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75" r:id="rId4"/>
    <p:sldId id="258" r:id="rId5"/>
    <p:sldId id="261" r:id="rId6"/>
    <p:sldId id="259" r:id="rId7"/>
    <p:sldId id="263" r:id="rId8"/>
    <p:sldId id="265" r:id="rId9"/>
    <p:sldId id="268" r:id="rId10"/>
    <p:sldId id="272" r:id="rId11"/>
    <p:sldId id="273" r:id="rId12"/>
    <p:sldId id="269" r:id="rId13"/>
    <p:sldId id="277" r:id="rId14"/>
    <p:sldId id="271" r:id="rId15"/>
    <p:sldId id="270" r:id="rId16"/>
    <p:sldId id="278" r:id="rId17"/>
    <p:sldId id="276" r:id="rId18"/>
    <p:sldId id="279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0000" autoAdjust="0"/>
    <p:restoredTop sz="96367" autoAdjust="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Oden" userId="166ff566159125a8" providerId="LiveId" clId="{03DE5C70-FDFF-430F-A975-C76C0F3BE628}"/>
    <pc:docChg chg="undo custSel modSld">
      <pc:chgData name="Lena Oden" userId="166ff566159125a8" providerId="LiveId" clId="{03DE5C70-FDFF-430F-A975-C76C0F3BE628}" dt="2021-05-17T07:40:29.883" v="37" actId="20577"/>
      <pc:docMkLst>
        <pc:docMk/>
      </pc:docMkLst>
      <pc:sldChg chg="mod modShow">
        <pc:chgData name="Lena Oden" userId="166ff566159125a8" providerId="LiveId" clId="{03DE5C70-FDFF-430F-A975-C76C0F3BE628}" dt="2021-05-14T09:36:24.983" v="0" actId="729"/>
        <pc:sldMkLst>
          <pc:docMk/>
          <pc:sldMk cId="2289400820" sldId="267"/>
        </pc:sldMkLst>
      </pc:sldChg>
      <pc:sldChg chg="modNotes">
        <pc:chgData name="Lena Oden" userId="166ff566159125a8" providerId="LiveId" clId="{03DE5C70-FDFF-430F-A975-C76C0F3BE628}" dt="2021-05-17T07:40:29.883" v="37" actId="20577"/>
        <pc:sldMkLst>
          <pc:docMk/>
          <pc:sldMk cId="55245427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2DF3-30BF-4DE2-A561-E363BADC1DC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6038-B939-46DC-A7AD-CE1B3FE2F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7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A5/1, where there are only two possibilities for task length, we choose the threshold as $2^{23}\</a:t>
            </a:r>
            <a:r>
              <a:rPr lang="en-US" dirty="0" err="1"/>
              <a:t>cdot</a:t>
            </a:r>
            <a:r>
              <a:rPr lang="en-US" dirty="0"/>
              <a:t> (3T/4-1)$, as this is shortly before the expected workload has been processed in an optimally balanced computation: </a:t>
            </a:r>
          </a:p>
          <a:p>
            <a:r>
              <a:rPr lang="en-US" dirty="0"/>
              <a:t>75\% of the tasks comprise about $2^{23}$ iterations.</a:t>
            </a:r>
          </a:p>
          <a:p>
            <a:r>
              <a:rPr lang="en-US" dirty="0"/>
              <a:t>We find that for $T=8$, at this point still around 25\% of the tasks are not processed.</a:t>
            </a:r>
          </a:p>
          <a:p>
            <a:endParaRPr lang="en-US" dirty="0"/>
          </a:p>
          <a:p>
            <a:r>
              <a:rPr lang="en-US" dirty="0"/>
              <a:t>For random numbers, we choose $0.7\</a:t>
            </a:r>
            <a:r>
              <a:rPr lang="en-US" dirty="0" err="1"/>
              <a:t>cdot</a:t>
            </a:r>
            <a:r>
              <a:rPr lang="en-US" dirty="0"/>
              <a:t> T/p$ for the threshold, where $T/p$ is the expected number of iterations for $T$ independent geometrically distributed task runtimes. At this point, about 75\% of the tasks have been processed, and the variance is large: some threads have processed 4 tasks, some only 1.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6038-B939-46DC-A7AD-CE1B3FE2F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_Titelfolie">
  <p:cSld name="MI_Titel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433576" y="3600001"/>
            <a:ext cx="7995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431704" y="4770000"/>
            <a:ext cx="79971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34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4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4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4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 hasCustomPrompt="1"/>
          </p:nvPr>
        </p:nvSpPr>
        <p:spPr>
          <a:xfrm>
            <a:off x="576000" y="6076800"/>
            <a:ext cx="44640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 b="1" cap="none">
                <a:solidFill>
                  <a:schemeClr val="accent5"/>
                </a:solidFill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de-DE" dirty="0"/>
              <a:t>Lena Oden, Prof. Technische Informatik</a:t>
            </a:r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576000" y="6254067"/>
            <a:ext cx="4464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 rtl="0">
              <a:spcBef>
                <a:spcPts val="34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 rtl="0">
              <a:spcBef>
                <a:spcPts val="34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 rtl="0">
              <a:spcBef>
                <a:spcPts val="34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 rtl="0">
              <a:spcBef>
                <a:spcPts val="34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1428802" cy="305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0" y="1522800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2000" y="6176734"/>
            <a:ext cx="2476801" cy="44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3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_Inhalt_Fließtext">
  <p:cSld name="MI_Inhalt_Fließ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296000" y="1522800"/>
            <a:ext cx="102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296000" y="2088000"/>
            <a:ext cx="102240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None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1967541" y="6426003"/>
            <a:ext cx="1248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14C14A-0F84-443F-B262-F279956D137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632997" y="6426003"/>
            <a:ext cx="7890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55440" y="6426003"/>
            <a:ext cx="553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A85A9C2F-6635-4542-A55C-5F13691AB9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_Inhalt_Aufzählung">
  <p:cSld name="MI_Inhalt_Aufzählung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296000" y="1522800"/>
            <a:ext cx="102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296000" y="2088000"/>
            <a:ext cx="102240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−"/>
              <a:defRPr/>
            </a:lvl1pPr>
            <a:lvl2pPr marL="914400" lvl="1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−"/>
              <a:defRPr/>
            </a:lvl2pPr>
            <a:lvl3pPr marL="1371600" lvl="2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−"/>
              <a:defRPr/>
            </a:lvl3pPr>
            <a:lvl4pPr marL="1828800" lvl="3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−"/>
              <a:defRPr/>
            </a:lvl4pPr>
            <a:lvl5pPr marL="2286000" lvl="4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−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1967541" y="6426003"/>
            <a:ext cx="1248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14C14A-0F84-443F-B262-F279956D137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29424" y="6426003"/>
            <a:ext cx="7890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55440" y="6426003"/>
            <a:ext cx="553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fld id="{A85A9C2F-6635-4542-A55C-5F13691AB9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9877-2C8D-4F6C-A441-46DD5EA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DDA96-BA76-4CEF-B467-FE8F20278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18584A-6931-4D67-B478-9353A78C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C14A-0F84-443F-B262-F279956D137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05235-B916-417C-B694-7990623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58D1B-20BB-44BD-8B8C-E6B1A23B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9C2F-6635-4542-A55C-5F13691AB9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96000" y="1522800"/>
            <a:ext cx="102240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b="0" i="0" dirty="0">
                <a:effectLst/>
                <a:latin typeface="Arial" panose="020B0604020202020204" pitchFamily="34" charset="0"/>
              </a:rPr>
              <a:t>Improving Cryptanalytic Applications with Stochastic Runtimes on GPUs</a:t>
            </a: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96000" y="2088000"/>
            <a:ext cx="102240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spcBef>
                <a:spcPts val="34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Noto Sans Symbols"/>
              <a:buChar char="−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967541" y="6426003"/>
            <a:ext cx="1248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05/917/20201</a:t>
            </a:r>
            <a:endParaRPr lang="en-US"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629424" y="6426003"/>
            <a:ext cx="7890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Lena Oden and Jörg Keller</a:t>
            </a:r>
            <a:endParaRPr lang="en-US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440" y="6426003"/>
            <a:ext cx="553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85A9C2F-6635-4542-A55C-5F13691AB9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Google Shape;15;p1"/>
          <p:cNvCxnSpPr/>
          <p:nvPr/>
        </p:nvCxnSpPr>
        <p:spPr>
          <a:xfrm>
            <a:off x="1296000" y="997834"/>
            <a:ext cx="1022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720000" y="6282000"/>
            <a:ext cx="10800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/>
          <p:nvPr/>
        </p:nvSpPr>
        <p:spPr>
          <a:xfrm>
            <a:off x="715567" y="6426003"/>
            <a:ext cx="4314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Folie</a:t>
            </a:r>
            <a:endParaRPr sz="9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000" y="579276"/>
            <a:ext cx="2476800" cy="44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6945452" y="759510"/>
            <a:ext cx="45618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Noto Sans Symbols"/>
              <a:buNone/>
            </a:pPr>
            <a:r>
              <a:rPr lang="de-DE" sz="1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Fakultät für </a:t>
            </a:r>
            <a:r>
              <a:rPr lang="de-DE"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Mathematik und Informatik</a:t>
            </a:r>
            <a:endParaRPr sz="10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783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0666F-F15D-4AAA-A4FA-EBD2389E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576" y="3600001"/>
            <a:ext cx="7995300" cy="1125000"/>
          </a:xfrm>
        </p:spPr>
        <p:txBody>
          <a:bodyPr wrap="square" anchor="t">
            <a:normAutofit/>
          </a:bodyPr>
          <a:lstStyle/>
          <a:p>
            <a:r>
              <a:rPr lang="en-US" b="1" i="0" dirty="0">
                <a:effectLst/>
              </a:rPr>
              <a:t>Improving Cryptanalytic Applications with Stochastic Runtimes on GPUs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8056E91-BECA-4BB6-B365-0E556B8A3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1704" y="4770000"/>
            <a:ext cx="7997100" cy="1087500"/>
          </a:xfrm>
        </p:spPr>
        <p:txBody>
          <a:bodyPr/>
          <a:lstStyle/>
          <a:p>
            <a:r>
              <a:rPr lang="de-DE" dirty="0"/>
              <a:t>Lena Oden and Jörg Keller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35BD113-0681-49FD-AAB2-2D84EE900E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6000" y="6076800"/>
            <a:ext cx="4464000" cy="160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5966AE-E777-4722-9E68-FC7711B7D4B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6000" y="6254067"/>
            <a:ext cx="4464000" cy="392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22D18-376B-4818-94AE-7D3C7257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Compact Scheduling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B86BB1-83CD-4C2B-979F-42D244F12F97}"/>
              </a:ext>
            </a:extLst>
          </p:cNvPr>
          <p:cNvGrpSpPr/>
          <p:nvPr/>
        </p:nvGrpSpPr>
        <p:grpSpPr>
          <a:xfrm>
            <a:off x="1732167" y="2429431"/>
            <a:ext cx="955044" cy="214523"/>
            <a:chOff x="720735" y="2712077"/>
            <a:chExt cx="955044" cy="21452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8EC560-1378-4205-BAEA-83BDBDD7113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557B3CF-3645-442B-A223-58519A28E14B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C80D786-4637-4725-9AA6-954158413866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A9ADB6-3D09-434D-BE1B-783F4E6068C7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8329EC-CC5F-4F56-8DB6-DCE122A3CEAB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6CEC3EB-7AAB-4FF9-98D0-056345D08043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131CC5D-D1CF-44A2-B895-F0AA49627F2A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F5333B1-16F6-40C1-9717-9CA2DB1124F3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BCBD1CD-E0EB-4A1E-BC77-1F3663C93075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7A2717B-CDBA-42FF-B946-BE05C95A2AEF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D928D5A-153C-4251-9F94-3A8B613CEB00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0C39C3A-39C7-43A6-955E-90740C207E27}"/>
              </a:ext>
            </a:extLst>
          </p:cNvPr>
          <p:cNvGrpSpPr/>
          <p:nvPr/>
        </p:nvGrpSpPr>
        <p:grpSpPr>
          <a:xfrm>
            <a:off x="5086938" y="2429426"/>
            <a:ext cx="222123" cy="214520"/>
            <a:chOff x="1256479" y="3039292"/>
            <a:chExt cx="222123" cy="21452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772C10C-ED81-46AD-A3BF-BF2F611B3524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A7E7E93-FB78-425B-BF94-44644866C7DB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9B7DF5F-1412-48FD-920E-B3ADF6F23A93}"/>
              </a:ext>
            </a:extLst>
          </p:cNvPr>
          <p:cNvGrpSpPr/>
          <p:nvPr/>
        </p:nvGrpSpPr>
        <p:grpSpPr>
          <a:xfrm>
            <a:off x="3646954" y="2429431"/>
            <a:ext cx="222123" cy="214520"/>
            <a:chOff x="1249496" y="3394407"/>
            <a:chExt cx="222123" cy="21452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4FFCC52-12C7-4F56-A3D4-123B7F057155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95D6725-40D1-40E0-8E9F-12A51FF6803C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F75329C3-288F-4587-A048-00E628609B72}"/>
              </a:ext>
            </a:extLst>
          </p:cNvPr>
          <p:cNvSpPr/>
          <p:nvPr/>
        </p:nvSpPr>
        <p:spPr>
          <a:xfrm>
            <a:off x="4848974" y="242942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89963CD-75E7-4FFD-B2C7-F66A3D96CD04}"/>
              </a:ext>
            </a:extLst>
          </p:cNvPr>
          <p:cNvSpPr/>
          <p:nvPr/>
        </p:nvSpPr>
        <p:spPr>
          <a:xfrm>
            <a:off x="4938574" y="242942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FEB9B55-FFCB-40FD-861D-CE55F5B7CEA6}"/>
              </a:ext>
            </a:extLst>
          </p:cNvPr>
          <p:cNvGrpSpPr/>
          <p:nvPr/>
        </p:nvGrpSpPr>
        <p:grpSpPr>
          <a:xfrm>
            <a:off x="2693852" y="2429431"/>
            <a:ext cx="955044" cy="214523"/>
            <a:chOff x="720735" y="2712077"/>
            <a:chExt cx="955044" cy="214523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55CE4D9-15BD-4D6B-AC4E-5B61F93BEF8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70C0D06-63E1-4FA3-A16B-A9C1FC007EB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A3F56A9-F958-496C-8FF7-939D4211DE67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E9355A2-B36A-45D7-9C6E-0D3D737B1091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761AC84-C6D4-4ACA-B0C2-E26A8455D926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54DF678-17CB-4EC8-AC9B-7B0108D45EC1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8A2E406-7A6B-4D3A-B4F0-0774BEADB47B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2DE4093-B767-42C1-BC61-B35816F30AF9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BCB80A3-BFE1-4E77-AA6D-5303D41CA910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3501203-D866-493B-8462-D90C9AE7E37A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7EB500F-1146-460C-94CB-437482E14B36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C38DEF9-ADD8-4B95-9EA2-0AC4F5F0B638}"/>
              </a:ext>
            </a:extLst>
          </p:cNvPr>
          <p:cNvGrpSpPr/>
          <p:nvPr/>
        </p:nvGrpSpPr>
        <p:grpSpPr>
          <a:xfrm>
            <a:off x="3881573" y="2429427"/>
            <a:ext cx="955044" cy="214523"/>
            <a:chOff x="720735" y="2712077"/>
            <a:chExt cx="955044" cy="214523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5A9D4CB0-FADD-4DF8-88B9-B6CCACF62771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D4E4B9D-F44A-439A-B64A-BBC2B2E37281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1D29B03-6855-4C66-BA10-F166D79E5B71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00765178-55EE-42A2-80B2-042C5DA0CE39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412EC5C-1816-48B3-ACF3-A61897A30844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00004D6-7C96-4C24-8098-6AEF666383DC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FE49056-81AA-4B00-B0CB-8301FEFB8F80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3560510-ABAD-4D8C-A73A-295868881A4F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DD76464-D19A-4502-AFD2-800A49194014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FB75BCA-4977-4BA4-81CE-2C3B24BCC47C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D594DF4-1F4D-4544-BB3D-4523323576DB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3912620-182A-46C4-B8E4-C0B1FFCF9795}"/>
              </a:ext>
            </a:extLst>
          </p:cNvPr>
          <p:cNvGrpSpPr/>
          <p:nvPr/>
        </p:nvGrpSpPr>
        <p:grpSpPr>
          <a:xfrm>
            <a:off x="5313215" y="2429422"/>
            <a:ext cx="955044" cy="214523"/>
            <a:chOff x="720735" y="2712077"/>
            <a:chExt cx="955044" cy="214523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D29F1B9-040A-470D-BC27-5931781535BA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BF6476-72C7-4738-A778-E8A41FBE4488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24732D63-DEE6-4ABE-97F8-01C86E606410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B73D038-5434-44A2-925A-926FC03A9BAA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A979CEC-507D-470A-AC9D-AEBF3A7427FE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30EF23B6-215E-4D0E-9CE5-A17364A9E5C7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BDDD1C3D-C780-4694-B03F-EF4DC5E79F96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7454D10-FD2E-4455-9B91-4F3BA9044EAE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9AF087A-1480-4B39-9D71-9684838DB047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BF708D7-476A-48DC-A653-84A318F77294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14C4310-810D-41FF-9689-4E442C3404E5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A5DFD99-893B-4DA0-84C4-DB89246DCF16}"/>
              </a:ext>
            </a:extLst>
          </p:cNvPr>
          <p:cNvGrpSpPr/>
          <p:nvPr/>
        </p:nvGrpSpPr>
        <p:grpSpPr>
          <a:xfrm>
            <a:off x="6277619" y="2429422"/>
            <a:ext cx="955044" cy="214523"/>
            <a:chOff x="720735" y="2712077"/>
            <a:chExt cx="955044" cy="214523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7A3E652-0EE5-4BD6-9E25-226BC343EF1D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A9B062E-3D91-46AD-9FBB-BF0CB191069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7910779-63DB-4FE6-81EF-3F95DC794911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F5914926-D06A-4C2E-B142-41BC306B0A98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060B470-0AA0-4EE2-A367-390A6E398014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73A039C-63D9-44E9-9791-AF1D34F960BD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2D313D-F269-4C07-890F-5650B65B01F5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76A4F77-22BF-495B-8F9F-B8F45213AA34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CE133A32-4E11-4DF1-83C4-F502F26EFBB8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A66627B-DBC3-451B-A73C-64D3E81A8314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70AF5CF-4D15-40D1-8AB9-EBE146F20B83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26323446-9DD1-4B80-8073-398CDA0E361D}"/>
              </a:ext>
            </a:extLst>
          </p:cNvPr>
          <p:cNvGrpSpPr/>
          <p:nvPr/>
        </p:nvGrpSpPr>
        <p:grpSpPr>
          <a:xfrm>
            <a:off x="8692740" y="2429417"/>
            <a:ext cx="955044" cy="214523"/>
            <a:chOff x="720735" y="2712077"/>
            <a:chExt cx="955044" cy="214523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A626172-6AB7-4E68-AB6F-E7C4534E30ED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9B7F848-C041-4126-A471-078A9C8EAC09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F6C4882-DC45-4021-A482-A481901D03F7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B4A43BA0-42D3-431E-9879-86515FAFF42F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B905CAE-97DF-43BD-A391-B7CD5F6943A1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2443E985-7970-4CB0-89D4-AA6FDFCBA550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71FBEB0-CA43-489C-958B-BE68C814CBB1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B085695C-9338-4F5E-B4C3-49191F1B5E5D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BC4E9E4-BDE0-4BDC-9F06-3F3FE211CDC2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E8B03B67-C6FC-49C5-96A8-6DE7A6E8DBA2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5A229305-143F-48BA-B285-82B220DE20EE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091A80E-326E-465C-BF25-CF749133E109}"/>
              </a:ext>
            </a:extLst>
          </p:cNvPr>
          <p:cNvGrpSpPr/>
          <p:nvPr/>
        </p:nvGrpSpPr>
        <p:grpSpPr>
          <a:xfrm>
            <a:off x="7724807" y="2429417"/>
            <a:ext cx="955044" cy="214523"/>
            <a:chOff x="720735" y="2712077"/>
            <a:chExt cx="955044" cy="214523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213B3152-7561-4428-97AC-473D39698B00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F366516D-301C-413B-8437-C87527A2B949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17F44D1F-BB2D-403C-A91D-B4787B775610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C18E5D-6505-449D-A189-C27E36CFF7A4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7E593343-C0E7-497D-AAC3-15A6149AE0AA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FE2CB7C5-F7A5-4E00-8DC8-1B333843AA46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2EEFCBD-B00B-4073-9C00-40E3B152A4DC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E1DE80DB-9AE3-4F41-A541-57C19FAE0EE8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14456D5D-C817-4E73-AC2C-A43136B0433B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41315D5D-C5F6-4613-8CFE-3DAD63D6A4B3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AA48F7EC-E9B3-4307-B86F-E857F3A48D9B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FBD5407-72A3-4FEB-A9CA-427449742347}"/>
              </a:ext>
            </a:extLst>
          </p:cNvPr>
          <p:cNvGrpSpPr/>
          <p:nvPr/>
        </p:nvGrpSpPr>
        <p:grpSpPr>
          <a:xfrm>
            <a:off x="7239063" y="2429418"/>
            <a:ext cx="222123" cy="214520"/>
            <a:chOff x="1256479" y="3039292"/>
            <a:chExt cx="222123" cy="214520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0B03A694-83C3-489C-AE0F-F53769F631D0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2402314-7AD2-4933-8C64-B56F1F194E6C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73563D1E-44FF-4B54-B574-DAB86B26623D}"/>
              </a:ext>
            </a:extLst>
          </p:cNvPr>
          <p:cNvGrpSpPr/>
          <p:nvPr/>
        </p:nvGrpSpPr>
        <p:grpSpPr>
          <a:xfrm>
            <a:off x="7482259" y="2429417"/>
            <a:ext cx="222123" cy="214520"/>
            <a:chOff x="1256479" y="3039292"/>
            <a:chExt cx="222123" cy="214520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76E528D8-5B84-479E-A449-D41DE729D045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C89A5F1-FB62-4BF9-8D98-F026F41982FF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903F26D9-710E-4C0F-9612-C2F598561085}"/>
              </a:ext>
            </a:extLst>
          </p:cNvPr>
          <p:cNvGrpSpPr/>
          <p:nvPr/>
        </p:nvGrpSpPr>
        <p:grpSpPr>
          <a:xfrm>
            <a:off x="9911467" y="2429406"/>
            <a:ext cx="222123" cy="214520"/>
            <a:chOff x="1256479" y="3039292"/>
            <a:chExt cx="222123" cy="214520"/>
          </a:xfrm>
        </p:grpSpPr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376A8726-5965-4E71-9407-C586046C760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934DD97-AA14-4FA4-B618-1D587C9EAD5D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16538D4-AD9C-4977-AC41-5C56405D097F}"/>
              </a:ext>
            </a:extLst>
          </p:cNvPr>
          <p:cNvGrpSpPr/>
          <p:nvPr/>
        </p:nvGrpSpPr>
        <p:grpSpPr>
          <a:xfrm>
            <a:off x="10161011" y="2429405"/>
            <a:ext cx="222123" cy="214520"/>
            <a:chOff x="1256479" y="3039292"/>
            <a:chExt cx="222123" cy="214520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5AD82C33-BB99-4AA8-ACD6-A59DC3C2EDA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2C96BF6D-2D09-4548-8ABA-ECEBCE937CBB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D7549E2-BF2C-444D-A7B3-CDFC750C8FC8}"/>
              </a:ext>
            </a:extLst>
          </p:cNvPr>
          <p:cNvGrpSpPr/>
          <p:nvPr/>
        </p:nvGrpSpPr>
        <p:grpSpPr>
          <a:xfrm>
            <a:off x="10390940" y="2429404"/>
            <a:ext cx="222123" cy="214520"/>
            <a:chOff x="1256479" y="3039292"/>
            <a:chExt cx="222123" cy="214520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70030D63-FEC0-4EF5-9F70-8CE0E76CB34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33CD8D8-B9F4-4B32-A19E-4FA35092BD86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Geschweifte Klammer rechts 133">
            <a:extLst>
              <a:ext uri="{FF2B5EF4-FFF2-40B4-BE49-F238E27FC236}">
                <a16:creationId xmlns:a16="http://schemas.microsoft.com/office/drawing/2014/main" id="{43A5C759-9A6B-4995-BCBB-A3058E875F49}"/>
              </a:ext>
            </a:extLst>
          </p:cNvPr>
          <p:cNvSpPr/>
          <p:nvPr/>
        </p:nvSpPr>
        <p:spPr>
          <a:xfrm rot="16200000">
            <a:off x="3123201" y="703638"/>
            <a:ext cx="330790" cy="3120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72A9572-7F8F-45F5-85A9-2112CD340BAB}"/>
              </a:ext>
            </a:extLst>
          </p:cNvPr>
          <p:cNvSpPr txBox="1"/>
          <p:nvPr/>
        </p:nvSpPr>
        <p:spPr>
          <a:xfrm>
            <a:off x="2581792" y="1920578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426D9FF0-006F-423C-9D9D-3AFF69CCD12A}"/>
              </a:ext>
            </a:extLst>
          </p:cNvPr>
          <p:cNvSpPr/>
          <p:nvPr/>
        </p:nvSpPr>
        <p:spPr>
          <a:xfrm rot="16200000">
            <a:off x="5869248" y="1025349"/>
            <a:ext cx="330789" cy="2396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eschweifte Klammer rechts 136">
            <a:extLst>
              <a:ext uri="{FF2B5EF4-FFF2-40B4-BE49-F238E27FC236}">
                <a16:creationId xmlns:a16="http://schemas.microsoft.com/office/drawing/2014/main" id="{80EE5955-F0CA-4F52-BA7B-1BEFE9A6597C}"/>
              </a:ext>
            </a:extLst>
          </p:cNvPr>
          <p:cNvSpPr/>
          <p:nvPr/>
        </p:nvSpPr>
        <p:spPr>
          <a:xfrm rot="16200000">
            <a:off x="8290003" y="1030986"/>
            <a:ext cx="330790" cy="2384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eschweifte Klammer rechts 149">
            <a:extLst>
              <a:ext uri="{FF2B5EF4-FFF2-40B4-BE49-F238E27FC236}">
                <a16:creationId xmlns:a16="http://schemas.microsoft.com/office/drawing/2014/main" id="{A561A048-3BB4-4967-A458-852A95C7AEAD}"/>
              </a:ext>
            </a:extLst>
          </p:cNvPr>
          <p:cNvSpPr/>
          <p:nvPr/>
        </p:nvSpPr>
        <p:spPr>
          <a:xfrm rot="16200000">
            <a:off x="9965029" y="1761051"/>
            <a:ext cx="330790" cy="965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25F0025-64C7-4DD2-AF33-29AF7B85E493}"/>
              </a:ext>
            </a:extLst>
          </p:cNvPr>
          <p:cNvGrpSpPr/>
          <p:nvPr/>
        </p:nvGrpSpPr>
        <p:grpSpPr>
          <a:xfrm>
            <a:off x="9670558" y="2429406"/>
            <a:ext cx="222123" cy="214520"/>
            <a:chOff x="1249496" y="3394407"/>
            <a:chExt cx="222123" cy="21452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F29B1049-59EC-4907-8114-B70A37ED4F80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AB74342-3120-4B72-BFBF-8C1D04A56B80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F8148C21-CCD4-4A13-9974-0B38AC1B8604}"/>
              </a:ext>
            </a:extLst>
          </p:cNvPr>
          <p:cNvSpPr txBox="1"/>
          <p:nvPr/>
        </p:nvSpPr>
        <p:spPr>
          <a:xfrm>
            <a:off x="5268611" y="1871101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697B077-5557-451E-BBC0-EC7FFD5CCF5B}"/>
              </a:ext>
            </a:extLst>
          </p:cNvPr>
          <p:cNvSpPr txBox="1"/>
          <p:nvPr/>
        </p:nvSpPr>
        <p:spPr>
          <a:xfrm>
            <a:off x="7720804" y="1860937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87107F73-690D-4B52-9DA6-16E2B297ACC0}"/>
              </a:ext>
            </a:extLst>
          </p:cNvPr>
          <p:cNvSpPr txBox="1"/>
          <p:nvPr/>
        </p:nvSpPr>
        <p:spPr>
          <a:xfrm>
            <a:off x="9382114" y="1899150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D422EC1A-10A2-4ABB-9D2A-A852B67EDB02}"/>
              </a:ext>
            </a:extLst>
          </p:cNvPr>
          <p:cNvSpPr/>
          <p:nvPr/>
        </p:nvSpPr>
        <p:spPr>
          <a:xfrm>
            <a:off x="2406054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C3D43DF0-EE62-4309-82E0-5F3D2FD9D5DF}"/>
              </a:ext>
            </a:extLst>
          </p:cNvPr>
          <p:cNvSpPr/>
          <p:nvPr/>
        </p:nvSpPr>
        <p:spPr>
          <a:xfrm>
            <a:off x="2659935" y="387536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1ACE75B0-ED4F-4DD4-8698-33D0F9A31008}"/>
              </a:ext>
            </a:extLst>
          </p:cNvPr>
          <p:cNvSpPr/>
          <p:nvPr/>
        </p:nvSpPr>
        <p:spPr>
          <a:xfrm>
            <a:off x="2490628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602067-2178-46D1-B654-75840D20E3ED}"/>
              </a:ext>
            </a:extLst>
          </p:cNvPr>
          <p:cNvSpPr/>
          <p:nvPr/>
        </p:nvSpPr>
        <p:spPr>
          <a:xfrm>
            <a:off x="2094386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7E479B5-C6FA-4945-9D44-334362BD5633}"/>
              </a:ext>
            </a:extLst>
          </p:cNvPr>
          <p:cNvSpPr/>
          <p:nvPr/>
        </p:nvSpPr>
        <p:spPr>
          <a:xfrm>
            <a:off x="2178960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F72774D9-F5F6-460B-8892-F3F9BB4F125E}"/>
              </a:ext>
            </a:extLst>
          </p:cNvPr>
          <p:cNvSpPr/>
          <p:nvPr/>
        </p:nvSpPr>
        <p:spPr>
          <a:xfrm>
            <a:off x="1782718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CD172B2-23FB-47E1-9EF1-C45CE4C81D7F}"/>
              </a:ext>
            </a:extLst>
          </p:cNvPr>
          <p:cNvSpPr/>
          <p:nvPr/>
        </p:nvSpPr>
        <p:spPr>
          <a:xfrm>
            <a:off x="1867292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8E1BA66-A70B-4E6B-B0B3-8F273BE9EBFF}"/>
              </a:ext>
            </a:extLst>
          </p:cNvPr>
          <p:cNvSpPr/>
          <p:nvPr/>
        </p:nvSpPr>
        <p:spPr>
          <a:xfrm>
            <a:off x="1471050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FA5AAFF-B3B6-487A-B4F3-B9C0D3B850F8}"/>
              </a:ext>
            </a:extLst>
          </p:cNvPr>
          <p:cNvSpPr/>
          <p:nvPr/>
        </p:nvSpPr>
        <p:spPr>
          <a:xfrm>
            <a:off x="1555624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49B3D8BF-C4B9-4626-9A17-A15F1562F069}"/>
              </a:ext>
            </a:extLst>
          </p:cNvPr>
          <p:cNvSpPr/>
          <p:nvPr/>
        </p:nvSpPr>
        <p:spPr>
          <a:xfrm>
            <a:off x="1159382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46668270-98FB-4768-8DE4-1B2FB89D1960}"/>
              </a:ext>
            </a:extLst>
          </p:cNvPr>
          <p:cNvSpPr/>
          <p:nvPr/>
        </p:nvSpPr>
        <p:spPr>
          <a:xfrm>
            <a:off x="1243956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903B9564-B74F-44A3-83D8-67B5A2321AAD}"/>
              </a:ext>
            </a:extLst>
          </p:cNvPr>
          <p:cNvSpPr/>
          <p:nvPr/>
        </p:nvSpPr>
        <p:spPr>
          <a:xfrm>
            <a:off x="1161456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0B139489-D3CC-4FF3-8D46-203161600996}"/>
              </a:ext>
            </a:extLst>
          </p:cNvPr>
          <p:cNvSpPr/>
          <p:nvPr/>
        </p:nvSpPr>
        <p:spPr>
          <a:xfrm>
            <a:off x="1332121" y="424063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C25A8692-79EE-4A9A-8CED-3DF2FC00A014}"/>
              </a:ext>
            </a:extLst>
          </p:cNvPr>
          <p:cNvSpPr/>
          <p:nvPr/>
        </p:nvSpPr>
        <p:spPr>
          <a:xfrm>
            <a:off x="115723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60EDF1-E14E-42F0-BA19-F9B03A0253A3}"/>
              </a:ext>
            </a:extLst>
          </p:cNvPr>
          <p:cNvSpPr/>
          <p:nvPr/>
        </p:nvSpPr>
        <p:spPr>
          <a:xfrm>
            <a:off x="1327904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23B36C3-AA94-4584-908C-E9142C57F59A}"/>
              </a:ext>
            </a:extLst>
          </p:cNvPr>
          <p:cNvSpPr/>
          <p:nvPr/>
        </p:nvSpPr>
        <p:spPr>
          <a:xfrm>
            <a:off x="1157236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9A25F2A8-0231-4564-94A6-646B3326A614}"/>
              </a:ext>
            </a:extLst>
          </p:cNvPr>
          <p:cNvSpPr/>
          <p:nvPr/>
        </p:nvSpPr>
        <p:spPr>
          <a:xfrm>
            <a:off x="1332677" y="496724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2E982E40-1C75-403D-8114-6C8BD86ACDB3}"/>
              </a:ext>
            </a:extLst>
          </p:cNvPr>
          <p:cNvSpPr/>
          <p:nvPr/>
        </p:nvSpPr>
        <p:spPr>
          <a:xfrm>
            <a:off x="1246709" y="424063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CABC97AB-D27C-4BF3-B783-BB96A6C78BE6}"/>
              </a:ext>
            </a:extLst>
          </p:cNvPr>
          <p:cNvSpPr/>
          <p:nvPr/>
        </p:nvSpPr>
        <p:spPr>
          <a:xfrm>
            <a:off x="1242491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2163D21A-4FA2-4DA7-AFEB-0CF5F747F0F0}"/>
              </a:ext>
            </a:extLst>
          </p:cNvPr>
          <p:cNvSpPr/>
          <p:nvPr/>
        </p:nvSpPr>
        <p:spPr>
          <a:xfrm>
            <a:off x="1244877" y="496724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B8FC6935-8FF1-42E5-B1F1-4C0177B0A135}"/>
              </a:ext>
            </a:extLst>
          </p:cNvPr>
          <p:cNvSpPr/>
          <p:nvPr/>
        </p:nvSpPr>
        <p:spPr>
          <a:xfrm>
            <a:off x="1328530" y="387536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144D8C23-07F7-4CA0-868B-341FF891EF25}"/>
              </a:ext>
            </a:extLst>
          </p:cNvPr>
          <p:cNvSpPr/>
          <p:nvPr/>
        </p:nvSpPr>
        <p:spPr>
          <a:xfrm>
            <a:off x="1475319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2CE04B1F-6A65-4B97-885A-3E582C8AF5C2}"/>
              </a:ext>
            </a:extLst>
          </p:cNvPr>
          <p:cNvSpPr/>
          <p:nvPr/>
        </p:nvSpPr>
        <p:spPr>
          <a:xfrm>
            <a:off x="1645984" y="424063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F3AE339-0284-4F97-8E65-B508E7B8C174}"/>
              </a:ext>
            </a:extLst>
          </p:cNvPr>
          <p:cNvSpPr/>
          <p:nvPr/>
        </p:nvSpPr>
        <p:spPr>
          <a:xfrm>
            <a:off x="1560572" y="424063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4D1200E5-2D3F-42C2-95DA-2B4F9624F408}"/>
              </a:ext>
            </a:extLst>
          </p:cNvPr>
          <p:cNvSpPr/>
          <p:nvPr/>
        </p:nvSpPr>
        <p:spPr>
          <a:xfrm>
            <a:off x="1478263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A8C590C7-3CE9-47D0-BA90-E336865CD1B6}"/>
              </a:ext>
            </a:extLst>
          </p:cNvPr>
          <p:cNvSpPr/>
          <p:nvPr/>
        </p:nvSpPr>
        <p:spPr>
          <a:xfrm>
            <a:off x="1653704" y="496724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E8D7DBC-DFE1-439D-AFE1-A54AB1EC49AB}"/>
              </a:ext>
            </a:extLst>
          </p:cNvPr>
          <p:cNvSpPr/>
          <p:nvPr/>
        </p:nvSpPr>
        <p:spPr>
          <a:xfrm>
            <a:off x="1565904" y="496724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EBA77285-CC10-4B30-823A-E262C5D429F0}"/>
              </a:ext>
            </a:extLst>
          </p:cNvPr>
          <p:cNvSpPr/>
          <p:nvPr/>
        </p:nvSpPr>
        <p:spPr>
          <a:xfrm>
            <a:off x="1471103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E011BF4E-0E79-468D-9F86-A88B75A0A1E5}"/>
              </a:ext>
            </a:extLst>
          </p:cNvPr>
          <p:cNvSpPr/>
          <p:nvPr/>
        </p:nvSpPr>
        <p:spPr>
          <a:xfrm>
            <a:off x="1641770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8C8D1C16-9DE2-40FD-94E3-5CDE6C1FA3A0}"/>
              </a:ext>
            </a:extLst>
          </p:cNvPr>
          <p:cNvSpPr/>
          <p:nvPr/>
        </p:nvSpPr>
        <p:spPr>
          <a:xfrm>
            <a:off x="1556357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C53DA44A-84DB-4213-9979-C4EB5EF7718C}"/>
              </a:ext>
            </a:extLst>
          </p:cNvPr>
          <p:cNvSpPr/>
          <p:nvPr/>
        </p:nvSpPr>
        <p:spPr>
          <a:xfrm>
            <a:off x="1640198" y="387536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D52BC42E-F8A2-4423-827C-15B97FAA674F}"/>
              </a:ext>
            </a:extLst>
          </p:cNvPr>
          <p:cNvSpPr/>
          <p:nvPr/>
        </p:nvSpPr>
        <p:spPr>
          <a:xfrm>
            <a:off x="1799290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12A07B99-976D-4E66-BD9E-572481A16A3A}"/>
              </a:ext>
            </a:extLst>
          </p:cNvPr>
          <p:cNvSpPr/>
          <p:nvPr/>
        </p:nvSpPr>
        <p:spPr>
          <a:xfrm>
            <a:off x="1974731" y="496724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8578223B-057D-477F-8E6C-618B02BE3E9F}"/>
              </a:ext>
            </a:extLst>
          </p:cNvPr>
          <p:cNvSpPr/>
          <p:nvPr/>
        </p:nvSpPr>
        <p:spPr>
          <a:xfrm>
            <a:off x="1886931" y="496724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ABC1817-91CA-46F9-B0CC-3820036F641A}"/>
              </a:ext>
            </a:extLst>
          </p:cNvPr>
          <p:cNvSpPr/>
          <p:nvPr/>
        </p:nvSpPr>
        <p:spPr>
          <a:xfrm>
            <a:off x="2900803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BCD69F6-B40F-457E-94AF-85D4D8EFE9D4}"/>
              </a:ext>
            </a:extLst>
          </p:cNvPr>
          <p:cNvSpPr/>
          <p:nvPr/>
        </p:nvSpPr>
        <p:spPr>
          <a:xfrm>
            <a:off x="3156721" y="424063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053B1986-1E98-4362-A3EB-445C11517463}"/>
              </a:ext>
            </a:extLst>
          </p:cNvPr>
          <p:cNvSpPr/>
          <p:nvPr/>
        </p:nvSpPr>
        <p:spPr>
          <a:xfrm>
            <a:off x="2986056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AB1775F-E02A-4EAF-948F-E4FA316CD1B6}"/>
              </a:ext>
            </a:extLst>
          </p:cNvPr>
          <p:cNvSpPr/>
          <p:nvPr/>
        </p:nvSpPr>
        <p:spPr>
          <a:xfrm>
            <a:off x="2587098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015A4288-6B91-4ECD-A346-524537AB9463}"/>
              </a:ext>
            </a:extLst>
          </p:cNvPr>
          <p:cNvSpPr/>
          <p:nvPr/>
        </p:nvSpPr>
        <p:spPr>
          <a:xfrm>
            <a:off x="2815550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787F0857-17AA-4ED8-B21F-BCCC3A16CEF1}"/>
              </a:ext>
            </a:extLst>
          </p:cNvPr>
          <p:cNvSpPr/>
          <p:nvPr/>
        </p:nvSpPr>
        <p:spPr>
          <a:xfrm>
            <a:off x="2416592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E9FBF3D7-3A4D-46CC-B469-CB8F1731A1AB}"/>
              </a:ext>
            </a:extLst>
          </p:cNvPr>
          <p:cNvSpPr/>
          <p:nvPr/>
        </p:nvSpPr>
        <p:spPr>
          <a:xfrm>
            <a:off x="2501845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44AEC6AC-C4D9-48A1-A109-966E5666992A}"/>
              </a:ext>
            </a:extLst>
          </p:cNvPr>
          <p:cNvSpPr/>
          <p:nvPr/>
        </p:nvSpPr>
        <p:spPr>
          <a:xfrm>
            <a:off x="2102887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A593E215-76C1-4FD2-81E0-E703BF430C3F}"/>
              </a:ext>
            </a:extLst>
          </p:cNvPr>
          <p:cNvSpPr/>
          <p:nvPr/>
        </p:nvSpPr>
        <p:spPr>
          <a:xfrm>
            <a:off x="2188140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48A9040-01E9-449D-8496-E97410D23B7F}"/>
              </a:ext>
            </a:extLst>
          </p:cNvPr>
          <p:cNvSpPr/>
          <p:nvPr/>
        </p:nvSpPr>
        <p:spPr>
          <a:xfrm>
            <a:off x="1789182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91C63FE-56A5-44D7-A22E-0074E1BB4782}"/>
              </a:ext>
            </a:extLst>
          </p:cNvPr>
          <p:cNvSpPr/>
          <p:nvPr/>
        </p:nvSpPr>
        <p:spPr>
          <a:xfrm>
            <a:off x="1874435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B7EB1A69-0706-4A5D-B1A8-829468F113FF}"/>
              </a:ext>
            </a:extLst>
          </p:cNvPr>
          <p:cNvSpPr/>
          <p:nvPr/>
        </p:nvSpPr>
        <p:spPr>
          <a:xfrm>
            <a:off x="2896601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953D732E-B8A0-411B-8639-4E9C61124A64}"/>
              </a:ext>
            </a:extLst>
          </p:cNvPr>
          <p:cNvSpPr/>
          <p:nvPr/>
        </p:nvSpPr>
        <p:spPr>
          <a:xfrm>
            <a:off x="3152522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EBDFC1B-3957-473C-8677-5DF5AB278910}"/>
              </a:ext>
            </a:extLst>
          </p:cNvPr>
          <p:cNvSpPr/>
          <p:nvPr/>
        </p:nvSpPr>
        <p:spPr>
          <a:xfrm>
            <a:off x="298185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0C5E5072-647B-4609-BB4D-56B537D5BEBF}"/>
              </a:ext>
            </a:extLst>
          </p:cNvPr>
          <p:cNvSpPr/>
          <p:nvPr/>
        </p:nvSpPr>
        <p:spPr>
          <a:xfrm>
            <a:off x="2582893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BB92E924-70B9-44C7-9386-097C20A6AA5C}"/>
              </a:ext>
            </a:extLst>
          </p:cNvPr>
          <p:cNvSpPr/>
          <p:nvPr/>
        </p:nvSpPr>
        <p:spPr>
          <a:xfrm>
            <a:off x="281134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DA8FD7BC-97CE-444F-B743-5D976A073BCB}"/>
              </a:ext>
            </a:extLst>
          </p:cNvPr>
          <p:cNvSpPr/>
          <p:nvPr/>
        </p:nvSpPr>
        <p:spPr>
          <a:xfrm>
            <a:off x="241238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CA2DD091-0BB8-4466-9F17-67921D813C37}"/>
              </a:ext>
            </a:extLst>
          </p:cNvPr>
          <p:cNvSpPr/>
          <p:nvPr/>
        </p:nvSpPr>
        <p:spPr>
          <a:xfrm>
            <a:off x="2497639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8C1C7F52-57ED-4AAF-A2FA-CDF192AEC24A}"/>
              </a:ext>
            </a:extLst>
          </p:cNvPr>
          <p:cNvSpPr/>
          <p:nvPr/>
        </p:nvSpPr>
        <p:spPr>
          <a:xfrm>
            <a:off x="209867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B1E6D09-5032-4D73-8D4F-89901D71A897}"/>
              </a:ext>
            </a:extLst>
          </p:cNvPr>
          <p:cNvSpPr/>
          <p:nvPr/>
        </p:nvSpPr>
        <p:spPr>
          <a:xfrm>
            <a:off x="2183931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5744D29C-9B61-4A2A-A2D8-AB4094A186F6}"/>
              </a:ext>
            </a:extLst>
          </p:cNvPr>
          <p:cNvSpPr/>
          <p:nvPr/>
        </p:nvSpPr>
        <p:spPr>
          <a:xfrm>
            <a:off x="1784969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876920F-91BB-4EB4-AE79-3FAA168A2B34}"/>
              </a:ext>
            </a:extLst>
          </p:cNvPr>
          <p:cNvSpPr/>
          <p:nvPr/>
        </p:nvSpPr>
        <p:spPr>
          <a:xfrm>
            <a:off x="1870223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CE01D697-F056-49F9-82F5-BC399466F571}"/>
              </a:ext>
            </a:extLst>
          </p:cNvPr>
          <p:cNvSpPr/>
          <p:nvPr/>
        </p:nvSpPr>
        <p:spPr>
          <a:xfrm>
            <a:off x="2120317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EB69E6CE-BA67-4450-A49C-4E815F4E09B8}"/>
              </a:ext>
            </a:extLst>
          </p:cNvPr>
          <p:cNvSpPr/>
          <p:nvPr/>
        </p:nvSpPr>
        <p:spPr>
          <a:xfrm>
            <a:off x="2295758" y="496724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29DF25B9-76A7-4B41-AB65-64AE18BC1DE3}"/>
              </a:ext>
            </a:extLst>
          </p:cNvPr>
          <p:cNvSpPr/>
          <p:nvPr/>
        </p:nvSpPr>
        <p:spPr>
          <a:xfrm>
            <a:off x="2207958" y="496724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5B605553-3129-4571-851E-02633D125CFB}"/>
              </a:ext>
            </a:extLst>
          </p:cNvPr>
          <p:cNvSpPr/>
          <p:nvPr/>
        </p:nvSpPr>
        <p:spPr>
          <a:xfrm>
            <a:off x="1951866" y="387536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9276966A-2332-4208-9BDE-5AC4ED745228}"/>
              </a:ext>
            </a:extLst>
          </p:cNvPr>
          <p:cNvSpPr/>
          <p:nvPr/>
        </p:nvSpPr>
        <p:spPr>
          <a:xfrm>
            <a:off x="1959688" y="424063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C83126EC-FC2B-4A61-A1F0-0F2B753511CE}"/>
              </a:ext>
            </a:extLst>
          </p:cNvPr>
          <p:cNvSpPr/>
          <p:nvPr/>
        </p:nvSpPr>
        <p:spPr>
          <a:xfrm>
            <a:off x="1955477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ED438D-AE3A-4087-9E7A-262BCA388661}"/>
              </a:ext>
            </a:extLst>
          </p:cNvPr>
          <p:cNvSpPr/>
          <p:nvPr/>
        </p:nvSpPr>
        <p:spPr>
          <a:xfrm>
            <a:off x="2263534" y="387536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FEFCE004-9997-4826-AC8F-AE3263EFAFD0}"/>
              </a:ext>
            </a:extLst>
          </p:cNvPr>
          <p:cNvSpPr/>
          <p:nvPr/>
        </p:nvSpPr>
        <p:spPr>
          <a:xfrm>
            <a:off x="2273393" y="424063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3F058956-BD6F-4BEF-B875-0A5C531360F9}"/>
              </a:ext>
            </a:extLst>
          </p:cNvPr>
          <p:cNvSpPr/>
          <p:nvPr/>
        </p:nvSpPr>
        <p:spPr>
          <a:xfrm>
            <a:off x="2269185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CDA81A76-6B1E-4210-B273-139756203470}"/>
              </a:ext>
            </a:extLst>
          </p:cNvPr>
          <p:cNvSpPr/>
          <p:nvPr/>
        </p:nvSpPr>
        <p:spPr>
          <a:xfrm>
            <a:off x="2575202" y="387536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89CD6E0-71EF-4D9E-8BDC-98B9B399D4DC}"/>
              </a:ext>
            </a:extLst>
          </p:cNvPr>
          <p:cNvSpPr/>
          <p:nvPr/>
        </p:nvSpPr>
        <p:spPr>
          <a:xfrm>
            <a:off x="2668147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EE4D03A5-6AEF-4D04-A9D4-8756FE772450}"/>
              </a:ext>
            </a:extLst>
          </p:cNvPr>
          <p:cNvSpPr/>
          <p:nvPr/>
        </p:nvSpPr>
        <p:spPr>
          <a:xfrm>
            <a:off x="2672351" y="424063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5D1DDCB2-CDA6-4948-B0AE-ED2FB0225078}"/>
              </a:ext>
            </a:extLst>
          </p:cNvPr>
          <p:cNvSpPr/>
          <p:nvPr/>
        </p:nvSpPr>
        <p:spPr>
          <a:xfrm>
            <a:off x="3621566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6F00A6D9-029D-4087-9361-5A9DED8B95AC}"/>
              </a:ext>
            </a:extLst>
          </p:cNvPr>
          <p:cNvSpPr/>
          <p:nvPr/>
        </p:nvSpPr>
        <p:spPr>
          <a:xfrm>
            <a:off x="3790714" y="387536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31A8038F-3A72-4B4C-807B-CF24B35328CB}"/>
              </a:ext>
            </a:extLst>
          </p:cNvPr>
          <p:cNvSpPr/>
          <p:nvPr/>
        </p:nvSpPr>
        <p:spPr>
          <a:xfrm>
            <a:off x="3706140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DE0E73BA-7236-4259-A132-0F7076EE37C6}"/>
              </a:ext>
            </a:extLst>
          </p:cNvPr>
          <p:cNvSpPr/>
          <p:nvPr/>
        </p:nvSpPr>
        <p:spPr>
          <a:xfrm>
            <a:off x="3452418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BED1E4D9-54BD-495C-A72A-5FDB38DF2788}"/>
              </a:ext>
            </a:extLst>
          </p:cNvPr>
          <p:cNvSpPr/>
          <p:nvPr/>
        </p:nvSpPr>
        <p:spPr>
          <a:xfrm>
            <a:off x="3536992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95731E0C-BD44-4DD7-B203-FEA4735A658C}"/>
              </a:ext>
            </a:extLst>
          </p:cNvPr>
          <p:cNvSpPr/>
          <p:nvPr/>
        </p:nvSpPr>
        <p:spPr>
          <a:xfrm>
            <a:off x="3283270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283F1D33-0041-42B1-9593-FEDBA5EAF736}"/>
              </a:ext>
            </a:extLst>
          </p:cNvPr>
          <p:cNvSpPr/>
          <p:nvPr/>
        </p:nvSpPr>
        <p:spPr>
          <a:xfrm>
            <a:off x="3367844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64BB24BE-59E8-4C10-BB78-F097DA468F53}"/>
              </a:ext>
            </a:extLst>
          </p:cNvPr>
          <p:cNvSpPr/>
          <p:nvPr/>
        </p:nvSpPr>
        <p:spPr>
          <a:xfrm>
            <a:off x="2971602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3198506E-DE37-4DA9-99FE-F465643109DE}"/>
              </a:ext>
            </a:extLst>
          </p:cNvPr>
          <p:cNvSpPr/>
          <p:nvPr/>
        </p:nvSpPr>
        <p:spPr>
          <a:xfrm>
            <a:off x="3056176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073309CA-7490-4BDB-8613-5A6372E960EF}"/>
              </a:ext>
            </a:extLst>
          </p:cNvPr>
          <p:cNvSpPr/>
          <p:nvPr/>
        </p:nvSpPr>
        <p:spPr>
          <a:xfrm>
            <a:off x="2802454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9372B0DD-ABA6-4166-88FE-496EEED1FD4E}"/>
              </a:ext>
            </a:extLst>
          </p:cNvPr>
          <p:cNvSpPr/>
          <p:nvPr/>
        </p:nvSpPr>
        <p:spPr>
          <a:xfrm>
            <a:off x="2887028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FBC4E66-6C8E-408B-BDD9-297E95278FB9}"/>
              </a:ext>
            </a:extLst>
          </p:cNvPr>
          <p:cNvSpPr/>
          <p:nvPr/>
        </p:nvSpPr>
        <p:spPr>
          <a:xfrm>
            <a:off x="3067109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110FD9DF-E688-4B79-B840-8D0EB6C9D4D9}"/>
              </a:ext>
            </a:extLst>
          </p:cNvPr>
          <p:cNvSpPr/>
          <p:nvPr/>
        </p:nvSpPr>
        <p:spPr>
          <a:xfrm>
            <a:off x="3071309" y="424063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4E8E9C3F-93A9-44AC-828B-7000D70674D7}"/>
              </a:ext>
            </a:extLst>
          </p:cNvPr>
          <p:cNvSpPr/>
          <p:nvPr/>
        </p:nvSpPr>
        <p:spPr>
          <a:xfrm>
            <a:off x="3140750" y="387536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60147A5A-316B-407B-BBEC-B56C559E62B9}"/>
              </a:ext>
            </a:extLst>
          </p:cNvPr>
          <p:cNvSpPr/>
          <p:nvPr/>
        </p:nvSpPr>
        <p:spPr>
          <a:xfrm>
            <a:off x="2441344" y="4967240"/>
            <a:ext cx="1461333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6D028406-BC8F-4CDC-B761-83D6AD586E3A}"/>
              </a:ext>
            </a:extLst>
          </p:cNvPr>
          <p:cNvSpPr/>
          <p:nvPr/>
        </p:nvSpPr>
        <p:spPr>
          <a:xfrm>
            <a:off x="3295721" y="4598037"/>
            <a:ext cx="617946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F4E330B-8AD5-4A3B-8E44-1153AB2DD953}"/>
              </a:ext>
            </a:extLst>
          </p:cNvPr>
          <p:cNvSpPr/>
          <p:nvPr/>
        </p:nvSpPr>
        <p:spPr>
          <a:xfrm>
            <a:off x="3299919" y="4240636"/>
            <a:ext cx="620351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CEBE6A5C-12A0-4E10-840A-DDE5C10FD41D}"/>
              </a:ext>
            </a:extLst>
          </p:cNvPr>
          <p:cNvSpPr/>
          <p:nvPr/>
        </p:nvSpPr>
        <p:spPr>
          <a:xfrm>
            <a:off x="1718855" y="2409086"/>
            <a:ext cx="1928849" cy="24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BAA5DA99-6383-427C-BBD1-609419B88735}"/>
              </a:ext>
            </a:extLst>
          </p:cNvPr>
          <p:cNvSpPr/>
          <p:nvPr/>
        </p:nvSpPr>
        <p:spPr>
          <a:xfrm>
            <a:off x="4836332" y="2411653"/>
            <a:ext cx="1434269" cy="24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20BC9F3-B998-49EA-BA78-978AC5DB1E30}"/>
              </a:ext>
            </a:extLst>
          </p:cNvPr>
          <p:cNvSpPr/>
          <p:nvPr/>
        </p:nvSpPr>
        <p:spPr>
          <a:xfrm>
            <a:off x="7238322" y="2415967"/>
            <a:ext cx="1451888" cy="24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748B77B3-DED9-44F9-9FE6-6FC5410DD00C}"/>
              </a:ext>
            </a:extLst>
          </p:cNvPr>
          <p:cNvSpPr/>
          <p:nvPr/>
        </p:nvSpPr>
        <p:spPr>
          <a:xfrm>
            <a:off x="9663161" y="2417686"/>
            <a:ext cx="965280" cy="24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Geschweifte Klammer rechts 272">
            <a:extLst>
              <a:ext uri="{FF2B5EF4-FFF2-40B4-BE49-F238E27FC236}">
                <a16:creationId xmlns:a16="http://schemas.microsoft.com/office/drawing/2014/main" id="{B6AAA103-E2D7-4ADA-B39F-EEA56896F89A}"/>
              </a:ext>
            </a:extLst>
          </p:cNvPr>
          <p:cNvSpPr/>
          <p:nvPr/>
        </p:nvSpPr>
        <p:spPr>
          <a:xfrm rot="5400000">
            <a:off x="3719705" y="2640283"/>
            <a:ext cx="96152" cy="215848"/>
          </a:xfrm>
          <a:prstGeom prst="rightBrace">
            <a:avLst>
              <a:gd name="adj1" fmla="val 8333"/>
              <a:gd name="adj2" fmla="val 479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Geschweifte Klammer rechts 274">
            <a:extLst>
              <a:ext uri="{FF2B5EF4-FFF2-40B4-BE49-F238E27FC236}">
                <a16:creationId xmlns:a16="http://schemas.microsoft.com/office/drawing/2014/main" id="{0FCC4CF7-182B-4B5F-9AD0-830F280903BF}"/>
              </a:ext>
            </a:extLst>
          </p:cNvPr>
          <p:cNvSpPr/>
          <p:nvPr/>
        </p:nvSpPr>
        <p:spPr>
          <a:xfrm rot="5400000">
            <a:off x="4288287" y="2272996"/>
            <a:ext cx="139888" cy="952265"/>
          </a:xfrm>
          <a:prstGeom prst="rightBrace">
            <a:avLst>
              <a:gd name="adj1" fmla="val 8333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Geschweifte Klammer rechts 275">
            <a:extLst>
              <a:ext uri="{FF2B5EF4-FFF2-40B4-BE49-F238E27FC236}">
                <a16:creationId xmlns:a16="http://schemas.microsoft.com/office/drawing/2014/main" id="{78A9F54E-B04A-424D-8D9D-53C3B5A4669C}"/>
              </a:ext>
            </a:extLst>
          </p:cNvPr>
          <p:cNvSpPr/>
          <p:nvPr/>
        </p:nvSpPr>
        <p:spPr>
          <a:xfrm rot="5400000">
            <a:off x="6668286" y="2291270"/>
            <a:ext cx="165613" cy="9522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Geschweifte Klammer rechts 277">
            <a:extLst>
              <a:ext uri="{FF2B5EF4-FFF2-40B4-BE49-F238E27FC236}">
                <a16:creationId xmlns:a16="http://schemas.microsoft.com/office/drawing/2014/main" id="{96CF5752-B455-4676-BFA5-DC69CACC05CD}"/>
              </a:ext>
            </a:extLst>
          </p:cNvPr>
          <p:cNvSpPr/>
          <p:nvPr/>
        </p:nvSpPr>
        <p:spPr>
          <a:xfrm rot="5400000">
            <a:off x="9101707" y="2272075"/>
            <a:ext cx="139888" cy="952265"/>
          </a:xfrm>
          <a:prstGeom prst="rightBrace">
            <a:avLst>
              <a:gd name="adj1" fmla="val 8333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A00C08A7-0D24-47E7-ACE3-E617DDA6F1ED}"/>
              </a:ext>
            </a:extLst>
          </p:cNvPr>
          <p:cNvSpPr txBox="1"/>
          <p:nvPr/>
        </p:nvSpPr>
        <p:spPr>
          <a:xfrm>
            <a:off x="2810842" y="2733148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EEFC10D-BC2C-4AB1-8FFD-E3CF02DD3AD1}"/>
              </a:ext>
            </a:extLst>
          </p:cNvPr>
          <p:cNvSpPr txBox="1"/>
          <p:nvPr/>
        </p:nvSpPr>
        <p:spPr>
          <a:xfrm>
            <a:off x="3655622" y="2801945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33C591DF-28A1-4EFE-B2E2-EBBD9E086970}"/>
              </a:ext>
            </a:extLst>
          </p:cNvPr>
          <p:cNvSpPr txBox="1"/>
          <p:nvPr/>
        </p:nvSpPr>
        <p:spPr>
          <a:xfrm>
            <a:off x="5988546" y="2748207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282" name="Textfeld 281">
            <a:extLst>
              <a:ext uri="{FF2B5EF4-FFF2-40B4-BE49-F238E27FC236}">
                <a16:creationId xmlns:a16="http://schemas.microsoft.com/office/drawing/2014/main" id="{B5CB765D-7D16-4120-B7EA-AA05BEAAC818}"/>
              </a:ext>
            </a:extLst>
          </p:cNvPr>
          <p:cNvSpPr txBox="1"/>
          <p:nvPr/>
        </p:nvSpPr>
        <p:spPr>
          <a:xfrm>
            <a:off x="8436520" y="2745656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C9A62565-42C5-4EA6-9297-558CB895BB2E}"/>
              </a:ext>
            </a:extLst>
          </p:cNvPr>
          <p:cNvSpPr/>
          <p:nvPr/>
        </p:nvSpPr>
        <p:spPr>
          <a:xfrm>
            <a:off x="3926482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61F865D7-C365-4078-93AC-3D45DD6D0A1A}"/>
              </a:ext>
            </a:extLst>
          </p:cNvPr>
          <p:cNvSpPr/>
          <p:nvPr/>
        </p:nvSpPr>
        <p:spPr>
          <a:xfrm>
            <a:off x="4011735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3B2386A4-9F33-4E53-9183-6BB03A834AD6}"/>
              </a:ext>
            </a:extLst>
          </p:cNvPr>
          <p:cNvSpPr/>
          <p:nvPr/>
        </p:nvSpPr>
        <p:spPr>
          <a:xfrm>
            <a:off x="4096988" y="4240636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39662719-D551-44D3-B2EA-D2AD18C19865}"/>
              </a:ext>
            </a:extLst>
          </p:cNvPr>
          <p:cNvSpPr/>
          <p:nvPr/>
        </p:nvSpPr>
        <p:spPr>
          <a:xfrm>
            <a:off x="3919880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F2AC4099-2BD3-41C1-AF89-723AF55E11C2}"/>
              </a:ext>
            </a:extLst>
          </p:cNvPr>
          <p:cNvSpPr/>
          <p:nvPr/>
        </p:nvSpPr>
        <p:spPr>
          <a:xfrm>
            <a:off x="4005134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02372B-E791-451A-B6AF-D7D70BA618DA}"/>
              </a:ext>
            </a:extLst>
          </p:cNvPr>
          <p:cNvSpPr/>
          <p:nvPr/>
        </p:nvSpPr>
        <p:spPr>
          <a:xfrm>
            <a:off x="4090388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BEDB1E57-6BF0-4A34-B805-F53A88435C70}"/>
              </a:ext>
            </a:extLst>
          </p:cNvPr>
          <p:cNvSpPr/>
          <p:nvPr/>
        </p:nvSpPr>
        <p:spPr>
          <a:xfrm>
            <a:off x="3911277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F14440A9-48D1-4A93-B92F-0C26BA240261}"/>
              </a:ext>
            </a:extLst>
          </p:cNvPr>
          <p:cNvSpPr/>
          <p:nvPr/>
        </p:nvSpPr>
        <p:spPr>
          <a:xfrm>
            <a:off x="3998918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460779F6-BFFF-43A5-B59D-0757457D813F}"/>
              </a:ext>
            </a:extLst>
          </p:cNvPr>
          <p:cNvSpPr/>
          <p:nvPr/>
        </p:nvSpPr>
        <p:spPr>
          <a:xfrm>
            <a:off x="4086559" y="4967240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EFAE682D-E74F-4F42-A900-77B0D1FEEFDB}"/>
              </a:ext>
            </a:extLst>
          </p:cNvPr>
          <p:cNvSpPr/>
          <p:nvPr/>
        </p:nvSpPr>
        <p:spPr>
          <a:xfrm>
            <a:off x="3933233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130E607A-914D-44B2-B5F3-097C7FCA0AF7}"/>
              </a:ext>
            </a:extLst>
          </p:cNvPr>
          <p:cNvSpPr/>
          <p:nvPr/>
        </p:nvSpPr>
        <p:spPr>
          <a:xfrm>
            <a:off x="4102540" y="387536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D0A7FEBD-2FBD-457C-9D36-6574CB69AB51}"/>
              </a:ext>
            </a:extLst>
          </p:cNvPr>
          <p:cNvSpPr/>
          <p:nvPr/>
        </p:nvSpPr>
        <p:spPr>
          <a:xfrm>
            <a:off x="4017807" y="387536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A201CF27-2121-46B7-BCBA-08A18302655A}"/>
              </a:ext>
            </a:extLst>
          </p:cNvPr>
          <p:cNvSpPr/>
          <p:nvPr/>
        </p:nvSpPr>
        <p:spPr>
          <a:xfrm>
            <a:off x="4751705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B7A696B9-9449-4ADA-891C-AA6405BFDA5E}"/>
              </a:ext>
            </a:extLst>
          </p:cNvPr>
          <p:cNvSpPr/>
          <p:nvPr/>
        </p:nvSpPr>
        <p:spPr>
          <a:xfrm>
            <a:off x="4836958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B7C971E7-0996-4EC9-9784-1ED75D05DFA6}"/>
              </a:ext>
            </a:extLst>
          </p:cNvPr>
          <p:cNvSpPr/>
          <p:nvPr/>
        </p:nvSpPr>
        <p:spPr>
          <a:xfrm>
            <a:off x="4581199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FC6D61DE-7948-436F-B85B-C1E05601C4BE}"/>
              </a:ext>
            </a:extLst>
          </p:cNvPr>
          <p:cNvSpPr/>
          <p:nvPr/>
        </p:nvSpPr>
        <p:spPr>
          <a:xfrm>
            <a:off x="4666452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D389B5DF-9C6B-482E-AE59-1A52EE3765BB}"/>
              </a:ext>
            </a:extLst>
          </p:cNvPr>
          <p:cNvSpPr/>
          <p:nvPr/>
        </p:nvSpPr>
        <p:spPr>
          <a:xfrm>
            <a:off x="4410693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B1E1C495-6FA8-4E80-9363-652F90A4409A}"/>
              </a:ext>
            </a:extLst>
          </p:cNvPr>
          <p:cNvSpPr/>
          <p:nvPr/>
        </p:nvSpPr>
        <p:spPr>
          <a:xfrm>
            <a:off x="4240187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00C460DA-A3A4-4F32-8A58-D2FAB14018EF}"/>
              </a:ext>
            </a:extLst>
          </p:cNvPr>
          <p:cNvSpPr/>
          <p:nvPr/>
        </p:nvSpPr>
        <p:spPr>
          <a:xfrm>
            <a:off x="4325440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EC95C340-3468-4274-921C-E3ECBAC2FD2C}"/>
              </a:ext>
            </a:extLst>
          </p:cNvPr>
          <p:cNvSpPr/>
          <p:nvPr/>
        </p:nvSpPr>
        <p:spPr>
          <a:xfrm>
            <a:off x="4495946" y="424063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FDC42623-E6BC-4BBE-9406-E86F64CF6F04}"/>
              </a:ext>
            </a:extLst>
          </p:cNvPr>
          <p:cNvSpPr/>
          <p:nvPr/>
        </p:nvSpPr>
        <p:spPr>
          <a:xfrm>
            <a:off x="4745112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E13ECB65-8CD7-430D-8E99-28159939E75F}"/>
              </a:ext>
            </a:extLst>
          </p:cNvPr>
          <p:cNvSpPr/>
          <p:nvPr/>
        </p:nvSpPr>
        <p:spPr>
          <a:xfrm>
            <a:off x="4830366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2775EC90-880F-4690-BDBF-EEB964B2A72C}"/>
              </a:ext>
            </a:extLst>
          </p:cNvPr>
          <p:cNvSpPr/>
          <p:nvPr/>
        </p:nvSpPr>
        <p:spPr>
          <a:xfrm>
            <a:off x="4574604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AAC0A699-0A28-47F1-BE39-0572597AE64C}"/>
              </a:ext>
            </a:extLst>
          </p:cNvPr>
          <p:cNvSpPr/>
          <p:nvPr/>
        </p:nvSpPr>
        <p:spPr>
          <a:xfrm>
            <a:off x="4659858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B600911C-1590-4828-A50F-98C28AAC5DD9}"/>
              </a:ext>
            </a:extLst>
          </p:cNvPr>
          <p:cNvSpPr/>
          <p:nvPr/>
        </p:nvSpPr>
        <p:spPr>
          <a:xfrm>
            <a:off x="4404096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32FB8B75-E3FF-418E-AB4C-11EDC1221AC7}"/>
              </a:ext>
            </a:extLst>
          </p:cNvPr>
          <p:cNvSpPr/>
          <p:nvPr/>
        </p:nvSpPr>
        <p:spPr>
          <a:xfrm>
            <a:off x="4233588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1C39367A-EFB2-49AD-9CD8-346099FF2869}"/>
              </a:ext>
            </a:extLst>
          </p:cNvPr>
          <p:cNvSpPr/>
          <p:nvPr/>
        </p:nvSpPr>
        <p:spPr>
          <a:xfrm>
            <a:off x="4318842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D3B86FB2-F420-4411-8033-0FD8783F266E}"/>
              </a:ext>
            </a:extLst>
          </p:cNvPr>
          <p:cNvSpPr/>
          <p:nvPr/>
        </p:nvSpPr>
        <p:spPr>
          <a:xfrm>
            <a:off x="4489350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3241E8F6-AA2D-4886-86B5-8F43DDB81795}"/>
              </a:ext>
            </a:extLst>
          </p:cNvPr>
          <p:cNvSpPr/>
          <p:nvPr/>
        </p:nvSpPr>
        <p:spPr>
          <a:xfrm>
            <a:off x="4757992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1514A43F-594E-4497-8779-4B2BDD19EB94}"/>
              </a:ext>
            </a:extLst>
          </p:cNvPr>
          <p:cNvSpPr/>
          <p:nvPr/>
        </p:nvSpPr>
        <p:spPr>
          <a:xfrm>
            <a:off x="4845633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E8819F81-8463-4A33-B670-E35EE7F6259C}"/>
              </a:ext>
            </a:extLst>
          </p:cNvPr>
          <p:cNvSpPr/>
          <p:nvPr/>
        </p:nvSpPr>
        <p:spPr>
          <a:xfrm>
            <a:off x="4582710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3046388D-9A2C-4AAD-B670-5BC06FBFD1A7}"/>
              </a:ext>
            </a:extLst>
          </p:cNvPr>
          <p:cNvSpPr/>
          <p:nvPr/>
        </p:nvSpPr>
        <p:spPr>
          <a:xfrm>
            <a:off x="4670351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D877295E-43E7-46ED-8050-23A21C9D3206}"/>
              </a:ext>
            </a:extLst>
          </p:cNvPr>
          <p:cNvSpPr/>
          <p:nvPr/>
        </p:nvSpPr>
        <p:spPr>
          <a:xfrm>
            <a:off x="4407428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401B69C4-7148-4EE2-9269-5D0FC6AE4C1A}"/>
              </a:ext>
            </a:extLst>
          </p:cNvPr>
          <p:cNvSpPr/>
          <p:nvPr/>
        </p:nvSpPr>
        <p:spPr>
          <a:xfrm>
            <a:off x="4232146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60FDED36-F211-406C-B71C-0EF53E4A32B3}"/>
              </a:ext>
            </a:extLst>
          </p:cNvPr>
          <p:cNvSpPr/>
          <p:nvPr/>
        </p:nvSpPr>
        <p:spPr>
          <a:xfrm>
            <a:off x="4319787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29025253-68BA-42F4-844D-4C366A7D53A2}"/>
              </a:ext>
            </a:extLst>
          </p:cNvPr>
          <p:cNvSpPr/>
          <p:nvPr/>
        </p:nvSpPr>
        <p:spPr>
          <a:xfrm>
            <a:off x="4495069" y="496724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EB14F45D-F24C-4D58-A378-2249142CD62F}"/>
              </a:ext>
            </a:extLst>
          </p:cNvPr>
          <p:cNvSpPr/>
          <p:nvPr/>
        </p:nvSpPr>
        <p:spPr>
          <a:xfrm>
            <a:off x="4922214" y="423670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B6AF5A6B-F199-4EFE-969F-CB7F0BE195D8}"/>
              </a:ext>
            </a:extLst>
          </p:cNvPr>
          <p:cNvSpPr/>
          <p:nvPr/>
        </p:nvSpPr>
        <p:spPr>
          <a:xfrm>
            <a:off x="4915632" y="4598036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76BC9C7F-AC0E-44BA-86CB-AB58B08A9E96}"/>
              </a:ext>
            </a:extLst>
          </p:cNvPr>
          <p:cNvSpPr/>
          <p:nvPr/>
        </p:nvSpPr>
        <p:spPr>
          <a:xfrm>
            <a:off x="4933263" y="496724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D8CB5274-1E8C-46AD-8C88-4D7B6F5CF363}"/>
              </a:ext>
            </a:extLst>
          </p:cNvPr>
          <p:cNvSpPr/>
          <p:nvPr/>
        </p:nvSpPr>
        <p:spPr>
          <a:xfrm>
            <a:off x="4245067" y="3875366"/>
            <a:ext cx="8159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platzhalter 2">
                <a:extLst>
                  <a:ext uri="{FF2B5EF4-FFF2-40B4-BE49-F238E27FC236}">
                    <a16:creationId xmlns:a16="http://schemas.microsoft.com/office/drawing/2014/main" id="{AABA2EC8-33BA-4D65-A888-DF5989EF71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17590" y="3171163"/>
                <a:ext cx="5158066" cy="3933300"/>
              </a:xfrm>
            </p:spPr>
            <p:txBody>
              <a:bodyPr/>
              <a:lstStyle/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threads will terminate much earlier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Tasks are statically assigned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Idea: redistribution of the work (within one block)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Stop task at one point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Collect remaining work using prefix-sum 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Redistribution among threads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Critical question: When to redistribute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for stream cipher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0.7∗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/>
                  <a:t> </a:t>
                </a:r>
                <a:r>
                  <a:rPr lang="en-US" dirty="0"/>
                  <a:t>pseudo random number generator</a:t>
                </a:r>
                <a:endParaRPr lang="de-DE" b="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25" name="Textplatzhalter 2">
                <a:extLst>
                  <a:ext uri="{FF2B5EF4-FFF2-40B4-BE49-F238E27FC236}">
                    <a16:creationId xmlns:a16="http://schemas.microsoft.com/office/drawing/2014/main" id="{AABA2EC8-33BA-4D65-A888-DF5989EF7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17590" y="3171163"/>
                <a:ext cx="5158066" cy="3933300"/>
              </a:xfrm>
              <a:blipFill>
                <a:blip r:embed="rId3"/>
                <a:stretch>
                  <a:fillRect t="-170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5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5" grpId="0" animBg="1"/>
      <p:bldP spid="276" grpId="0" animBg="1"/>
      <p:bldP spid="278" grpId="0" animBg="1"/>
      <p:bldP spid="279" grpId="0"/>
      <p:bldP spid="280" grpId="0"/>
      <p:bldP spid="281" grpId="0"/>
      <p:bldP spid="282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1084B-35B7-4C8C-AC92-0BCEE552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Distribution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atomics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164C356-8DC8-4E93-B721-67CCD0A7E366}"/>
              </a:ext>
            </a:extLst>
          </p:cNvPr>
          <p:cNvGrpSpPr/>
          <p:nvPr/>
        </p:nvGrpSpPr>
        <p:grpSpPr>
          <a:xfrm>
            <a:off x="1732167" y="2429431"/>
            <a:ext cx="955044" cy="214523"/>
            <a:chOff x="720735" y="2712077"/>
            <a:chExt cx="955044" cy="21452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951AD4D-F063-465F-B12F-D6D538BC9DF1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327317A-F3A0-44A1-8BFB-BBD06A1F5AA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59CC8F5-6226-46AE-A8F1-18FA24DEBABC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542A048-6733-43B4-9B94-560E52590E7D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516B8CE-FA98-4ADD-9750-EA554E4BEABF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ACBB3B0-E1A2-48C6-BE2B-3543D8050BCB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1FE186B-9399-4C27-AE8C-6AB99044252D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8D8CCFB-A4F2-4E44-8B67-8432AFF528AF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8F4757-F529-4FEE-87B9-8E9810A3CB6C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1455F24-8858-4CCA-B3D7-7FA7BED9CB98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51FF447-AEBA-4557-9AAF-C58728C7B207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82A164E-655D-4ECF-AAAA-A0B1CFC62D8C}"/>
              </a:ext>
            </a:extLst>
          </p:cNvPr>
          <p:cNvGrpSpPr/>
          <p:nvPr/>
        </p:nvGrpSpPr>
        <p:grpSpPr>
          <a:xfrm>
            <a:off x="5086938" y="2429426"/>
            <a:ext cx="222123" cy="214520"/>
            <a:chOff x="1256479" y="3039292"/>
            <a:chExt cx="222123" cy="2145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7D22E9-2AAE-453C-915F-023A0E50E8B7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CB79DA1-3D09-4309-9C08-12491CD9E2C0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2D5FA7B-FFA2-4AF8-991F-8DCB72D2139D}"/>
              </a:ext>
            </a:extLst>
          </p:cNvPr>
          <p:cNvGrpSpPr/>
          <p:nvPr/>
        </p:nvGrpSpPr>
        <p:grpSpPr>
          <a:xfrm>
            <a:off x="3646954" y="2429431"/>
            <a:ext cx="222123" cy="214520"/>
            <a:chOff x="1249496" y="3394407"/>
            <a:chExt cx="222123" cy="21452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244E8BA-665E-4E8E-A458-9196B73FB947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7B63299-CCE2-4DC1-ACE4-1CABC1C950EE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51362B0C-7061-4C93-B977-DA04DA223E20}"/>
              </a:ext>
            </a:extLst>
          </p:cNvPr>
          <p:cNvSpPr/>
          <p:nvPr/>
        </p:nvSpPr>
        <p:spPr>
          <a:xfrm>
            <a:off x="4848974" y="242942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4327609-C5BC-443E-859E-1F633311800D}"/>
              </a:ext>
            </a:extLst>
          </p:cNvPr>
          <p:cNvSpPr/>
          <p:nvPr/>
        </p:nvSpPr>
        <p:spPr>
          <a:xfrm>
            <a:off x="4938574" y="242942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3CD8DC3-CB32-406A-9201-2E237C9344B6}"/>
              </a:ext>
            </a:extLst>
          </p:cNvPr>
          <p:cNvGrpSpPr/>
          <p:nvPr/>
        </p:nvGrpSpPr>
        <p:grpSpPr>
          <a:xfrm>
            <a:off x="2693852" y="2429431"/>
            <a:ext cx="955044" cy="214523"/>
            <a:chOff x="720735" y="2712077"/>
            <a:chExt cx="955044" cy="21452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1AA90B-1BE0-4776-BF68-F68DF0D52EAB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8DD673B-D45E-4764-9880-47DF055D0FAA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4054DD-963C-4E35-9041-71E49DA6C64B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55CDF94-D930-47E4-8AAA-C2536360CC02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F302249-1FE9-4432-A111-E22DB284B165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82B6F2-5E2F-48CE-88A0-6544B4228874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8F4A54-674D-4F4E-B090-46C836421910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F62117F-7682-4495-8336-9BF1EF7FEE65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B18A591-DA2F-4B9E-AB69-33AE23B7BA5C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80835C8-F806-4872-AC0E-12A184711B48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24475EE-0273-4638-876D-801F6F02D6CD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FB1C928-8DFC-487A-B710-051512F270DA}"/>
              </a:ext>
            </a:extLst>
          </p:cNvPr>
          <p:cNvGrpSpPr/>
          <p:nvPr/>
        </p:nvGrpSpPr>
        <p:grpSpPr>
          <a:xfrm>
            <a:off x="3881573" y="2429427"/>
            <a:ext cx="955044" cy="214523"/>
            <a:chOff x="720735" y="2712077"/>
            <a:chExt cx="955044" cy="214523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99E6096-029B-4489-8FDE-39CFC8917EF4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E99B32E-9135-45C4-9FA3-E6C7B2A8BBD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9C7C1D6-38F2-4706-83FB-BADADB164300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FAD1B6A-5FEC-4B18-9E16-E6E0753DF650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083BEE6-9EF7-413A-93D2-A0CF0BDDF502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D8432586-87B4-4095-BA24-4279BD19FD1B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3DBF346-BD83-4098-8E17-5D137D46868C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7F90380-FF11-4CEF-B98B-DA018E3F413B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4DAABF16-CC02-4F2E-9DB2-1FD5C64601C4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B0BDAD4-BA20-45B2-B474-1EBCD10F4B76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5F220BE-1D4D-498B-8418-C400ADF70E71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07ACD87-D08D-45E8-B4D7-C9244E7C098F}"/>
              </a:ext>
            </a:extLst>
          </p:cNvPr>
          <p:cNvGrpSpPr/>
          <p:nvPr/>
        </p:nvGrpSpPr>
        <p:grpSpPr>
          <a:xfrm>
            <a:off x="5313215" y="2429422"/>
            <a:ext cx="955044" cy="214523"/>
            <a:chOff x="720735" y="2712077"/>
            <a:chExt cx="955044" cy="214523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AA4460D-22E0-4725-905D-486B7583354A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677626A-19E7-4590-A2B0-0819279881FF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2E015AD-4218-4E94-834A-C80AF5061DBD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E5FE58C-9167-46E6-8D3F-B0324D26A495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3F0F780-5F6C-4D52-8E91-B66C2BDD17E1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B8DBB4B-DAB3-48F0-A9D0-4A53C4F1F136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9D90092-550F-4B43-9CDB-AA48E32E3322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A3786C36-ACEA-4AFD-B076-A64ED4EC0079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C117C43-F895-4BED-A1A1-F3B454FA56F3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98CFF4C-65FC-4F1D-AA78-B597620E7237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4102D9FF-2AEE-4808-B1FF-3F2BA58BF570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F1D6253-39B0-4C35-BBBA-80FDB7DEE50B}"/>
              </a:ext>
            </a:extLst>
          </p:cNvPr>
          <p:cNvGrpSpPr/>
          <p:nvPr/>
        </p:nvGrpSpPr>
        <p:grpSpPr>
          <a:xfrm>
            <a:off x="6277619" y="2429422"/>
            <a:ext cx="955044" cy="214523"/>
            <a:chOff x="720735" y="2712077"/>
            <a:chExt cx="955044" cy="214523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210307-DD0E-49FB-913D-8F94FD43142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7BA3A4A5-18F5-488C-9168-32F7953FB34D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1D4CCCA-972D-4C9C-BEF4-2999014EFB5A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CAE5D4E-8CD1-4D49-97C8-0A0C19A722C2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AE881A0-46CC-4DF3-BB33-59CA8C2B60AD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1937D44D-5155-45C5-BC89-7D68E631011E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CB2E224-BB76-4D58-8142-30EB6693CF15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A8DD555-9367-44DA-AC21-30CEBD8D905C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C80CABF-9AD0-4843-95C6-58453A698803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448D442-C6DF-4157-A87E-04D884AC8D74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D4B2290-1139-4794-BC66-A89E7185F994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A1C60866-A544-47F0-8A42-D5B9AF449EC9}"/>
              </a:ext>
            </a:extLst>
          </p:cNvPr>
          <p:cNvGrpSpPr/>
          <p:nvPr/>
        </p:nvGrpSpPr>
        <p:grpSpPr>
          <a:xfrm>
            <a:off x="8692740" y="2429417"/>
            <a:ext cx="955044" cy="214523"/>
            <a:chOff x="720735" y="2712077"/>
            <a:chExt cx="955044" cy="214523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E1A514BB-F79F-42BE-8F9A-126EBAA519DC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CB726F9-3EED-461F-AB56-29FE64709BD9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9D07A50-7D7A-43AF-BD5B-41918A639248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4C3688F-DCCD-44B5-B6A6-7D3507A950AA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A6116A2F-28B4-4A35-86D6-EB0113096809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7488FC6-A8A3-4C73-833B-181A9B418AA9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E47DB33-0745-4BCE-AD07-0DC1794CFE55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921AF7B-2F6D-415A-B7EF-333265BF6059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1B70550-7C71-42B6-A6FD-113203AA965F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09F8E21-E56F-416D-911C-2C3878B47B6F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761BF29-AB09-478C-8E23-9EAA5BA8E5A6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C45FB323-2906-4F11-BB35-A7F3F84597D2}"/>
              </a:ext>
            </a:extLst>
          </p:cNvPr>
          <p:cNvGrpSpPr/>
          <p:nvPr/>
        </p:nvGrpSpPr>
        <p:grpSpPr>
          <a:xfrm>
            <a:off x="7724807" y="2429417"/>
            <a:ext cx="955044" cy="214523"/>
            <a:chOff x="720735" y="2712077"/>
            <a:chExt cx="955044" cy="214523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8FDAFC56-E6CB-4036-8E3E-3D4CC7D14C5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861DCF2-9172-40BA-9E26-6D53E764A40C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F0DC6B40-61C5-4692-80B2-E54D2B50037C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E24D2164-0D2A-4C3F-9C86-CD4CEA8D6737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31760A81-B465-4A47-BD8C-994804AEA0DF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19598D1-FDBD-4D24-A968-21C3E0E2B347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D66AD5F2-3DE6-43F8-8DA5-7411992B169C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88F097E9-39A6-4F62-9A30-405E065BA415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590E9F3-4E1F-4120-869C-3E46FC4DA2B6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5B74D87-4EAE-48F2-8114-F35DCDE67CAA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D7B6832-6C98-402B-9587-064FD90E2A34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7085C22A-9F73-49BA-9058-95DC15DB1496}"/>
              </a:ext>
            </a:extLst>
          </p:cNvPr>
          <p:cNvGrpSpPr/>
          <p:nvPr/>
        </p:nvGrpSpPr>
        <p:grpSpPr>
          <a:xfrm>
            <a:off x="7239063" y="2429418"/>
            <a:ext cx="222123" cy="214520"/>
            <a:chOff x="1256479" y="3039292"/>
            <a:chExt cx="222123" cy="214520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8CFE66B0-F1E6-4605-9857-A15F796E6A9A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565C482B-1BCE-40B1-A22C-5DC3450C557A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8A32BCDA-2304-44B8-A819-E3373D9E2DC8}"/>
              </a:ext>
            </a:extLst>
          </p:cNvPr>
          <p:cNvGrpSpPr/>
          <p:nvPr/>
        </p:nvGrpSpPr>
        <p:grpSpPr>
          <a:xfrm>
            <a:off x="7482259" y="2429417"/>
            <a:ext cx="222123" cy="214520"/>
            <a:chOff x="1256479" y="3039292"/>
            <a:chExt cx="222123" cy="214520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AB6F24E9-DBA3-47AE-AAA2-989ADFA5446E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803EC383-26D3-40C2-98D5-0B3D28EC1007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93C27881-1B52-469F-9E1B-04359646652C}"/>
              </a:ext>
            </a:extLst>
          </p:cNvPr>
          <p:cNvGrpSpPr/>
          <p:nvPr/>
        </p:nvGrpSpPr>
        <p:grpSpPr>
          <a:xfrm>
            <a:off x="9911467" y="2429406"/>
            <a:ext cx="222123" cy="214520"/>
            <a:chOff x="1256479" y="3039292"/>
            <a:chExt cx="222123" cy="214520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F411FE37-19FD-4A5E-BE56-BF51F357B385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D7238D28-F64F-4B5A-B7E4-7E3EFF48A876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2F786746-3241-4186-BE39-469B29980659}"/>
              </a:ext>
            </a:extLst>
          </p:cNvPr>
          <p:cNvGrpSpPr/>
          <p:nvPr/>
        </p:nvGrpSpPr>
        <p:grpSpPr>
          <a:xfrm>
            <a:off x="10161011" y="2429405"/>
            <a:ext cx="222123" cy="214520"/>
            <a:chOff x="1256479" y="3039292"/>
            <a:chExt cx="222123" cy="214520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9F0AADBE-B8F9-40F8-AC52-CE4574E4F7D4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43A2976-55EC-408F-BAE8-7DF1170B7884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D272F5A0-5E36-4A85-8048-0966D3187CDB}"/>
              </a:ext>
            </a:extLst>
          </p:cNvPr>
          <p:cNvGrpSpPr/>
          <p:nvPr/>
        </p:nvGrpSpPr>
        <p:grpSpPr>
          <a:xfrm>
            <a:off x="10390940" y="2429404"/>
            <a:ext cx="222123" cy="214520"/>
            <a:chOff x="1256479" y="3039292"/>
            <a:chExt cx="222123" cy="214520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555A7C3-86AF-43FF-9DB1-F6F43E367D60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40384FEE-6F22-4965-908F-0F7C53E28301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11D0ECE5-88B3-4EFE-8895-84E2CCF3B291}"/>
              </a:ext>
            </a:extLst>
          </p:cNvPr>
          <p:cNvGrpSpPr/>
          <p:nvPr/>
        </p:nvGrpSpPr>
        <p:grpSpPr>
          <a:xfrm>
            <a:off x="9670558" y="2429406"/>
            <a:ext cx="222123" cy="214520"/>
            <a:chOff x="1249496" y="3394407"/>
            <a:chExt cx="222123" cy="214520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FA50B98C-7C09-4067-A968-7B98F46FDA0D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03B7BFC-9A16-4546-8E96-71C13CC817DC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69628319-5E7A-447E-AA11-B1CEBA4E0811}"/>
              </a:ext>
            </a:extLst>
          </p:cNvPr>
          <p:cNvSpPr/>
          <p:nvPr/>
        </p:nvSpPr>
        <p:spPr>
          <a:xfrm>
            <a:off x="2183480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E3444AE-BF54-49C9-B6B2-0289C3823856}"/>
              </a:ext>
            </a:extLst>
          </p:cNvPr>
          <p:cNvSpPr/>
          <p:nvPr/>
        </p:nvSpPr>
        <p:spPr>
          <a:xfrm>
            <a:off x="2365466" y="332940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F64CE6B-4ECD-4946-B1AD-2CC7AC725BA6}"/>
              </a:ext>
            </a:extLst>
          </p:cNvPr>
          <p:cNvSpPr/>
          <p:nvPr/>
        </p:nvSpPr>
        <p:spPr>
          <a:xfrm>
            <a:off x="2274473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326E29FD-4E08-4DEB-81C0-0E6904C36E1F}"/>
              </a:ext>
            </a:extLst>
          </p:cNvPr>
          <p:cNvSpPr/>
          <p:nvPr/>
        </p:nvSpPr>
        <p:spPr>
          <a:xfrm>
            <a:off x="2001494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63D8D21-79CA-40C9-A228-5732D4607AE1}"/>
              </a:ext>
            </a:extLst>
          </p:cNvPr>
          <p:cNvSpPr/>
          <p:nvPr/>
        </p:nvSpPr>
        <p:spPr>
          <a:xfrm>
            <a:off x="2092487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4E25FCE-F746-4EAE-B7E1-8FD4719DAC59}"/>
              </a:ext>
            </a:extLst>
          </p:cNvPr>
          <p:cNvSpPr/>
          <p:nvPr/>
        </p:nvSpPr>
        <p:spPr>
          <a:xfrm>
            <a:off x="1670756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A9FFA2FB-4C7B-49B0-B0C8-F0AAD2DD2652}"/>
              </a:ext>
            </a:extLst>
          </p:cNvPr>
          <p:cNvSpPr/>
          <p:nvPr/>
        </p:nvSpPr>
        <p:spPr>
          <a:xfrm>
            <a:off x="1761749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780F8E82-0B7B-4CBB-B12C-392F251907D1}"/>
              </a:ext>
            </a:extLst>
          </p:cNvPr>
          <p:cNvSpPr/>
          <p:nvPr/>
        </p:nvSpPr>
        <p:spPr>
          <a:xfrm>
            <a:off x="1340018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26550BE-EA9D-4DDD-9C8F-8E0A56BFD698}"/>
              </a:ext>
            </a:extLst>
          </p:cNvPr>
          <p:cNvSpPr/>
          <p:nvPr/>
        </p:nvSpPr>
        <p:spPr>
          <a:xfrm>
            <a:off x="1431011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1C2EB606-1667-45AA-ADBD-A23D27B3CF07}"/>
              </a:ext>
            </a:extLst>
          </p:cNvPr>
          <p:cNvSpPr/>
          <p:nvPr/>
        </p:nvSpPr>
        <p:spPr>
          <a:xfrm>
            <a:off x="1009280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E7B749-5735-4135-B1A4-68FFA94A3416}"/>
              </a:ext>
            </a:extLst>
          </p:cNvPr>
          <p:cNvSpPr/>
          <p:nvPr/>
        </p:nvSpPr>
        <p:spPr>
          <a:xfrm>
            <a:off x="1100273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FE3C0FB-3393-4B54-A1EF-944FB709F848}"/>
              </a:ext>
            </a:extLst>
          </p:cNvPr>
          <p:cNvSpPr/>
          <p:nvPr/>
        </p:nvSpPr>
        <p:spPr>
          <a:xfrm>
            <a:off x="2185966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FB20F62-E899-4B8E-A4CA-BDA331D2F1CB}"/>
              </a:ext>
            </a:extLst>
          </p:cNvPr>
          <p:cNvSpPr/>
          <p:nvPr/>
        </p:nvSpPr>
        <p:spPr>
          <a:xfrm>
            <a:off x="2368404" y="364156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F5CF72C-E9AE-4DEA-8438-D9ECD447FA74}"/>
              </a:ext>
            </a:extLst>
          </p:cNvPr>
          <p:cNvSpPr/>
          <p:nvPr/>
        </p:nvSpPr>
        <p:spPr>
          <a:xfrm>
            <a:off x="2277185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27F38AB9-F7C6-4427-8111-0C61CE4D4D59}"/>
              </a:ext>
            </a:extLst>
          </p:cNvPr>
          <p:cNvSpPr/>
          <p:nvPr/>
        </p:nvSpPr>
        <p:spPr>
          <a:xfrm>
            <a:off x="2003528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DE7DE33-6682-4228-8B57-F67CD0795610}"/>
              </a:ext>
            </a:extLst>
          </p:cNvPr>
          <p:cNvSpPr/>
          <p:nvPr/>
        </p:nvSpPr>
        <p:spPr>
          <a:xfrm>
            <a:off x="2094747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2D365299-9708-44BB-AC0F-BF7D411BF38A}"/>
              </a:ext>
            </a:extLst>
          </p:cNvPr>
          <p:cNvSpPr/>
          <p:nvPr/>
        </p:nvSpPr>
        <p:spPr>
          <a:xfrm>
            <a:off x="1672112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BD1CDCFE-EB40-45EB-AF7D-A42E898448FD}"/>
              </a:ext>
            </a:extLst>
          </p:cNvPr>
          <p:cNvSpPr/>
          <p:nvPr/>
        </p:nvSpPr>
        <p:spPr>
          <a:xfrm>
            <a:off x="1763331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653444E-30B7-44FC-AA84-70B61C9FAC25}"/>
              </a:ext>
            </a:extLst>
          </p:cNvPr>
          <p:cNvSpPr/>
          <p:nvPr/>
        </p:nvSpPr>
        <p:spPr>
          <a:xfrm>
            <a:off x="1340696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E1F584B9-BEA7-4C85-A949-A6C3D80BDA15}"/>
              </a:ext>
            </a:extLst>
          </p:cNvPr>
          <p:cNvSpPr/>
          <p:nvPr/>
        </p:nvSpPr>
        <p:spPr>
          <a:xfrm>
            <a:off x="1431915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693E16F-553A-4B6C-9AE7-5002ADF3C96E}"/>
              </a:ext>
            </a:extLst>
          </p:cNvPr>
          <p:cNvSpPr/>
          <p:nvPr/>
        </p:nvSpPr>
        <p:spPr>
          <a:xfrm>
            <a:off x="1009280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AB97ABD5-6926-4B40-A8F5-57ABA4563E9F}"/>
              </a:ext>
            </a:extLst>
          </p:cNvPr>
          <p:cNvSpPr/>
          <p:nvPr/>
        </p:nvSpPr>
        <p:spPr>
          <a:xfrm>
            <a:off x="1100499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D272552B-546F-4B1A-AA56-B2604F4B5983}"/>
              </a:ext>
            </a:extLst>
          </p:cNvPr>
          <p:cNvSpPr/>
          <p:nvPr/>
        </p:nvSpPr>
        <p:spPr>
          <a:xfrm>
            <a:off x="2189552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B040DFB-E5E1-47E1-BFCB-F0E711F9026C}"/>
              </a:ext>
            </a:extLst>
          </p:cNvPr>
          <p:cNvSpPr/>
          <p:nvPr/>
        </p:nvSpPr>
        <p:spPr>
          <a:xfrm>
            <a:off x="2372642" y="427653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91860C8-7EA2-499E-B4BC-0AF5FF539211}"/>
              </a:ext>
            </a:extLst>
          </p:cNvPr>
          <p:cNvSpPr/>
          <p:nvPr/>
        </p:nvSpPr>
        <p:spPr>
          <a:xfrm>
            <a:off x="2281097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4DF6DB0-5ACE-4745-B6CB-38E9FA0E9D06}"/>
              </a:ext>
            </a:extLst>
          </p:cNvPr>
          <p:cNvSpPr/>
          <p:nvPr/>
        </p:nvSpPr>
        <p:spPr>
          <a:xfrm>
            <a:off x="2006462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C59224B-6E37-4DD1-B6C8-B1917EA9B337}"/>
              </a:ext>
            </a:extLst>
          </p:cNvPr>
          <p:cNvSpPr/>
          <p:nvPr/>
        </p:nvSpPr>
        <p:spPr>
          <a:xfrm>
            <a:off x="2098007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3B361C0-ED5D-48F1-8FCE-FFD0BFAA3436}"/>
              </a:ext>
            </a:extLst>
          </p:cNvPr>
          <p:cNvSpPr/>
          <p:nvPr/>
        </p:nvSpPr>
        <p:spPr>
          <a:xfrm>
            <a:off x="1674068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597FF40-B41C-4124-BABE-1BF9293B90AD}"/>
              </a:ext>
            </a:extLst>
          </p:cNvPr>
          <p:cNvSpPr/>
          <p:nvPr/>
        </p:nvSpPr>
        <p:spPr>
          <a:xfrm>
            <a:off x="1765613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DC3EE57F-B8F1-4298-9586-20FAB16147E9}"/>
              </a:ext>
            </a:extLst>
          </p:cNvPr>
          <p:cNvSpPr/>
          <p:nvPr/>
        </p:nvSpPr>
        <p:spPr>
          <a:xfrm>
            <a:off x="1341674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28E15DE0-CFD3-42A7-B9EE-7A2559F76607}"/>
              </a:ext>
            </a:extLst>
          </p:cNvPr>
          <p:cNvSpPr/>
          <p:nvPr/>
        </p:nvSpPr>
        <p:spPr>
          <a:xfrm>
            <a:off x="1433219" y="427653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B625B483-359E-4592-8F2E-79F7A48B57E4}"/>
              </a:ext>
            </a:extLst>
          </p:cNvPr>
          <p:cNvSpPr/>
          <p:nvPr/>
        </p:nvSpPr>
        <p:spPr>
          <a:xfrm>
            <a:off x="1009280" y="428251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38CEC47-D2D4-47D3-8E5D-6C5A65DE2072}"/>
              </a:ext>
            </a:extLst>
          </p:cNvPr>
          <p:cNvSpPr/>
          <p:nvPr/>
        </p:nvSpPr>
        <p:spPr>
          <a:xfrm>
            <a:off x="1100825" y="428251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0DFE5-1C88-447E-810A-0090F8E7D117}"/>
              </a:ext>
            </a:extLst>
          </p:cNvPr>
          <p:cNvSpPr/>
          <p:nvPr/>
        </p:nvSpPr>
        <p:spPr>
          <a:xfrm>
            <a:off x="100928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A8748A3D-B90D-4211-95E4-1D84243C4E27}"/>
              </a:ext>
            </a:extLst>
          </p:cNvPr>
          <p:cNvSpPr/>
          <p:nvPr/>
        </p:nvSpPr>
        <p:spPr>
          <a:xfrm>
            <a:off x="1191974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4C68C173-A5D9-4150-B46C-8067F9F60BAF}"/>
              </a:ext>
            </a:extLst>
          </p:cNvPr>
          <p:cNvSpPr/>
          <p:nvPr/>
        </p:nvSpPr>
        <p:spPr>
          <a:xfrm>
            <a:off x="1729480" y="2429403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031FB35D-1999-4964-8159-5106722D0878}"/>
              </a:ext>
            </a:extLst>
          </p:cNvPr>
          <p:cNvSpPr/>
          <p:nvPr/>
        </p:nvSpPr>
        <p:spPr>
          <a:xfrm>
            <a:off x="2695223" y="2429402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47DF9A-16C8-46B4-BF9B-AA453B5EB92C}"/>
              </a:ext>
            </a:extLst>
          </p:cNvPr>
          <p:cNvSpPr/>
          <p:nvPr/>
        </p:nvSpPr>
        <p:spPr>
          <a:xfrm>
            <a:off x="3873148" y="2429368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8F94916D-A6E2-4F58-978C-36BC7F11E32F}"/>
              </a:ext>
            </a:extLst>
          </p:cNvPr>
          <p:cNvSpPr/>
          <p:nvPr/>
        </p:nvSpPr>
        <p:spPr>
          <a:xfrm>
            <a:off x="3665205" y="2429400"/>
            <a:ext cx="206214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FDB23BA9-95D9-497D-B44B-B54138265DF9}"/>
              </a:ext>
            </a:extLst>
          </p:cNvPr>
          <p:cNvSpPr/>
          <p:nvPr/>
        </p:nvSpPr>
        <p:spPr>
          <a:xfrm>
            <a:off x="1100627" y="3964370"/>
            <a:ext cx="79041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76B10CDE-E17B-482A-BFC2-16E0AA19D705}"/>
              </a:ext>
            </a:extLst>
          </p:cNvPr>
          <p:cNvSpPr/>
          <p:nvPr/>
        </p:nvSpPr>
        <p:spPr>
          <a:xfrm>
            <a:off x="1192370" y="4281286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BBFE8AAC-DA0E-43D4-BC2E-93A53ECC59F8}"/>
              </a:ext>
            </a:extLst>
          </p:cNvPr>
          <p:cNvSpPr/>
          <p:nvPr/>
        </p:nvSpPr>
        <p:spPr>
          <a:xfrm>
            <a:off x="1191718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678718A-9214-4406-9F04-9DA18A25DC27}"/>
              </a:ext>
            </a:extLst>
          </p:cNvPr>
          <p:cNvSpPr/>
          <p:nvPr/>
        </p:nvSpPr>
        <p:spPr>
          <a:xfrm>
            <a:off x="1191266" y="3329401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CBDC779-6CE4-4A91-A7B2-100F4FFA4C60}"/>
              </a:ext>
            </a:extLst>
          </p:cNvPr>
          <p:cNvSpPr/>
          <p:nvPr/>
        </p:nvSpPr>
        <p:spPr>
          <a:xfrm>
            <a:off x="4842214" y="2429368"/>
            <a:ext cx="24332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6E4519A-FFBB-4322-93C6-87196BCBCE68}"/>
              </a:ext>
            </a:extLst>
          </p:cNvPr>
          <p:cNvSpPr/>
          <p:nvPr/>
        </p:nvSpPr>
        <p:spPr>
          <a:xfrm>
            <a:off x="1341266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F8F9B25-0089-4887-88BA-4221ED66BC2F}"/>
              </a:ext>
            </a:extLst>
          </p:cNvPr>
          <p:cNvSpPr/>
          <p:nvPr/>
        </p:nvSpPr>
        <p:spPr>
          <a:xfrm>
            <a:off x="1524119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A8D3DC6-E7AC-409E-BEE6-80AB8634A28A}"/>
              </a:ext>
            </a:extLst>
          </p:cNvPr>
          <p:cNvSpPr/>
          <p:nvPr/>
        </p:nvSpPr>
        <p:spPr>
          <a:xfrm>
            <a:off x="1432613" y="396437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7E84DD28-5C4C-4583-8FF4-AF0454C116B8}"/>
              </a:ext>
            </a:extLst>
          </p:cNvPr>
          <p:cNvSpPr/>
          <p:nvPr/>
        </p:nvSpPr>
        <p:spPr>
          <a:xfrm>
            <a:off x="1524764" y="4276539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0D87816-F64F-4FED-8E15-7CF02EB51D70}"/>
              </a:ext>
            </a:extLst>
          </p:cNvPr>
          <p:cNvSpPr/>
          <p:nvPr/>
        </p:nvSpPr>
        <p:spPr>
          <a:xfrm>
            <a:off x="1523134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8CC61AEE-A736-4504-9A1B-BD385B428F94}"/>
              </a:ext>
            </a:extLst>
          </p:cNvPr>
          <p:cNvSpPr/>
          <p:nvPr/>
        </p:nvSpPr>
        <p:spPr>
          <a:xfrm>
            <a:off x="1522004" y="3329401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7783DEBA-D16C-4C18-A6AB-D1451E11B220}"/>
              </a:ext>
            </a:extLst>
          </p:cNvPr>
          <p:cNvSpPr/>
          <p:nvPr/>
        </p:nvSpPr>
        <p:spPr>
          <a:xfrm>
            <a:off x="5064238" y="2429367"/>
            <a:ext cx="24332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D09704C-BDBB-451F-9B36-4FCE3F5B59E6}"/>
              </a:ext>
            </a:extLst>
          </p:cNvPr>
          <p:cNvSpPr/>
          <p:nvPr/>
        </p:nvSpPr>
        <p:spPr>
          <a:xfrm>
            <a:off x="1673411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D8EB3B9B-FC3F-43C5-AD0E-B76AF02A06CF}"/>
              </a:ext>
            </a:extLst>
          </p:cNvPr>
          <p:cNvSpPr/>
          <p:nvPr/>
        </p:nvSpPr>
        <p:spPr>
          <a:xfrm>
            <a:off x="1856264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2F8AD55A-EBE1-44F3-8FC3-5A878F2D1EEF}"/>
              </a:ext>
            </a:extLst>
          </p:cNvPr>
          <p:cNvSpPr/>
          <p:nvPr/>
        </p:nvSpPr>
        <p:spPr>
          <a:xfrm>
            <a:off x="1764758" y="396437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D62C3263-10BF-441D-BB2C-A5BCE81E2F77}"/>
              </a:ext>
            </a:extLst>
          </p:cNvPr>
          <p:cNvSpPr/>
          <p:nvPr/>
        </p:nvSpPr>
        <p:spPr>
          <a:xfrm>
            <a:off x="1852742" y="3329401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B6A2CFA4-941A-4D61-B43C-EBA2EEAF0187}"/>
              </a:ext>
            </a:extLst>
          </p:cNvPr>
          <p:cNvSpPr/>
          <p:nvPr/>
        </p:nvSpPr>
        <p:spPr>
          <a:xfrm>
            <a:off x="1854550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570079A-DB0A-4A56-B7D9-5CF40B01D811}"/>
              </a:ext>
            </a:extLst>
          </p:cNvPr>
          <p:cNvSpPr/>
          <p:nvPr/>
        </p:nvSpPr>
        <p:spPr>
          <a:xfrm>
            <a:off x="1857158" y="4276539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6858022-A671-4DF3-B4FD-01A08426540E}"/>
              </a:ext>
            </a:extLst>
          </p:cNvPr>
          <p:cNvSpPr/>
          <p:nvPr/>
        </p:nvSpPr>
        <p:spPr>
          <a:xfrm>
            <a:off x="5305012" y="2426256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2D7CA14-D10C-411D-B125-C0FA3D665A75}"/>
              </a:ext>
            </a:extLst>
          </p:cNvPr>
          <p:cNvSpPr/>
          <p:nvPr/>
        </p:nvSpPr>
        <p:spPr>
          <a:xfrm>
            <a:off x="218825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C233F925-D702-4722-92F2-5AEC2F6500C7}"/>
              </a:ext>
            </a:extLst>
          </p:cNvPr>
          <p:cNvSpPr/>
          <p:nvPr/>
        </p:nvSpPr>
        <p:spPr>
          <a:xfrm>
            <a:off x="2279597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46D2BDC0-22DC-4460-93BC-03F2BB1D80E0}"/>
              </a:ext>
            </a:extLst>
          </p:cNvPr>
          <p:cNvSpPr/>
          <p:nvPr/>
        </p:nvSpPr>
        <p:spPr>
          <a:xfrm>
            <a:off x="2005556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1FB3F3A-CF4F-4D5E-BFE3-42FAA30D8D6A}"/>
              </a:ext>
            </a:extLst>
          </p:cNvPr>
          <p:cNvSpPr/>
          <p:nvPr/>
        </p:nvSpPr>
        <p:spPr>
          <a:xfrm>
            <a:off x="2096903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A49986D6-E7C7-4271-AFA5-8CE15B9E4611}"/>
              </a:ext>
            </a:extLst>
          </p:cNvPr>
          <p:cNvSpPr/>
          <p:nvPr/>
        </p:nvSpPr>
        <p:spPr>
          <a:xfrm>
            <a:off x="285185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DF32A773-C26B-4EAB-B6CC-A2C5AC957F96}"/>
              </a:ext>
            </a:extLst>
          </p:cNvPr>
          <p:cNvSpPr/>
          <p:nvPr/>
        </p:nvSpPr>
        <p:spPr>
          <a:xfrm>
            <a:off x="2943197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94B6A42A-AD71-48EF-8012-12A771B588BF}"/>
              </a:ext>
            </a:extLst>
          </p:cNvPr>
          <p:cNvSpPr/>
          <p:nvPr/>
        </p:nvSpPr>
        <p:spPr>
          <a:xfrm>
            <a:off x="252005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A8604435-B5E6-4C37-9F26-2D1BB48AF91F}"/>
              </a:ext>
            </a:extLst>
          </p:cNvPr>
          <p:cNvSpPr/>
          <p:nvPr/>
        </p:nvSpPr>
        <p:spPr>
          <a:xfrm>
            <a:off x="2611397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399CC923-794E-45AD-AC82-8DE919AF2D67}"/>
              </a:ext>
            </a:extLst>
          </p:cNvPr>
          <p:cNvSpPr/>
          <p:nvPr/>
        </p:nvSpPr>
        <p:spPr>
          <a:xfrm>
            <a:off x="3034544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48CE44D0-395F-4AE9-9B00-96BD6F20E076}"/>
              </a:ext>
            </a:extLst>
          </p:cNvPr>
          <p:cNvSpPr/>
          <p:nvPr/>
        </p:nvSpPr>
        <p:spPr>
          <a:xfrm>
            <a:off x="3125891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0D28FDE-2B61-4ABE-98E5-6F13D34F055D}"/>
              </a:ext>
            </a:extLst>
          </p:cNvPr>
          <p:cNvSpPr/>
          <p:nvPr/>
        </p:nvSpPr>
        <p:spPr>
          <a:xfrm>
            <a:off x="2370944" y="3964370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BA5C3DC9-0850-4ED1-B019-18374F6E7EBF}"/>
              </a:ext>
            </a:extLst>
          </p:cNvPr>
          <p:cNvSpPr/>
          <p:nvPr/>
        </p:nvSpPr>
        <p:spPr>
          <a:xfrm>
            <a:off x="6269933" y="2426255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339EE7C6-D681-43EE-A425-A99D42FA7C7C}"/>
              </a:ext>
            </a:extLst>
          </p:cNvPr>
          <p:cNvSpPr/>
          <p:nvPr/>
        </p:nvSpPr>
        <p:spPr>
          <a:xfrm>
            <a:off x="2845142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BE383313-4A8D-4FF4-8606-D0CADE999A71}"/>
              </a:ext>
            </a:extLst>
          </p:cNvPr>
          <p:cNvSpPr/>
          <p:nvPr/>
        </p:nvSpPr>
        <p:spPr>
          <a:xfrm>
            <a:off x="2936135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91650202-8693-4217-A223-3333E2A6092F}"/>
              </a:ext>
            </a:extLst>
          </p:cNvPr>
          <p:cNvSpPr/>
          <p:nvPr/>
        </p:nvSpPr>
        <p:spPr>
          <a:xfrm>
            <a:off x="2514404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86105BF2-22F9-4F2F-BCFA-26EB123BFCED}"/>
              </a:ext>
            </a:extLst>
          </p:cNvPr>
          <p:cNvSpPr/>
          <p:nvPr/>
        </p:nvSpPr>
        <p:spPr>
          <a:xfrm>
            <a:off x="2605397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71960CF6-BA14-4E4E-BB02-88A8CE842A53}"/>
              </a:ext>
            </a:extLst>
          </p:cNvPr>
          <p:cNvSpPr/>
          <p:nvPr/>
        </p:nvSpPr>
        <p:spPr>
          <a:xfrm>
            <a:off x="3357866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646C56CE-25EB-4890-B8B8-9246163E5208}"/>
              </a:ext>
            </a:extLst>
          </p:cNvPr>
          <p:cNvSpPr/>
          <p:nvPr/>
        </p:nvSpPr>
        <p:spPr>
          <a:xfrm>
            <a:off x="3448859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F630CF6E-0683-4C23-B1C1-AF3261473D6F}"/>
              </a:ext>
            </a:extLst>
          </p:cNvPr>
          <p:cNvSpPr/>
          <p:nvPr/>
        </p:nvSpPr>
        <p:spPr>
          <a:xfrm>
            <a:off x="3027128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FC8B8158-EC34-4383-B82D-7AF71775E80A}"/>
              </a:ext>
            </a:extLst>
          </p:cNvPr>
          <p:cNvSpPr/>
          <p:nvPr/>
        </p:nvSpPr>
        <p:spPr>
          <a:xfrm>
            <a:off x="3118121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686D3FAC-1002-4238-80AA-19A39855F260}"/>
              </a:ext>
            </a:extLst>
          </p:cNvPr>
          <p:cNvSpPr/>
          <p:nvPr/>
        </p:nvSpPr>
        <p:spPr>
          <a:xfrm>
            <a:off x="3688604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C825004B-1CB7-4336-BDF0-C3D97FCBA282}"/>
              </a:ext>
            </a:extLst>
          </p:cNvPr>
          <p:cNvSpPr/>
          <p:nvPr/>
        </p:nvSpPr>
        <p:spPr>
          <a:xfrm>
            <a:off x="3779597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705E7B6F-58DF-4F4A-92E8-D8D7124F06E1}"/>
              </a:ext>
            </a:extLst>
          </p:cNvPr>
          <p:cNvSpPr/>
          <p:nvPr/>
        </p:nvSpPr>
        <p:spPr>
          <a:xfrm>
            <a:off x="2696390" y="3329401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684B041-A2D2-4F90-81F2-090DDC1D3857}"/>
              </a:ext>
            </a:extLst>
          </p:cNvPr>
          <p:cNvSpPr/>
          <p:nvPr/>
        </p:nvSpPr>
        <p:spPr>
          <a:xfrm>
            <a:off x="7227870" y="2423084"/>
            <a:ext cx="23685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99EA0F2A-1B37-4DBB-96E3-349CF62C0040}"/>
              </a:ext>
            </a:extLst>
          </p:cNvPr>
          <p:cNvSpPr/>
          <p:nvPr/>
        </p:nvSpPr>
        <p:spPr>
          <a:xfrm>
            <a:off x="7477092" y="2423083"/>
            <a:ext cx="239111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AB9BD801-5182-4986-A90E-693EBB6586F6}"/>
              </a:ext>
            </a:extLst>
          </p:cNvPr>
          <p:cNvSpPr/>
          <p:nvPr/>
        </p:nvSpPr>
        <p:spPr>
          <a:xfrm>
            <a:off x="2517568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E64E6100-9D4A-427C-85AF-B8A4E6D91C38}"/>
              </a:ext>
            </a:extLst>
          </p:cNvPr>
          <p:cNvSpPr/>
          <p:nvPr/>
        </p:nvSpPr>
        <p:spPr>
          <a:xfrm>
            <a:off x="2700165" y="364156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CC05F2A3-8E86-4CFC-915C-5FE6FFCA9CA8}"/>
              </a:ext>
            </a:extLst>
          </p:cNvPr>
          <p:cNvSpPr/>
          <p:nvPr/>
        </p:nvSpPr>
        <p:spPr>
          <a:xfrm>
            <a:off x="2608787" y="3641568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9DC929D9-BE02-4ED3-B39B-8F8FB0017126}"/>
              </a:ext>
            </a:extLst>
          </p:cNvPr>
          <p:cNvSpPr/>
          <p:nvPr/>
        </p:nvSpPr>
        <p:spPr>
          <a:xfrm>
            <a:off x="2522132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4F2B51CF-0197-4101-8E3A-3EF6F38BA129}"/>
              </a:ext>
            </a:extLst>
          </p:cNvPr>
          <p:cNvSpPr/>
          <p:nvPr/>
        </p:nvSpPr>
        <p:spPr>
          <a:xfrm>
            <a:off x="2705381" y="427653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02B50FE-F55E-4E05-8AB4-EBF9FD30CF7F}"/>
              </a:ext>
            </a:extLst>
          </p:cNvPr>
          <p:cNvSpPr/>
          <p:nvPr/>
        </p:nvSpPr>
        <p:spPr>
          <a:xfrm>
            <a:off x="2613677" y="4276538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A7D0FBCD-1D06-4084-93D5-23C722670A30}"/>
              </a:ext>
            </a:extLst>
          </p:cNvPr>
          <p:cNvSpPr/>
          <p:nvPr/>
        </p:nvSpPr>
        <p:spPr>
          <a:xfrm>
            <a:off x="2702744" y="3964370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BDECEB-7808-4504-B7C7-6B1DDF2851DC}"/>
              </a:ext>
            </a:extLst>
          </p:cNvPr>
          <p:cNvSpPr/>
          <p:nvPr/>
        </p:nvSpPr>
        <p:spPr>
          <a:xfrm>
            <a:off x="7723211" y="2423084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002788A8-6539-48E5-B64D-3C18CC4A3E8B}"/>
              </a:ext>
            </a:extLst>
          </p:cNvPr>
          <p:cNvSpPr/>
          <p:nvPr/>
        </p:nvSpPr>
        <p:spPr>
          <a:xfrm>
            <a:off x="8688132" y="2423083"/>
            <a:ext cx="954699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4996F17-1520-4A53-A90D-0AFEC7BFEEE3}"/>
              </a:ext>
            </a:extLst>
          </p:cNvPr>
          <p:cNvSpPr/>
          <p:nvPr/>
        </p:nvSpPr>
        <p:spPr>
          <a:xfrm>
            <a:off x="3217238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AAAED752-25AC-4177-86A5-6AF6B0DE60BC}"/>
              </a:ext>
            </a:extLst>
          </p:cNvPr>
          <p:cNvSpPr/>
          <p:nvPr/>
        </p:nvSpPr>
        <p:spPr>
          <a:xfrm>
            <a:off x="3870590" y="332940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78D60D56-CC52-4D30-94F1-67F50E4B956D}"/>
              </a:ext>
            </a:extLst>
          </p:cNvPr>
          <p:cNvSpPr/>
          <p:nvPr/>
        </p:nvSpPr>
        <p:spPr>
          <a:xfrm>
            <a:off x="3031767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6F25D7DC-385A-434F-9AC6-715C1EEEE450}"/>
              </a:ext>
            </a:extLst>
          </p:cNvPr>
          <p:cNvSpPr/>
          <p:nvPr/>
        </p:nvSpPr>
        <p:spPr>
          <a:xfrm>
            <a:off x="3122986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3C9D65C6-0A60-42B7-983D-E89DCF2621EB}"/>
              </a:ext>
            </a:extLst>
          </p:cNvPr>
          <p:cNvSpPr/>
          <p:nvPr/>
        </p:nvSpPr>
        <p:spPr>
          <a:xfrm>
            <a:off x="2849329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CFF20208-BD2A-449B-A31D-23984B580420}"/>
              </a:ext>
            </a:extLst>
          </p:cNvPr>
          <p:cNvSpPr/>
          <p:nvPr/>
        </p:nvSpPr>
        <p:spPr>
          <a:xfrm>
            <a:off x="2940548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911A25C3-EB6C-4854-A3DD-CCB6A78743EE}"/>
              </a:ext>
            </a:extLst>
          </p:cNvPr>
          <p:cNvSpPr/>
          <p:nvPr/>
        </p:nvSpPr>
        <p:spPr>
          <a:xfrm>
            <a:off x="3694599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3EA683A4-6985-44BE-AFD0-8A70F1046193}"/>
              </a:ext>
            </a:extLst>
          </p:cNvPr>
          <p:cNvSpPr/>
          <p:nvPr/>
        </p:nvSpPr>
        <p:spPr>
          <a:xfrm>
            <a:off x="3785818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E64C1AB-BBFF-4710-8E17-5FEDBA75FCD9}"/>
              </a:ext>
            </a:extLst>
          </p:cNvPr>
          <p:cNvSpPr/>
          <p:nvPr/>
        </p:nvSpPr>
        <p:spPr>
          <a:xfrm>
            <a:off x="3363183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DDF76A3-7EA2-4653-AEC0-35738B451029}"/>
              </a:ext>
            </a:extLst>
          </p:cNvPr>
          <p:cNvSpPr/>
          <p:nvPr/>
        </p:nvSpPr>
        <p:spPr>
          <a:xfrm>
            <a:off x="3454402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697A6C7-10BB-45C5-A61C-46E994462EB8}"/>
              </a:ext>
            </a:extLst>
          </p:cNvPr>
          <p:cNvSpPr/>
          <p:nvPr/>
        </p:nvSpPr>
        <p:spPr>
          <a:xfrm>
            <a:off x="4026015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20D35765-B096-446C-AB23-83F3FF2474D7}"/>
              </a:ext>
            </a:extLst>
          </p:cNvPr>
          <p:cNvSpPr/>
          <p:nvPr/>
        </p:nvSpPr>
        <p:spPr>
          <a:xfrm>
            <a:off x="4117234" y="364156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4A660CEC-4E84-4C68-A897-F871CB5A2EBE}"/>
              </a:ext>
            </a:extLst>
          </p:cNvPr>
          <p:cNvSpPr/>
          <p:nvPr/>
        </p:nvSpPr>
        <p:spPr>
          <a:xfrm>
            <a:off x="3209114" y="3311831"/>
            <a:ext cx="136800" cy="232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8B8595A-7FFA-446D-88C7-B85554CBFBDC}"/>
              </a:ext>
            </a:extLst>
          </p:cNvPr>
          <p:cNvSpPr/>
          <p:nvPr/>
        </p:nvSpPr>
        <p:spPr>
          <a:xfrm>
            <a:off x="4208457" y="364156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53154B9A-4FF7-4CE6-A22B-F0E14C857D28}"/>
              </a:ext>
            </a:extLst>
          </p:cNvPr>
          <p:cNvSpPr/>
          <p:nvPr/>
        </p:nvSpPr>
        <p:spPr>
          <a:xfrm>
            <a:off x="3037961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E8A7B567-F28F-41CA-94D1-4EF5848E402F}"/>
              </a:ext>
            </a:extLst>
          </p:cNvPr>
          <p:cNvSpPr/>
          <p:nvPr/>
        </p:nvSpPr>
        <p:spPr>
          <a:xfrm>
            <a:off x="3129506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CE56640-2203-4331-87E3-A3F220EE2B68}"/>
              </a:ext>
            </a:extLst>
          </p:cNvPr>
          <p:cNvSpPr/>
          <p:nvPr/>
        </p:nvSpPr>
        <p:spPr>
          <a:xfrm>
            <a:off x="2854871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7DA74E03-86D4-48C4-A057-7DC72591600C}"/>
              </a:ext>
            </a:extLst>
          </p:cNvPr>
          <p:cNvSpPr/>
          <p:nvPr/>
        </p:nvSpPr>
        <p:spPr>
          <a:xfrm>
            <a:off x="2946416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6DB1B263-A37E-443A-9894-4A2C958E64EC}"/>
              </a:ext>
            </a:extLst>
          </p:cNvPr>
          <p:cNvSpPr/>
          <p:nvPr/>
        </p:nvSpPr>
        <p:spPr>
          <a:xfrm>
            <a:off x="3702749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3CB52DD5-1C5A-4C42-BAAA-39027612B4A1}"/>
              </a:ext>
            </a:extLst>
          </p:cNvPr>
          <p:cNvSpPr/>
          <p:nvPr/>
        </p:nvSpPr>
        <p:spPr>
          <a:xfrm>
            <a:off x="3794294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FEABB74C-E9B7-4002-B5C4-D278423BD982}"/>
              </a:ext>
            </a:extLst>
          </p:cNvPr>
          <p:cNvSpPr/>
          <p:nvPr/>
        </p:nvSpPr>
        <p:spPr>
          <a:xfrm>
            <a:off x="3370355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FABB1E49-7410-4F74-A17A-5849F0CFC15A}"/>
              </a:ext>
            </a:extLst>
          </p:cNvPr>
          <p:cNvSpPr/>
          <p:nvPr/>
        </p:nvSpPr>
        <p:spPr>
          <a:xfrm>
            <a:off x="3461900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3E98C81-5E2B-4602-A85A-460603E82ADF}"/>
              </a:ext>
            </a:extLst>
          </p:cNvPr>
          <p:cNvSpPr/>
          <p:nvPr/>
        </p:nvSpPr>
        <p:spPr>
          <a:xfrm>
            <a:off x="4035143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24F1EF4-FA2E-4A4D-899A-B39AA7DBBF7D}"/>
              </a:ext>
            </a:extLst>
          </p:cNvPr>
          <p:cNvSpPr/>
          <p:nvPr/>
        </p:nvSpPr>
        <p:spPr>
          <a:xfrm>
            <a:off x="4126688" y="42765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3057AEA4-245B-40E5-BB1A-39FFC2267385}"/>
              </a:ext>
            </a:extLst>
          </p:cNvPr>
          <p:cNvSpPr/>
          <p:nvPr/>
        </p:nvSpPr>
        <p:spPr>
          <a:xfrm>
            <a:off x="3214205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1E25A62D-58B8-4FAB-A919-C76C68ADDC5B}"/>
              </a:ext>
            </a:extLst>
          </p:cNvPr>
          <p:cNvSpPr/>
          <p:nvPr/>
        </p:nvSpPr>
        <p:spPr>
          <a:xfrm>
            <a:off x="4218219" y="427653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1D3C043F-F876-4CC1-A208-76E88D7B6844}"/>
              </a:ext>
            </a:extLst>
          </p:cNvPr>
          <p:cNvSpPr/>
          <p:nvPr/>
        </p:nvSpPr>
        <p:spPr>
          <a:xfrm>
            <a:off x="3221051" y="427653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48B95B51-9A00-4F68-8A0C-8C2850A2BB7E}"/>
              </a:ext>
            </a:extLst>
          </p:cNvPr>
          <p:cNvSpPr/>
          <p:nvPr/>
        </p:nvSpPr>
        <p:spPr>
          <a:xfrm>
            <a:off x="336653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A438A883-BC8D-4859-95A3-2897EE72AB44}"/>
              </a:ext>
            </a:extLst>
          </p:cNvPr>
          <p:cNvSpPr/>
          <p:nvPr/>
        </p:nvSpPr>
        <p:spPr>
          <a:xfrm>
            <a:off x="3549383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A9F95DFB-1AA0-4B00-BAA9-BE3382869638}"/>
              </a:ext>
            </a:extLst>
          </p:cNvPr>
          <p:cNvSpPr/>
          <p:nvPr/>
        </p:nvSpPr>
        <p:spPr>
          <a:xfrm>
            <a:off x="3457877" y="396437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37CC0C8C-C02A-4B30-B390-8652906D1013}"/>
              </a:ext>
            </a:extLst>
          </p:cNvPr>
          <p:cNvSpPr/>
          <p:nvPr/>
        </p:nvSpPr>
        <p:spPr>
          <a:xfrm>
            <a:off x="3553445" y="427653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F2C5E072-FE6B-4CED-A673-EB0A1A1E3B02}"/>
              </a:ext>
            </a:extLst>
          </p:cNvPr>
          <p:cNvSpPr/>
          <p:nvPr/>
        </p:nvSpPr>
        <p:spPr>
          <a:xfrm>
            <a:off x="3545621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44EA325-44DF-4FCC-9A71-1CFAE74067F9}"/>
              </a:ext>
            </a:extLst>
          </p:cNvPr>
          <p:cNvSpPr/>
          <p:nvPr/>
        </p:nvSpPr>
        <p:spPr>
          <a:xfrm>
            <a:off x="3539852" y="3329401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08CF7021-2B3D-4D5F-9D57-4BF592901E00}"/>
              </a:ext>
            </a:extLst>
          </p:cNvPr>
          <p:cNvSpPr/>
          <p:nvPr/>
        </p:nvSpPr>
        <p:spPr>
          <a:xfrm>
            <a:off x="3698675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C7536F5B-C937-479D-B049-5660430AA707}"/>
              </a:ext>
            </a:extLst>
          </p:cNvPr>
          <p:cNvSpPr/>
          <p:nvPr/>
        </p:nvSpPr>
        <p:spPr>
          <a:xfrm>
            <a:off x="3881528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C2478066-6255-40F8-98C9-D41926CBEC98}"/>
              </a:ext>
            </a:extLst>
          </p:cNvPr>
          <p:cNvSpPr/>
          <p:nvPr/>
        </p:nvSpPr>
        <p:spPr>
          <a:xfrm>
            <a:off x="3790022" y="3964370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71EE395A-48CC-4282-AE1C-81DEEDDD947F}"/>
              </a:ext>
            </a:extLst>
          </p:cNvPr>
          <p:cNvSpPr/>
          <p:nvPr/>
        </p:nvSpPr>
        <p:spPr>
          <a:xfrm>
            <a:off x="4030820" y="396437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1FD2EBD-361B-4C4E-B926-0DE2F72CD80C}"/>
              </a:ext>
            </a:extLst>
          </p:cNvPr>
          <p:cNvSpPr/>
          <p:nvPr/>
        </p:nvSpPr>
        <p:spPr>
          <a:xfrm>
            <a:off x="4213667" y="39643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E511816E-1E19-4058-8F6B-C0E7223F4A4E}"/>
              </a:ext>
            </a:extLst>
          </p:cNvPr>
          <p:cNvSpPr/>
          <p:nvPr/>
        </p:nvSpPr>
        <p:spPr>
          <a:xfrm>
            <a:off x="4019528" y="332940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B4112D5C-F1C5-4821-8A5E-C2780060B363}"/>
              </a:ext>
            </a:extLst>
          </p:cNvPr>
          <p:cNvSpPr/>
          <p:nvPr/>
        </p:nvSpPr>
        <p:spPr>
          <a:xfrm>
            <a:off x="4201679" y="332940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0FC6A4C3-DA9A-4AE1-91F5-4A18FF5C15E3}"/>
              </a:ext>
            </a:extLst>
          </p:cNvPr>
          <p:cNvSpPr/>
          <p:nvPr/>
        </p:nvSpPr>
        <p:spPr>
          <a:xfrm>
            <a:off x="3877037" y="364156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F1FB2EFB-937C-4974-ACF3-B2CAEE0CEA72}"/>
              </a:ext>
            </a:extLst>
          </p:cNvPr>
          <p:cNvSpPr/>
          <p:nvPr/>
        </p:nvSpPr>
        <p:spPr>
          <a:xfrm>
            <a:off x="3885839" y="4276538"/>
            <a:ext cx="1368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7ECE295-1C20-4946-B5C0-909A06ABDE47}"/>
              </a:ext>
            </a:extLst>
          </p:cNvPr>
          <p:cNvSpPr/>
          <p:nvPr/>
        </p:nvSpPr>
        <p:spPr>
          <a:xfrm>
            <a:off x="4110521" y="3329401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75D43539-FA14-4B99-A3C7-1E70F59B2A50}"/>
              </a:ext>
            </a:extLst>
          </p:cNvPr>
          <p:cNvSpPr/>
          <p:nvPr/>
        </p:nvSpPr>
        <p:spPr>
          <a:xfrm>
            <a:off x="4122167" y="3964371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87374FD9-DFD5-4F6A-A04B-7361D8AC9A6E}"/>
              </a:ext>
            </a:extLst>
          </p:cNvPr>
          <p:cNvSpPr txBox="1"/>
          <p:nvPr/>
        </p:nvSpPr>
        <p:spPr>
          <a:xfrm>
            <a:off x="164932" y="3290291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6C9E87DC-AF2D-43D9-9DAE-740009AB97A2}"/>
              </a:ext>
            </a:extLst>
          </p:cNvPr>
          <p:cNvSpPr txBox="1"/>
          <p:nvPr/>
        </p:nvSpPr>
        <p:spPr>
          <a:xfrm>
            <a:off x="164932" y="3598143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757BC95-A60F-4226-85E9-31EF955E671C}"/>
              </a:ext>
            </a:extLst>
          </p:cNvPr>
          <p:cNvSpPr txBox="1"/>
          <p:nvPr/>
        </p:nvSpPr>
        <p:spPr>
          <a:xfrm>
            <a:off x="164932" y="3907294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37A5BF58-29D7-47C0-98F9-2407ACBAF2FD}"/>
              </a:ext>
            </a:extLst>
          </p:cNvPr>
          <p:cNvSpPr txBox="1"/>
          <p:nvPr/>
        </p:nvSpPr>
        <p:spPr>
          <a:xfrm>
            <a:off x="164932" y="4249311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3FA46956-281A-49E6-AF47-A559191602E8}"/>
              </a:ext>
            </a:extLst>
          </p:cNvPr>
          <p:cNvSpPr txBox="1"/>
          <p:nvPr/>
        </p:nvSpPr>
        <p:spPr>
          <a:xfrm>
            <a:off x="5431776" y="3104019"/>
            <a:ext cx="4502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uint64 t = </a:t>
            </a:r>
            <a:r>
              <a:rPr lang="en-US" dirty="0" err="1">
                <a:solidFill>
                  <a:srgbClr val="FF0000"/>
                </a:solidFill>
                <a:latin typeface="Book Antiqua" panose="02040602050305030304" pitchFamily="18" charset="0"/>
              </a:rPr>
              <a:t>atomicfetchandadd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(&amp;cnt,1);</a:t>
            </a:r>
          </a:p>
          <a:p>
            <a:r>
              <a:rPr lang="en-US" dirty="0">
                <a:latin typeface="Book Antiqua" panose="02040602050305030304" pitchFamily="18" charset="0"/>
              </a:rPr>
              <a:t>uint64 x = </a:t>
            </a:r>
            <a:r>
              <a:rPr lang="en-US" dirty="0" err="1">
                <a:latin typeface="Book Antiqua" panose="02040602050305030304" pitchFamily="18" charset="0"/>
              </a:rPr>
              <a:t>generateanchor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i+t</a:t>
            </a: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r>
              <a:rPr lang="en-US" dirty="0">
                <a:latin typeface="Book Antiqua" panose="02040602050305030304" pitchFamily="18" charset="0"/>
              </a:rPr>
              <a:t>do{ </a:t>
            </a:r>
          </a:p>
          <a:p>
            <a:r>
              <a:rPr lang="en-US" dirty="0">
                <a:latin typeface="Book Antiqua" panose="02040602050305030304" pitchFamily="18" charset="0"/>
              </a:rPr>
              <a:t>  x =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f(x);</a:t>
            </a:r>
          </a:p>
          <a:p>
            <a:r>
              <a:rPr lang="en-US" dirty="0">
                <a:latin typeface="Book Antiqua" panose="02040602050305030304" pitchFamily="18" charset="0"/>
              </a:rPr>
              <a:t>  steps++;  </a:t>
            </a:r>
          </a:p>
          <a:p>
            <a:r>
              <a:rPr lang="en-US" dirty="0">
                <a:latin typeface="Book Antiqua" panose="02040602050305030304" pitchFamily="18" charset="0"/>
              </a:rPr>
              <a:t>  if(</a:t>
            </a:r>
            <a:r>
              <a:rPr lang="en-US" dirty="0" err="1">
                <a:latin typeface="Book Antiqua" panose="02040602050305030304" pitchFamily="18" charset="0"/>
              </a:rPr>
              <a:t>isanchor</a:t>
            </a:r>
            <a:r>
              <a:rPr lang="en-US" dirty="0">
                <a:latin typeface="Book Antiqua" panose="02040602050305030304" pitchFamily="18" charset="0"/>
              </a:rPr>
              <a:t>(x)){    </a:t>
            </a:r>
          </a:p>
          <a:p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        w(</a:t>
            </a:r>
            <a:r>
              <a:rPr lang="en-US" dirty="0" err="1">
                <a:solidFill>
                  <a:srgbClr val="00B050"/>
                </a:solidFill>
                <a:latin typeface="Book Antiqua" panose="02040602050305030304" pitchFamily="18" charset="0"/>
              </a:rPr>
              <a:t>dist,arc,i,steps,x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);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t = </a:t>
            </a:r>
            <a:r>
              <a:rPr lang="en-US" dirty="0" err="1">
                <a:solidFill>
                  <a:srgbClr val="FF0000"/>
                </a:solidFill>
                <a:latin typeface="Book Antiqua" panose="02040602050305030304" pitchFamily="18" charset="0"/>
              </a:rPr>
              <a:t>atomicfetchandadd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(&amp;cnt,1);  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if(t&lt;M/NB){    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      x = </a:t>
            </a:r>
            <a:r>
              <a:rPr lang="en-US" dirty="0" err="1">
                <a:latin typeface="Book Antiqua" panose="02040602050305030304" pitchFamily="18" charset="0"/>
              </a:rPr>
              <a:t>generateanchor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i+t</a:t>
            </a: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      steps = 0;  }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}</a:t>
            </a:r>
          </a:p>
          <a:p>
            <a:r>
              <a:rPr lang="en-US" dirty="0">
                <a:latin typeface="Book Antiqua" panose="02040602050305030304" pitchFamily="18" charset="0"/>
              </a:rPr>
              <a:t>}while(t&lt;M/NB); </a:t>
            </a:r>
          </a:p>
        </p:txBody>
      </p:sp>
    </p:spTree>
    <p:extLst>
      <p:ext uri="{BB962C8B-B14F-4D97-AF65-F5344CB8AC3E}">
        <p14:creationId xmlns:p14="http://schemas.microsoft.com/office/powerpoint/2010/main" val="25260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8" grpId="0" animBg="1"/>
      <p:bldP spid="160" grpId="0" animBg="1"/>
      <p:bldP spid="161" grpId="0" animBg="1"/>
      <p:bldP spid="162" grpId="0" animBg="1"/>
      <p:bldP spid="162" grpId="1" animBg="1"/>
      <p:bldP spid="163" grpId="0" animBg="1"/>
      <p:bldP spid="164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0" grpId="1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17" grpId="0" animBg="1"/>
      <p:bldP spid="217" grpId="1" animBg="1"/>
      <p:bldP spid="218" grpId="0" animBg="1"/>
      <p:bldP spid="218" grpId="1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70" grpId="0" animBg="1"/>
      <p:bldP spid="271" grpId="0" animBg="1"/>
      <p:bldP spid="273" grpId="0" animBg="1"/>
      <p:bldP spid="274" grpId="0" animBg="1"/>
      <p:bldP spid="275" grpId="0" animBg="1"/>
      <p:bldP spid="2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FB59-245E-4BC4-89A7-58C5714B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stream cipher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F2D07A-5B1A-4A0C-9EB4-8E0F048C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21" y="1916700"/>
            <a:ext cx="4229358" cy="42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FB59-245E-4BC4-89A7-58C5714B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stream cipher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24FA435-55B3-4F80-AD8B-FEE8AFB87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17" y="2575597"/>
            <a:ext cx="4275827" cy="39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2106A3-F553-4F67-949D-0581A677F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58" y="2575597"/>
            <a:ext cx="4275826" cy="3960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0F156D7-49A8-4E25-9BDA-FF2AC77037DE}"/>
              </a:ext>
            </a:extLst>
          </p:cNvPr>
          <p:cNvSpPr txBox="1"/>
          <p:nvPr/>
        </p:nvSpPr>
        <p:spPr>
          <a:xfrm>
            <a:off x="1671595" y="2175487"/>
            <a:ext cx="33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Volta GPU (N=2MB)</a:t>
            </a:r>
            <a:endParaRPr lang="en-US" sz="20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8378760-DC97-40E5-AA6B-CE743158EDDE}"/>
              </a:ext>
            </a:extLst>
          </p:cNvPr>
          <p:cNvSpPr txBox="1"/>
          <p:nvPr/>
        </p:nvSpPr>
        <p:spPr>
          <a:xfrm>
            <a:off x="7210536" y="2175487"/>
            <a:ext cx="33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Jetson</a:t>
            </a:r>
            <a:r>
              <a:rPr lang="de-DE" sz="2000" b="1" dirty="0"/>
              <a:t> Nano (N=4kB)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71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0F5A9-DC49-4FE6-A8AA-B14D942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Nano:  stream </a:t>
            </a:r>
            <a:r>
              <a:rPr lang="de-DE" dirty="0" err="1"/>
              <a:t>cipher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CCEC76-2ADB-470D-B223-26C9A4AF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401" y="2312493"/>
            <a:ext cx="3982333" cy="3933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9CA2B5-0E46-43FD-A214-D00819AD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2" y="2158257"/>
            <a:ext cx="4275828" cy="39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940F3B-F511-4217-8E65-7584853C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1098"/>
            <a:ext cx="4870843" cy="42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6EB9C-5FF5-471C-82EE-F9456E0E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Stochastic Task Sets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662BEC-FAFE-4C80-977E-4FDD527F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07" y="2247442"/>
            <a:ext cx="4000186" cy="40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6EB9C-5FF5-471C-82EE-F9456E0E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random number generator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DD06ED-B5C9-4571-8957-AA10A1C3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195" y="2346772"/>
            <a:ext cx="4275827" cy="396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206CCC-A22E-4951-9817-59693EC71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978" y="2346772"/>
            <a:ext cx="4275827" cy="3960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96E6626-8988-48FF-82B6-5F2206B76C14}"/>
              </a:ext>
            </a:extLst>
          </p:cNvPr>
          <p:cNvSpPr txBox="1"/>
          <p:nvPr/>
        </p:nvSpPr>
        <p:spPr>
          <a:xfrm>
            <a:off x="1614173" y="1965698"/>
            <a:ext cx="33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Volta GPU (N= 2MB)</a:t>
            </a:r>
            <a:endParaRPr lang="en-US" sz="20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461E50-4ED8-472E-AD69-1AE9DB9B7894}"/>
              </a:ext>
            </a:extLst>
          </p:cNvPr>
          <p:cNvSpPr txBox="1"/>
          <p:nvPr/>
        </p:nvSpPr>
        <p:spPr>
          <a:xfrm>
            <a:off x="7750935" y="1965698"/>
            <a:ext cx="33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Jetson</a:t>
            </a:r>
            <a:r>
              <a:rPr lang="de-DE" sz="2000" b="1" dirty="0"/>
              <a:t> Nano (M=4kB)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833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0F5A9-DC49-4FE6-A8AA-B14D942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for</a:t>
            </a:r>
            <a:r>
              <a:rPr lang="de-DE" dirty="0"/>
              <a:t> Volta GPU,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CCEC76-2ADB-470D-B223-26C9A4AF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401" y="2312493"/>
            <a:ext cx="3982333" cy="3933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9CA2B5-0E46-43FD-A214-D00819AD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403" y="2158257"/>
            <a:ext cx="4275829" cy="39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940F3B-F511-4217-8E65-7584853C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506" y="2001098"/>
            <a:ext cx="4209831" cy="42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0DBF5-CBB6-4793-A52D-5B354337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E0294-10BD-45A7-B2C4-BFA9D0BC3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Stream cipher and pseudo random number generator are compromised of many independent tasks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Task runtimes are stochastic and follow a common distribution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„one task per thread“ leads to a bad utilization of GPUs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Strategies: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Irregular loops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Compaction and re-assignment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work distribution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distribution shows good performance and better warp execution efficiency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steps: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Normal and exponential distributions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a pattern/library to use these strategies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to </a:t>
            </a:r>
            <a:r>
              <a:rPr lang="en-US" sz="1600" dirty="0" err="1"/>
              <a:t>openMP</a:t>
            </a:r>
            <a:r>
              <a:rPr lang="en-US" sz="1600" dirty="0"/>
              <a:t> scheduling strategies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0B438F-99A7-49FF-B203-F64D2900AAAE}"/>
              </a:ext>
            </a:extLst>
          </p:cNvPr>
          <p:cNvSpPr txBox="1"/>
          <p:nvPr/>
        </p:nvSpPr>
        <p:spPr>
          <a:xfrm>
            <a:off x="7138931" y="5624551"/>
            <a:ext cx="419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Thanks</a:t>
            </a:r>
            <a:r>
              <a:rPr lang="de-DE" sz="3200" dirty="0">
                <a:solidFill>
                  <a:srgbClr val="FF0000"/>
                </a:solidFill>
              </a:rPr>
              <a:t>! Questions?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37FEE-EC65-4170-9FE6-64DA5E2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Distribution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atomics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27CA36-8879-4734-A74A-05D026642F08}"/>
              </a:ext>
            </a:extLst>
          </p:cNvPr>
          <p:cNvSpPr/>
          <p:nvPr/>
        </p:nvSpPr>
        <p:spPr>
          <a:xfrm>
            <a:off x="1296000" y="2189281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4F36A33-8D03-475E-BC00-F09FBDC4C978}"/>
              </a:ext>
            </a:extLst>
          </p:cNvPr>
          <p:cNvGrpSpPr/>
          <p:nvPr/>
        </p:nvGrpSpPr>
        <p:grpSpPr>
          <a:xfrm>
            <a:off x="1337349" y="2242352"/>
            <a:ext cx="661580" cy="215636"/>
            <a:chOff x="546974" y="382039"/>
            <a:chExt cx="576000" cy="144750"/>
          </a:xfrm>
          <a:noFill/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F023788-79D6-4B8A-92DE-9D46B65BAF37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C0452FC-9DC8-4772-8DBF-612551CCFF59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83D52B3-D288-4280-82F7-9A68B7A50445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8BBC909-228E-4716-984E-7A29A5999402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2A7C6F6-9632-4FDD-BBEE-F0A5CAB24466}"/>
              </a:ext>
            </a:extLst>
          </p:cNvPr>
          <p:cNvGrpSpPr/>
          <p:nvPr/>
        </p:nvGrpSpPr>
        <p:grpSpPr>
          <a:xfrm>
            <a:off x="4025911" y="2189281"/>
            <a:ext cx="413487" cy="321778"/>
            <a:chOff x="888974" y="963423"/>
            <a:chExt cx="360000" cy="216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9F9042B3-58C2-413D-8339-73E7B3DACD61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92FB283-3629-430B-82F8-7A44A0BFC437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D3A3FD2-46DA-4EA7-9909-E6E470F7D4A3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737713F-19E8-41E5-8837-9714B35C2D3A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41DBC75-3646-45E6-A81A-50749A158D1F}"/>
              </a:ext>
            </a:extLst>
          </p:cNvPr>
          <p:cNvGrpSpPr/>
          <p:nvPr/>
        </p:nvGrpSpPr>
        <p:grpSpPr>
          <a:xfrm>
            <a:off x="9481683" y="2189281"/>
            <a:ext cx="413487" cy="321778"/>
            <a:chOff x="888974" y="963423"/>
            <a:chExt cx="360000" cy="2160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1D20045-5912-4395-841B-4A3D55B91981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A42AC94-DBC8-4003-9FCD-8AA47C4835D3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1E850067-F384-43F1-8C46-93F84D86FCEB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C43A987-EFB5-401B-8E0D-D0D49FEF9E57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0DCBC2A-E4F9-4429-9E86-ADA287E4419B}"/>
              </a:ext>
            </a:extLst>
          </p:cNvPr>
          <p:cNvGrpSpPr/>
          <p:nvPr/>
        </p:nvGrpSpPr>
        <p:grpSpPr>
          <a:xfrm>
            <a:off x="5184971" y="2189281"/>
            <a:ext cx="413487" cy="321778"/>
            <a:chOff x="888974" y="963423"/>
            <a:chExt cx="360000" cy="21600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DBB560BF-E109-475D-9ABF-29955ED88FC8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F0E6089D-5B48-42C9-8CD0-455AE537CB2B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D6205BB4-330E-4B08-BF7D-2C55DD5084D4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565FC43-F6D1-41F0-8F5A-82662E31B6AB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142BEFC-210F-4FC9-AE88-86313D308C00}"/>
              </a:ext>
            </a:extLst>
          </p:cNvPr>
          <p:cNvGrpSpPr/>
          <p:nvPr/>
        </p:nvGrpSpPr>
        <p:grpSpPr>
          <a:xfrm>
            <a:off x="2495180" y="2242911"/>
            <a:ext cx="330790" cy="214519"/>
            <a:chOff x="906974" y="999423"/>
            <a:chExt cx="288000" cy="14400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A1106FC-A324-4816-BFEE-CBE25EB1C45E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8920447-D73C-42FA-A498-050356FE4003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B8276E96-259F-4BC2-ABBC-087FDF8B89E6}"/>
              </a:ext>
            </a:extLst>
          </p:cNvPr>
          <p:cNvSpPr/>
          <p:nvPr/>
        </p:nvSpPr>
        <p:spPr>
          <a:xfrm>
            <a:off x="2453831" y="2189281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96578221-2C95-4ED4-A752-EA70751A1FF0}"/>
              </a:ext>
            </a:extLst>
          </p:cNvPr>
          <p:cNvGrpSpPr/>
          <p:nvPr/>
        </p:nvGrpSpPr>
        <p:grpSpPr>
          <a:xfrm>
            <a:off x="2083982" y="2242911"/>
            <a:ext cx="330790" cy="214519"/>
            <a:chOff x="906974" y="999423"/>
            <a:chExt cx="288000" cy="14400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78D657-838C-4397-AFAE-611EEF4D3EA0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058EC09-F193-4494-8E6B-D744EDACA330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3E77651F-4126-45AF-BD69-E914E43CA0B8}"/>
              </a:ext>
            </a:extLst>
          </p:cNvPr>
          <p:cNvSpPr/>
          <p:nvPr/>
        </p:nvSpPr>
        <p:spPr>
          <a:xfrm>
            <a:off x="2042633" y="2189281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5DB3A11-C21B-465D-B254-F80A6BDB6A81}"/>
              </a:ext>
            </a:extLst>
          </p:cNvPr>
          <p:cNvGrpSpPr/>
          <p:nvPr/>
        </p:nvGrpSpPr>
        <p:grpSpPr>
          <a:xfrm>
            <a:off x="2909445" y="2242911"/>
            <a:ext cx="330790" cy="214519"/>
            <a:chOff x="906974" y="999423"/>
            <a:chExt cx="288000" cy="144000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3EF6DEA-DEC8-4A4A-8B0A-AF8BAA522BA0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04C2C8F-930D-47A0-9F8B-7805ED1253DF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2B3F0BBA-60A1-4BE0-A23E-8D71916C07E3}"/>
              </a:ext>
            </a:extLst>
          </p:cNvPr>
          <p:cNvSpPr/>
          <p:nvPr/>
        </p:nvSpPr>
        <p:spPr>
          <a:xfrm>
            <a:off x="2868096" y="2189281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E6B9661-6D00-48C1-94CA-A6692E1B8508}"/>
              </a:ext>
            </a:extLst>
          </p:cNvPr>
          <p:cNvGrpSpPr/>
          <p:nvPr/>
        </p:nvGrpSpPr>
        <p:grpSpPr>
          <a:xfrm>
            <a:off x="8324489" y="2189281"/>
            <a:ext cx="413487" cy="321778"/>
            <a:chOff x="888974" y="963423"/>
            <a:chExt cx="360000" cy="21600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2749D7A-D672-4895-A05B-E89636DFDAF8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8437837-4CD4-41B6-BE75-F7B56B10C98F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29505C1A-E3D6-4B3C-8425-367D343638D5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7B1B6B5-A392-4DAA-AB0F-360558409914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F4899B0-1E80-4F90-93BB-F89C635A736F}"/>
              </a:ext>
            </a:extLst>
          </p:cNvPr>
          <p:cNvGrpSpPr/>
          <p:nvPr/>
        </p:nvGrpSpPr>
        <p:grpSpPr>
          <a:xfrm>
            <a:off x="7914158" y="2189281"/>
            <a:ext cx="413487" cy="321778"/>
            <a:chOff x="888974" y="963423"/>
            <a:chExt cx="360000" cy="2160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5432B551-25AF-4A2B-924E-960C3FE2F286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1735D10E-2AE5-42D4-AC5D-766827FD7C31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83051F4-F201-41AA-828A-141818CD0A35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69EADBA-149D-4EE3-9500-33F9E598CDAC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AB03340-0B83-4988-B99D-4D7F4D50658F}"/>
              </a:ext>
            </a:extLst>
          </p:cNvPr>
          <p:cNvGrpSpPr/>
          <p:nvPr/>
        </p:nvGrpSpPr>
        <p:grpSpPr>
          <a:xfrm>
            <a:off x="6754038" y="2189281"/>
            <a:ext cx="413487" cy="321778"/>
            <a:chOff x="888974" y="963423"/>
            <a:chExt cx="360000" cy="216000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09DA1CE-3CB5-4116-8F9D-9DC86FA5161A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59E5F2F4-5E4A-4D3C-820C-FCACE6CC4BD8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47EBB0F-6AC5-4B2E-A408-F263B4A4955A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DDB1645-A9EB-4557-A7C4-B410BDEF3771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E338C06-8066-47E0-A362-A9AC7FA56D84}"/>
              </a:ext>
            </a:extLst>
          </p:cNvPr>
          <p:cNvGrpSpPr/>
          <p:nvPr/>
        </p:nvGrpSpPr>
        <p:grpSpPr>
          <a:xfrm>
            <a:off x="5596947" y="2189281"/>
            <a:ext cx="413487" cy="321778"/>
            <a:chOff x="888974" y="963423"/>
            <a:chExt cx="360000" cy="21600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86AF25-2058-4D3F-ACF6-26DA86F7D967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2658157-2287-451C-81F0-C9AE056341B4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BC45BCB-EA57-428A-9CFC-C0B990617A35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DB61989-76D1-40C2-A2B7-BF2BBAEAD0BB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1681E917-74D9-4B17-9AC7-2CCC754E0B8B}"/>
              </a:ext>
            </a:extLst>
          </p:cNvPr>
          <p:cNvSpPr/>
          <p:nvPr/>
        </p:nvSpPr>
        <p:spPr>
          <a:xfrm>
            <a:off x="3282987" y="2189281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654F89BC-8024-4EFA-88CE-51AA6B779696}"/>
              </a:ext>
            </a:extLst>
          </p:cNvPr>
          <p:cNvGrpSpPr/>
          <p:nvPr/>
        </p:nvGrpSpPr>
        <p:grpSpPr>
          <a:xfrm>
            <a:off x="3324336" y="2242352"/>
            <a:ext cx="661580" cy="215636"/>
            <a:chOff x="546974" y="382039"/>
            <a:chExt cx="576000" cy="144750"/>
          </a:xfrm>
          <a:noFill/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E03D7-A8D8-4AAC-9DB4-EEB38757A6AE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E49C800-7224-4565-AE72-C3817EE18936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21DCEF-EDF9-4158-8582-0C28BEB8C7DB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09AE5C2-E2DB-42D3-A951-200BDD30CDD8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CB3CAD-352A-4845-8E80-3F11CD9D83E4}"/>
              </a:ext>
            </a:extLst>
          </p:cNvPr>
          <p:cNvGrpSpPr/>
          <p:nvPr/>
        </p:nvGrpSpPr>
        <p:grpSpPr>
          <a:xfrm>
            <a:off x="4438458" y="2189281"/>
            <a:ext cx="744277" cy="321778"/>
            <a:chOff x="474974" y="364039"/>
            <a:chExt cx="648000" cy="216000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4ACEA65-B65C-4F7B-98BC-E9AE74C9600E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3A095E53-4927-4471-B6C9-C02A6F6D69C8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AE3F9FD0-08F9-4936-90E3-040926043317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B1F21EBE-05E0-46FB-9725-033B3B3289E2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2846C745-7430-4F0C-96FB-64656C845A3B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428CDB36-8346-4928-BE28-59B3E57E386D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4B191308-2056-4BE5-9EE8-8ECE881DB195}"/>
              </a:ext>
            </a:extLst>
          </p:cNvPr>
          <p:cNvGrpSpPr/>
          <p:nvPr/>
        </p:nvGrpSpPr>
        <p:grpSpPr>
          <a:xfrm>
            <a:off x="8737904" y="2189281"/>
            <a:ext cx="744277" cy="321778"/>
            <a:chOff x="474974" y="364039"/>
            <a:chExt cx="648000" cy="21600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0B878CE-B85A-4334-BB36-F80F919F2BC2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AC5A2EB4-E29C-4923-AF3D-78FA5FBE3350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C8133007-544D-4FBF-802D-61074E3C7305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0B4C90FB-D555-4166-AD53-2F98906717A1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4F499DFC-D801-4989-8387-724C5709A08F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F640CD14-4F34-4685-B48D-80C40763E0F5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8943E60-138E-45F7-ACD5-0649B7323C50}"/>
              </a:ext>
            </a:extLst>
          </p:cNvPr>
          <p:cNvGrpSpPr/>
          <p:nvPr/>
        </p:nvGrpSpPr>
        <p:grpSpPr>
          <a:xfrm>
            <a:off x="7167525" y="2189281"/>
            <a:ext cx="744277" cy="321778"/>
            <a:chOff x="474974" y="364039"/>
            <a:chExt cx="648000" cy="216000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7260B63-1090-4E39-AEF8-BC979AC3FC6D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AAC6787F-5C27-4C53-A0A1-768580C16D1A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39CF0AA3-5094-4E60-8EB8-E8C1D541125E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445E09F1-B4F2-4238-9CBB-7FF3870D461D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ED962945-2171-4B61-A9A5-262A78E38071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50D68302-6BE5-4A2F-956C-CE732FDF8B03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C8419B1-ACC9-444F-963A-9574A31FAE9A}"/>
              </a:ext>
            </a:extLst>
          </p:cNvPr>
          <p:cNvGrpSpPr/>
          <p:nvPr/>
        </p:nvGrpSpPr>
        <p:grpSpPr>
          <a:xfrm>
            <a:off x="6010331" y="2189281"/>
            <a:ext cx="744277" cy="321778"/>
            <a:chOff x="474974" y="364039"/>
            <a:chExt cx="648000" cy="216000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72E34F37-BA21-47A8-A211-55BE2C2A7724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598CE2D5-9892-4EFF-B4F3-AD54BF6655E4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B7DB22AC-6A25-4E21-A1B6-FBB3D3543A49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8EEB6B3D-0115-4579-B0E5-7DE07C6B27F2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DDDCE29E-92BB-4384-8887-3254FE4FC603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1F7D8861-F44C-4D26-BA84-0E2F6A0C003D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2" name="Rechteck 91">
            <a:extLst>
              <a:ext uri="{FF2B5EF4-FFF2-40B4-BE49-F238E27FC236}">
                <a16:creationId xmlns:a16="http://schemas.microsoft.com/office/drawing/2014/main" id="{EB57CB9C-318C-49A4-97B7-3442E6330260}"/>
              </a:ext>
            </a:extLst>
          </p:cNvPr>
          <p:cNvSpPr/>
          <p:nvPr/>
        </p:nvSpPr>
        <p:spPr>
          <a:xfrm>
            <a:off x="1301636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D6BF8B-DC12-4D3D-8FE9-A1B2E225D61E}"/>
              </a:ext>
            </a:extLst>
          </p:cNvPr>
          <p:cNvSpPr/>
          <p:nvPr/>
        </p:nvSpPr>
        <p:spPr>
          <a:xfrm>
            <a:off x="1479295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B28A4130-66EB-4BE0-AD90-95FFA6798537}"/>
              </a:ext>
            </a:extLst>
          </p:cNvPr>
          <p:cNvSpPr/>
          <p:nvPr/>
        </p:nvSpPr>
        <p:spPr>
          <a:xfrm>
            <a:off x="1834613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8D7C4FD-0B31-469C-84A7-D73EDA444AE3}"/>
              </a:ext>
            </a:extLst>
          </p:cNvPr>
          <p:cNvSpPr/>
          <p:nvPr/>
        </p:nvSpPr>
        <p:spPr>
          <a:xfrm>
            <a:off x="1656954" y="31190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E19619D-A6C1-4A68-87EF-723A4126C664}"/>
              </a:ext>
            </a:extLst>
          </p:cNvPr>
          <p:cNvSpPr/>
          <p:nvPr/>
        </p:nvSpPr>
        <p:spPr>
          <a:xfrm>
            <a:off x="1301636" y="341322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2AA44749-FC1C-4799-A455-3ABF3A16E142}"/>
              </a:ext>
            </a:extLst>
          </p:cNvPr>
          <p:cNvSpPr/>
          <p:nvPr/>
        </p:nvSpPr>
        <p:spPr>
          <a:xfrm>
            <a:off x="1656592" y="341322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ADBF50C-B424-4392-92C0-EEDA8C569E18}"/>
              </a:ext>
            </a:extLst>
          </p:cNvPr>
          <p:cNvSpPr/>
          <p:nvPr/>
        </p:nvSpPr>
        <p:spPr>
          <a:xfrm>
            <a:off x="1479114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D95C4A06-925F-4E8B-B81C-B5E0FB105814}"/>
              </a:ext>
            </a:extLst>
          </p:cNvPr>
          <p:cNvSpPr/>
          <p:nvPr/>
        </p:nvSpPr>
        <p:spPr>
          <a:xfrm>
            <a:off x="1296000" y="37239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E04D786-A0A7-48DC-9ED5-E3ADF2829F03}"/>
              </a:ext>
            </a:extLst>
          </p:cNvPr>
          <p:cNvSpPr/>
          <p:nvPr/>
        </p:nvSpPr>
        <p:spPr>
          <a:xfrm>
            <a:off x="1653480" y="37239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4C2802-EEC9-4932-9DAB-ABC94E84113E}"/>
              </a:ext>
            </a:extLst>
          </p:cNvPr>
          <p:cNvSpPr/>
          <p:nvPr/>
        </p:nvSpPr>
        <p:spPr>
          <a:xfrm>
            <a:off x="1474740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BA75CB9-D9C1-43DB-9F8E-58BC6E4D2C3D}"/>
              </a:ext>
            </a:extLst>
          </p:cNvPr>
          <p:cNvSpPr/>
          <p:nvPr/>
        </p:nvSpPr>
        <p:spPr>
          <a:xfrm>
            <a:off x="1296000" y="406154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A5AD51C8-AC82-4498-9A93-674FCEA534F2}"/>
              </a:ext>
            </a:extLst>
          </p:cNvPr>
          <p:cNvSpPr/>
          <p:nvPr/>
        </p:nvSpPr>
        <p:spPr>
          <a:xfrm>
            <a:off x="1639964" y="4061546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1020C3EB-9E57-413F-839D-6332598D5266}"/>
              </a:ext>
            </a:extLst>
          </p:cNvPr>
          <p:cNvSpPr/>
          <p:nvPr/>
        </p:nvSpPr>
        <p:spPr>
          <a:xfrm>
            <a:off x="1467982" y="4061546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0380535-0AB9-4AF5-9972-7CCFFF088691}"/>
              </a:ext>
            </a:extLst>
          </p:cNvPr>
          <p:cNvSpPr/>
          <p:nvPr/>
        </p:nvSpPr>
        <p:spPr>
          <a:xfrm>
            <a:off x="2012272" y="31190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9BBB9DA-A79D-4D03-A903-E04ED3D8D3F9}"/>
              </a:ext>
            </a:extLst>
          </p:cNvPr>
          <p:cNvSpPr/>
          <p:nvPr/>
        </p:nvSpPr>
        <p:spPr>
          <a:xfrm>
            <a:off x="1834070" y="341322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31E206C-62F9-40A2-93D3-BD923ED19434}"/>
              </a:ext>
            </a:extLst>
          </p:cNvPr>
          <p:cNvSpPr/>
          <p:nvPr/>
        </p:nvSpPr>
        <p:spPr>
          <a:xfrm>
            <a:off x="1832220" y="37239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BC977357-BCE9-4DDC-AE00-68AC0A77A920}"/>
              </a:ext>
            </a:extLst>
          </p:cNvPr>
          <p:cNvSpPr/>
          <p:nvPr/>
        </p:nvSpPr>
        <p:spPr>
          <a:xfrm>
            <a:off x="2189026" y="341322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B11641DD-41A3-47C7-B9CA-AC505883ED61}"/>
              </a:ext>
            </a:extLst>
          </p:cNvPr>
          <p:cNvSpPr/>
          <p:nvPr/>
        </p:nvSpPr>
        <p:spPr>
          <a:xfrm>
            <a:off x="2366504" y="341322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CDC9D362-C656-4748-81E2-F241FA515BB7}"/>
              </a:ext>
            </a:extLst>
          </p:cNvPr>
          <p:cNvSpPr/>
          <p:nvPr/>
        </p:nvSpPr>
        <p:spPr>
          <a:xfrm>
            <a:off x="2543982" y="341322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9CBB0AB-C28E-4866-B5CF-2E7A7C5869EE}"/>
              </a:ext>
            </a:extLst>
          </p:cNvPr>
          <p:cNvSpPr/>
          <p:nvPr/>
        </p:nvSpPr>
        <p:spPr>
          <a:xfrm>
            <a:off x="2010960" y="37239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1F40A3DE-E4D0-4C9B-80E3-A049D65227B3}"/>
              </a:ext>
            </a:extLst>
          </p:cNvPr>
          <p:cNvSpPr/>
          <p:nvPr/>
        </p:nvSpPr>
        <p:spPr>
          <a:xfrm>
            <a:off x="1829667" y="406154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6F7F23E-06CC-4677-BB9E-EBB3762DDBAF}"/>
              </a:ext>
            </a:extLst>
          </p:cNvPr>
          <p:cNvSpPr/>
          <p:nvPr/>
        </p:nvSpPr>
        <p:spPr>
          <a:xfrm>
            <a:off x="2192357" y="406154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791CCEA-054E-465D-BB6F-3B7A26AAF462}"/>
              </a:ext>
            </a:extLst>
          </p:cNvPr>
          <p:cNvSpPr/>
          <p:nvPr/>
        </p:nvSpPr>
        <p:spPr>
          <a:xfrm>
            <a:off x="2368890" y="406154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ED9F7A0-D6F3-4780-8495-9A74E7C97810}"/>
              </a:ext>
            </a:extLst>
          </p:cNvPr>
          <p:cNvSpPr/>
          <p:nvPr/>
        </p:nvSpPr>
        <p:spPr>
          <a:xfrm>
            <a:off x="2556968" y="4061546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9E152B6-7448-4379-B282-A6373A1059F0}"/>
              </a:ext>
            </a:extLst>
          </p:cNvPr>
          <p:cNvSpPr/>
          <p:nvPr/>
        </p:nvSpPr>
        <p:spPr>
          <a:xfrm>
            <a:off x="2011548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AE649B3-5F26-4892-98FD-9E74CA858623}"/>
              </a:ext>
            </a:extLst>
          </p:cNvPr>
          <p:cNvSpPr/>
          <p:nvPr/>
        </p:nvSpPr>
        <p:spPr>
          <a:xfrm>
            <a:off x="2012475" y="4061546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B81A45D9-B999-4701-A204-83B2AE2984E2}"/>
              </a:ext>
            </a:extLst>
          </p:cNvPr>
          <p:cNvSpPr/>
          <p:nvPr/>
        </p:nvSpPr>
        <p:spPr>
          <a:xfrm>
            <a:off x="2189931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BD46D5AD-F81A-42E5-ACF6-FBDE92FC392B}"/>
              </a:ext>
            </a:extLst>
          </p:cNvPr>
          <p:cNvSpPr/>
          <p:nvPr/>
        </p:nvSpPr>
        <p:spPr>
          <a:xfrm>
            <a:off x="2545249" y="31190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2161FCC-1F65-42C7-8290-24098FEFAF71}"/>
              </a:ext>
            </a:extLst>
          </p:cNvPr>
          <p:cNvSpPr/>
          <p:nvPr/>
        </p:nvSpPr>
        <p:spPr>
          <a:xfrm>
            <a:off x="2189700" y="37239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68196D6-AFA5-456A-929F-F3024B469164}"/>
              </a:ext>
            </a:extLst>
          </p:cNvPr>
          <p:cNvSpPr/>
          <p:nvPr/>
        </p:nvSpPr>
        <p:spPr>
          <a:xfrm>
            <a:off x="2547180" y="37239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53D7E822-1DEA-4A07-B484-973680952379}"/>
              </a:ext>
            </a:extLst>
          </p:cNvPr>
          <p:cNvSpPr/>
          <p:nvPr/>
        </p:nvSpPr>
        <p:spPr>
          <a:xfrm>
            <a:off x="2367590" y="31190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26A9002-1844-4177-9A9E-5EB94B058759}"/>
              </a:ext>
            </a:extLst>
          </p:cNvPr>
          <p:cNvSpPr/>
          <p:nvPr/>
        </p:nvSpPr>
        <p:spPr>
          <a:xfrm>
            <a:off x="2368440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CC3D5CE-6C73-4F5E-A0E8-DA89C66CAA78}"/>
              </a:ext>
            </a:extLst>
          </p:cNvPr>
          <p:cNvSpPr/>
          <p:nvPr/>
        </p:nvSpPr>
        <p:spPr>
          <a:xfrm>
            <a:off x="2722908" y="3119039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96364514-5E59-44C1-AD76-DBC430BEDBED}"/>
              </a:ext>
            </a:extLst>
          </p:cNvPr>
          <p:cNvSpPr/>
          <p:nvPr/>
        </p:nvSpPr>
        <p:spPr>
          <a:xfrm>
            <a:off x="2920914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99E28D3-E56D-422F-B929-D76AE7403430}"/>
              </a:ext>
            </a:extLst>
          </p:cNvPr>
          <p:cNvSpPr/>
          <p:nvPr/>
        </p:nvSpPr>
        <p:spPr>
          <a:xfrm>
            <a:off x="3276232" y="31190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A50E78E-23F6-4D39-8D93-62374A5821AA}"/>
              </a:ext>
            </a:extLst>
          </p:cNvPr>
          <p:cNvSpPr/>
          <p:nvPr/>
        </p:nvSpPr>
        <p:spPr>
          <a:xfrm>
            <a:off x="2725920" y="3723992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CC91612-F141-415C-9358-58D5BE6A5AEE}"/>
              </a:ext>
            </a:extLst>
          </p:cNvPr>
          <p:cNvSpPr/>
          <p:nvPr/>
        </p:nvSpPr>
        <p:spPr>
          <a:xfrm>
            <a:off x="2925007" y="37239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082064E-20D5-4827-A9FC-74E1E69D3ECB}"/>
              </a:ext>
            </a:extLst>
          </p:cNvPr>
          <p:cNvSpPr/>
          <p:nvPr/>
        </p:nvSpPr>
        <p:spPr>
          <a:xfrm>
            <a:off x="3282487" y="37239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391E259-221E-4390-B2A6-862B2B1BD89C}"/>
              </a:ext>
            </a:extLst>
          </p:cNvPr>
          <p:cNvSpPr/>
          <p:nvPr/>
        </p:nvSpPr>
        <p:spPr>
          <a:xfrm>
            <a:off x="2721460" y="3413225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DE4E0237-8EA8-427F-BF32-0A4A691BD41A}"/>
              </a:ext>
            </a:extLst>
          </p:cNvPr>
          <p:cNvSpPr/>
          <p:nvPr/>
        </p:nvSpPr>
        <p:spPr>
          <a:xfrm>
            <a:off x="2741401" y="4061546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37C0731B-A2CA-4366-A296-229322A9D28F}"/>
              </a:ext>
            </a:extLst>
          </p:cNvPr>
          <p:cNvSpPr/>
          <p:nvPr/>
        </p:nvSpPr>
        <p:spPr>
          <a:xfrm>
            <a:off x="3104246" y="4061546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79F3455-747D-4B79-B314-1172BAC1DFC1}"/>
              </a:ext>
            </a:extLst>
          </p:cNvPr>
          <p:cNvSpPr/>
          <p:nvPr/>
        </p:nvSpPr>
        <p:spPr>
          <a:xfrm>
            <a:off x="2930898" y="4061546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A1073435-1341-46E4-B92D-098F2AC2E2F6}"/>
              </a:ext>
            </a:extLst>
          </p:cNvPr>
          <p:cNvSpPr/>
          <p:nvPr/>
        </p:nvSpPr>
        <p:spPr>
          <a:xfrm>
            <a:off x="2919285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7D5452B-CF7B-4508-AED7-A37C432BEC30}"/>
              </a:ext>
            </a:extLst>
          </p:cNvPr>
          <p:cNvSpPr/>
          <p:nvPr/>
        </p:nvSpPr>
        <p:spPr>
          <a:xfrm>
            <a:off x="3098573" y="31190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19F8EB70-D255-483C-A85F-7515053C891F}"/>
              </a:ext>
            </a:extLst>
          </p:cNvPr>
          <p:cNvSpPr/>
          <p:nvPr/>
        </p:nvSpPr>
        <p:spPr>
          <a:xfrm>
            <a:off x="3103747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7897414E-DD72-4246-BAAE-DD4E46395069}"/>
              </a:ext>
            </a:extLst>
          </p:cNvPr>
          <p:cNvSpPr/>
          <p:nvPr/>
        </p:nvSpPr>
        <p:spPr>
          <a:xfrm>
            <a:off x="3096763" y="341322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7C1951B-1A14-4E2B-8427-57F0AB2476A4}"/>
              </a:ext>
            </a:extLst>
          </p:cNvPr>
          <p:cNvSpPr/>
          <p:nvPr/>
        </p:nvSpPr>
        <p:spPr>
          <a:xfrm>
            <a:off x="3453891" y="31190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20844BC-2C96-47DE-A394-C3FDA08F8831}"/>
              </a:ext>
            </a:extLst>
          </p:cNvPr>
          <p:cNvSpPr/>
          <p:nvPr/>
        </p:nvSpPr>
        <p:spPr>
          <a:xfrm>
            <a:off x="3274241" y="3413225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7F20088C-C4E2-4863-9724-E322D34D8194}"/>
              </a:ext>
            </a:extLst>
          </p:cNvPr>
          <p:cNvSpPr/>
          <p:nvPr/>
        </p:nvSpPr>
        <p:spPr>
          <a:xfrm>
            <a:off x="3287313" y="4061546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E5FFC7C9-0C12-49B0-8109-3BF3ADCF83B1}"/>
              </a:ext>
            </a:extLst>
          </p:cNvPr>
          <p:cNvSpPr/>
          <p:nvPr/>
        </p:nvSpPr>
        <p:spPr>
          <a:xfrm>
            <a:off x="3472066" y="341322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01BB4A2-5A9D-4804-AB8A-73D9E729CF24}"/>
              </a:ext>
            </a:extLst>
          </p:cNvPr>
          <p:cNvSpPr/>
          <p:nvPr/>
        </p:nvSpPr>
        <p:spPr>
          <a:xfrm>
            <a:off x="3461227" y="37239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8BBFF459-5825-4621-B449-6E33B9258B54}"/>
              </a:ext>
            </a:extLst>
          </p:cNvPr>
          <p:cNvSpPr/>
          <p:nvPr/>
        </p:nvSpPr>
        <p:spPr>
          <a:xfrm>
            <a:off x="3481232" y="4061546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91AB91F-99D9-4BC4-8680-B5975E6527DF}"/>
              </a:ext>
            </a:extLst>
          </p:cNvPr>
          <p:cNvSpPr/>
          <p:nvPr/>
        </p:nvSpPr>
        <p:spPr>
          <a:xfrm>
            <a:off x="3625583" y="4061546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59FDD8DF-19B0-48E0-9F77-7C57B89B0F7C}"/>
              </a:ext>
            </a:extLst>
          </p:cNvPr>
          <p:cNvSpPr/>
          <p:nvPr/>
        </p:nvSpPr>
        <p:spPr>
          <a:xfrm>
            <a:off x="3819502" y="4061546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DA8C1A71-7DB5-4FEC-B007-6E4F9B592489}"/>
              </a:ext>
            </a:extLst>
          </p:cNvPr>
          <p:cNvSpPr/>
          <p:nvPr/>
        </p:nvSpPr>
        <p:spPr>
          <a:xfrm>
            <a:off x="3631550" y="3119039"/>
            <a:ext cx="185742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4E541F44-C698-4C54-98CA-AAEE80588574}"/>
              </a:ext>
            </a:extLst>
          </p:cNvPr>
          <p:cNvSpPr/>
          <p:nvPr/>
        </p:nvSpPr>
        <p:spPr>
          <a:xfrm>
            <a:off x="3829556" y="31190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44D3DCA-33D5-44CA-A062-B3E8B070FE58}"/>
              </a:ext>
            </a:extLst>
          </p:cNvPr>
          <p:cNvSpPr/>
          <p:nvPr/>
        </p:nvSpPr>
        <p:spPr>
          <a:xfrm>
            <a:off x="4014499" y="4061546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5C30277-03E3-42ED-BB72-4CDB198F0858}"/>
              </a:ext>
            </a:extLst>
          </p:cNvPr>
          <p:cNvSpPr/>
          <p:nvPr/>
        </p:nvSpPr>
        <p:spPr>
          <a:xfrm>
            <a:off x="4007213" y="31190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270F2282-6F7C-45D6-9773-1586411919C2}"/>
              </a:ext>
            </a:extLst>
          </p:cNvPr>
          <p:cNvSpPr/>
          <p:nvPr/>
        </p:nvSpPr>
        <p:spPr>
          <a:xfrm>
            <a:off x="3649544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2DD6828-9314-4AC2-9D09-27EBEA062CD5}"/>
              </a:ext>
            </a:extLst>
          </p:cNvPr>
          <p:cNvSpPr/>
          <p:nvPr/>
        </p:nvSpPr>
        <p:spPr>
          <a:xfrm>
            <a:off x="3827022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65773464-37C0-463D-994B-5FE82EEF6FA2}"/>
              </a:ext>
            </a:extLst>
          </p:cNvPr>
          <p:cNvSpPr/>
          <p:nvPr/>
        </p:nvSpPr>
        <p:spPr>
          <a:xfrm>
            <a:off x="4004504" y="341322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D7C9198-F768-45EF-A7CA-05FB109793D9}"/>
              </a:ext>
            </a:extLst>
          </p:cNvPr>
          <p:cNvSpPr/>
          <p:nvPr/>
        </p:nvSpPr>
        <p:spPr>
          <a:xfrm>
            <a:off x="3639967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A63A7B4E-98CC-43C5-AD02-6986B489C877}"/>
              </a:ext>
            </a:extLst>
          </p:cNvPr>
          <p:cNvSpPr/>
          <p:nvPr/>
        </p:nvSpPr>
        <p:spPr>
          <a:xfrm>
            <a:off x="3818707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AD346737-09A4-43A6-BAA8-268B431FB02F}"/>
              </a:ext>
            </a:extLst>
          </p:cNvPr>
          <p:cNvSpPr/>
          <p:nvPr/>
        </p:nvSpPr>
        <p:spPr>
          <a:xfrm>
            <a:off x="3997454" y="37239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1FE7C2A-2875-42F0-A0E4-BB1675C1F79B}"/>
              </a:ext>
            </a:extLst>
          </p:cNvPr>
          <p:cNvSpPr/>
          <p:nvPr/>
        </p:nvSpPr>
        <p:spPr>
          <a:xfrm>
            <a:off x="1292939" y="2184422"/>
            <a:ext cx="74427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FA7CCF29-BA8B-4E02-924B-3E7480D92BD6}"/>
              </a:ext>
            </a:extLst>
          </p:cNvPr>
          <p:cNvSpPr/>
          <p:nvPr/>
        </p:nvSpPr>
        <p:spPr>
          <a:xfrm>
            <a:off x="2038067" y="2184422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DCD0FEA-E1B5-4AB3-8992-41488C6941D8}"/>
              </a:ext>
            </a:extLst>
          </p:cNvPr>
          <p:cNvSpPr/>
          <p:nvPr/>
        </p:nvSpPr>
        <p:spPr>
          <a:xfrm>
            <a:off x="2870647" y="2188105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19228E8C-5FB8-4293-8576-79075152AA6D}"/>
              </a:ext>
            </a:extLst>
          </p:cNvPr>
          <p:cNvSpPr/>
          <p:nvPr/>
        </p:nvSpPr>
        <p:spPr>
          <a:xfrm>
            <a:off x="2454766" y="2186929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39A111F-E96B-48F8-AF67-03F9EBC110B7}"/>
              </a:ext>
            </a:extLst>
          </p:cNvPr>
          <p:cNvSpPr/>
          <p:nvPr/>
        </p:nvSpPr>
        <p:spPr>
          <a:xfrm>
            <a:off x="3276232" y="2190795"/>
            <a:ext cx="74427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22DD8626-8036-41C4-85B5-97543F7A55CB}"/>
              </a:ext>
            </a:extLst>
          </p:cNvPr>
          <p:cNvSpPr/>
          <p:nvPr/>
        </p:nvSpPr>
        <p:spPr>
          <a:xfrm>
            <a:off x="4440694" y="2190795"/>
            <a:ext cx="74427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9C7C3EA4-BA58-4881-9852-9758EB00E2D7}"/>
              </a:ext>
            </a:extLst>
          </p:cNvPr>
          <p:cNvSpPr/>
          <p:nvPr/>
        </p:nvSpPr>
        <p:spPr>
          <a:xfrm>
            <a:off x="4033962" y="2188680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1B51F0D-D4CA-4496-B3A6-BD45BD98919A}"/>
              </a:ext>
            </a:extLst>
          </p:cNvPr>
          <p:cNvSpPr/>
          <p:nvPr/>
        </p:nvSpPr>
        <p:spPr>
          <a:xfrm>
            <a:off x="5180123" y="2190795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AE184EB-917B-4C0F-95F5-B3BFE5FD89E4}"/>
              </a:ext>
            </a:extLst>
          </p:cNvPr>
          <p:cNvSpPr/>
          <p:nvPr/>
        </p:nvSpPr>
        <p:spPr>
          <a:xfrm>
            <a:off x="5596844" y="2190795"/>
            <a:ext cx="413487" cy="32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C2140AB7-7B94-4CC3-A4C4-5F78ED1EB2A2}"/>
              </a:ext>
            </a:extLst>
          </p:cNvPr>
          <p:cNvSpPr txBox="1"/>
          <p:nvPr/>
        </p:nvSpPr>
        <p:spPr>
          <a:xfrm>
            <a:off x="485254" y="3075739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FD8B0405-96A9-401D-B2F4-6F38911615CE}"/>
              </a:ext>
            </a:extLst>
          </p:cNvPr>
          <p:cNvSpPr txBox="1"/>
          <p:nvPr/>
        </p:nvSpPr>
        <p:spPr>
          <a:xfrm>
            <a:off x="471902" y="3383591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B02A6205-EF5F-443D-9E43-90E17D960B96}"/>
              </a:ext>
            </a:extLst>
          </p:cNvPr>
          <p:cNvSpPr txBox="1"/>
          <p:nvPr/>
        </p:nvSpPr>
        <p:spPr>
          <a:xfrm>
            <a:off x="461015" y="3692742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986F44CE-C4DB-4EF6-962C-6DBB6DA2B9CB}"/>
              </a:ext>
            </a:extLst>
          </p:cNvPr>
          <p:cNvSpPr txBox="1"/>
          <p:nvPr/>
        </p:nvSpPr>
        <p:spPr>
          <a:xfrm>
            <a:off x="445065" y="4034759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FFA6DDA-A8AC-4355-AF99-50D3495E67B0}"/>
              </a:ext>
            </a:extLst>
          </p:cNvPr>
          <p:cNvSpPr txBox="1"/>
          <p:nvPr/>
        </p:nvSpPr>
        <p:spPr>
          <a:xfrm>
            <a:off x="1462990" y="1950866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T0</a:t>
            </a:r>
            <a:endParaRPr lang="en-US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F679B542-D0AE-4D65-9D40-17EEF48AF04E}"/>
              </a:ext>
            </a:extLst>
          </p:cNvPr>
          <p:cNvSpPr txBox="1"/>
          <p:nvPr/>
        </p:nvSpPr>
        <p:spPr>
          <a:xfrm>
            <a:off x="3448602" y="1933230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</a:t>
            </a:r>
            <a:endParaRPr lang="en-US" dirty="0"/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9DF85FB-DB93-41FD-9B3B-DA37882C2EF3}"/>
              </a:ext>
            </a:extLst>
          </p:cNvPr>
          <p:cNvSpPr txBox="1"/>
          <p:nvPr/>
        </p:nvSpPr>
        <p:spPr>
          <a:xfrm>
            <a:off x="2482628" y="1950866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</a:t>
            </a:r>
            <a:endParaRPr lang="en-US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D691B49-1E96-4D8F-AB50-94C5DCF4F0DC}"/>
              </a:ext>
            </a:extLst>
          </p:cNvPr>
          <p:cNvSpPr txBox="1"/>
          <p:nvPr/>
        </p:nvSpPr>
        <p:spPr>
          <a:xfrm>
            <a:off x="2865808" y="1950866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</a:t>
            </a:r>
            <a:endParaRPr lang="en-US" dirty="0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14983E19-6770-4662-982A-867C247F6344}"/>
              </a:ext>
            </a:extLst>
          </p:cNvPr>
          <p:cNvSpPr txBox="1"/>
          <p:nvPr/>
        </p:nvSpPr>
        <p:spPr>
          <a:xfrm>
            <a:off x="2046808" y="1952732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</a:t>
            </a:r>
            <a:endParaRPr lang="en-US" dirty="0"/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9376D8A3-B14C-4BAE-9465-264308AC3133}"/>
              </a:ext>
            </a:extLst>
          </p:cNvPr>
          <p:cNvSpPr txBox="1"/>
          <p:nvPr/>
        </p:nvSpPr>
        <p:spPr>
          <a:xfrm>
            <a:off x="4017954" y="1949492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</a:t>
            </a:r>
            <a:endParaRPr lang="en-US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6F0FF3D4-5E1A-4562-8801-16C4C366B337}"/>
              </a:ext>
            </a:extLst>
          </p:cNvPr>
          <p:cNvSpPr txBox="1"/>
          <p:nvPr/>
        </p:nvSpPr>
        <p:spPr>
          <a:xfrm>
            <a:off x="4619193" y="1949492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</a:t>
            </a:r>
            <a:endParaRPr lang="en-US" dirty="0"/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B21C4D85-92BE-4B68-8792-D960203E4DCB}"/>
              </a:ext>
            </a:extLst>
          </p:cNvPr>
          <p:cNvSpPr txBox="1"/>
          <p:nvPr/>
        </p:nvSpPr>
        <p:spPr>
          <a:xfrm>
            <a:off x="5609083" y="1946967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</a:t>
            </a:r>
            <a:endParaRPr lang="en-US" dirty="0"/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6CC53C4C-750C-4BF2-8C36-E04D9CE1ED73}"/>
              </a:ext>
            </a:extLst>
          </p:cNvPr>
          <p:cNvSpPr txBox="1"/>
          <p:nvPr/>
        </p:nvSpPr>
        <p:spPr>
          <a:xfrm>
            <a:off x="5175033" y="1946967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T0</a:t>
            </a:r>
            <a:endParaRPr lang="en-US" dirty="0"/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809F4A31-5C65-4861-985D-F9C875840F89}"/>
              </a:ext>
            </a:extLst>
          </p:cNvPr>
          <p:cNvSpPr txBox="1"/>
          <p:nvPr/>
        </p:nvSpPr>
        <p:spPr>
          <a:xfrm>
            <a:off x="6194921" y="1933061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T0</a:t>
            </a:r>
            <a:endParaRPr lang="en-US" dirty="0"/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E9E3B2AD-8989-4693-8A75-22E4C456A1E6}"/>
              </a:ext>
            </a:extLst>
          </p:cNvPr>
          <p:cNvSpPr txBox="1"/>
          <p:nvPr/>
        </p:nvSpPr>
        <p:spPr>
          <a:xfrm>
            <a:off x="7359880" y="1946966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</a:t>
            </a:r>
            <a:endParaRPr lang="en-US" dirty="0"/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5605A9DF-08A2-418C-B378-8C467CB4E3B2}"/>
              </a:ext>
            </a:extLst>
          </p:cNvPr>
          <p:cNvSpPr txBox="1"/>
          <p:nvPr/>
        </p:nvSpPr>
        <p:spPr>
          <a:xfrm>
            <a:off x="7916646" y="1946965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</a:t>
            </a:r>
            <a:endParaRPr lang="en-US" dirty="0"/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4F036EE-DF11-4375-881D-511E25B704F2}"/>
              </a:ext>
            </a:extLst>
          </p:cNvPr>
          <p:cNvSpPr txBox="1"/>
          <p:nvPr/>
        </p:nvSpPr>
        <p:spPr>
          <a:xfrm>
            <a:off x="6778739" y="1934927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</a:t>
            </a:r>
            <a:endParaRPr lang="en-US" dirty="0"/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95F8FC4D-C9E2-423E-9AE5-F19BA0FDB4FE}"/>
              </a:ext>
            </a:extLst>
          </p:cNvPr>
          <p:cNvSpPr txBox="1"/>
          <p:nvPr/>
        </p:nvSpPr>
        <p:spPr>
          <a:xfrm>
            <a:off x="8861950" y="1947836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</a:t>
            </a:r>
            <a:endParaRPr lang="en-US" dirty="0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6C8D0906-3B45-438C-BF92-B406A5D964EE}"/>
              </a:ext>
            </a:extLst>
          </p:cNvPr>
          <p:cNvSpPr txBox="1"/>
          <p:nvPr/>
        </p:nvSpPr>
        <p:spPr>
          <a:xfrm>
            <a:off x="8336656" y="1946964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</a:t>
            </a:r>
            <a:endParaRPr lang="en-US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5A7ED04A-6FFB-4067-86D5-7BCF106E3CC7}"/>
              </a:ext>
            </a:extLst>
          </p:cNvPr>
          <p:cNvSpPr txBox="1"/>
          <p:nvPr/>
        </p:nvSpPr>
        <p:spPr>
          <a:xfrm>
            <a:off x="9473519" y="1946963"/>
            <a:ext cx="47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T0</a:t>
            </a:r>
            <a:endParaRPr lang="en-US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B0A082D-E7FD-4A40-8565-8029FA6CD8B7}"/>
              </a:ext>
            </a:extLst>
          </p:cNvPr>
          <p:cNvSpPr txBox="1"/>
          <p:nvPr/>
        </p:nvSpPr>
        <p:spPr>
          <a:xfrm>
            <a:off x="4734231" y="3252162"/>
            <a:ext cx="4502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uint64 t = </a:t>
            </a:r>
            <a:r>
              <a:rPr lang="en-US" dirty="0" err="1">
                <a:solidFill>
                  <a:srgbClr val="FF0000"/>
                </a:solidFill>
                <a:latin typeface="Book Antiqua" panose="02040602050305030304" pitchFamily="18" charset="0"/>
              </a:rPr>
              <a:t>atomicfetchandadd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(&amp;cnt,1);</a:t>
            </a:r>
          </a:p>
          <a:p>
            <a:r>
              <a:rPr lang="en-US" dirty="0">
                <a:latin typeface="Book Antiqua" panose="02040602050305030304" pitchFamily="18" charset="0"/>
              </a:rPr>
              <a:t>uint64 x = </a:t>
            </a:r>
            <a:r>
              <a:rPr lang="en-US" dirty="0" err="1">
                <a:latin typeface="Book Antiqua" panose="02040602050305030304" pitchFamily="18" charset="0"/>
              </a:rPr>
              <a:t>generateanchor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i+t</a:t>
            </a: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r>
              <a:rPr lang="en-US" dirty="0">
                <a:latin typeface="Book Antiqua" panose="02040602050305030304" pitchFamily="18" charset="0"/>
              </a:rPr>
              <a:t>do{ </a:t>
            </a:r>
          </a:p>
          <a:p>
            <a:r>
              <a:rPr lang="en-US" dirty="0">
                <a:latin typeface="Book Antiqua" panose="02040602050305030304" pitchFamily="18" charset="0"/>
              </a:rPr>
              <a:t>  x =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f(x);</a:t>
            </a:r>
          </a:p>
          <a:p>
            <a:r>
              <a:rPr lang="en-US" dirty="0">
                <a:latin typeface="Book Antiqua" panose="02040602050305030304" pitchFamily="18" charset="0"/>
              </a:rPr>
              <a:t>  steps++;  </a:t>
            </a:r>
          </a:p>
          <a:p>
            <a:r>
              <a:rPr lang="en-US" dirty="0">
                <a:latin typeface="Book Antiqua" panose="02040602050305030304" pitchFamily="18" charset="0"/>
              </a:rPr>
              <a:t>  if(</a:t>
            </a:r>
            <a:r>
              <a:rPr lang="en-US" dirty="0" err="1">
                <a:latin typeface="Book Antiqua" panose="02040602050305030304" pitchFamily="18" charset="0"/>
              </a:rPr>
              <a:t>isanchor</a:t>
            </a:r>
            <a:r>
              <a:rPr lang="en-US" dirty="0">
                <a:latin typeface="Book Antiqua" panose="02040602050305030304" pitchFamily="18" charset="0"/>
              </a:rPr>
              <a:t>(x)){    </a:t>
            </a:r>
          </a:p>
          <a:p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        w(</a:t>
            </a:r>
            <a:r>
              <a:rPr lang="en-US" dirty="0" err="1">
                <a:solidFill>
                  <a:srgbClr val="00B050"/>
                </a:solidFill>
                <a:latin typeface="Book Antiqua" panose="02040602050305030304" pitchFamily="18" charset="0"/>
              </a:rPr>
              <a:t>dist,arc,i,steps,x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);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t = </a:t>
            </a:r>
            <a:r>
              <a:rPr lang="en-US" dirty="0" err="1">
                <a:solidFill>
                  <a:srgbClr val="FF0000"/>
                </a:solidFill>
                <a:latin typeface="Book Antiqua" panose="02040602050305030304" pitchFamily="18" charset="0"/>
              </a:rPr>
              <a:t>atomicfetchandadd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(&amp;cnt,1);  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if(t&lt;M/NB){      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      x = </a:t>
            </a:r>
            <a:r>
              <a:rPr lang="en-US" dirty="0" err="1">
                <a:latin typeface="Book Antiqua" panose="02040602050305030304" pitchFamily="18" charset="0"/>
              </a:rPr>
              <a:t>generateanchor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i+t</a:t>
            </a: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      steps = 0;  }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 }</a:t>
            </a:r>
          </a:p>
          <a:p>
            <a:r>
              <a:rPr lang="en-US" dirty="0">
                <a:latin typeface="Book Antiqua" panose="02040602050305030304" pitchFamily="18" charset="0"/>
              </a:rPr>
              <a:t>}while(t&lt;M/NB); </a:t>
            </a:r>
          </a:p>
        </p:txBody>
      </p:sp>
    </p:spTree>
    <p:extLst>
      <p:ext uri="{BB962C8B-B14F-4D97-AF65-F5344CB8AC3E}">
        <p14:creationId xmlns:p14="http://schemas.microsoft.com/office/powerpoint/2010/main" val="22894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21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 animBg="1"/>
      <p:bldP spid="167" grpId="0" animBg="1"/>
      <p:bldP spid="169" grpId="0" animBg="1"/>
      <p:bldP spid="170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65" grpId="0" animBg="1"/>
      <p:bldP spid="165" grpId="1" animBg="1"/>
      <p:bldP spid="168" grpId="0" animBg="1"/>
      <p:bldP spid="168" grpId="1" animBg="1"/>
      <p:bldP spid="171" grpId="0" animBg="1"/>
      <p:bldP spid="171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06" grpId="0"/>
      <p:bldP spid="195" grpId="0"/>
      <p:bldP spid="196" grpId="0"/>
      <p:bldP spid="197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E3C5-23E0-435E-9AD9-8403243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55A94-897D-4FCB-BEE5-D20E604BA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en-US" dirty="0" err="1"/>
              <a:t>tream</a:t>
            </a:r>
            <a:r>
              <a:rPr lang="en-US" dirty="0"/>
              <a:t> ciphers and pseudo random number generators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Finite state automata, input only upon seeding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Each call to PRNG: transition to unique follow-up state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State graph: each node=state exactly one outgoing edge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Structure: few components, each with 1 cycle + ragged trees</a:t>
            </a:r>
            <a:br>
              <a:rPr lang="en-US" dirty="0"/>
            </a:br>
            <a:endParaRPr lang="en-US" dirty="0"/>
          </a:p>
          <a:p>
            <a:pPr marL="228600" indent="0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F840C6-B45E-472B-BF20-8C3B7F695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71" y="1180124"/>
            <a:ext cx="3737429" cy="25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DD16-AB14-47C9-84FF-858D6E08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602A42-6B9F-494A-B390-AE6B6754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Explore state graph of medium size (n=2</a:t>
            </a:r>
            <a:r>
              <a:rPr lang="en-US" baseline="30000" dirty="0"/>
              <a:t>64</a:t>
            </a:r>
            <a:r>
              <a:rPr lang="en-US" dirty="0"/>
              <a:t>) to find if cycle lengths meet expectations (~sqrt(n))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 anchor graph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Anchors = nodes with property, e.g., node index mod 2^</a:t>
            </a:r>
            <a:r>
              <a:rPr lang="en-US" baseline="30000" dirty="0"/>
              <a:t>20</a:t>
            </a:r>
            <a:r>
              <a:rPr lang="en-US" dirty="0"/>
              <a:t>=0, spread all over state graph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From each anchor u: follow path to next anchor  v (and store (</a:t>
            </a:r>
            <a:r>
              <a:rPr lang="en-US" dirty="0" err="1"/>
              <a:t>u,v,dist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))</a:t>
            </a:r>
            <a:r>
              <a:rPr lang="en-US" dirty="0">
                <a:highlight>
                  <a:srgbClr val="00FF00"/>
                </a:highlight>
              </a:rPr>
              <a:t>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anchor graph in post-processing step, not difficult because much smaller (not covered 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F709-9C1F-4EF1-BAE4-4A370CF3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627" y="1349545"/>
            <a:ext cx="10224000" cy="393900"/>
          </a:xfrm>
        </p:spPr>
        <p:txBody>
          <a:bodyPr/>
          <a:lstStyle/>
          <a:p>
            <a:r>
              <a:rPr lang="de-DE" dirty="0"/>
              <a:t>Basic Implementation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43B552-89DD-45C7-AF72-4AA821BA6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u i n t 6 4    d i s t [N ] , a r c [N ] ;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f o r ( u i n t 6 4    i = 0 ; i&lt;N ; i + + )   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	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d o t a s k </a:t>
            </a:r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( i  , d i s t  , a r c ) ;</a:t>
            </a:r>
          </a:p>
          <a:p>
            <a:endParaRPr lang="pt-BR" dirty="0">
              <a:latin typeface="Arial Narrow" panose="020B0606020202030204" pitchFamily="34" charset="0"/>
              <a:cs typeface="Kalinga" panose="020B0502040204020203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Narrow" panose="020B0606020202030204" pitchFamily="34" charset="0"/>
              <a:cs typeface="Kalinga" panose="020B0502040204020203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v o i d 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d o t a s k </a:t>
            </a:r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( u i n t 6 4   i  , u i n t 6 4*d i s t  , u i n t 6 4*a r c ){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	u i n t 6 4    s t e p s   =   0 ; 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	u i n t 6 4   x   =  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g e n e r a t e a n c h o r </a:t>
            </a:r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( i ) ;</a:t>
            </a:r>
          </a:p>
          <a:p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	do{</a:t>
            </a:r>
          </a:p>
          <a:p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		x   =</a:t>
            </a:r>
            <a:r>
              <a:rPr lang="pt-BR" dirty="0">
                <a:solidFill>
                  <a:srgbClr val="0070C0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   f ( x ) </a:t>
            </a:r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;</a:t>
            </a:r>
            <a:r>
              <a:rPr lang="pt-BR" dirty="0">
                <a:solidFill>
                  <a:srgbClr val="FF0000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   </a:t>
            </a:r>
          </a:p>
          <a:p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		s t e p s + + ;</a:t>
            </a:r>
          </a:p>
          <a:p>
            <a:r>
              <a:rPr lang="pt-BR" dirty="0">
                <a:solidFill>
                  <a:schemeClr val="tx1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	 }w h i l e ( ! i s a n c h o r ( x , steps) ) ;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	 </a:t>
            </a:r>
          </a:p>
          <a:p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     </a:t>
            </a:r>
            <a:r>
              <a:rPr lang="pt-BR" dirty="0">
                <a:solidFill>
                  <a:srgbClr val="00B050"/>
                </a:solidFill>
                <a:latin typeface="Book Antiqua" panose="02040602050305030304" pitchFamily="18" charset="0"/>
                <a:cs typeface="Kalinga" panose="020B0502040204020203" pitchFamily="34" charset="0"/>
              </a:rPr>
              <a:t>w( d i s t  , a r c  , i  , s t e p s  , x )</a:t>
            </a:r>
            <a:r>
              <a:rPr lang="pt-BR" dirty="0">
                <a:latin typeface="Book Antiqua" panose="02040602050305030304" pitchFamily="18" charset="0"/>
                <a:cs typeface="Kalinga" panose="020B0502040204020203" pitchFamily="34" charset="0"/>
              </a:rPr>
              <a:t> ;}</a:t>
            </a:r>
            <a:endParaRPr lang="en-US" dirty="0">
              <a:latin typeface="Book Antiqua" panose="02040602050305030304" pitchFamily="18" charset="0"/>
              <a:cs typeface="Kalinga" panose="020B0502040204020203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10EEA4E-49E2-4A53-94F9-8F4E0DBC39EF}"/>
              </a:ext>
            </a:extLst>
          </p:cNvPr>
          <p:cNvSpPr/>
          <p:nvPr/>
        </p:nvSpPr>
        <p:spPr>
          <a:xfrm rot="10800000">
            <a:off x="4933921" y="2381661"/>
            <a:ext cx="927837" cy="2033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B03321-7077-4034-99A4-4C0D36DD7A02}"/>
              </a:ext>
            </a:extLst>
          </p:cNvPr>
          <p:cNvSpPr txBox="1"/>
          <p:nvPr/>
        </p:nvSpPr>
        <p:spPr>
          <a:xfrm>
            <a:off x="5881036" y="2281186"/>
            <a:ext cx="472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Embarrassing Parallel: </a:t>
            </a:r>
          </a:p>
          <a:p>
            <a:r>
              <a:rPr lang="en-US" dirty="0"/>
              <a:t>	Each Task can be computed independent!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904D795-9543-4826-AF40-25C898A2170D}"/>
              </a:ext>
            </a:extLst>
          </p:cNvPr>
          <p:cNvSpPr/>
          <p:nvPr/>
        </p:nvSpPr>
        <p:spPr>
          <a:xfrm rot="10800000">
            <a:off x="6211503" y="3932437"/>
            <a:ext cx="1113322" cy="2423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A576DF-7DD3-4BC7-A975-B44A0208EFC6}"/>
              </a:ext>
            </a:extLst>
          </p:cNvPr>
          <p:cNvSpPr txBox="1"/>
          <p:nvPr/>
        </p:nvSpPr>
        <p:spPr>
          <a:xfrm>
            <a:off x="7344075" y="3899706"/>
            <a:ext cx="472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start state! 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87028CA-63F3-4AFA-91D1-F83B46AE1415}"/>
              </a:ext>
            </a:extLst>
          </p:cNvPr>
          <p:cNvSpPr/>
          <p:nvPr/>
        </p:nvSpPr>
        <p:spPr>
          <a:xfrm rot="10800000">
            <a:off x="3469277" y="4478364"/>
            <a:ext cx="927837" cy="2033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5593DB-45BE-4060-A362-407DA87DF7C9}"/>
              </a:ext>
            </a:extLst>
          </p:cNvPr>
          <p:cNvSpPr txBox="1"/>
          <p:nvPr/>
        </p:nvSpPr>
        <p:spPr>
          <a:xfrm>
            <a:off x="4397114" y="4478364"/>
            <a:ext cx="472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next state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6CE46DC-510A-4045-8C4A-5A51C5A16120}"/>
              </a:ext>
            </a:extLst>
          </p:cNvPr>
          <p:cNvSpPr/>
          <p:nvPr/>
        </p:nvSpPr>
        <p:spPr>
          <a:xfrm rot="10800000">
            <a:off x="5199246" y="5473368"/>
            <a:ext cx="1113322" cy="2423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4EF903-19AF-4EA3-B2B4-6E26162546E2}"/>
              </a:ext>
            </a:extLst>
          </p:cNvPr>
          <p:cNvSpPr txBox="1"/>
          <p:nvPr/>
        </p:nvSpPr>
        <p:spPr>
          <a:xfrm>
            <a:off x="6312568" y="5484492"/>
            <a:ext cx="472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number of steps back to memory</a:t>
            </a:r>
          </a:p>
        </p:txBody>
      </p:sp>
    </p:spTree>
    <p:extLst>
      <p:ext uri="{BB962C8B-B14F-4D97-AF65-F5344CB8AC3E}">
        <p14:creationId xmlns:p14="http://schemas.microsoft.com/office/powerpoint/2010/main" val="14902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F6E1-12A4-4D1F-8170-AF458705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way to solve this on the GPU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BA5A0F8-0AFD-4EDF-A285-54E77E9AB08A}"/>
              </a:ext>
            </a:extLst>
          </p:cNvPr>
          <p:cNvGrpSpPr/>
          <p:nvPr/>
        </p:nvGrpSpPr>
        <p:grpSpPr>
          <a:xfrm>
            <a:off x="1296000" y="1923274"/>
            <a:ext cx="744277" cy="321778"/>
            <a:chOff x="474974" y="364039"/>
            <a:chExt cx="648000" cy="216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76D296-016D-40E8-B563-664E6947DF03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8B9C162C-AF48-4B0F-98F5-E91094EF317D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D7C8A25-8E71-4611-B7EC-D34BCF0A7BB3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9971AF7-300C-4020-91A6-A88898A35A15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D88DF73-2936-42A9-9254-30687E721B1D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7DF7772-0AA3-41EC-936E-FB7DE7473A27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25534CC-7CFE-4578-A87A-D9E728073CB0}"/>
              </a:ext>
            </a:extLst>
          </p:cNvPr>
          <p:cNvGrpSpPr/>
          <p:nvPr/>
        </p:nvGrpSpPr>
        <p:grpSpPr>
          <a:xfrm>
            <a:off x="4025911" y="1923274"/>
            <a:ext cx="413487" cy="321778"/>
            <a:chOff x="888974" y="963423"/>
            <a:chExt cx="360000" cy="21600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2549B3-B026-4461-AF47-78B1EE878ECC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26F022-3321-41C7-84EF-4445EAC17653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9825C0C-B5EE-4206-8586-12BECDF02487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957F3C-08D2-48CC-AD5B-2A7D4D9F94FE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05F96FF-8D91-483D-B0A8-54CF2D32DE4A}"/>
              </a:ext>
            </a:extLst>
          </p:cNvPr>
          <p:cNvGrpSpPr/>
          <p:nvPr/>
        </p:nvGrpSpPr>
        <p:grpSpPr>
          <a:xfrm>
            <a:off x="9481683" y="1923274"/>
            <a:ext cx="413487" cy="321778"/>
            <a:chOff x="888974" y="963423"/>
            <a:chExt cx="360000" cy="2160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C1DC4CC-2018-48AB-89F5-7832BC3A5C14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90718D5-2572-4C28-B4D3-EC25074B3DF2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36D1FC3-4302-41D9-974D-5924E15CEA47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E4E210C-B52F-44A5-8DFF-3F1583783D3A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C264E6B-6DD2-4A0A-A5B2-373FCD349330}"/>
              </a:ext>
            </a:extLst>
          </p:cNvPr>
          <p:cNvGrpSpPr/>
          <p:nvPr/>
        </p:nvGrpSpPr>
        <p:grpSpPr>
          <a:xfrm>
            <a:off x="5184971" y="1923274"/>
            <a:ext cx="413487" cy="321778"/>
            <a:chOff x="888974" y="963423"/>
            <a:chExt cx="360000" cy="21600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0204E640-392C-4C61-93EB-9BF6C3A97A49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7D46DAA2-A735-43A1-882D-1F68A342456C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0E7CBE3-103D-4E36-8C01-7B4D6B86D307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41567E-BF51-44AE-9A22-B7E59B3F329F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FF51D8-DC72-415A-A1D2-92C6C97675B4}"/>
              </a:ext>
            </a:extLst>
          </p:cNvPr>
          <p:cNvGrpSpPr/>
          <p:nvPr/>
        </p:nvGrpSpPr>
        <p:grpSpPr>
          <a:xfrm>
            <a:off x="2495180" y="1976904"/>
            <a:ext cx="330790" cy="214519"/>
            <a:chOff x="906974" y="999423"/>
            <a:chExt cx="288000" cy="14400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CE4FA52-751F-41F9-814F-A05781E2CEA1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68EED48-2670-4917-9425-1D9078D5646D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65234554-F45D-473F-A115-D0D20C9512D0}"/>
              </a:ext>
            </a:extLst>
          </p:cNvPr>
          <p:cNvSpPr/>
          <p:nvPr/>
        </p:nvSpPr>
        <p:spPr>
          <a:xfrm>
            <a:off x="2453831" y="192327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00C009-0561-4EA4-9896-7D6F70A8E339}"/>
              </a:ext>
            </a:extLst>
          </p:cNvPr>
          <p:cNvGrpSpPr/>
          <p:nvPr/>
        </p:nvGrpSpPr>
        <p:grpSpPr>
          <a:xfrm>
            <a:off x="2083982" y="1976904"/>
            <a:ext cx="330790" cy="214519"/>
            <a:chOff x="906974" y="999423"/>
            <a:chExt cx="288000" cy="14400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DA9ECCF-4DE8-4034-AAB9-CF27F857ADAD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03273E4A-C6FC-4750-A7EA-8DEF4D34B9D3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B944D370-C670-4323-8EBE-AAFD9A458ED3}"/>
              </a:ext>
            </a:extLst>
          </p:cNvPr>
          <p:cNvSpPr/>
          <p:nvPr/>
        </p:nvSpPr>
        <p:spPr>
          <a:xfrm>
            <a:off x="2042633" y="192327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CD69D54-3411-4DD0-A5A6-122FCC548ACE}"/>
              </a:ext>
            </a:extLst>
          </p:cNvPr>
          <p:cNvGrpSpPr/>
          <p:nvPr/>
        </p:nvGrpSpPr>
        <p:grpSpPr>
          <a:xfrm>
            <a:off x="2909445" y="1976904"/>
            <a:ext cx="330790" cy="214519"/>
            <a:chOff x="906974" y="999423"/>
            <a:chExt cx="288000" cy="14400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10741B6-3870-4062-8616-085D535F3FD5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D2363B0-71D9-4ECC-8CEC-1E0AC3F2EBAA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4DF016EA-9552-4721-927D-51A68E54E82D}"/>
              </a:ext>
            </a:extLst>
          </p:cNvPr>
          <p:cNvSpPr/>
          <p:nvPr/>
        </p:nvSpPr>
        <p:spPr>
          <a:xfrm>
            <a:off x="2868096" y="192327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BC25B80-F3A2-4F0D-83D6-23F9B269078A}"/>
              </a:ext>
            </a:extLst>
          </p:cNvPr>
          <p:cNvGrpSpPr/>
          <p:nvPr/>
        </p:nvGrpSpPr>
        <p:grpSpPr>
          <a:xfrm>
            <a:off x="8324489" y="1923274"/>
            <a:ext cx="413487" cy="321778"/>
            <a:chOff x="888974" y="963423"/>
            <a:chExt cx="360000" cy="21600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27A9D9C-78C9-4F8E-B60A-D0CE8BB52F46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4DFFF5E-46D6-4FBE-9AF3-D3DA07713C71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000FDE-E84D-4DAE-A5C5-ED7F8415F826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6C7023F9-D71C-4F4B-B884-1399C3B6E170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8604CA6-A3E5-4E11-A054-DF4E145B1C1D}"/>
              </a:ext>
            </a:extLst>
          </p:cNvPr>
          <p:cNvGrpSpPr/>
          <p:nvPr/>
        </p:nvGrpSpPr>
        <p:grpSpPr>
          <a:xfrm>
            <a:off x="7914158" y="1923274"/>
            <a:ext cx="413487" cy="321778"/>
            <a:chOff x="888974" y="963423"/>
            <a:chExt cx="360000" cy="21600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802E1EC5-BC4B-45AF-AA82-1A1C9ECF3887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8C68F27-7DC3-447E-B332-CF6EBF17FDA7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4F1DFA0-32F8-4A02-84C2-EED7E124692E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A3869825-027C-4A03-B012-7DE9AC5F924E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9D7A989-16EF-4047-99C4-E5D99FA6B26B}"/>
              </a:ext>
            </a:extLst>
          </p:cNvPr>
          <p:cNvGrpSpPr/>
          <p:nvPr/>
        </p:nvGrpSpPr>
        <p:grpSpPr>
          <a:xfrm>
            <a:off x="6754038" y="1923274"/>
            <a:ext cx="413487" cy="321778"/>
            <a:chOff x="888974" y="963423"/>
            <a:chExt cx="360000" cy="216000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9308E85-4736-4472-8FE8-D6DA64586D4E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01FAAFF6-A624-4298-829E-6F3F39C392B3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33233DB-3BB4-4BA8-8667-922B46D7E9DE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F7C2638-A106-486E-89A6-388C7EB1E418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A3F089A-022B-44C1-ABCD-7968B069D131}"/>
              </a:ext>
            </a:extLst>
          </p:cNvPr>
          <p:cNvGrpSpPr/>
          <p:nvPr/>
        </p:nvGrpSpPr>
        <p:grpSpPr>
          <a:xfrm>
            <a:off x="5596947" y="1923274"/>
            <a:ext cx="413487" cy="321778"/>
            <a:chOff x="888974" y="963423"/>
            <a:chExt cx="360000" cy="216000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CF7EDC0-D151-4B5B-A43C-25766A3299F6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D5822285-9BC6-4FB3-BE4B-4AC9B14F354C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9ED7CB94-1D77-4034-A89E-99556AD6D15B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94C6248-2644-4DF0-8F67-EF2375C5F442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hteck 59">
            <a:extLst>
              <a:ext uri="{FF2B5EF4-FFF2-40B4-BE49-F238E27FC236}">
                <a16:creationId xmlns:a16="http://schemas.microsoft.com/office/drawing/2014/main" id="{C0FA12AA-432D-4058-B97B-9BD8DF2993D0}"/>
              </a:ext>
            </a:extLst>
          </p:cNvPr>
          <p:cNvSpPr/>
          <p:nvPr/>
        </p:nvSpPr>
        <p:spPr>
          <a:xfrm>
            <a:off x="3282987" y="1923274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333176C-4515-467C-8678-FBE89B0F702E}"/>
              </a:ext>
            </a:extLst>
          </p:cNvPr>
          <p:cNvGrpSpPr/>
          <p:nvPr/>
        </p:nvGrpSpPr>
        <p:grpSpPr>
          <a:xfrm>
            <a:off x="3324336" y="1976345"/>
            <a:ext cx="661580" cy="215636"/>
            <a:chOff x="546974" y="382039"/>
            <a:chExt cx="576000" cy="144750"/>
          </a:xfrm>
          <a:noFill/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10744F1-DB5E-4DB3-BB0F-0CCA0E6D766E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48AE1A-FE06-4A2E-88D9-4A8153BD3645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2190E56-533B-4C9E-B0F3-B78C5DB4F7E8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A2CDE00-F0C5-4BAB-8798-FCEAB2B27A03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F8D8AD7-0D28-4A62-8931-DE18667092C0}"/>
              </a:ext>
            </a:extLst>
          </p:cNvPr>
          <p:cNvGrpSpPr/>
          <p:nvPr/>
        </p:nvGrpSpPr>
        <p:grpSpPr>
          <a:xfrm>
            <a:off x="4438458" y="1923274"/>
            <a:ext cx="744277" cy="321778"/>
            <a:chOff x="474974" y="364039"/>
            <a:chExt cx="648000" cy="216000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BE95B00-024B-42A1-ACA9-D06B6CC2D9CF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9B538C3-CD92-42CF-8F4F-4BB2FF523657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0442ABBA-BDDE-40A4-B2D0-D5D4EFAE3C46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CB4528-B344-481F-A19D-D6C99566B264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674502EF-870F-4B68-B9F2-2D652F44FB79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67E0A028-20B8-4C4B-985A-2A6380E6F809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57C3D5E9-9858-45AE-A77B-7D7090DCC23E}"/>
              </a:ext>
            </a:extLst>
          </p:cNvPr>
          <p:cNvGrpSpPr/>
          <p:nvPr/>
        </p:nvGrpSpPr>
        <p:grpSpPr>
          <a:xfrm>
            <a:off x="8737904" y="1923274"/>
            <a:ext cx="744277" cy="321778"/>
            <a:chOff x="474974" y="364039"/>
            <a:chExt cx="648000" cy="216000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3ED9167-9A6F-428D-922D-02062E023732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A2CF364-3EDA-4C27-9336-A8FC6A5D3C2F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3313D9CB-418B-490D-87D9-4E61775B9072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C15AB820-62C3-4B5B-9197-0BA0F6E557B5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53605B3E-6923-4D85-A21E-FCC69840AB76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CF9C62DA-57E2-4A9E-A3DF-5D9F942F6B6B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70BA522F-E9F1-48C7-860A-1953E365F417}"/>
              </a:ext>
            </a:extLst>
          </p:cNvPr>
          <p:cNvGrpSpPr/>
          <p:nvPr/>
        </p:nvGrpSpPr>
        <p:grpSpPr>
          <a:xfrm>
            <a:off x="7167525" y="1923274"/>
            <a:ext cx="744277" cy="321778"/>
            <a:chOff x="474974" y="364039"/>
            <a:chExt cx="648000" cy="216000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CBA80EEC-AA19-4088-9EF4-462FDA6039FA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47B2ECCF-07CC-458F-8F71-1E44389EF502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A56D6330-A0A2-4471-96C2-C71CD66FBBE0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D1AFF478-363B-4FD8-B6F9-A71BF22855E9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EA63D0FC-A924-44C8-AA44-51090A410E9D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86851F6-EDD1-4BDA-9C56-362CEBFCDC48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DC373079-2C85-46B2-BA3A-35AA3D6E0BE7}"/>
              </a:ext>
            </a:extLst>
          </p:cNvPr>
          <p:cNvGrpSpPr/>
          <p:nvPr/>
        </p:nvGrpSpPr>
        <p:grpSpPr>
          <a:xfrm>
            <a:off x="6010331" y="1923274"/>
            <a:ext cx="744277" cy="321778"/>
            <a:chOff x="474974" y="364039"/>
            <a:chExt cx="648000" cy="216000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C279CEF-A1D8-482C-BB13-643ED4E227B1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7A9863FA-AC96-4F43-A2E9-219EAAEE0BFC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9A8C7614-680C-42F0-AF68-1D0FFFFA67C3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9087D047-66C7-4693-A1AB-8C12A469C5BA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8D7C2D05-D91F-4483-9BF3-8E1CA0635742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EC9CDCEE-A64F-4113-B185-CB0BAFD28535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E0B7B44-881C-4B45-B368-2D598DD1A60D}"/>
              </a:ext>
            </a:extLst>
          </p:cNvPr>
          <p:cNvGrpSpPr/>
          <p:nvPr/>
        </p:nvGrpSpPr>
        <p:grpSpPr>
          <a:xfrm>
            <a:off x="10101415" y="1575772"/>
            <a:ext cx="1780011" cy="1015663"/>
            <a:chOff x="8946661" y="1105370"/>
            <a:chExt cx="1780011" cy="1015663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19F8DFE6-4126-4CC4-9977-448224556A9E}"/>
                </a:ext>
              </a:extLst>
            </p:cNvPr>
            <p:cNvSpPr/>
            <p:nvPr/>
          </p:nvSpPr>
          <p:spPr>
            <a:xfrm>
              <a:off x="8946661" y="1134648"/>
              <a:ext cx="165395" cy="214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0D4DC23-6BAA-4124-A3AC-2E45AD7B8660}"/>
                </a:ext>
              </a:extLst>
            </p:cNvPr>
            <p:cNvSpPr/>
            <p:nvPr/>
          </p:nvSpPr>
          <p:spPr>
            <a:xfrm>
              <a:off x="8949120" y="1494951"/>
              <a:ext cx="165395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7322B2B2-026D-4390-ABBD-5C27D9162EE3}"/>
                </a:ext>
              </a:extLst>
            </p:cNvPr>
            <p:cNvSpPr/>
            <p:nvPr/>
          </p:nvSpPr>
          <p:spPr>
            <a:xfrm>
              <a:off x="8956195" y="1875936"/>
              <a:ext cx="165395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C7F45459-EA0F-461F-8E22-9BD8DAE9FA50}"/>
                </a:ext>
              </a:extLst>
            </p:cNvPr>
            <p:cNvSpPr txBox="1"/>
            <p:nvPr/>
          </p:nvSpPr>
          <p:spPr>
            <a:xfrm>
              <a:off x="9167892" y="1105370"/>
              <a:ext cx="15587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1200" dirty="0"/>
                <a:t>Blocking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 err="1"/>
                <a:t>Function</a:t>
              </a:r>
              <a:r>
                <a:rPr lang="de-DE" sz="1200" dirty="0"/>
                <a:t> f(x)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/>
                <a:t>Write-</a:t>
              </a:r>
              <a:r>
                <a:rPr lang="de-DE" sz="1200" dirty="0" err="1"/>
                <a:t>Function</a:t>
              </a:r>
              <a:r>
                <a:rPr lang="de-DE" sz="1200" dirty="0"/>
                <a:t> w(x)</a:t>
              </a:r>
              <a:endParaRPr lang="en-US" sz="1200" dirty="0"/>
            </a:p>
          </p:txBody>
        </p:sp>
      </p:grpSp>
      <p:sp>
        <p:nvSpPr>
          <p:cNvPr id="99" name="Textplatzhalter 2">
            <a:extLst>
              <a:ext uri="{FF2B5EF4-FFF2-40B4-BE49-F238E27FC236}">
                <a16:creationId xmlns:a16="http://schemas.microsoft.com/office/drawing/2014/main" id="{8AA6E4F7-D592-48D2-9C2C-057A057A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978" y="3292170"/>
            <a:ext cx="8751959" cy="2385693"/>
          </a:xfrm>
        </p:spPr>
        <p:txBody>
          <a:bodyPr/>
          <a:lstStyle/>
          <a:p>
            <a:r>
              <a:rPr lang="pt-BR" sz="1400" dirty="0">
                <a:latin typeface="Book Antiqua" panose="02040602050305030304" pitchFamily="18" charset="0"/>
              </a:rPr>
              <a:t>g l o b a l v o i d    k e r n e l ( u i n t 6 4   M, u i n t 6 4    o f f s e t  ,u i n t 6 4*d i s t  , u i n t 6 4*a r c ){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u i n t 6 4    i   =   g e t i n d e x ( b l o c k I d x , b l o c k D i m , t h r e a d I d x )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u i n t 6 4    s t e p s =   0 ;  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	u i n t 6 4   x   =   g e n e r a t e a n c h o r ( i ) ;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	do{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	x=   </a:t>
            </a:r>
            <a:r>
              <a:rPr lang="pt-BR" sz="1400" dirty="0">
                <a:solidFill>
                  <a:schemeClr val="bg2"/>
                </a:solidFill>
                <a:latin typeface="Book Antiqua" panose="02040602050305030304" pitchFamily="18" charset="0"/>
              </a:rPr>
              <a:t>f ( x ) </a:t>
            </a:r>
            <a:r>
              <a:rPr lang="pt-BR" sz="1400" dirty="0">
                <a:latin typeface="Book Antiqua" panose="02040602050305030304" pitchFamily="18" charset="0"/>
              </a:rPr>
              <a:t>;    s t e p s + +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}w h i l e ( ! i s a n c h o r ( x ) )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Book Antiqua" panose="02040602050305030304" pitchFamily="18" charset="0"/>
              </a:rPr>
              <a:t>w( d i s t  , a r c  , i  , s t e p s  , x ) ;</a:t>
            </a:r>
          </a:p>
          <a:p>
            <a:r>
              <a:rPr lang="pt-BR" sz="1400" dirty="0">
                <a:solidFill>
                  <a:schemeClr val="tx1"/>
                </a:solidFill>
                <a:latin typeface="Book Antiqua" panose="02040602050305030304" pitchFamily="18" charset="0"/>
              </a:rPr>
              <a:t>}</a:t>
            </a:r>
            <a:endParaRPr lang="en-US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9A81F0F7-E191-4BB4-8BF4-C0A109E331A8}"/>
              </a:ext>
            </a:extLst>
          </p:cNvPr>
          <p:cNvSpPr/>
          <p:nvPr/>
        </p:nvSpPr>
        <p:spPr>
          <a:xfrm>
            <a:off x="2330563" y="2693608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2F16AD7-BF28-4E51-9C94-BB16E6369665}"/>
              </a:ext>
            </a:extLst>
          </p:cNvPr>
          <p:cNvSpPr/>
          <p:nvPr/>
        </p:nvSpPr>
        <p:spPr>
          <a:xfrm>
            <a:off x="2371912" y="274779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EC60D7F-72C8-4FB4-BB7C-EC9A6A2CEC65}"/>
              </a:ext>
            </a:extLst>
          </p:cNvPr>
          <p:cNvSpPr/>
          <p:nvPr/>
        </p:nvSpPr>
        <p:spPr>
          <a:xfrm>
            <a:off x="2537307" y="274779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0C8058E-F72B-4D77-977F-DDD6E432A709}"/>
              </a:ext>
            </a:extLst>
          </p:cNvPr>
          <p:cNvSpPr/>
          <p:nvPr/>
        </p:nvSpPr>
        <p:spPr>
          <a:xfrm>
            <a:off x="2702702" y="2747796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2827B1D-18E2-4E5C-9953-6CC5141C54D7}"/>
              </a:ext>
            </a:extLst>
          </p:cNvPr>
          <p:cNvSpPr/>
          <p:nvPr/>
        </p:nvSpPr>
        <p:spPr>
          <a:xfrm>
            <a:off x="2868097" y="274667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EFFA0A07-C500-4D6E-A2D9-F895183F5A54}"/>
              </a:ext>
            </a:extLst>
          </p:cNvPr>
          <p:cNvSpPr/>
          <p:nvPr/>
        </p:nvSpPr>
        <p:spPr>
          <a:xfrm>
            <a:off x="2382625" y="315626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3B4B613-896A-4970-9D5B-48776B408F87}"/>
              </a:ext>
            </a:extLst>
          </p:cNvPr>
          <p:cNvSpPr/>
          <p:nvPr/>
        </p:nvSpPr>
        <p:spPr>
          <a:xfrm>
            <a:off x="2864360" y="315626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FD33349-4D43-4E29-9159-BE1BE270BF75}"/>
              </a:ext>
            </a:extLst>
          </p:cNvPr>
          <p:cNvSpPr/>
          <p:nvPr/>
        </p:nvSpPr>
        <p:spPr>
          <a:xfrm>
            <a:off x="2341276" y="3102638"/>
            <a:ext cx="733564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BFA270BC-1462-455E-8BB6-7A0ACDD2BD43}"/>
              </a:ext>
            </a:extLst>
          </p:cNvPr>
          <p:cNvSpPr/>
          <p:nvPr/>
        </p:nvSpPr>
        <p:spPr>
          <a:xfrm>
            <a:off x="2548020" y="315626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7F5A5B3-5D6D-43A6-9140-ADFCF162BF8D}"/>
              </a:ext>
            </a:extLst>
          </p:cNvPr>
          <p:cNvSpPr/>
          <p:nvPr/>
        </p:nvSpPr>
        <p:spPr>
          <a:xfrm>
            <a:off x="2696785" y="315626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98B6242D-8A52-4B5B-904F-67D1F9E60EAC}"/>
              </a:ext>
            </a:extLst>
          </p:cNvPr>
          <p:cNvSpPr/>
          <p:nvPr/>
        </p:nvSpPr>
        <p:spPr>
          <a:xfrm>
            <a:off x="2382625" y="356529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E3FE79-6318-418B-9EEE-3E16D83FB4B8}"/>
              </a:ext>
            </a:extLst>
          </p:cNvPr>
          <p:cNvSpPr/>
          <p:nvPr/>
        </p:nvSpPr>
        <p:spPr>
          <a:xfrm>
            <a:off x="2864360" y="356529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567C56E-AEB9-4085-8237-B31B46AF7420}"/>
              </a:ext>
            </a:extLst>
          </p:cNvPr>
          <p:cNvSpPr/>
          <p:nvPr/>
        </p:nvSpPr>
        <p:spPr>
          <a:xfrm>
            <a:off x="2341276" y="3511668"/>
            <a:ext cx="733564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C4F0D90-56F2-43A3-9358-81414A0C1D36}"/>
              </a:ext>
            </a:extLst>
          </p:cNvPr>
          <p:cNvSpPr/>
          <p:nvPr/>
        </p:nvSpPr>
        <p:spPr>
          <a:xfrm>
            <a:off x="2548020" y="356529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C1BA451-225D-46DD-8D8D-E73BAC6A5526}"/>
              </a:ext>
            </a:extLst>
          </p:cNvPr>
          <p:cNvSpPr/>
          <p:nvPr/>
        </p:nvSpPr>
        <p:spPr>
          <a:xfrm>
            <a:off x="2696785" y="356529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9A477D0-D2A2-4D37-BF82-C676557121E3}"/>
              </a:ext>
            </a:extLst>
          </p:cNvPr>
          <p:cNvSpPr/>
          <p:nvPr/>
        </p:nvSpPr>
        <p:spPr>
          <a:xfrm>
            <a:off x="2382625" y="397432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7E8DBB9-380D-4228-A6F4-A96324030045}"/>
              </a:ext>
            </a:extLst>
          </p:cNvPr>
          <p:cNvSpPr/>
          <p:nvPr/>
        </p:nvSpPr>
        <p:spPr>
          <a:xfrm>
            <a:off x="2864360" y="397432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53722F0-FAEB-4F3F-A07A-44E68E8C7B92}"/>
              </a:ext>
            </a:extLst>
          </p:cNvPr>
          <p:cNvSpPr/>
          <p:nvPr/>
        </p:nvSpPr>
        <p:spPr>
          <a:xfrm>
            <a:off x="2341276" y="3920698"/>
            <a:ext cx="733564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9245A9A-43BF-4B71-AFE0-6248BDBEB67A}"/>
              </a:ext>
            </a:extLst>
          </p:cNvPr>
          <p:cNvSpPr/>
          <p:nvPr/>
        </p:nvSpPr>
        <p:spPr>
          <a:xfrm>
            <a:off x="2548020" y="397432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48A3DCFE-9706-4CBC-B185-E3418B2D94B2}"/>
              </a:ext>
            </a:extLst>
          </p:cNvPr>
          <p:cNvSpPr/>
          <p:nvPr/>
        </p:nvSpPr>
        <p:spPr>
          <a:xfrm>
            <a:off x="2696785" y="397432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6BA7134-D13A-4EC0-9839-BE2A6ECA9032}"/>
              </a:ext>
            </a:extLst>
          </p:cNvPr>
          <p:cNvSpPr txBox="1"/>
          <p:nvPr/>
        </p:nvSpPr>
        <p:spPr>
          <a:xfrm>
            <a:off x="1369995" y="3131068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E7B5A80-FC88-4FD9-B91E-9C285ED25FE7}"/>
              </a:ext>
            </a:extLst>
          </p:cNvPr>
          <p:cNvSpPr txBox="1"/>
          <p:nvPr/>
        </p:nvSpPr>
        <p:spPr>
          <a:xfrm>
            <a:off x="1377527" y="3537898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45460190-117C-41A0-A6AD-50AD9D3AEAA2}"/>
              </a:ext>
            </a:extLst>
          </p:cNvPr>
          <p:cNvSpPr txBox="1"/>
          <p:nvPr/>
        </p:nvSpPr>
        <p:spPr>
          <a:xfrm>
            <a:off x="1369995" y="3944728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87B57334-7588-4C8E-A058-EF2A3DD7BF8E}"/>
              </a:ext>
            </a:extLst>
          </p:cNvPr>
          <p:cNvSpPr/>
          <p:nvPr/>
        </p:nvSpPr>
        <p:spPr>
          <a:xfrm>
            <a:off x="2330563" y="4329727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6113A39C-72E4-4DD5-BBDC-260405D2FD7D}"/>
              </a:ext>
            </a:extLst>
          </p:cNvPr>
          <p:cNvSpPr/>
          <p:nvPr/>
        </p:nvSpPr>
        <p:spPr>
          <a:xfrm>
            <a:off x="2371912" y="43839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75D211CD-3CCB-486C-9003-DFD666C4B7F4}"/>
              </a:ext>
            </a:extLst>
          </p:cNvPr>
          <p:cNvSpPr/>
          <p:nvPr/>
        </p:nvSpPr>
        <p:spPr>
          <a:xfrm>
            <a:off x="2537307" y="43839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0329E130-F138-403A-92C7-40AB5DE9FB6E}"/>
              </a:ext>
            </a:extLst>
          </p:cNvPr>
          <p:cNvSpPr/>
          <p:nvPr/>
        </p:nvSpPr>
        <p:spPr>
          <a:xfrm>
            <a:off x="2702702" y="43839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29E23D1-9CB8-405B-963B-0389EC3A2D6C}"/>
              </a:ext>
            </a:extLst>
          </p:cNvPr>
          <p:cNvSpPr/>
          <p:nvPr/>
        </p:nvSpPr>
        <p:spPr>
          <a:xfrm>
            <a:off x="2868097" y="438279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ED338584-FFA6-4186-9FE6-808855A01A2E}"/>
              </a:ext>
            </a:extLst>
          </p:cNvPr>
          <p:cNvSpPr/>
          <p:nvPr/>
        </p:nvSpPr>
        <p:spPr>
          <a:xfrm>
            <a:off x="2319290" y="5170509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8F4BBD6-03AB-4C81-B77A-9F7394E4E753}"/>
              </a:ext>
            </a:extLst>
          </p:cNvPr>
          <p:cNvSpPr/>
          <p:nvPr/>
        </p:nvSpPr>
        <p:spPr>
          <a:xfrm>
            <a:off x="2360639" y="522469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B9F598E-7CDC-4A3D-845D-9AAB0A837915}"/>
              </a:ext>
            </a:extLst>
          </p:cNvPr>
          <p:cNvSpPr/>
          <p:nvPr/>
        </p:nvSpPr>
        <p:spPr>
          <a:xfrm>
            <a:off x="2526034" y="522469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B7C0AFC7-879B-4C9E-9448-9B4867A296F7}"/>
              </a:ext>
            </a:extLst>
          </p:cNvPr>
          <p:cNvSpPr/>
          <p:nvPr/>
        </p:nvSpPr>
        <p:spPr>
          <a:xfrm>
            <a:off x="2691429" y="522469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9E6151F-A0CB-412D-8B00-0CBC10BBAAC8}"/>
              </a:ext>
            </a:extLst>
          </p:cNvPr>
          <p:cNvSpPr/>
          <p:nvPr/>
        </p:nvSpPr>
        <p:spPr>
          <a:xfrm>
            <a:off x="2856824" y="5223580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1AC612D-6D82-42D9-8D79-2961E15CA82D}"/>
              </a:ext>
            </a:extLst>
          </p:cNvPr>
          <p:cNvSpPr/>
          <p:nvPr/>
        </p:nvSpPr>
        <p:spPr>
          <a:xfrm>
            <a:off x="2371352" y="56322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07B1625-2A28-4272-9CE6-92D4011C4D20}"/>
              </a:ext>
            </a:extLst>
          </p:cNvPr>
          <p:cNvSpPr/>
          <p:nvPr/>
        </p:nvSpPr>
        <p:spPr>
          <a:xfrm>
            <a:off x="2853087" y="56322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5B2E3F7-9F69-40A6-89DD-1699644DFF0E}"/>
              </a:ext>
            </a:extLst>
          </p:cNvPr>
          <p:cNvSpPr/>
          <p:nvPr/>
        </p:nvSpPr>
        <p:spPr>
          <a:xfrm>
            <a:off x="2330003" y="5578647"/>
            <a:ext cx="733564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8E6F467-2EAB-4D0A-9D02-0CE1BCEF885B}"/>
              </a:ext>
            </a:extLst>
          </p:cNvPr>
          <p:cNvSpPr/>
          <p:nvPr/>
        </p:nvSpPr>
        <p:spPr>
          <a:xfrm>
            <a:off x="2536747" y="56322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CD191E1-747D-4BE4-9470-5FD2360E4B42}"/>
              </a:ext>
            </a:extLst>
          </p:cNvPr>
          <p:cNvSpPr/>
          <p:nvPr/>
        </p:nvSpPr>
        <p:spPr>
          <a:xfrm>
            <a:off x="2685512" y="56322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187CAE5-5F17-462C-8708-A2988E4AA9D9}"/>
              </a:ext>
            </a:extLst>
          </p:cNvPr>
          <p:cNvSpPr txBox="1"/>
          <p:nvPr/>
        </p:nvSpPr>
        <p:spPr>
          <a:xfrm>
            <a:off x="1395771" y="4351557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4</a:t>
            </a:r>
            <a:endParaRPr lang="en-US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7881936-D55C-42F3-A399-2878C9A60A86}"/>
              </a:ext>
            </a:extLst>
          </p:cNvPr>
          <p:cNvSpPr txBox="1"/>
          <p:nvPr/>
        </p:nvSpPr>
        <p:spPr>
          <a:xfrm>
            <a:off x="1358722" y="5215288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14</a:t>
            </a:r>
            <a:endParaRPr lang="en-US" sz="120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4F5E0BBE-7432-4155-A020-4F6E8B552E65}"/>
              </a:ext>
            </a:extLst>
          </p:cNvPr>
          <p:cNvSpPr txBox="1"/>
          <p:nvPr/>
        </p:nvSpPr>
        <p:spPr>
          <a:xfrm>
            <a:off x="1358722" y="5578647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15</a:t>
            </a:r>
            <a:endParaRPr lang="en-US" sz="1200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6BD6E9BD-EDC0-4B2C-A125-864446007B97}"/>
              </a:ext>
            </a:extLst>
          </p:cNvPr>
          <p:cNvSpPr txBox="1"/>
          <p:nvPr/>
        </p:nvSpPr>
        <p:spPr>
          <a:xfrm>
            <a:off x="1369995" y="2724238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4BC5D379-74F6-448D-A852-ADF05E63E41E}"/>
              </a:ext>
            </a:extLst>
          </p:cNvPr>
          <p:cNvSpPr txBox="1"/>
          <p:nvPr/>
        </p:nvSpPr>
        <p:spPr>
          <a:xfrm>
            <a:off x="2350957" y="4485017"/>
            <a:ext cx="714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1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1" grpId="0" animBg="1"/>
      <p:bldP spid="113" grpId="0" animBg="1"/>
      <p:bldP spid="114" grpId="0" animBg="1"/>
      <p:bldP spid="116" grpId="0" animBg="1"/>
      <p:bldP spid="118" grpId="0" animBg="1"/>
      <p:bldP spid="119" grpId="0" animBg="1"/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4" grpId="0" animBg="1"/>
      <p:bldP spid="136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539BB-6897-4733-BB05-885D2E12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Step-Length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B57305-0130-4A84-A97E-19326B483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46" y="2029643"/>
            <a:ext cx="4219692" cy="42196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78B3C6-3BA7-4678-A295-F566604A2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99" y="2075488"/>
            <a:ext cx="4219692" cy="421969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019C415-26B5-408F-9E4C-CA45AEE5A002}"/>
              </a:ext>
            </a:extLst>
          </p:cNvPr>
          <p:cNvSpPr txBox="1"/>
          <p:nvPr/>
        </p:nvSpPr>
        <p:spPr>
          <a:xfrm>
            <a:off x="7315198" y="2029643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Pseudo </a:t>
            </a:r>
            <a:r>
              <a:rPr lang="de-DE" b="1" dirty="0" err="1"/>
              <a:t>random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generator</a:t>
            </a:r>
            <a:endParaRPr lang="en-US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DA45D03-987A-49F9-B4E0-0E9F7A0CDB42}"/>
              </a:ext>
            </a:extLst>
          </p:cNvPr>
          <p:cNvSpPr txBox="1"/>
          <p:nvPr/>
        </p:nvSpPr>
        <p:spPr>
          <a:xfrm>
            <a:off x="2922976" y="207548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stream </a:t>
            </a:r>
            <a:r>
              <a:rPr lang="de-DE" b="1" dirty="0" err="1"/>
              <a:t>chiper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0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F50B3-A024-4874-A515-F215274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Regular </a:t>
            </a:r>
            <a:r>
              <a:rPr lang="en-US" dirty="0"/>
              <a:t>execution</a:t>
            </a:r>
          </a:p>
        </p:txBody>
      </p:sp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05D0AC34-493B-4BFD-8270-57C48B7FD8A7}"/>
              </a:ext>
            </a:extLst>
          </p:cNvPr>
          <p:cNvGrpSpPr/>
          <p:nvPr/>
        </p:nvGrpSpPr>
        <p:grpSpPr>
          <a:xfrm>
            <a:off x="1159997" y="2509258"/>
            <a:ext cx="668420" cy="215636"/>
            <a:chOff x="546974" y="382039"/>
            <a:chExt cx="576000" cy="144750"/>
          </a:xfrm>
          <a:noFill/>
        </p:grpSpPr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0CF36890-439E-4883-8C0C-EEA7237A5F88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F12154DB-2A72-4C0F-8356-A26C36159169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B4C3AA5D-D5EA-4F8D-94F6-A60A4CDFCD21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3" name="Rechteck 252">
              <a:extLst>
                <a:ext uri="{FF2B5EF4-FFF2-40B4-BE49-F238E27FC236}">
                  <a16:creationId xmlns:a16="http://schemas.microsoft.com/office/drawing/2014/main" id="{AD88E2E3-9117-4DCB-AFCC-B8A9EAC4F21B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7586D4DA-EDAA-4BE9-8F0C-AE593EA2DA2A}"/>
              </a:ext>
            </a:extLst>
          </p:cNvPr>
          <p:cNvGrpSpPr/>
          <p:nvPr/>
        </p:nvGrpSpPr>
        <p:grpSpPr>
          <a:xfrm>
            <a:off x="3854850" y="2456187"/>
            <a:ext cx="413487" cy="321778"/>
            <a:chOff x="888974" y="963423"/>
            <a:chExt cx="360000" cy="216000"/>
          </a:xfrm>
        </p:grpSpPr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E59C1CB4-2A34-40B8-A4A2-6B18605C74D3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05183B1A-C501-48EC-8EB0-D5876B2FEE5B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123550F9-F0A2-4C6B-9D13-C196928F0474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646CA86A-1276-4963-840C-AB956EE3BB46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4EE8FA3F-F681-4CED-87F8-EA808C82479A}"/>
              </a:ext>
            </a:extLst>
          </p:cNvPr>
          <p:cNvGrpSpPr/>
          <p:nvPr/>
        </p:nvGrpSpPr>
        <p:grpSpPr>
          <a:xfrm>
            <a:off x="9310622" y="2456187"/>
            <a:ext cx="413487" cy="321778"/>
            <a:chOff x="888974" y="963423"/>
            <a:chExt cx="360000" cy="216000"/>
          </a:xfrm>
        </p:grpSpPr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9F333750-FBF2-4955-8FD9-491E53504F98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A5CD07C4-E88C-41BB-AAC2-1B49A451C093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E6930238-2009-48E5-AE17-295245397AB7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6B6CA531-FB0C-42BB-9DA0-A688139192C8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uppieren 263">
            <a:extLst>
              <a:ext uri="{FF2B5EF4-FFF2-40B4-BE49-F238E27FC236}">
                <a16:creationId xmlns:a16="http://schemas.microsoft.com/office/drawing/2014/main" id="{F1EE45DA-B296-4790-8BCE-4231746A1F96}"/>
              </a:ext>
            </a:extLst>
          </p:cNvPr>
          <p:cNvGrpSpPr/>
          <p:nvPr/>
        </p:nvGrpSpPr>
        <p:grpSpPr>
          <a:xfrm>
            <a:off x="5013910" y="2456187"/>
            <a:ext cx="413487" cy="321778"/>
            <a:chOff x="888974" y="963423"/>
            <a:chExt cx="360000" cy="216000"/>
          </a:xfrm>
        </p:grpSpPr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EC0815BE-C6C3-458F-A539-058917C81E7A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67" name="Rechteck 266">
                <a:extLst>
                  <a:ext uri="{FF2B5EF4-FFF2-40B4-BE49-F238E27FC236}">
                    <a16:creationId xmlns:a16="http://schemas.microsoft.com/office/drawing/2014/main" id="{62D4ADCB-42F4-4759-A978-F31F7F972520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3DF7F3D4-DC99-471F-91FE-D0986F3A329E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D3B9B9C0-20B0-4C67-98CC-FBA8C2410AD2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2105C548-3A6F-45CD-8655-5E66C0ED1224}"/>
              </a:ext>
            </a:extLst>
          </p:cNvPr>
          <p:cNvGrpSpPr/>
          <p:nvPr/>
        </p:nvGrpSpPr>
        <p:grpSpPr>
          <a:xfrm>
            <a:off x="2282770" y="2456187"/>
            <a:ext cx="413487" cy="321778"/>
            <a:chOff x="888974" y="963423"/>
            <a:chExt cx="360000" cy="216000"/>
          </a:xfrm>
        </p:grpSpPr>
        <p:grpSp>
          <p:nvGrpSpPr>
            <p:cNvPr id="270" name="Gruppieren 269">
              <a:extLst>
                <a:ext uri="{FF2B5EF4-FFF2-40B4-BE49-F238E27FC236}">
                  <a16:creationId xmlns:a16="http://schemas.microsoft.com/office/drawing/2014/main" id="{D84D1CC9-D43A-4BCE-9099-696C9E101498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72" name="Rechteck 271">
                <a:extLst>
                  <a:ext uri="{FF2B5EF4-FFF2-40B4-BE49-F238E27FC236}">
                    <a16:creationId xmlns:a16="http://schemas.microsoft.com/office/drawing/2014/main" id="{C84D8CEF-0E11-4D7B-9E33-CEBE2702D1B8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5A5201A9-2366-4B58-9E56-7D6BD0E89A1E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1" name="Rechteck 270">
              <a:extLst>
                <a:ext uri="{FF2B5EF4-FFF2-40B4-BE49-F238E27FC236}">
                  <a16:creationId xmlns:a16="http://schemas.microsoft.com/office/drawing/2014/main" id="{73265587-65A8-46F5-8ED0-220C9424F301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CB96B69-441D-4CEB-BB90-921648E9D1B6}"/>
              </a:ext>
            </a:extLst>
          </p:cNvPr>
          <p:cNvGrpSpPr/>
          <p:nvPr/>
        </p:nvGrpSpPr>
        <p:grpSpPr>
          <a:xfrm>
            <a:off x="1871572" y="2456187"/>
            <a:ext cx="413487" cy="321778"/>
            <a:chOff x="888974" y="963423"/>
            <a:chExt cx="360000" cy="216000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D0469D39-76D9-4ECC-AC08-10415EABFB27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77" name="Rechteck 276">
                <a:extLst>
                  <a:ext uri="{FF2B5EF4-FFF2-40B4-BE49-F238E27FC236}">
                    <a16:creationId xmlns:a16="http://schemas.microsoft.com/office/drawing/2014/main" id="{49EC9F95-A581-4F02-9937-67C93D49E57B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C88BB675-BE26-4F59-8BA0-B6115131DD46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3A926E70-2DB8-4B3A-BF15-202B05FE0109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E5F91470-EA62-4194-ADC3-3F38950F0046}"/>
              </a:ext>
            </a:extLst>
          </p:cNvPr>
          <p:cNvGrpSpPr/>
          <p:nvPr/>
        </p:nvGrpSpPr>
        <p:grpSpPr>
          <a:xfrm>
            <a:off x="2697035" y="2456187"/>
            <a:ext cx="413487" cy="321778"/>
            <a:chOff x="888974" y="963423"/>
            <a:chExt cx="360000" cy="216000"/>
          </a:xfrm>
        </p:grpSpPr>
        <p:grpSp>
          <p:nvGrpSpPr>
            <p:cNvPr id="280" name="Gruppieren 279">
              <a:extLst>
                <a:ext uri="{FF2B5EF4-FFF2-40B4-BE49-F238E27FC236}">
                  <a16:creationId xmlns:a16="http://schemas.microsoft.com/office/drawing/2014/main" id="{0D08DBBC-4CDE-4FA9-91C0-DABFE77F8351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82" name="Rechteck 281">
                <a:extLst>
                  <a:ext uri="{FF2B5EF4-FFF2-40B4-BE49-F238E27FC236}">
                    <a16:creationId xmlns:a16="http://schemas.microsoft.com/office/drawing/2014/main" id="{18850D62-9991-4AAE-9DD3-9542EF1C6084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B6CD3279-7CC4-4501-A60D-27F5CCE53619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1" name="Rechteck 280">
              <a:extLst>
                <a:ext uri="{FF2B5EF4-FFF2-40B4-BE49-F238E27FC236}">
                  <a16:creationId xmlns:a16="http://schemas.microsoft.com/office/drawing/2014/main" id="{E65BA76D-B2CC-4635-A261-42AE617706AA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EF14BAD-4747-4B4D-916E-84162F006396}"/>
              </a:ext>
            </a:extLst>
          </p:cNvPr>
          <p:cNvGrpSpPr/>
          <p:nvPr/>
        </p:nvGrpSpPr>
        <p:grpSpPr>
          <a:xfrm>
            <a:off x="8153428" y="2456187"/>
            <a:ext cx="413487" cy="321778"/>
            <a:chOff x="888974" y="963423"/>
            <a:chExt cx="360000" cy="216000"/>
          </a:xfrm>
        </p:grpSpPr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5AA22889-FDFF-4CD6-96FE-A7E726DF76B6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04AD8FF0-CD77-4C20-8F48-9AA8785E7A56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hteck 287">
                <a:extLst>
                  <a:ext uri="{FF2B5EF4-FFF2-40B4-BE49-F238E27FC236}">
                    <a16:creationId xmlns:a16="http://schemas.microsoft.com/office/drawing/2014/main" id="{CED938E9-6A44-4A2A-8906-80D7D0BEE9CC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72715AD3-CA77-45A0-8440-CFEBAE7C499F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C2641C5B-AEB7-4F56-B9B5-53204030D9BD}"/>
              </a:ext>
            </a:extLst>
          </p:cNvPr>
          <p:cNvGrpSpPr/>
          <p:nvPr/>
        </p:nvGrpSpPr>
        <p:grpSpPr>
          <a:xfrm>
            <a:off x="7784446" y="2509817"/>
            <a:ext cx="330790" cy="214519"/>
            <a:chOff x="906974" y="999423"/>
            <a:chExt cx="288000" cy="144000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9020D383-C212-4FF8-8BC7-67029E20FE8A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81469895-502A-4CA8-A9F8-87A85899A56F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Gruppieren 293">
            <a:extLst>
              <a:ext uri="{FF2B5EF4-FFF2-40B4-BE49-F238E27FC236}">
                <a16:creationId xmlns:a16="http://schemas.microsoft.com/office/drawing/2014/main" id="{36FCACD7-D879-4B67-A93D-A4D32D8B5DF8}"/>
              </a:ext>
            </a:extLst>
          </p:cNvPr>
          <p:cNvGrpSpPr/>
          <p:nvPr/>
        </p:nvGrpSpPr>
        <p:grpSpPr>
          <a:xfrm>
            <a:off x="6582977" y="2456187"/>
            <a:ext cx="413487" cy="321778"/>
            <a:chOff x="888974" y="963423"/>
            <a:chExt cx="360000" cy="216000"/>
          </a:xfrm>
        </p:grpSpPr>
        <p:grpSp>
          <p:nvGrpSpPr>
            <p:cNvPr id="295" name="Gruppieren 294">
              <a:extLst>
                <a:ext uri="{FF2B5EF4-FFF2-40B4-BE49-F238E27FC236}">
                  <a16:creationId xmlns:a16="http://schemas.microsoft.com/office/drawing/2014/main" id="{512BA5B1-8828-414D-ACB3-92A3D66ADFF0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97" name="Rechteck 296">
                <a:extLst>
                  <a:ext uri="{FF2B5EF4-FFF2-40B4-BE49-F238E27FC236}">
                    <a16:creationId xmlns:a16="http://schemas.microsoft.com/office/drawing/2014/main" id="{960FF04E-C82F-421F-89E0-E7E3722B61C7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hteck 297">
                <a:extLst>
                  <a:ext uri="{FF2B5EF4-FFF2-40B4-BE49-F238E27FC236}">
                    <a16:creationId xmlns:a16="http://schemas.microsoft.com/office/drawing/2014/main" id="{3F39C839-A223-4D8B-8118-CBB015C5F02B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F1297870-09D5-4F11-9287-7A6A98EFCB8F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uppieren 299">
            <a:extLst>
              <a:ext uri="{FF2B5EF4-FFF2-40B4-BE49-F238E27FC236}">
                <a16:creationId xmlns:a16="http://schemas.microsoft.com/office/drawing/2014/main" id="{B76E12DE-34BC-4E73-A0CE-B64EE8FB0C26}"/>
              </a:ext>
            </a:extLst>
          </p:cNvPr>
          <p:cNvGrpSpPr/>
          <p:nvPr/>
        </p:nvGrpSpPr>
        <p:grpSpPr>
          <a:xfrm>
            <a:off x="5467235" y="2509817"/>
            <a:ext cx="330790" cy="214519"/>
            <a:chOff x="906974" y="999423"/>
            <a:chExt cx="288000" cy="144000"/>
          </a:xfrm>
        </p:grpSpPr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7696BF54-503A-4402-B23C-443E6137992F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47690954-25A0-4271-9458-B1000D21D47F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5" name="Rechteck 304">
            <a:extLst>
              <a:ext uri="{FF2B5EF4-FFF2-40B4-BE49-F238E27FC236}">
                <a16:creationId xmlns:a16="http://schemas.microsoft.com/office/drawing/2014/main" id="{76B28965-4EE0-4172-8F45-0FD2936D64B0}"/>
              </a:ext>
            </a:extLst>
          </p:cNvPr>
          <p:cNvSpPr/>
          <p:nvPr/>
        </p:nvSpPr>
        <p:spPr>
          <a:xfrm>
            <a:off x="3111926" y="2456187"/>
            <a:ext cx="744277" cy="3217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6B7D8621-E73A-4892-A63F-40F8D4EB0B6A}"/>
              </a:ext>
            </a:extLst>
          </p:cNvPr>
          <p:cNvGrpSpPr/>
          <p:nvPr/>
        </p:nvGrpSpPr>
        <p:grpSpPr>
          <a:xfrm>
            <a:off x="3153275" y="2509258"/>
            <a:ext cx="661580" cy="215636"/>
            <a:chOff x="546974" y="382039"/>
            <a:chExt cx="576000" cy="144750"/>
          </a:xfrm>
          <a:noFill/>
        </p:grpSpPr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899C50D8-1B70-473E-8727-58DD559DE24F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FD4D4C8E-F968-48DA-A3E1-21C647521161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4A5C1F08-2A7D-479D-9DED-EC4EC30555E7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F9F13713-161F-49D4-B7B0-0DE3998380FC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A8172D04-037D-45D3-8C6A-83010C239D97}"/>
              </a:ext>
            </a:extLst>
          </p:cNvPr>
          <p:cNvGrpSpPr/>
          <p:nvPr/>
        </p:nvGrpSpPr>
        <p:grpSpPr>
          <a:xfrm>
            <a:off x="4267397" y="2456187"/>
            <a:ext cx="744277" cy="321778"/>
            <a:chOff x="474974" y="364039"/>
            <a:chExt cx="648000" cy="216000"/>
          </a:xfrm>
        </p:grpSpPr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DF170EE7-027B-45B1-B664-311E246A724E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F10E5760-10BD-4099-AD52-072AF8E987FF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314" name="Rechteck 313">
                <a:extLst>
                  <a:ext uri="{FF2B5EF4-FFF2-40B4-BE49-F238E27FC236}">
                    <a16:creationId xmlns:a16="http://schemas.microsoft.com/office/drawing/2014/main" id="{A436C8A7-09FA-42BF-A56D-48E139A5A16A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echteck 314">
                <a:extLst>
                  <a:ext uri="{FF2B5EF4-FFF2-40B4-BE49-F238E27FC236}">
                    <a16:creationId xmlns:a16="http://schemas.microsoft.com/office/drawing/2014/main" id="{A9388E7E-77FE-42E2-BB98-13810309BEE9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Rechteck 315">
                <a:extLst>
                  <a:ext uri="{FF2B5EF4-FFF2-40B4-BE49-F238E27FC236}">
                    <a16:creationId xmlns:a16="http://schemas.microsoft.com/office/drawing/2014/main" id="{C9608C42-F9A9-4764-9019-13BB47545756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eck 316">
                <a:extLst>
                  <a:ext uri="{FF2B5EF4-FFF2-40B4-BE49-F238E27FC236}">
                    <a16:creationId xmlns:a16="http://schemas.microsoft.com/office/drawing/2014/main" id="{DDB28485-0A87-4BDB-A9B0-82FFA5DDC004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8" name="Gruppieren 317">
            <a:extLst>
              <a:ext uri="{FF2B5EF4-FFF2-40B4-BE49-F238E27FC236}">
                <a16:creationId xmlns:a16="http://schemas.microsoft.com/office/drawing/2014/main" id="{054299D4-D341-415F-86BC-BCCD9FDDF974}"/>
              </a:ext>
            </a:extLst>
          </p:cNvPr>
          <p:cNvGrpSpPr/>
          <p:nvPr/>
        </p:nvGrpSpPr>
        <p:grpSpPr>
          <a:xfrm>
            <a:off x="8566843" y="2456187"/>
            <a:ext cx="744277" cy="321778"/>
            <a:chOff x="474974" y="364039"/>
            <a:chExt cx="648000" cy="216000"/>
          </a:xfrm>
        </p:grpSpPr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2C9F0C2E-2111-4288-A69A-F678CBBF825A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F5A5E1C4-DADA-41C4-9315-2C0E2B85520F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321" name="Rechteck 320">
                <a:extLst>
                  <a:ext uri="{FF2B5EF4-FFF2-40B4-BE49-F238E27FC236}">
                    <a16:creationId xmlns:a16="http://schemas.microsoft.com/office/drawing/2014/main" id="{9495FA3F-F13B-4146-803F-96BE43654AEC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eck 321">
                <a:extLst>
                  <a:ext uri="{FF2B5EF4-FFF2-40B4-BE49-F238E27FC236}">
                    <a16:creationId xmlns:a16="http://schemas.microsoft.com/office/drawing/2014/main" id="{76C515BF-3495-49FB-BD63-46BB1FB0052B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eck 322">
                <a:extLst>
                  <a:ext uri="{FF2B5EF4-FFF2-40B4-BE49-F238E27FC236}">
                    <a16:creationId xmlns:a16="http://schemas.microsoft.com/office/drawing/2014/main" id="{962E256B-2325-443C-B25B-EAFDA533E8BD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hteck 323">
                <a:extLst>
                  <a:ext uri="{FF2B5EF4-FFF2-40B4-BE49-F238E27FC236}">
                    <a16:creationId xmlns:a16="http://schemas.microsoft.com/office/drawing/2014/main" id="{FBEFCA7D-FEED-402F-8B54-D4B1383B5A7E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" name="Gruppieren 324">
            <a:extLst>
              <a:ext uri="{FF2B5EF4-FFF2-40B4-BE49-F238E27FC236}">
                <a16:creationId xmlns:a16="http://schemas.microsoft.com/office/drawing/2014/main" id="{B083806A-43FD-4817-9BE0-5293D2478269}"/>
              </a:ext>
            </a:extLst>
          </p:cNvPr>
          <p:cNvGrpSpPr/>
          <p:nvPr/>
        </p:nvGrpSpPr>
        <p:grpSpPr>
          <a:xfrm>
            <a:off x="6996464" y="2456187"/>
            <a:ext cx="744277" cy="321778"/>
            <a:chOff x="474974" y="364039"/>
            <a:chExt cx="648000" cy="216000"/>
          </a:xfrm>
        </p:grpSpPr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B7DA9629-F7C0-4FFB-9F82-1A471EE3F8BE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179AC1CC-5170-4FE6-AFB4-95DA0AE7DFBA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4F70A0FA-6A98-4425-B7AD-56D450A4F3FD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hteck 328">
                <a:extLst>
                  <a:ext uri="{FF2B5EF4-FFF2-40B4-BE49-F238E27FC236}">
                    <a16:creationId xmlns:a16="http://schemas.microsoft.com/office/drawing/2014/main" id="{AC58F0A7-7E8C-4C17-982D-FD307FD59E2D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66C77BD4-FEFC-48C5-AD57-BB495951C724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hteck 330">
                <a:extLst>
                  <a:ext uri="{FF2B5EF4-FFF2-40B4-BE49-F238E27FC236}">
                    <a16:creationId xmlns:a16="http://schemas.microsoft.com/office/drawing/2014/main" id="{D2A9050A-DC5E-4156-A14D-CB417C1879B3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2" name="Gruppieren 331">
            <a:extLst>
              <a:ext uri="{FF2B5EF4-FFF2-40B4-BE49-F238E27FC236}">
                <a16:creationId xmlns:a16="http://schemas.microsoft.com/office/drawing/2014/main" id="{71A2BAED-5597-4A41-B788-3FD991C26A3A}"/>
              </a:ext>
            </a:extLst>
          </p:cNvPr>
          <p:cNvGrpSpPr/>
          <p:nvPr/>
        </p:nvGrpSpPr>
        <p:grpSpPr>
          <a:xfrm>
            <a:off x="5839270" y="2456187"/>
            <a:ext cx="744277" cy="321778"/>
            <a:chOff x="474974" y="364039"/>
            <a:chExt cx="648000" cy="216000"/>
          </a:xfrm>
        </p:grpSpPr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07AA1765-4EC7-48C6-921F-754D94A47525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5BD0FF4E-ACD9-45ED-9668-7B3D66A7CF92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335" name="Rechteck 334">
                <a:extLst>
                  <a:ext uri="{FF2B5EF4-FFF2-40B4-BE49-F238E27FC236}">
                    <a16:creationId xmlns:a16="http://schemas.microsoft.com/office/drawing/2014/main" id="{38B27554-594B-4B76-B9A6-D794E9B7D4C3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Rechteck 335">
                <a:extLst>
                  <a:ext uri="{FF2B5EF4-FFF2-40B4-BE49-F238E27FC236}">
                    <a16:creationId xmlns:a16="http://schemas.microsoft.com/office/drawing/2014/main" id="{23DC6623-1005-4D8C-ABD7-28B355822CF2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hteck 336">
                <a:extLst>
                  <a:ext uri="{FF2B5EF4-FFF2-40B4-BE49-F238E27FC236}">
                    <a16:creationId xmlns:a16="http://schemas.microsoft.com/office/drawing/2014/main" id="{0B208068-1A32-4FFE-86D5-C3269CB7F0A8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hteck 337">
                <a:extLst>
                  <a:ext uri="{FF2B5EF4-FFF2-40B4-BE49-F238E27FC236}">
                    <a16:creationId xmlns:a16="http://schemas.microsoft.com/office/drawing/2014/main" id="{BFF1798A-8079-468A-9172-3D38FC24ABB8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4" name="Rechteck 403">
            <a:extLst>
              <a:ext uri="{FF2B5EF4-FFF2-40B4-BE49-F238E27FC236}">
                <a16:creationId xmlns:a16="http://schemas.microsoft.com/office/drawing/2014/main" id="{81E29598-695B-4D8A-972A-6F97F35AF8DD}"/>
              </a:ext>
            </a:extLst>
          </p:cNvPr>
          <p:cNvSpPr/>
          <p:nvPr/>
        </p:nvSpPr>
        <p:spPr>
          <a:xfrm>
            <a:off x="1157018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30A5069D-0D5E-44BD-A345-4DBEBCDA7A15}"/>
              </a:ext>
            </a:extLst>
          </p:cNvPr>
          <p:cNvSpPr/>
          <p:nvPr/>
        </p:nvSpPr>
        <p:spPr>
          <a:xfrm>
            <a:off x="1328813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26842EE6-C9A9-45C3-B8A7-B7A354B486E5}"/>
              </a:ext>
            </a:extLst>
          </p:cNvPr>
          <p:cNvSpPr/>
          <p:nvPr/>
        </p:nvSpPr>
        <p:spPr>
          <a:xfrm>
            <a:off x="1500607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A09C6FB6-D96A-4DC9-9C5E-4B9A7D6C6A9E}"/>
              </a:ext>
            </a:extLst>
          </p:cNvPr>
          <p:cNvSpPr/>
          <p:nvPr/>
        </p:nvSpPr>
        <p:spPr>
          <a:xfrm>
            <a:off x="1672402" y="3115301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C92AC43C-0205-41FD-8082-F53AE6C87BDC}"/>
              </a:ext>
            </a:extLst>
          </p:cNvPr>
          <p:cNvSpPr/>
          <p:nvPr/>
        </p:nvSpPr>
        <p:spPr>
          <a:xfrm>
            <a:off x="1844197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3A11A86E-7BD0-41F2-9DD4-E37A6B2A50F0}"/>
              </a:ext>
            </a:extLst>
          </p:cNvPr>
          <p:cNvSpPr/>
          <p:nvPr/>
        </p:nvSpPr>
        <p:spPr>
          <a:xfrm>
            <a:off x="2359581" y="3115301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92F27CD6-4AA6-44C4-B7E3-A8B02E02270D}"/>
              </a:ext>
            </a:extLst>
          </p:cNvPr>
          <p:cNvSpPr/>
          <p:nvPr/>
        </p:nvSpPr>
        <p:spPr>
          <a:xfrm>
            <a:off x="2531375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8A888B1E-1F16-4F91-B881-451A326C5D6C}"/>
              </a:ext>
            </a:extLst>
          </p:cNvPr>
          <p:cNvSpPr/>
          <p:nvPr/>
        </p:nvSpPr>
        <p:spPr>
          <a:xfrm>
            <a:off x="3046759" y="3115301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A260DD00-0618-4269-AD9D-C940D83478FF}"/>
              </a:ext>
            </a:extLst>
          </p:cNvPr>
          <p:cNvSpPr/>
          <p:nvPr/>
        </p:nvSpPr>
        <p:spPr>
          <a:xfrm>
            <a:off x="3218554" y="3115301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61772502-61A3-4010-998A-4C79CB6122B9}"/>
              </a:ext>
            </a:extLst>
          </p:cNvPr>
          <p:cNvSpPr/>
          <p:nvPr/>
        </p:nvSpPr>
        <p:spPr>
          <a:xfrm>
            <a:off x="3733939" y="3115301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4" name="Rechteck 413">
            <a:extLst>
              <a:ext uri="{FF2B5EF4-FFF2-40B4-BE49-F238E27FC236}">
                <a16:creationId xmlns:a16="http://schemas.microsoft.com/office/drawing/2014/main" id="{3E437383-DDFC-4153-A4BE-EFF86375BC98}"/>
              </a:ext>
            </a:extLst>
          </p:cNvPr>
          <p:cNvSpPr/>
          <p:nvPr/>
        </p:nvSpPr>
        <p:spPr>
          <a:xfrm>
            <a:off x="2015991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5" name="Rechteck 414">
            <a:extLst>
              <a:ext uri="{FF2B5EF4-FFF2-40B4-BE49-F238E27FC236}">
                <a16:creationId xmlns:a16="http://schemas.microsoft.com/office/drawing/2014/main" id="{C0025BCE-B9B9-4BCF-895A-CC195850FA40}"/>
              </a:ext>
            </a:extLst>
          </p:cNvPr>
          <p:cNvSpPr/>
          <p:nvPr/>
        </p:nvSpPr>
        <p:spPr>
          <a:xfrm>
            <a:off x="2187786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6" name="Rechteck 415">
            <a:extLst>
              <a:ext uri="{FF2B5EF4-FFF2-40B4-BE49-F238E27FC236}">
                <a16:creationId xmlns:a16="http://schemas.microsoft.com/office/drawing/2014/main" id="{B5FBC4B5-74D9-4F60-9CC5-F5FF2F6A88B0}"/>
              </a:ext>
            </a:extLst>
          </p:cNvPr>
          <p:cNvSpPr/>
          <p:nvPr/>
        </p:nvSpPr>
        <p:spPr>
          <a:xfrm>
            <a:off x="2703170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FC5A0C68-F86D-49C8-A1BD-D0BC2091A2CA}"/>
              </a:ext>
            </a:extLst>
          </p:cNvPr>
          <p:cNvSpPr/>
          <p:nvPr/>
        </p:nvSpPr>
        <p:spPr>
          <a:xfrm>
            <a:off x="2874965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25855B77-A473-41A1-B924-C02C8D345CBD}"/>
              </a:ext>
            </a:extLst>
          </p:cNvPr>
          <p:cNvSpPr/>
          <p:nvPr/>
        </p:nvSpPr>
        <p:spPr>
          <a:xfrm>
            <a:off x="3390349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C6254A35-B919-4E1B-A2EE-ADB97DCA779D}"/>
              </a:ext>
            </a:extLst>
          </p:cNvPr>
          <p:cNvSpPr/>
          <p:nvPr/>
        </p:nvSpPr>
        <p:spPr>
          <a:xfrm>
            <a:off x="3562143" y="3115301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68D9F708-A83D-4E5B-88C3-75DAA35D3929}"/>
              </a:ext>
            </a:extLst>
          </p:cNvPr>
          <p:cNvSpPr/>
          <p:nvPr/>
        </p:nvSpPr>
        <p:spPr>
          <a:xfrm>
            <a:off x="1159593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522C100E-B69C-4690-A77F-A3DA31EB0B69}"/>
              </a:ext>
            </a:extLst>
          </p:cNvPr>
          <p:cNvSpPr/>
          <p:nvPr/>
        </p:nvSpPr>
        <p:spPr>
          <a:xfrm>
            <a:off x="1331217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3D724188-5702-4A97-894B-E639B40808BD}"/>
              </a:ext>
            </a:extLst>
          </p:cNvPr>
          <p:cNvSpPr/>
          <p:nvPr/>
        </p:nvSpPr>
        <p:spPr>
          <a:xfrm>
            <a:off x="1502840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657643D9-9A7E-4966-8EB0-DE0421DA09FF}"/>
              </a:ext>
            </a:extLst>
          </p:cNvPr>
          <p:cNvSpPr/>
          <p:nvPr/>
        </p:nvSpPr>
        <p:spPr>
          <a:xfrm>
            <a:off x="1674464" y="34805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1410143A-9ED3-430A-8CD1-ABD9DD50CA43}"/>
              </a:ext>
            </a:extLst>
          </p:cNvPr>
          <p:cNvSpPr/>
          <p:nvPr/>
        </p:nvSpPr>
        <p:spPr>
          <a:xfrm>
            <a:off x="2532581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477FCED4-E289-4CAC-A089-B2F2DA8B479C}"/>
              </a:ext>
            </a:extLst>
          </p:cNvPr>
          <p:cNvSpPr/>
          <p:nvPr/>
        </p:nvSpPr>
        <p:spPr>
          <a:xfrm>
            <a:off x="2704205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EDBDCAC5-498E-4E1E-869B-9DB47F1FC941}"/>
              </a:ext>
            </a:extLst>
          </p:cNvPr>
          <p:cNvSpPr/>
          <p:nvPr/>
        </p:nvSpPr>
        <p:spPr>
          <a:xfrm>
            <a:off x="2875828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15BF43FE-A47F-4DA2-8B72-1E742EBDA481}"/>
              </a:ext>
            </a:extLst>
          </p:cNvPr>
          <p:cNvSpPr/>
          <p:nvPr/>
        </p:nvSpPr>
        <p:spPr>
          <a:xfrm>
            <a:off x="3047452" y="34805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AB775DED-3434-46CC-B9FF-FEF2FCC29F4F}"/>
              </a:ext>
            </a:extLst>
          </p:cNvPr>
          <p:cNvSpPr/>
          <p:nvPr/>
        </p:nvSpPr>
        <p:spPr>
          <a:xfrm>
            <a:off x="1846087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3334AD00-92A3-4E1A-8B31-461E4226746D}"/>
              </a:ext>
            </a:extLst>
          </p:cNvPr>
          <p:cNvSpPr/>
          <p:nvPr/>
        </p:nvSpPr>
        <p:spPr>
          <a:xfrm>
            <a:off x="2360958" y="34805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1CBE6D57-9406-4839-AD73-57A26D4095C3}"/>
              </a:ext>
            </a:extLst>
          </p:cNvPr>
          <p:cNvSpPr/>
          <p:nvPr/>
        </p:nvSpPr>
        <p:spPr>
          <a:xfrm>
            <a:off x="3219075" y="3480539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2E24B8AA-4B08-4653-A66D-A051D47388F2}"/>
              </a:ext>
            </a:extLst>
          </p:cNvPr>
          <p:cNvSpPr/>
          <p:nvPr/>
        </p:nvSpPr>
        <p:spPr>
          <a:xfrm>
            <a:off x="3733939" y="3480539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0947A685-3FBE-4AAD-AF86-52F014918FCF}"/>
              </a:ext>
            </a:extLst>
          </p:cNvPr>
          <p:cNvSpPr/>
          <p:nvPr/>
        </p:nvSpPr>
        <p:spPr>
          <a:xfrm>
            <a:off x="2017711" y="34805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7CEA70A4-EABB-45C7-BAE0-42B303F4D760}"/>
              </a:ext>
            </a:extLst>
          </p:cNvPr>
          <p:cNvSpPr/>
          <p:nvPr/>
        </p:nvSpPr>
        <p:spPr>
          <a:xfrm>
            <a:off x="2189334" y="34805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5" name="Rechteck 434">
            <a:extLst>
              <a:ext uri="{FF2B5EF4-FFF2-40B4-BE49-F238E27FC236}">
                <a16:creationId xmlns:a16="http://schemas.microsoft.com/office/drawing/2014/main" id="{6410EEF4-3D59-4409-93F4-750B4B1B45E7}"/>
              </a:ext>
            </a:extLst>
          </p:cNvPr>
          <p:cNvSpPr/>
          <p:nvPr/>
        </p:nvSpPr>
        <p:spPr>
          <a:xfrm>
            <a:off x="3390699" y="34805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6" name="Rechteck 435">
            <a:extLst>
              <a:ext uri="{FF2B5EF4-FFF2-40B4-BE49-F238E27FC236}">
                <a16:creationId xmlns:a16="http://schemas.microsoft.com/office/drawing/2014/main" id="{C990D2E3-008D-4775-913B-917D30E7350A}"/>
              </a:ext>
            </a:extLst>
          </p:cNvPr>
          <p:cNvSpPr/>
          <p:nvPr/>
        </p:nvSpPr>
        <p:spPr>
          <a:xfrm>
            <a:off x="3562323" y="3480539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8" name="Rechteck 437">
            <a:extLst>
              <a:ext uri="{FF2B5EF4-FFF2-40B4-BE49-F238E27FC236}">
                <a16:creationId xmlns:a16="http://schemas.microsoft.com/office/drawing/2014/main" id="{38449BB5-9DB5-4F66-AE9A-ECB0558DA0FE}"/>
              </a:ext>
            </a:extLst>
          </p:cNvPr>
          <p:cNvSpPr/>
          <p:nvPr/>
        </p:nvSpPr>
        <p:spPr>
          <a:xfrm>
            <a:off x="1159593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9" name="Rechteck 438">
            <a:extLst>
              <a:ext uri="{FF2B5EF4-FFF2-40B4-BE49-F238E27FC236}">
                <a16:creationId xmlns:a16="http://schemas.microsoft.com/office/drawing/2014/main" id="{C5EBAD6E-2098-4271-B7C1-15C4CE1354CC}"/>
              </a:ext>
            </a:extLst>
          </p:cNvPr>
          <p:cNvSpPr/>
          <p:nvPr/>
        </p:nvSpPr>
        <p:spPr>
          <a:xfrm>
            <a:off x="1674464" y="38457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24E76B3B-7DA5-4B9D-BE52-425464A7D3CD}"/>
              </a:ext>
            </a:extLst>
          </p:cNvPr>
          <p:cNvSpPr/>
          <p:nvPr/>
        </p:nvSpPr>
        <p:spPr>
          <a:xfrm>
            <a:off x="3219075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A1E10351-169C-427B-A0E6-33C597D77B4B}"/>
              </a:ext>
            </a:extLst>
          </p:cNvPr>
          <p:cNvSpPr/>
          <p:nvPr/>
        </p:nvSpPr>
        <p:spPr>
          <a:xfrm>
            <a:off x="3390699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E0313D92-6606-4FDC-B476-617E480A002A}"/>
              </a:ext>
            </a:extLst>
          </p:cNvPr>
          <p:cNvSpPr/>
          <p:nvPr/>
        </p:nvSpPr>
        <p:spPr>
          <a:xfrm>
            <a:off x="3562323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E2CEC7E-36A5-41B2-88D2-71C2CD1C8361}"/>
              </a:ext>
            </a:extLst>
          </p:cNvPr>
          <p:cNvSpPr/>
          <p:nvPr/>
        </p:nvSpPr>
        <p:spPr>
          <a:xfrm>
            <a:off x="3733939" y="38457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CE2FDE5-457F-4F40-B681-108B93244B4A}"/>
              </a:ext>
            </a:extLst>
          </p:cNvPr>
          <p:cNvSpPr/>
          <p:nvPr/>
        </p:nvSpPr>
        <p:spPr>
          <a:xfrm>
            <a:off x="1846087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1C671228-4B1E-461B-96B8-7B3625E3C207}"/>
              </a:ext>
            </a:extLst>
          </p:cNvPr>
          <p:cNvSpPr/>
          <p:nvPr/>
        </p:nvSpPr>
        <p:spPr>
          <a:xfrm>
            <a:off x="2017711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F24B5DCA-C9E4-47DB-919C-082D9F3E7C7E}"/>
              </a:ext>
            </a:extLst>
          </p:cNvPr>
          <p:cNvSpPr/>
          <p:nvPr/>
        </p:nvSpPr>
        <p:spPr>
          <a:xfrm>
            <a:off x="2189334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DBE32B3B-A9BB-4CE4-A619-97616B39426B}"/>
              </a:ext>
            </a:extLst>
          </p:cNvPr>
          <p:cNvSpPr/>
          <p:nvPr/>
        </p:nvSpPr>
        <p:spPr>
          <a:xfrm>
            <a:off x="2360958" y="38457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823E5DA5-26E6-45F8-9A05-EA1D0D4E77EF}"/>
              </a:ext>
            </a:extLst>
          </p:cNvPr>
          <p:cNvSpPr/>
          <p:nvPr/>
        </p:nvSpPr>
        <p:spPr>
          <a:xfrm>
            <a:off x="2532581" y="38457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A9F37E73-1BF3-48CB-B172-06BA8042DC0C}"/>
              </a:ext>
            </a:extLst>
          </p:cNvPr>
          <p:cNvSpPr/>
          <p:nvPr/>
        </p:nvSpPr>
        <p:spPr>
          <a:xfrm>
            <a:off x="3047452" y="38457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4124E89E-61D4-4C9C-9D7C-35365F3E8F7D}"/>
              </a:ext>
            </a:extLst>
          </p:cNvPr>
          <p:cNvSpPr/>
          <p:nvPr/>
        </p:nvSpPr>
        <p:spPr>
          <a:xfrm>
            <a:off x="1331217" y="38457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4E9747EF-349D-4586-86B5-DD597DF3CFC9}"/>
              </a:ext>
            </a:extLst>
          </p:cNvPr>
          <p:cNvSpPr/>
          <p:nvPr/>
        </p:nvSpPr>
        <p:spPr>
          <a:xfrm>
            <a:off x="1502840" y="38457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D1C0C5A4-F193-4CBB-ACB9-38C11C112742}"/>
              </a:ext>
            </a:extLst>
          </p:cNvPr>
          <p:cNvSpPr/>
          <p:nvPr/>
        </p:nvSpPr>
        <p:spPr>
          <a:xfrm>
            <a:off x="2704205" y="38457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D84ED105-F482-41A0-A015-0340B50773D6}"/>
              </a:ext>
            </a:extLst>
          </p:cNvPr>
          <p:cNvSpPr/>
          <p:nvPr/>
        </p:nvSpPr>
        <p:spPr>
          <a:xfrm>
            <a:off x="2875828" y="38457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8" name="Rechteck 467">
            <a:extLst>
              <a:ext uri="{FF2B5EF4-FFF2-40B4-BE49-F238E27FC236}">
                <a16:creationId xmlns:a16="http://schemas.microsoft.com/office/drawing/2014/main" id="{E3879EAE-3407-4569-856A-B6A3C621720F}"/>
              </a:ext>
            </a:extLst>
          </p:cNvPr>
          <p:cNvSpPr/>
          <p:nvPr/>
        </p:nvSpPr>
        <p:spPr>
          <a:xfrm>
            <a:off x="2545032" y="421213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9" name="Rechteck 468">
            <a:extLst>
              <a:ext uri="{FF2B5EF4-FFF2-40B4-BE49-F238E27FC236}">
                <a16:creationId xmlns:a16="http://schemas.microsoft.com/office/drawing/2014/main" id="{F3016C50-D152-4403-BCC0-8680C3B557CC}"/>
              </a:ext>
            </a:extLst>
          </p:cNvPr>
          <p:cNvSpPr/>
          <p:nvPr/>
        </p:nvSpPr>
        <p:spPr>
          <a:xfrm>
            <a:off x="2710427" y="421213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0" name="Rechteck 469">
            <a:extLst>
              <a:ext uri="{FF2B5EF4-FFF2-40B4-BE49-F238E27FC236}">
                <a16:creationId xmlns:a16="http://schemas.microsoft.com/office/drawing/2014/main" id="{89D83828-454D-4C1F-A4E0-B5A9AED1B48A}"/>
              </a:ext>
            </a:extLst>
          </p:cNvPr>
          <p:cNvSpPr/>
          <p:nvPr/>
        </p:nvSpPr>
        <p:spPr>
          <a:xfrm>
            <a:off x="2875822" y="421213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E9AAF597-F99C-4627-B0B4-4F205654CC63}"/>
              </a:ext>
            </a:extLst>
          </p:cNvPr>
          <p:cNvSpPr/>
          <p:nvPr/>
        </p:nvSpPr>
        <p:spPr>
          <a:xfrm>
            <a:off x="3041216" y="421101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45A07AF6-3F47-445B-817D-66F5C24E45E9}"/>
              </a:ext>
            </a:extLst>
          </p:cNvPr>
          <p:cNvSpPr/>
          <p:nvPr/>
        </p:nvSpPr>
        <p:spPr>
          <a:xfrm>
            <a:off x="1159593" y="42110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6B228E15-0CE8-48EC-B4DC-C339A14FD44F}"/>
              </a:ext>
            </a:extLst>
          </p:cNvPr>
          <p:cNvSpPr/>
          <p:nvPr/>
        </p:nvSpPr>
        <p:spPr>
          <a:xfrm>
            <a:off x="1679133" y="421101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2DE1A35B-5A6C-406A-9E24-EDF68241AED8}"/>
              </a:ext>
            </a:extLst>
          </p:cNvPr>
          <p:cNvSpPr/>
          <p:nvPr/>
        </p:nvSpPr>
        <p:spPr>
          <a:xfrm>
            <a:off x="1852312" y="42110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9" name="Rechteck 458">
            <a:extLst>
              <a:ext uri="{FF2B5EF4-FFF2-40B4-BE49-F238E27FC236}">
                <a16:creationId xmlns:a16="http://schemas.microsoft.com/office/drawing/2014/main" id="{7F186A01-8723-4D4F-B816-02F5AAD3C5CC}"/>
              </a:ext>
            </a:extLst>
          </p:cNvPr>
          <p:cNvSpPr/>
          <p:nvPr/>
        </p:nvSpPr>
        <p:spPr>
          <a:xfrm>
            <a:off x="2371852" y="421101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9E506A6-DA60-4E38-88F8-28F6F815F4FF}"/>
              </a:ext>
            </a:extLst>
          </p:cNvPr>
          <p:cNvSpPr/>
          <p:nvPr/>
        </p:nvSpPr>
        <p:spPr>
          <a:xfrm>
            <a:off x="3214396" y="4211015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1C346E2D-B077-4FD4-B73F-8C99B12C4A34}"/>
              </a:ext>
            </a:extLst>
          </p:cNvPr>
          <p:cNvSpPr/>
          <p:nvPr/>
        </p:nvSpPr>
        <p:spPr>
          <a:xfrm>
            <a:off x="3733939" y="4211015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28F3FEA8-8835-4CB2-B100-A7E79742C4D4}"/>
              </a:ext>
            </a:extLst>
          </p:cNvPr>
          <p:cNvSpPr/>
          <p:nvPr/>
        </p:nvSpPr>
        <p:spPr>
          <a:xfrm>
            <a:off x="1332773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3" name="Rechteck 462">
            <a:extLst>
              <a:ext uri="{FF2B5EF4-FFF2-40B4-BE49-F238E27FC236}">
                <a16:creationId xmlns:a16="http://schemas.microsoft.com/office/drawing/2014/main" id="{AE3D346B-8B96-4C9B-91F3-9C65AEB9E996}"/>
              </a:ext>
            </a:extLst>
          </p:cNvPr>
          <p:cNvSpPr/>
          <p:nvPr/>
        </p:nvSpPr>
        <p:spPr>
          <a:xfrm>
            <a:off x="1505953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4" name="Rechteck 463">
            <a:extLst>
              <a:ext uri="{FF2B5EF4-FFF2-40B4-BE49-F238E27FC236}">
                <a16:creationId xmlns:a16="http://schemas.microsoft.com/office/drawing/2014/main" id="{8F261AF9-C600-4253-8CF1-706D56628519}"/>
              </a:ext>
            </a:extLst>
          </p:cNvPr>
          <p:cNvSpPr/>
          <p:nvPr/>
        </p:nvSpPr>
        <p:spPr>
          <a:xfrm>
            <a:off x="2025492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5" name="Rechteck 464">
            <a:extLst>
              <a:ext uri="{FF2B5EF4-FFF2-40B4-BE49-F238E27FC236}">
                <a16:creationId xmlns:a16="http://schemas.microsoft.com/office/drawing/2014/main" id="{76A4F346-AE5E-4C88-AFF6-6EF19E37FB98}"/>
              </a:ext>
            </a:extLst>
          </p:cNvPr>
          <p:cNvSpPr/>
          <p:nvPr/>
        </p:nvSpPr>
        <p:spPr>
          <a:xfrm>
            <a:off x="2198672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6" name="Rechteck 465">
            <a:extLst>
              <a:ext uri="{FF2B5EF4-FFF2-40B4-BE49-F238E27FC236}">
                <a16:creationId xmlns:a16="http://schemas.microsoft.com/office/drawing/2014/main" id="{FD4354D5-E5BF-43BF-96AE-68220E5D8A87}"/>
              </a:ext>
            </a:extLst>
          </p:cNvPr>
          <p:cNvSpPr/>
          <p:nvPr/>
        </p:nvSpPr>
        <p:spPr>
          <a:xfrm>
            <a:off x="3387576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7" name="Rechteck 466">
            <a:extLst>
              <a:ext uri="{FF2B5EF4-FFF2-40B4-BE49-F238E27FC236}">
                <a16:creationId xmlns:a16="http://schemas.microsoft.com/office/drawing/2014/main" id="{A09BB0C7-2BA1-40CF-B35A-8A17FDD93C36}"/>
              </a:ext>
            </a:extLst>
          </p:cNvPr>
          <p:cNvSpPr/>
          <p:nvPr/>
        </p:nvSpPr>
        <p:spPr>
          <a:xfrm>
            <a:off x="3560756" y="4211015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9" name="Textfeld 478">
            <a:extLst>
              <a:ext uri="{FF2B5EF4-FFF2-40B4-BE49-F238E27FC236}">
                <a16:creationId xmlns:a16="http://schemas.microsoft.com/office/drawing/2014/main" id="{3DEC8452-E801-424B-93FE-CB154B37DF86}"/>
              </a:ext>
            </a:extLst>
          </p:cNvPr>
          <p:cNvSpPr txBox="1"/>
          <p:nvPr/>
        </p:nvSpPr>
        <p:spPr>
          <a:xfrm>
            <a:off x="296636" y="3033598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BF38A287-92A8-433E-966F-CF82B47C1F68}"/>
              </a:ext>
            </a:extLst>
          </p:cNvPr>
          <p:cNvSpPr txBox="1"/>
          <p:nvPr/>
        </p:nvSpPr>
        <p:spPr>
          <a:xfrm>
            <a:off x="296636" y="3390642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A45B15B5-346D-4B1F-9B6B-DC095E6F446B}"/>
              </a:ext>
            </a:extLst>
          </p:cNvPr>
          <p:cNvSpPr txBox="1"/>
          <p:nvPr/>
        </p:nvSpPr>
        <p:spPr>
          <a:xfrm>
            <a:off x="296636" y="3746711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8AA6DD18-357E-4156-ACE2-EDDAEA0B8D15}"/>
              </a:ext>
            </a:extLst>
          </p:cNvPr>
          <p:cNvSpPr txBox="1"/>
          <p:nvPr/>
        </p:nvSpPr>
        <p:spPr>
          <a:xfrm>
            <a:off x="296636" y="4111948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grpSp>
        <p:nvGrpSpPr>
          <p:cNvPr id="485" name="Gruppieren 484">
            <a:extLst>
              <a:ext uri="{FF2B5EF4-FFF2-40B4-BE49-F238E27FC236}">
                <a16:creationId xmlns:a16="http://schemas.microsoft.com/office/drawing/2014/main" id="{CD0F3122-6608-48CF-8820-959B1BCD9B35}"/>
              </a:ext>
            </a:extLst>
          </p:cNvPr>
          <p:cNvGrpSpPr/>
          <p:nvPr/>
        </p:nvGrpSpPr>
        <p:grpSpPr>
          <a:xfrm>
            <a:off x="10326478" y="1806428"/>
            <a:ext cx="1780011" cy="1015663"/>
            <a:chOff x="8946661" y="1105370"/>
            <a:chExt cx="1780011" cy="1015663"/>
          </a:xfrm>
        </p:grpSpPr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F102C173-B380-40CE-9162-E32D7EE305CA}"/>
                </a:ext>
              </a:extLst>
            </p:cNvPr>
            <p:cNvSpPr/>
            <p:nvPr/>
          </p:nvSpPr>
          <p:spPr>
            <a:xfrm>
              <a:off x="8946661" y="1134648"/>
              <a:ext cx="165395" cy="214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588E50D9-E57C-46D5-90E2-53E0D30EF7FF}"/>
                </a:ext>
              </a:extLst>
            </p:cNvPr>
            <p:cNvSpPr/>
            <p:nvPr/>
          </p:nvSpPr>
          <p:spPr>
            <a:xfrm>
              <a:off x="8949120" y="1494951"/>
              <a:ext cx="165395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DEA15557-5755-4CA5-A35B-0608A55BEA41}"/>
                </a:ext>
              </a:extLst>
            </p:cNvPr>
            <p:cNvSpPr/>
            <p:nvPr/>
          </p:nvSpPr>
          <p:spPr>
            <a:xfrm>
              <a:off x="8956195" y="1875936"/>
              <a:ext cx="165395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9" name="Textfeld 488">
              <a:extLst>
                <a:ext uri="{FF2B5EF4-FFF2-40B4-BE49-F238E27FC236}">
                  <a16:creationId xmlns:a16="http://schemas.microsoft.com/office/drawing/2014/main" id="{E75730A6-13AD-4440-A5BC-0F67CA9466AF}"/>
                </a:ext>
              </a:extLst>
            </p:cNvPr>
            <p:cNvSpPr txBox="1"/>
            <p:nvPr/>
          </p:nvSpPr>
          <p:spPr>
            <a:xfrm>
              <a:off x="9167892" y="1105370"/>
              <a:ext cx="15587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1200" dirty="0"/>
                <a:t>Blocking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 err="1"/>
                <a:t>Function</a:t>
              </a:r>
              <a:r>
                <a:rPr lang="de-DE" sz="1200" dirty="0"/>
                <a:t> f(x)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/>
                <a:t>Write-</a:t>
              </a:r>
              <a:r>
                <a:rPr lang="de-DE" sz="1200" dirty="0" err="1"/>
                <a:t>Function</a:t>
              </a:r>
              <a:r>
                <a:rPr lang="de-DE" sz="1200" dirty="0"/>
                <a:t> w(x)</a:t>
              </a:r>
              <a:endParaRPr lang="en-US" sz="1200" dirty="0"/>
            </a:p>
          </p:txBody>
        </p:sp>
      </p:grpSp>
      <p:sp>
        <p:nvSpPr>
          <p:cNvPr id="248" name="Rechteck 247">
            <a:extLst>
              <a:ext uri="{FF2B5EF4-FFF2-40B4-BE49-F238E27FC236}">
                <a16:creationId xmlns:a16="http://schemas.microsoft.com/office/drawing/2014/main" id="{77182B14-F126-4D6A-9B27-7F6219F9A0AB}"/>
              </a:ext>
            </a:extLst>
          </p:cNvPr>
          <p:cNvSpPr/>
          <p:nvPr/>
        </p:nvSpPr>
        <p:spPr>
          <a:xfrm>
            <a:off x="1118221" y="2456187"/>
            <a:ext cx="751973" cy="3217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C49C6B4A-8E6C-470B-A86A-09EFA326E142}"/>
              </a:ext>
            </a:extLst>
          </p:cNvPr>
          <p:cNvSpPr/>
          <p:nvPr/>
        </p:nvSpPr>
        <p:spPr>
          <a:xfrm>
            <a:off x="5425886" y="2456187"/>
            <a:ext cx="413487" cy="3217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2ABA106A-D4D3-4774-84C3-BFE1C9E36422}"/>
              </a:ext>
            </a:extLst>
          </p:cNvPr>
          <p:cNvSpPr/>
          <p:nvPr/>
        </p:nvSpPr>
        <p:spPr>
          <a:xfrm>
            <a:off x="7743097" y="2456187"/>
            <a:ext cx="413487" cy="3217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9FEB4E77-1D0C-44A8-8BBF-1B44E09C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1259" y="3131888"/>
            <a:ext cx="7634936" cy="2936761"/>
          </a:xfrm>
        </p:spPr>
        <p:txBody>
          <a:bodyPr/>
          <a:lstStyle/>
          <a:p>
            <a:r>
              <a:rPr lang="pt-BR" b="0" i="0" dirty="0">
                <a:effectLst/>
                <a:latin typeface="Book Antiqua" panose="02040602050305030304" pitchFamily="18" charset="0"/>
              </a:rPr>
              <a:t>u i n t 6 4  i = g e t i n d e x ( b l o c k I d x , b l o c k D i m , t h r e a d I d x ) ; </a:t>
            </a:r>
          </a:p>
          <a:p>
            <a:r>
              <a:rPr lang="pt-BR" b="0" i="1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 = i*T; </a:t>
            </a:r>
          </a:p>
          <a:p>
            <a:r>
              <a:rPr lang="pt-BR" b="0" i="0" dirty="0">
                <a:solidFill>
                  <a:srgbClr val="C00000"/>
                </a:solidFill>
                <a:effectLst/>
                <a:latin typeface="Book Antiqua" panose="02040602050305030304" pitchFamily="18" charset="0"/>
              </a:rPr>
              <a:t>f o r ( u i n t 6 4 t = 0 ; t&lt;T ; t + + ){</a:t>
            </a:r>
          </a:p>
          <a:p>
            <a:r>
              <a:rPr lang="pt-BR" dirty="0">
                <a:latin typeface="Book Antiqua" panose="02040602050305030304" pitchFamily="18" charset="0"/>
              </a:rPr>
              <a:t>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u i n t 6 4 s t e p s = 0 ;</a:t>
            </a:r>
          </a:p>
          <a:p>
            <a:r>
              <a:rPr lang="pt-BR" dirty="0">
                <a:latin typeface="Book Antiqua" panose="02040602050305030304" pitchFamily="18" charset="0"/>
              </a:rPr>
              <a:t>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u i n t 6 4 x= g e n e r a t e a n c h o r ( i + t ) ;</a:t>
            </a:r>
          </a:p>
          <a:p>
            <a:r>
              <a:rPr lang="pt-BR" dirty="0">
                <a:latin typeface="Book Antiqua" panose="02040602050305030304" pitchFamily="18" charset="0"/>
              </a:rPr>
              <a:t>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do{</a:t>
            </a:r>
          </a:p>
          <a:p>
            <a:r>
              <a:rPr lang="pt-BR" dirty="0">
                <a:latin typeface="Book Antiqua" panose="02040602050305030304" pitchFamily="18" charset="0"/>
              </a:rPr>
              <a:t>	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x</a:t>
            </a:r>
            <a:r>
              <a:rPr lang="pt-BR" b="0" i="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= f ( x ) 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;</a:t>
            </a:r>
          </a:p>
          <a:p>
            <a:r>
              <a:rPr lang="pt-BR" dirty="0">
                <a:latin typeface="Book Antiqua" panose="02040602050305030304" pitchFamily="18" charset="0"/>
              </a:rPr>
              <a:t>	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s t e p s + + ;</a:t>
            </a:r>
          </a:p>
          <a:p>
            <a:r>
              <a:rPr lang="pt-BR" dirty="0">
                <a:latin typeface="Book Antiqua" panose="02040602050305030304" pitchFamily="18" charset="0"/>
              </a:rPr>
              <a:t>	</a:t>
            </a:r>
            <a:r>
              <a:rPr lang="pt-BR" b="0" i="0" dirty="0">
                <a:effectLst/>
                <a:latin typeface="Book Antiqua" panose="02040602050305030304" pitchFamily="18" charset="0"/>
              </a:rPr>
              <a:t>} w h i l e ( ! i s a n c h o r ( x ) ) ;</a:t>
            </a:r>
          </a:p>
          <a:p>
            <a:r>
              <a:rPr lang="pt-BR" dirty="0">
                <a:latin typeface="Book Antiqua" panose="02040602050305030304" pitchFamily="18" charset="0"/>
              </a:rPr>
              <a:t>	</a:t>
            </a:r>
            <a:r>
              <a:rPr lang="pt-BR" b="0" i="0" dirty="0">
                <a:solidFill>
                  <a:srgbClr val="00B050"/>
                </a:solidFill>
                <a:effectLst/>
                <a:latin typeface="Book Antiqua" panose="02040602050305030304" pitchFamily="18" charset="0"/>
              </a:rPr>
              <a:t>w( d i s t , a r c , i + t , s t e p s , x ) ;</a:t>
            </a:r>
          </a:p>
          <a:p>
            <a:r>
              <a:rPr lang="pt-BR" b="0" i="0" dirty="0">
                <a:solidFill>
                  <a:srgbClr val="C00000"/>
                </a:solidFill>
                <a:effectLst/>
                <a:latin typeface="Book Antiqua" panose="02040602050305030304" pitchFamily="18" charset="0"/>
              </a:rPr>
              <a:t>}</a:t>
            </a:r>
            <a:endParaRPr lang="en-US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93" name="Geschweifte Klammer rechts 492">
            <a:extLst>
              <a:ext uri="{FF2B5EF4-FFF2-40B4-BE49-F238E27FC236}">
                <a16:creationId xmlns:a16="http://schemas.microsoft.com/office/drawing/2014/main" id="{16AD3EB0-0C97-4E9B-AD42-B832171E3F70}"/>
              </a:ext>
            </a:extLst>
          </p:cNvPr>
          <p:cNvSpPr/>
          <p:nvPr/>
        </p:nvSpPr>
        <p:spPr>
          <a:xfrm rot="16200000">
            <a:off x="1942009" y="1255956"/>
            <a:ext cx="330790" cy="2006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Geschweifte Klammer rechts 493">
            <a:extLst>
              <a:ext uri="{FF2B5EF4-FFF2-40B4-BE49-F238E27FC236}">
                <a16:creationId xmlns:a16="http://schemas.microsoft.com/office/drawing/2014/main" id="{A24922EE-E044-44B4-A386-C806F0CCD30E}"/>
              </a:ext>
            </a:extLst>
          </p:cNvPr>
          <p:cNvSpPr/>
          <p:nvPr/>
        </p:nvSpPr>
        <p:spPr>
          <a:xfrm rot="16200000">
            <a:off x="4112530" y="1088642"/>
            <a:ext cx="330790" cy="2295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Geschweifte Klammer rechts 494">
            <a:extLst>
              <a:ext uri="{FF2B5EF4-FFF2-40B4-BE49-F238E27FC236}">
                <a16:creationId xmlns:a16="http://schemas.microsoft.com/office/drawing/2014/main" id="{C0F04C6B-5744-4947-981E-79AD40F06806}"/>
              </a:ext>
            </a:extLst>
          </p:cNvPr>
          <p:cNvSpPr/>
          <p:nvPr/>
        </p:nvSpPr>
        <p:spPr>
          <a:xfrm rot="16200000">
            <a:off x="6402072" y="1084504"/>
            <a:ext cx="330790" cy="2295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Geschweifte Klammer rechts 495">
            <a:extLst>
              <a:ext uri="{FF2B5EF4-FFF2-40B4-BE49-F238E27FC236}">
                <a16:creationId xmlns:a16="http://schemas.microsoft.com/office/drawing/2014/main" id="{2807CE65-C082-4F36-A57B-A85D2C3944B0}"/>
              </a:ext>
            </a:extLst>
          </p:cNvPr>
          <p:cNvSpPr/>
          <p:nvPr/>
        </p:nvSpPr>
        <p:spPr>
          <a:xfrm rot="16200000">
            <a:off x="8553154" y="1228228"/>
            <a:ext cx="330790" cy="2006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Textfeld 496">
            <a:extLst>
              <a:ext uri="{FF2B5EF4-FFF2-40B4-BE49-F238E27FC236}">
                <a16:creationId xmlns:a16="http://schemas.microsoft.com/office/drawing/2014/main" id="{BFCA8575-CACE-4FD4-A973-3BABC64E3076}"/>
              </a:ext>
            </a:extLst>
          </p:cNvPr>
          <p:cNvSpPr txBox="1"/>
          <p:nvPr/>
        </p:nvSpPr>
        <p:spPr>
          <a:xfrm>
            <a:off x="1679133" y="1853604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498" name="Textfeld 497">
            <a:extLst>
              <a:ext uri="{FF2B5EF4-FFF2-40B4-BE49-F238E27FC236}">
                <a16:creationId xmlns:a16="http://schemas.microsoft.com/office/drawing/2014/main" id="{C6BC7646-92B8-4C60-B5FC-32136976893A}"/>
              </a:ext>
            </a:extLst>
          </p:cNvPr>
          <p:cNvSpPr txBox="1"/>
          <p:nvPr/>
        </p:nvSpPr>
        <p:spPr>
          <a:xfrm>
            <a:off x="3804147" y="1863189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499" name="Textfeld 498">
            <a:extLst>
              <a:ext uri="{FF2B5EF4-FFF2-40B4-BE49-F238E27FC236}">
                <a16:creationId xmlns:a16="http://schemas.microsoft.com/office/drawing/2014/main" id="{0385AD82-95EF-4B24-BB26-4170B451AF37}"/>
              </a:ext>
            </a:extLst>
          </p:cNvPr>
          <p:cNvSpPr txBox="1"/>
          <p:nvPr/>
        </p:nvSpPr>
        <p:spPr>
          <a:xfrm>
            <a:off x="6087015" y="1858223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500" name="Textfeld 499">
            <a:extLst>
              <a:ext uri="{FF2B5EF4-FFF2-40B4-BE49-F238E27FC236}">
                <a16:creationId xmlns:a16="http://schemas.microsoft.com/office/drawing/2014/main" id="{C42420B0-2C87-4179-9671-053A885E7EE4}"/>
              </a:ext>
            </a:extLst>
          </p:cNvPr>
          <p:cNvSpPr txBox="1"/>
          <p:nvPr/>
        </p:nvSpPr>
        <p:spPr>
          <a:xfrm>
            <a:off x="8290184" y="1871579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77" name="Pfeil: nach unten 176">
            <a:extLst>
              <a:ext uri="{FF2B5EF4-FFF2-40B4-BE49-F238E27FC236}">
                <a16:creationId xmlns:a16="http://schemas.microsoft.com/office/drawing/2014/main" id="{4D6D806C-CEE9-4788-B2E4-D876E7581C0D}"/>
              </a:ext>
            </a:extLst>
          </p:cNvPr>
          <p:cNvSpPr/>
          <p:nvPr/>
        </p:nvSpPr>
        <p:spPr>
          <a:xfrm rot="3408190">
            <a:off x="7978060" y="4975989"/>
            <a:ext cx="247522" cy="4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07E76BD9-53EC-4CB4-8EA8-B9BC1B886C0D}"/>
              </a:ext>
            </a:extLst>
          </p:cNvPr>
          <p:cNvSpPr txBox="1"/>
          <p:nvPr/>
        </p:nvSpPr>
        <p:spPr>
          <a:xfrm>
            <a:off x="8360172" y="489597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Warp </a:t>
            </a:r>
            <a:r>
              <a:rPr lang="de-DE" dirty="0" err="1"/>
              <a:t>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68" grpId="0" animBg="1"/>
      <p:bldP spid="469" grpId="0" animBg="1"/>
      <p:bldP spid="470" grpId="0" animBg="1"/>
      <p:bldP spid="471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177" grpId="0" animBg="1"/>
      <p:bldP spid="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C616B-7E55-498A-A916-27714F1B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Distribution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9BC56C7-D23D-47B7-850B-16B8E3560DC7}"/>
              </a:ext>
            </a:extLst>
          </p:cNvPr>
          <p:cNvGrpSpPr/>
          <p:nvPr/>
        </p:nvGrpSpPr>
        <p:grpSpPr>
          <a:xfrm>
            <a:off x="1384333" y="2541385"/>
            <a:ext cx="661580" cy="215636"/>
            <a:chOff x="546974" y="382039"/>
            <a:chExt cx="576000" cy="144750"/>
          </a:xfrm>
          <a:noFill/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D34980B-F223-4D65-862A-970733023289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6DC1DDF-ECD9-448C-BE71-103AA48987B9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645CD27-BFAB-422D-B805-BB2B9D319617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5AD13B2-3D68-4B48-A258-E939A75379F1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C0CC8DB-98FC-4B18-B427-B7AF55B971B9}"/>
              </a:ext>
            </a:extLst>
          </p:cNvPr>
          <p:cNvGrpSpPr/>
          <p:nvPr/>
        </p:nvGrpSpPr>
        <p:grpSpPr>
          <a:xfrm>
            <a:off x="4113266" y="2541944"/>
            <a:ext cx="330790" cy="214519"/>
            <a:chOff x="906974" y="999423"/>
            <a:chExt cx="288000" cy="144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E029128-2F8D-4CAD-B134-000A4B1E2D50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752B542-766B-49BC-970C-4A89E1EE5784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7653D4E9-E3EF-4F4A-B62A-AAE779B03988}"/>
              </a:ext>
            </a:extLst>
          </p:cNvPr>
          <p:cNvSpPr/>
          <p:nvPr/>
        </p:nvSpPr>
        <p:spPr>
          <a:xfrm>
            <a:off x="4071917" y="248831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B300D3E-089B-4E78-98F8-BA38CB84433F}"/>
              </a:ext>
            </a:extLst>
          </p:cNvPr>
          <p:cNvGrpSpPr/>
          <p:nvPr/>
        </p:nvGrpSpPr>
        <p:grpSpPr>
          <a:xfrm>
            <a:off x="9527689" y="2488314"/>
            <a:ext cx="413487" cy="321778"/>
            <a:chOff x="888974" y="963423"/>
            <a:chExt cx="360000" cy="2160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D2A9EA2-93F0-40ED-AED2-52CACC372EC0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7514230A-38B2-4047-B1A4-C058870876D9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C9D7EC50-AE3A-4088-A99E-11A4137104F1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90A2683-B5A2-431E-9ECA-6CC02E2AF475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F8A5494-C578-4D3C-9936-38BC8295F764}"/>
              </a:ext>
            </a:extLst>
          </p:cNvPr>
          <p:cNvGrpSpPr/>
          <p:nvPr/>
        </p:nvGrpSpPr>
        <p:grpSpPr>
          <a:xfrm>
            <a:off x="2499837" y="2488314"/>
            <a:ext cx="413487" cy="321778"/>
            <a:chOff x="888974" y="963423"/>
            <a:chExt cx="360000" cy="2160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6ABCA0A-6347-449C-838C-2D105900AB70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8440112-C9A4-42A0-834C-657D92F76562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3E6C2F83-D8FB-46F2-A1CD-1CC1E2D3EFDB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A12E1B2-53BB-4F13-A115-78FBF7EBB7FE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56D051D-D670-4F48-93C4-AAA0E465BCE8}"/>
              </a:ext>
            </a:extLst>
          </p:cNvPr>
          <p:cNvGrpSpPr/>
          <p:nvPr/>
        </p:nvGrpSpPr>
        <p:grpSpPr>
          <a:xfrm>
            <a:off x="2129988" y="2541944"/>
            <a:ext cx="330790" cy="214519"/>
            <a:chOff x="906974" y="999423"/>
            <a:chExt cx="288000" cy="144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9C506F-72EF-4159-A39E-586E39D35B8A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9BF8A474-C30C-47F0-AB88-B26593CFA320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E815E18F-93CD-4F7A-B695-12D155EEDA58}"/>
              </a:ext>
            </a:extLst>
          </p:cNvPr>
          <p:cNvSpPr/>
          <p:nvPr/>
        </p:nvSpPr>
        <p:spPr>
          <a:xfrm>
            <a:off x="2088639" y="248831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493C493-DED0-4B94-853F-8DB03A3E5A9A}"/>
              </a:ext>
            </a:extLst>
          </p:cNvPr>
          <p:cNvGrpSpPr/>
          <p:nvPr/>
        </p:nvGrpSpPr>
        <p:grpSpPr>
          <a:xfrm>
            <a:off x="2914102" y="2488314"/>
            <a:ext cx="413487" cy="321778"/>
            <a:chOff x="888974" y="963423"/>
            <a:chExt cx="360000" cy="216000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4E68A44-55D6-4E68-BD3B-B955CE8D6439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38BBD0E8-F576-4719-84F2-B148AE2AD202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A744B9C-9EBB-4453-B2FC-0695552B71BF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1A53858-B12B-448A-ACC1-5E3ADDB02AA2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64E8DA-3DDA-4203-BF66-BBA663FFD2D6}"/>
              </a:ext>
            </a:extLst>
          </p:cNvPr>
          <p:cNvGrpSpPr/>
          <p:nvPr/>
        </p:nvGrpSpPr>
        <p:grpSpPr>
          <a:xfrm>
            <a:off x="8411844" y="2541944"/>
            <a:ext cx="330790" cy="214519"/>
            <a:chOff x="906974" y="999423"/>
            <a:chExt cx="288000" cy="144000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C857179-CA70-4208-85D5-BA1F7BBECF15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55BEB3B-1BA5-41A8-AEF2-7C739ADA90FA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19B0FBD-C76D-411B-9C29-0A677DA6AFB5}"/>
              </a:ext>
            </a:extLst>
          </p:cNvPr>
          <p:cNvGrpSpPr/>
          <p:nvPr/>
        </p:nvGrpSpPr>
        <p:grpSpPr>
          <a:xfrm>
            <a:off x="8001513" y="2541944"/>
            <a:ext cx="330790" cy="214519"/>
            <a:chOff x="906974" y="999423"/>
            <a:chExt cx="288000" cy="144000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6E813E5-96F4-440C-99E3-F531C73D8FD6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E4EBF2E-43E0-4BE9-B75D-B47D4F434269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585A2DE-AD02-4C6F-BE94-E9725949B7C0}"/>
              </a:ext>
            </a:extLst>
          </p:cNvPr>
          <p:cNvGrpSpPr/>
          <p:nvPr/>
        </p:nvGrpSpPr>
        <p:grpSpPr>
          <a:xfrm>
            <a:off x="6800044" y="2488314"/>
            <a:ext cx="413487" cy="321778"/>
            <a:chOff x="888974" y="963423"/>
            <a:chExt cx="360000" cy="21600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E1A94CB0-9C05-4EF3-AFC4-F60CC300CBD3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36F762DC-C4B2-43E9-99D9-50BB79D7CF35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4E69EF-A01A-46AB-B9D9-75BB2A286599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D248830-489D-4283-94AA-12495312F30B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7F9F7C3-F5B6-41B0-9145-932DB09C3E9E}"/>
              </a:ext>
            </a:extLst>
          </p:cNvPr>
          <p:cNvGrpSpPr/>
          <p:nvPr/>
        </p:nvGrpSpPr>
        <p:grpSpPr>
          <a:xfrm>
            <a:off x="5684302" y="2541944"/>
            <a:ext cx="330790" cy="214519"/>
            <a:chOff x="906974" y="999423"/>
            <a:chExt cx="288000" cy="1440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36391C1A-B8B2-4E42-9699-0878014E3373}"/>
                </a:ext>
              </a:extLst>
            </p:cNvPr>
            <p:cNvSpPr/>
            <p:nvPr/>
          </p:nvSpPr>
          <p:spPr>
            <a:xfrm>
              <a:off x="906974" y="999423"/>
              <a:ext cx="144000" cy="14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F6ADE87-4A8E-40D4-8F4D-377967E538B0}"/>
                </a:ext>
              </a:extLst>
            </p:cNvPr>
            <p:cNvSpPr/>
            <p:nvPr/>
          </p:nvSpPr>
          <p:spPr>
            <a:xfrm>
              <a:off x="1050974" y="999423"/>
              <a:ext cx="144000" cy="144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19499211-1A01-449E-967A-CA31E9FE33CA}"/>
              </a:ext>
            </a:extLst>
          </p:cNvPr>
          <p:cNvGrpSpPr/>
          <p:nvPr/>
        </p:nvGrpSpPr>
        <p:grpSpPr>
          <a:xfrm>
            <a:off x="3370342" y="2541385"/>
            <a:ext cx="661580" cy="215636"/>
            <a:chOff x="546974" y="382039"/>
            <a:chExt cx="576000" cy="144750"/>
          </a:xfrm>
          <a:noFill/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0A5A81F-8170-4F4B-A428-C65EAB8DB1EF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9AC8D9EE-2FA4-4B6D-98D5-8764DE37E364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CA85355-E253-49EA-90C7-2F0077FB130D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88F5632-5E74-470C-A7FF-023D7E7E7AEF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654FC78-5E1E-4E28-940E-800F53668238}"/>
              </a:ext>
            </a:extLst>
          </p:cNvPr>
          <p:cNvGrpSpPr/>
          <p:nvPr/>
        </p:nvGrpSpPr>
        <p:grpSpPr>
          <a:xfrm>
            <a:off x="4484464" y="2488314"/>
            <a:ext cx="744277" cy="321778"/>
            <a:chOff x="474974" y="364039"/>
            <a:chExt cx="648000" cy="216000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0A7978-DD60-49B8-BC9A-C56EAC379B4D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0E53E316-2E6E-4602-8C25-E4D24A540E21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4B42E532-A050-40AD-AECB-3C5AC8023F2D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AF5A009-228D-4021-A321-0FE37C493345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6AC5A253-37E5-4DE7-9518-9DA1AE791063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50123652-FE9C-489D-B10A-EFBEFDEE8AFC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Rechteck 75">
            <a:extLst>
              <a:ext uri="{FF2B5EF4-FFF2-40B4-BE49-F238E27FC236}">
                <a16:creationId xmlns:a16="http://schemas.microsoft.com/office/drawing/2014/main" id="{DADA6EA9-D2A2-4CAA-9D94-D979FAFD975A}"/>
              </a:ext>
            </a:extLst>
          </p:cNvPr>
          <p:cNvSpPr/>
          <p:nvPr/>
        </p:nvSpPr>
        <p:spPr>
          <a:xfrm>
            <a:off x="8783910" y="2488314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5CF2C053-850A-4DC3-850B-D8579BBBD4BB}"/>
              </a:ext>
            </a:extLst>
          </p:cNvPr>
          <p:cNvGrpSpPr/>
          <p:nvPr/>
        </p:nvGrpSpPr>
        <p:grpSpPr>
          <a:xfrm>
            <a:off x="8825259" y="2541385"/>
            <a:ext cx="661580" cy="215636"/>
            <a:chOff x="546974" y="382039"/>
            <a:chExt cx="576000" cy="144750"/>
          </a:xfrm>
          <a:noFill/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42E0392-D98A-48A2-8BAE-7AF3CDF1FA50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89331E7-336B-43BE-8D16-4F69DE6D2D2B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C21AA78-3F44-40B2-93B8-9BAE557BD429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C3CEA459-ED11-4B2D-AE08-33ACA284BB5B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6302BBF-F629-44DB-BEE2-86E4F2CADD5F}"/>
              </a:ext>
            </a:extLst>
          </p:cNvPr>
          <p:cNvGrpSpPr/>
          <p:nvPr/>
        </p:nvGrpSpPr>
        <p:grpSpPr>
          <a:xfrm>
            <a:off x="7213531" y="2488314"/>
            <a:ext cx="744277" cy="321778"/>
            <a:chOff x="474974" y="364039"/>
            <a:chExt cx="648000" cy="216000"/>
          </a:xfrm>
        </p:grpSpPr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0AB9940-2409-46C8-8C70-E64FA2264518}"/>
                </a:ext>
              </a:extLst>
            </p:cNvPr>
            <p:cNvSpPr/>
            <p:nvPr/>
          </p:nvSpPr>
          <p:spPr>
            <a:xfrm>
              <a:off x="474974" y="364039"/>
              <a:ext cx="648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ED7971FF-F7E9-48FF-8128-712A9E689166}"/>
                </a:ext>
              </a:extLst>
            </p:cNvPr>
            <p:cNvGrpSpPr/>
            <p:nvPr/>
          </p:nvGrpSpPr>
          <p:grpSpPr>
            <a:xfrm>
              <a:off x="510974" y="399664"/>
              <a:ext cx="576000" cy="144750"/>
              <a:chOff x="546974" y="382039"/>
              <a:chExt cx="576000" cy="144750"/>
            </a:xfrm>
            <a:noFill/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7932C58C-5D0A-40BA-A074-C346F6098B6E}"/>
                  </a:ext>
                </a:extLst>
              </p:cNvPr>
              <p:cNvSpPr/>
              <p:nvPr/>
            </p:nvSpPr>
            <p:spPr>
              <a:xfrm>
                <a:off x="546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B478EA73-C766-4BCC-A915-293AB0CBF18B}"/>
                  </a:ext>
                </a:extLst>
              </p:cNvPr>
              <p:cNvSpPr/>
              <p:nvPr/>
            </p:nvSpPr>
            <p:spPr>
              <a:xfrm>
                <a:off x="690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7B624A6A-90A8-4E35-B4AB-EC3DFEB56400}"/>
                  </a:ext>
                </a:extLst>
              </p:cNvPr>
              <p:cNvSpPr/>
              <p:nvPr/>
            </p:nvSpPr>
            <p:spPr>
              <a:xfrm>
                <a:off x="834974" y="382789"/>
                <a:ext cx="144000" cy="144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416EAFC1-F436-4E15-8810-90D016FCD256}"/>
                  </a:ext>
                </a:extLst>
              </p:cNvPr>
              <p:cNvSpPr/>
              <p:nvPr/>
            </p:nvSpPr>
            <p:spPr>
              <a:xfrm>
                <a:off x="978974" y="382039"/>
                <a:ext cx="144000" cy="14400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Rechteck 89">
            <a:extLst>
              <a:ext uri="{FF2B5EF4-FFF2-40B4-BE49-F238E27FC236}">
                <a16:creationId xmlns:a16="http://schemas.microsoft.com/office/drawing/2014/main" id="{E7D6A9D7-029B-44DF-847D-2F40B2076BB6}"/>
              </a:ext>
            </a:extLst>
          </p:cNvPr>
          <p:cNvSpPr/>
          <p:nvPr/>
        </p:nvSpPr>
        <p:spPr>
          <a:xfrm>
            <a:off x="6056337" y="2488314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3C47ECD-B230-4EA8-ADB6-88885664404C}"/>
              </a:ext>
            </a:extLst>
          </p:cNvPr>
          <p:cNvGrpSpPr/>
          <p:nvPr/>
        </p:nvGrpSpPr>
        <p:grpSpPr>
          <a:xfrm>
            <a:off x="6097686" y="2541385"/>
            <a:ext cx="661580" cy="215636"/>
            <a:chOff x="546974" y="382039"/>
            <a:chExt cx="576000" cy="144750"/>
          </a:xfrm>
          <a:noFill/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2B264C57-CEB0-4B62-B08D-C70321C37957}"/>
                </a:ext>
              </a:extLst>
            </p:cNvPr>
            <p:cNvSpPr/>
            <p:nvPr/>
          </p:nvSpPr>
          <p:spPr>
            <a:xfrm>
              <a:off x="546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727C8E51-034C-42A8-8595-4D740F615509}"/>
                </a:ext>
              </a:extLst>
            </p:cNvPr>
            <p:cNvSpPr/>
            <p:nvPr/>
          </p:nvSpPr>
          <p:spPr>
            <a:xfrm>
              <a:off x="690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E291FA7-EA1D-4057-96DD-4CBA777CEEA3}"/>
                </a:ext>
              </a:extLst>
            </p:cNvPr>
            <p:cNvSpPr/>
            <p:nvPr/>
          </p:nvSpPr>
          <p:spPr>
            <a:xfrm>
              <a:off x="834974" y="382789"/>
              <a:ext cx="144000" cy="144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5E0A586-3E20-4D9C-936D-446093115CA2}"/>
                </a:ext>
              </a:extLst>
            </p:cNvPr>
            <p:cNvSpPr/>
            <p:nvPr/>
          </p:nvSpPr>
          <p:spPr>
            <a:xfrm>
              <a:off x="978974" y="382039"/>
              <a:ext cx="144000" cy="144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hteck 103">
            <a:extLst>
              <a:ext uri="{FF2B5EF4-FFF2-40B4-BE49-F238E27FC236}">
                <a16:creationId xmlns:a16="http://schemas.microsoft.com/office/drawing/2014/main" id="{FC5A4651-6A88-4F28-9114-3F99C0DF2F54}"/>
              </a:ext>
            </a:extLst>
          </p:cNvPr>
          <p:cNvSpPr/>
          <p:nvPr/>
        </p:nvSpPr>
        <p:spPr>
          <a:xfrm>
            <a:off x="1301636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9BA0FBE-0146-4243-8E50-9BCA10011AFB}"/>
              </a:ext>
            </a:extLst>
          </p:cNvPr>
          <p:cNvSpPr/>
          <p:nvPr/>
        </p:nvSpPr>
        <p:spPr>
          <a:xfrm>
            <a:off x="1645600" y="38578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F27D3E7-36E7-48D1-8863-77374CAE8697}"/>
              </a:ext>
            </a:extLst>
          </p:cNvPr>
          <p:cNvSpPr/>
          <p:nvPr/>
        </p:nvSpPr>
        <p:spPr>
          <a:xfrm>
            <a:off x="1473618" y="38578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AC8F4771-619E-4F00-ABC8-6CC35AB6ED3A}"/>
              </a:ext>
            </a:extLst>
          </p:cNvPr>
          <p:cNvSpPr/>
          <p:nvPr/>
        </p:nvSpPr>
        <p:spPr>
          <a:xfrm>
            <a:off x="1817582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1DE06B6-1CB7-4C88-917E-D8DEE57FE0E1}"/>
              </a:ext>
            </a:extLst>
          </p:cNvPr>
          <p:cNvSpPr/>
          <p:nvPr/>
        </p:nvSpPr>
        <p:spPr>
          <a:xfrm>
            <a:off x="1989564" y="38578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14DCC22-2428-4037-A43D-EBE0399D1879}"/>
              </a:ext>
            </a:extLst>
          </p:cNvPr>
          <p:cNvSpPr/>
          <p:nvPr/>
        </p:nvSpPr>
        <p:spPr>
          <a:xfrm>
            <a:off x="2161545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660A087-D809-46D7-B7A7-8736717B8E69}"/>
              </a:ext>
            </a:extLst>
          </p:cNvPr>
          <p:cNvSpPr/>
          <p:nvPr/>
        </p:nvSpPr>
        <p:spPr>
          <a:xfrm>
            <a:off x="2333527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1686B86B-FE0E-4979-8956-71E3D9FF18A2}"/>
              </a:ext>
            </a:extLst>
          </p:cNvPr>
          <p:cNvSpPr/>
          <p:nvPr/>
        </p:nvSpPr>
        <p:spPr>
          <a:xfrm>
            <a:off x="2505509" y="38578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E251E90-1436-4AFF-B3A9-E11C3C6E52C8}"/>
              </a:ext>
            </a:extLst>
          </p:cNvPr>
          <p:cNvSpPr/>
          <p:nvPr/>
        </p:nvSpPr>
        <p:spPr>
          <a:xfrm>
            <a:off x="2677491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D9108A1C-30F2-48E5-B669-BCC28AA173CD}"/>
              </a:ext>
            </a:extLst>
          </p:cNvPr>
          <p:cNvSpPr/>
          <p:nvPr/>
        </p:nvSpPr>
        <p:spPr>
          <a:xfrm>
            <a:off x="2849473" y="38578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8073A8C-DD15-42C6-B992-7B1FFA7BD706}"/>
              </a:ext>
            </a:extLst>
          </p:cNvPr>
          <p:cNvSpPr/>
          <p:nvPr/>
        </p:nvSpPr>
        <p:spPr>
          <a:xfrm>
            <a:off x="3021455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AE96DDF-DD9E-43BB-9C13-C8964B55CB6B}"/>
              </a:ext>
            </a:extLst>
          </p:cNvPr>
          <p:cNvSpPr/>
          <p:nvPr/>
        </p:nvSpPr>
        <p:spPr>
          <a:xfrm>
            <a:off x="3193437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97403E0-E80B-430A-BB28-44A15D8BB44A}"/>
              </a:ext>
            </a:extLst>
          </p:cNvPr>
          <p:cNvSpPr/>
          <p:nvPr/>
        </p:nvSpPr>
        <p:spPr>
          <a:xfrm>
            <a:off x="3365419" y="3857892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81E6F1F-8CB5-460B-A33D-0DE9B1A440A1}"/>
              </a:ext>
            </a:extLst>
          </p:cNvPr>
          <p:cNvSpPr/>
          <p:nvPr/>
        </p:nvSpPr>
        <p:spPr>
          <a:xfrm>
            <a:off x="3537400" y="3857892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3133928-524E-4355-AA0A-875DDD71C55F}"/>
              </a:ext>
            </a:extLst>
          </p:cNvPr>
          <p:cNvSpPr/>
          <p:nvPr/>
        </p:nvSpPr>
        <p:spPr>
          <a:xfrm>
            <a:off x="3709389" y="3857892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E4943CF-BD69-418D-A0EB-107D7C30A696}"/>
              </a:ext>
            </a:extLst>
          </p:cNvPr>
          <p:cNvSpPr/>
          <p:nvPr/>
        </p:nvSpPr>
        <p:spPr>
          <a:xfrm>
            <a:off x="1301636" y="348840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0A687A4-985D-46B3-8B04-4A2C4BF2FBCD}"/>
              </a:ext>
            </a:extLst>
          </p:cNvPr>
          <p:cNvSpPr/>
          <p:nvPr/>
        </p:nvSpPr>
        <p:spPr>
          <a:xfrm>
            <a:off x="1473618" y="348840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4777D76-DA08-4D81-9684-E820AD92C567}"/>
              </a:ext>
            </a:extLst>
          </p:cNvPr>
          <p:cNvSpPr/>
          <p:nvPr/>
        </p:nvSpPr>
        <p:spPr>
          <a:xfrm>
            <a:off x="1817581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00D2FEE2-BC56-43D9-8B24-E25E7E2DED2E}"/>
              </a:ext>
            </a:extLst>
          </p:cNvPr>
          <p:cNvSpPr/>
          <p:nvPr/>
        </p:nvSpPr>
        <p:spPr>
          <a:xfrm>
            <a:off x="1989563" y="348784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D39FFC1D-77BB-49B6-BC74-696963B7B4CA}"/>
              </a:ext>
            </a:extLst>
          </p:cNvPr>
          <p:cNvSpPr/>
          <p:nvPr/>
        </p:nvSpPr>
        <p:spPr>
          <a:xfrm>
            <a:off x="1645599" y="348784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07727180-A115-4582-91CF-F5555D31CD69}"/>
              </a:ext>
            </a:extLst>
          </p:cNvPr>
          <p:cNvSpPr/>
          <p:nvPr/>
        </p:nvSpPr>
        <p:spPr>
          <a:xfrm>
            <a:off x="2161544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CA71BC3-CCB3-444A-9110-21F3D026FBC9}"/>
              </a:ext>
            </a:extLst>
          </p:cNvPr>
          <p:cNvSpPr/>
          <p:nvPr/>
        </p:nvSpPr>
        <p:spPr>
          <a:xfrm>
            <a:off x="2333526" y="348784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305D84A-5335-4D86-BEFD-CE717B4478B6}"/>
              </a:ext>
            </a:extLst>
          </p:cNvPr>
          <p:cNvSpPr/>
          <p:nvPr/>
        </p:nvSpPr>
        <p:spPr>
          <a:xfrm>
            <a:off x="2505508" y="348784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CA84D45-3823-4A39-8137-8F2F64FF5149}"/>
              </a:ext>
            </a:extLst>
          </p:cNvPr>
          <p:cNvSpPr/>
          <p:nvPr/>
        </p:nvSpPr>
        <p:spPr>
          <a:xfrm>
            <a:off x="2677488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C255F2F3-2B0E-4889-8D62-F6D6B9F7B7B9}"/>
              </a:ext>
            </a:extLst>
          </p:cNvPr>
          <p:cNvSpPr/>
          <p:nvPr/>
        </p:nvSpPr>
        <p:spPr>
          <a:xfrm>
            <a:off x="2849469" y="3487848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B5B670DA-5326-4AD2-9E2C-4989D0EA29CB}"/>
              </a:ext>
            </a:extLst>
          </p:cNvPr>
          <p:cNvSpPr/>
          <p:nvPr/>
        </p:nvSpPr>
        <p:spPr>
          <a:xfrm>
            <a:off x="3021449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87C474F-EB80-4C6D-AE53-6E0176CA8CFE}"/>
              </a:ext>
            </a:extLst>
          </p:cNvPr>
          <p:cNvSpPr/>
          <p:nvPr/>
        </p:nvSpPr>
        <p:spPr>
          <a:xfrm>
            <a:off x="3193428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C4A96367-18F1-4952-9279-A5E4FA6FEE20}"/>
              </a:ext>
            </a:extLst>
          </p:cNvPr>
          <p:cNvSpPr/>
          <p:nvPr/>
        </p:nvSpPr>
        <p:spPr>
          <a:xfrm>
            <a:off x="3365405" y="348784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1FEE72CA-CB2B-4D13-B4BD-5E1B1D329355}"/>
              </a:ext>
            </a:extLst>
          </p:cNvPr>
          <p:cNvSpPr/>
          <p:nvPr/>
        </p:nvSpPr>
        <p:spPr>
          <a:xfrm>
            <a:off x="3537378" y="3487848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C29104AA-F8C5-40C4-8565-E56CF5805F9F}"/>
              </a:ext>
            </a:extLst>
          </p:cNvPr>
          <p:cNvSpPr/>
          <p:nvPr/>
        </p:nvSpPr>
        <p:spPr>
          <a:xfrm>
            <a:off x="3709389" y="3487848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5255B58-AD7F-4F90-8633-5119E51DCBF2}"/>
              </a:ext>
            </a:extLst>
          </p:cNvPr>
          <p:cNvSpPr/>
          <p:nvPr/>
        </p:nvSpPr>
        <p:spPr>
          <a:xfrm>
            <a:off x="1301636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ABB095E3-0117-4776-B1C6-03E0FD792234}"/>
              </a:ext>
            </a:extLst>
          </p:cNvPr>
          <p:cNvSpPr/>
          <p:nvPr/>
        </p:nvSpPr>
        <p:spPr>
          <a:xfrm>
            <a:off x="1473618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D155437-5AB0-4B46-AA57-8C1F924491ED}"/>
              </a:ext>
            </a:extLst>
          </p:cNvPr>
          <p:cNvSpPr/>
          <p:nvPr/>
        </p:nvSpPr>
        <p:spPr>
          <a:xfrm>
            <a:off x="1817582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D74D8863-6E2C-4072-8C4E-19CA8DF3001C}"/>
              </a:ext>
            </a:extLst>
          </p:cNvPr>
          <p:cNvSpPr/>
          <p:nvPr/>
        </p:nvSpPr>
        <p:spPr>
          <a:xfrm>
            <a:off x="1989563" y="3118363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C772857-D0A2-42E9-94DA-4152658E119B}"/>
              </a:ext>
            </a:extLst>
          </p:cNvPr>
          <p:cNvSpPr/>
          <p:nvPr/>
        </p:nvSpPr>
        <p:spPr>
          <a:xfrm>
            <a:off x="1645600" y="3118363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E31AF4D-5055-48F6-8A05-5DB2096B919D}"/>
              </a:ext>
            </a:extLst>
          </p:cNvPr>
          <p:cNvSpPr/>
          <p:nvPr/>
        </p:nvSpPr>
        <p:spPr>
          <a:xfrm>
            <a:off x="2161545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31B8A09-D92D-44BA-A9D2-D6E6F2431980}"/>
              </a:ext>
            </a:extLst>
          </p:cNvPr>
          <p:cNvSpPr/>
          <p:nvPr/>
        </p:nvSpPr>
        <p:spPr>
          <a:xfrm>
            <a:off x="2333527" y="3118363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7AC1394-6C28-4854-B5BB-B85F26850BD9}"/>
              </a:ext>
            </a:extLst>
          </p:cNvPr>
          <p:cNvSpPr/>
          <p:nvPr/>
        </p:nvSpPr>
        <p:spPr>
          <a:xfrm>
            <a:off x="2505509" y="3118363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8B6C35C-8456-45F9-A98B-06E725A745E9}"/>
              </a:ext>
            </a:extLst>
          </p:cNvPr>
          <p:cNvSpPr/>
          <p:nvPr/>
        </p:nvSpPr>
        <p:spPr>
          <a:xfrm>
            <a:off x="2677491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B17D4740-5F51-414A-A530-B8A84F0CD914}"/>
              </a:ext>
            </a:extLst>
          </p:cNvPr>
          <p:cNvSpPr/>
          <p:nvPr/>
        </p:nvSpPr>
        <p:spPr>
          <a:xfrm>
            <a:off x="2849473" y="3118363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9DF7CB8-E617-43EC-A19D-970156D7EB8F}"/>
              </a:ext>
            </a:extLst>
          </p:cNvPr>
          <p:cNvSpPr/>
          <p:nvPr/>
        </p:nvSpPr>
        <p:spPr>
          <a:xfrm>
            <a:off x="3021455" y="3118363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53EDA7F1-608E-42DC-9B58-F71F814AF740}"/>
              </a:ext>
            </a:extLst>
          </p:cNvPr>
          <p:cNvSpPr/>
          <p:nvPr/>
        </p:nvSpPr>
        <p:spPr>
          <a:xfrm>
            <a:off x="3193437" y="3118363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DF04F4C-563E-4D9D-909A-6D253AE045FC}"/>
              </a:ext>
            </a:extLst>
          </p:cNvPr>
          <p:cNvSpPr/>
          <p:nvPr/>
        </p:nvSpPr>
        <p:spPr>
          <a:xfrm>
            <a:off x="3365419" y="3118363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973F0F6-3DE6-4697-8DF7-AFD6CD0048A1}"/>
              </a:ext>
            </a:extLst>
          </p:cNvPr>
          <p:cNvSpPr/>
          <p:nvPr/>
        </p:nvSpPr>
        <p:spPr>
          <a:xfrm>
            <a:off x="3537400" y="3118363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8A82E73-0606-4FF9-B0D1-56E1D78808C6}"/>
              </a:ext>
            </a:extLst>
          </p:cNvPr>
          <p:cNvSpPr/>
          <p:nvPr/>
        </p:nvSpPr>
        <p:spPr>
          <a:xfrm>
            <a:off x="3709389" y="3118363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1281F0F-8FF6-4E38-B2D7-A306B721AB3B}"/>
              </a:ext>
            </a:extLst>
          </p:cNvPr>
          <p:cNvSpPr/>
          <p:nvPr/>
        </p:nvSpPr>
        <p:spPr>
          <a:xfrm>
            <a:off x="1301636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E0A471C4-D715-47F5-9F77-2CA3CCA26730}"/>
              </a:ext>
            </a:extLst>
          </p:cNvPr>
          <p:cNvSpPr/>
          <p:nvPr/>
        </p:nvSpPr>
        <p:spPr>
          <a:xfrm>
            <a:off x="1646615" y="42273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0CA677-80DD-4531-B02F-1752842FCBE0}"/>
              </a:ext>
            </a:extLst>
          </p:cNvPr>
          <p:cNvSpPr/>
          <p:nvPr/>
        </p:nvSpPr>
        <p:spPr>
          <a:xfrm>
            <a:off x="1474126" y="42273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FDAF98B2-2270-4FDE-8427-7EFE7AAAFA80}"/>
              </a:ext>
            </a:extLst>
          </p:cNvPr>
          <p:cNvSpPr/>
          <p:nvPr/>
        </p:nvSpPr>
        <p:spPr>
          <a:xfrm>
            <a:off x="1819105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B242F4F-24D2-4F27-A8BF-0702AA64FD1B}"/>
              </a:ext>
            </a:extLst>
          </p:cNvPr>
          <p:cNvSpPr/>
          <p:nvPr/>
        </p:nvSpPr>
        <p:spPr>
          <a:xfrm>
            <a:off x="1984500" y="42273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98ADC74-0FD6-4EC9-A5D4-331E1A71720C}"/>
              </a:ext>
            </a:extLst>
          </p:cNvPr>
          <p:cNvSpPr/>
          <p:nvPr/>
        </p:nvSpPr>
        <p:spPr>
          <a:xfrm>
            <a:off x="2156989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6D43C4AF-7632-4EF6-AAAF-43F936D26159}"/>
              </a:ext>
            </a:extLst>
          </p:cNvPr>
          <p:cNvSpPr/>
          <p:nvPr/>
        </p:nvSpPr>
        <p:spPr>
          <a:xfrm>
            <a:off x="2329479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66956E8-2F1B-4FE0-8606-6C500CA688AC}"/>
              </a:ext>
            </a:extLst>
          </p:cNvPr>
          <p:cNvSpPr/>
          <p:nvPr/>
        </p:nvSpPr>
        <p:spPr>
          <a:xfrm>
            <a:off x="2494202" y="4227376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D48D1C5D-D61F-4D6F-B64A-08D5A69408A0}"/>
              </a:ext>
            </a:extLst>
          </p:cNvPr>
          <p:cNvSpPr/>
          <p:nvPr/>
        </p:nvSpPr>
        <p:spPr>
          <a:xfrm>
            <a:off x="2674458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33D3AA1C-1602-4FE4-BF37-382B922CA619}"/>
              </a:ext>
            </a:extLst>
          </p:cNvPr>
          <p:cNvSpPr/>
          <p:nvPr/>
        </p:nvSpPr>
        <p:spPr>
          <a:xfrm>
            <a:off x="2846947" y="42273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1B686147-D6D4-40C2-A6C6-CEDCE461B336}"/>
              </a:ext>
            </a:extLst>
          </p:cNvPr>
          <p:cNvSpPr/>
          <p:nvPr/>
        </p:nvSpPr>
        <p:spPr>
          <a:xfrm>
            <a:off x="3019437" y="4227377"/>
            <a:ext cx="165395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E9EB7BE5-1AC1-4F06-A8E8-70A2F60996F9}"/>
              </a:ext>
            </a:extLst>
          </p:cNvPr>
          <p:cNvSpPr/>
          <p:nvPr/>
        </p:nvSpPr>
        <p:spPr>
          <a:xfrm>
            <a:off x="3191926" y="42273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4A9B512-5A48-4022-A17F-37F6D5F90198}"/>
              </a:ext>
            </a:extLst>
          </p:cNvPr>
          <p:cNvSpPr/>
          <p:nvPr/>
        </p:nvSpPr>
        <p:spPr>
          <a:xfrm>
            <a:off x="3364416" y="4227377"/>
            <a:ext cx="165395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B44257C7-2116-438D-891E-196B4A219D54}"/>
              </a:ext>
            </a:extLst>
          </p:cNvPr>
          <p:cNvSpPr/>
          <p:nvPr/>
        </p:nvSpPr>
        <p:spPr>
          <a:xfrm>
            <a:off x="3536905" y="42273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55C0019B-4EDA-4FDB-B4A9-72A0A32CB3FD}"/>
              </a:ext>
            </a:extLst>
          </p:cNvPr>
          <p:cNvSpPr/>
          <p:nvPr/>
        </p:nvSpPr>
        <p:spPr>
          <a:xfrm>
            <a:off x="3709389" y="4227377"/>
            <a:ext cx="165395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5BD72A-4655-4194-A0CF-D268BC8AC3AD}"/>
              </a:ext>
            </a:extLst>
          </p:cNvPr>
          <p:cNvSpPr/>
          <p:nvPr/>
        </p:nvSpPr>
        <p:spPr>
          <a:xfrm>
            <a:off x="1342984" y="2488314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3148001-322E-47FB-948C-EF0E64D0A01C}"/>
              </a:ext>
            </a:extLst>
          </p:cNvPr>
          <p:cNvGrpSpPr/>
          <p:nvPr/>
        </p:nvGrpSpPr>
        <p:grpSpPr>
          <a:xfrm>
            <a:off x="5230977" y="2488314"/>
            <a:ext cx="413487" cy="321778"/>
            <a:chOff x="888974" y="963423"/>
            <a:chExt cx="360000" cy="21600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A848DB1-51E4-4079-A02E-877FE969528C}"/>
                </a:ext>
              </a:extLst>
            </p:cNvPr>
            <p:cNvGrpSpPr/>
            <p:nvPr/>
          </p:nvGrpSpPr>
          <p:grpSpPr>
            <a:xfrm>
              <a:off x="924974" y="999423"/>
              <a:ext cx="288000" cy="144000"/>
              <a:chOff x="906974" y="999423"/>
              <a:chExt cx="288000" cy="14400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635164E-429C-4B9C-A672-80EC880D393F}"/>
                  </a:ext>
                </a:extLst>
              </p:cNvPr>
              <p:cNvSpPr/>
              <p:nvPr/>
            </p:nvSpPr>
            <p:spPr>
              <a:xfrm>
                <a:off x="906974" y="999423"/>
                <a:ext cx="144000" cy="144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B839DC1-52C1-4D71-AE8F-065E23BBB9DD}"/>
                  </a:ext>
                </a:extLst>
              </p:cNvPr>
              <p:cNvSpPr/>
              <p:nvPr/>
            </p:nvSpPr>
            <p:spPr>
              <a:xfrm>
                <a:off x="1050974" y="999423"/>
                <a:ext cx="144000" cy="144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B0D7341-0A9B-4D53-9F87-013364612FDD}"/>
                </a:ext>
              </a:extLst>
            </p:cNvPr>
            <p:cNvSpPr/>
            <p:nvPr/>
          </p:nvSpPr>
          <p:spPr>
            <a:xfrm>
              <a:off x="888974" y="963423"/>
              <a:ext cx="36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92BA7F82-1B67-4A5F-8137-DF7CEF240A9E}"/>
              </a:ext>
            </a:extLst>
          </p:cNvPr>
          <p:cNvSpPr/>
          <p:nvPr/>
        </p:nvSpPr>
        <p:spPr>
          <a:xfrm>
            <a:off x="3328993" y="2488314"/>
            <a:ext cx="74427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47724ED-A515-480D-B828-94EC8AAD73AB}"/>
              </a:ext>
            </a:extLst>
          </p:cNvPr>
          <p:cNvSpPr/>
          <p:nvPr/>
        </p:nvSpPr>
        <p:spPr>
          <a:xfrm>
            <a:off x="7960164" y="248831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DC5A5C-4221-4DE4-874A-9BD04F48FDA9}"/>
              </a:ext>
            </a:extLst>
          </p:cNvPr>
          <p:cNvSpPr/>
          <p:nvPr/>
        </p:nvSpPr>
        <p:spPr>
          <a:xfrm>
            <a:off x="5642953" y="248831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DEDDAA3-A75E-4E9E-90AF-38488B86DD8C}"/>
              </a:ext>
            </a:extLst>
          </p:cNvPr>
          <p:cNvSpPr/>
          <p:nvPr/>
        </p:nvSpPr>
        <p:spPr>
          <a:xfrm>
            <a:off x="8370495" y="2488314"/>
            <a:ext cx="413487" cy="321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eschweifte Klammer rechts 172">
            <a:extLst>
              <a:ext uri="{FF2B5EF4-FFF2-40B4-BE49-F238E27FC236}">
                <a16:creationId xmlns:a16="http://schemas.microsoft.com/office/drawing/2014/main" id="{A2CD3337-1C81-4274-8976-89121BFBF650}"/>
              </a:ext>
            </a:extLst>
          </p:cNvPr>
          <p:cNvSpPr/>
          <p:nvPr/>
        </p:nvSpPr>
        <p:spPr>
          <a:xfrm rot="16200000">
            <a:off x="2130995" y="1317542"/>
            <a:ext cx="330790" cy="2006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Geschweifte Klammer rechts 173">
            <a:extLst>
              <a:ext uri="{FF2B5EF4-FFF2-40B4-BE49-F238E27FC236}">
                <a16:creationId xmlns:a16="http://schemas.microsoft.com/office/drawing/2014/main" id="{98683280-524E-4DB2-8569-43DF96929C5F}"/>
              </a:ext>
            </a:extLst>
          </p:cNvPr>
          <p:cNvSpPr/>
          <p:nvPr/>
        </p:nvSpPr>
        <p:spPr>
          <a:xfrm rot="16200000">
            <a:off x="4301516" y="1150228"/>
            <a:ext cx="330790" cy="2295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eschweifte Klammer rechts 174">
            <a:extLst>
              <a:ext uri="{FF2B5EF4-FFF2-40B4-BE49-F238E27FC236}">
                <a16:creationId xmlns:a16="http://schemas.microsoft.com/office/drawing/2014/main" id="{56B0E4C5-1265-4946-BB91-031A6304D953}"/>
              </a:ext>
            </a:extLst>
          </p:cNvPr>
          <p:cNvSpPr/>
          <p:nvPr/>
        </p:nvSpPr>
        <p:spPr>
          <a:xfrm rot="16200000">
            <a:off x="6591058" y="1146090"/>
            <a:ext cx="330790" cy="2295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eschweifte Klammer rechts 175">
            <a:extLst>
              <a:ext uri="{FF2B5EF4-FFF2-40B4-BE49-F238E27FC236}">
                <a16:creationId xmlns:a16="http://schemas.microsoft.com/office/drawing/2014/main" id="{2C12D37C-3B66-4525-9C49-45CE9447DCA6}"/>
              </a:ext>
            </a:extLst>
          </p:cNvPr>
          <p:cNvSpPr/>
          <p:nvPr/>
        </p:nvSpPr>
        <p:spPr>
          <a:xfrm rot="16200000">
            <a:off x="8742140" y="1289814"/>
            <a:ext cx="330790" cy="2006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EEA5F096-D1D9-4406-8A9B-722C3D7B15A4}"/>
              </a:ext>
            </a:extLst>
          </p:cNvPr>
          <p:cNvSpPr txBox="1"/>
          <p:nvPr/>
        </p:nvSpPr>
        <p:spPr>
          <a:xfrm>
            <a:off x="1868119" y="1915190"/>
            <a:ext cx="934792" cy="41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37E09C01-E8D1-4AD7-92DD-4DB0E4DE4BCC}"/>
              </a:ext>
            </a:extLst>
          </p:cNvPr>
          <p:cNvSpPr txBox="1"/>
          <p:nvPr/>
        </p:nvSpPr>
        <p:spPr>
          <a:xfrm>
            <a:off x="3993133" y="1924775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5E6D6F14-D157-4AE3-ACCF-45017653119C}"/>
              </a:ext>
            </a:extLst>
          </p:cNvPr>
          <p:cNvSpPr txBox="1"/>
          <p:nvPr/>
        </p:nvSpPr>
        <p:spPr>
          <a:xfrm>
            <a:off x="6276001" y="1919809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D92CA749-AF41-4844-8055-D2C3A16DB9C1}"/>
              </a:ext>
            </a:extLst>
          </p:cNvPr>
          <p:cNvSpPr txBox="1"/>
          <p:nvPr/>
        </p:nvSpPr>
        <p:spPr>
          <a:xfrm>
            <a:off x="8479170" y="1933165"/>
            <a:ext cx="93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81" name="Textplatzhalter 2">
            <a:extLst>
              <a:ext uri="{FF2B5EF4-FFF2-40B4-BE49-F238E27FC236}">
                <a16:creationId xmlns:a16="http://schemas.microsoft.com/office/drawing/2014/main" id="{48F6796C-6D71-443A-B5B2-6059F45C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5" y="3029943"/>
            <a:ext cx="7797082" cy="3157793"/>
          </a:xfrm>
        </p:spPr>
        <p:txBody>
          <a:bodyPr/>
          <a:lstStyle/>
          <a:p>
            <a:r>
              <a:rPr lang="pt-BR" sz="1400" dirty="0">
                <a:latin typeface="Book Antiqua" panose="02040602050305030304" pitchFamily="18" charset="0"/>
              </a:rPr>
              <a:t>u i n t 6 4    i   =   g e t i n d e x ( b l o c k I d x , b l o c k D i m , t h r e a d I d x )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i   =   i*</a:t>
            </a:r>
            <a:r>
              <a:rPr lang="pt-BR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T</a:t>
            </a:r>
            <a:r>
              <a:rPr lang="pt-BR" sz="1400" dirty="0">
                <a:latin typeface="Book Antiqua" panose="02040602050305030304" pitchFamily="18" charset="0"/>
              </a:rPr>
              <a:t>;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u i n t 6 4    t   =   0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u i n t 6 4    s t e p s   =   0 ;  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u i n t 6 4   x   =   g e n e r a t e a n c h o r ( i + t ) ;</a:t>
            </a:r>
          </a:p>
          <a:p>
            <a:r>
              <a:rPr lang="pt-BR" sz="1400" dirty="0">
                <a:solidFill>
                  <a:srgbClr val="FF0000"/>
                </a:solidFill>
                <a:latin typeface="Book Antiqua" panose="02040602050305030304" pitchFamily="18" charset="0"/>
              </a:rPr>
              <a:t>do{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x   =   </a:t>
            </a:r>
            <a:r>
              <a:rPr lang="pt-BR" sz="1400" dirty="0">
                <a:solidFill>
                  <a:schemeClr val="accent1"/>
                </a:solidFill>
                <a:latin typeface="Book Antiqua" panose="02040602050305030304" pitchFamily="18" charset="0"/>
              </a:rPr>
              <a:t>f ( x ) </a:t>
            </a:r>
            <a:r>
              <a:rPr lang="pt-BR" sz="1400" dirty="0">
                <a:latin typeface="Book Antiqua" panose="02040602050305030304" pitchFamily="18" charset="0"/>
              </a:rPr>
              <a:t>;  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     s t e p s + + ;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     i f ( i s a n c h o r ( x ) )  {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	</a:t>
            </a:r>
            <a:r>
              <a:rPr lang="pt-BR" sz="1400" dirty="0">
                <a:solidFill>
                  <a:srgbClr val="00B050"/>
                </a:solidFill>
                <a:latin typeface="Book Antiqua" panose="02040602050305030304" pitchFamily="18" charset="0"/>
              </a:rPr>
              <a:t>w( d i s t  , a r c  , i + t  , s t e p s  , x )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	</a:t>
            </a:r>
            <a:r>
              <a:rPr lang="pt-BR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++ t </a:t>
            </a:r>
            <a:r>
              <a:rPr lang="pt-BR" sz="1400" dirty="0">
                <a:latin typeface="Book Antiqua" panose="02040602050305030304" pitchFamily="18" charset="0"/>
              </a:rPr>
              <a:t>;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     	x   =   g e n e r a t e a n c h o r ( i </a:t>
            </a:r>
            <a:r>
              <a:rPr lang="pt-BR" sz="1400" dirty="0">
                <a:solidFill>
                  <a:srgbClr val="C00000"/>
                </a:solidFill>
                <a:latin typeface="Book Antiqua" panose="02040602050305030304" pitchFamily="18" charset="0"/>
              </a:rPr>
              <a:t>+ t</a:t>
            </a:r>
            <a:r>
              <a:rPr lang="pt-BR" sz="1400" dirty="0">
                <a:latin typeface="Book Antiqua" panose="02040602050305030304" pitchFamily="18" charset="0"/>
              </a:rPr>
              <a:t> ) ;   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     	s t e p s = 0 ;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	} </a:t>
            </a:r>
          </a:p>
          <a:p>
            <a:r>
              <a:rPr lang="pt-BR" sz="1400" dirty="0">
                <a:latin typeface="Book Antiqua" panose="02040602050305030304" pitchFamily="18" charset="0"/>
              </a:rPr>
              <a:t>  </a:t>
            </a:r>
            <a:r>
              <a:rPr lang="pt-BR" sz="1400" dirty="0">
                <a:solidFill>
                  <a:srgbClr val="FF0000"/>
                </a:solidFill>
                <a:latin typeface="Book Antiqua" panose="02040602050305030304" pitchFamily="18" charset="0"/>
              </a:rPr>
              <a:t>}w h i l e ( t&lt;T ) ;</a:t>
            </a:r>
            <a:endParaRPr lang="en-US" sz="14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0DC09F8B-4519-480F-BBE9-C507947F12FD}"/>
              </a:ext>
            </a:extLst>
          </p:cNvPr>
          <p:cNvSpPr/>
          <p:nvPr/>
        </p:nvSpPr>
        <p:spPr>
          <a:xfrm rot="3408190">
            <a:off x="6717631" y="4490889"/>
            <a:ext cx="247522" cy="45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07E1A076-3203-46B0-BB14-02C4FC2F5C5D}"/>
              </a:ext>
            </a:extLst>
          </p:cNvPr>
          <p:cNvGrpSpPr/>
          <p:nvPr/>
        </p:nvGrpSpPr>
        <p:grpSpPr>
          <a:xfrm>
            <a:off x="10326478" y="1806428"/>
            <a:ext cx="1780011" cy="1015663"/>
            <a:chOff x="8946661" y="1105370"/>
            <a:chExt cx="1780011" cy="1015663"/>
          </a:xfrm>
        </p:grpSpPr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5F9B8D5-6093-487A-9D54-BF18A4EC6768}"/>
                </a:ext>
              </a:extLst>
            </p:cNvPr>
            <p:cNvSpPr/>
            <p:nvPr/>
          </p:nvSpPr>
          <p:spPr>
            <a:xfrm>
              <a:off x="8946661" y="1134648"/>
              <a:ext cx="165395" cy="2145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DE09D23-1BE7-4698-BC33-0272AFDA6FA2}"/>
                </a:ext>
              </a:extLst>
            </p:cNvPr>
            <p:cNvSpPr/>
            <p:nvPr/>
          </p:nvSpPr>
          <p:spPr>
            <a:xfrm>
              <a:off x="8949120" y="1494951"/>
              <a:ext cx="165395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DE709F6-DBF7-4D63-8384-1D3613B3AAE2}"/>
                </a:ext>
              </a:extLst>
            </p:cNvPr>
            <p:cNvSpPr/>
            <p:nvPr/>
          </p:nvSpPr>
          <p:spPr>
            <a:xfrm>
              <a:off x="8956195" y="1875936"/>
              <a:ext cx="165395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45AC13F-050C-4401-953A-948752D5C950}"/>
                </a:ext>
              </a:extLst>
            </p:cNvPr>
            <p:cNvSpPr txBox="1"/>
            <p:nvPr/>
          </p:nvSpPr>
          <p:spPr>
            <a:xfrm>
              <a:off x="9167892" y="1105370"/>
              <a:ext cx="15587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sz="1200" dirty="0"/>
                <a:t>Blocking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 err="1"/>
                <a:t>Function</a:t>
              </a:r>
              <a:r>
                <a:rPr lang="de-DE" sz="1200" dirty="0"/>
                <a:t> f(x)</a:t>
              </a:r>
            </a:p>
            <a:p>
              <a:pPr algn="just"/>
              <a:endParaRPr lang="de-DE" sz="1200" dirty="0"/>
            </a:p>
            <a:p>
              <a:pPr algn="just"/>
              <a:r>
                <a:rPr lang="de-DE" sz="1200" dirty="0"/>
                <a:t>Write-</a:t>
              </a:r>
              <a:r>
                <a:rPr lang="de-DE" sz="1200" dirty="0" err="1"/>
                <a:t>Function</a:t>
              </a:r>
              <a:r>
                <a:rPr lang="de-DE" sz="1200" dirty="0"/>
                <a:t> w(x)</a:t>
              </a:r>
              <a:endParaRPr lang="en-US" sz="1200" dirty="0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29AD6023-A793-4111-BE62-8D2A207F145F}"/>
              </a:ext>
            </a:extLst>
          </p:cNvPr>
          <p:cNvSpPr txBox="1"/>
          <p:nvPr/>
        </p:nvSpPr>
        <p:spPr>
          <a:xfrm>
            <a:off x="7089485" y="449038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Warp </a:t>
            </a:r>
            <a:r>
              <a:rPr lang="de-DE" dirty="0" err="1"/>
              <a:t>Divergence</a:t>
            </a:r>
            <a:endParaRPr lang="en-US" dirty="0"/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FC9C622F-9156-403E-BE9F-CE669ED9D683}"/>
              </a:ext>
            </a:extLst>
          </p:cNvPr>
          <p:cNvGrpSpPr/>
          <p:nvPr/>
        </p:nvGrpSpPr>
        <p:grpSpPr>
          <a:xfrm>
            <a:off x="4031922" y="4441897"/>
            <a:ext cx="452542" cy="1499924"/>
            <a:chOff x="4031922" y="4441897"/>
            <a:chExt cx="452542" cy="1499924"/>
          </a:xfrm>
        </p:grpSpPr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AEE33A28-8220-4647-8DFD-1A66A45CF53E}"/>
                </a:ext>
              </a:extLst>
            </p:cNvPr>
            <p:cNvCxnSpPr/>
            <p:nvPr/>
          </p:nvCxnSpPr>
          <p:spPr>
            <a:xfrm flipH="1">
              <a:off x="4031922" y="5941821"/>
              <a:ext cx="4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Verbinder: gewinkelt 99">
              <a:extLst>
                <a:ext uri="{FF2B5EF4-FFF2-40B4-BE49-F238E27FC236}">
                  <a16:creationId xmlns:a16="http://schemas.microsoft.com/office/drawing/2014/main" id="{88E84E97-61C9-4FE2-B983-6075F73E8FB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05330" y="5068489"/>
              <a:ext cx="1499924" cy="246740"/>
            </a:xfrm>
            <a:prstGeom prst="bentConnector3">
              <a:avLst>
                <a:gd name="adj1" fmla="val 1002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44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2" grpId="0" animBg="1"/>
      <p:bldP spid="153" grpId="0" animBg="1"/>
      <p:bldP spid="165" grpId="0" animBg="1"/>
      <p:bldP spid="166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22D18-376B-4818-94AE-7D3C7257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Static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Workload </a:t>
            </a:r>
            <a:r>
              <a:rPr lang="de-DE" dirty="0" err="1"/>
              <a:t>between</a:t>
            </a:r>
            <a:r>
              <a:rPr lang="de-DE" dirty="0"/>
              <a:t>  </a:t>
            </a:r>
            <a:r>
              <a:rPr lang="de-DE" dirty="0" err="1"/>
              <a:t>threads</a:t>
            </a:r>
            <a:endParaRPr lang="en-US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B86BB1-83CD-4C2B-979F-42D244F12F97}"/>
              </a:ext>
            </a:extLst>
          </p:cNvPr>
          <p:cNvGrpSpPr/>
          <p:nvPr/>
        </p:nvGrpSpPr>
        <p:grpSpPr>
          <a:xfrm>
            <a:off x="1732167" y="2429431"/>
            <a:ext cx="955044" cy="214523"/>
            <a:chOff x="720735" y="2712077"/>
            <a:chExt cx="955044" cy="21452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8EC560-1378-4205-BAEA-83BDBDD7113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557B3CF-3645-442B-A223-58519A28E14B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C80D786-4637-4725-9AA6-954158413866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A9ADB6-3D09-434D-BE1B-783F4E6068C7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8329EC-CC5F-4F56-8DB6-DCE122A3CEAB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6CEC3EB-7AAB-4FF9-98D0-056345D08043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131CC5D-D1CF-44A2-B895-F0AA49627F2A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F5333B1-16F6-40C1-9717-9CA2DB1124F3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BCBD1CD-E0EB-4A1E-BC77-1F3663C93075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7A2717B-CDBA-42FF-B946-BE05C95A2AEF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D928D5A-153C-4251-9F94-3A8B613CEB00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0C39C3A-39C7-43A6-955E-90740C207E27}"/>
              </a:ext>
            </a:extLst>
          </p:cNvPr>
          <p:cNvGrpSpPr/>
          <p:nvPr/>
        </p:nvGrpSpPr>
        <p:grpSpPr>
          <a:xfrm>
            <a:off x="5086938" y="2429426"/>
            <a:ext cx="222123" cy="214520"/>
            <a:chOff x="1256479" y="3039292"/>
            <a:chExt cx="222123" cy="21452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772C10C-ED81-46AD-A3BF-BF2F611B3524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A7E7E93-FB78-425B-BF94-44644866C7DB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9B7DF5F-1412-48FD-920E-B3ADF6F23A93}"/>
              </a:ext>
            </a:extLst>
          </p:cNvPr>
          <p:cNvGrpSpPr/>
          <p:nvPr/>
        </p:nvGrpSpPr>
        <p:grpSpPr>
          <a:xfrm>
            <a:off x="3646954" y="2429431"/>
            <a:ext cx="222123" cy="214520"/>
            <a:chOff x="1249496" y="3394407"/>
            <a:chExt cx="222123" cy="21452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4FFCC52-12C7-4F56-A3D4-123B7F057155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95D6725-40D1-40E0-8E9F-12A51FF6803C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F75329C3-288F-4587-A048-00E628609B72}"/>
              </a:ext>
            </a:extLst>
          </p:cNvPr>
          <p:cNvSpPr/>
          <p:nvPr/>
        </p:nvSpPr>
        <p:spPr>
          <a:xfrm>
            <a:off x="4848974" y="242942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89963CD-75E7-4FFD-B2C7-F66A3D96CD04}"/>
              </a:ext>
            </a:extLst>
          </p:cNvPr>
          <p:cNvSpPr/>
          <p:nvPr/>
        </p:nvSpPr>
        <p:spPr>
          <a:xfrm>
            <a:off x="4938574" y="242942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FEB9B55-FFCB-40FD-861D-CE55F5B7CEA6}"/>
              </a:ext>
            </a:extLst>
          </p:cNvPr>
          <p:cNvGrpSpPr/>
          <p:nvPr/>
        </p:nvGrpSpPr>
        <p:grpSpPr>
          <a:xfrm>
            <a:off x="2693852" y="2429431"/>
            <a:ext cx="955044" cy="214523"/>
            <a:chOff x="720735" y="2712077"/>
            <a:chExt cx="955044" cy="214523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55CE4D9-15BD-4D6B-AC4E-5B61F93BEF8E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70C0D06-63E1-4FA3-A16B-A9C1FC007EB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A3F56A9-F958-496C-8FF7-939D4211DE67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E9355A2-B36A-45D7-9C6E-0D3D737B1091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761AC84-C6D4-4ACA-B0C2-E26A8455D926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54DF678-17CB-4EC8-AC9B-7B0108D45EC1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8A2E406-7A6B-4D3A-B4F0-0774BEADB47B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2DE4093-B767-42C1-BC61-B35816F30AF9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BCB80A3-BFE1-4E77-AA6D-5303D41CA910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3501203-D866-493B-8462-D90C9AE7E37A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7EB500F-1146-460C-94CB-437482E14B36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C38DEF9-ADD8-4B95-9EA2-0AC4F5F0B638}"/>
              </a:ext>
            </a:extLst>
          </p:cNvPr>
          <p:cNvGrpSpPr/>
          <p:nvPr/>
        </p:nvGrpSpPr>
        <p:grpSpPr>
          <a:xfrm>
            <a:off x="3881573" y="2429427"/>
            <a:ext cx="955044" cy="214523"/>
            <a:chOff x="720735" y="2712077"/>
            <a:chExt cx="955044" cy="214523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5A9D4CB0-FADD-4DF8-88B9-B6CCACF62771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D4E4B9D-F44A-439A-B64A-BBC2B2E37281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1D29B03-6855-4C66-BA10-F166D79E5B71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00765178-55EE-42A2-80B2-042C5DA0CE39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412EC5C-1816-48B3-ACF3-A61897A30844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00004D6-7C96-4C24-8098-6AEF666383DC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FE49056-81AA-4B00-B0CB-8301FEFB8F80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3560510-ABAD-4D8C-A73A-295868881A4F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DD76464-D19A-4502-AFD2-800A49194014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FB75BCA-4977-4BA4-81CE-2C3B24BCC47C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D594DF4-1F4D-4544-BB3D-4523323576DB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3912620-182A-46C4-B8E4-C0B1FFCF9795}"/>
              </a:ext>
            </a:extLst>
          </p:cNvPr>
          <p:cNvGrpSpPr/>
          <p:nvPr/>
        </p:nvGrpSpPr>
        <p:grpSpPr>
          <a:xfrm>
            <a:off x="5313215" y="2429422"/>
            <a:ext cx="955044" cy="214523"/>
            <a:chOff x="720735" y="2712077"/>
            <a:chExt cx="955044" cy="214523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D29F1B9-040A-470D-BC27-5931781535BA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BF6476-72C7-4738-A778-E8A41FBE4488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24732D63-DEE6-4ABE-97F8-01C86E606410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B73D038-5434-44A2-925A-926FC03A9BAA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A979CEC-507D-470A-AC9D-AEBF3A7427FE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30EF23B6-215E-4D0E-9CE5-A17364A9E5C7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BDDD1C3D-C780-4694-B03F-EF4DC5E79F96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7454D10-FD2E-4455-9B91-4F3BA9044EAE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9AF087A-1480-4B39-9D71-9684838DB047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BF708D7-476A-48DC-A653-84A318F77294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14C4310-810D-41FF-9689-4E442C3404E5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A5DFD99-893B-4DA0-84C4-DB89246DCF16}"/>
              </a:ext>
            </a:extLst>
          </p:cNvPr>
          <p:cNvGrpSpPr/>
          <p:nvPr/>
        </p:nvGrpSpPr>
        <p:grpSpPr>
          <a:xfrm>
            <a:off x="6277619" y="2429422"/>
            <a:ext cx="955044" cy="214523"/>
            <a:chOff x="720735" y="2712077"/>
            <a:chExt cx="955044" cy="214523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7A3E652-0EE5-4BD6-9E25-226BC343EF1D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A9B062E-3D91-46AD-9FBB-BF0CB1910692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7910779-63DB-4FE6-81EF-3F95DC794911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F5914926-D06A-4C2E-B142-41BC306B0A98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060B470-0AA0-4EE2-A367-390A6E398014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73A039C-63D9-44E9-9791-AF1D34F960BD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2D313D-F269-4C07-890F-5650B65B01F5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76A4F77-22BF-495B-8F9F-B8F45213AA34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CE133A32-4E11-4DF1-83C4-F502F26EFBB8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A66627B-DBC3-451B-A73C-64D3E81A8314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70AF5CF-4D15-40D1-8AB9-EBE146F20B83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26323446-9DD1-4B80-8073-398CDA0E361D}"/>
              </a:ext>
            </a:extLst>
          </p:cNvPr>
          <p:cNvGrpSpPr/>
          <p:nvPr/>
        </p:nvGrpSpPr>
        <p:grpSpPr>
          <a:xfrm>
            <a:off x="8692740" y="2429417"/>
            <a:ext cx="955044" cy="214523"/>
            <a:chOff x="720735" y="2712077"/>
            <a:chExt cx="955044" cy="214523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A626172-6AB7-4E68-AB6F-E7C4534E30ED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9B7F848-C041-4126-A471-078A9C8EAC09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F6C4882-DC45-4021-A482-A481901D03F7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B4A43BA0-42D3-431E-9879-86515FAFF42F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B905CAE-97DF-43BD-A391-B7CD5F6943A1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2443E985-7970-4CB0-89D4-AA6FDFCBA550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71FBEB0-CA43-489C-958B-BE68C814CBB1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B085695C-9338-4F5E-B4C3-49191F1B5E5D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BC4E9E4-BDE0-4BDC-9F06-3F3FE211CDC2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E8B03B67-C6FC-49C5-96A8-6DE7A6E8DBA2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5A229305-143F-48BA-B285-82B220DE20EE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091A80E-326E-465C-BF25-CF749133E109}"/>
              </a:ext>
            </a:extLst>
          </p:cNvPr>
          <p:cNvGrpSpPr/>
          <p:nvPr/>
        </p:nvGrpSpPr>
        <p:grpSpPr>
          <a:xfrm>
            <a:off x="7724807" y="2429417"/>
            <a:ext cx="955044" cy="214523"/>
            <a:chOff x="720735" y="2712077"/>
            <a:chExt cx="955044" cy="214523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213B3152-7561-4428-97AC-473D39698B00}"/>
                </a:ext>
              </a:extLst>
            </p:cNvPr>
            <p:cNvSpPr/>
            <p:nvPr/>
          </p:nvSpPr>
          <p:spPr>
            <a:xfrm>
              <a:off x="1370589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F366516D-301C-413B-8437-C87527A2B949}"/>
                </a:ext>
              </a:extLst>
            </p:cNvPr>
            <p:cNvSpPr/>
            <p:nvPr/>
          </p:nvSpPr>
          <p:spPr>
            <a:xfrm>
              <a:off x="1538793" y="2712078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17F44D1F-BB2D-403C-A91D-B4787B775610}"/>
                </a:ext>
              </a:extLst>
            </p:cNvPr>
            <p:cNvSpPr/>
            <p:nvPr/>
          </p:nvSpPr>
          <p:spPr>
            <a:xfrm>
              <a:off x="1449630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7CC18E5D-6505-449D-A189-C27E36CFF7A4}"/>
                </a:ext>
              </a:extLst>
            </p:cNvPr>
            <p:cNvSpPr/>
            <p:nvPr/>
          </p:nvSpPr>
          <p:spPr>
            <a:xfrm>
              <a:off x="1209976" y="2712081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7E593343-C0E7-497D-AAC3-15A6149AE0AA}"/>
                </a:ext>
              </a:extLst>
            </p:cNvPr>
            <p:cNvSpPr/>
            <p:nvPr/>
          </p:nvSpPr>
          <p:spPr>
            <a:xfrm>
              <a:off x="1289017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FE2CB7C5-F7A5-4E00-8DC8-1B333843AA46}"/>
                </a:ext>
              </a:extLst>
            </p:cNvPr>
            <p:cNvSpPr/>
            <p:nvPr/>
          </p:nvSpPr>
          <p:spPr>
            <a:xfrm>
              <a:off x="1046833" y="2712080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2EEFCBD-B00B-4073-9C00-40E3B152A4DC}"/>
                </a:ext>
              </a:extLst>
            </p:cNvPr>
            <p:cNvSpPr/>
            <p:nvPr/>
          </p:nvSpPr>
          <p:spPr>
            <a:xfrm>
              <a:off x="1125874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E1DE80DB-9AE3-4F41-A541-57C19FAE0EE8}"/>
                </a:ext>
              </a:extLst>
            </p:cNvPr>
            <p:cNvSpPr/>
            <p:nvPr/>
          </p:nvSpPr>
          <p:spPr>
            <a:xfrm>
              <a:off x="881159" y="2712079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14456D5D-C817-4E73-AC2C-A43136B0433B}"/>
                </a:ext>
              </a:extLst>
            </p:cNvPr>
            <p:cNvSpPr/>
            <p:nvPr/>
          </p:nvSpPr>
          <p:spPr>
            <a:xfrm>
              <a:off x="960200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41315D5D-C5F6-4613-8CFE-3DAD63D6A4B3}"/>
                </a:ext>
              </a:extLst>
            </p:cNvPr>
            <p:cNvSpPr/>
            <p:nvPr/>
          </p:nvSpPr>
          <p:spPr>
            <a:xfrm>
              <a:off x="720735" y="271207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AA48F7EC-E9B3-4307-B86F-E857F3A48D9B}"/>
                </a:ext>
              </a:extLst>
            </p:cNvPr>
            <p:cNvSpPr/>
            <p:nvPr/>
          </p:nvSpPr>
          <p:spPr>
            <a:xfrm>
              <a:off x="799776" y="2712077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FBD5407-72A3-4FEB-A9CA-427449742347}"/>
              </a:ext>
            </a:extLst>
          </p:cNvPr>
          <p:cNvGrpSpPr/>
          <p:nvPr/>
        </p:nvGrpSpPr>
        <p:grpSpPr>
          <a:xfrm>
            <a:off x="7239063" y="2429418"/>
            <a:ext cx="222123" cy="214520"/>
            <a:chOff x="1256479" y="3039292"/>
            <a:chExt cx="222123" cy="214520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0B03A694-83C3-489C-AE0F-F53769F631D0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2402314-7AD2-4933-8C64-B56F1F194E6C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73563D1E-44FF-4B54-B574-DAB86B26623D}"/>
              </a:ext>
            </a:extLst>
          </p:cNvPr>
          <p:cNvGrpSpPr/>
          <p:nvPr/>
        </p:nvGrpSpPr>
        <p:grpSpPr>
          <a:xfrm>
            <a:off x="7482259" y="2429417"/>
            <a:ext cx="222123" cy="214520"/>
            <a:chOff x="1256479" y="3039292"/>
            <a:chExt cx="222123" cy="214520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76E528D8-5B84-479E-A449-D41DE729D045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C89A5F1-FB62-4BF9-8D98-F026F41982FF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903F26D9-710E-4C0F-9612-C2F598561085}"/>
              </a:ext>
            </a:extLst>
          </p:cNvPr>
          <p:cNvGrpSpPr/>
          <p:nvPr/>
        </p:nvGrpSpPr>
        <p:grpSpPr>
          <a:xfrm>
            <a:off x="9911467" y="2429406"/>
            <a:ext cx="222123" cy="214520"/>
            <a:chOff x="1256479" y="3039292"/>
            <a:chExt cx="222123" cy="214520"/>
          </a:xfrm>
        </p:grpSpPr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376A8726-5965-4E71-9407-C586046C760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934DD97-AA14-4FA4-B618-1D587C9EAD5D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16538D4-AD9C-4977-AC41-5C56405D097F}"/>
              </a:ext>
            </a:extLst>
          </p:cNvPr>
          <p:cNvGrpSpPr/>
          <p:nvPr/>
        </p:nvGrpSpPr>
        <p:grpSpPr>
          <a:xfrm>
            <a:off x="10161011" y="2429405"/>
            <a:ext cx="222123" cy="214520"/>
            <a:chOff x="1256479" y="3039292"/>
            <a:chExt cx="222123" cy="214520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5AD82C33-BB99-4AA8-ACD6-A59DC3C2EDA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2C96BF6D-2D09-4548-8ABA-ECEBCE937CBB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D7549E2-BF2C-444D-A7B3-CDFC750C8FC8}"/>
              </a:ext>
            </a:extLst>
          </p:cNvPr>
          <p:cNvGrpSpPr/>
          <p:nvPr/>
        </p:nvGrpSpPr>
        <p:grpSpPr>
          <a:xfrm>
            <a:off x="10390940" y="2429404"/>
            <a:ext cx="222123" cy="214520"/>
            <a:chOff x="1256479" y="3039292"/>
            <a:chExt cx="222123" cy="214520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70030D63-FEC0-4EF5-9F70-8CE0E76CB341}"/>
                </a:ext>
              </a:extLst>
            </p:cNvPr>
            <p:cNvSpPr/>
            <p:nvPr/>
          </p:nvSpPr>
          <p:spPr>
            <a:xfrm>
              <a:off x="1256479" y="3039293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733CD8D8-B9F4-4B32-A19E-4FA35092BD86}"/>
                </a:ext>
              </a:extLst>
            </p:cNvPr>
            <p:cNvSpPr/>
            <p:nvPr/>
          </p:nvSpPr>
          <p:spPr>
            <a:xfrm>
              <a:off x="1341616" y="3039292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Geschweifte Klammer rechts 133">
            <a:extLst>
              <a:ext uri="{FF2B5EF4-FFF2-40B4-BE49-F238E27FC236}">
                <a16:creationId xmlns:a16="http://schemas.microsoft.com/office/drawing/2014/main" id="{43A5C759-9A6B-4995-BCBB-A3058E875F49}"/>
              </a:ext>
            </a:extLst>
          </p:cNvPr>
          <p:cNvSpPr/>
          <p:nvPr/>
        </p:nvSpPr>
        <p:spPr>
          <a:xfrm rot="16200000">
            <a:off x="3123201" y="703638"/>
            <a:ext cx="330790" cy="3120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72A9572-7F8F-45F5-85A9-2112CD340BAB}"/>
              </a:ext>
            </a:extLst>
          </p:cNvPr>
          <p:cNvSpPr txBox="1"/>
          <p:nvPr/>
        </p:nvSpPr>
        <p:spPr>
          <a:xfrm>
            <a:off x="2581792" y="1920578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0</a:t>
            </a:r>
            <a:endParaRPr lang="en-US" sz="1200" dirty="0"/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426D9FF0-006F-423C-9D9D-3AFF69CCD12A}"/>
              </a:ext>
            </a:extLst>
          </p:cNvPr>
          <p:cNvSpPr/>
          <p:nvPr/>
        </p:nvSpPr>
        <p:spPr>
          <a:xfrm rot="16200000">
            <a:off x="5869248" y="1025349"/>
            <a:ext cx="330789" cy="2396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eschweifte Klammer rechts 136">
            <a:extLst>
              <a:ext uri="{FF2B5EF4-FFF2-40B4-BE49-F238E27FC236}">
                <a16:creationId xmlns:a16="http://schemas.microsoft.com/office/drawing/2014/main" id="{80EE5955-F0CA-4F52-BA7B-1BEFE9A6597C}"/>
              </a:ext>
            </a:extLst>
          </p:cNvPr>
          <p:cNvSpPr/>
          <p:nvPr/>
        </p:nvSpPr>
        <p:spPr>
          <a:xfrm rot="16200000">
            <a:off x="8290003" y="1030986"/>
            <a:ext cx="330790" cy="2384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eschweifte Klammer rechts 149">
            <a:extLst>
              <a:ext uri="{FF2B5EF4-FFF2-40B4-BE49-F238E27FC236}">
                <a16:creationId xmlns:a16="http://schemas.microsoft.com/office/drawing/2014/main" id="{A561A048-3BB4-4967-A458-852A95C7AEAD}"/>
              </a:ext>
            </a:extLst>
          </p:cNvPr>
          <p:cNvSpPr/>
          <p:nvPr/>
        </p:nvSpPr>
        <p:spPr>
          <a:xfrm rot="16200000">
            <a:off x="9965029" y="1761051"/>
            <a:ext cx="330790" cy="965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25F0025-64C7-4DD2-AF33-29AF7B85E493}"/>
              </a:ext>
            </a:extLst>
          </p:cNvPr>
          <p:cNvGrpSpPr/>
          <p:nvPr/>
        </p:nvGrpSpPr>
        <p:grpSpPr>
          <a:xfrm>
            <a:off x="9670558" y="2429406"/>
            <a:ext cx="222123" cy="214520"/>
            <a:chOff x="1249496" y="3394407"/>
            <a:chExt cx="222123" cy="21452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F29B1049-59EC-4907-8114-B70A37ED4F80}"/>
                </a:ext>
              </a:extLst>
            </p:cNvPr>
            <p:cNvSpPr/>
            <p:nvPr/>
          </p:nvSpPr>
          <p:spPr>
            <a:xfrm>
              <a:off x="1249496" y="3394408"/>
              <a:ext cx="79041" cy="214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AB74342-3120-4B72-BFBF-8C1D04A56B80}"/>
                </a:ext>
              </a:extLst>
            </p:cNvPr>
            <p:cNvSpPr/>
            <p:nvPr/>
          </p:nvSpPr>
          <p:spPr>
            <a:xfrm>
              <a:off x="1334633" y="3394407"/>
              <a:ext cx="136986" cy="21451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F8148C21-CCD4-4A13-9974-0B38AC1B8604}"/>
              </a:ext>
            </a:extLst>
          </p:cNvPr>
          <p:cNvSpPr txBox="1"/>
          <p:nvPr/>
        </p:nvSpPr>
        <p:spPr>
          <a:xfrm>
            <a:off x="5268611" y="1871101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1</a:t>
            </a:r>
            <a:endParaRPr lang="en-US" sz="12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697B077-5557-451E-BBC0-EC7FFD5CCF5B}"/>
              </a:ext>
            </a:extLst>
          </p:cNvPr>
          <p:cNvSpPr txBox="1"/>
          <p:nvPr/>
        </p:nvSpPr>
        <p:spPr>
          <a:xfrm>
            <a:off x="7720804" y="1860937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2</a:t>
            </a:r>
            <a:endParaRPr lang="en-US" sz="1200" dirty="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87107F73-690D-4B52-9DA6-16E2B297ACC0}"/>
              </a:ext>
            </a:extLst>
          </p:cNvPr>
          <p:cNvSpPr txBox="1"/>
          <p:nvPr/>
        </p:nvSpPr>
        <p:spPr>
          <a:xfrm>
            <a:off x="9382114" y="1899150"/>
            <a:ext cx="1490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Thread 3</a:t>
            </a:r>
            <a:endParaRPr lang="en-US" sz="1200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D422EC1A-10A2-4ABB-9D2A-A852B67EDB02}"/>
              </a:ext>
            </a:extLst>
          </p:cNvPr>
          <p:cNvSpPr/>
          <p:nvPr/>
        </p:nvSpPr>
        <p:spPr>
          <a:xfrm>
            <a:off x="2421342" y="38753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C3D43DF0-EE62-4309-82E0-5F3D2FD9D5DF}"/>
              </a:ext>
            </a:extLst>
          </p:cNvPr>
          <p:cNvSpPr/>
          <p:nvPr/>
        </p:nvSpPr>
        <p:spPr>
          <a:xfrm>
            <a:off x="2679045" y="3875478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1ACE75B0-ED4F-4DD4-8698-33D0F9A31008}"/>
              </a:ext>
            </a:extLst>
          </p:cNvPr>
          <p:cNvSpPr/>
          <p:nvPr/>
        </p:nvSpPr>
        <p:spPr>
          <a:xfrm>
            <a:off x="2507190" y="387559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4602067-2178-46D1-B654-75840D20E3ED}"/>
              </a:ext>
            </a:extLst>
          </p:cNvPr>
          <p:cNvSpPr/>
          <p:nvPr/>
        </p:nvSpPr>
        <p:spPr>
          <a:xfrm>
            <a:off x="2105852" y="3875702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7E479B5-C6FA-4945-9D44-334362BD5633}"/>
              </a:ext>
            </a:extLst>
          </p:cNvPr>
          <p:cNvSpPr/>
          <p:nvPr/>
        </p:nvSpPr>
        <p:spPr>
          <a:xfrm>
            <a:off x="2191700" y="3875814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F72774D9-F5F6-460B-8892-F3F9BB4F125E}"/>
              </a:ext>
            </a:extLst>
          </p:cNvPr>
          <p:cNvSpPr/>
          <p:nvPr/>
        </p:nvSpPr>
        <p:spPr>
          <a:xfrm>
            <a:off x="1790362" y="387592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CD172B2-23FB-47E1-9EF1-C45CE4C81D7F}"/>
              </a:ext>
            </a:extLst>
          </p:cNvPr>
          <p:cNvSpPr/>
          <p:nvPr/>
        </p:nvSpPr>
        <p:spPr>
          <a:xfrm>
            <a:off x="1876210" y="38760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8E1BA66-A70B-4E6B-B0B3-8F273BE9EBFF}"/>
              </a:ext>
            </a:extLst>
          </p:cNvPr>
          <p:cNvSpPr/>
          <p:nvPr/>
        </p:nvSpPr>
        <p:spPr>
          <a:xfrm>
            <a:off x="1474872" y="387615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FA5AAFF-B3B6-487A-B4F3-B9C0D3B850F8}"/>
              </a:ext>
            </a:extLst>
          </p:cNvPr>
          <p:cNvSpPr/>
          <p:nvPr/>
        </p:nvSpPr>
        <p:spPr>
          <a:xfrm>
            <a:off x="1560720" y="3876262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49B3D8BF-C4B9-4626-9A17-A15F1562F069}"/>
              </a:ext>
            </a:extLst>
          </p:cNvPr>
          <p:cNvSpPr/>
          <p:nvPr/>
        </p:nvSpPr>
        <p:spPr>
          <a:xfrm>
            <a:off x="1159382" y="3876374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46668270-98FB-4768-8DE4-1B2FB89D1960}"/>
              </a:ext>
            </a:extLst>
          </p:cNvPr>
          <p:cNvSpPr/>
          <p:nvPr/>
        </p:nvSpPr>
        <p:spPr>
          <a:xfrm>
            <a:off x="1245230" y="387648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903B9564-B74F-44A3-83D8-67B5A2321AAD}"/>
              </a:ext>
            </a:extLst>
          </p:cNvPr>
          <p:cNvSpPr/>
          <p:nvPr/>
        </p:nvSpPr>
        <p:spPr>
          <a:xfrm>
            <a:off x="1161456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0B139489-D3CC-4FF3-8D46-203161600996}"/>
              </a:ext>
            </a:extLst>
          </p:cNvPr>
          <p:cNvSpPr/>
          <p:nvPr/>
        </p:nvSpPr>
        <p:spPr>
          <a:xfrm>
            <a:off x="1333367" y="423432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C25A8692-79EE-4A9A-8CED-3DF2FC00A014}"/>
              </a:ext>
            </a:extLst>
          </p:cNvPr>
          <p:cNvSpPr/>
          <p:nvPr/>
        </p:nvSpPr>
        <p:spPr>
          <a:xfrm>
            <a:off x="115723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60EDF1-E14E-42F0-BA19-F9B03A0253A3}"/>
              </a:ext>
            </a:extLst>
          </p:cNvPr>
          <p:cNvSpPr/>
          <p:nvPr/>
        </p:nvSpPr>
        <p:spPr>
          <a:xfrm>
            <a:off x="1329534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23B36C3-AA94-4584-908C-E9142C57F59A}"/>
              </a:ext>
            </a:extLst>
          </p:cNvPr>
          <p:cNvSpPr/>
          <p:nvPr/>
        </p:nvSpPr>
        <p:spPr>
          <a:xfrm>
            <a:off x="1154447" y="495357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9A25F2A8-0231-4564-94A6-646B3326A614}"/>
              </a:ext>
            </a:extLst>
          </p:cNvPr>
          <p:cNvSpPr/>
          <p:nvPr/>
        </p:nvSpPr>
        <p:spPr>
          <a:xfrm>
            <a:off x="1328124" y="4953579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2E982E40-1C75-403D-8114-6C8BD86ACDB3}"/>
              </a:ext>
            </a:extLst>
          </p:cNvPr>
          <p:cNvSpPr/>
          <p:nvPr/>
        </p:nvSpPr>
        <p:spPr>
          <a:xfrm>
            <a:off x="1247332" y="4234321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CABC97AB-D27C-4BF3-B783-BB96A6C78BE6}"/>
              </a:ext>
            </a:extLst>
          </p:cNvPr>
          <p:cNvSpPr/>
          <p:nvPr/>
        </p:nvSpPr>
        <p:spPr>
          <a:xfrm>
            <a:off x="1243306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2163D21A-4FA2-4DA7-AFEB-0CF5F747F0F0}"/>
              </a:ext>
            </a:extLst>
          </p:cNvPr>
          <p:cNvSpPr/>
          <p:nvPr/>
        </p:nvSpPr>
        <p:spPr>
          <a:xfrm>
            <a:off x="1241206" y="4953579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B8FC6935-8FF1-42E5-B1F1-4C0177B0A135}"/>
              </a:ext>
            </a:extLst>
          </p:cNvPr>
          <p:cNvSpPr/>
          <p:nvPr/>
        </p:nvSpPr>
        <p:spPr>
          <a:xfrm>
            <a:off x="1331078" y="3876598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144D8C23-07F7-4CA0-868B-341FF891EF25}"/>
              </a:ext>
            </a:extLst>
          </p:cNvPr>
          <p:cNvSpPr/>
          <p:nvPr/>
        </p:nvSpPr>
        <p:spPr>
          <a:xfrm>
            <a:off x="1477188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2CE04B1F-6A65-4B97-885A-3E582C8AF5C2}"/>
              </a:ext>
            </a:extLst>
          </p:cNvPr>
          <p:cNvSpPr/>
          <p:nvPr/>
        </p:nvSpPr>
        <p:spPr>
          <a:xfrm>
            <a:off x="1649099" y="423432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F3AE339-0284-4F97-8E65-B508E7B8C174}"/>
              </a:ext>
            </a:extLst>
          </p:cNvPr>
          <p:cNvSpPr/>
          <p:nvPr/>
        </p:nvSpPr>
        <p:spPr>
          <a:xfrm>
            <a:off x="1563064" y="4234321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4D1200E5-2D3F-42C2-95DA-2B4F9624F408}"/>
              </a:ext>
            </a:extLst>
          </p:cNvPr>
          <p:cNvSpPr/>
          <p:nvPr/>
        </p:nvSpPr>
        <p:spPr>
          <a:xfrm>
            <a:off x="1472828" y="495357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A8C590C7-3CE9-47D0-BA90-E336865CD1B6}"/>
              </a:ext>
            </a:extLst>
          </p:cNvPr>
          <p:cNvSpPr/>
          <p:nvPr/>
        </p:nvSpPr>
        <p:spPr>
          <a:xfrm>
            <a:off x="1646505" y="4953579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E8D7DBC-DFE1-439D-AFE1-A54AB1EC49AB}"/>
              </a:ext>
            </a:extLst>
          </p:cNvPr>
          <p:cNvSpPr/>
          <p:nvPr/>
        </p:nvSpPr>
        <p:spPr>
          <a:xfrm>
            <a:off x="1559587" y="4953579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EBA77285-CC10-4B30-823A-E262C5D429F0}"/>
              </a:ext>
            </a:extLst>
          </p:cNvPr>
          <p:cNvSpPr/>
          <p:nvPr/>
        </p:nvSpPr>
        <p:spPr>
          <a:xfrm>
            <a:off x="1473548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E011BF4E-0E79-468D-9F86-A88B75A0A1E5}"/>
              </a:ext>
            </a:extLst>
          </p:cNvPr>
          <p:cNvSpPr/>
          <p:nvPr/>
        </p:nvSpPr>
        <p:spPr>
          <a:xfrm>
            <a:off x="1645845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8C8D1C16-9DE2-40FD-94E3-5CDE6C1FA3A0}"/>
              </a:ext>
            </a:extLst>
          </p:cNvPr>
          <p:cNvSpPr/>
          <p:nvPr/>
        </p:nvSpPr>
        <p:spPr>
          <a:xfrm>
            <a:off x="1559617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C53DA44A-84DB-4213-9979-C4EB5EF7718C}"/>
              </a:ext>
            </a:extLst>
          </p:cNvPr>
          <p:cNvSpPr/>
          <p:nvPr/>
        </p:nvSpPr>
        <p:spPr>
          <a:xfrm>
            <a:off x="1646568" y="3876710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D52BC42E-F8A2-4423-827C-15B97FAA674F}"/>
              </a:ext>
            </a:extLst>
          </p:cNvPr>
          <p:cNvSpPr/>
          <p:nvPr/>
        </p:nvSpPr>
        <p:spPr>
          <a:xfrm>
            <a:off x="1791209" y="495357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12A07B99-976D-4E66-BD9E-572481A16A3A}"/>
              </a:ext>
            </a:extLst>
          </p:cNvPr>
          <p:cNvSpPr/>
          <p:nvPr/>
        </p:nvSpPr>
        <p:spPr>
          <a:xfrm>
            <a:off x="1964886" y="4953579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8578223B-057D-477F-8E6C-618B02BE3E9F}"/>
              </a:ext>
            </a:extLst>
          </p:cNvPr>
          <p:cNvSpPr/>
          <p:nvPr/>
        </p:nvSpPr>
        <p:spPr>
          <a:xfrm>
            <a:off x="1877968" y="4953579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ABC1817-91CA-46F9-B0CC-3820036F641A}"/>
              </a:ext>
            </a:extLst>
          </p:cNvPr>
          <p:cNvSpPr/>
          <p:nvPr/>
        </p:nvSpPr>
        <p:spPr>
          <a:xfrm>
            <a:off x="2911394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BCD69F6-B40F-457E-94AF-85D4D8EFE9D4}"/>
              </a:ext>
            </a:extLst>
          </p:cNvPr>
          <p:cNvSpPr/>
          <p:nvPr/>
        </p:nvSpPr>
        <p:spPr>
          <a:xfrm>
            <a:off x="3169181" y="423432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053B1986-1E98-4362-A3EB-445C11517463}"/>
              </a:ext>
            </a:extLst>
          </p:cNvPr>
          <p:cNvSpPr/>
          <p:nvPr/>
        </p:nvSpPr>
        <p:spPr>
          <a:xfrm>
            <a:off x="299727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AB1775F-E02A-4EAF-948F-E4FA316CD1B6}"/>
              </a:ext>
            </a:extLst>
          </p:cNvPr>
          <p:cNvSpPr/>
          <p:nvPr/>
        </p:nvSpPr>
        <p:spPr>
          <a:xfrm>
            <a:off x="259582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015A4288-6B91-4ECD-A346-524537AB9463}"/>
              </a:ext>
            </a:extLst>
          </p:cNvPr>
          <p:cNvSpPr/>
          <p:nvPr/>
        </p:nvSpPr>
        <p:spPr>
          <a:xfrm>
            <a:off x="2825518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787F0857-17AA-4ED8-B21F-BCCC3A16CEF1}"/>
              </a:ext>
            </a:extLst>
          </p:cNvPr>
          <p:cNvSpPr/>
          <p:nvPr/>
        </p:nvSpPr>
        <p:spPr>
          <a:xfrm>
            <a:off x="2424068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E9FBF3D7-3A4D-46CC-B469-CB8F1731A1AB}"/>
              </a:ext>
            </a:extLst>
          </p:cNvPr>
          <p:cNvSpPr/>
          <p:nvPr/>
        </p:nvSpPr>
        <p:spPr>
          <a:xfrm>
            <a:off x="2509944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44AEC6AC-C4D9-48A1-A109-966E5666992A}"/>
              </a:ext>
            </a:extLst>
          </p:cNvPr>
          <p:cNvSpPr/>
          <p:nvPr/>
        </p:nvSpPr>
        <p:spPr>
          <a:xfrm>
            <a:off x="2108494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A593E215-76C1-4FD2-81E0-E703BF430C3F}"/>
              </a:ext>
            </a:extLst>
          </p:cNvPr>
          <p:cNvSpPr/>
          <p:nvPr/>
        </p:nvSpPr>
        <p:spPr>
          <a:xfrm>
            <a:off x="219437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48A9040-01E9-449D-8496-E97410D23B7F}"/>
              </a:ext>
            </a:extLst>
          </p:cNvPr>
          <p:cNvSpPr/>
          <p:nvPr/>
        </p:nvSpPr>
        <p:spPr>
          <a:xfrm>
            <a:off x="179292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91C63FE-56A5-44D7-A22E-0074E1BB4782}"/>
              </a:ext>
            </a:extLst>
          </p:cNvPr>
          <p:cNvSpPr/>
          <p:nvPr/>
        </p:nvSpPr>
        <p:spPr>
          <a:xfrm>
            <a:off x="1878796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B7EB1A69-0706-4A5D-B1A8-829468F113FF}"/>
              </a:ext>
            </a:extLst>
          </p:cNvPr>
          <p:cNvSpPr/>
          <p:nvPr/>
        </p:nvSpPr>
        <p:spPr>
          <a:xfrm>
            <a:off x="2910456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953D732E-B8A0-411B-8639-4E9C61124A64}"/>
              </a:ext>
            </a:extLst>
          </p:cNvPr>
          <p:cNvSpPr/>
          <p:nvPr/>
        </p:nvSpPr>
        <p:spPr>
          <a:xfrm>
            <a:off x="3168822" y="4598037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EBDFC1B-3957-473C-8677-5DF5AB278910}"/>
              </a:ext>
            </a:extLst>
          </p:cNvPr>
          <p:cNvSpPr/>
          <p:nvPr/>
        </p:nvSpPr>
        <p:spPr>
          <a:xfrm>
            <a:off x="299652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0C5E5072-647B-4609-BB4D-56B537D5BEBF}"/>
              </a:ext>
            </a:extLst>
          </p:cNvPr>
          <p:cNvSpPr/>
          <p:nvPr/>
        </p:nvSpPr>
        <p:spPr>
          <a:xfrm>
            <a:off x="2594303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BB92E924-70B9-44C7-9386-097C20A6AA5C}"/>
              </a:ext>
            </a:extLst>
          </p:cNvPr>
          <p:cNvSpPr/>
          <p:nvPr/>
        </p:nvSpPr>
        <p:spPr>
          <a:xfrm>
            <a:off x="282438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DA8FD7BC-97CE-444F-B743-5D976A073BCB}"/>
              </a:ext>
            </a:extLst>
          </p:cNvPr>
          <p:cNvSpPr/>
          <p:nvPr/>
        </p:nvSpPr>
        <p:spPr>
          <a:xfrm>
            <a:off x="242216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CA2DD091-0BB8-4466-9F17-67921D813C37}"/>
              </a:ext>
            </a:extLst>
          </p:cNvPr>
          <p:cNvSpPr/>
          <p:nvPr/>
        </p:nvSpPr>
        <p:spPr>
          <a:xfrm>
            <a:off x="2508234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8C1C7F52-57ED-4AAF-A2FA-CDF192AEC24A}"/>
              </a:ext>
            </a:extLst>
          </p:cNvPr>
          <p:cNvSpPr/>
          <p:nvPr/>
        </p:nvSpPr>
        <p:spPr>
          <a:xfrm>
            <a:off x="2106012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B1E6D09-5032-4D73-8D4F-89901D71A897}"/>
              </a:ext>
            </a:extLst>
          </p:cNvPr>
          <p:cNvSpPr/>
          <p:nvPr/>
        </p:nvSpPr>
        <p:spPr>
          <a:xfrm>
            <a:off x="2192081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5744D29C-9B61-4A2A-A2D8-AB4094A186F6}"/>
              </a:ext>
            </a:extLst>
          </p:cNvPr>
          <p:cNvSpPr/>
          <p:nvPr/>
        </p:nvSpPr>
        <p:spPr>
          <a:xfrm>
            <a:off x="1789859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876920F-91BB-4EB4-AE79-3FAA168A2B34}"/>
              </a:ext>
            </a:extLst>
          </p:cNvPr>
          <p:cNvSpPr/>
          <p:nvPr/>
        </p:nvSpPr>
        <p:spPr>
          <a:xfrm>
            <a:off x="1875928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CE01D697-F056-49F9-82F5-BC399466F571}"/>
              </a:ext>
            </a:extLst>
          </p:cNvPr>
          <p:cNvSpPr/>
          <p:nvPr/>
        </p:nvSpPr>
        <p:spPr>
          <a:xfrm>
            <a:off x="2109590" y="495357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EB69E6CE-BA67-4450-A49C-4E815F4E09B8}"/>
              </a:ext>
            </a:extLst>
          </p:cNvPr>
          <p:cNvSpPr/>
          <p:nvPr/>
        </p:nvSpPr>
        <p:spPr>
          <a:xfrm>
            <a:off x="2283268" y="4953579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29DF25B9-76A7-4B41-AB65-64AE18BC1DE3}"/>
              </a:ext>
            </a:extLst>
          </p:cNvPr>
          <p:cNvSpPr/>
          <p:nvPr/>
        </p:nvSpPr>
        <p:spPr>
          <a:xfrm>
            <a:off x="2196349" y="4953579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5B605553-3129-4571-851E-02633D125CFB}"/>
              </a:ext>
            </a:extLst>
          </p:cNvPr>
          <p:cNvSpPr/>
          <p:nvPr/>
        </p:nvSpPr>
        <p:spPr>
          <a:xfrm>
            <a:off x="1962058" y="3876822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9276966A-2332-4208-9BDE-5AC4ED745228}"/>
              </a:ext>
            </a:extLst>
          </p:cNvPr>
          <p:cNvSpPr/>
          <p:nvPr/>
        </p:nvSpPr>
        <p:spPr>
          <a:xfrm>
            <a:off x="1964672" y="4234321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C83126EC-FC2B-4A61-A1F0-0F2B753511CE}"/>
              </a:ext>
            </a:extLst>
          </p:cNvPr>
          <p:cNvSpPr/>
          <p:nvPr/>
        </p:nvSpPr>
        <p:spPr>
          <a:xfrm>
            <a:off x="1961997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ED438D-AE3A-4087-9E7A-262BCA388661}"/>
              </a:ext>
            </a:extLst>
          </p:cNvPr>
          <p:cNvSpPr/>
          <p:nvPr/>
        </p:nvSpPr>
        <p:spPr>
          <a:xfrm>
            <a:off x="2277548" y="3876934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FEFCE004-9997-4826-AC8F-AE3263EFAFD0}"/>
              </a:ext>
            </a:extLst>
          </p:cNvPr>
          <p:cNvSpPr/>
          <p:nvPr/>
        </p:nvSpPr>
        <p:spPr>
          <a:xfrm>
            <a:off x="2280246" y="4234321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3F058956-BD6F-4BEF-B875-0A5C531360F9}"/>
              </a:ext>
            </a:extLst>
          </p:cNvPr>
          <p:cNvSpPr/>
          <p:nvPr/>
        </p:nvSpPr>
        <p:spPr>
          <a:xfrm>
            <a:off x="2278150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CDA81A76-6B1E-4210-B273-139756203470}"/>
              </a:ext>
            </a:extLst>
          </p:cNvPr>
          <p:cNvSpPr/>
          <p:nvPr/>
        </p:nvSpPr>
        <p:spPr>
          <a:xfrm>
            <a:off x="2593038" y="387704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89CD6E0-71EF-4D9E-8BDC-98B9B399D4DC}"/>
              </a:ext>
            </a:extLst>
          </p:cNvPr>
          <p:cNvSpPr/>
          <p:nvPr/>
        </p:nvSpPr>
        <p:spPr>
          <a:xfrm>
            <a:off x="2680372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EE4D03A5-6AEF-4D04-A9D4-8756FE772450}"/>
              </a:ext>
            </a:extLst>
          </p:cNvPr>
          <p:cNvSpPr/>
          <p:nvPr/>
        </p:nvSpPr>
        <p:spPr>
          <a:xfrm>
            <a:off x="2681696" y="4234321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5D1DDCB2-CDA6-4948-B0AE-ED2FB0225078}"/>
              </a:ext>
            </a:extLst>
          </p:cNvPr>
          <p:cNvSpPr/>
          <p:nvPr/>
        </p:nvSpPr>
        <p:spPr>
          <a:xfrm>
            <a:off x="3653416" y="387715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6F00A6D9-029D-4087-9361-5A9DED8B95AC}"/>
              </a:ext>
            </a:extLst>
          </p:cNvPr>
          <p:cNvSpPr/>
          <p:nvPr/>
        </p:nvSpPr>
        <p:spPr>
          <a:xfrm>
            <a:off x="3825112" y="3877270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31A8038F-3A72-4B4C-807B-CF24B35328CB}"/>
              </a:ext>
            </a:extLst>
          </p:cNvPr>
          <p:cNvSpPr/>
          <p:nvPr/>
        </p:nvSpPr>
        <p:spPr>
          <a:xfrm>
            <a:off x="3739264" y="3877382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DE0E73BA-7236-4259-A132-0F7076EE37C6}"/>
              </a:ext>
            </a:extLst>
          </p:cNvPr>
          <p:cNvSpPr/>
          <p:nvPr/>
        </p:nvSpPr>
        <p:spPr>
          <a:xfrm>
            <a:off x="3481720" y="3877494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BED1E4D9-54BD-495C-A72A-5FDB38DF2788}"/>
              </a:ext>
            </a:extLst>
          </p:cNvPr>
          <p:cNvSpPr/>
          <p:nvPr/>
        </p:nvSpPr>
        <p:spPr>
          <a:xfrm>
            <a:off x="3567568" y="387760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95731E0C-BD44-4DD7-B203-FEA4735A658C}"/>
              </a:ext>
            </a:extLst>
          </p:cNvPr>
          <p:cNvSpPr/>
          <p:nvPr/>
        </p:nvSpPr>
        <p:spPr>
          <a:xfrm>
            <a:off x="3310024" y="387771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283F1D33-0041-42B1-9593-FEDBA5EAF736}"/>
              </a:ext>
            </a:extLst>
          </p:cNvPr>
          <p:cNvSpPr/>
          <p:nvPr/>
        </p:nvSpPr>
        <p:spPr>
          <a:xfrm>
            <a:off x="3395872" y="387783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64BB24BE-59E8-4C10-BB78-F097DA468F53}"/>
              </a:ext>
            </a:extLst>
          </p:cNvPr>
          <p:cNvSpPr/>
          <p:nvPr/>
        </p:nvSpPr>
        <p:spPr>
          <a:xfrm>
            <a:off x="2994534" y="3877942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3198506E-DE37-4DA9-99FE-F465643109DE}"/>
              </a:ext>
            </a:extLst>
          </p:cNvPr>
          <p:cNvSpPr/>
          <p:nvPr/>
        </p:nvSpPr>
        <p:spPr>
          <a:xfrm>
            <a:off x="3080382" y="3878054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073309CA-7490-4BDB-8613-5A6372E960EF}"/>
              </a:ext>
            </a:extLst>
          </p:cNvPr>
          <p:cNvSpPr/>
          <p:nvPr/>
        </p:nvSpPr>
        <p:spPr>
          <a:xfrm>
            <a:off x="2822838" y="3878166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9372B0DD-ABA6-4166-88FE-496EEED1FD4E}"/>
              </a:ext>
            </a:extLst>
          </p:cNvPr>
          <p:cNvSpPr/>
          <p:nvPr/>
        </p:nvSpPr>
        <p:spPr>
          <a:xfrm>
            <a:off x="2908686" y="387827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FBC4E66-6C8E-408B-BDD9-297E95278FB9}"/>
              </a:ext>
            </a:extLst>
          </p:cNvPr>
          <p:cNvSpPr/>
          <p:nvPr/>
        </p:nvSpPr>
        <p:spPr>
          <a:xfrm>
            <a:off x="3082594" y="4598037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110FD9DF-E688-4B79-B840-8D0EB6C9D4D9}"/>
              </a:ext>
            </a:extLst>
          </p:cNvPr>
          <p:cNvSpPr/>
          <p:nvPr/>
        </p:nvSpPr>
        <p:spPr>
          <a:xfrm>
            <a:off x="3083146" y="4234321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4E8E9C3F-93A9-44AC-828B-7000D70674D7}"/>
              </a:ext>
            </a:extLst>
          </p:cNvPr>
          <p:cNvSpPr/>
          <p:nvPr/>
        </p:nvSpPr>
        <p:spPr>
          <a:xfrm>
            <a:off x="3166230" y="3878390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60147A5A-316B-407B-BBEC-B56C559E62B9}"/>
              </a:ext>
            </a:extLst>
          </p:cNvPr>
          <p:cNvSpPr/>
          <p:nvPr/>
        </p:nvSpPr>
        <p:spPr>
          <a:xfrm>
            <a:off x="2421505" y="4949491"/>
            <a:ext cx="2979558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C9A62565-42C5-4EA6-9297-558CB895BB2E}"/>
              </a:ext>
            </a:extLst>
          </p:cNvPr>
          <p:cNvSpPr/>
          <p:nvPr/>
        </p:nvSpPr>
        <p:spPr>
          <a:xfrm>
            <a:off x="3313002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61F865D7-C365-4078-93AC-3D45DD6D0A1A}"/>
              </a:ext>
            </a:extLst>
          </p:cNvPr>
          <p:cNvSpPr/>
          <p:nvPr/>
        </p:nvSpPr>
        <p:spPr>
          <a:xfrm>
            <a:off x="3398878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3B2386A4-9F33-4E53-9183-6BB03A834AD6}"/>
              </a:ext>
            </a:extLst>
          </p:cNvPr>
          <p:cNvSpPr/>
          <p:nvPr/>
        </p:nvSpPr>
        <p:spPr>
          <a:xfrm>
            <a:off x="3828258" y="4234321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39662719-D551-44D3-B2EA-D2AD18C19865}"/>
              </a:ext>
            </a:extLst>
          </p:cNvPr>
          <p:cNvSpPr/>
          <p:nvPr/>
        </p:nvSpPr>
        <p:spPr>
          <a:xfrm>
            <a:off x="3312836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F2AC4099-2BD3-41C1-AF89-723AF55E11C2}"/>
              </a:ext>
            </a:extLst>
          </p:cNvPr>
          <p:cNvSpPr/>
          <p:nvPr/>
        </p:nvSpPr>
        <p:spPr>
          <a:xfrm>
            <a:off x="339890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02372B-E791-451A-B6AF-D7D70BA618DA}"/>
              </a:ext>
            </a:extLst>
          </p:cNvPr>
          <p:cNvSpPr/>
          <p:nvPr/>
        </p:nvSpPr>
        <p:spPr>
          <a:xfrm>
            <a:off x="3829250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BEDB1E57-6BF0-4A34-B805-F53A88435C70}"/>
              </a:ext>
            </a:extLst>
          </p:cNvPr>
          <p:cNvSpPr/>
          <p:nvPr/>
        </p:nvSpPr>
        <p:spPr>
          <a:xfrm>
            <a:off x="4284553" y="3878838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F14440A9-48D1-4A93-B92F-0C26BA240261}"/>
              </a:ext>
            </a:extLst>
          </p:cNvPr>
          <p:cNvSpPr/>
          <p:nvPr/>
        </p:nvSpPr>
        <p:spPr>
          <a:xfrm>
            <a:off x="4370401" y="3878950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460779F6-BFFF-43A5-B59D-0757457D813F}"/>
              </a:ext>
            </a:extLst>
          </p:cNvPr>
          <p:cNvSpPr/>
          <p:nvPr/>
        </p:nvSpPr>
        <p:spPr>
          <a:xfrm>
            <a:off x="4454450" y="387106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EFAE682D-E74F-4F42-A900-77B0D1FEEFDB}"/>
              </a:ext>
            </a:extLst>
          </p:cNvPr>
          <p:cNvSpPr/>
          <p:nvPr/>
        </p:nvSpPr>
        <p:spPr>
          <a:xfrm>
            <a:off x="3968905" y="3878502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130E607A-914D-44B2-B5F3-097C7FCA0AF7}"/>
              </a:ext>
            </a:extLst>
          </p:cNvPr>
          <p:cNvSpPr/>
          <p:nvPr/>
        </p:nvSpPr>
        <p:spPr>
          <a:xfrm>
            <a:off x="4140760" y="3878614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D0A7FEBD-2FBD-457C-9D36-6574CB69AB51}"/>
              </a:ext>
            </a:extLst>
          </p:cNvPr>
          <p:cNvSpPr/>
          <p:nvPr/>
        </p:nvSpPr>
        <p:spPr>
          <a:xfrm>
            <a:off x="4054753" y="3878726"/>
            <a:ext cx="79200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A201CF27-2121-46B7-BCBA-08A18302655A}"/>
              </a:ext>
            </a:extLst>
          </p:cNvPr>
          <p:cNvSpPr/>
          <p:nvPr/>
        </p:nvSpPr>
        <p:spPr>
          <a:xfrm>
            <a:off x="4287654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B7A696B9-9449-4ADA-891C-AA6405BFDA5E}"/>
              </a:ext>
            </a:extLst>
          </p:cNvPr>
          <p:cNvSpPr/>
          <p:nvPr/>
        </p:nvSpPr>
        <p:spPr>
          <a:xfrm>
            <a:off x="437353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B7C971E7-0996-4EC9-9784-1ED75D05DFA6}"/>
              </a:ext>
            </a:extLst>
          </p:cNvPr>
          <p:cNvSpPr/>
          <p:nvPr/>
        </p:nvSpPr>
        <p:spPr>
          <a:xfrm>
            <a:off x="397208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FC6D61DE-7948-436F-B85B-C1E05601C4BE}"/>
              </a:ext>
            </a:extLst>
          </p:cNvPr>
          <p:cNvSpPr/>
          <p:nvPr/>
        </p:nvSpPr>
        <p:spPr>
          <a:xfrm>
            <a:off x="4057956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D389B5DF-9C6B-482E-AE59-1A52EE3765BB}"/>
              </a:ext>
            </a:extLst>
          </p:cNvPr>
          <p:cNvSpPr/>
          <p:nvPr/>
        </p:nvSpPr>
        <p:spPr>
          <a:xfrm>
            <a:off x="3656506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B1E1C495-6FA8-4E80-9363-652F90A4409A}"/>
              </a:ext>
            </a:extLst>
          </p:cNvPr>
          <p:cNvSpPr/>
          <p:nvPr/>
        </p:nvSpPr>
        <p:spPr>
          <a:xfrm>
            <a:off x="3484754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00C460DA-A3A4-4F32-8A58-D2FAB14018EF}"/>
              </a:ext>
            </a:extLst>
          </p:cNvPr>
          <p:cNvSpPr/>
          <p:nvPr/>
        </p:nvSpPr>
        <p:spPr>
          <a:xfrm>
            <a:off x="3570630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EC95C340-3468-4274-921C-E3ECBAC2FD2C}"/>
              </a:ext>
            </a:extLst>
          </p:cNvPr>
          <p:cNvSpPr/>
          <p:nvPr/>
        </p:nvSpPr>
        <p:spPr>
          <a:xfrm>
            <a:off x="3742382" y="423432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FDC42623-E6BC-4BBE-9406-E86F64CF6F04}"/>
              </a:ext>
            </a:extLst>
          </p:cNvPr>
          <p:cNvSpPr/>
          <p:nvPr/>
        </p:nvSpPr>
        <p:spPr>
          <a:xfrm>
            <a:off x="4289418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E13ECB65-8CD7-430D-8E99-28159939E75F}"/>
              </a:ext>
            </a:extLst>
          </p:cNvPr>
          <p:cNvSpPr/>
          <p:nvPr/>
        </p:nvSpPr>
        <p:spPr>
          <a:xfrm>
            <a:off x="4375487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2775EC90-880F-4690-BDBF-EEB964B2A72C}"/>
              </a:ext>
            </a:extLst>
          </p:cNvPr>
          <p:cNvSpPr/>
          <p:nvPr/>
        </p:nvSpPr>
        <p:spPr>
          <a:xfrm>
            <a:off x="3973265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AAC0A699-0A28-47F1-BE39-0572597AE64C}"/>
              </a:ext>
            </a:extLst>
          </p:cNvPr>
          <p:cNvSpPr/>
          <p:nvPr/>
        </p:nvSpPr>
        <p:spPr>
          <a:xfrm>
            <a:off x="4059334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B600911C-1590-4828-A50F-98C28AAC5DD9}"/>
              </a:ext>
            </a:extLst>
          </p:cNvPr>
          <p:cNvSpPr/>
          <p:nvPr/>
        </p:nvSpPr>
        <p:spPr>
          <a:xfrm>
            <a:off x="3657112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32FB8B75-E3FF-418E-AB4C-11EDC1221AC7}"/>
              </a:ext>
            </a:extLst>
          </p:cNvPr>
          <p:cNvSpPr/>
          <p:nvPr/>
        </p:nvSpPr>
        <p:spPr>
          <a:xfrm>
            <a:off x="3484974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1C39367A-EFB2-49AD-9CD8-346099FF2869}"/>
              </a:ext>
            </a:extLst>
          </p:cNvPr>
          <p:cNvSpPr/>
          <p:nvPr/>
        </p:nvSpPr>
        <p:spPr>
          <a:xfrm>
            <a:off x="3571043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D3B86FB2-F420-4411-8033-0FD8783F266E}"/>
              </a:ext>
            </a:extLst>
          </p:cNvPr>
          <p:cNvSpPr/>
          <p:nvPr/>
        </p:nvSpPr>
        <p:spPr>
          <a:xfrm>
            <a:off x="3743181" y="459803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3241E8F6-AA2D-4886-86B5-8F43DDB81795}"/>
              </a:ext>
            </a:extLst>
          </p:cNvPr>
          <p:cNvSpPr/>
          <p:nvPr/>
        </p:nvSpPr>
        <p:spPr>
          <a:xfrm>
            <a:off x="5108150" y="387939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1514A43F-594E-4497-8779-4B2BDD19EB94}"/>
              </a:ext>
            </a:extLst>
          </p:cNvPr>
          <p:cNvSpPr/>
          <p:nvPr/>
        </p:nvSpPr>
        <p:spPr>
          <a:xfrm>
            <a:off x="5192897" y="387951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E8819F81-8463-4A33-B670-E35EE7F6259C}"/>
              </a:ext>
            </a:extLst>
          </p:cNvPr>
          <p:cNvSpPr/>
          <p:nvPr/>
        </p:nvSpPr>
        <p:spPr>
          <a:xfrm>
            <a:off x="4938656" y="3879623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3046388D-9A2C-4AAD-B670-5BC06FBFD1A7}"/>
              </a:ext>
            </a:extLst>
          </p:cNvPr>
          <p:cNvSpPr/>
          <p:nvPr/>
        </p:nvSpPr>
        <p:spPr>
          <a:xfrm>
            <a:off x="5023403" y="3879735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D877295E-43E7-46ED-8050-23A21C9D3206}"/>
              </a:ext>
            </a:extLst>
          </p:cNvPr>
          <p:cNvSpPr/>
          <p:nvPr/>
        </p:nvSpPr>
        <p:spPr>
          <a:xfrm>
            <a:off x="4769162" y="3879847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401B69C4-7148-4EE2-9269-5D0FC6AE4C1A}"/>
              </a:ext>
            </a:extLst>
          </p:cNvPr>
          <p:cNvSpPr/>
          <p:nvPr/>
        </p:nvSpPr>
        <p:spPr>
          <a:xfrm>
            <a:off x="4599668" y="3879959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60FDED36-F211-406C-B71C-0EF53E4A32B3}"/>
              </a:ext>
            </a:extLst>
          </p:cNvPr>
          <p:cNvSpPr/>
          <p:nvPr/>
        </p:nvSpPr>
        <p:spPr>
          <a:xfrm>
            <a:off x="4684415" y="3880071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29025253-68BA-42F4-844D-4C366A7D53A2}"/>
              </a:ext>
            </a:extLst>
          </p:cNvPr>
          <p:cNvSpPr/>
          <p:nvPr/>
        </p:nvSpPr>
        <p:spPr>
          <a:xfrm>
            <a:off x="4853909" y="3880183"/>
            <a:ext cx="79041" cy="214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EB14F45D-F24C-4D58-A378-2249142CD62F}"/>
              </a:ext>
            </a:extLst>
          </p:cNvPr>
          <p:cNvSpPr/>
          <p:nvPr/>
        </p:nvSpPr>
        <p:spPr>
          <a:xfrm>
            <a:off x="4459404" y="4230233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B6AF5A6B-F199-4EFE-969F-CB7F0BE195D8}"/>
              </a:ext>
            </a:extLst>
          </p:cNvPr>
          <p:cNvSpPr/>
          <p:nvPr/>
        </p:nvSpPr>
        <p:spPr>
          <a:xfrm>
            <a:off x="4461551" y="4593791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76BC9C7F-AC0E-44BA-86CB-AB58B08A9E96}"/>
              </a:ext>
            </a:extLst>
          </p:cNvPr>
          <p:cNvSpPr/>
          <p:nvPr/>
        </p:nvSpPr>
        <p:spPr>
          <a:xfrm>
            <a:off x="5277627" y="3880283"/>
            <a:ext cx="136986" cy="21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5" name="Textplatzhalter 2">
            <a:extLst>
              <a:ext uri="{FF2B5EF4-FFF2-40B4-BE49-F238E27FC236}">
                <a16:creationId xmlns:a16="http://schemas.microsoft.com/office/drawing/2014/main" id="{AABA2EC8-33BA-4D65-A888-DF5989EF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7590" y="3171163"/>
            <a:ext cx="5158066" cy="39333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Some threads will terminate much earlier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Tasks are statically assigned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This problem is more significant, if the differences between the number of steps is significant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091ACD17-1DCB-4532-A867-1C6C94A19FAD}"/>
              </a:ext>
            </a:extLst>
          </p:cNvPr>
          <p:cNvSpPr/>
          <p:nvPr/>
        </p:nvSpPr>
        <p:spPr>
          <a:xfrm>
            <a:off x="4143832" y="4234321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B1390615-74EA-4D47-978E-18E57C0D76C5}"/>
              </a:ext>
            </a:extLst>
          </p:cNvPr>
          <p:cNvSpPr/>
          <p:nvPr/>
        </p:nvSpPr>
        <p:spPr>
          <a:xfrm>
            <a:off x="4145403" y="4598037"/>
            <a:ext cx="136987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845AF059-07AE-455B-9944-C788D4DAD176}"/>
              </a:ext>
            </a:extLst>
          </p:cNvPr>
          <p:cNvSpPr/>
          <p:nvPr/>
        </p:nvSpPr>
        <p:spPr>
          <a:xfrm>
            <a:off x="4603710" y="4588683"/>
            <a:ext cx="797353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37909697-C002-49F4-B0DB-09070F174E6E}"/>
              </a:ext>
            </a:extLst>
          </p:cNvPr>
          <p:cNvSpPr/>
          <p:nvPr/>
        </p:nvSpPr>
        <p:spPr>
          <a:xfrm>
            <a:off x="4596390" y="4234321"/>
            <a:ext cx="815146" cy="21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3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">
  <a:themeElements>
    <a:clrScheme name="FernUniversität">
      <a:dk1>
        <a:srgbClr val="000000"/>
      </a:dk1>
      <a:lt1>
        <a:srgbClr val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" id="{BADA7ECD-0324-4174-BA91-A5CC9D8B8D79}" vid="{7DB18344-96F5-45EA-AA69-15F301BB2D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Fall-detection on a wearable micro controller usingmachine learning</Template>
  <TotalTime>0</TotalTime>
  <Words>2835</Words>
  <Application>Microsoft Office PowerPoint</Application>
  <PresentationFormat>Breitbild</PresentationFormat>
  <Paragraphs>1295</Paragraphs>
  <Slides>19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Book Antiqua</vt:lpstr>
      <vt:lpstr>Calibri</vt:lpstr>
      <vt:lpstr>Cambria Math</vt:lpstr>
      <vt:lpstr>Noto Sans Symbols</vt:lpstr>
      <vt:lpstr>FU</vt:lpstr>
      <vt:lpstr>Improving Cryptanalytic Applications with Stochastic Runtimes on GPUs</vt:lpstr>
      <vt:lpstr>Applications</vt:lpstr>
      <vt:lpstr>Applications 2</vt:lpstr>
      <vt:lpstr>Basic Implementation</vt:lpstr>
      <vt:lpstr>Classic way to solve this on the GPU</vt:lpstr>
      <vt:lpstr>Distribution of Step-Length</vt:lpstr>
      <vt:lpstr>Regular execution</vt:lpstr>
      <vt:lpstr>Irregular Distribution </vt:lpstr>
      <vt:lpstr>Problem: Static distribution of Workload between  threads</vt:lpstr>
      <vt:lpstr>Compact Scheduling</vt:lpstr>
      <vt:lpstr>Dynamic Distribution using atomics</vt:lpstr>
      <vt:lpstr>Results: stream cipher </vt:lpstr>
      <vt:lpstr>Results: stream cipher </vt:lpstr>
      <vt:lpstr>Analysis for Jetson Nano:  stream cipher </vt:lpstr>
      <vt:lpstr>Results Stochastic Task Sets</vt:lpstr>
      <vt:lpstr>Results random number generator</vt:lpstr>
      <vt:lpstr>Analysis for Volta GPU, random number generator </vt:lpstr>
      <vt:lpstr>Conclusion</vt:lpstr>
      <vt:lpstr>Dynamic Distribution using atomics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Cryptanalytic Applications with Stochastic Runtimes on GPUs</dc:title>
  <dc:creator>Lena Oden</dc:creator>
  <cp:lastModifiedBy>Lena Oden</cp:lastModifiedBy>
  <cp:revision>3</cp:revision>
  <dcterms:created xsi:type="dcterms:W3CDTF">2021-05-09T15:12:11Z</dcterms:created>
  <dcterms:modified xsi:type="dcterms:W3CDTF">2021-05-17T07:40:51Z</dcterms:modified>
</cp:coreProperties>
</file>