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T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‹Nº›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31048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‹Nº›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346749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‹Nº›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354060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‹Nº›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87776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‹Nº›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390395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‹Nº›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2805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‹Nº›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101655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‹Nº›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226452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‹Nº›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152191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‹Nº›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48408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‹Nº›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128044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CE445-1EBD-4E3D-9590-C285B3B7B5F5}" type="slidenum">
              <a:rPr lang="en-TT" smtClean="0"/>
              <a:t>‹Nº›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372076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004" y="2939869"/>
            <a:ext cx="5249008" cy="6668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9869"/>
            <a:ext cx="5249008" cy="666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193704"/>
            <a:ext cx="7772400" cy="936104"/>
          </a:xfrm>
        </p:spPr>
        <p:txBody>
          <a:bodyPr/>
          <a:lstStyle/>
          <a:p>
            <a:r>
              <a:rPr lang="en-TT" dirty="0" smtClean="0"/>
              <a:t>Go Fruits!</a:t>
            </a:r>
            <a:endParaRPr lang="en-T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5129808"/>
            <a:ext cx="8496944" cy="1728192"/>
          </a:xfrm>
        </p:spPr>
        <p:txBody>
          <a:bodyPr>
            <a:normAutofit/>
          </a:bodyPr>
          <a:lstStyle/>
          <a:p>
            <a:pPr algn="l"/>
            <a:r>
              <a:rPr lang="en-TT" sz="2400" dirty="0" smtClean="0">
                <a:solidFill>
                  <a:schemeClr val="tx1"/>
                </a:solidFill>
              </a:rPr>
              <a:t>Team Members: </a:t>
            </a:r>
            <a:r>
              <a:rPr lang="en-TT" sz="2400" dirty="0" err="1" smtClean="0">
                <a:solidFill>
                  <a:schemeClr val="tx1"/>
                </a:solidFill>
              </a:rPr>
              <a:t>Marisniulkis</a:t>
            </a:r>
            <a:r>
              <a:rPr lang="en-TT" sz="2400" dirty="0" smtClean="0">
                <a:solidFill>
                  <a:schemeClr val="tx1"/>
                </a:solidFill>
              </a:rPr>
              <a:t> </a:t>
            </a:r>
            <a:r>
              <a:rPr lang="en-TT" sz="2400" dirty="0" err="1" smtClean="0">
                <a:solidFill>
                  <a:schemeClr val="tx1"/>
                </a:solidFill>
              </a:rPr>
              <a:t>Lescaille</a:t>
            </a:r>
            <a:r>
              <a:rPr lang="en-TT" sz="2400" dirty="0" smtClean="0">
                <a:solidFill>
                  <a:schemeClr val="tx1"/>
                </a:solidFill>
              </a:rPr>
              <a:t> Cos, Pablo Molina, </a:t>
            </a:r>
            <a:r>
              <a:rPr lang="en-TT" sz="2400" dirty="0" err="1" smtClean="0">
                <a:solidFill>
                  <a:schemeClr val="tx1"/>
                </a:solidFill>
              </a:rPr>
              <a:t>Nersa</a:t>
            </a:r>
            <a:r>
              <a:rPr lang="en-TT" sz="2400" dirty="0" smtClean="0">
                <a:solidFill>
                  <a:schemeClr val="tx1"/>
                </a:solidFill>
              </a:rPr>
              <a:t> </a:t>
            </a:r>
            <a:r>
              <a:rPr lang="en-TT" sz="2400" dirty="0" err="1" smtClean="0">
                <a:solidFill>
                  <a:schemeClr val="tx1"/>
                </a:solidFill>
              </a:rPr>
              <a:t>Doraines</a:t>
            </a:r>
            <a:r>
              <a:rPr lang="en-TT" sz="2400" dirty="0" smtClean="0">
                <a:solidFill>
                  <a:schemeClr val="tx1"/>
                </a:solidFill>
              </a:rPr>
              <a:t> Acosta </a:t>
            </a:r>
            <a:r>
              <a:rPr lang="en-TT" sz="2400" dirty="0" err="1" smtClean="0">
                <a:solidFill>
                  <a:schemeClr val="tx1"/>
                </a:solidFill>
              </a:rPr>
              <a:t>Labrada</a:t>
            </a:r>
            <a:endParaRPr lang="en-TT" sz="2400" dirty="0" smtClean="0">
              <a:solidFill>
                <a:schemeClr val="tx1"/>
              </a:solidFill>
            </a:endParaRPr>
          </a:p>
          <a:p>
            <a:pPr algn="l"/>
            <a:r>
              <a:rPr lang="en-TT" sz="2400" dirty="0" smtClean="0">
                <a:solidFill>
                  <a:schemeClr val="tx1"/>
                </a:solidFill>
              </a:rPr>
              <a:t>Team Name: </a:t>
            </a:r>
            <a:r>
              <a:rPr lang="en-TT" sz="2400" dirty="0" err="1" smtClean="0">
                <a:solidFill>
                  <a:schemeClr val="tx1"/>
                </a:solidFill>
              </a:rPr>
              <a:t>TutiFruti</a:t>
            </a:r>
            <a:endParaRPr lang="en-TT" sz="2400" dirty="0" smtClean="0">
              <a:solidFill>
                <a:schemeClr val="tx1"/>
              </a:solidFill>
            </a:endParaRPr>
          </a:p>
          <a:p>
            <a:pPr algn="l"/>
            <a:r>
              <a:rPr lang="en-TT" sz="2400" dirty="0">
                <a:solidFill>
                  <a:schemeClr val="tx1"/>
                </a:solidFill>
              </a:rPr>
              <a:t>	</a:t>
            </a:r>
            <a:r>
              <a:rPr lang="en-TT" sz="2400" dirty="0" smtClean="0">
                <a:solidFill>
                  <a:schemeClr val="tx1"/>
                </a:solidFill>
              </a:rPr>
              <a:t>						Cuba</a:t>
            </a:r>
            <a:endParaRPr lang="en-TT" sz="2400" dirty="0">
              <a:solidFill>
                <a:schemeClr val="tx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7384"/>
            <a:ext cx="9144000" cy="281718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1957416"/>
            <a:ext cx="3024336" cy="241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12" y="1484784"/>
            <a:ext cx="8229600" cy="1143000"/>
          </a:xfrm>
        </p:spPr>
        <p:txBody>
          <a:bodyPr/>
          <a:lstStyle/>
          <a:p>
            <a:r>
              <a:rPr lang="en-TT" dirty="0" err="1" smtClean="0"/>
              <a:t>GoFruits</a:t>
            </a:r>
            <a:r>
              <a:rPr lang="en-TT" dirty="0" smtClean="0"/>
              <a:t> Feature </a:t>
            </a:r>
            <a:endParaRPr lang="en-T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</p:spPr>
        <p:txBody>
          <a:bodyPr/>
          <a:lstStyle/>
          <a:p>
            <a:pPr marL="0" indent="0">
              <a:buNone/>
            </a:pPr>
            <a:endParaRPr lang="en-TT" dirty="0" smtClean="0"/>
          </a:p>
          <a:p>
            <a:pPr lvl="1"/>
            <a:r>
              <a:rPr lang="en-US" dirty="0"/>
              <a:t>How to display detailed information of crops in Jamaica</a:t>
            </a:r>
          </a:p>
          <a:p>
            <a:pPr lvl="1"/>
            <a:r>
              <a:rPr lang="en-US" dirty="0"/>
              <a:t>Possibility to connect farmers with buyers and other farmers</a:t>
            </a:r>
          </a:p>
          <a:p>
            <a:pPr lvl="1"/>
            <a:r>
              <a:rPr lang="en-US" dirty="0"/>
              <a:t>Use the information through mobile</a:t>
            </a:r>
            <a:endParaRPr lang="en-T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725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1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12" y="1484784"/>
            <a:ext cx="8229600" cy="1143000"/>
          </a:xfrm>
        </p:spPr>
        <p:txBody>
          <a:bodyPr/>
          <a:lstStyle/>
          <a:p>
            <a:r>
              <a:rPr lang="en-TT" dirty="0" err="1" smtClean="0"/>
              <a:t>GoFruits</a:t>
            </a:r>
            <a:r>
              <a:rPr lang="en-TT" dirty="0" smtClean="0"/>
              <a:t>!</a:t>
            </a:r>
            <a:endParaRPr lang="en-T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507288" cy="37444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TT" dirty="0" smtClean="0"/>
          </a:p>
          <a:p>
            <a:pPr lvl="1"/>
            <a:r>
              <a:rPr lang="en-US" dirty="0"/>
              <a:t>A map shows information Jamaica crops and allows advanced </a:t>
            </a:r>
            <a:r>
              <a:rPr lang="en-US" dirty="0" smtClean="0"/>
              <a:t>queries</a:t>
            </a:r>
          </a:p>
          <a:p>
            <a:pPr lvl="1"/>
            <a:r>
              <a:rPr lang="en-TT" dirty="0" smtClean="0"/>
              <a:t>The stakeholders are sellers, farmers interesting to contact with other farmers and any person interesting to consult this information</a:t>
            </a:r>
          </a:p>
          <a:p>
            <a:pPr lvl="1"/>
            <a:r>
              <a:rPr lang="en-TT" dirty="0" smtClean="0"/>
              <a:t>Application </a:t>
            </a:r>
            <a:r>
              <a:rPr lang="en-TT" dirty="0"/>
              <a:t>utilise social networking medium </a:t>
            </a:r>
            <a:r>
              <a:rPr lang="en-TT" dirty="0" smtClean="0"/>
              <a:t>and mobile platforms</a:t>
            </a:r>
            <a:endParaRPr lang="en-TT" dirty="0"/>
          </a:p>
          <a:p>
            <a:pPr lvl="1"/>
            <a:endParaRPr lang="en-TT" dirty="0" smtClean="0"/>
          </a:p>
          <a:p>
            <a:pPr lvl="1"/>
            <a:endParaRPr lang="en-T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8" y="0"/>
            <a:ext cx="91725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1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T" dirty="0"/>
              <a:t> </a:t>
            </a:r>
            <a:r>
              <a:rPr lang="en-TT" dirty="0" smtClean="0"/>
              <a:t>      </a:t>
            </a:r>
            <a:r>
              <a:rPr lang="en-TT" sz="4400" dirty="0" smtClean="0">
                <a:latin typeface="+mj-lt"/>
                <a:ea typeface="+mj-ea"/>
                <a:cs typeface="+mj-cs"/>
              </a:rPr>
              <a:t>Intended Revenue Stream</a:t>
            </a:r>
          </a:p>
          <a:p>
            <a:pPr marL="0" indent="0">
              <a:buNone/>
            </a:pPr>
            <a:endParaRPr lang="en-TT" dirty="0"/>
          </a:p>
          <a:p>
            <a:pPr lvl="1"/>
            <a:r>
              <a:rPr lang="en-TT" dirty="0"/>
              <a:t>T</a:t>
            </a:r>
            <a:r>
              <a:rPr lang="en-TT" dirty="0" smtClean="0"/>
              <a:t>he project will be sustainable by </a:t>
            </a:r>
            <a:r>
              <a:rPr lang="en-TT" dirty="0" err="1" smtClean="0"/>
              <a:t>Freemium</a:t>
            </a:r>
            <a:r>
              <a:rPr lang="en-TT" dirty="0" smtClean="0"/>
              <a:t> Subscription.</a:t>
            </a:r>
          </a:p>
          <a:p>
            <a:pPr lvl="1"/>
            <a:r>
              <a:rPr lang="en-US" dirty="0"/>
              <a:t>The application would be released as both a free solution where some features will be exempted and a premium version with all features and a monthly contract on subscribed data. </a:t>
            </a:r>
            <a:endParaRPr lang="en-TT" dirty="0"/>
          </a:p>
          <a:p>
            <a:pPr lvl="1"/>
            <a:endParaRPr lang="en-TT" dirty="0" smtClean="0"/>
          </a:p>
          <a:p>
            <a:pPr lvl="1"/>
            <a:endParaRPr lang="en-TT" dirty="0" smtClean="0"/>
          </a:p>
          <a:p>
            <a:pPr lvl="1"/>
            <a:endParaRPr lang="en-TT" dirty="0"/>
          </a:p>
          <a:p>
            <a:pPr marL="0" indent="0">
              <a:buNone/>
            </a:pPr>
            <a:endParaRPr lang="en-TT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8" y="-27384"/>
            <a:ext cx="91725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8" y="0"/>
            <a:ext cx="9172575" cy="1495425"/>
          </a:xfrm>
          <a:prstGeom prst="rect">
            <a:avLst/>
          </a:prstGeom>
        </p:spPr>
      </p:pic>
      <p:pic>
        <p:nvPicPr>
          <p:cNvPr id="1026" name="Picture 2" descr="C:\Users\erif\Desktop\GoFruits\GoFrui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95425"/>
            <a:ext cx="8169830" cy="510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80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8" y="0"/>
            <a:ext cx="9172575" cy="14954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1520" y="1736229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TT" sz="4400" dirty="0" smtClean="0"/>
              <a:t>QUESTIONS?</a:t>
            </a:r>
            <a:endParaRPr lang="en-TT" sz="4400" dirty="0"/>
          </a:p>
        </p:txBody>
      </p:sp>
    </p:spTree>
    <p:extLst>
      <p:ext uri="{BB962C8B-B14F-4D97-AF65-F5344CB8AC3E}">
        <p14:creationId xmlns:p14="http://schemas.microsoft.com/office/powerpoint/2010/main" val="4093337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</TotalTime>
  <Words>132</Words>
  <Application>Microsoft Office PowerPoint</Application>
  <PresentationFormat>Presentación en pantalla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Office Theme</vt:lpstr>
      <vt:lpstr>Go Fruits!</vt:lpstr>
      <vt:lpstr>GoFruits Feature </vt:lpstr>
      <vt:lpstr>GoFruits!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&lt;&lt;Project Title&gt;&gt;</dc:title>
  <dc:creator>Craig</dc:creator>
  <cp:lastModifiedBy>erif</cp:lastModifiedBy>
  <cp:revision>37</cp:revision>
  <dcterms:created xsi:type="dcterms:W3CDTF">2012-01-12T22:59:57Z</dcterms:created>
  <dcterms:modified xsi:type="dcterms:W3CDTF">2013-04-12T16:34:01Z</dcterms:modified>
</cp:coreProperties>
</file>