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328" r:id="rId3"/>
    <p:sldId id="305" r:id="rId4"/>
    <p:sldId id="362" r:id="rId5"/>
    <p:sldId id="343" r:id="rId6"/>
    <p:sldId id="347" r:id="rId7"/>
    <p:sldId id="344" r:id="rId8"/>
    <p:sldId id="336" r:id="rId9"/>
    <p:sldId id="337" r:id="rId10"/>
    <p:sldId id="352" r:id="rId11"/>
    <p:sldId id="361" r:id="rId12"/>
    <p:sldId id="331" r:id="rId13"/>
    <p:sldId id="330" r:id="rId14"/>
    <p:sldId id="298" r:id="rId15"/>
    <p:sldId id="359" r:id="rId16"/>
    <p:sldId id="360" r:id="rId17"/>
    <p:sldId id="371" r:id="rId18"/>
    <p:sldId id="340" r:id="rId19"/>
    <p:sldId id="323" r:id="rId20"/>
    <p:sldId id="368" r:id="rId21"/>
    <p:sldId id="327" r:id="rId22"/>
    <p:sldId id="374" r:id="rId23"/>
    <p:sldId id="373" r:id="rId24"/>
    <p:sldId id="272" r:id="rId25"/>
    <p:sldId id="346" r:id="rId26"/>
    <p:sldId id="348" r:id="rId27"/>
    <p:sldId id="325" r:id="rId28"/>
    <p:sldId id="366" r:id="rId29"/>
    <p:sldId id="356" r:id="rId30"/>
    <p:sldId id="357" r:id="rId31"/>
    <p:sldId id="345" r:id="rId32"/>
    <p:sldId id="363" r:id="rId33"/>
    <p:sldId id="369" r:id="rId34"/>
    <p:sldId id="372" r:id="rId35"/>
    <p:sldId id="370" r:id="rId36"/>
    <p:sldId id="350" r:id="rId37"/>
    <p:sldId id="355" r:id="rId38"/>
    <p:sldId id="351" r:id="rId39"/>
    <p:sldId id="354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5327"/>
    <a:srgbClr val="8ABAD4"/>
    <a:srgbClr val="FF9933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5314CF-438B-4E5C-834A-3A3E6D791F6B}" v="171" dt="2024-05-21T17:46:23.578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77482" autoAdjust="0"/>
  </p:normalViewPr>
  <p:slideViewPr>
    <p:cSldViewPr snapToGrid="0">
      <p:cViewPr varScale="1">
        <p:scale>
          <a:sx n="64" d="100"/>
          <a:sy n="64" d="100"/>
        </p:scale>
        <p:origin x="1440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3152" cy="73152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olligo" userId="3bb0837e-4947-4629-9175-5c7940436ad2" providerId="ADAL" clId="{2A791C14-08D6-4CCB-9CC0-ABC6091C39C4}"/>
    <pc:docChg chg="modSld">
      <pc:chgData name="Patrick Molligo" userId="3bb0837e-4947-4629-9175-5c7940436ad2" providerId="ADAL" clId="{2A791C14-08D6-4CCB-9CC0-ABC6091C39C4}" dt="2023-08-16T21:41:23.940" v="112" actId="20577"/>
      <pc:docMkLst>
        <pc:docMk/>
      </pc:docMkLst>
      <pc:sldChg chg="modSp mod">
        <pc:chgData name="Patrick Molligo" userId="3bb0837e-4947-4629-9175-5c7940436ad2" providerId="ADAL" clId="{2A791C14-08D6-4CCB-9CC0-ABC6091C39C4}" dt="2023-08-16T21:41:23.940" v="112" actId="20577"/>
        <pc:sldMkLst>
          <pc:docMk/>
          <pc:sldMk cId="349852564" sldId="256"/>
        </pc:sldMkLst>
        <pc:spChg chg="mod">
          <ac:chgData name="Patrick Molligo" userId="3bb0837e-4947-4629-9175-5c7940436ad2" providerId="ADAL" clId="{2A791C14-08D6-4CCB-9CC0-ABC6091C39C4}" dt="2023-08-16T21:41:18.276" v="110" actId="14100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2A791C14-08D6-4CCB-9CC0-ABC6091C39C4}" dt="2023-08-16T21:41:23.940" v="112" actId="20577"/>
          <ac:spMkLst>
            <pc:docMk/>
            <pc:sldMk cId="349852564" sldId="256"/>
            <ac:spMk id="3" creationId="{ADC3A071-3C33-E626-4B4F-6C99F181CC81}"/>
          </ac:spMkLst>
        </pc:spChg>
      </pc:sldChg>
    </pc:docChg>
  </pc:docChgLst>
  <pc:docChgLst>
    <pc:chgData name="Patrick Molligo" userId="3bb0837e-4947-4629-9175-5c7940436ad2" providerId="ADAL" clId="{672E5775-1B4D-4564-AF11-3E6CE885449A}"/>
    <pc:docChg chg="undo redo custSel addSld delSld modSld modMainMaster">
      <pc:chgData name="Patrick Molligo" userId="3bb0837e-4947-4629-9175-5c7940436ad2" providerId="ADAL" clId="{672E5775-1B4D-4564-AF11-3E6CE885449A}" dt="2023-05-09T19:26:05.636" v="709" actId="20577"/>
      <pc:docMkLst>
        <pc:docMk/>
      </pc:docMkLst>
      <pc:sldChg chg="modSp mod">
        <pc:chgData name="Patrick Molligo" userId="3bb0837e-4947-4629-9175-5c7940436ad2" providerId="ADAL" clId="{672E5775-1B4D-4564-AF11-3E6CE885449A}" dt="2023-05-09T19:26:05.636" v="709" actId="20577"/>
        <pc:sldMkLst>
          <pc:docMk/>
          <pc:sldMk cId="349852564" sldId="256"/>
        </pc:sldMkLst>
        <pc:spChg chg="mod">
          <ac:chgData name="Patrick Molligo" userId="3bb0837e-4947-4629-9175-5c7940436ad2" providerId="ADAL" clId="{672E5775-1B4D-4564-AF11-3E6CE885449A}" dt="2023-05-09T19:26:05.636" v="709" actId="20577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672E5775-1B4D-4564-AF11-3E6CE885449A}" dt="2023-05-09T19:14:18.566" v="575" actId="20577"/>
          <ac:spMkLst>
            <pc:docMk/>
            <pc:sldMk cId="349852564" sldId="256"/>
            <ac:spMk id="3" creationId="{ADC3A071-3C33-E626-4B4F-6C99F181CC81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30080763" sldId="257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080763" sldId="257"/>
            <ac:spMk id="2" creationId="{6B8625B4-0E4D-5839-510D-409D9E05993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080763" sldId="257"/>
            <ac:spMk id="3" creationId="{B3967D59-F6E7-DE8E-FE01-F5950EEA92F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080763" sldId="257"/>
            <ac:spMk id="4" creationId="{DF67BA4D-AB0A-E388-2A0D-22C0918E65A7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080763" sldId="257"/>
            <ac:spMk id="5" creationId="{C9378E72-CD6D-B094-99A2-637969823BAB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080763" sldId="257"/>
            <ac:spMk id="8" creationId="{238634AE-AC50-1C9F-53D0-5A91174DFEF0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4113640855" sldId="258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13640855" sldId="258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13640855" sldId="258"/>
            <ac:spMk id="3" creationId="{11B9AE2A-4A21-25B7-27EA-7C82AE4B658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13640855" sldId="258"/>
            <ac:spMk id="4" creationId="{2CC534A6-2F6C-02F2-9530-7D16B15953E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13640855" sldId="258"/>
            <ac:spMk id="8" creationId="{33282E16-B055-5367-CC9D-2A718BE8DB63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2.292" v="538" actId="478"/>
        <pc:sldMkLst>
          <pc:docMk/>
          <pc:sldMk cId="3482449966" sldId="260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482449966" sldId="260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482449966" sldId="260"/>
            <ac:spMk id="3" creationId="{24247718-2F78-DC80-BD28-BBAFF7525A0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482449966" sldId="260"/>
            <ac:spMk id="4" creationId="{9907BDF0-34D3-01E6-1DBA-AB03530BC00F}"/>
          </ac:spMkLst>
        </pc:spChg>
        <pc:spChg chg="del">
          <ac:chgData name="Patrick Molligo" userId="3bb0837e-4947-4629-9175-5c7940436ad2" providerId="ADAL" clId="{672E5775-1B4D-4564-AF11-3E6CE885449A}" dt="2023-05-09T19:02:32.292" v="538" actId="478"/>
          <ac:spMkLst>
            <pc:docMk/>
            <pc:sldMk cId="3482449966" sldId="260"/>
            <ac:spMk id="6" creationId="{8FE0BA7C-FA14-A245-ECFF-BBE15915840F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482449966" sldId="260"/>
            <ac:spMk id="8" creationId="{8339C74E-2B4A-B80D-DB77-95260AF8C4AA}"/>
          </ac:spMkLst>
        </pc:spChg>
      </pc:sldChg>
      <pc:sldChg chg="modSp mod addAnim delAnim modAnim modNotesTx">
        <pc:chgData name="Patrick Molligo" userId="3bb0837e-4947-4629-9175-5c7940436ad2" providerId="ADAL" clId="{672E5775-1B4D-4564-AF11-3E6CE885449A}" dt="2023-05-09T19:19:11.947" v="677" actId="5793"/>
        <pc:sldMkLst>
          <pc:docMk/>
          <pc:sldMk cId="4144446268" sldId="262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4446268" sldId="262"/>
            <ac:spMk id="2" creationId="{5549AD20-51CA-791C-D142-EE7F9B3535B4}"/>
          </ac:spMkLst>
        </pc:spChg>
        <pc:spChg chg="mod">
          <ac:chgData name="Patrick Molligo" userId="3bb0837e-4947-4629-9175-5c7940436ad2" providerId="ADAL" clId="{672E5775-1B4D-4564-AF11-3E6CE885449A}" dt="2023-05-09T19:19:11.947" v="677" actId="5793"/>
          <ac:spMkLst>
            <pc:docMk/>
            <pc:sldMk cId="4144446268" sldId="262"/>
            <ac:spMk id="3" creationId="{7348A770-5618-DD09-65EE-B1B791C8B020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4446268" sldId="262"/>
            <ac:spMk id="4" creationId="{B1905456-90E1-75FF-EF12-D7F55CDB8839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4446268" sldId="262"/>
            <ac:spMk id="5" creationId="{96D17482-EA58-B966-0907-4BC555149D97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4446268" sldId="262"/>
            <ac:spMk id="8" creationId="{BE3768B2-3376-7B03-905D-E61190492338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1837072187" sldId="263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37072187" sldId="263"/>
            <ac:spMk id="2" creationId="{0DBB5DAB-37ED-B5C0-DB39-E42FF77ADFD9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37072187" sldId="263"/>
            <ac:spMk id="4" creationId="{2FC5F9DA-E823-8171-D0DE-8AD65FD296BB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37072187" sldId="263"/>
            <ac:spMk id="5" creationId="{E42B3092-99C8-1C53-3C09-FCEFE6BEEB92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37072187" sldId="263"/>
            <ac:spMk id="8" creationId="{080BB0A6-34AB-9DA3-567D-1B4F80D5FB46}"/>
          </ac:spMkLst>
        </pc:spChg>
      </pc:sldChg>
      <pc:sldChg chg="modSp mod">
        <pc:chgData name="Patrick Molligo" userId="3bb0837e-4947-4629-9175-5c7940436ad2" providerId="ADAL" clId="{672E5775-1B4D-4564-AF11-3E6CE885449A}" dt="2023-05-09T14:23:52.706" v="150"/>
        <pc:sldMkLst>
          <pc:docMk/>
          <pc:sldMk cId="919009066" sldId="264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919009066" sldId="264"/>
            <ac:spMk id="2" creationId="{B89F3DAD-4157-712F-7AF2-633B7924538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919009066" sldId="264"/>
            <ac:spMk id="3" creationId="{A48869F4-7283-DC75-5BC1-3B8DF1CB525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919009066" sldId="264"/>
            <ac:spMk id="4" creationId="{69E6509F-39AD-1255-EEBF-FC24E3C805E1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919009066" sldId="264"/>
            <ac:spMk id="8" creationId="{D06E83B8-E150-5D17-9A8B-7A2A6F8520AE}"/>
          </ac:spMkLst>
        </pc:spChg>
        <pc:graphicFrameChg chg="mod">
          <ac:chgData name="Patrick Molligo" userId="3bb0837e-4947-4629-9175-5c7940436ad2" providerId="ADAL" clId="{672E5775-1B4D-4564-AF11-3E6CE885449A}" dt="2023-05-09T14:15:27.630" v="102"/>
          <ac:graphicFrameMkLst>
            <pc:docMk/>
            <pc:sldMk cId="919009066" sldId="264"/>
            <ac:graphicFrameMk id="6" creationId="{CBA02AD4-9E71-9675-9333-D94ABC810414}"/>
          </ac:graphicFrameMkLst>
        </pc:graphicFrameChg>
      </pc:sldChg>
      <pc:sldChg chg="addSp delSp modSp del mod">
        <pc:chgData name="Patrick Molligo" userId="3bb0837e-4947-4629-9175-5c7940436ad2" providerId="ADAL" clId="{672E5775-1B4D-4564-AF11-3E6CE885449A}" dt="2023-05-09T18:54:55.228" v="483" actId="2696"/>
        <pc:sldMkLst>
          <pc:docMk/>
          <pc:sldMk cId="4194139071" sldId="268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94139071" sldId="268"/>
            <ac:spMk id="2" creationId="{A7CDAD19-0161-BA4D-74EF-AD263B1BD79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94139071" sldId="268"/>
            <ac:spMk id="3" creationId="{CAA7F032-CE3C-6D4F-7EFF-B3B79D0D7437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94139071" sldId="268"/>
            <ac:spMk id="4" creationId="{370B0DFF-F987-1F5E-62C0-2C659F90E6F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94139071" sldId="268"/>
            <ac:spMk id="7" creationId="{F0C99C51-1A45-DD96-EBD7-7E72E1A01E21}"/>
          </ac:spMkLst>
        </pc:spChg>
        <pc:graphicFrameChg chg="add del mod">
          <ac:chgData name="Patrick Molligo" userId="3bb0837e-4947-4629-9175-5c7940436ad2" providerId="ADAL" clId="{672E5775-1B4D-4564-AF11-3E6CE885449A}" dt="2023-05-09T18:49:27.700" v="417" actId="478"/>
          <ac:graphicFrameMkLst>
            <pc:docMk/>
            <pc:sldMk cId="4194139071" sldId="268"/>
            <ac:graphicFrameMk id="5" creationId="{620FC9B1-BCEF-6231-5FB3-BF07A68F577B}"/>
          </ac:graphicFrameMkLst>
        </pc:graphicFrameChg>
        <pc:graphicFrameChg chg="mod modGraphic">
          <ac:chgData name="Patrick Molligo" userId="3bb0837e-4947-4629-9175-5c7940436ad2" providerId="ADAL" clId="{672E5775-1B4D-4564-AF11-3E6CE885449A}" dt="2023-05-09T18:41:51.187" v="416" actId="108"/>
          <ac:graphicFrameMkLst>
            <pc:docMk/>
            <pc:sldMk cId="4194139071" sldId="268"/>
            <ac:graphicFrameMk id="18" creationId="{A21C83CD-DF48-C6E8-958D-B1AEA1DEC55E}"/>
          </ac:graphicFrameMkLst>
        </pc:graphicFrame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2362260247" sldId="270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62260247" sldId="270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62260247" sldId="270"/>
            <ac:spMk id="4" creationId="{44F8FACE-5BAE-FAE6-6B86-E9380D19652F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62260247" sldId="270"/>
            <ac:spMk id="5" creationId="{7317F431-51EA-42EA-59D2-D8FD63D1C470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62260247" sldId="270"/>
            <ac:spMk id="8" creationId="{4B21B313-3643-AB88-2AC2-EBCBD51916DA}"/>
          </ac:spMkLst>
        </pc:spChg>
      </pc:sldChg>
      <pc:sldChg chg="modSp modNotesTx">
        <pc:chgData name="Patrick Molligo" userId="3bb0837e-4947-4629-9175-5c7940436ad2" providerId="ADAL" clId="{672E5775-1B4D-4564-AF11-3E6CE885449A}" dt="2023-05-09T19:20:27.486" v="681"/>
        <pc:sldMkLst>
          <pc:docMk/>
          <pc:sldMk cId="1548654247" sldId="271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548654247" sldId="271"/>
            <ac:spMk id="2" creationId="{B89F3DAD-4157-712F-7AF2-633B7924538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548654247" sldId="271"/>
            <ac:spMk id="4" creationId="{14F2B3D1-7551-24EA-3E35-24FBE031F90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548654247" sldId="271"/>
            <ac:spMk id="5" creationId="{A36CF77F-0ABF-C72B-459F-1DF566AAF764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548654247" sldId="271"/>
            <ac:spMk id="8" creationId="{45758C76-5395-11C1-7377-F3BAF6F71446}"/>
          </ac:spMkLst>
        </pc:spChg>
      </pc:sldChg>
      <pc:sldChg chg="addSp delSp modSp mod">
        <pc:chgData name="Patrick Molligo" userId="3bb0837e-4947-4629-9175-5c7940436ad2" providerId="ADAL" clId="{672E5775-1B4D-4564-AF11-3E6CE885449A}" dt="2023-05-09T19:23:19.409" v="689" actId="478"/>
        <pc:sldMkLst>
          <pc:docMk/>
          <pc:sldMk cId="4024366054" sldId="272"/>
        </pc:sldMkLst>
        <pc:spChg chg="del mod">
          <ac:chgData name="Patrick Molligo" userId="3bb0837e-4947-4629-9175-5c7940436ad2" providerId="ADAL" clId="{672E5775-1B4D-4564-AF11-3E6CE885449A}" dt="2023-05-09T19:22:49.028" v="682" actId="478"/>
          <ac:spMkLst>
            <pc:docMk/>
            <pc:sldMk cId="4024366054" sldId="272"/>
            <ac:spMk id="2" creationId="{AED26D16-E7B6-721B-DF73-6EB7BDA31199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24366054" sldId="272"/>
            <ac:spMk id="3" creationId="{EC33E554-537A-C693-D1A7-1FF014CCB153}"/>
          </ac:spMkLst>
        </pc:spChg>
        <pc:spChg chg="del">
          <ac:chgData name="Patrick Molligo" userId="3bb0837e-4947-4629-9175-5c7940436ad2" providerId="ADAL" clId="{672E5775-1B4D-4564-AF11-3E6CE885449A}" dt="2023-05-09T19:22:49.028" v="682" actId="478"/>
          <ac:spMkLst>
            <pc:docMk/>
            <pc:sldMk cId="4024366054" sldId="272"/>
            <ac:spMk id="5" creationId="{72C6DD6F-1C48-0D22-3047-6768DB1F274E}"/>
          </ac:spMkLst>
        </pc:spChg>
        <pc:spChg chg="del">
          <ac:chgData name="Patrick Molligo" userId="3bb0837e-4947-4629-9175-5c7940436ad2" providerId="ADAL" clId="{672E5775-1B4D-4564-AF11-3E6CE885449A}" dt="2023-05-09T19:02:26.175" v="534" actId="478"/>
          <ac:spMkLst>
            <pc:docMk/>
            <pc:sldMk cId="4024366054" sldId="272"/>
            <ac:spMk id="6" creationId="{E97A746D-7F02-47E5-EC77-EDF8CA077D4A}"/>
          </ac:spMkLst>
        </pc:spChg>
        <pc:spChg chg="add del mod">
          <ac:chgData name="Patrick Molligo" userId="3bb0837e-4947-4629-9175-5c7940436ad2" providerId="ADAL" clId="{672E5775-1B4D-4564-AF11-3E6CE885449A}" dt="2023-05-09T19:23:19.409" v="689" actId="478"/>
          <ac:spMkLst>
            <pc:docMk/>
            <pc:sldMk cId="4024366054" sldId="272"/>
            <ac:spMk id="7" creationId="{3E49299C-A256-87D4-5D9B-B6022F8063EA}"/>
          </ac:spMkLst>
        </pc:spChg>
        <pc:spChg chg="add del mod">
          <ac:chgData name="Patrick Molligo" userId="3bb0837e-4947-4629-9175-5c7940436ad2" providerId="ADAL" clId="{672E5775-1B4D-4564-AF11-3E6CE885449A}" dt="2023-05-09T19:23:19.409" v="689" actId="478"/>
          <ac:spMkLst>
            <pc:docMk/>
            <pc:sldMk cId="4024366054" sldId="272"/>
            <ac:spMk id="8" creationId="{41FC74FF-1EBF-9C80-164A-7123EADA3778}"/>
          </ac:spMkLst>
        </pc:spChg>
        <pc:spChg chg="add del mod">
          <ac:chgData name="Patrick Molligo" userId="3bb0837e-4947-4629-9175-5c7940436ad2" providerId="ADAL" clId="{672E5775-1B4D-4564-AF11-3E6CE885449A}" dt="2023-05-09T19:23:17.769" v="686"/>
          <ac:spMkLst>
            <pc:docMk/>
            <pc:sldMk cId="4024366054" sldId="272"/>
            <ac:spMk id="9" creationId="{EB0DF453-6F23-FC1F-F9BE-3B7A632D1879}"/>
          </ac:spMkLst>
        </pc:spChg>
        <pc:spChg chg="add del mod">
          <ac:chgData name="Patrick Molligo" userId="3bb0837e-4947-4629-9175-5c7940436ad2" providerId="ADAL" clId="{672E5775-1B4D-4564-AF11-3E6CE885449A}" dt="2023-05-09T19:23:17.769" v="686"/>
          <ac:spMkLst>
            <pc:docMk/>
            <pc:sldMk cId="4024366054" sldId="272"/>
            <ac:spMk id="10" creationId="{8F5E4E41-DB01-0E07-1EE1-DD495BC75CB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24366054" sldId="272"/>
            <ac:spMk id="11" creationId="{CE5DD491-3544-0963-1EC7-A598F336CBA9}"/>
          </ac:spMkLst>
        </pc:spChg>
        <pc:picChg chg="add del">
          <ac:chgData name="Patrick Molligo" userId="3bb0837e-4947-4629-9175-5c7940436ad2" providerId="ADAL" clId="{672E5775-1B4D-4564-AF11-3E6CE885449A}" dt="2023-05-09T19:23:18.814" v="688"/>
          <ac:picMkLst>
            <pc:docMk/>
            <pc:sldMk cId="4024366054" sldId="272"/>
            <ac:picMk id="12" creationId="{94D58DE5-7761-58FD-7177-24930FC56762}"/>
          </ac:picMkLst>
        </pc:pic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4149703356" sldId="273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9703356" sldId="273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9703356" sldId="273"/>
            <ac:spMk id="3" creationId="{AB5E48EE-B80C-44CA-5667-B268FB0077DB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9703356" sldId="273"/>
            <ac:spMk id="4" creationId="{52627336-8BFA-981E-260A-2B0ABF07FED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149703356" sldId="273"/>
            <ac:spMk id="7" creationId="{798279EF-3FD7-142D-2EFE-45B472BB6E4E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2025784183" sldId="280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25784183" sldId="280"/>
            <ac:spMk id="2" creationId="{26BD9A46-626E-208D-7B02-D88E9E491C6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25784183" sldId="280"/>
            <ac:spMk id="3" creationId="{F3C6035A-A865-2E0F-7082-0582E41738F7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25784183" sldId="280"/>
            <ac:spMk id="4" creationId="{964F9FC3-C3D3-4AB5-E41B-9567F71C8C3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25784183" sldId="280"/>
            <ac:spMk id="5" creationId="{31F93E1E-D3D0-CDC2-A825-6845D7BFA6F7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25784183" sldId="280"/>
            <ac:spMk id="12" creationId="{DBFE78B2-0FC7-068F-04CB-41A91411F989}"/>
          </ac:spMkLst>
        </pc:spChg>
      </pc:sldChg>
      <pc:sldChg chg="addSp delSp modSp mod">
        <pc:chgData name="Patrick Molligo" userId="3bb0837e-4947-4629-9175-5c7940436ad2" providerId="ADAL" clId="{672E5775-1B4D-4564-AF11-3E6CE885449A}" dt="2023-05-09T17:23:07.410" v="383"/>
        <pc:sldMkLst>
          <pc:docMk/>
          <pc:sldMk cId="4218025244" sldId="281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218025244" sldId="281"/>
            <ac:spMk id="2" creationId="{A7CDAD19-0161-BA4D-74EF-AD263B1BD79D}"/>
          </ac:spMkLst>
        </pc:spChg>
        <pc:spChg chg="mod">
          <ac:chgData name="Patrick Molligo" userId="3bb0837e-4947-4629-9175-5c7940436ad2" providerId="ADAL" clId="{672E5775-1B4D-4564-AF11-3E6CE885449A}" dt="2023-05-09T15:08:16.673" v="238" actId="1076"/>
          <ac:spMkLst>
            <pc:docMk/>
            <pc:sldMk cId="4218025244" sldId="281"/>
            <ac:spMk id="3" creationId="{46D2DD23-9067-9643-460C-00A147783ABA}"/>
          </ac:spMkLst>
        </pc:spChg>
        <pc:spChg chg="mod">
          <ac:chgData name="Patrick Molligo" userId="3bb0837e-4947-4629-9175-5c7940436ad2" providerId="ADAL" clId="{672E5775-1B4D-4564-AF11-3E6CE885449A}" dt="2023-05-09T15:08:19.777" v="240" actId="1076"/>
          <ac:spMkLst>
            <pc:docMk/>
            <pc:sldMk cId="4218025244" sldId="281"/>
            <ac:spMk id="7" creationId="{529B5B19-7218-7D5C-E0B0-5BEE6545E45D}"/>
          </ac:spMkLst>
        </pc:spChg>
        <pc:spChg chg="mod">
          <ac:chgData name="Patrick Molligo" userId="3bb0837e-4947-4629-9175-5c7940436ad2" providerId="ADAL" clId="{672E5775-1B4D-4564-AF11-3E6CE885449A}" dt="2023-05-09T17:20:37.733" v="336" actId="1076"/>
          <ac:spMkLst>
            <pc:docMk/>
            <pc:sldMk cId="4218025244" sldId="281"/>
            <ac:spMk id="10" creationId="{0B717906-07E8-EE04-E112-BDCCAB022C8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218025244" sldId="281"/>
            <ac:spMk id="12" creationId="{5BF5E0A6-86BF-B252-7FCD-8E7FA809301D}"/>
          </ac:spMkLst>
        </pc:spChg>
        <pc:spChg chg="mod">
          <ac:chgData name="Patrick Molligo" userId="3bb0837e-4947-4629-9175-5c7940436ad2" providerId="ADAL" clId="{672E5775-1B4D-4564-AF11-3E6CE885449A}" dt="2023-05-09T14:26:51.261" v="185" actId="20577"/>
          <ac:spMkLst>
            <pc:docMk/>
            <pc:sldMk cId="4218025244" sldId="281"/>
            <ac:spMk id="16" creationId="{08B3221E-DF62-2DA3-763C-2AEBDB2A792F}"/>
          </ac:spMkLst>
        </pc:spChg>
        <pc:graphicFrameChg chg="add del mod">
          <ac:chgData name="Patrick Molligo" userId="3bb0837e-4947-4629-9175-5c7940436ad2" providerId="ADAL" clId="{672E5775-1B4D-4564-AF11-3E6CE885449A}" dt="2023-05-09T14:23:54.108" v="151" actId="478"/>
          <ac:graphicFrameMkLst>
            <pc:docMk/>
            <pc:sldMk cId="4218025244" sldId="281"/>
            <ac:graphicFrameMk id="4" creationId="{31C9CB87-9C2B-4425-8FE0-D74C1ACC473A}"/>
          </ac:graphicFrameMkLst>
        </pc:graphicFrameChg>
        <pc:graphicFrameChg chg="add mod">
          <ac:chgData name="Patrick Molligo" userId="3bb0837e-4947-4629-9175-5c7940436ad2" providerId="ADAL" clId="{672E5775-1B4D-4564-AF11-3E6CE885449A}" dt="2023-05-09T14:23:14.696" v="141"/>
          <ac:graphicFrameMkLst>
            <pc:docMk/>
            <pc:sldMk cId="4218025244" sldId="281"/>
            <ac:graphicFrameMk id="5" creationId="{31C9CB87-9C2B-4425-8FE0-D74C1ACC473A}"/>
          </ac:graphicFrameMkLst>
        </pc:graphicFrameChg>
        <pc:graphicFrameChg chg="add del mod">
          <ac:chgData name="Patrick Molligo" userId="3bb0837e-4947-4629-9175-5c7940436ad2" providerId="ADAL" clId="{672E5775-1B4D-4564-AF11-3E6CE885449A}" dt="2023-05-09T14:26:02.053" v="165" actId="478"/>
          <ac:graphicFrameMkLst>
            <pc:docMk/>
            <pc:sldMk cId="4218025244" sldId="281"/>
            <ac:graphicFrameMk id="6" creationId="{31C9CB87-9C2B-4425-8FE0-D74C1ACC473A}"/>
          </ac:graphicFrameMkLst>
        </pc:graphicFrameChg>
        <pc:graphicFrameChg chg="add del mod">
          <ac:chgData name="Patrick Molligo" userId="3bb0837e-4947-4629-9175-5c7940436ad2" providerId="ADAL" clId="{672E5775-1B4D-4564-AF11-3E6CE885449A}" dt="2023-05-09T17:16:47.924" v="318" actId="478"/>
          <ac:graphicFrameMkLst>
            <pc:docMk/>
            <pc:sldMk cId="4218025244" sldId="281"/>
            <ac:graphicFrameMk id="8" creationId="{31C9CB87-9C2B-4425-8FE0-D74C1ACC473A}"/>
          </ac:graphicFrameMkLst>
        </pc:graphicFrameChg>
        <pc:graphicFrameChg chg="del">
          <ac:chgData name="Patrick Molligo" userId="3bb0837e-4947-4629-9175-5c7940436ad2" providerId="ADAL" clId="{672E5775-1B4D-4564-AF11-3E6CE885449A}" dt="2023-05-09T14:17:06.394" v="111" actId="478"/>
          <ac:graphicFrameMkLst>
            <pc:docMk/>
            <pc:sldMk cId="4218025244" sldId="281"/>
            <ac:graphicFrameMk id="9" creationId="{E9913181-3F1E-4C45-EBBA-D5084845F76D}"/>
          </ac:graphicFrameMkLst>
        </pc:graphicFrameChg>
        <pc:graphicFrameChg chg="add mod">
          <ac:chgData name="Patrick Molligo" userId="3bb0837e-4947-4629-9175-5c7940436ad2" providerId="ADAL" clId="{672E5775-1B4D-4564-AF11-3E6CE885449A}" dt="2023-05-09T17:23:07.410" v="383"/>
          <ac:graphicFrameMkLst>
            <pc:docMk/>
            <pc:sldMk cId="4218025244" sldId="281"/>
            <ac:graphicFrameMk id="11" creationId="{31C9CB87-9C2B-4425-8FE0-D74C1ACC473A}"/>
          </ac:graphicFrameMkLst>
        </pc:graphicFrame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2072711432" sldId="282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72711432" sldId="282"/>
            <ac:spMk id="2" creationId="{A7CDAD19-0161-BA4D-74EF-AD263B1BD79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72711432" sldId="282"/>
            <ac:spMk id="3" creationId="{A7D92D6D-D543-1A53-2C9B-8E966D38144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72711432" sldId="282"/>
            <ac:spMk id="4" creationId="{63067F06-BB3A-87D0-BB30-38E64D518D3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072711432" sldId="282"/>
            <ac:spMk id="13" creationId="{9FA12972-0B69-D2E0-5F9D-6FE82AE14C87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4.419" v="540" actId="478"/>
        <pc:sldMkLst>
          <pc:docMk/>
          <pc:sldMk cId="1379143662" sldId="283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379143662" sldId="283"/>
            <ac:spMk id="2" creationId="{B89F3DAD-4157-712F-7AF2-633B7924538A}"/>
          </ac:spMkLst>
        </pc:spChg>
        <pc:spChg chg="del">
          <ac:chgData name="Patrick Molligo" userId="3bb0837e-4947-4629-9175-5c7940436ad2" providerId="ADAL" clId="{672E5775-1B4D-4564-AF11-3E6CE885449A}" dt="2023-05-09T19:02:34.419" v="540" actId="478"/>
          <ac:spMkLst>
            <pc:docMk/>
            <pc:sldMk cId="1379143662" sldId="283"/>
            <ac:spMk id="7" creationId="{16738A6F-8A6E-39B6-E1B4-D92A316C6FF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379143662" sldId="283"/>
            <ac:spMk id="9" creationId="{27257F91-CCF5-254E-E91B-980E1896A5F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379143662" sldId="283"/>
            <ac:spMk id="10" creationId="{DBDF9EB1-FA17-0DA9-435D-0E6E458D0F42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379143662" sldId="283"/>
            <ac:spMk id="14" creationId="{F789516E-0F1A-CE7A-239C-D45196521DF1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5.390" v="541" actId="478"/>
        <pc:sldMkLst>
          <pc:docMk/>
          <pc:sldMk cId="1111698594" sldId="284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111698594" sldId="284"/>
            <ac:spMk id="2" creationId="{B89F3DAD-4157-712F-7AF2-633B7924538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111698594" sldId="284"/>
            <ac:spMk id="4" creationId="{5F8F08F1-A028-9C3D-FA0D-58427BC0F4DD}"/>
          </ac:spMkLst>
        </pc:spChg>
        <pc:spChg chg="del">
          <ac:chgData name="Patrick Molligo" userId="3bb0837e-4947-4629-9175-5c7940436ad2" providerId="ADAL" clId="{672E5775-1B4D-4564-AF11-3E6CE885449A}" dt="2023-05-09T19:02:35.390" v="541" actId="478"/>
          <ac:spMkLst>
            <pc:docMk/>
            <pc:sldMk cId="1111698594" sldId="284"/>
            <ac:spMk id="7" creationId="{3C5D14DC-2CE5-30AC-DB80-18CBE53E1F19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111698594" sldId="284"/>
            <ac:spMk id="9" creationId="{C401B307-5E23-EC17-D946-BF6FEFA88AA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111698594" sldId="284"/>
            <ac:spMk id="13" creationId="{E36FD22E-5457-F712-2FDB-2EF5E494EC52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3.396" v="539" actId="478"/>
        <pc:sldMkLst>
          <pc:docMk/>
          <pc:sldMk cId="2320125099" sldId="286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20125099" sldId="286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20125099" sldId="286"/>
            <ac:spMk id="3" creationId="{1ECDE8C3-E381-664D-2C09-946D02D6A26D}"/>
          </ac:spMkLst>
        </pc:spChg>
        <pc:spChg chg="del">
          <ac:chgData name="Patrick Molligo" userId="3bb0837e-4947-4629-9175-5c7940436ad2" providerId="ADAL" clId="{672E5775-1B4D-4564-AF11-3E6CE885449A}" dt="2023-05-09T19:02:33.396" v="539" actId="478"/>
          <ac:spMkLst>
            <pc:docMk/>
            <pc:sldMk cId="2320125099" sldId="286"/>
            <ac:spMk id="5" creationId="{CAA230DB-CC60-AD43-7B02-80F686DD61B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20125099" sldId="286"/>
            <ac:spMk id="8" creationId="{E75A1ADC-2DF0-4AD4-B9EC-2FA6C6063A00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20125099" sldId="286"/>
            <ac:spMk id="9" creationId="{58E5C70E-5D87-94D0-5607-F14EAA5C423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20125099" sldId="286"/>
            <ac:spMk id="13" creationId="{583BDAD3-CAFD-8CE4-273C-83B86FD66AC4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28.652" v="535" actId="478"/>
        <pc:sldMkLst>
          <pc:docMk/>
          <pc:sldMk cId="2203537074" sldId="287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203537074" sldId="287"/>
            <ac:spMk id="2" creationId="{D68D6FDD-1CC5-9F62-CBB5-B58144944498}"/>
          </ac:spMkLst>
        </pc:spChg>
        <pc:spChg chg="del">
          <ac:chgData name="Patrick Molligo" userId="3bb0837e-4947-4629-9175-5c7940436ad2" providerId="ADAL" clId="{672E5775-1B4D-4564-AF11-3E6CE885449A}" dt="2023-05-09T19:02:28.652" v="535" actId="478"/>
          <ac:spMkLst>
            <pc:docMk/>
            <pc:sldMk cId="2203537074" sldId="287"/>
            <ac:spMk id="4" creationId="{0577B92E-6C9F-4B84-CD09-9415C629E3C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203537074" sldId="287"/>
            <ac:spMk id="8" creationId="{2936146D-6807-07B1-9081-C3A5AF4A95A1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203537074" sldId="287"/>
            <ac:spMk id="9" creationId="{EFC61C05-927E-F380-15FD-2564EB3B211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203537074" sldId="287"/>
            <ac:spMk id="13" creationId="{68AA3B95-47D3-9D0E-1F07-45C7A8972A3B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3090928752" sldId="288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90928752" sldId="288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90928752" sldId="288"/>
            <ac:spMk id="3" creationId="{E43E046F-9FFC-AFD0-8AED-CD68255E30E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90928752" sldId="288"/>
            <ac:spMk id="6" creationId="{CBC5AA36-2547-7635-40ED-69F14461706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3090928752" sldId="288"/>
            <ac:spMk id="14" creationId="{96B0751F-9193-D488-BFC3-32FCE5243803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1.037" v="537" actId="478"/>
        <pc:sldMkLst>
          <pc:docMk/>
          <pc:sldMk cId="1260127125" sldId="289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60127125" sldId="289"/>
            <ac:spMk id="2" creationId="{D68D6FDD-1CC5-9F62-CBB5-B58144944498}"/>
          </ac:spMkLst>
        </pc:spChg>
        <pc:spChg chg="del mod">
          <ac:chgData name="Patrick Molligo" userId="3bb0837e-4947-4629-9175-5c7940436ad2" providerId="ADAL" clId="{672E5775-1B4D-4564-AF11-3E6CE885449A}" dt="2023-05-09T19:02:31.037" v="537" actId="478"/>
          <ac:spMkLst>
            <pc:docMk/>
            <pc:sldMk cId="1260127125" sldId="289"/>
            <ac:spMk id="6" creationId="{F77CE7DF-FD9F-C663-50A9-9FD79FF034C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60127125" sldId="289"/>
            <ac:spMk id="8" creationId="{45C0845E-5567-B8E5-9C56-1D5056645A3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60127125" sldId="289"/>
            <ac:spMk id="9" creationId="{6A460549-CBE7-1DDF-9219-1F45A223389B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60127125" sldId="289"/>
            <ac:spMk id="13" creationId="{47A8AB08-1D36-9C3F-AFC8-1488934D1B8F}"/>
          </ac:spMkLst>
        </pc:spChg>
      </pc:sldChg>
      <pc:sldChg chg="addSp delSp modSp mod">
        <pc:chgData name="Patrick Molligo" userId="3bb0837e-4947-4629-9175-5c7940436ad2" providerId="ADAL" clId="{672E5775-1B4D-4564-AF11-3E6CE885449A}" dt="2023-05-09T19:02:36.843" v="542" actId="478"/>
        <pc:sldMkLst>
          <pc:docMk/>
          <pc:sldMk cId="1845926199" sldId="290"/>
        </pc:sldMkLst>
        <pc:spChg chg="mod">
          <ac:chgData name="Patrick Molligo" userId="3bb0837e-4947-4629-9175-5c7940436ad2" providerId="ADAL" clId="{672E5775-1B4D-4564-AF11-3E6CE885449A}" dt="2023-05-09T14:29:07.451" v="202" actId="20577"/>
          <ac:spMkLst>
            <pc:docMk/>
            <pc:sldMk cId="1845926199" sldId="290"/>
            <ac:spMk id="2" creationId="{D68D6FDD-1CC5-9F62-CBB5-B58144944498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45926199" sldId="290"/>
            <ac:spMk id="3" creationId="{F4CD64D7-587C-B203-E4F3-AC976F04F29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45926199" sldId="290"/>
            <ac:spMk id="4" creationId="{2DFFE544-6765-E1A3-E68C-3CAD2E2F3EE3}"/>
          </ac:spMkLst>
        </pc:spChg>
        <pc:spChg chg="add mod">
          <ac:chgData name="Patrick Molligo" userId="3bb0837e-4947-4629-9175-5c7940436ad2" providerId="ADAL" clId="{672E5775-1B4D-4564-AF11-3E6CE885449A}" dt="2023-05-09T17:20:41.454" v="337"/>
          <ac:spMkLst>
            <pc:docMk/>
            <pc:sldMk cId="1845926199" sldId="290"/>
            <ac:spMk id="7" creationId="{682E45A1-5AF6-7C5D-FBD3-6BAB9C441DD7}"/>
          </ac:spMkLst>
        </pc:spChg>
        <pc:spChg chg="del">
          <ac:chgData name="Patrick Molligo" userId="3bb0837e-4947-4629-9175-5c7940436ad2" providerId="ADAL" clId="{672E5775-1B4D-4564-AF11-3E6CE885449A}" dt="2023-05-09T19:02:36.843" v="542" actId="478"/>
          <ac:spMkLst>
            <pc:docMk/>
            <pc:sldMk cId="1845926199" sldId="290"/>
            <ac:spMk id="10" creationId="{5882D734-7D88-F4BB-4060-7CEB12DE9A2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845926199" sldId="290"/>
            <ac:spMk id="12" creationId="{88FC15FB-0F4A-5B9E-E3FB-7B88BE50DF04}"/>
          </ac:spMkLst>
        </pc:spChg>
        <pc:graphicFrameChg chg="add del mod">
          <ac:chgData name="Patrick Molligo" userId="3bb0837e-4947-4629-9175-5c7940436ad2" providerId="ADAL" clId="{672E5775-1B4D-4564-AF11-3E6CE885449A}" dt="2023-05-09T17:20:21.378" v="331" actId="478"/>
          <ac:graphicFrameMkLst>
            <pc:docMk/>
            <pc:sldMk cId="1845926199" sldId="290"/>
            <ac:graphicFrameMk id="5" creationId="{E9913181-3F1E-4C45-EBBA-D5084845F76D}"/>
          </ac:graphicFrameMkLst>
        </pc:graphicFrameChg>
        <pc:graphicFrameChg chg="add mod">
          <ac:chgData name="Patrick Molligo" userId="3bb0837e-4947-4629-9175-5c7940436ad2" providerId="ADAL" clId="{672E5775-1B4D-4564-AF11-3E6CE885449A}" dt="2023-05-09T17:22:57.662" v="379"/>
          <ac:graphicFrameMkLst>
            <pc:docMk/>
            <pc:sldMk cId="1845926199" sldId="290"/>
            <ac:graphicFrameMk id="6" creationId="{B3970255-FCE9-4380-8EB0-9EE99B1E7A2D}"/>
          </ac:graphicFrameMkLst>
        </pc:graphicFrameChg>
        <pc:graphicFrameChg chg="del">
          <ac:chgData name="Patrick Molligo" userId="3bb0837e-4947-4629-9175-5c7940436ad2" providerId="ADAL" clId="{672E5775-1B4D-4564-AF11-3E6CE885449A}" dt="2023-05-09T14:28:37.730" v="186" actId="478"/>
          <ac:graphicFrameMkLst>
            <pc:docMk/>
            <pc:sldMk cId="1845926199" sldId="290"/>
            <ac:graphicFrameMk id="9" creationId="{31C9CB87-9C2B-4425-8FE0-D74C1ACC473A}"/>
          </ac:graphicFrameMkLst>
        </pc:graphicFrameChg>
      </pc:sldChg>
      <pc:sldChg chg="addSp delSp modSp mod">
        <pc:chgData name="Patrick Molligo" userId="3bb0837e-4947-4629-9175-5c7940436ad2" providerId="ADAL" clId="{672E5775-1B4D-4564-AF11-3E6CE885449A}" dt="2023-05-09T15:16:22.072" v="317" actId="1036"/>
        <pc:sldMkLst>
          <pc:docMk/>
          <pc:sldMk cId="1970063171" sldId="291"/>
        </pc:sldMkLst>
        <pc:spChg chg="mod">
          <ac:chgData name="Patrick Molligo" userId="3bb0837e-4947-4629-9175-5c7940436ad2" providerId="ADAL" clId="{672E5775-1B4D-4564-AF11-3E6CE885449A}" dt="2023-05-09T15:13:34.234" v="311" actId="20577"/>
          <ac:spMkLst>
            <pc:docMk/>
            <pc:sldMk cId="1970063171" sldId="291"/>
            <ac:spMk id="2" creationId="{A7CDAD19-0161-BA4D-74EF-AD263B1BD79D}"/>
          </ac:spMkLst>
        </pc:spChg>
        <pc:spChg chg="add del mod">
          <ac:chgData name="Patrick Molligo" userId="3bb0837e-4947-4629-9175-5c7940436ad2" providerId="ADAL" clId="{672E5775-1B4D-4564-AF11-3E6CE885449A}" dt="2023-05-09T15:12:11.255" v="295"/>
          <ac:spMkLst>
            <pc:docMk/>
            <pc:sldMk cId="1970063171" sldId="291"/>
            <ac:spMk id="5" creationId="{DCDF0395-7B0E-FBEF-D47C-EB4A575EEABB}"/>
          </ac:spMkLst>
        </pc:spChg>
        <pc:spChg chg="add mod">
          <ac:chgData name="Patrick Molligo" userId="3bb0837e-4947-4629-9175-5c7940436ad2" providerId="ADAL" clId="{672E5775-1B4D-4564-AF11-3E6CE885449A}" dt="2023-05-09T15:16:22.072" v="317" actId="1036"/>
          <ac:spMkLst>
            <pc:docMk/>
            <pc:sldMk cId="1970063171" sldId="291"/>
            <ac:spMk id="6" creationId="{0C8ED57A-4272-E0F4-D353-CBEB045731E4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970063171" sldId="291"/>
            <ac:spMk id="8" creationId="{B2D3CEC9-4FE2-0492-51D9-3DE82E02BD52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970063171" sldId="291"/>
            <ac:spMk id="9" creationId="{5371EDD3-F47F-8D3F-65CF-1A74750C4976}"/>
          </ac:spMkLst>
        </pc:spChg>
        <pc:spChg chg="del mod topLvl">
          <ac:chgData name="Patrick Molligo" userId="3bb0837e-4947-4629-9175-5c7940436ad2" providerId="ADAL" clId="{672E5775-1B4D-4564-AF11-3E6CE885449A}" dt="2023-05-09T15:12:13.503" v="296" actId="478"/>
          <ac:spMkLst>
            <pc:docMk/>
            <pc:sldMk cId="1970063171" sldId="291"/>
            <ac:spMk id="10" creationId="{0B717906-07E8-EE04-E112-BDCCAB022C86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970063171" sldId="291"/>
            <ac:spMk id="13" creationId="{C8E71810-538D-E5A1-BEBD-DC468659ABB8}"/>
          </ac:spMkLst>
        </pc:spChg>
        <pc:grpChg chg="add del">
          <ac:chgData name="Patrick Molligo" userId="3bb0837e-4947-4629-9175-5c7940436ad2" providerId="ADAL" clId="{672E5775-1B4D-4564-AF11-3E6CE885449A}" dt="2023-05-09T15:11:28.975" v="283" actId="165"/>
          <ac:grpSpMkLst>
            <pc:docMk/>
            <pc:sldMk cId="1970063171" sldId="291"/>
            <ac:grpSpMk id="7" creationId="{5BE460E3-DDB1-578B-21FE-A45636A8A5B9}"/>
          </ac:grpSpMkLst>
        </pc:grpChg>
        <pc:graphicFrameChg chg="del mod topLvl">
          <ac:chgData name="Patrick Molligo" userId="3bb0837e-4947-4629-9175-5c7940436ad2" providerId="ADAL" clId="{672E5775-1B4D-4564-AF11-3E6CE885449A}" dt="2023-05-09T15:11:32.040" v="284" actId="478"/>
          <ac:graphicFrameMkLst>
            <pc:docMk/>
            <pc:sldMk cId="1970063171" sldId="291"/>
            <ac:graphicFrameMk id="3" creationId="{6550D471-C397-DB24-47CB-932E8EFDE912}"/>
          </ac:graphicFrameMkLst>
        </pc:graphicFrameChg>
        <pc:graphicFrameChg chg="add mod">
          <ac:chgData name="Patrick Molligo" userId="3bb0837e-4947-4629-9175-5c7940436ad2" providerId="ADAL" clId="{672E5775-1B4D-4564-AF11-3E6CE885449A}" dt="2023-05-09T15:16:10.770" v="312" actId="1076"/>
          <ac:graphicFrameMkLst>
            <pc:docMk/>
            <pc:sldMk cId="1970063171" sldId="291"/>
            <ac:graphicFrameMk id="4" creationId="{6550D471-C397-DB24-47CB-932E8EFDE912}"/>
          </ac:graphicFrameMkLst>
        </pc:graphicFrameChg>
      </pc:sldChg>
      <pc:sldChg chg="addSp delSp modSp mod">
        <pc:chgData name="Patrick Molligo" userId="3bb0837e-4947-4629-9175-5c7940436ad2" providerId="ADAL" clId="{672E5775-1B4D-4564-AF11-3E6CE885449A}" dt="2023-05-09T17:28:04.381" v="389" actId="20577"/>
        <pc:sldMkLst>
          <pc:docMk/>
          <pc:sldMk cId="1700127592" sldId="292"/>
        </pc:sldMkLst>
        <pc:spChg chg="mod">
          <ac:chgData name="Patrick Molligo" userId="3bb0837e-4947-4629-9175-5c7940436ad2" providerId="ADAL" clId="{672E5775-1B4D-4564-AF11-3E6CE885449A}" dt="2023-05-09T17:28:04.381" v="389" actId="20577"/>
          <ac:spMkLst>
            <pc:docMk/>
            <pc:sldMk cId="1700127592" sldId="292"/>
            <ac:spMk id="2" creationId="{A7CDAD19-0161-BA4D-74EF-AD263B1BD79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700127592" sldId="292"/>
            <ac:spMk id="3" creationId="{080A3993-7F4B-C3AA-814F-21A7CC4334E1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700127592" sldId="292"/>
            <ac:spMk id="7" creationId="{7838F835-3390-84EE-26C6-27544780D345}"/>
          </ac:spMkLst>
        </pc:spChg>
        <pc:spChg chg="mod">
          <ac:chgData name="Patrick Molligo" userId="3bb0837e-4947-4629-9175-5c7940436ad2" providerId="ADAL" clId="{672E5775-1B4D-4564-AF11-3E6CE885449A}" dt="2023-05-09T15:07:53.040" v="236" actId="20577"/>
          <ac:spMkLst>
            <pc:docMk/>
            <pc:sldMk cId="1700127592" sldId="292"/>
            <ac:spMk id="11" creationId="{DE0B2B11-95FC-6006-3ED1-E7E764BB0184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700127592" sldId="292"/>
            <ac:spMk id="12" creationId="{41648299-68FA-9D79-24C8-DFFBC70D0D4A}"/>
          </ac:spMkLst>
        </pc:spChg>
        <pc:graphicFrameChg chg="add mod">
          <ac:chgData name="Patrick Molligo" userId="3bb0837e-4947-4629-9175-5c7940436ad2" providerId="ADAL" clId="{672E5775-1B4D-4564-AF11-3E6CE885449A}" dt="2023-05-09T17:24:47.509" v="385"/>
          <ac:graphicFrameMkLst>
            <pc:docMk/>
            <pc:sldMk cId="1700127592" sldId="292"/>
            <ac:graphicFrameMk id="4" creationId="{4F1ED542-6A32-9179-7F94-E1F731568BC6}"/>
          </ac:graphicFrameMkLst>
        </pc:graphicFrameChg>
        <pc:graphicFrameChg chg="del">
          <ac:chgData name="Patrick Molligo" userId="3bb0837e-4947-4629-9175-5c7940436ad2" providerId="ADAL" clId="{672E5775-1B4D-4564-AF11-3E6CE885449A}" dt="2023-05-09T14:37:25.321" v="209" actId="478"/>
          <ac:graphicFrameMkLst>
            <pc:docMk/>
            <pc:sldMk cId="1700127592" sldId="292"/>
            <ac:graphicFrameMk id="9" creationId="{4F1ED542-6A32-9179-7F94-E1F731568BC6}"/>
          </ac:graphicFrameMkLst>
        </pc:graphicFrame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4052917876" sldId="293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52917876" sldId="293"/>
            <ac:spMk id="2" creationId="{A7CDAD19-0161-BA4D-74EF-AD263B1BD79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52917876" sldId="293"/>
            <ac:spMk id="3" creationId="{1CA24221-7CCA-397D-16FC-85A93FA108A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52917876" sldId="293"/>
            <ac:spMk id="4" creationId="{4F7B9186-AEFF-3139-FF1D-4222657FD18B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52917876" sldId="293"/>
            <ac:spMk id="7" creationId="{8E8E2F32-6CE0-8074-F92D-2195DF208590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4052917876" sldId="293"/>
            <ac:spMk id="13" creationId="{5B228F2B-D344-AC86-CD05-5FC7725E5E33}"/>
          </ac:spMkLst>
        </pc:spChg>
      </pc:sldChg>
      <pc:sldChg chg="modSp">
        <pc:chgData name="Patrick Molligo" userId="3bb0837e-4947-4629-9175-5c7940436ad2" providerId="ADAL" clId="{672E5775-1B4D-4564-AF11-3E6CE885449A}" dt="2023-05-09T14:23:52.706" v="150"/>
        <pc:sldMkLst>
          <pc:docMk/>
          <pc:sldMk cId="1286564088" sldId="294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86564088" sldId="294"/>
            <ac:spMk id="2" creationId="{DAAE9549-5C80-8DBF-0028-04FE4BDDDD21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86564088" sldId="294"/>
            <ac:spMk id="4" creationId="{DC42DB87-E277-A1D0-5C30-A86AAC75E742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86564088" sldId="294"/>
            <ac:spMk id="5" creationId="{FD2232ED-D9B0-513D-CE0A-A23B6E1317AC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286564088" sldId="294"/>
            <ac:spMk id="10" creationId="{E146590F-562F-2E47-41E8-EFCA71EB7CF7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8.301" v="543" actId="478"/>
        <pc:sldMkLst>
          <pc:docMk/>
          <pc:sldMk cId="2354227105" sldId="295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54227105" sldId="295"/>
            <ac:spMk id="2" creationId="{B89F3DAD-4157-712F-7AF2-633B7924538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54227105" sldId="295"/>
            <ac:spMk id="4" creationId="{5F8F08F1-A028-9C3D-FA0D-58427BC0F4DD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54227105" sldId="295"/>
            <ac:spMk id="6" creationId="{758EB480-5701-105F-A83F-24703A4B7479}"/>
          </ac:spMkLst>
        </pc:spChg>
        <pc:spChg chg="del">
          <ac:chgData name="Patrick Molligo" userId="3bb0837e-4947-4629-9175-5c7940436ad2" providerId="ADAL" clId="{672E5775-1B4D-4564-AF11-3E6CE885449A}" dt="2023-05-09T19:02:38.301" v="543" actId="478"/>
          <ac:spMkLst>
            <pc:docMk/>
            <pc:sldMk cId="2354227105" sldId="295"/>
            <ac:spMk id="8" creationId="{9692BF1F-09CC-8F37-F826-B6589FA3446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2354227105" sldId="295"/>
            <ac:spMk id="9" creationId="{C401B307-5E23-EC17-D946-BF6FEFA88AA5}"/>
          </ac:spMkLst>
        </pc:spChg>
      </pc:sldChg>
      <pc:sldChg chg="delSp modSp mod">
        <pc:chgData name="Patrick Molligo" userId="3bb0837e-4947-4629-9175-5c7940436ad2" providerId="ADAL" clId="{672E5775-1B4D-4564-AF11-3E6CE885449A}" dt="2023-05-09T19:02:39.636" v="544" actId="478"/>
        <pc:sldMkLst>
          <pc:docMk/>
          <pc:sldMk cId="1435010223" sldId="296"/>
        </pc:sldMkLst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435010223" sldId="296"/>
            <ac:spMk id="2" creationId="{B89F3DAD-4157-712F-7AF2-633B7924538A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435010223" sldId="296"/>
            <ac:spMk id="4" creationId="{5F8F08F1-A028-9C3D-FA0D-58427BC0F4DD}"/>
          </ac:spMkLst>
        </pc:spChg>
        <pc:spChg chg="del">
          <ac:chgData name="Patrick Molligo" userId="3bb0837e-4947-4629-9175-5c7940436ad2" providerId="ADAL" clId="{672E5775-1B4D-4564-AF11-3E6CE885449A}" dt="2023-05-09T19:02:39.636" v="544" actId="478"/>
          <ac:spMkLst>
            <pc:docMk/>
            <pc:sldMk cId="1435010223" sldId="296"/>
            <ac:spMk id="7" creationId="{7BBAD23A-8CF8-2275-1860-E4C8C0A918E3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435010223" sldId="296"/>
            <ac:spMk id="9" creationId="{C401B307-5E23-EC17-D946-BF6FEFA88AA5}"/>
          </ac:spMkLst>
        </pc:spChg>
        <pc:spChg chg="mod">
          <ac:chgData name="Patrick Molligo" userId="3bb0837e-4947-4629-9175-5c7940436ad2" providerId="ADAL" clId="{672E5775-1B4D-4564-AF11-3E6CE885449A}" dt="2023-05-09T14:23:52.706" v="150"/>
          <ac:spMkLst>
            <pc:docMk/>
            <pc:sldMk cId="1435010223" sldId="296"/>
            <ac:spMk id="12" creationId="{BBC7D3D5-5B69-C21D-DE2B-F765702348E1}"/>
          </ac:spMkLst>
        </pc:spChg>
      </pc:sldChg>
      <pc:sldChg chg="addSp delSp modSp add mod modAnim">
        <pc:chgData name="Patrick Molligo" userId="3bb0837e-4947-4629-9175-5c7940436ad2" providerId="ADAL" clId="{672E5775-1B4D-4564-AF11-3E6CE885449A}" dt="2023-05-09T19:00:21.331" v="514" actId="14734"/>
        <pc:sldMkLst>
          <pc:docMk/>
          <pc:sldMk cId="445062552" sldId="297"/>
        </pc:sldMkLst>
        <pc:spChg chg="add mod">
          <ac:chgData name="Patrick Molligo" userId="3bb0837e-4947-4629-9175-5c7940436ad2" providerId="ADAL" clId="{672E5775-1B4D-4564-AF11-3E6CE885449A}" dt="2023-05-09T18:52:51.982" v="475" actId="14100"/>
          <ac:spMkLst>
            <pc:docMk/>
            <pc:sldMk cId="445062552" sldId="297"/>
            <ac:spMk id="8" creationId="{D839011C-D847-7EEC-DF02-8BBF422A099C}"/>
          </ac:spMkLst>
        </pc:spChg>
        <pc:spChg chg="mod">
          <ac:chgData name="Patrick Molligo" userId="3bb0837e-4947-4629-9175-5c7940436ad2" providerId="ADAL" clId="{672E5775-1B4D-4564-AF11-3E6CE885449A}" dt="2023-05-09T18:52:35.123" v="470" actId="20577"/>
          <ac:spMkLst>
            <pc:docMk/>
            <pc:sldMk cId="445062552" sldId="297"/>
            <ac:spMk id="19" creationId="{CCC6395B-F0B5-5B7B-1870-08FF8E21CD07}"/>
          </ac:spMkLst>
        </pc:spChg>
        <pc:spChg chg="mod">
          <ac:chgData name="Patrick Molligo" userId="3bb0837e-4947-4629-9175-5c7940436ad2" providerId="ADAL" clId="{672E5775-1B4D-4564-AF11-3E6CE885449A}" dt="2023-05-09T18:53:23.683" v="476" actId="14100"/>
          <ac:spMkLst>
            <pc:docMk/>
            <pc:sldMk cId="445062552" sldId="297"/>
            <ac:spMk id="20" creationId="{339A5CCB-46D1-C1BC-BC30-BE904A127695}"/>
          </ac:spMkLst>
        </pc:spChg>
        <pc:spChg chg="mod">
          <ac:chgData name="Patrick Molligo" userId="3bb0837e-4947-4629-9175-5c7940436ad2" providerId="ADAL" clId="{672E5775-1B4D-4564-AF11-3E6CE885449A}" dt="2023-05-09T18:57:09.175" v="485" actId="1076"/>
          <ac:spMkLst>
            <pc:docMk/>
            <pc:sldMk cId="445062552" sldId="297"/>
            <ac:spMk id="21" creationId="{72E9934B-8A92-9854-C1FE-88E8D4634DC7}"/>
          </ac:spMkLst>
        </pc:spChg>
        <pc:spChg chg="mod">
          <ac:chgData name="Patrick Molligo" userId="3bb0837e-4947-4629-9175-5c7940436ad2" providerId="ADAL" clId="{672E5775-1B4D-4564-AF11-3E6CE885449A}" dt="2023-05-09T18:52:42.921" v="471" actId="1076"/>
          <ac:spMkLst>
            <pc:docMk/>
            <pc:sldMk cId="445062552" sldId="297"/>
            <ac:spMk id="22" creationId="{080706BB-3E46-8585-E100-CE631069046C}"/>
          </ac:spMkLst>
        </pc:spChg>
        <pc:graphicFrameChg chg="add del mod">
          <ac:chgData name="Patrick Molligo" userId="3bb0837e-4947-4629-9175-5c7940436ad2" providerId="ADAL" clId="{672E5775-1B4D-4564-AF11-3E6CE885449A}" dt="2023-05-09T18:36:45.901" v="414" actId="478"/>
          <ac:graphicFrameMkLst>
            <pc:docMk/>
            <pc:sldMk cId="445062552" sldId="297"/>
            <ac:graphicFrameMk id="5" creationId="{FA72250A-1C5D-E1C2-90B3-F2B584838C27}"/>
          </ac:graphicFrameMkLst>
        </pc:graphicFrameChg>
        <pc:graphicFrameChg chg="add mod ord modGraphic">
          <ac:chgData name="Patrick Molligo" userId="3bb0837e-4947-4629-9175-5c7940436ad2" providerId="ADAL" clId="{672E5775-1B4D-4564-AF11-3E6CE885449A}" dt="2023-05-09T19:00:21.331" v="514" actId="14734"/>
          <ac:graphicFrameMkLst>
            <pc:docMk/>
            <pc:sldMk cId="445062552" sldId="297"/>
            <ac:graphicFrameMk id="6" creationId="{2A415A80-4D9E-E830-F601-92C4494D30C8}"/>
          </ac:graphicFrameMkLst>
        </pc:graphicFrameChg>
        <pc:graphicFrameChg chg="del">
          <ac:chgData name="Patrick Molligo" userId="3bb0837e-4947-4629-9175-5c7940436ad2" providerId="ADAL" clId="{672E5775-1B4D-4564-AF11-3E6CE885449A}" dt="2023-05-09T18:30:18.411" v="392" actId="478"/>
          <ac:graphicFrameMkLst>
            <pc:docMk/>
            <pc:sldMk cId="445062552" sldId="297"/>
            <ac:graphicFrameMk id="18" creationId="{A21C83CD-DF48-C6E8-958D-B1AEA1DEC55E}"/>
          </ac:graphicFrameMkLst>
        </pc:graphicFrameChg>
      </pc:sldChg>
      <pc:sldMasterChg chg="modSp mod modSldLayout">
        <pc:chgData name="Patrick Molligo" userId="3bb0837e-4947-4629-9175-5c7940436ad2" providerId="ADAL" clId="{672E5775-1B4D-4564-AF11-3E6CE885449A}" dt="2023-05-09T19:01:22.169" v="533"/>
        <pc:sldMasterMkLst>
          <pc:docMk/>
          <pc:sldMasterMk cId="2393917226" sldId="2147483660"/>
        </pc:sldMasterMkLst>
        <pc:spChg chg="mod">
          <ac:chgData name="Patrick Molligo" userId="3bb0837e-4947-4629-9175-5c7940436ad2" providerId="ADAL" clId="{672E5775-1B4D-4564-AF11-3E6CE885449A}" dt="2023-05-09T19:01:04.945" v="525" actId="20577"/>
          <ac:spMkLst>
            <pc:docMk/>
            <pc:sldMasterMk cId="2393917226" sldId="2147483660"/>
            <ac:spMk id="4" creationId="{00000000-0000-0000-0000-000000000000}"/>
          </ac:spMkLst>
        </pc:spChg>
        <pc:sldLayoutChg chg="addSp delSp modSp mod">
          <pc:chgData name="Patrick Molligo" userId="3bb0837e-4947-4629-9175-5c7940436ad2" providerId="ADAL" clId="{672E5775-1B4D-4564-AF11-3E6CE885449A}" dt="2023-05-09T19:01:13.509" v="527"/>
          <pc:sldLayoutMkLst>
            <pc:docMk/>
            <pc:sldMasterMk cId="2393917226" sldId="2147483660"/>
            <pc:sldLayoutMk cId="2961109766" sldId="2147483661"/>
          </pc:sldLayoutMkLst>
          <pc:spChg chg="del">
            <ac:chgData name="Patrick Molligo" userId="3bb0837e-4947-4629-9175-5c7940436ad2" providerId="ADAL" clId="{672E5775-1B4D-4564-AF11-3E6CE885449A}" dt="2023-05-09T19:01:13.223" v="526" actId="478"/>
            <ac:spMkLst>
              <pc:docMk/>
              <pc:sldMasterMk cId="2393917226" sldId="2147483660"/>
              <pc:sldLayoutMk cId="2961109766" sldId="2147483661"/>
              <ac:spMk id="4" creationId="{00000000-0000-0000-0000-000000000000}"/>
            </ac:spMkLst>
          </pc:spChg>
          <pc:spChg chg="add mod">
            <ac:chgData name="Patrick Molligo" userId="3bb0837e-4947-4629-9175-5c7940436ad2" providerId="ADAL" clId="{672E5775-1B4D-4564-AF11-3E6CE885449A}" dt="2023-05-09T19:01:13.509" v="527"/>
            <ac:spMkLst>
              <pc:docMk/>
              <pc:sldMasterMk cId="2393917226" sldId="2147483660"/>
              <pc:sldLayoutMk cId="2961109766" sldId="2147483661"/>
              <ac:spMk id="10" creationId="{7AE7C3CC-49CE-F17C-1606-A97B0629053E}"/>
            </ac:spMkLst>
          </pc:spChg>
        </pc:sldLayoutChg>
        <pc:sldLayoutChg chg="modSp mod">
          <pc:chgData name="Patrick Molligo" userId="3bb0837e-4947-4629-9175-5c7940436ad2" providerId="ADAL" clId="{672E5775-1B4D-4564-AF11-3E6CE885449A}" dt="2023-05-09T19:00:50.178" v="520" actId="20577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672E5775-1B4D-4564-AF11-3E6CE885449A}" dt="2023-05-09T19:00:50.178" v="520" actId="20577"/>
            <ac:spMkLst>
              <pc:docMk/>
              <pc:sldMasterMk cId="2393917226" sldId="2147483660"/>
              <pc:sldLayoutMk cId="503975204" sldId="2147483662"/>
              <ac:spMk id="4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672E5775-1B4D-4564-AF11-3E6CE885449A}" dt="2023-05-09T19:01:16.778" v="529"/>
          <pc:sldLayoutMkLst>
            <pc:docMk/>
            <pc:sldMasterMk cId="2393917226" sldId="2147483660"/>
            <pc:sldLayoutMk cId="1425676403" sldId="2147483663"/>
          </pc:sldLayoutMkLst>
          <pc:spChg chg="del">
            <ac:chgData name="Patrick Molligo" userId="3bb0837e-4947-4629-9175-5c7940436ad2" providerId="ADAL" clId="{672E5775-1B4D-4564-AF11-3E6CE885449A}" dt="2023-05-09T19:01:16.558" v="528" actId="478"/>
            <ac:spMkLst>
              <pc:docMk/>
              <pc:sldMasterMk cId="2393917226" sldId="2147483660"/>
              <pc:sldLayoutMk cId="1425676403" sldId="2147483663"/>
              <ac:spMk id="4" creationId="{00000000-0000-0000-0000-000000000000}"/>
            </ac:spMkLst>
          </pc:spChg>
          <pc:spChg chg="add mod">
            <ac:chgData name="Patrick Molligo" userId="3bb0837e-4947-4629-9175-5c7940436ad2" providerId="ADAL" clId="{672E5775-1B4D-4564-AF11-3E6CE885449A}" dt="2023-05-09T19:01:16.778" v="529"/>
            <ac:spMkLst>
              <pc:docMk/>
              <pc:sldMasterMk cId="2393917226" sldId="2147483660"/>
              <pc:sldLayoutMk cId="1425676403" sldId="2147483663"/>
              <ac:spMk id="10" creationId="{68975972-CF46-8CD4-6EE7-5322CDEC560D}"/>
            </ac:spMkLst>
          </pc:spChg>
        </pc:sldLayoutChg>
        <pc:sldLayoutChg chg="addSp delSp modSp mod">
          <pc:chgData name="Patrick Molligo" userId="3bb0837e-4947-4629-9175-5c7940436ad2" providerId="ADAL" clId="{672E5775-1B4D-4564-AF11-3E6CE885449A}" dt="2023-05-09T19:01:19.726" v="531"/>
          <pc:sldLayoutMkLst>
            <pc:docMk/>
            <pc:sldMasterMk cId="2393917226" sldId="2147483660"/>
            <pc:sldLayoutMk cId="3712942535" sldId="2147483664"/>
          </pc:sldLayoutMkLst>
          <pc:spChg chg="add mod">
            <ac:chgData name="Patrick Molligo" userId="3bb0837e-4947-4629-9175-5c7940436ad2" providerId="ADAL" clId="{672E5775-1B4D-4564-AF11-3E6CE885449A}" dt="2023-05-09T19:01:19.726" v="531"/>
            <ac:spMkLst>
              <pc:docMk/>
              <pc:sldMasterMk cId="2393917226" sldId="2147483660"/>
              <pc:sldLayoutMk cId="3712942535" sldId="2147483664"/>
              <ac:spMk id="2" creationId="{9138DD8C-3081-910D-E096-E520640A997C}"/>
            </ac:spMkLst>
          </pc:spChg>
          <pc:spChg chg="del">
            <ac:chgData name="Patrick Molligo" userId="3bb0837e-4947-4629-9175-5c7940436ad2" providerId="ADAL" clId="{672E5775-1B4D-4564-AF11-3E6CE885449A}" dt="2023-05-09T19:01:19.561" v="530" actId="478"/>
            <ac:spMkLst>
              <pc:docMk/>
              <pc:sldMasterMk cId="2393917226" sldId="2147483660"/>
              <pc:sldLayoutMk cId="3712942535" sldId="2147483664"/>
              <ac:spMk id="5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672E5775-1B4D-4564-AF11-3E6CE885449A}" dt="2023-05-09T19:01:22.169" v="533"/>
          <pc:sldLayoutMkLst>
            <pc:docMk/>
            <pc:sldMasterMk cId="2393917226" sldId="2147483660"/>
            <pc:sldLayoutMk cId="2241311556" sldId="2147483665"/>
          </pc:sldLayoutMkLst>
          <pc:spChg chg="add mod">
            <ac:chgData name="Patrick Molligo" userId="3bb0837e-4947-4629-9175-5c7940436ad2" providerId="ADAL" clId="{672E5775-1B4D-4564-AF11-3E6CE885449A}" dt="2023-05-09T19:01:22.169" v="533"/>
            <ac:spMkLst>
              <pc:docMk/>
              <pc:sldMasterMk cId="2393917226" sldId="2147483660"/>
              <pc:sldLayoutMk cId="2241311556" sldId="2147483665"/>
              <ac:spMk id="2" creationId="{9B53903B-E1CE-E38A-F095-26E531E55ECE}"/>
            </ac:spMkLst>
          </pc:spChg>
          <pc:spChg chg="del">
            <ac:chgData name="Patrick Molligo" userId="3bb0837e-4947-4629-9175-5c7940436ad2" providerId="ADAL" clId="{672E5775-1B4D-4564-AF11-3E6CE885449A}" dt="2023-05-09T19:01:22.012" v="532" actId="478"/>
            <ac:spMkLst>
              <pc:docMk/>
              <pc:sldMasterMk cId="2393917226" sldId="2147483660"/>
              <pc:sldLayoutMk cId="2241311556" sldId="2147483665"/>
              <ac:spMk id="7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216BD09B-C8D2-4ACD-9151-9E8142254C4C}"/>
    <pc:docChg chg="undo custSel addSld delSld modSld sldOrd">
      <pc:chgData name="Patrick Molligo" userId="3bb0837e-4947-4629-9175-5c7940436ad2" providerId="ADAL" clId="{216BD09B-C8D2-4ACD-9151-9E8142254C4C}" dt="2023-10-31T19:02:54.795" v="824" actId="20577"/>
      <pc:docMkLst>
        <pc:docMk/>
      </pc:docMkLst>
      <pc:sldChg chg="modSp mod">
        <pc:chgData name="Patrick Molligo" userId="3bb0837e-4947-4629-9175-5c7940436ad2" providerId="ADAL" clId="{216BD09B-C8D2-4ACD-9151-9E8142254C4C}" dt="2023-10-31T05:05:22.615" v="11" actId="20577"/>
        <pc:sldMkLst>
          <pc:docMk/>
          <pc:sldMk cId="349852564" sldId="256"/>
        </pc:sldMkLst>
        <pc:spChg chg="mod">
          <ac:chgData name="Patrick Molligo" userId="3bb0837e-4947-4629-9175-5c7940436ad2" providerId="ADAL" clId="{216BD09B-C8D2-4ACD-9151-9E8142254C4C}" dt="2023-10-31T05:04:42.473" v="0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216BD09B-C8D2-4ACD-9151-9E8142254C4C}" dt="2023-10-31T05:05:22.615" v="11" actId="20577"/>
          <ac:spMkLst>
            <pc:docMk/>
            <pc:sldMk cId="349852564" sldId="256"/>
            <ac:spMk id="3" creationId="{ADC3A071-3C33-E626-4B4F-6C99F181CC81}"/>
          </ac:spMkLst>
        </pc:spChg>
      </pc:sldChg>
      <pc:sldChg chg="add">
        <pc:chgData name="Patrick Molligo" userId="3bb0837e-4947-4629-9175-5c7940436ad2" providerId="ADAL" clId="{216BD09B-C8D2-4ACD-9151-9E8142254C4C}" dt="2023-10-31T18:20:33.671" v="382"/>
        <pc:sldMkLst>
          <pc:docMk/>
          <pc:sldMk cId="4113640855" sldId="258"/>
        </pc:sldMkLst>
      </pc:sldChg>
      <pc:sldChg chg="ord">
        <pc:chgData name="Patrick Molligo" userId="3bb0837e-4947-4629-9175-5c7940436ad2" providerId="ADAL" clId="{216BD09B-C8D2-4ACD-9151-9E8142254C4C}" dt="2023-10-31T14:23:14.816" v="55"/>
        <pc:sldMkLst>
          <pc:docMk/>
          <pc:sldMk cId="3482449966" sldId="260"/>
        </pc:sldMkLst>
      </pc:sldChg>
      <pc:sldChg chg="del">
        <pc:chgData name="Patrick Molligo" userId="3bb0837e-4947-4629-9175-5c7940436ad2" providerId="ADAL" clId="{216BD09B-C8D2-4ACD-9151-9E8142254C4C}" dt="2023-10-31T06:31:02.647" v="13" actId="47"/>
        <pc:sldMkLst>
          <pc:docMk/>
          <pc:sldMk cId="4144446268" sldId="262"/>
        </pc:sldMkLst>
      </pc:sldChg>
      <pc:sldChg chg="ord">
        <pc:chgData name="Patrick Molligo" userId="3bb0837e-4947-4629-9175-5c7940436ad2" providerId="ADAL" clId="{216BD09B-C8D2-4ACD-9151-9E8142254C4C}" dt="2023-10-31T06:36:47.233" v="23"/>
        <pc:sldMkLst>
          <pc:docMk/>
          <pc:sldMk cId="1837072187" sldId="263"/>
        </pc:sldMkLst>
      </pc:sldChg>
      <pc:sldChg chg="ord">
        <pc:chgData name="Patrick Molligo" userId="3bb0837e-4947-4629-9175-5c7940436ad2" providerId="ADAL" clId="{216BD09B-C8D2-4ACD-9151-9E8142254C4C}" dt="2023-10-31T06:36:56.270" v="25"/>
        <pc:sldMkLst>
          <pc:docMk/>
          <pc:sldMk cId="919009066" sldId="264"/>
        </pc:sldMkLst>
      </pc:sldChg>
      <pc:sldChg chg="del">
        <pc:chgData name="Patrick Molligo" userId="3bb0837e-4947-4629-9175-5c7940436ad2" providerId="ADAL" clId="{216BD09B-C8D2-4ACD-9151-9E8142254C4C}" dt="2023-10-31T06:38:51.460" v="35" actId="47"/>
        <pc:sldMkLst>
          <pc:docMk/>
          <pc:sldMk cId="4149703356" sldId="273"/>
        </pc:sldMkLst>
      </pc:sldChg>
      <pc:sldChg chg="ord">
        <pc:chgData name="Patrick Molligo" userId="3bb0837e-4947-4629-9175-5c7940436ad2" providerId="ADAL" clId="{216BD09B-C8D2-4ACD-9151-9E8142254C4C}" dt="2023-10-31T17:41:44.763" v="375"/>
        <pc:sldMkLst>
          <pc:docMk/>
          <pc:sldMk cId="2320125099" sldId="286"/>
        </pc:sldMkLst>
      </pc:sldChg>
      <pc:sldChg chg="ord">
        <pc:chgData name="Patrick Molligo" userId="3bb0837e-4947-4629-9175-5c7940436ad2" providerId="ADAL" clId="{216BD09B-C8D2-4ACD-9151-9E8142254C4C}" dt="2023-10-31T14:23:08.453" v="53"/>
        <pc:sldMkLst>
          <pc:docMk/>
          <pc:sldMk cId="2203537074" sldId="287"/>
        </pc:sldMkLst>
      </pc:sldChg>
      <pc:sldChg chg="modSp setBg">
        <pc:chgData name="Patrick Molligo" userId="3bb0837e-4947-4629-9175-5c7940436ad2" providerId="ADAL" clId="{216BD09B-C8D2-4ACD-9151-9E8142254C4C}" dt="2023-10-31T16:56:02.868" v="195"/>
        <pc:sldMkLst>
          <pc:docMk/>
          <pc:sldMk cId="1700127592" sldId="292"/>
        </pc:sldMkLst>
        <pc:graphicFrameChg chg="mod">
          <ac:chgData name="Patrick Molligo" userId="3bb0837e-4947-4629-9175-5c7940436ad2" providerId="ADAL" clId="{216BD09B-C8D2-4ACD-9151-9E8142254C4C}" dt="2023-10-31T16:55:42.168" v="192"/>
          <ac:graphicFrameMkLst>
            <pc:docMk/>
            <pc:sldMk cId="1700127592" sldId="292"/>
            <ac:graphicFrameMk id="4" creationId="{4F1ED542-6A32-9179-7F94-E1F731568BC6}"/>
          </ac:graphicFrameMkLst>
        </pc:graphicFrameChg>
      </pc:sldChg>
      <pc:sldChg chg="ord">
        <pc:chgData name="Patrick Molligo" userId="3bb0837e-4947-4629-9175-5c7940436ad2" providerId="ADAL" clId="{216BD09B-C8D2-4ACD-9151-9E8142254C4C}" dt="2023-10-31T17:41:54.090" v="377"/>
        <pc:sldMkLst>
          <pc:docMk/>
          <pc:sldMk cId="1286564088" sldId="294"/>
        </pc:sldMkLst>
      </pc:sldChg>
      <pc:sldChg chg="del">
        <pc:chgData name="Patrick Molligo" userId="3bb0837e-4947-4629-9175-5c7940436ad2" providerId="ADAL" clId="{216BD09B-C8D2-4ACD-9151-9E8142254C4C}" dt="2023-10-31T06:38:22.825" v="34" actId="47"/>
        <pc:sldMkLst>
          <pc:docMk/>
          <pc:sldMk cId="2354227105" sldId="295"/>
        </pc:sldMkLst>
      </pc:sldChg>
      <pc:sldChg chg="del">
        <pc:chgData name="Patrick Molligo" userId="3bb0837e-4947-4629-9175-5c7940436ad2" providerId="ADAL" clId="{216BD09B-C8D2-4ACD-9151-9E8142254C4C}" dt="2023-10-31T06:38:22.825" v="34" actId="47"/>
        <pc:sldMkLst>
          <pc:docMk/>
          <pc:sldMk cId="1435010223" sldId="296"/>
        </pc:sldMkLst>
      </pc:sldChg>
      <pc:sldChg chg="addSp delSp modSp mod">
        <pc:chgData name="Patrick Molligo" userId="3bb0837e-4947-4629-9175-5c7940436ad2" providerId="ADAL" clId="{216BD09B-C8D2-4ACD-9151-9E8142254C4C}" dt="2023-10-31T18:49:43.263" v="446" actId="1076"/>
        <pc:sldMkLst>
          <pc:docMk/>
          <pc:sldMk cId="3144448643" sldId="298"/>
        </pc:sldMkLst>
        <pc:spChg chg="mod">
          <ac:chgData name="Patrick Molligo" userId="3bb0837e-4947-4629-9175-5c7940436ad2" providerId="ADAL" clId="{216BD09B-C8D2-4ACD-9151-9E8142254C4C}" dt="2023-10-31T18:49:37.650" v="443" actId="20577"/>
          <ac:spMkLst>
            <pc:docMk/>
            <pc:sldMk cId="3144448643" sldId="298"/>
            <ac:spMk id="2" creationId="{0A6CDB6E-E80D-0A83-F8AE-ED7DE0B7914A}"/>
          </ac:spMkLst>
        </pc:spChg>
        <pc:spChg chg="add mod">
          <ac:chgData name="Patrick Molligo" userId="3bb0837e-4947-4629-9175-5c7940436ad2" providerId="ADAL" clId="{216BD09B-C8D2-4ACD-9151-9E8142254C4C}" dt="2023-10-31T17:43:00.852" v="380" actId="478"/>
          <ac:spMkLst>
            <pc:docMk/>
            <pc:sldMk cId="3144448643" sldId="298"/>
            <ac:spMk id="6" creationId="{FEB0F201-C0A0-882E-F062-626368DAE334}"/>
          </ac:spMkLst>
        </pc:spChg>
        <pc:spChg chg="del">
          <ac:chgData name="Patrick Molligo" userId="3bb0837e-4947-4629-9175-5c7940436ad2" providerId="ADAL" clId="{216BD09B-C8D2-4ACD-9151-9E8142254C4C}" dt="2023-10-31T17:43:01.979" v="381" actId="478"/>
          <ac:spMkLst>
            <pc:docMk/>
            <pc:sldMk cId="3144448643" sldId="298"/>
            <ac:spMk id="11" creationId="{B8FF381B-5A2C-169E-DCC5-562F12894844}"/>
          </ac:spMkLst>
        </pc:spChg>
        <pc:picChg chg="add mod">
          <ac:chgData name="Patrick Molligo" userId="3bb0837e-4947-4629-9175-5c7940436ad2" providerId="ADAL" clId="{216BD09B-C8D2-4ACD-9151-9E8142254C4C}" dt="2023-10-31T18:49:43.263" v="446" actId="1076"/>
          <ac:picMkLst>
            <pc:docMk/>
            <pc:sldMk cId="3144448643" sldId="298"/>
            <ac:picMk id="9" creationId="{603E8F9F-3647-E312-6C8C-3F1ACBEE5B6D}"/>
          </ac:picMkLst>
        </pc:picChg>
        <pc:picChg chg="del">
          <ac:chgData name="Patrick Molligo" userId="3bb0837e-4947-4629-9175-5c7940436ad2" providerId="ADAL" clId="{216BD09B-C8D2-4ACD-9151-9E8142254C4C}" dt="2023-10-31T17:43:00.852" v="380" actId="478"/>
          <ac:picMkLst>
            <pc:docMk/>
            <pc:sldMk cId="3144448643" sldId="298"/>
            <ac:picMk id="10" creationId="{86C198E2-C0B7-0BCE-0C64-6E38B5168042}"/>
          </ac:picMkLst>
        </pc:picChg>
      </pc:sldChg>
      <pc:sldChg chg="del">
        <pc:chgData name="Patrick Molligo" userId="3bb0837e-4947-4629-9175-5c7940436ad2" providerId="ADAL" clId="{216BD09B-C8D2-4ACD-9151-9E8142254C4C}" dt="2023-10-31T06:31:43.026" v="14" actId="47"/>
        <pc:sldMkLst>
          <pc:docMk/>
          <pc:sldMk cId="1641537362" sldId="299"/>
        </pc:sldMkLst>
      </pc:sldChg>
      <pc:sldChg chg="modSp mod ord">
        <pc:chgData name="Patrick Molligo" userId="3bb0837e-4947-4629-9175-5c7940436ad2" providerId="ADAL" clId="{216BD09B-C8D2-4ACD-9151-9E8142254C4C}" dt="2023-10-31T19:02:05.592" v="762" actId="6549"/>
        <pc:sldMkLst>
          <pc:docMk/>
          <pc:sldMk cId="3522108690" sldId="300"/>
        </pc:sldMkLst>
        <pc:spChg chg="mod">
          <ac:chgData name="Patrick Molligo" userId="3bb0837e-4947-4629-9175-5c7940436ad2" providerId="ADAL" clId="{216BD09B-C8D2-4ACD-9151-9E8142254C4C}" dt="2023-10-31T06:43:38.170" v="46"/>
          <ac:spMkLst>
            <pc:docMk/>
            <pc:sldMk cId="3522108690" sldId="300"/>
            <ac:spMk id="2" creationId="{8267083D-3C27-C4D7-A245-336BB3BC1235}"/>
          </ac:spMkLst>
        </pc:spChg>
        <pc:spChg chg="mod">
          <ac:chgData name="Patrick Molligo" userId="3bb0837e-4947-4629-9175-5c7940436ad2" providerId="ADAL" clId="{216BD09B-C8D2-4ACD-9151-9E8142254C4C}" dt="2023-10-31T19:02:05.592" v="762" actId="6549"/>
          <ac:spMkLst>
            <pc:docMk/>
            <pc:sldMk cId="3522108690" sldId="300"/>
            <ac:spMk id="3" creationId="{DE69BE28-5234-81EC-494F-FD9CA13D36AC}"/>
          </ac:spMkLst>
        </pc:spChg>
      </pc:sldChg>
      <pc:sldChg chg="ord">
        <pc:chgData name="Patrick Molligo" userId="3bb0837e-4947-4629-9175-5c7940436ad2" providerId="ADAL" clId="{216BD09B-C8D2-4ACD-9151-9E8142254C4C}" dt="2023-10-31T06:44:03.740" v="49"/>
        <pc:sldMkLst>
          <pc:docMk/>
          <pc:sldMk cId="3656267308" sldId="301"/>
        </pc:sldMkLst>
      </pc:sldChg>
      <pc:sldChg chg="ord">
        <pc:chgData name="Patrick Molligo" userId="3bb0837e-4947-4629-9175-5c7940436ad2" providerId="ADAL" clId="{216BD09B-C8D2-4ACD-9151-9E8142254C4C}" dt="2023-10-31T14:23:03.480" v="51"/>
        <pc:sldMkLst>
          <pc:docMk/>
          <pc:sldMk cId="2996591017" sldId="302"/>
        </pc:sldMkLst>
      </pc:sldChg>
      <pc:sldChg chg="modSp mod ord">
        <pc:chgData name="Patrick Molligo" userId="3bb0837e-4947-4629-9175-5c7940436ad2" providerId="ADAL" clId="{216BD09B-C8D2-4ACD-9151-9E8142254C4C}" dt="2023-10-31T19:02:54.795" v="824" actId="20577"/>
        <pc:sldMkLst>
          <pc:docMk/>
          <pc:sldMk cId="82948858" sldId="303"/>
        </pc:sldMkLst>
        <pc:spChg chg="mod">
          <ac:chgData name="Patrick Molligo" userId="3bb0837e-4947-4629-9175-5c7940436ad2" providerId="ADAL" clId="{216BD09B-C8D2-4ACD-9151-9E8142254C4C}" dt="2023-10-31T06:40:35.732" v="43"/>
          <ac:spMkLst>
            <pc:docMk/>
            <pc:sldMk cId="82948858" sldId="303"/>
            <ac:spMk id="2" creationId="{8267083D-3C27-C4D7-A245-336BB3BC1235}"/>
          </ac:spMkLst>
        </pc:spChg>
        <pc:spChg chg="mod">
          <ac:chgData name="Patrick Molligo" userId="3bb0837e-4947-4629-9175-5c7940436ad2" providerId="ADAL" clId="{216BD09B-C8D2-4ACD-9151-9E8142254C4C}" dt="2023-10-31T19:02:54.795" v="824" actId="20577"/>
          <ac:spMkLst>
            <pc:docMk/>
            <pc:sldMk cId="82948858" sldId="303"/>
            <ac:spMk id="3" creationId="{DE69BE28-5234-81EC-494F-FD9CA13D36AC}"/>
          </ac:spMkLst>
        </pc:spChg>
      </pc:sldChg>
      <pc:sldChg chg="del">
        <pc:chgData name="Patrick Molligo" userId="3bb0837e-4947-4629-9175-5c7940436ad2" providerId="ADAL" clId="{216BD09B-C8D2-4ACD-9151-9E8142254C4C}" dt="2023-10-31T06:39:12.643" v="37" actId="47"/>
        <pc:sldMkLst>
          <pc:docMk/>
          <pc:sldMk cId="3314565922" sldId="304"/>
        </pc:sldMkLst>
      </pc:sldChg>
      <pc:sldChg chg="modSp mod">
        <pc:chgData name="Patrick Molligo" userId="3bb0837e-4947-4629-9175-5c7940436ad2" providerId="ADAL" clId="{216BD09B-C8D2-4ACD-9151-9E8142254C4C}" dt="2023-10-31T16:51:53.053" v="158" actId="20577"/>
        <pc:sldMkLst>
          <pc:docMk/>
          <pc:sldMk cId="1309058445" sldId="305"/>
        </pc:sldMkLst>
        <pc:spChg chg="mod">
          <ac:chgData name="Patrick Molligo" userId="3bb0837e-4947-4629-9175-5c7940436ad2" providerId="ADAL" clId="{216BD09B-C8D2-4ACD-9151-9E8142254C4C}" dt="2023-10-31T16:51:53.053" v="158" actId="20577"/>
          <ac:spMkLst>
            <pc:docMk/>
            <pc:sldMk cId="1309058445" sldId="305"/>
            <ac:spMk id="5" creationId="{C137F3AF-4DDA-B02A-545D-93B428C29E00}"/>
          </ac:spMkLst>
        </pc:spChg>
      </pc:sldChg>
      <pc:sldChg chg="addSp delSp modSp mod ord">
        <pc:chgData name="Patrick Molligo" userId="3bb0837e-4947-4629-9175-5c7940436ad2" providerId="ADAL" clId="{216BD09B-C8D2-4ACD-9151-9E8142254C4C}" dt="2023-10-31T18:57:37.284" v="510"/>
        <pc:sldMkLst>
          <pc:docMk/>
          <pc:sldMk cId="492637273" sldId="306"/>
        </pc:sldMkLst>
        <pc:spChg chg="mod">
          <ac:chgData name="Patrick Molligo" userId="3bb0837e-4947-4629-9175-5c7940436ad2" providerId="ADAL" clId="{216BD09B-C8D2-4ACD-9151-9E8142254C4C}" dt="2023-10-31T18:57:30.569" v="508" actId="20577"/>
          <ac:spMkLst>
            <pc:docMk/>
            <pc:sldMk cId="492637273" sldId="306"/>
            <ac:spMk id="2" creationId="{3910DD82-F058-3FEB-4670-03278FDE1CFB}"/>
          </ac:spMkLst>
        </pc:spChg>
        <pc:spChg chg="add mod">
          <ac:chgData name="Patrick Molligo" userId="3bb0837e-4947-4629-9175-5c7940436ad2" providerId="ADAL" clId="{216BD09B-C8D2-4ACD-9151-9E8142254C4C}" dt="2023-10-31T17:42:54.780" v="378" actId="478"/>
          <ac:spMkLst>
            <pc:docMk/>
            <pc:sldMk cId="492637273" sldId="306"/>
            <ac:spMk id="7" creationId="{22700062-FF2A-BD07-9CF0-86698E09D68F}"/>
          </ac:spMkLst>
        </pc:spChg>
        <pc:spChg chg="del">
          <ac:chgData name="Patrick Molligo" userId="3bb0837e-4947-4629-9175-5c7940436ad2" providerId="ADAL" clId="{216BD09B-C8D2-4ACD-9151-9E8142254C4C}" dt="2023-10-31T17:42:58.776" v="379" actId="478"/>
          <ac:spMkLst>
            <pc:docMk/>
            <pc:sldMk cId="492637273" sldId="306"/>
            <ac:spMk id="9" creationId="{34CE9A24-6E8A-1CFE-E889-A008345B70CC}"/>
          </ac:spMkLst>
        </pc:spChg>
        <pc:picChg chg="del">
          <ac:chgData name="Patrick Molligo" userId="3bb0837e-4947-4629-9175-5c7940436ad2" providerId="ADAL" clId="{216BD09B-C8D2-4ACD-9151-9E8142254C4C}" dt="2023-10-31T17:42:54.780" v="378" actId="478"/>
          <ac:picMkLst>
            <pc:docMk/>
            <pc:sldMk cId="492637273" sldId="306"/>
            <ac:picMk id="8" creationId="{A25B6FE2-3E9C-37C1-24D1-EB0BB116FE20}"/>
          </ac:picMkLst>
        </pc:picChg>
        <pc:picChg chg="add mod">
          <ac:chgData name="Patrick Molligo" userId="3bb0837e-4947-4629-9175-5c7940436ad2" providerId="ADAL" clId="{216BD09B-C8D2-4ACD-9151-9E8142254C4C}" dt="2023-10-31T18:57:14.967" v="451" actId="1076"/>
          <ac:picMkLst>
            <pc:docMk/>
            <pc:sldMk cId="492637273" sldId="306"/>
            <ac:picMk id="11" creationId="{056636AC-DB9A-9757-5B6B-7F24FC543C19}"/>
          </ac:picMkLst>
        </pc:picChg>
      </pc:sldChg>
      <pc:sldChg chg="del">
        <pc:chgData name="Patrick Molligo" userId="3bb0837e-4947-4629-9175-5c7940436ad2" providerId="ADAL" clId="{216BD09B-C8D2-4ACD-9151-9E8142254C4C}" dt="2023-10-31T06:35:17.839" v="18" actId="47"/>
        <pc:sldMkLst>
          <pc:docMk/>
          <pc:sldMk cId="298138515" sldId="307"/>
        </pc:sldMkLst>
      </pc:sldChg>
      <pc:sldChg chg="del">
        <pc:chgData name="Patrick Molligo" userId="3bb0837e-4947-4629-9175-5c7940436ad2" providerId="ADAL" clId="{216BD09B-C8D2-4ACD-9151-9E8142254C4C}" dt="2023-10-31T06:35:12.743" v="16" actId="47"/>
        <pc:sldMkLst>
          <pc:docMk/>
          <pc:sldMk cId="2058978382" sldId="308"/>
        </pc:sldMkLst>
      </pc:sldChg>
      <pc:sldChg chg="del">
        <pc:chgData name="Patrick Molligo" userId="3bb0837e-4947-4629-9175-5c7940436ad2" providerId="ADAL" clId="{216BD09B-C8D2-4ACD-9151-9E8142254C4C}" dt="2023-10-31T06:35:15.675" v="17" actId="47"/>
        <pc:sldMkLst>
          <pc:docMk/>
          <pc:sldMk cId="4110486467" sldId="309"/>
        </pc:sldMkLst>
      </pc:sldChg>
      <pc:sldChg chg="modSp del ord">
        <pc:chgData name="Patrick Molligo" userId="3bb0837e-4947-4629-9175-5c7940436ad2" providerId="ADAL" clId="{216BD09B-C8D2-4ACD-9151-9E8142254C4C}" dt="2023-10-31T18:57:54.756" v="511" actId="47"/>
        <pc:sldMkLst>
          <pc:docMk/>
          <pc:sldMk cId="1243810517" sldId="312"/>
        </pc:sldMkLst>
        <pc:spChg chg="mod">
          <ac:chgData name="Patrick Molligo" userId="3bb0837e-4947-4629-9175-5c7940436ad2" providerId="ADAL" clId="{216BD09B-C8D2-4ACD-9151-9E8142254C4C}" dt="2023-10-31T16:57:30.924" v="248" actId="6549"/>
          <ac:spMkLst>
            <pc:docMk/>
            <pc:sldMk cId="1243810517" sldId="312"/>
            <ac:spMk id="6" creationId="{7924B4E2-7B57-1CE6-9B03-4624E872E93B}"/>
          </ac:spMkLst>
        </pc:spChg>
      </pc:sldChg>
      <pc:sldChg chg="del">
        <pc:chgData name="Patrick Molligo" userId="3bb0837e-4947-4629-9175-5c7940436ad2" providerId="ADAL" clId="{216BD09B-C8D2-4ACD-9151-9E8142254C4C}" dt="2023-10-31T06:39:05.835" v="36" actId="47"/>
        <pc:sldMkLst>
          <pc:docMk/>
          <pc:sldMk cId="3355581132" sldId="313"/>
        </pc:sldMkLst>
      </pc:sldChg>
      <pc:sldChg chg="del">
        <pc:chgData name="Patrick Molligo" userId="3bb0837e-4947-4629-9175-5c7940436ad2" providerId="ADAL" clId="{216BD09B-C8D2-4ACD-9151-9E8142254C4C}" dt="2023-10-31T06:38:22.825" v="34" actId="47"/>
        <pc:sldMkLst>
          <pc:docMk/>
          <pc:sldMk cId="330546069" sldId="314"/>
        </pc:sldMkLst>
      </pc:sldChg>
      <pc:sldChg chg="add del ord">
        <pc:chgData name="Patrick Molligo" userId="3bb0837e-4947-4629-9175-5c7940436ad2" providerId="ADAL" clId="{216BD09B-C8D2-4ACD-9151-9E8142254C4C}" dt="2023-10-31T06:43:42.373" v="47" actId="47"/>
        <pc:sldMkLst>
          <pc:docMk/>
          <pc:sldMk cId="1858854046" sldId="315"/>
        </pc:sldMkLst>
      </pc:sldChg>
      <pc:sldChg chg="add">
        <pc:chgData name="Patrick Molligo" userId="3bb0837e-4947-4629-9175-5c7940436ad2" providerId="ADAL" clId="{216BD09B-C8D2-4ACD-9151-9E8142254C4C}" dt="2023-10-31T06:34:48.863" v="15"/>
        <pc:sldMkLst>
          <pc:docMk/>
          <pc:sldMk cId="2080813331" sldId="316"/>
        </pc:sldMkLst>
      </pc:sldChg>
      <pc:sldChg chg="add">
        <pc:chgData name="Patrick Molligo" userId="3bb0837e-4947-4629-9175-5c7940436ad2" providerId="ADAL" clId="{216BD09B-C8D2-4ACD-9151-9E8142254C4C}" dt="2023-10-31T06:39:44.767" v="40"/>
        <pc:sldMkLst>
          <pc:docMk/>
          <pc:sldMk cId="2759450918" sldId="317"/>
        </pc:sldMkLst>
      </pc:sldChg>
      <pc:sldChg chg="addSp delSp modSp add mod setBg delAnim">
        <pc:chgData name="Patrick Molligo" userId="3bb0837e-4947-4629-9175-5c7940436ad2" providerId="ADAL" clId="{216BD09B-C8D2-4ACD-9151-9E8142254C4C}" dt="2023-10-31T16:50:30.791" v="123" actId="1037"/>
        <pc:sldMkLst>
          <pc:docMk/>
          <pc:sldMk cId="61433280" sldId="318"/>
        </pc:sldMkLst>
        <pc:spChg chg="add del mod">
          <ac:chgData name="Patrick Molligo" userId="3bb0837e-4947-4629-9175-5c7940436ad2" providerId="ADAL" clId="{216BD09B-C8D2-4ACD-9151-9E8142254C4C}" dt="2023-10-31T16:48:47.618" v="85" actId="478"/>
          <ac:spMkLst>
            <pc:docMk/>
            <pc:sldMk cId="61433280" sldId="318"/>
            <ac:spMk id="2" creationId="{A7CDAD19-0161-BA4D-74EF-AD263B1BD79D}"/>
          </ac:spMkLst>
        </pc:spChg>
        <pc:spChg chg="mod">
          <ac:chgData name="Patrick Molligo" userId="3bb0837e-4947-4629-9175-5c7940436ad2" providerId="ADAL" clId="{216BD09B-C8D2-4ACD-9151-9E8142254C4C}" dt="2023-10-31T16:48:44.129" v="83" actId="26606"/>
          <ac:spMkLst>
            <pc:docMk/>
            <pc:sldMk cId="61433280" sldId="318"/>
            <ac:spMk id="3" creationId="{CAA7F032-CE3C-6D4F-7EFF-B3B79D0D7437}"/>
          </ac:spMkLst>
        </pc:spChg>
        <pc:spChg chg="mod">
          <ac:chgData name="Patrick Molligo" userId="3bb0837e-4947-4629-9175-5c7940436ad2" providerId="ADAL" clId="{216BD09B-C8D2-4ACD-9151-9E8142254C4C}" dt="2023-10-31T16:48:44.129" v="83" actId="26606"/>
          <ac:spMkLst>
            <pc:docMk/>
            <pc:sldMk cId="61433280" sldId="318"/>
            <ac:spMk id="4" creationId="{308C829D-D2BD-44D6-6F4F-F43BCAACE246}"/>
          </ac:spMkLst>
        </pc:spChg>
        <pc:spChg chg="mod">
          <ac:chgData name="Patrick Molligo" userId="3bb0837e-4947-4629-9175-5c7940436ad2" providerId="ADAL" clId="{216BD09B-C8D2-4ACD-9151-9E8142254C4C}" dt="2023-10-31T16:50:30.791" v="123" actId="1037"/>
          <ac:spMkLst>
            <pc:docMk/>
            <pc:sldMk cId="61433280" sldId="318"/>
            <ac:spMk id="5" creationId="{ED6BACAE-8608-5E84-183D-F9282F32C92D}"/>
          </ac:spMkLst>
        </pc:spChg>
        <pc:spChg chg="del mod">
          <ac:chgData name="Patrick Molligo" userId="3bb0837e-4947-4629-9175-5c7940436ad2" providerId="ADAL" clId="{216BD09B-C8D2-4ACD-9151-9E8142254C4C}" dt="2023-10-31T16:47:40.260" v="61" actId="478"/>
          <ac:spMkLst>
            <pc:docMk/>
            <pc:sldMk cId="61433280" sldId="318"/>
            <ac:spMk id="6" creationId="{7924B4E2-7B57-1CE6-9B03-4624E872E93B}"/>
          </ac:spMkLst>
        </pc:spChg>
        <pc:spChg chg="add del mod ord">
          <ac:chgData name="Patrick Molligo" userId="3bb0837e-4947-4629-9175-5c7940436ad2" providerId="ADAL" clId="{216BD09B-C8D2-4ACD-9151-9E8142254C4C}" dt="2023-10-31T16:48:46.560" v="84" actId="478"/>
          <ac:spMkLst>
            <pc:docMk/>
            <pc:sldMk cId="61433280" sldId="318"/>
            <ac:spMk id="8" creationId="{7501C5DB-8933-990F-E312-4E0EB595FF1A}"/>
          </ac:spMkLst>
        </pc:spChg>
        <pc:spChg chg="add del mod">
          <ac:chgData name="Patrick Molligo" userId="3bb0837e-4947-4629-9175-5c7940436ad2" providerId="ADAL" clId="{216BD09B-C8D2-4ACD-9151-9E8142254C4C}" dt="2023-10-31T16:48:43.795" v="82" actId="478"/>
          <ac:spMkLst>
            <pc:docMk/>
            <pc:sldMk cId="61433280" sldId="318"/>
            <ac:spMk id="12" creationId="{BC100197-48FF-1F7A-A499-B15B52B88E1E}"/>
          </ac:spMkLst>
        </pc:spChg>
        <pc:spChg chg="add del mod">
          <ac:chgData name="Patrick Molligo" userId="3bb0837e-4947-4629-9175-5c7940436ad2" providerId="ADAL" clId="{216BD09B-C8D2-4ACD-9151-9E8142254C4C}" dt="2023-10-31T16:48:43.641" v="81" actId="478"/>
          <ac:spMkLst>
            <pc:docMk/>
            <pc:sldMk cId="61433280" sldId="318"/>
            <ac:spMk id="14" creationId="{64108BBD-BC66-C399-D31B-0EC59E14A70C}"/>
          </ac:spMkLst>
        </pc:spChg>
        <pc:spChg chg="add del mod">
          <ac:chgData name="Patrick Molligo" userId="3bb0837e-4947-4629-9175-5c7940436ad2" providerId="ADAL" clId="{216BD09B-C8D2-4ACD-9151-9E8142254C4C}" dt="2023-10-31T16:48:48.815" v="86" actId="478"/>
          <ac:spMkLst>
            <pc:docMk/>
            <pc:sldMk cId="61433280" sldId="318"/>
            <ac:spMk id="16" creationId="{C566C8D1-9AFA-7830-29A1-3DFD038FD1FA}"/>
          </ac:spMkLst>
        </pc:spChg>
        <pc:spChg chg="add del">
          <ac:chgData name="Patrick Molligo" userId="3bb0837e-4947-4629-9175-5c7940436ad2" providerId="ADAL" clId="{216BD09B-C8D2-4ACD-9151-9E8142254C4C}" dt="2023-10-31T16:49:02.632" v="90" actId="478"/>
          <ac:spMkLst>
            <pc:docMk/>
            <pc:sldMk cId="61433280" sldId="318"/>
            <ac:spMk id="19" creationId="{CCC6395B-F0B5-5B7B-1870-08FF8E21CD07}"/>
          </ac:spMkLst>
        </pc:spChg>
        <pc:spChg chg="add del">
          <ac:chgData name="Patrick Molligo" userId="3bb0837e-4947-4629-9175-5c7940436ad2" providerId="ADAL" clId="{216BD09B-C8D2-4ACD-9151-9E8142254C4C}" dt="2023-10-31T16:48:09.349" v="65" actId="26606"/>
          <ac:spMkLst>
            <pc:docMk/>
            <pc:sldMk cId="61433280" sldId="318"/>
            <ac:spMk id="24" creationId="{10162E77-11AD-44A7-84EC-40C59EEFBD2E}"/>
          </ac:spMkLst>
        </pc:spChg>
        <pc:spChg chg="add del">
          <ac:chgData name="Patrick Molligo" userId="3bb0837e-4947-4629-9175-5c7940436ad2" providerId="ADAL" clId="{216BD09B-C8D2-4ACD-9151-9E8142254C4C}" dt="2023-10-31T16:48:09.349" v="65" actId="26606"/>
          <ac:spMkLst>
            <pc:docMk/>
            <pc:sldMk cId="61433280" sldId="318"/>
            <ac:spMk id="28" creationId="{6329CBCE-21AE-419D-AC1F-8ACF510A6670}"/>
          </ac:spMkLst>
        </pc:spChg>
        <pc:spChg chg="add del">
          <ac:chgData name="Patrick Molligo" userId="3bb0837e-4947-4629-9175-5c7940436ad2" providerId="ADAL" clId="{216BD09B-C8D2-4ACD-9151-9E8142254C4C}" dt="2023-10-31T16:48:09.349" v="65" actId="26606"/>
          <ac:spMkLst>
            <pc:docMk/>
            <pc:sldMk cId="61433280" sldId="318"/>
            <ac:spMk id="30" creationId="{FF2DA012-1414-493D-888F-5D99D0BDA322}"/>
          </ac:spMkLst>
        </pc:spChg>
        <pc:spChg chg="add del">
          <ac:chgData name="Patrick Molligo" userId="3bb0837e-4947-4629-9175-5c7940436ad2" providerId="ADAL" clId="{216BD09B-C8D2-4ACD-9151-9E8142254C4C}" dt="2023-10-31T16:48:44.129" v="83" actId="26606"/>
          <ac:spMkLst>
            <pc:docMk/>
            <pc:sldMk cId="61433280" sldId="318"/>
            <ac:spMk id="32" creationId="{284B70D5-875B-433D-BDBD-1522A85D6C1D}"/>
          </ac:spMkLst>
        </pc:spChg>
        <pc:spChg chg="add del">
          <ac:chgData name="Patrick Molligo" userId="3bb0837e-4947-4629-9175-5c7940436ad2" providerId="ADAL" clId="{216BD09B-C8D2-4ACD-9151-9E8142254C4C}" dt="2023-10-31T16:48:44.129" v="83" actId="26606"/>
          <ac:spMkLst>
            <pc:docMk/>
            <pc:sldMk cId="61433280" sldId="318"/>
            <ac:spMk id="34" creationId="{1E299956-A9E7-4FC1-A0B1-D590CA9730E8}"/>
          </ac:spMkLst>
        </pc:spChg>
        <pc:spChg chg="add del">
          <ac:chgData name="Patrick Molligo" userId="3bb0837e-4947-4629-9175-5c7940436ad2" providerId="ADAL" clId="{216BD09B-C8D2-4ACD-9151-9E8142254C4C}" dt="2023-10-31T16:48:44.129" v="83" actId="26606"/>
          <ac:spMkLst>
            <pc:docMk/>
            <pc:sldMk cId="61433280" sldId="318"/>
            <ac:spMk id="35" creationId="{17FC539C-B783-4B03-9F9E-D13430F3F64F}"/>
          </ac:spMkLst>
        </pc:spChg>
        <pc:picChg chg="add mod ord">
          <ac:chgData name="Patrick Molligo" userId="3bb0837e-4947-4629-9175-5c7940436ad2" providerId="ADAL" clId="{216BD09B-C8D2-4ACD-9151-9E8142254C4C}" dt="2023-10-31T16:50:28.793" v="121" actId="1036"/>
          <ac:picMkLst>
            <pc:docMk/>
            <pc:sldMk cId="61433280" sldId="318"/>
            <ac:picMk id="10" creationId="{02085CD8-FF16-DBF3-CA30-C78311DE08C5}"/>
          </ac:picMkLst>
        </pc:picChg>
        <pc:cxnChg chg="add del">
          <ac:chgData name="Patrick Molligo" userId="3bb0837e-4947-4629-9175-5c7940436ad2" providerId="ADAL" clId="{216BD09B-C8D2-4ACD-9151-9E8142254C4C}" dt="2023-10-31T16:48:09.349" v="65" actId="26606"/>
          <ac:cxnSpMkLst>
            <pc:docMk/>
            <pc:sldMk cId="61433280" sldId="318"/>
            <ac:cxnSpMk id="26" creationId="{5AB158E9-1B40-4CD6-95F0-95CA11DF7B7A}"/>
          </ac:cxnSpMkLst>
        </pc:cxnChg>
        <pc:cxnChg chg="add del">
          <ac:chgData name="Patrick Molligo" userId="3bb0837e-4947-4629-9175-5c7940436ad2" providerId="ADAL" clId="{216BD09B-C8D2-4ACD-9151-9E8142254C4C}" dt="2023-10-31T16:48:44.129" v="83" actId="26606"/>
          <ac:cxnSpMkLst>
            <pc:docMk/>
            <pc:sldMk cId="61433280" sldId="318"/>
            <ac:cxnSpMk id="33" creationId="{C947DF4A-614C-4B4C-8B80-E5B9D8E8CFED}"/>
          </ac:cxnSpMkLst>
        </pc:cxnChg>
      </pc:sldChg>
      <pc:sldChg chg="add del">
        <pc:chgData name="Patrick Molligo" userId="3bb0837e-4947-4629-9175-5c7940436ad2" providerId="ADAL" clId="{216BD09B-C8D2-4ACD-9151-9E8142254C4C}" dt="2023-10-31T16:57:42.108" v="251" actId="47"/>
        <pc:sldMkLst>
          <pc:docMk/>
          <pc:sldMk cId="3850391477" sldId="319"/>
        </pc:sldMkLst>
      </pc:sldChg>
      <pc:sldChg chg="addSp delSp modSp add mod">
        <pc:chgData name="Patrick Molligo" userId="3bb0837e-4947-4629-9175-5c7940436ad2" providerId="ADAL" clId="{216BD09B-C8D2-4ACD-9151-9E8142254C4C}" dt="2023-10-31T16:50:02.011" v="98" actId="1076"/>
        <pc:sldMkLst>
          <pc:docMk/>
          <pc:sldMk cId="4188245242" sldId="320"/>
        </pc:sldMkLst>
        <pc:picChg chg="add mod">
          <ac:chgData name="Patrick Molligo" userId="3bb0837e-4947-4629-9175-5c7940436ad2" providerId="ADAL" clId="{216BD09B-C8D2-4ACD-9151-9E8142254C4C}" dt="2023-10-31T16:50:02.011" v="98" actId="1076"/>
          <ac:picMkLst>
            <pc:docMk/>
            <pc:sldMk cId="4188245242" sldId="320"/>
            <ac:picMk id="6" creationId="{237EEA48-EECF-9E56-EAD2-DF8FE999D221}"/>
          </ac:picMkLst>
        </pc:picChg>
        <pc:picChg chg="del">
          <ac:chgData name="Patrick Molligo" userId="3bb0837e-4947-4629-9175-5c7940436ad2" providerId="ADAL" clId="{216BD09B-C8D2-4ACD-9151-9E8142254C4C}" dt="2023-10-31T16:49:39.956" v="92" actId="478"/>
          <ac:picMkLst>
            <pc:docMk/>
            <pc:sldMk cId="4188245242" sldId="320"/>
            <ac:picMk id="10" creationId="{02085CD8-FF16-DBF3-CA30-C78311DE08C5}"/>
          </ac:picMkLst>
        </pc:picChg>
      </pc:sldChg>
      <pc:sldChg chg="addSp delSp modSp add mod">
        <pc:chgData name="Patrick Molligo" userId="3bb0837e-4947-4629-9175-5c7940436ad2" providerId="ADAL" clId="{216BD09B-C8D2-4ACD-9151-9E8142254C4C}" dt="2023-10-31T16:56:55.708" v="243" actId="20577"/>
        <pc:sldMkLst>
          <pc:docMk/>
          <pc:sldMk cId="2391341362" sldId="321"/>
        </pc:sldMkLst>
        <pc:spChg chg="mod">
          <ac:chgData name="Patrick Molligo" userId="3bb0837e-4947-4629-9175-5c7940436ad2" providerId="ADAL" clId="{216BD09B-C8D2-4ACD-9151-9E8142254C4C}" dt="2023-10-31T16:56:55.708" v="243" actId="20577"/>
          <ac:spMkLst>
            <pc:docMk/>
            <pc:sldMk cId="2391341362" sldId="321"/>
            <ac:spMk id="2" creationId="{A7CDAD19-0161-BA4D-74EF-AD263B1BD79D}"/>
          </ac:spMkLst>
        </pc:spChg>
        <pc:graphicFrameChg chg="del">
          <ac:chgData name="Patrick Molligo" userId="3bb0837e-4947-4629-9175-5c7940436ad2" providerId="ADAL" clId="{216BD09B-C8D2-4ACD-9151-9E8142254C4C}" dt="2023-10-31T16:53:29.227" v="160" actId="478"/>
          <ac:graphicFrameMkLst>
            <pc:docMk/>
            <pc:sldMk cId="2391341362" sldId="321"/>
            <ac:graphicFrameMk id="4" creationId="{4F1ED542-6A32-9179-7F94-E1F731568BC6}"/>
          </ac:graphicFrameMkLst>
        </pc:graphicFrameChg>
        <pc:graphicFrameChg chg="add mod">
          <ac:chgData name="Patrick Molligo" userId="3bb0837e-4947-4629-9175-5c7940436ad2" providerId="ADAL" clId="{216BD09B-C8D2-4ACD-9151-9E8142254C4C}" dt="2023-10-31T16:56:18.824" v="196"/>
          <ac:graphicFrameMkLst>
            <pc:docMk/>
            <pc:sldMk cId="2391341362" sldId="321"/>
            <ac:graphicFrameMk id="6" creationId="{4F1ED542-6A32-9179-7F94-E1F731568BC6}"/>
          </ac:graphicFrameMkLst>
        </pc:graphicFrameChg>
      </pc:sldChg>
      <pc:sldChg chg="addSp delSp add del mod">
        <pc:chgData name="Patrick Molligo" userId="3bb0837e-4947-4629-9175-5c7940436ad2" providerId="ADAL" clId="{216BD09B-C8D2-4ACD-9151-9E8142254C4C}" dt="2023-10-31T17:22:36.532" v="260" actId="47"/>
        <pc:sldMkLst>
          <pc:docMk/>
          <pc:sldMk cId="3171163120" sldId="322"/>
        </pc:sldMkLst>
        <pc:picChg chg="del">
          <ac:chgData name="Patrick Molligo" userId="3bb0837e-4947-4629-9175-5c7940436ad2" providerId="ADAL" clId="{216BD09B-C8D2-4ACD-9151-9E8142254C4C}" dt="2023-10-31T17:22:15.572" v="253" actId="478"/>
          <ac:picMkLst>
            <pc:docMk/>
            <pc:sldMk cId="3171163120" sldId="322"/>
            <ac:picMk id="6" creationId="{237EEA48-EECF-9E56-EAD2-DF8FE999D221}"/>
          </ac:picMkLst>
        </pc:picChg>
        <pc:picChg chg="add del">
          <ac:chgData name="Patrick Molligo" userId="3bb0837e-4947-4629-9175-5c7940436ad2" providerId="ADAL" clId="{216BD09B-C8D2-4ACD-9151-9E8142254C4C}" dt="2023-10-31T17:22:35" v="259" actId="21"/>
          <ac:picMkLst>
            <pc:docMk/>
            <pc:sldMk cId="3171163120" sldId="322"/>
            <ac:picMk id="7" creationId="{9E3A3036-FAAD-3A68-BCCF-04EE62F09901}"/>
          </ac:picMkLst>
        </pc:picChg>
      </pc:sldChg>
      <pc:sldChg chg="addSp delSp modSp add mod ord">
        <pc:chgData name="Patrick Molligo" userId="3bb0837e-4947-4629-9175-5c7940436ad2" providerId="ADAL" clId="{216BD09B-C8D2-4ACD-9151-9E8142254C4C}" dt="2023-10-31T17:24:13.023" v="308" actId="21"/>
        <pc:sldMkLst>
          <pc:docMk/>
          <pc:sldMk cId="863151759" sldId="323"/>
        </pc:sldMkLst>
        <pc:spChg chg="mod">
          <ac:chgData name="Patrick Molligo" userId="3bb0837e-4947-4629-9175-5c7940436ad2" providerId="ADAL" clId="{216BD09B-C8D2-4ACD-9151-9E8142254C4C}" dt="2023-10-31T17:23:04.530" v="296" actId="20577"/>
          <ac:spMkLst>
            <pc:docMk/>
            <pc:sldMk cId="863151759" sldId="323"/>
            <ac:spMk id="2" creationId="{0A6CDB6E-E80D-0A83-F8AE-ED7DE0B7914A}"/>
          </ac:spMkLst>
        </pc:spChg>
        <pc:spChg chg="del">
          <ac:chgData name="Patrick Molligo" userId="3bb0837e-4947-4629-9175-5c7940436ad2" providerId="ADAL" clId="{216BD09B-C8D2-4ACD-9151-9E8142254C4C}" dt="2023-10-31T17:22:28.005" v="256" actId="478"/>
          <ac:spMkLst>
            <pc:docMk/>
            <pc:sldMk cId="863151759" sldId="323"/>
            <ac:spMk id="5" creationId="{C137F3AF-4DDA-B02A-545D-93B428C29E00}"/>
          </ac:spMkLst>
        </pc:spChg>
        <pc:spChg chg="add mod">
          <ac:chgData name="Patrick Molligo" userId="3bb0837e-4947-4629-9175-5c7940436ad2" providerId="ADAL" clId="{216BD09B-C8D2-4ACD-9151-9E8142254C4C}" dt="2023-10-31T17:22:28.005" v="256" actId="478"/>
          <ac:spMkLst>
            <pc:docMk/>
            <pc:sldMk cId="863151759" sldId="323"/>
            <ac:spMk id="7" creationId="{DE14C77A-D392-6150-A840-E769BEA876F9}"/>
          </ac:spMkLst>
        </pc:spChg>
        <pc:picChg chg="add mod">
          <ac:chgData name="Patrick Molligo" userId="3bb0837e-4947-4629-9175-5c7940436ad2" providerId="ADAL" clId="{216BD09B-C8D2-4ACD-9151-9E8142254C4C}" dt="2023-10-31T17:23:56.245" v="302" actId="1076"/>
          <ac:picMkLst>
            <pc:docMk/>
            <pc:sldMk cId="863151759" sldId="323"/>
            <ac:picMk id="9" creationId="{67109888-027D-2231-760A-CA8B892ED6C8}"/>
          </ac:picMkLst>
        </pc:picChg>
        <pc:picChg chg="add del mod">
          <ac:chgData name="Patrick Molligo" userId="3bb0837e-4947-4629-9175-5c7940436ad2" providerId="ADAL" clId="{216BD09B-C8D2-4ACD-9151-9E8142254C4C}" dt="2023-10-31T17:24:13.023" v="308" actId="21"/>
          <ac:picMkLst>
            <pc:docMk/>
            <pc:sldMk cId="863151759" sldId="323"/>
            <ac:picMk id="10" creationId="{0C9AE302-0633-713B-1F4C-862346E73222}"/>
          </ac:picMkLst>
        </pc:picChg>
      </pc:sldChg>
      <pc:sldChg chg="addSp delSp modSp add mod">
        <pc:chgData name="Patrick Molligo" userId="3bb0837e-4947-4629-9175-5c7940436ad2" providerId="ADAL" clId="{216BD09B-C8D2-4ACD-9151-9E8142254C4C}" dt="2023-10-31T17:24:15.020" v="309"/>
        <pc:sldMkLst>
          <pc:docMk/>
          <pc:sldMk cId="1742016920" sldId="324"/>
        </pc:sldMkLst>
        <pc:spChg chg="del">
          <ac:chgData name="Patrick Molligo" userId="3bb0837e-4947-4629-9175-5c7940436ad2" providerId="ADAL" clId="{216BD09B-C8D2-4ACD-9151-9E8142254C4C}" dt="2023-10-31T17:23:46.762" v="299" actId="22"/>
          <ac:spMkLst>
            <pc:docMk/>
            <pc:sldMk cId="1742016920" sldId="324"/>
            <ac:spMk id="7" creationId="{DE14C77A-D392-6150-A840-E769BEA876F9}"/>
          </ac:spMkLst>
        </pc:spChg>
        <pc:spChg chg="add mod">
          <ac:chgData name="Patrick Molligo" userId="3bb0837e-4947-4629-9175-5c7940436ad2" providerId="ADAL" clId="{216BD09B-C8D2-4ACD-9151-9E8142254C4C}" dt="2023-10-31T17:23:58.696" v="303" actId="21"/>
          <ac:spMkLst>
            <pc:docMk/>
            <pc:sldMk cId="1742016920" sldId="324"/>
            <ac:spMk id="11" creationId="{ABDA3751-409F-0EEF-76FF-6E0F41EC7D37}"/>
          </ac:spMkLst>
        </pc:spChg>
        <pc:picChg chg="add del mod ord">
          <ac:chgData name="Patrick Molligo" userId="3bb0837e-4947-4629-9175-5c7940436ad2" providerId="ADAL" clId="{216BD09B-C8D2-4ACD-9151-9E8142254C4C}" dt="2023-10-31T17:23:58.696" v="303" actId="21"/>
          <ac:picMkLst>
            <pc:docMk/>
            <pc:sldMk cId="1742016920" sldId="324"/>
            <ac:picMk id="6" creationId="{AC9DA6C3-724E-49A5-C0BF-43736CB5463C}"/>
          </ac:picMkLst>
        </pc:picChg>
        <pc:picChg chg="del">
          <ac:chgData name="Patrick Molligo" userId="3bb0837e-4947-4629-9175-5c7940436ad2" providerId="ADAL" clId="{216BD09B-C8D2-4ACD-9151-9E8142254C4C}" dt="2023-10-31T17:23:28.078" v="298" actId="478"/>
          <ac:picMkLst>
            <pc:docMk/>
            <pc:sldMk cId="1742016920" sldId="324"/>
            <ac:picMk id="9" creationId="{67109888-027D-2231-760A-CA8B892ED6C8}"/>
          </ac:picMkLst>
        </pc:picChg>
        <pc:picChg chg="add mod">
          <ac:chgData name="Patrick Molligo" userId="3bb0837e-4947-4629-9175-5c7940436ad2" providerId="ADAL" clId="{216BD09B-C8D2-4ACD-9151-9E8142254C4C}" dt="2023-10-31T17:24:15.020" v="309"/>
          <ac:picMkLst>
            <pc:docMk/>
            <pc:sldMk cId="1742016920" sldId="324"/>
            <ac:picMk id="12" creationId="{385077BB-28BA-EA5C-75D8-F894DDFD87F4}"/>
          </ac:picMkLst>
        </pc:picChg>
      </pc:sldChg>
      <pc:sldChg chg="addSp delSp modSp add mod">
        <pc:chgData name="Patrick Molligo" userId="3bb0837e-4947-4629-9175-5c7940436ad2" providerId="ADAL" clId="{216BD09B-C8D2-4ACD-9151-9E8142254C4C}" dt="2023-10-31T17:40:10.032" v="373" actId="1076"/>
        <pc:sldMkLst>
          <pc:docMk/>
          <pc:sldMk cId="1710444325" sldId="325"/>
        </pc:sldMkLst>
        <pc:spChg chg="mod">
          <ac:chgData name="Patrick Molligo" userId="3bb0837e-4947-4629-9175-5c7940436ad2" providerId="ADAL" clId="{216BD09B-C8D2-4ACD-9151-9E8142254C4C}" dt="2023-10-31T17:39:20.838" v="356" actId="20577"/>
          <ac:spMkLst>
            <pc:docMk/>
            <pc:sldMk cId="1710444325" sldId="325"/>
            <ac:spMk id="2" creationId="{0A6CDB6E-E80D-0A83-F8AE-ED7DE0B7914A}"/>
          </ac:spMkLst>
        </pc:spChg>
        <pc:picChg chg="add del mod ord">
          <ac:chgData name="Patrick Molligo" userId="3bb0837e-4947-4629-9175-5c7940436ad2" providerId="ADAL" clId="{216BD09B-C8D2-4ACD-9151-9E8142254C4C}" dt="2023-10-31T17:39:56.921" v="367" actId="478"/>
          <ac:picMkLst>
            <pc:docMk/>
            <pc:sldMk cId="1710444325" sldId="325"/>
            <ac:picMk id="6" creationId="{564BEF95-1F1F-2147-E504-31C7A898921A}"/>
          </ac:picMkLst>
        </pc:picChg>
        <pc:picChg chg="add mod">
          <ac:chgData name="Patrick Molligo" userId="3bb0837e-4947-4629-9175-5c7940436ad2" providerId="ADAL" clId="{216BD09B-C8D2-4ACD-9151-9E8142254C4C}" dt="2023-10-31T17:40:10.032" v="373" actId="1076"/>
          <ac:picMkLst>
            <pc:docMk/>
            <pc:sldMk cId="1710444325" sldId="325"/>
            <ac:picMk id="9" creationId="{CA8B9781-7550-C33D-6ED4-C22C5782D5D5}"/>
          </ac:picMkLst>
        </pc:picChg>
        <pc:picChg chg="del">
          <ac:chgData name="Patrick Molligo" userId="3bb0837e-4947-4629-9175-5c7940436ad2" providerId="ADAL" clId="{216BD09B-C8D2-4ACD-9151-9E8142254C4C}" dt="2023-10-31T17:39:22.749" v="357" actId="478"/>
          <ac:picMkLst>
            <pc:docMk/>
            <pc:sldMk cId="1710444325" sldId="325"/>
            <ac:picMk id="12" creationId="{385077BB-28BA-EA5C-75D8-F894DDFD87F4}"/>
          </ac:picMkLst>
        </pc:picChg>
      </pc:sldChg>
      <pc:sldChg chg="add">
        <pc:chgData name="Patrick Molligo" userId="3bb0837e-4947-4629-9175-5c7940436ad2" providerId="ADAL" clId="{216BD09B-C8D2-4ACD-9151-9E8142254C4C}" dt="2023-10-31T17:39:44.441" v="366" actId="2890"/>
        <pc:sldMkLst>
          <pc:docMk/>
          <pc:sldMk cId="1046524631" sldId="326"/>
        </pc:sldMkLst>
      </pc:sldChg>
      <pc:sldChg chg="delSp modSp add mod">
        <pc:chgData name="Patrick Molligo" userId="3bb0837e-4947-4629-9175-5c7940436ad2" providerId="ADAL" clId="{216BD09B-C8D2-4ACD-9151-9E8142254C4C}" dt="2023-10-31T18:58:23.876" v="541" actId="20577"/>
        <pc:sldMkLst>
          <pc:docMk/>
          <pc:sldMk cId="1420031260" sldId="327"/>
        </pc:sldMkLst>
        <pc:spChg chg="mod">
          <ac:chgData name="Patrick Molligo" userId="3bb0837e-4947-4629-9175-5c7940436ad2" providerId="ADAL" clId="{216BD09B-C8D2-4ACD-9151-9E8142254C4C}" dt="2023-10-31T18:58:23.876" v="541" actId="20577"/>
          <ac:spMkLst>
            <pc:docMk/>
            <pc:sldMk cId="1420031260" sldId="327"/>
            <ac:spMk id="2" creationId="{0A6CDB6E-E80D-0A83-F8AE-ED7DE0B7914A}"/>
          </ac:spMkLst>
        </pc:spChg>
        <pc:picChg chg="del">
          <ac:chgData name="Patrick Molligo" userId="3bb0837e-4947-4629-9175-5c7940436ad2" providerId="ADAL" clId="{216BD09B-C8D2-4ACD-9151-9E8142254C4C}" dt="2023-10-31T18:58:14.465" v="513" actId="478"/>
          <ac:picMkLst>
            <pc:docMk/>
            <pc:sldMk cId="1420031260" sldId="327"/>
            <ac:picMk id="6" creationId="{564BEF95-1F1F-2147-E504-31C7A898921A}"/>
          </ac:picMkLst>
        </pc:picChg>
      </pc:sldChg>
    </pc:docChg>
  </pc:docChgLst>
  <pc:docChgLst>
    <pc:chgData name="Patrick Molligo" userId="3bb0837e-4947-4629-9175-5c7940436ad2" providerId="ADAL" clId="{1B858FA2-4304-4C13-B85B-9BA0C212A092}"/>
    <pc:docChg chg="undo custSel addSld delSld modSld sldOrd modMainMaster">
      <pc:chgData name="Patrick Molligo" userId="3bb0837e-4947-4629-9175-5c7940436ad2" providerId="ADAL" clId="{1B858FA2-4304-4C13-B85B-9BA0C212A092}" dt="2024-05-08T18:45:27.780" v="1816" actId="20577"/>
      <pc:docMkLst>
        <pc:docMk/>
      </pc:docMkLst>
      <pc:sldChg chg="modSp mod">
        <pc:chgData name="Patrick Molligo" userId="3bb0837e-4947-4629-9175-5c7940436ad2" providerId="ADAL" clId="{1B858FA2-4304-4C13-B85B-9BA0C212A092}" dt="2024-05-08T03:20:13.482" v="1299" actId="20577"/>
        <pc:sldMkLst>
          <pc:docMk/>
          <pc:sldMk cId="349852564" sldId="256"/>
        </pc:sldMkLst>
        <pc:spChg chg="mod">
          <ac:chgData name="Patrick Molligo" userId="3bb0837e-4947-4629-9175-5c7940436ad2" providerId="ADAL" clId="{1B858FA2-4304-4C13-B85B-9BA0C212A092}" dt="2024-05-08T03:20:13.482" v="1299" actId="20577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1B858FA2-4304-4C13-B85B-9BA0C212A092}" dt="2024-05-08T02:57:07.105" v="260" actId="20577"/>
          <ac:spMkLst>
            <pc:docMk/>
            <pc:sldMk cId="349852564" sldId="256"/>
            <ac:spMk id="3" creationId="{ADC3A071-3C33-E626-4B4F-6C99F181CC81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3482449966" sldId="260"/>
        </pc:sldMkLst>
        <pc:spChg chg="del mod">
          <ac:chgData name="Patrick Molligo" userId="3bb0837e-4947-4629-9175-5c7940436ad2" providerId="ADAL" clId="{1B858FA2-4304-4C13-B85B-9BA0C212A092}" dt="2024-05-08T03:38:09.148" v="1556" actId="478"/>
          <ac:spMkLst>
            <pc:docMk/>
            <pc:sldMk cId="3482449966" sldId="260"/>
            <ac:spMk id="4" creationId="{F027BFCA-C2C3-4E26-6139-96D6891997B0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482449966" sldId="260"/>
            <ac:spMk id="6" creationId="{74C1A85C-05E4-788A-88B5-71EFC710BF20}"/>
          </ac:spMkLst>
        </pc:sp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919009066" sldId="264"/>
        </pc:sldMkLst>
        <pc:spChg chg="del">
          <ac:chgData name="Patrick Molligo" userId="3bb0837e-4947-4629-9175-5c7940436ad2" providerId="ADAL" clId="{1B858FA2-4304-4C13-B85B-9BA0C212A092}" dt="2024-05-08T03:37:33.855" v="1541" actId="478"/>
          <ac:spMkLst>
            <pc:docMk/>
            <pc:sldMk cId="919009066" sldId="264"/>
            <ac:spMk id="7" creationId="{CFB110AB-2231-F432-5A1C-0624DE8F2719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919009066" sldId="264"/>
            <ac:spMk id="8" creationId="{4B2A35B1-5E7E-573A-E9A4-3CCF24CD160D}"/>
          </ac:spMkLst>
        </pc:spChg>
      </pc:sldChg>
      <pc:sldChg chg="delSp modSp mod">
        <pc:chgData name="Patrick Molligo" userId="3bb0837e-4947-4629-9175-5c7940436ad2" providerId="ADAL" clId="{1B858FA2-4304-4C13-B85B-9BA0C212A092}" dt="2024-05-08T03:38:31.648" v="1561" actId="478"/>
        <pc:sldMkLst>
          <pc:docMk/>
          <pc:sldMk cId="4024366054" sldId="272"/>
        </pc:sldMkLst>
        <pc:spChg chg="del">
          <ac:chgData name="Patrick Molligo" userId="3bb0837e-4947-4629-9175-5c7940436ad2" providerId="ADAL" clId="{1B858FA2-4304-4C13-B85B-9BA0C212A092}" dt="2024-05-08T03:38:31.648" v="1561" actId="478"/>
          <ac:spMkLst>
            <pc:docMk/>
            <pc:sldMk cId="4024366054" sldId="272"/>
            <ac:spMk id="2" creationId="{58F948A7-5217-1C16-57B2-E56E1C6675F4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4024366054" sldId="272"/>
            <ac:spMk id="10" creationId="{589124E1-24E0-D262-8CEB-37E9A3DF3359}"/>
          </ac:spMkLst>
        </pc:sp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2072711432" sldId="282"/>
        </pc:sldMkLst>
        <pc:spChg chg="del">
          <ac:chgData name="Patrick Molligo" userId="3bb0837e-4947-4629-9175-5c7940436ad2" providerId="ADAL" clId="{1B858FA2-4304-4C13-B85B-9BA0C212A092}" dt="2024-05-08T03:37:28.555" v="1539" actId="478"/>
          <ac:spMkLst>
            <pc:docMk/>
            <pc:sldMk cId="2072711432" sldId="282"/>
            <ac:spMk id="8" creationId="{EE15573D-D0FE-AECF-6A02-DBF5373E3E13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072711432" sldId="282"/>
            <ac:spMk id="10" creationId="{BBDAEFF6-AE33-78C3-E402-78D372309069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1379143662" sldId="283"/>
        </pc:sldMkLst>
        <pc:spChg chg="del">
          <ac:chgData name="Patrick Molligo" userId="3bb0837e-4947-4629-9175-5c7940436ad2" providerId="ADAL" clId="{1B858FA2-4304-4C13-B85B-9BA0C212A092}" dt="2024-05-08T03:37:47.858" v="1549" actId="478"/>
          <ac:spMkLst>
            <pc:docMk/>
            <pc:sldMk cId="1379143662" sldId="283"/>
            <ac:spMk id="6" creationId="{E6A4644A-6BE9-88A8-31C6-8C290D7A5F5C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379143662" sldId="283"/>
            <ac:spMk id="8" creationId="{C44124F8-80C3-2D8D-FD42-2F1B0CCFCD25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1111698594" sldId="284"/>
        </pc:sldMkLst>
        <pc:spChg chg="del">
          <ac:chgData name="Patrick Molligo" userId="3bb0837e-4947-4629-9175-5c7940436ad2" providerId="ADAL" clId="{1B858FA2-4304-4C13-B85B-9BA0C212A092}" dt="2024-05-08T03:37:50.035" v="1550" actId="478"/>
          <ac:spMkLst>
            <pc:docMk/>
            <pc:sldMk cId="1111698594" sldId="284"/>
            <ac:spMk id="6" creationId="{C11CABEF-821F-77E7-9EC3-63642AC7B4A9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111698594" sldId="284"/>
            <ac:spMk id="8" creationId="{6A6C212D-12AF-0EE0-BD3B-8FA2B70F5D1E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2203537074" sldId="287"/>
        </pc:sldMkLst>
        <pc:spChg chg="del">
          <ac:chgData name="Patrick Molligo" userId="3bb0837e-4947-4629-9175-5c7940436ad2" providerId="ADAL" clId="{1B858FA2-4304-4C13-B85B-9BA0C212A092}" dt="2024-05-08T03:38:12.654" v="1559" actId="478"/>
          <ac:spMkLst>
            <pc:docMk/>
            <pc:sldMk cId="2203537074" sldId="287"/>
            <ac:spMk id="3" creationId="{880E0A30-F969-A9C4-AB10-22EBE419B6EC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203537074" sldId="287"/>
            <ac:spMk id="5" creationId="{D24E44A0-C613-558A-E917-2BAB1355FBB6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1260127125" sldId="289"/>
        </pc:sldMkLst>
        <pc:spChg chg="del">
          <ac:chgData name="Patrick Molligo" userId="3bb0837e-4947-4629-9175-5c7940436ad2" providerId="ADAL" clId="{1B858FA2-4304-4C13-B85B-9BA0C212A092}" dt="2024-05-08T03:38:11.659" v="1558" actId="478"/>
          <ac:spMkLst>
            <pc:docMk/>
            <pc:sldMk cId="1260127125" sldId="289"/>
            <ac:spMk id="5" creationId="{63E3A263-1F01-A82D-42AF-19D2EBB5E605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260127125" sldId="289"/>
            <ac:spMk id="7" creationId="{642B0925-FC19-4130-2749-E890714922C8}"/>
          </ac:spMkLst>
        </pc:sp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1845926199" sldId="290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845926199" sldId="290"/>
            <ac:spMk id="5" creationId="{61B12936-B6F3-9F32-22B8-22155642F53A}"/>
          </ac:spMkLst>
        </pc:spChg>
        <pc:spChg chg="del mod">
          <ac:chgData name="Patrick Molligo" userId="3bb0837e-4947-4629-9175-5c7940436ad2" providerId="ADAL" clId="{1B858FA2-4304-4C13-B85B-9BA0C212A092}" dt="2024-05-08T03:37:35.627" v="1543" actId="478"/>
          <ac:spMkLst>
            <pc:docMk/>
            <pc:sldMk cId="1845926199" sldId="290"/>
            <ac:spMk id="8" creationId="{B6D25B97-FDFF-9868-5BC3-7567703C2906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1970063171" sldId="291"/>
        </pc:sldMkLst>
        <pc:spChg chg="del">
          <ac:chgData name="Patrick Molligo" userId="3bb0837e-4947-4629-9175-5c7940436ad2" providerId="ADAL" clId="{1B858FA2-4304-4C13-B85B-9BA0C212A092}" dt="2024-05-08T03:37:54.236" v="1552" actId="478"/>
          <ac:spMkLst>
            <pc:docMk/>
            <pc:sldMk cId="1970063171" sldId="291"/>
            <ac:spMk id="3" creationId="{4B4A9CC0-30A3-B44D-FD3D-55D51960EB70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970063171" sldId="291"/>
            <ac:spMk id="5" creationId="{A84114FD-82C6-6AA9-B4F9-8E6B9E141EE2}"/>
          </ac:spMkLst>
        </pc:sp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1700127592" sldId="292"/>
        </pc:sldMkLst>
        <pc:spChg chg="del mod">
          <ac:chgData name="Patrick Molligo" userId="3bb0837e-4947-4629-9175-5c7940436ad2" providerId="ADAL" clId="{1B858FA2-4304-4C13-B85B-9BA0C212A092}" dt="2024-05-08T03:37:42.457" v="1547" actId="478"/>
          <ac:spMkLst>
            <pc:docMk/>
            <pc:sldMk cId="1700127592" sldId="292"/>
            <ac:spMk id="7" creationId="{1875A8CA-FAE6-698F-BB66-FC08EEEC3177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700127592" sldId="292"/>
            <ac:spMk id="8" creationId="{47F0D131-EC8A-3E40-7414-FBEE1489C4CD}"/>
          </ac:spMkLst>
        </pc:sp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4052917876" sldId="293"/>
        </pc:sldMkLst>
        <pc:spChg chg="del">
          <ac:chgData name="Patrick Molligo" userId="3bb0837e-4947-4629-9175-5c7940436ad2" providerId="ADAL" clId="{1B858FA2-4304-4C13-B85B-9BA0C212A092}" dt="2024-05-08T03:37:30.745" v="1540" actId="478"/>
          <ac:spMkLst>
            <pc:docMk/>
            <pc:sldMk cId="4052917876" sldId="293"/>
            <ac:spMk id="5" creationId="{1463882C-B134-75EB-063E-1C50EB01E48F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4052917876" sldId="293"/>
            <ac:spMk id="7" creationId="{1604759E-18E7-D749-3360-9706F2C0AD6C}"/>
          </ac:spMkLst>
        </pc:spChg>
      </pc:sldChg>
      <pc:sldChg chg="delSp modSp mod">
        <pc:chgData name="Patrick Molligo" userId="3bb0837e-4947-4629-9175-5c7940436ad2" providerId="ADAL" clId="{1B858FA2-4304-4C13-B85B-9BA0C212A092}" dt="2024-05-08T03:38:13.643" v="1560" actId="478"/>
        <pc:sldMkLst>
          <pc:docMk/>
          <pc:sldMk cId="1286564088" sldId="294"/>
        </pc:sldMkLst>
        <pc:spChg chg="del">
          <ac:chgData name="Patrick Molligo" userId="3bb0837e-4947-4629-9175-5c7940436ad2" providerId="ADAL" clId="{1B858FA2-4304-4C13-B85B-9BA0C212A092}" dt="2024-05-08T03:38:13.643" v="1560" actId="478"/>
          <ac:spMkLst>
            <pc:docMk/>
            <pc:sldMk cId="1286564088" sldId="294"/>
            <ac:spMk id="5" creationId="{69E09824-2D0D-2B09-B46E-64B3EB42F143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286564088" sldId="294"/>
            <ac:spMk id="8" creationId="{CF2AA4E4-9677-3B2F-133C-B8C9BD4DD0AA}"/>
          </ac:spMkLst>
        </pc:spChg>
      </pc:sldChg>
      <pc:sldChg chg="addSp delSp modSp mod">
        <pc:chgData name="Patrick Molligo" userId="3bb0837e-4947-4629-9175-5c7940436ad2" providerId="ADAL" clId="{1B858FA2-4304-4C13-B85B-9BA0C212A092}" dt="2024-05-08T05:15:12.295" v="1591" actId="1076"/>
        <pc:sldMkLst>
          <pc:docMk/>
          <pc:sldMk cId="3144448643" sldId="298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144448643" sldId="298"/>
            <ac:spMk id="8" creationId="{B88DA3F5-9BF1-458A-1E90-810C97A04310}"/>
          </ac:spMkLst>
        </pc:spChg>
        <pc:picChg chg="del">
          <ac:chgData name="Patrick Molligo" userId="3bb0837e-4947-4629-9175-5c7940436ad2" providerId="ADAL" clId="{1B858FA2-4304-4C13-B85B-9BA0C212A092}" dt="2024-05-08T05:15:00.726" v="1589" actId="478"/>
          <ac:picMkLst>
            <pc:docMk/>
            <pc:sldMk cId="3144448643" sldId="298"/>
            <ac:picMk id="7" creationId="{42ACBF85-7975-4826-8FB8-6BBF2860C061}"/>
          </ac:picMkLst>
        </pc:picChg>
        <pc:picChg chg="add mod">
          <ac:chgData name="Patrick Molligo" userId="3bb0837e-4947-4629-9175-5c7940436ad2" providerId="ADAL" clId="{1B858FA2-4304-4C13-B85B-9BA0C212A092}" dt="2024-05-08T05:15:12.295" v="1591" actId="1076"/>
          <ac:picMkLst>
            <pc:docMk/>
            <pc:sldMk cId="3144448643" sldId="298"/>
            <ac:picMk id="10" creationId="{B7874167-9340-69C1-6AD4-0AA3C45259A8}"/>
          </ac:picMkLst>
        </pc:picChg>
      </pc:sldChg>
      <pc:sldChg chg="del">
        <pc:chgData name="Patrick Molligo" userId="3bb0837e-4947-4629-9175-5c7940436ad2" providerId="ADAL" clId="{1B858FA2-4304-4C13-B85B-9BA0C212A092}" dt="2024-05-07T15:15:43.233" v="0" actId="47"/>
        <pc:sldMkLst>
          <pc:docMk/>
          <pc:sldMk cId="3522108690" sldId="300"/>
        </pc:sldMkLst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3656267308" sldId="301"/>
        </pc:sldMkLst>
        <pc:spChg chg="del">
          <ac:chgData name="Patrick Molligo" userId="3bb0837e-4947-4629-9175-5c7940436ad2" providerId="ADAL" clId="{1B858FA2-4304-4C13-B85B-9BA0C212A092}" dt="2024-05-08T03:38:07.369" v="1554" actId="478"/>
          <ac:spMkLst>
            <pc:docMk/>
            <pc:sldMk cId="3656267308" sldId="301"/>
            <ac:spMk id="3" creationId="{FDA63AEB-E794-426B-E4E1-5F49C734A430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656267308" sldId="301"/>
            <ac:spMk id="11" creationId="{71D08094-AD99-7B69-9F21-0ED49F77E8E1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2996591017" sldId="302"/>
        </pc:sldMkLst>
        <pc:spChg chg="del">
          <ac:chgData name="Patrick Molligo" userId="3bb0837e-4947-4629-9175-5c7940436ad2" providerId="ADAL" clId="{1B858FA2-4304-4C13-B85B-9BA0C212A092}" dt="2024-05-08T03:38:10.537" v="1557" actId="478"/>
          <ac:spMkLst>
            <pc:docMk/>
            <pc:sldMk cId="2996591017" sldId="302"/>
            <ac:spMk id="3" creationId="{6211A0B3-9D83-9785-8DDB-7C35FB45CA54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996591017" sldId="302"/>
            <ac:spMk id="11" creationId="{D7728E80-EF0E-90B9-C519-3263641E9747}"/>
          </ac:spMkLst>
        </pc:spChg>
      </pc:sldChg>
      <pc:sldChg chg="delSp modSp mod ord delAnim">
        <pc:chgData name="Patrick Molligo" userId="3bb0837e-4947-4629-9175-5c7940436ad2" providerId="ADAL" clId="{1B858FA2-4304-4C13-B85B-9BA0C212A092}" dt="2024-05-08T18:10:50.727" v="1708"/>
        <pc:sldMkLst>
          <pc:docMk/>
          <pc:sldMk cId="1309058445" sldId="305"/>
        </pc:sldMkLst>
        <pc:spChg chg="mod">
          <ac:chgData name="Patrick Molligo" userId="3bb0837e-4947-4629-9175-5c7940436ad2" providerId="ADAL" clId="{1B858FA2-4304-4C13-B85B-9BA0C212A092}" dt="2024-05-08T18:10:12.639" v="1658" actId="20577"/>
          <ac:spMkLst>
            <pc:docMk/>
            <pc:sldMk cId="1309058445" sldId="305"/>
            <ac:spMk id="5" creationId="{C137F3AF-4DDA-B02A-545D-93B428C29E00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309058445" sldId="305"/>
            <ac:spMk id="8" creationId="{B88DA3F5-9BF1-458A-1E90-810C97A04310}"/>
          </ac:spMkLst>
        </pc:spChg>
        <pc:spChg chg="del">
          <ac:chgData name="Patrick Molligo" userId="3bb0837e-4947-4629-9175-5c7940436ad2" providerId="ADAL" clId="{1B858FA2-4304-4C13-B85B-9BA0C212A092}" dt="2024-05-08T18:10:16.404" v="1659" actId="478"/>
          <ac:spMkLst>
            <pc:docMk/>
            <pc:sldMk cId="1309058445" sldId="305"/>
            <ac:spMk id="12" creationId="{676B957E-5852-0961-CE87-E487E29E03C0}"/>
          </ac:spMkLst>
        </pc:spChg>
        <pc:cxnChg chg="del">
          <ac:chgData name="Patrick Molligo" userId="3bb0837e-4947-4629-9175-5c7940436ad2" providerId="ADAL" clId="{1B858FA2-4304-4C13-B85B-9BA0C212A092}" dt="2024-05-08T18:10:16.404" v="1659" actId="478"/>
          <ac:cxnSpMkLst>
            <pc:docMk/>
            <pc:sldMk cId="1309058445" sldId="305"/>
            <ac:cxnSpMk id="7" creationId="{CF82880E-6050-40D1-9C3C-1260A09EADFB}"/>
          </ac:cxnSpMkLst>
        </pc:cxnChg>
      </pc:sldChg>
      <pc:sldChg chg="delSp modSp del mod ord">
        <pc:chgData name="Patrick Molligo" userId="3bb0837e-4947-4629-9175-5c7940436ad2" providerId="ADAL" clId="{1B858FA2-4304-4C13-B85B-9BA0C212A092}" dt="2024-05-08T05:18:41.233" v="1611" actId="47"/>
        <pc:sldMkLst>
          <pc:docMk/>
          <pc:sldMk cId="3978196312" sldId="311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978196312" sldId="311"/>
            <ac:spMk id="5" creationId="{ED6BACAE-8608-5E84-183D-F9282F32C92D}"/>
          </ac:spMkLst>
        </pc:spChg>
        <pc:spChg chg="del">
          <ac:chgData name="Patrick Molligo" userId="3bb0837e-4947-4629-9175-5c7940436ad2" providerId="ADAL" clId="{1B858FA2-4304-4C13-B85B-9BA0C212A092}" dt="2024-05-08T03:37:38.354" v="1544" actId="478"/>
          <ac:spMkLst>
            <pc:docMk/>
            <pc:sldMk cId="3978196312" sldId="311"/>
            <ac:spMk id="6" creationId="{11D55A4F-568B-D042-B0E2-4E35C7B4878F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2759450918" sldId="317"/>
        </pc:sldMkLst>
        <pc:spChg chg="del">
          <ac:chgData name="Patrick Molligo" userId="3bb0837e-4947-4629-9175-5c7940436ad2" providerId="ADAL" clId="{1B858FA2-4304-4C13-B85B-9BA0C212A092}" dt="2024-05-08T03:37:45.331" v="1548" actId="478"/>
          <ac:spMkLst>
            <pc:docMk/>
            <pc:sldMk cId="2759450918" sldId="317"/>
            <ac:spMk id="5" creationId="{1C500660-9C67-5C31-6AFC-834125E6A941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759450918" sldId="317"/>
            <ac:spMk id="6" creationId="{FF49A033-C91C-844F-4D34-E97EFA298395}"/>
          </ac:spMkLst>
        </pc:sp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2391341362" sldId="321"/>
        </pc:sldMkLst>
        <pc:spChg chg="del">
          <ac:chgData name="Patrick Molligo" userId="3bb0837e-4947-4629-9175-5c7940436ad2" providerId="ADAL" clId="{1B858FA2-4304-4C13-B85B-9BA0C212A092}" dt="2024-05-08T03:37:52.406" v="1551" actId="478"/>
          <ac:spMkLst>
            <pc:docMk/>
            <pc:sldMk cId="2391341362" sldId="321"/>
            <ac:spMk id="5" creationId="{D179B725-C548-B4B8-17E2-A52CC1261B35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391341362" sldId="321"/>
            <ac:spMk id="8" creationId="{47F0D131-EC8A-3E40-7414-FBEE1489C4CD}"/>
          </ac:spMkLst>
        </pc:spChg>
      </pc:sldChg>
      <pc:sldChg chg="addSp delSp modSp mod">
        <pc:chgData name="Patrick Molligo" userId="3bb0837e-4947-4629-9175-5c7940436ad2" providerId="ADAL" clId="{1B858FA2-4304-4C13-B85B-9BA0C212A092}" dt="2024-05-08T05:34:11.361" v="1618" actId="1076"/>
        <pc:sldMkLst>
          <pc:docMk/>
          <pc:sldMk cId="863151759" sldId="323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863151759" sldId="323"/>
            <ac:spMk id="8" creationId="{B88DA3F5-9BF1-458A-1E90-810C97A04310}"/>
          </ac:spMkLst>
        </pc:spChg>
        <pc:picChg chg="del">
          <ac:chgData name="Patrick Molligo" userId="3bb0837e-4947-4629-9175-5c7940436ad2" providerId="ADAL" clId="{1B858FA2-4304-4C13-B85B-9BA0C212A092}" dt="2024-05-08T05:19:29.102" v="1612" actId="478"/>
          <ac:picMkLst>
            <pc:docMk/>
            <pc:sldMk cId="863151759" sldId="323"/>
            <ac:picMk id="6" creationId="{F6895661-7910-AABB-FCFC-D8AE3BF1AA55}"/>
          </ac:picMkLst>
        </pc:picChg>
        <pc:picChg chg="add del mod">
          <ac:chgData name="Patrick Molligo" userId="3bb0837e-4947-4629-9175-5c7940436ad2" providerId="ADAL" clId="{1B858FA2-4304-4C13-B85B-9BA0C212A092}" dt="2024-05-08T05:34:07.841" v="1616" actId="478"/>
          <ac:picMkLst>
            <pc:docMk/>
            <pc:sldMk cId="863151759" sldId="323"/>
            <ac:picMk id="11" creationId="{E18A15BC-051A-B03B-9D4A-489C2DFB2D75}"/>
          </ac:picMkLst>
        </pc:picChg>
        <pc:picChg chg="add mod">
          <ac:chgData name="Patrick Molligo" userId="3bb0837e-4947-4629-9175-5c7940436ad2" providerId="ADAL" clId="{1B858FA2-4304-4C13-B85B-9BA0C212A092}" dt="2024-05-08T05:34:11.361" v="1618" actId="1076"/>
          <ac:picMkLst>
            <pc:docMk/>
            <pc:sldMk cId="863151759" sldId="323"/>
            <ac:picMk id="13" creationId="{A3EFA760-3374-D4BB-0A20-4DF60F59C9AF}"/>
          </ac:picMkLst>
        </pc:picChg>
      </pc:sldChg>
      <pc:sldChg chg="delSp modSp del mod">
        <pc:chgData name="Patrick Molligo" userId="3bb0837e-4947-4629-9175-5c7940436ad2" providerId="ADAL" clId="{1B858FA2-4304-4C13-B85B-9BA0C212A092}" dt="2024-05-08T05:18:41.233" v="1611" actId="47"/>
        <pc:sldMkLst>
          <pc:docMk/>
          <pc:sldMk cId="1742016920" sldId="324"/>
        </pc:sldMkLst>
        <pc:spChg chg="del">
          <ac:chgData name="Patrick Molligo" userId="3bb0837e-4947-4629-9175-5c7940436ad2" providerId="ADAL" clId="{1B858FA2-4304-4C13-B85B-9BA0C212A092}" dt="2024-05-08T03:38:05.513" v="1553" actId="478"/>
          <ac:spMkLst>
            <pc:docMk/>
            <pc:sldMk cId="1742016920" sldId="324"/>
            <ac:spMk id="3" creationId="{949447CA-E653-FE35-5DDF-68F970CB7D0F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742016920" sldId="324"/>
            <ac:spMk id="8" creationId="{B88DA3F5-9BF1-458A-1E90-810C97A04310}"/>
          </ac:spMkLst>
        </pc:spChg>
      </pc:sldChg>
      <pc:sldChg chg="addSp delSp modSp mod ord">
        <pc:chgData name="Patrick Molligo" userId="3bb0837e-4947-4629-9175-5c7940436ad2" providerId="ADAL" clId="{1B858FA2-4304-4C13-B85B-9BA0C212A092}" dt="2024-05-08T03:19:04.384" v="1245"/>
        <pc:sldMkLst>
          <pc:docMk/>
          <pc:sldMk cId="1710444325" sldId="325"/>
        </pc:sldMkLst>
        <pc:spChg chg="mod">
          <ac:chgData name="Patrick Molligo" userId="3bb0837e-4947-4629-9175-5c7940436ad2" providerId="ADAL" clId="{1B858FA2-4304-4C13-B85B-9BA0C212A092}" dt="2024-05-08T02:53:53.369" v="126" actId="20577"/>
          <ac:spMkLst>
            <pc:docMk/>
            <pc:sldMk cId="1710444325" sldId="325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710444325" sldId="325"/>
            <ac:spMk id="8" creationId="{B88DA3F5-9BF1-458A-1E90-810C97A04310}"/>
          </ac:spMkLst>
        </pc:spChg>
        <pc:picChg chg="del">
          <ac:chgData name="Patrick Molligo" userId="3bb0837e-4947-4629-9175-5c7940436ad2" providerId="ADAL" clId="{1B858FA2-4304-4C13-B85B-9BA0C212A092}" dt="2024-05-07T22:39:38.274" v="6" actId="478"/>
          <ac:picMkLst>
            <pc:docMk/>
            <pc:sldMk cId="1710444325" sldId="325"/>
            <ac:picMk id="6" creationId="{3D4B98F0-4E23-2EC9-10D2-865D7349E46D}"/>
          </ac:picMkLst>
        </pc:picChg>
        <pc:picChg chg="add del mod">
          <ac:chgData name="Patrick Molligo" userId="3bb0837e-4947-4629-9175-5c7940436ad2" providerId="ADAL" clId="{1B858FA2-4304-4C13-B85B-9BA0C212A092}" dt="2024-05-08T02:51:31.114" v="44" actId="478"/>
          <ac:picMkLst>
            <pc:docMk/>
            <pc:sldMk cId="1710444325" sldId="325"/>
            <ac:picMk id="7" creationId="{652138C9-A8D5-8F2D-02DE-644BB279A9ED}"/>
          </ac:picMkLst>
        </pc:picChg>
        <pc:picChg chg="add del mod">
          <ac:chgData name="Patrick Molligo" userId="3bb0837e-4947-4629-9175-5c7940436ad2" providerId="ADAL" clId="{1B858FA2-4304-4C13-B85B-9BA0C212A092}" dt="2024-05-08T02:53:45.078" v="107" actId="478"/>
          <ac:picMkLst>
            <pc:docMk/>
            <pc:sldMk cId="1710444325" sldId="325"/>
            <ac:picMk id="10" creationId="{AD4F59C9-7E41-9272-D312-8F2E78658126}"/>
          </ac:picMkLst>
        </pc:picChg>
        <pc:picChg chg="add mod">
          <ac:chgData name="Patrick Molligo" userId="3bb0837e-4947-4629-9175-5c7940436ad2" providerId="ADAL" clId="{1B858FA2-4304-4C13-B85B-9BA0C212A092}" dt="2024-05-08T02:53:49.476" v="110" actId="1076"/>
          <ac:picMkLst>
            <pc:docMk/>
            <pc:sldMk cId="1710444325" sldId="325"/>
            <ac:picMk id="12" creationId="{4BF1D101-5F51-58E3-3A0B-86285B48EC8B}"/>
          </ac:picMkLst>
        </pc:picChg>
      </pc:sldChg>
      <pc:sldChg chg="modSp">
        <pc:chgData name="Patrick Molligo" userId="3bb0837e-4947-4629-9175-5c7940436ad2" providerId="ADAL" clId="{1B858FA2-4304-4C13-B85B-9BA0C212A092}" dt="2024-05-08T03:19:04.384" v="1245"/>
        <pc:sldMkLst>
          <pc:docMk/>
          <pc:sldMk cId="1420031260" sldId="327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420031260" sldId="327"/>
            <ac:spMk id="8" creationId="{B88DA3F5-9BF1-458A-1E90-810C97A04310}"/>
          </ac:spMkLst>
        </pc:spChg>
      </pc:sldChg>
      <pc:sldChg chg="addSp delSp modSp mod modAnim">
        <pc:chgData name="Patrick Molligo" userId="3bb0837e-4947-4629-9175-5c7940436ad2" providerId="ADAL" clId="{1B858FA2-4304-4C13-B85B-9BA0C212A092}" dt="2024-05-08T18:10:29.490" v="1674" actId="20577"/>
        <pc:sldMkLst>
          <pc:docMk/>
          <pc:sldMk cId="2676068238" sldId="328"/>
        </pc:sldMkLst>
        <pc:spChg chg="mod">
          <ac:chgData name="Patrick Molligo" userId="3bb0837e-4947-4629-9175-5c7940436ad2" providerId="ADAL" clId="{1B858FA2-4304-4C13-B85B-9BA0C212A092}" dt="2024-05-08T18:10:27.937" v="1673" actId="113"/>
          <ac:spMkLst>
            <pc:docMk/>
            <pc:sldMk cId="2676068238" sldId="328"/>
            <ac:spMk id="3" creationId="{CC3EB1E4-A2B8-BA2D-69B8-2640186588C8}"/>
          </ac:spMkLst>
        </pc:spChg>
        <pc:spChg chg="add mod">
          <ac:chgData name="Patrick Molligo" userId="3bb0837e-4947-4629-9175-5c7940436ad2" providerId="ADAL" clId="{1B858FA2-4304-4C13-B85B-9BA0C212A092}" dt="2024-05-08T03:19:04.384" v="1245"/>
          <ac:spMkLst>
            <pc:docMk/>
            <pc:sldMk cId="2676068238" sldId="328"/>
            <ac:spMk id="6" creationId="{83EFA8A6-C069-D0A7-4ED1-9A03DFC08395}"/>
          </ac:spMkLst>
        </pc:spChg>
        <pc:spChg chg="del">
          <ac:chgData name="Patrick Molligo" userId="3bb0837e-4947-4629-9175-5c7940436ad2" providerId="ADAL" clId="{1B858FA2-4304-4C13-B85B-9BA0C212A092}" dt="2024-05-08T03:18:01.477" v="1243" actId="478"/>
          <ac:spMkLst>
            <pc:docMk/>
            <pc:sldMk cId="2676068238" sldId="328"/>
            <ac:spMk id="8" creationId="{59EEC088-B537-40CE-8740-21EEC6CE3D1E}"/>
          </ac:spMkLst>
        </pc:spChg>
      </pc:sldChg>
      <pc:sldChg chg="del">
        <pc:chgData name="Patrick Molligo" userId="3bb0837e-4947-4629-9175-5c7940436ad2" providerId="ADAL" clId="{1B858FA2-4304-4C13-B85B-9BA0C212A092}" dt="2024-05-07T15:15:51.189" v="1" actId="47"/>
        <pc:sldMkLst>
          <pc:docMk/>
          <pc:sldMk cId="1413204659" sldId="329"/>
        </pc:sldMkLst>
      </pc:sldChg>
      <pc:sldChg chg="modSp mod">
        <pc:chgData name="Patrick Molligo" userId="3bb0837e-4947-4629-9175-5c7940436ad2" providerId="ADAL" clId="{1B858FA2-4304-4C13-B85B-9BA0C212A092}" dt="2024-05-08T03:19:04.384" v="1245"/>
        <pc:sldMkLst>
          <pc:docMk/>
          <pc:sldMk cId="3571517351" sldId="330"/>
        </pc:sldMkLst>
        <pc:spChg chg="mod">
          <ac:chgData name="Patrick Molligo" userId="3bb0837e-4947-4629-9175-5c7940436ad2" providerId="ADAL" clId="{1B858FA2-4304-4C13-B85B-9BA0C212A092}" dt="2024-05-08T03:12:37.109" v="1195" actId="20577"/>
          <ac:spMkLst>
            <pc:docMk/>
            <pc:sldMk cId="3571517351" sldId="330"/>
            <ac:spMk id="5" creationId="{C95A495C-D509-AE61-D15F-6B9EAF833D8F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571517351" sldId="330"/>
            <ac:spMk id="8" creationId="{469B6C16-1096-0B94-C486-6615D4D5AEAF}"/>
          </ac:spMkLst>
        </pc:spChg>
      </pc:sldChg>
      <pc:sldChg chg="modSp">
        <pc:chgData name="Patrick Molligo" userId="3bb0837e-4947-4629-9175-5c7940436ad2" providerId="ADAL" clId="{1B858FA2-4304-4C13-B85B-9BA0C212A092}" dt="2024-05-08T03:19:04.384" v="1245"/>
        <pc:sldMkLst>
          <pc:docMk/>
          <pc:sldMk cId="12405226" sldId="331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2405226" sldId="331"/>
            <ac:spMk id="8" creationId="{9B1F43FE-27B3-2D8C-20D1-CA0374FB2EFA}"/>
          </ac:spMkLst>
        </pc:spChg>
      </pc:sldChg>
      <pc:sldChg chg="del">
        <pc:chgData name="Patrick Molligo" userId="3bb0837e-4947-4629-9175-5c7940436ad2" providerId="ADAL" clId="{1B858FA2-4304-4C13-B85B-9BA0C212A092}" dt="2024-05-08T02:56:45.336" v="237" actId="47"/>
        <pc:sldMkLst>
          <pc:docMk/>
          <pc:sldMk cId="1853644884" sldId="332"/>
        </pc:sldMkLst>
      </pc:sldChg>
      <pc:sldChg chg="del">
        <pc:chgData name="Patrick Molligo" userId="3bb0837e-4947-4629-9175-5c7940436ad2" providerId="ADAL" clId="{1B858FA2-4304-4C13-B85B-9BA0C212A092}" dt="2024-05-08T02:56:45.336" v="237" actId="47"/>
        <pc:sldMkLst>
          <pc:docMk/>
          <pc:sldMk cId="16917002" sldId="333"/>
        </pc:sldMkLst>
      </pc:sldChg>
      <pc:sldChg chg="modSp del">
        <pc:chgData name="Patrick Molligo" userId="3bb0837e-4947-4629-9175-5c7940436ad2" providerId="ADAL" clId="{1B858FA2-4304-4C13-B85B-9BA0C212A092}" dt="2024-05-08T03:36:36.326" v="1536" actId="47"/>
        <pc:sldMkLst>
          <pc:docMk/>
          <pc:sldMk cId="3127868192" sldId="334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127868192" sldId="334"/>
            <ac:spMk id="8" creationId="{2FEC06C3-8C4B-00CE-74CA-C902CD51B2B1}"/>
          </ac:spMkLst>
        </pc:spChg>
      </pc:sldChg>
      <pc:sldChg chg="modSp">
        <pc:chgData name="Patrick Molligo" userId="3bb0837e-4947-4629-9175-5c7940436ad2" providerId="ADAL" clId="{1B858FA2-4304-4C13-B85B-9BA0C212A092}" dt="2024-05-08T03:19:04.384" v="1245"/>
        <pc:sldMkLst>
          <pc:docMk/>
          <pc:sldMk cId="4085358542" sldId="336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4085358542" sldId="336"/>
            <ac:spMk id="10" creationId="{E9A26EB3-6C78-D2A7-A5F0-A08640961D0B}"/>
          </ac:spMkLst>
        </pc:spChg>
      </pc:sldChg>
      <pc:sldChg chg="modSp">
        <pc:chgData name="Patrick Molligo" userId="3bb0837e-4947-4629-9175-5c7940436ad2" providerId="ADAL" clId="{1B858FA2-4304-4C13-B85B-9BA0C212A092}" dt="2024-05-08T03:19:04.384" v="1245"/>
        <pc:sldMkLst>
          <pc:docMk/>
          <pc:sldMk cId="3079090577" sldId="337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3079090577" sldId="337"/>
            <ac:spMk id="10" creationId="{DCD35109-3D33-4DA4-D819-B9C542CBF9E9}"/>
          </ac:spMkLst>
        </pc:spChg>
      </pc:sldChg>
      <pc:sldChg chg="modSp del">
        <pc:chgData name="Patrick Molligo" userId="3bb0837e-4947-4629-9175-5c7940436ad2" providerId="ADAL" clId="{1B858FA2-4304-4C13-B85B-9BA0C212A092}" dt="2024-05-08T04:40:51.035" v="1588" actId="47"/>
        <pc:sldMkLst>
          <pc:docMk/>
          <pc:sldMk cId="2770606063" sldId="338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770606063" sldId="338"/>
            <ac:spMk id="8" creationId="{5CC5DB02-1048-054C-1962-97B67B2698FD}"/>
          </ac:spMkLst>
        </pc:spChg>
      </pc:sldChg>
      <pc:sldChg chg="modSp del">
        <pc:chgData name="Patrick Molligo" userId="3bb0837e-4947-4629-9175-5c7940436ad2" providerId="ADAL" clId="{1B858FA2-4304-4C13-B85B-9BA0C212A092}" dt="2024-05-08T05:18:08.339" v="1609" actId="47"/>
        <pc:sldMkLst>
          <pc:docMk/>
          <pc:sldMk cId="918516668" sldId="339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918516668" sldId="339"/>
            <ac:spMk id="8" creationId="{67A9928D-6FB1-BE98-4502-04E8BA0B3F1E}"/>
          </ac:spMkLst>
        </pc:spChg>
      </pc:sldChg>
      <pc:sldChg chg="addSp delSp modSp mod">
        <pc:chgData name="Patrick Molligo" userId="3bb0837e-4947-4629-9175-5c7940436ad2" providerId="ADAL" clId="{1B858FA2-4304-4C13-B85B-9BA0C212A092}" dt="2024-05-08T05:38:31.520" v="1622" actId="1076"/>
        <pc:sldMkLst>
          <pc:docMk/>
          <pc:sldMk cId="1429223901" sldId="340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1429223901" sldId="340"/>
            <ac:spMk id="8" creationId="{D005FC68-23A7-B380-4190-BC245C185CC3}"/>
          </ac:spMkLst>
        </pc:spChg>
        <pc:picChg chg="del">
          <ac:chgData name="Patrick Molligo" userId="3bb0837e-4947-4629-9175-5c7940436ad2" providerId="ADAL" clId="{1B858FA2-4304-4C13-B85B-9BA0C212A092}" dt="2024-05-08T05:38:25.636" v="1619" actId="478"/>
          <ac:picMkLst>
            <pc:docMk/>
            <pc:sldMk cId="1429223901" sldId="340"/>
            <ac:picMk id="9" creationId="{D787459F-3ACD-A6E3-9545-96D555DCA9D6}"/>
          </ac:picMkLst>
        </pc:picChg>
        <pc:picChg chg="add mod">
          <ac:chgData name="Patrick Molligo" userId="3bb0837e-4947-4629-9175-5c7940436ad2" providerId="ADAL" clId="{1B858FA2-4304-4C13-B85B-9BA0C212A092}" dt="2024-05-08T05:38:31.520" v="1622" actId="1076"/>
          <ac:picMkLst>
            <pc:docMk/>
            <pc:sldMk cId="1429223901" sldId="340"/>
            <ac:picMk id="10" creationId="{78AB507B-C72B-C81F-A8A9-B37BC3D0077A}"/>
          </ac:picMkLst>
        </pc:picChg>
      </pc:sldChg>
      <pc:sldChg chg="modSp del">
        <pc:chgData name="Patrick Molligo" userId="3bb0837e-4947-4629-9175-5c7940436ad2" providerId="ADAL" clId="{1B858FA2-4304-4C13-B85B-9BA0C212A092}" dt="2024-05-08T05:18:12.884" v="1610" actId="47"/>
        <pc:sldMkLst>
          <pc:docMk/>
          <pc:sldMk cId="805507755" sldId="341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805507755" sldId="341"/>
            <ac:spMk id="8" creationId="{3C041864-B3D0-5995-2623-466D5EBC1347}"/>
          </ac:spMkLst>
        </pc:spChg>
      </pc:sldChg>
      <pc:sldChg chg="addSp modSp add del mod">
        <pc:chgData name="Patrick Molligo" userId="3bb0837e-4947-4629-9175-5c7940436ad2" providerId="ADAL" clId="{1B858FA2-4304-4C13-B85B-9BA0C212A092}" dt="2024-05-08T02:54:42.193" v="131" actId="47"/>
        <pc:sldMkLst>
          <pc:docMk/>
          <pc:sldMk cId="556761711" sldId="342"/>
        </pc:sldMkLst>
        <pc:picChg chg="add mod">
          <ac:chgData name="Patrick Molligo" userId="3bb0837e-4947-4629-9175-5c7940436ad2" providerId="ADAL" clId="{1B858FA2-4304-4C13-B85B-9BA0C212A092}" dt="2024-05-07T22:40:28.774" v="17" actId="1076"/>
          <ac:picMkLst>
            <pc:docMk/>
            <pc:sldMk cId="556761711" sldId="342"/>
            <ac:picMk id="6" creationId="{868D5AF9-CB51-BC71-B709-20AD4A01D8FE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19:04.384" v="1245"/>
        <pc:sldMkLst>
          <pc:docMk/>
          <pc:sldMk cId="2398289669" sldId="343"/>
        </pc:sldMkLst>
        <pc:spChg chg="mod">
          <ac:chgData name="Patrick Molligo" userId="3bb0837e-4947-4629-9175-5c7940436ad2" providerId="ADAL" clId="{1B858FA2-4304-4C13-B85B-9BA0C212A092}" dt="2024-05-08T02:53:10.128" v="101" actId="20577"/>
          <ac:spMkLst>
            <pc:docMk/>
            <pc:sldMk cId="2398289669" sldId="343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398289669" sldId="343"/>
            <ac:spMk id="8" creationId="{B88DA3F5-9BF1-458A-1E90-810C97A04310}"/>
          </ac:spMkLst>
        </pc:spChg>
        <pc:picChg chg="add del mod">
          <ac:chgData name="Patrick Molligo" userId="3bb0837e-4947-4629-9175-5c7940436ad2" providerId="ADAL" clId="{1B858FA2-4304-4C13-B85B-9BA0C212A092}" dt="2024-05-08T02:51:03.510" v="38" actId="478"/>
          <ac:picMkLst>
            <pc:docMk/>
            <pc:sldMk cId="2398289669" sldId="343"/>
            <ac:picMk id="6" creationId="{407E3E12-04CD-470D-5F4B-4D6E21DF98F4}"/>
          </ac:picMkLst>
        </pc:picChg>
        <pc:picChg chg="add mod">
          <ac:chgData name="Patrick Molligo" userId="3bb0837e-4947-4629-9175-5c7940436ad2" providerId="ADAL" clId="{1B858FA2-4304-4C13-B85B-9BA0C212A092}" dt="2024-05-08T02:53:14.910" v="102" actId="14100"/>
          <ac:picMkLst>
            <pc:docMk/>
            <pc:sldMk cId="2398289669" sldId="343"/>
            <ac:picMk id="9" creationId="{CCAA33C9-3644-065D-2BFA-F200CDCC035B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19:04.384" v="1245"/>
        <pc:sldMkLst>
          <pc:docMk/>
          <pc:sldMk cId="646544736" sldId="344"/>
        </pc:sldMkLst>
        <pc:spChg chg="mod">
          <ac:chgData name="Patrick Molligo" userId="3bb0837e-4947-4629-9175-5c7940436ad2" providerId="ADAL" clId="{1B858FA2-4304-4C13-B85B-9BA0C212A092}" dt="2024-05-08T02:55:09.977" v="163" actId="20577"/>
          <ac:spMkLst>
            <pc:docMk/>
            <pc:sldMk cId="646544736" sldId="344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646544736" sldId="344"/>
            <ac:spMk id="8" creationId="{B88DA3F5-9BF1-458A-1E90-810C97A04310}"/>
          </ac:spMkLst>
        </pc:spChg>
        <pc:picChg chg="del">
          <ac:chgData name="Patrick Molligo" userId="3bb0837e-4947-4629-9175-5c7940436ad2" providerId="ADAL" clId="{1B858FA2-4304-4C13-B85B-9BA0C212A092}" dt="2024-05-07T22:40:36.095" v="19" actId="478"/>
          <ac:picMkLst>
            <pc:docMk/>
            <pc:sldMk cId="646544736" sldId="344"/>
            <ac:picMk id="6" creationId="{868D5AF9-CB51-BC71-B709-20AD4A01D8FE}"/>
          </ac:picMkLst>
        </pc:picChg>
        <pc:picChg chg="add del mod">
          <ac:chgData name="Patrick Molligo" userId="3bb0837e-4947-4629-9175-5c7940436ad2" providerId="ADAL" clId="{1B858FA2-4304-4C13-B85B-9BA0C212A092}" dt="2024-05-08T02:54:53.371" v="132" actId="478"/>
          <ac:picMkLst>
            <pc:docMk/>
            <pc:sldMk cId="646544736" sldId="344"/>
            <ac:picMk id="7" creationId="{161C8F9E-AA54-329C-5830-64D25009D2BE}"/>
          </ac:picMkLst>
        </pc:picChg>
        <pc:picChg chg="add mod">
          <ac:chgData name="Patrick Molligo" userId="3bb0837e-4947-4629-9175-5c7940436ad2" providerId="ADAL" clId="{1B858FA2-4304-4C13-B85B-9BA0C212A092}" dt="2024-05-08T02:54:58.331" v="135" actId="1076"/>
          <ac:picMkLst>
            <pc:docMk/>
            <pc:sldMk cId="646544736" sldId="344"/>
            <ac:picMk id="10" creationId="{056929AF-27C9-4005-E46B-4417A9D26906}"/>
          </ac:picMkLst>
        </pc:picChg>
      </pc:sldChg>
      <pc:sldChg chg="addSp delSp modSp add mod ord">
        <pc:chgData name="Patrick Molligo" userId="3bb0837e-4947-4629-9175-5c7940436ad2" providerId="ADAL" clId="{1B858FA2-4304-4C13-B85B-9BA0C212A092}" dt="2024-05-08T03:32:54.851" v="1415" actId="20577"/>
        <pc:sldMkLst>
          <pc:docMk/>
          <pc:sldMk cId="4273772803" sldId="345"/>
        </pc:sldMkLst>
        <pc:spChg chg="mod">
          <ac:chgData name="Patrick Molligo" userId="3bb0837e-4947-4629-9175-5c7940436ad2" providerId="ADAL" clId="{1B858FA2-4304-4C13-B85B-9BA0C212A092}" dt="2024-05-08T03:32:54.851" v="1415" actId="20577"/>
          <ac:spMkLst>
            <pc:docMk/>
            <pc:sldMk cId="4273772803" sldId="345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4273772803" sldId="345"/>
            <ac:spMk id="8" creationId="{B88DA3F5-9BF1-458A-1E90-810C97A04310}"/>
          </ac:spMkLst>
        </pc:spChg>
        <pc:picChg chg="add del mod">
          <ac:chgData name="Patrick Molligo" userId="3bb0837e-4947-4629-9175-5c7940436ad2" providerId="ADAL" clId="{1B858FA2-4304-4C13-B85B-9BA0C212A092}" dt="2024-05-08T02:56:22.860" v="206" actId="478"/>
          <ac:picMkLst>
            <pc:docMk/>
            <pc:sldMk cId="4273772803" sldId="345"/>
            <ac:picMk id="6" creationId="{4789285A-989F-08EC-68B1-5F41D95E92B9}"/>
          </ac:picMkLst>
        </pc:picChg>
        <pc:picChg chg="add del mod">
          <ac:chgData name="Patrick Molligo" userId="3bb0837e-4947-4629-9175-5c7940436ad2" providerId="ADAL" clId="{1B858FA2-4304-4C13-B85B-9BA0C212A092}" dt="2024-05-08T03:31:51.972" v="1310" actId="478"/>
          <ac:picMkLst>
            <pc:docMk/>
            <pc:sldMk cId="4273772803" sldId="345"/>
            <ac:picMk id="9" creationId="{6F2B8386-AA93-508F-234B-D56A03D3A8D8}"/>
          </ac:picMkLst>
        </pc:picChg>
        <pc:picChg chg="add mod">
          <ac:chgData name="Patrick Molligo" userId="3bb0837e-4947-4629-9175-5c7940436ad2" providerId="ADAL" clId="{1B858FA2-4304-4C13-B85B-9BA0C212A092}" dt="2024-05-08T03:31:56.574" v="1313" actId="1076"/>
          <ac:picMkLst>
            <pc:docMk/>
            <pc:sldMk cId="4273772803" sldId="345"/>
            <ac:picMk id="12" creationId="{A892FDA5-E26B-718C-A411-76F6A6B223E4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19:04.384" v="1245"/>
        <pc:sldMkLst>
          <pc:docMk/>
          <pc:sldMk cId="500213329" sldId="346"/>
        </pc:sld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500213329" sldId="346"/>
            <ac:spMk id="8" creationId="{B88DA3F5-9BF1-458A-1E90-810C97A04310}"/>
          </ac:spMkLst>
        </pc:spChg>
        <pc:picChg chg="add del mod">
          <ac:chgData name="Patrick Molligo" userId="3bb0837e-4947-4629-9175-5c7940436ad2" providerId="ADAL" clId="{1B858FA2-4304-4C13-B85B-9BA0C212A092}" dt="2024-05-08T02:54:26.282" v="127" actId="478"/>
          <ac:picMkLst>
            <pc:docMk/>
            <pc:sldMk cId="500213329" sldId="346"/>
            <ac:picMk id="6" creationId="{01C180B2-2D6F-81D8-7C89-39CEC8566405}"/>
          </ac:picMkLst>
        </pc:picChg>
        <pc:picChg chg="add mod">
          <ac:chgData name="Patrick Molligo" userId="3bb0837e-4947-4629-9175-5c7940436ad2" providerId="ADAL" clId="{1B858FA2-4304-4C13-B85B-9BA0C212A092}" dt="2024-05-08T02:54:31.152" v="130" actId="1076"/>
          <ac:picMkLst>
            <pc:docMk/>
            <pc:sldMk cId="500213329" sldId="346"/>
            <ac:picMk id="9" creationId="{6D46628D-87D8-B75E-3EE8-79B30FD4F8CB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19:04.384" v="1245"/>
        <pc:sldMkLst>
          <pc:docMk/>
          <pc:sldMk cId="2097157598" sldId="347"/>
        </pc:sldMkLst>
        <pc:spChg chg="mod">
          <ac:chgData name="Patrick Molligo" userId="3bb0837e-4947-4629-9175-5c7940436ad2" providerId="ADAL" clId="{1B858FA2-4304-4C13-B85B-9BA0C212A092}" dt="2024-05-08T02:55:49.271" v="205" actId="20577"/>
          <ac:spMkLst>
            <pc:docMk/>
            <pc:sldMk cId="2097157598" sldId="347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097157598" sldId="347"/>
            <ac:spMk id="8" creationId="{B88DA3F5-9BF1-458A-1E90-810C97A04310}"/>
          </ac:spMkLst>
        </pc:spChg>
        <pc:picChg chg="add del mod">
          <ac:chgData name="Patrick Molligo" userId="3bb0837e-4947-4629-9175-5c7940436ad2" providerId="ADAL" clId="{1B858FA2-4304-4C13-B85B-9BA0C212A092}" dt="2024-05-08T02:55:28.896" v="164" actId="478"/>
          <ac:picMkLst>
            <pc:docMk/>
            <pc:sldMk cId="2097157598" sldId="347"/>
            <ac:picMk id="6" creationId="{EFA48DDD-05DA-3EC3-0E51-63281FA6DEAF}"/>
          </ac:picMkLst>
        </pc:picChg>
        <pc:picChg chg="add mod">
          <ac:chgData name="Patrick Molligo" userId="3bb0837e-4947-4629-9175-5c7940436ad2" providerId="ADAL" clId="{1B858FA2-4304-4C13-B85B-9BA0C212A092}" dt="2024-05-08T02:55:33.422" v="167" actId="1076"/>
          <ac:picMkLst>
            <pc:docMk/>
            <pc:sldMk cId="2097157598" sldId="347"/>
            <ac:picMk id="9" creationId="{A33CA97D-5B64-6774-547E-30B0D95E61DC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19:04.384" v="1245"/>
        <pc:sldMkLst>
          <pc:docMk/>
          <pc:sldMk cId="2477233910" sldId="348"/>
        </pc:sldMkLst>
        <pc:spChg chg="mod">
          <ac:chgData name="Patrick Molligo" userId="3bb0837e-4947-4629-9175-5c7940436ad2" providerId="ADAL" clId="{1B858FA2-4304-4C13-B85B-9BA0C212A092}" dt="2024-05-08T02:53:00.617" v="77" actId="20577"/>
          <ac:spMkLst>
            <pc:docMk/>
            <pc:sldMk cId="2477233910" sldId="348"/>
            <ac:spMk id="2" creationId="{0A6CDB6E-E80D-0A83-F8AE-ED7DE0B7914A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2477233910" sldId="348"/>
            <ac:spMk id="8" creationId="{B88DA3F5-9BF1-458A-1E90-810C97A04310}"/>
          </ac:spMkLst>
        </pc:spChg>
        <pc:picChg chg="add del mod">
          <ac:chgData name="Patrick Molligo" userId="3bb0837e-4947-4629-9175-5c7940436ad2" providerId="ADAL" clId="{1B858FA2-4304-4C13-B85B-9BA0C212A092}" dt="2024-05-08T02:52:48.569" v="52" actId="478"/>
          <ac:picMkLst>
            <pc:docMk/>
            <pc:sldMk cId="2477233910" sldId="348"/>
            <ac:picMk id="6" creationId="{2E128D57-B4FA-9B6F-1271-BFADAF261403}"/>
          </ac:picMkLst>
        </pc:picChg>
        <pc:picChg chg="del">
          <ac:chgData name="Patrick Molligo" userId="3bb0837e-4947-4629-9175-5c7940436ad2" providerId="ADAL" clId="{1B858FA2-4304-4C13-B85B-9BA0C212A092}" dt="2024-05-08T02:51:57.148" v="48" actId="478"/>
          <ac:picMkLst>
            <pc:docMk/>
            <pc:sldMk cId="2477233910" sldId="348"/>
            <ac:picMk id="9" creationId="{CCAA33C9-3644-065D-2BFA-F200CDCC035B}"/>
          </ac:picMkLst>
        </pc:picChg>
        <pc:picChg chg="add mod">
          <ac:chgData name="Patrick Molligo" userId="3bb0837e-4947-4629-9175-5c7940436ad2" providerId="ADAL" clId="{1B858FA2-4304-4C13-B85B-9BA0C212A092}" dt="2024-05-08T02:53:20.559" v="104" actId="14100"/>
          <ac:picMkLst>
            <pc:docMk/>
            <pc:sldMk cId="2477233910" sldId="348"/>
            <ac:picMk id="10" creationId="{0174A165-8B58-1663-392A-E7A62F4C710D}"/>
          </ac:picMkLst>
        </pc:picChg>
      </pc:sldChg>
      <pc:sldChg chg="modSp add mod ord">
        <pc:chgData name="Patrick Molligo" userId="3bb0837e-4947-4629-9175-5c7940436ad2" providerId="ADAL" clId="{1B858FA2-4304-4C13-B85B-9BA0C212A092}" dt="2024-05-08T03:31:28.472" v="1305"/>
        <pc:sldMkLst>
          <pc:docMk/>
          <pc:sldMk cId="634495955" sldId="349"/>
        </pc:sldMkLst>
        <pc:spChg chg="mod">
          <ac:chgData name="Patrick Molligo" userId="3bb0837e-4947-4629-9175-5c7940436ad2" providerId="ADAL" clId="{1B858FA2-4304-4C13-B85B-9BA0C212A092}" dt="2024-05-08T03:08:08.885" v="879" actId="20577"/>
          <ac:spMkLst>
            <pc:docMk/>
            <pc:sldMk cId="634495955" sldId="349"/>
            <ac:spMk id="2" creationId="{733BEC36-2A96-42EB-BDAB-E53EFC07B98D}"/>
          </ac:spMkLst>
        </pc:spChg>
        <pc:spChg chg="mod">
          <ac:chgData name="Patrick Molligo" userId="3bb0837e-4947-4629-9175-5c7940436ad2" providerId="ADAL" clId="{1B858FA2-4304-4C13-B85B-9BA0C212A092}" dt="2024-05-08T03:10:53.958" v="1082" actId="20577"/>
          <ac:spMkLst>
            <pc:docMk/>
            <pc:sldMk cId="634495955" sldId="349"/>
            <ac:spMk id="5" creationId="{C95A495C-D509-AE61-D15F-6B9EAF833D8F}"/>
          </ac:spMkLst>
        </pc:spChg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k cId="634495955" sldId="349"/>
            <ac:spMk id="8" creationId="{469B6C16-1096-0B94-C486-6615D4D5AEAF}"/>
          </ac:spMkLst>
        </pc:spChg>
      </pc:sldChg>
      <pc:sldChg chg="add">
        <pc:chgData name="Patrick Molligo" userId="3bb0837e-4947-4629-9175-5c7940436ad2" providerId="ADAL" clId="{1B858FA2-4304-4C13-B85B-9BA0C212A092}" dt="2024-05-08T03:31:48.932" v="1306" actId="2890"/>
        <pc:sldMkLst>
          <pc:docMk/>
          <pc:sldMk cId="3047372395" sldId="350"/>
        </pc:sldMkLst>
      </pc:sldChg>
      <pc:sldChg chg="addSp delSp modSp add mod">
        <pc:chgData name="Patrick Molligo" userId="3bb0837e-4947-4629-9175-5c7940436ad2" providerId="ADAL" clId="{1B858FA2-4304-4C13-B85B-9BA0C212A092}" dt="2024-05-08T03:33:26.959" v="1430" actId="1076"/>
        <pc:sldMkLst>
          <pc:docMk/>
          <pc:sldMk cId="2867060622" sldId="351"/>
        </pc:sldMkLst>
        <pc:spChg chg="mod">
          <ac:chgData name="Patrick Molligo" userId="3bb0837e-4947-4629-9175-5c7940436ad2" providerId="ADAL" clId="{1B858FA2-4304-4C13-B85B-9BA0C212A092}" dt="2024-05-08T03:33:10.320" v="1426" actId="20577"/>
          <ac:spMkLst>
            <pc:docMk/>
            <pc:sldMk cId="2867060622" sldId="351"/>
            <ac:spMk id="2" creationId="{0A6CDB6E-E80D-0A83-F8AE-ED7DE0B7914A}"/>
          </ac:spMkLst>
        </pc:spChg>
        <pc:picChg chg="add mod">
          <ac:chgData name="Patrick Molligo" userId="3bb0837e-4947-4629-9175-5c7940436ad2" providerId="ADAL" clId="{1B858FA2-4304-4C13-B85B-9BA0C212A092}" dt="2024-05-08T03:33:26.959" v="1430" actId="1076"/>
          <ac:picMkLst>
            <pc:docMk/>
            <pc:sldMk cId="2867060622" sldId="351"/>
            <ac:picMk id="5" creationId="{18393388-B321-CD78-8241-08AEAE615980}"/>
          </ac:picMkLst>
        </pc:picChg>
        <pc:picChg chg="del">
          <ac:chgData name="Patrick Molligo" userId="3bb0837e-4947-4629-9175-5c7940436ad2" providerId="ADAL" clId="{1B858FA2-4304-4C13-B85B-9BA0C212A092}" dt="2024-05-08T03:33:22.050" v="1427" actId="478"/>
          <ac:picMkLst>
            <pc:docMk/>
            <pc:sldMk cId="2867060622" sldId="351"/>
            <ac:picMk id="12" creationId="{A892FDA5-E26B-718C-A411-76F6A6B223E4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35:05.515" v="1490" actId="1076"/>
        <pc:sldMkLst>
          <pc:docMk/>
          <pc:sldMk cId="1010323257" sldId="352"/>
        </pc:sldMkLst>
        <pc:spChg chg="mod">
          <ac:chgData name="Patrick Molligo" userId="3bb0837e-4947-4629-9175-5c7940436ad2" providerId="ADAL" clId="{1B858FA2-4304-4C13-B85B-9BA0C212A092}" dt="2024-05-08T03:34:44.812" v="1484" actId="20577"/>
          <ac:spMkLst>
            <pc:docMk/>
            <pc:sldMk cId="1010323257" sldId="352"/>
            <ac:spMk id="2" creationId="{0A6CDB6E-E80D-0A83-F8AE-ED7DE0B7914A}"/>
          </ac:spMkLst>
        </pc:spChg>
        <pc:picChg chg="del">
          <ac:chgData name="Patrick Molligo" userId="3bb0837e-4947-4629-9175-5c7940436ad2" providerId="ADAL" clId="{1B858FA2-4304-4C13-B85B-9BA0C212A092}" dt="2024-05-08T03:34:51.995" v="1485" actId="478"/>
          <ac:picMkLst>
            <pc:docMk/>
            <pc:sldMk cId="1010323257" sldId="352"/>
            <ac:picMk id="5" creationId="{18393388-B321-CD78-8241-08AEAE615980}"/>
          </ac:picMkLst>
        </pc:picChg>
        <pc:picChg chg="add del">
          <ac:chgData name="Patrick Molligo" userId="3bb0837e-4947-4629-9175-5c7940436ad2" providerId="ADAL" clId="{1B858FA2-4304-4C13-B85B-9BA0C212A092}" dt="2024-05-08T03:35:00.675" v="1487" actId="478"/>
          <ac:picMkLst>
            <pc:docMk/>
            <pc:sldMk cId="1010323257" sldId="352"/>
            <ac:picMk id="6" creationId="{F537F885-0511-535A-923A-7B04FE949A44}"/>
          </ac:picMkLst>
        </pc:picChg>
        <pc:picChg chg="add mod">
          <ac:chgData name="Patrick Molligo" userId="3bb0837e-4947-4629-9175-5c7940436ad2" providerId="ADAL" clId="{1B858FA2-4304-4C13-B85B-9BA0C212A092}" dt="2024-05-08T03:35:05.515" v="1490" actId="1076"/>
          <ac:picMkLst>
            <pc:docMk/>
            <pc:sldMk cId="1010323257" sldId="352"/>
            <ac:picMk id="9" creationId="{FF11D30C-CD51-9DBD-448E-B52B1CB3D33A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35:33.075" v="1508" actId="20577"/>
        <pc:sldMkLst>
          <pc:docMk/>
          <pc:sldMk cId="1988220479" sldId="353"/>
        </pc:sldMkLst>
        <pc:spChg chg="mod">
          <ac:chgData name="Patrick Molligo" userId="3bb0837e-4947-4629-9175-5c7940436ad2" providerId="ADAL" clId="{1B858FA2-4304-4C13-B85B-9BA0C212A092}" dt="2024-05-08T03:35:33.075" v="1508" actId="20577"/>
          <ac:spMkLst>
            <pc:docMk/>
            <pc:sldMk cId="1988220479" sldId="353"/>
            <ac:spMk id="2" creationId="{0A6CDB6E-E80D-0A83-F8AE-ED7DE0B7914A}"/>
          </ac:spMkLst>
        </pc:spChg>
        <pc:picChg chg="add mod">
          <ac:chgData name="Patrick Molligo" userId="3bb0837e-4947-4629-9175-5c7940436ad2" providerId="ADAL" clId="{1B858FA2-4304-4C13-B85B-9BA0C212A092}" dt="2024-05-08T03:35:27.602" v="1495" actId="1076"/>
          <ac:picMkLst>
            <pc:docMk/>
            <pc:sldMk cId="1988220479" sldId="353"/>
            <ac:picMk id="5" creationId="{F7A1B97D-59B4-8E5A-50E9-5E1F0D061A45}"/>
          </ac:picMkLst>
        </pc:picChg>
        <pc:picChg chg="del">
          <ac:chgData name="Patrick Molligo" userId="3bb0837e-4947-4629-9175-5c7940436ad2" providerId="ADAL" clId="{1B858FA2-4304-4C13-B85B-9BA0C212A092}" dt="2024-05-08T03:35:22.353" v="1492" actId="478"/>
          <ac:picMkLst>
            <pc:docMk/>
            <pc:sldMk cId="1988220479" sldId="353"/>
            <ac:picMk id="9" creationId="{FF11D30C-CD51-9DBD-448E-B52B1CB3D33A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3:36:01.817" v="1535" actId="20577"/>
        <pc:sldMkLst>
          <pc:docMk/>
          <pc:sldMk cId="1224820366" sldId="354"/>
        </pc:sldMkLst>
        <pc:spChg chg="mod">
          <ac:chgData name="Patrick Molligo" userId="3bb0837e-4947-4629-9175-5c7940436ad2" providerId="ADAL" clId="{1B858FA2-4304-4C13-B85B-9BA0C212A092}" dt="2024-05-08T03:36:01.817" v="1535" actId="20577"/>
          <ac:spMkLst>
            <pc:docMk/>
            <pc:sldMk cId="1224820366" sldId="354"/>
            <ac:spMk id="2" creationId="{0A6CDB6E-E80D-0A83-F8AE-ED7DE0B7914A}"/>
          </ac:spMkLst>
        </pc:spChg>
        <pc:picChg chg="del">
          <ac:chgData name="Patrick Molligo" userId="3bb0837e-4947-4629-9175-5c7940436ad2" providerId="ADAL" clId="{1B858FA2-4304-4C13-B85B-9BA0C212A092}" dt="2024-05-08T03:35:47.895" v="1510" actId="478"/>
          <ac:picMkLst>
            <pc:docMk/>
            <pc:sldMk cId="1224820366" sldId="354"/>
            <ac:picMk id="5" creationId="{F7A1B97D-59B4-8E5A-50E9-5E1F0D061A45}"/>
          </ac:picMkLst>
        </pc:picChg>
        <pc:picChg chg="add mod">
          <ac:chgData name="Patrick Molligo" userId="3bb0837e-4947-4629-9175-5c7940436ad2" providerId="ADAL" clId="{1B858FA2-4304-4C13-B85B-9BA0C212A092}" dt="2024-05-08T03:35:52.646" v="1513" actId="1076"/>
          <ac:picMkLst>
            <pc:docMk/>
            <pc:sldMk cId="1224820366" sldId="354"/>
            <ac:picMk id="6" creationId="{C4F26700-505B-DCD5-474C-8DCFE6E5252D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4:40:33.922" v="1587" actId="14100"/>
        <pc:sldMkLst>
          <pc:docMk/>
          <pc:sldMk cId="2102753385" sldId="355"/>
        </pc:sldMkLst>
        <pc:spChg chg="mod">
          <ac:chgData name="Patrick Molligo" userId="3bb0837e-4947-4629-9175-5c7940436ad2" providerId="ADAL" clId="{1B858FA2-4304-4C13-B85B-9BA0C212A092}" dt="2024-05-08T04:40:30.371" v="1586" actId="20577"/>
          <ac:spMkLst>
            <pc:docMk/>
            <pc:sldMk cId="2102753385" sldId="355"/>
            <ac:spMk id="2" creationId="{0A6CDB6E-E80D-0A83-F8AE-ED7DE0B7914A}"/>
          </ac:spMkLst>
        </pc:spChg>
        <pc:picChg chg="add mod">
          <ac:chgData name="Patrick Molligo" userId="3bb0837e-4947-4629-9175-5c7940436ad2" providerId="ADAL" clId="{1B858FA2-4304-4C13-B85B-9BA0C212A092}" dt="2024-05-08T04:40:33.922" v="1587" actId="14100"/>
          <ac:picMkLst>
            <pc:docMk/>
            <pc:sldMk cId="2102753385" sldId="355"/>
            <ac:picMk id="5" creationId="{3E9C2E7E-3C7D-9751-3F09-644F8A545483}"/>
          </ac:picMkLst>
        </pc:picChg>
        <pc:picChg chg="del">
          <ac:chgData name="Patrick Molligo" userId="3bb0837e-4947-4629-9175-5c7940436ad2" providerId="ADAL" clId="{1B858FA2-4304-4C13-B85B-9BA0C212A092}" dt="2024-05-08T04:40:18.017" v="1563" actId="478"/>
          <ac:picMkLst>
            <pc:docMk/>
            <pc:sldMk cId="2102753385" sldId="355"/>
            <ac:picMk id="9" creationId="{6F2B8386-AA93-508F-234B-D56A03D3A8D8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5:15:28.002" v="1595" actId="1076"/>
        <pc:sldMkLst>
          <pc:docMk/>
          <pc:sldMk cId="3251279203" sldId="356"/>
        </pc:sldMkLst>
        <pc:picChg chg="add mod">
          <ac:chgData name="Patrick Molligo" userId="3bb0837e-4947-4629-9175-5c7940436ad2" providerId="ADAL" clId="{1B858FA2-4304-4C13-B85B-9BA0C212A092}" dt="2024-05-08T05:15:28.002" v="1595" actId="1076"/>
          <ac:picMkLst>
            <pc:docMk/>
            <pc:sldMk cId="3251279203" sldId="356"/>
            <ac:picMk id="7" creationId="{C2BBA63A-7D08-BD46-C981-BEFCE26F06EC}"/>
          </ac:picMkLst>
        </pc:picChg>
        <pc:picChg chg="del">
          <ac:chgData name="Patrick Molligo" userId="3bb0837e-4947-4629-9175-5c7940436ad2" providerId="ADAL" clId="{1B858FA2-4304-4C13-B85B-9BA0C212A092}" dt="2024-05-08T05:15:17.528" v="1593" actId="478"/>
          <ac:picMkLst>
            <pc:docMk/>
            <pc:sldMk cId="3251279203" sldId="356"/>
            <ac:picMk id="10" creationId="{B7874167-9340-69C1-6AD4-0AA3C45259A8}"/>
          </ac:picMkLst>
        </pc:picChg>
      </pc:sldChg>
      <pc:sldChg chg="addSp delSp modSp add mod">
        <pc:chgData name="Patrick Molligo" userId="3bb0837e-4947-4629-9175-5c7940436ad2" providerId="ADAL" clId="{1B858FA2-4304-4C13-B85B-9BA0C212A092}" dt="2024-05-08T05:15:50.632" v="1601" actId="1076"/>
        <pc:sldMkLst>
          <pc:docMk/>
          <pc:sldMk cId="1398148918" sldId="357"/>
        </pc:sldMkLst>
        <pc:picChg chg="del">
          <ac:chgData name="Patrick Molligo" userId="3bb0837e-4947-4629-9175-5c7940436ad2" providerId="ADAL" clId="{1B858FA2-4304-4C13-B85B-9BA0C212A092}" dt="2024-05-08T05:15:32.969" v="1597" actId="478"/>
          <ac:picMkLst>
            <pc:docMk/>
            <pc:sldMk cId="1398148918" sldId="357"/>
            <ac:picMk id="7" creationId="{C2BBA63A-7D08-BD46-C981-BEFCE26F06EC}"/>
          </ac:picMkLst>
        </pc:picChg>
        <pc:picChg chg="add mod">
          <ac:chgData name="Patrick Molligo" userId="3bb0837e-4947-4629-9175-5c7940436ad2" providerId="ADAL" clId="{1B858FA2-4304-4C13-B85B-9BA0C212A092}" dt="2024-05-08T05:15:50.632" v="1601" actId="1076"/>
          <ac:picMkLst>
            <pc:docMk/>
            <pc:sldMk cId="1398148918" sldId="357"/>
            <ac:picMk id="9" creationId="{C06C51F1-D897-5755-09FD-B0D6CE3E4DF7}"/>
          </ac:picMkLst>
        </pc:picChg>
      </pc:sldChg>
      <pc:sldChg chg="addSp modSp add mod">
        <pc:chgData name="Patrick Molligo" userId="3bb0837e-4947-4629-9175-5c7940436ad2" providerId="ADAL" clId="{1B858FA2-4304-4C13-B85B-9BA0C212A092}" dt="2024-05-08T05:16:03.647" v="1603" actId="1076"/>
        <pc:sldMkLst>
          <pc:docMk/>
          <pc:sldMk cId="4158371784" sldId="358"/>
        </pc:sldMkLst>
        <pc:picChg chg="add mod">
          <ac:chgData name="Patrick Molligo" userId="3bb0837e-4947-4629-9175-5c7940436ad2" providerId="ADAL" clId="{1B858FA2-4304-4C13-B85B-9BA0C212A092}" dt="2024-05-08T05:16:03.647" v="1603" actId="1076"/>
          <ac:picMkLst>
            <pc:docMk/>
            <pc:sldMk cId="4158371784" sldId="358"/>
            <ac:picMk id="7" creationId="{408BE91E-BAFF-ECEE-AB61-D4824993CF9D}"/>
          </ac:picMkLst>
        </pc:picChg>
      </pc:sldChg>
      <pc:sldChg chg="addSp modSp add mod">
        <pc:chgData name="Patrick Molligo" userId="3bb0837e-4947-4629-9175-5c7940436ad2" providerId="ADAL" clId="{1B858FA2-4304-4C13-B85B-9BA0C212A092}" dt="2024-05-08T05:16:22.311" v="1606" actId="1076"/>
        <pc:sldMkLst>
          <pc:docMk/>
          <pc:sldMk cId="184832268" sldId="359"/>
        </pc:sldMkLst>
        <pc:picChg chg="add mod">
          <ac:chgData name="Patrick Molligo" userId="3bb0837e-4947-4629-9175-5c7940436ad2" providerId="ADAL" clId="{1B858FA2-4304-4C13-B85B-9BA0C212A092}" dt="2024-05-08T05:16:22.311" v="1606" actId="1076"/>
          <ac:picMkLst>
            <pc:docMk/>
            <pc:sldMk cId="184832268" sldId="359"/>
            <ac:picMk id="7" creationId="{714C228A-49EB-BAA3-F95B-E010A22DCAF9}"/>
          </ac:picMkLst>
        </pc:picChg>
      </pc:sldChg>
      <pc:sldChg chg="addSp modSp add mod">
        <pc:chgData name="Patrick Molligo" userId="3bb0837e-4947-4629-9175-5c7940436ad2" providerId="ADAL" clId="{1B858FA2-4304-4C13-B85B-9BA0C212A092}" dt="2024-05-08T05:17:42.117" v="1608" actId="1076"/>
        <pc:sldMkLst>
          <pc:docMk/>
          <pc:sldMk cId="2356376875" sldId="360"/>
        </pc:sldMkLst>
        <pc:picChg chg="add mod">
          <ac:chgData name="Patrick Molligo" userId="3bb0837e-4947-4629-9175-5c7940436ad2" providerId="ADAL" clId="{1B858FA2-4304-4C13-B85B-9BA0C212A092}" dt="2024-05-08T05:17:42.117" v="1608" actId="1076"/>
          <ac:picMkLst>
            <pc:docMk/>
            <pc:sldMk cId="2356376875" sldId="360"/>
            <ac:picMk id="7" creationId="{E10C3178-02A1-1DF8-EA0C-BE17DA1C2246}"/>
          </ac:picMkLst>
        </pc:picChg>
      </pc:sldChg>
      <pc:sldChg chg="add">
        <pc:chgData name="Patrick Molligo" userId="3bb0837e-4947-4629-9175-5c7940436ad2" providerId="ADAL" clId="{1B858FA2-4304-4C13-B85B-9BA0C212A092}" dt="2024-05-08T18:09:59.306" v="1623" actId="2890"/>
        <pc:sldMkLst>
          <pc:docMk/>
          <pc:sldMk cId="335289665" sldId="361"/>
        </pc:sldMkLst>
      </pc:sldChg>
      <pc:sldChg chg="modSp add mod modAnim">
        <pc:chgData name="Patrick Molligo" userId="3bb0837e-4947-4629-9175-5c7940436ad2" providerId="ADAL" clId="{1B858FA2-4304-4C13-B85B-9BA0C212A092}" dt="2024-05-08T18:11:40.415" v="1766" actId="20577"/>
        <pc:sldMkLst>
          <pc:docMk/>
          <pc:sldMk cId="2162920096" sldId="362"/>
        </pc:sldMkLst>
        <pc:spChg chg="mod">
          <ac:chgData name="Patrick Molligo" userId="3bb0837e-4947-4629-9175-5c7940436ad2" providerId="ADAL" clId="{1B858FA2-4304-4C13-B85B-9BA0C212A092}" dt="2024-05-08T18:10:44.272" v="1706" actId="20577"/>
          <ac:spMkLst>
            <pc:docMk/>
            <pc:sldMk cId="2162920096" sldId="362"/>
            <ac:spMk id="2" creationId="{8141D565-320B-E7D1-3C6A-F016A1F02429}"/>
          </ac:spMkLst>
        </pc:spChg>
        <pc:spChg chg="mod">
          <ac:chgData name="Patrick Molligo" userId="3bb0837e-4947-4629-9175-5c7940436ad2" providerId="ADAL" clId="{1B858FA2-4304-4C13-B85B-9BA0C212A092}" dt="2024-05-08T18:11:40.415" v="1766" actId="20577"/>
          <ac:spMkLst>
            <pc:docMk/>
            <pc:sldMk cId="2162920096" sldId="362"/>
            <ac:spMk id="3" creationId="{CC3EB1E4-A2B8-BA2D-69B8-2640186588C8}"/>
          </ac:spMkLst>
        </pc:spChg>
      </pc:sldChg>
      <pc:sldChg chg="delSp modSp add mod">
        <pc:chgData name="Patrick Molligo" userId="3bb0837e-4947-4629-9175-5c7940436ad2" providerId="ADAL" clId="{1B858FA2-4304-4C13-B85B-9BA0C212A092}" dt="2024-05-08T18:40:29.316" v="1785" actId="20577"/>
        <pc:sldMkLst>
          <pc:docMk/>
          <pc:sldMk cId="2199399725" sldId="363"/>
        </pc:sldMkLst>
        <pc:spChg chg="mod">
          <ac:chgData name="Patrick Molligo" userId="3bb0837e-4947-4629-9175-5c7940436ad2" providerId="ADAL" clId="{1B858FA2-4304-4C13-B85B-9BA0C212A092}" dt="2024-05-08T18:40:29.316" v="1785" actId="20577"/>
          <ac:spMkLst>
            <pc:docMk/>
            <pc:sldMk cId="2199399725" sldId="363"/>
            <ac:spMk id="2" creationId="{0A6CDB6E-E80D-0A83-F8AE-ED7DE0B7914A}"/>
          </ac:spMkLst>
        </pc:spChg>
        <pc:picChg chg="del">
          <ac:chgData name="Patrick Molligo" userId="3bb0837e-4947-4629-9175-5c7940436ad2" providerId="ADAL" clId="{1B858FA2-4304-4C13-B85B-9BA0C212A092}" dt="2024-05-08T18:40:21.986" v="1768" actId="478"/>
          <ac:picMkLst>
            <pc:docMk/>
            <pc:sldMk cId="2199399725" sldId="363"/>
            <ac:picMk id="7" creationId="{714C228A-49EB-BAA3-F95B-E010A22DCAF9}"/>
          </ac:picMkLst>
        </pc:picChg>
      </pc:sldChg>
      <pc:sldChg chg="delSp modSp add mod">
        <pc:chgData name="Patrick Molligo" userId="3bb0837e-4947-4629-9175-5c7940436ad2" providerId="ADAL" clId="{1B858FA2-4304-4C13-B85B-9BA0C212A092}" dt="2024-05-08T18:45:27.780" v="1816" actId="20577"/>
        <pc:sldMkLst>
          <pc:docMk/>
          <pc:sldMk cId="3628137521" sldId="364"/>
        </pc:sldMkLst>
        <pc:spChg chg="mod">
          <ac:chgData name="Patrick Molligo" userId="3bb0837e-4947-4629-9175-5c7940436ad2" providerId="ADAL" clId="{1B858FA2-4304-4C13-B85B-9BA0C212A092}" dt="2024-05-08T18:45:27.780" v="1816" actId="20577"/>
          <ac:spMkLst>
            <pc:docMk/>
            <pc:sldMk cId="3628137521" sldId="364"/>
            <ac:spMk id="2" creationId="{DEBE8A9D-8B8B-582B-7AF0-F1AFA23C866C}"/>
          </ac:spMkLst>
        </pc:spChg>
        <pc:picChg chg="del">
          <ac:chgData name="Patrick Molligo" userId="3bb0837e-4947-4629-9175-5c7940436ad2" providerId="ADAL" clId="{1B858FA2-4304-4C13-B85B-9BA0C212A092}" dt="2024-05-08T18:45:05.386" v="1787" actId="478"/>
          <ac:picMkLst>
            <pc:docMk/>
            <pc:sldMk cId="3628137521" sldId="364"/>
            <ac:picMk id="10" creationId="{78AB507B-C72B-C81F-A8A9-B37BC3D0077A}"/>
          </ac:picMkLst>
        </pc:picChg>
      </pc:sldChg>
      <pc:sldMasterChg chg="modSp modSldLayout">
        <pc:chgData name="Patrick Molligo" userId="3bb0837e-4947-4629-9175-5c7940436ad2" providerId="ADAL" clId="{1B858FA2-4304-4C13-B85B-9BA0C212A092}" dt="2024-05-08T03:19:04.384" v="1245"/>
        <pc:sldMasterMkLst>
          <pc:docMk/>
          <pc:sldMasterMk cId="2393917226" sldId="2147483660"/>
        </pc:sldMasterMkLst>
        <pc:spChg chg="mod">
          <ac:chgData name="Patrick Molligo" userId="3bb0837e-4947-4629-9175-5c7940436ad2" providerId="ADAL" clId="{1B858FA2-4304-4C13-B85B-9BA0C212A092}" dt="2024-05-08T03:19:04.384" v="1245"/>
          <ac:spMkLst>
            <pc:docMk/>
            <pc:sldMasterMk cId="2393917226" sldId="2147483660"/>
            <ac:spMk id="5" creationId="{00000000-0000-0000-0000-000000000000}"/>
          </ac:spMkLst>
        </pc:sp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2961109766" sldId="2147483661"/>
          </pc:sldLayoutMkLst>
          <pc:spChg chg="add mod">
            <ac:chgData name="Patrick Molligo" userId="3bb0837e-4947-4629-9175-5c7940436ad2" providerId="ADAL" clId="{1B858FA2-4304-4C13-B85B-9BA0C212A092}" dt="2024-05-08T03:15:19.476" v="1220"/>
            <ac:spMkLst>
              <pc:docMk/>
              <pc:sldMasterMk cId="2393917226" sldId="2147483660"/>
              <pc:sldLayoutMk cId="2961109766" sldId="2147483661"/>
              <ac:spMk id="4" creationId="{465F2691-3563-21F9-B617-578AC47FDB14}"/>
            </ac:spMkLst>
          </pc:spChg>
          <pc:spChg chg="del">
            <ac:chgData name="Patrick Molligo" userId="3bb0837e-4947-4629-9175-5c7940436ad2" providerId="ADAL" clId="{1B858FA2-4304-4C13-B85B-9BA0C212A092}" dt="2024-05-08T03:15:20.308" v="1221" actId="478"/>
            <ac:spMkLst>
              <pc:docMk/>
              <pc:sldMasterMk cId="2393917226" sldId="2147483660"/>
              <pc:sldLayoutMk cId="2961109766" sldId="2147483661"/>
              <ac:spMk id="5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2961109766" sldId="2147483661"/>
              <ac:spMk id="11" creationId="{2B2EC6A8-1C17-F1DB-8CA8-A163176B3549}"/>
            </ac:spMkLst>
          </pc:spChg>
        </pc:sldLayoutChg>
        <pc:sldLayoutChg chg="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1B858FA2-4304-4C13-B85B-9BA0C212A092}" dt="2024-05-08T03:13:39.867" v="1218" actId="20577"/>
            <ac:spMkLst>
              <pc:docMk/>
              <pc:sldMasterMk cId="2393917226" sldId="2147483660"/>
              <pc:sldLayoutMk cId="503975204" sldId="2147483662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503975204" sldId="2147483662"/>
              <ac:spMk id="5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1425676403" sldId="2147483663"/>
          </pc:sldLayoutMkLst>
          <pc:spChg chg="add mod">
            <ac:chgData name="Patrick Molligo" userId="3bb0837e-4947-4629-9175-5c7940436ad2" providerId="ADAL" clId="{1B858FA2-4304-4C13-B85B-9BA0C212A092}" dt="2024-05-08T03:15:26.122" v="1225"/>
            <ac:spMkLst>
              <pc:docMk/>
              <pc:sldMasterMk cId="2393917226" sldId="2147483660"/>
              <pc:sldLayoutMk cId="1425676403" sldId="2147483663"/>
              <ac:spMk id="4" creationId="{C018975C-E7D3-0A3D-D31E-A3A0473BB34A}"/>
            </ac:spMkLst>
          </pc:spChg>
          <pc:spChg chg="del">
            <ac:chgData name="Patrick Molligo" userId="3bb0837e-4947-4629-9175-5c7940436ad2" providerId="ADAL" clId="{1B858FA2-4304-4C13-B85B-9BA0C212A092}" dt="2024-05-08T03:15:34.117" v="1227" actId="478"/>
            <ac:spMkLst>
              <pc:docMk/>
              <pc:sldMasterMk cId="2393917226" sldId="2147483660"/>
              <pc:sldLayoutMk cId="1425676403" sldId="2147483663"/>
              <ac:spMk id="5" creationId="{00000000-0000-0000-0000-000000000000}"/>
            </ac:spMkLst>
          </pc:spChg>
          <pc:spChg chg="add del">
            <ac:chgData name="Patrick Molligo" userId="3bb0837e-4947-4629-9175-5c7940436ad2" providerId="ADAL" clId="{1B858FA2-4304-4C13-B85B-9BA0C212A092}" dt="2024-05-08T03:15:26.691" v="1226" actId="478"/>
            <ac:spMkLst>
              <pc:docMk/>
              <pc:sldMasterMk cId="2393917226" sldId="2147483660"/>
              <pc:sldLayoutMk cId="1425676403" sldId="2147483663"/>
              <ac:spMk id="7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1425676403" sldId="2147483663"/>
              <ac:spMk id="11" creationId="{BF384640-6C5B-A50E-6DB7-5CF9E72BF2B8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3712942535" sldId="2147483664"/>
          </pc:sldLayoutMkLst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3712942535" sldId="2147483664"/>
              <ac:spMk id="5" creationId="{477B5F05-2BE4-C6DA-46D7-AAF9B162F93C}"/>
            </ac:spMkLst>
          </pc:spChg>
          <pc:spChg chg="del">
            <ac:chgData name="Patrick Molligo" userId="3bb0837e-4947-4629-9175-5c7940436ad2" providerId="ADAL" clId="{1B858FA2-4304-4C13-B85B-9BA0C212A092}" dt="2024-05-08T03:15:37.774" v="1229" actId="478"/>
            <ac:spMkLst>
              <pc:docMk/>
              <pc:sldMasterMk cId="2393917226" sldId="2147483660"/>
              <pc:sldLayoutMk cId="3712942535" sldId="2147483664"/>
              <ac:spMk id="6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2241311556" sldId="2147483665"/>
          </pc:sldLayoutMkLst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2241311556" sldId="2147483665"/>
              <ac:spMk id="7" creationId="{92928E59-3D20-DA1C-522A-5A0932AA390E}"/>
            </ac:spMkLst>
          </pc:spChg>
          <pc:spChg chg="del">
            <ac:chgData name="Patrick Molligo" userId="3bb0837e-4947-4629-9175-5c7940436ad2" providerId="ADAL" clId="{1B858FA2-4304-4C13-B85B-9BA0C212A092}" dt="2024-05-08T03:15:41.247" v="1231" actId="478"/>
            <ac:spMkLst>
              <pc:docMk/>
              <pc:sldMasterMk cId="2393917226" sldId="2147483660"/>
              <pc:sldLayoutMk cId="2241311556" sldId="2147483665"/>
              <ac:spMk id="8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2550515787" sldId="2147483666"/>
          </pc:sldLayoutMkLst>
          <pc:spChg chg="del">
            <ac:chgData name="Patrick Molligo" userId="3bb0837e-4947-4629-9175-5c7940436ad2" providerId="ADAL" clId="{1B858FA2-4304-4C13-B85B-9BA0C212A092}" dt="2024-05-08T03:15:44.179" v="1233" actId="478"/>
            <ac:spMkLst>
              <pc:docMk/>
              <pc:sldMasterMk cId="2393917226" sldId="2147483660"/>
              <pc:sldLayoutMk cId="2550515787" sldId="2147483666"/>
              <ac:spMk id="4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2550515787" sldId="2147483666"/>
              <ac:spMk id="6" creationId="{11DCD66B-F394-CEA3-3199-94D226B70886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2485155386" sldId="2147483667"/>
          </pc:sldLayoutMkLst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2485155386" sldId="2147483667"/>
              <ac:spMk id="2" creationId="{6F109555-235C-FF41-C4B9-D9801AA491FC}"/>
            </ac:spMkLst>
          </pc:spChg>
          <pc:spChg chg="del">
            <ac:chgData name="Patrick Molligo" userId="3bb0837e-4947-4629-9175-5c7940436ad2" providerId="ADAL" clId="{1B858FA2-4304-4C13-B85B-9BA0C212A092}" dt="2024-05-08T03:15:51.584" v="1235" actId="478"/>
            <ac:spMkLst>
              <pc:docMk/>
              <pc:sldMasterMk cId="2393917226" sldId="2147483660"/>
              <pc:sldLayoutMk cId="2485155386" sldId="2147483667"/>
              <ac:spMk id="8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5:56.012" v="1238"/>
          <pc:sldLayoutMkLst>
            <pc:docMk/>
            <pc:sldMasterMk cId="2393917226" sldId="2147483660"/>
            <pc:sldLayoutMk cId="3121533504" sldId="2147483668"/>
          </pc:sldLayoutMkLst>
          <pc:spChg chg="del">
            <ac:chgData name="Patrick Molligo" userId="3bb0837e-4947-4629-9175-5c7940436ad2" providerId="ADAL" clId="{1B858FA2-4304-4C13-B85B-9BA0C212A092}" dt="2024-05-08T03:15:55.867" v="1237" actId="478"/>
            <ac:spMkLst>
              <pc:docMk/>
              <pc:sldMasterMk cId="2393917226" sldId="2147483660"/>
              <pc:sldLayoutMk cId="3121533504" sldId="2147483668"/>
              <ac:spMk id="6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5:56.012" v="1238"/>
            <ac:spMkLst>
              <pc:docMk/>
              <pc:sldMasterMk cId="2393917226" sldId="2147483660"/>
              <pc:sldLayoutMk cId="3121533504" sldId="2147483668"/>
              <ac:spMk id="10" creationId="{01287C06-39F3-44CE-6337-615FC47378F7}"/>
            </ac:spMkLst>
          </pc:spChg>
        </pc:sldLayoutChg>
        <pc:sldLayoutChg chg="modSp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3566222146" sldId="2147483669"/>
          </pc:sldLayoutMkLst>
          <pc:spChg chg="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3566222146" sldId="2147483669"/>
              <ac:spMk id="6" creationId="{00000000-0000-0000-0000-000000000000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2463046332" sldId="2147483670"/>
          </pc:sldLayoutMkLst>
          <pc:spChg chg="del">
            <ac:chgData name="Patrick Molligo" userId="3bb0837e-4947-4629-9175-5c7940436ad2" providerId="ADAL" clId="{1B858FA2-4304-4C13-B85B-9BA0C212A092}" dt="2024-05-08T03:16:00.444" v="1239" actId="478"/>
            <ac:spMkLst>
              <pc:docMk/>
              <pc:sldMasterMk cId="2393917226" sldId="2147483660"/>
              <pc:sldLayoutMk cId="2463046332" sldId="2147483670"/>
              <ac:spMk id="5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2463046332" sldId="2147483670"/>
              <ac:spMk id="7" creationId="{B946D809-4045-873B-FA14-CF2FC175DDFC}"/>
            </ac:spMkLst>
          </pc:spChg>
        </pc:sldLayoutChg>
        <pc:sldLayoutChg chg="addSp delSp modSp mod">
          <pc:chgData name="Patrick Molligo" userId="3bb0837e-4947-4629-9175-5c7940436ad2" providerId="ADAL" clId="{1B858FA2-4304-4C13-B85B-9BA0C212A092}" dt="2024-05-08T03:19:04.384" v="1245"/>
          <pc:sldLayoutMkLst>
            <pc:docMk/>
            <pc:sldMasterMk cId="2393917226" sldId="2147483660"/>
            <pc:sldLayoutMk cId="1601092339" sldId="2147483671"/>
          </pc:sldLayoutMkLst>
          <pc:spChg chg="del">
            <ac:chgData name="Patrick Molligo" userId="3bb0837e-4947-4629-9175-5c7940436ad2" providerId="ADAL" clId="{1B858FA2-4304-4C13-B85B-9BA0C212A092}" dt="2024-05-08T03:16:06.443" v="1241" actId="478"/>
            <ac:spMkLst>
              <pc:docMk/>
              <pc:sldMasterMk cId="2393917226" sldId="2147483660"/>
              <pc:sldLayoutMk cId="1601092339" sldId="2147483671"/>
              <ac:spMk id="5" creationId="{00000000-0000-0000-0000-000000000000}"/>
            </ac:spMkLst>
          </pc:spChg>
          <pc:spChg chg="add mod">
            <ac:chgData name="Patrick Molligo" userId="3bb0837e-4947-4629-9175-5c7940436ad2" providerId="ADAL" clId="{1B858FA2-4304-4C13-B85B-9BA0C212A092}" dt="2024-05-08T03:19:04.384" v="1245"/>
            <ac:spMkLst>
              <pc:docMk/>
              <pc:sldMasterMk cId="2393917226" sldId="2147483660"/>
              <pc:sldLayoutMk cId="1601092339" sldId="2147483671"/>
              <ac:spMk id="9" creationId="{4944E54C-3C2F-72AF-5A14-7DD3F52013F4}"/>
            </ac:spMkLst>
          </pc:spChg>
        </pc:sldLayoutChg>
      </pc:sldMasterChg>
    </pc:docChg>
  </pc:docChgLst>
  <pc:docChgLst>
    <pc:chgData name="Patrick Molligo" userId="3bb0837e-4947-4629-9175-5c7940436ad2" providerId="ADAL" clId="{0397D9B9-0EB9-4247-9B3F-D25E370A9794}"/>
    <pc:docChg chg="undo custSel addSld modSld sldOrd">
      <pc:chgData name="Patrick Molligo" userId="3bb0837e-4947-4629-9175-5c7940436ad2" providerId="ADAL" clId="{0397D9B9-0EB9-4247-9B3F-D25E370A9794}" dt="2023-04-04T18:01:01.299" v="2226" actId="1076"/>
      <pc:docMkLst>
        <pc:docMk/>
      </pc:docMkLst>
      <pc:sldChg chg="addSp modSp mod ord">
        <pc:chgData name="Patrick Molligo" userId="3bb0837e-4947-4629-9175-5c7940436ad2" providerId="ADAL" clId="{0397D9B9-0EB9-4247-9B3F-D25E370A9794}" dt="2023-04-04T18:01:01.299" v="2226" actId="1076"/>
        <pc:sldMkLst>
          <pc:docMk/>
          <pc:sldMk cId="30080763" sldId="257"/>
        </pc:sldMkLst>
        <pc:spChg chg="mod">
          <ac:chgData name="Patrick Molligo" userId="3bb0837e-4947-4629-9175-5c7940436ad2" providerId="ADAL" clId="{0397D9B9-0EB9-4247-9B3F-D25E370A9794}" dt="2023-04-04T17:22:41.621" v="2078" actId="20577"/>
          <ac:spMkLst>
            <pc:docMk/>
            <pc:sldMk cId="30080763" sldId="257"/>
            <ac:spMk id="3" creationId="{B3967D59-F6E7-DE8E-FE01-F5950EEA92F5}"/>
          </ac:spMkLst>
        </pc:spChg>
        <pc:spChg chg="add mod">
          <ac:chgData name="Patrick Molligo" userId="3bb0837e-4947-4629-9175-5c7940436ad2" providerId="ADAL" clId="{0397D9B9-0EB9-4247-9B3F-D25E370A9794}" dt="2023-04-04T17:24:39.306" v="2118" actId="20577"/>
          <ac:spMkLst>
            <pc:docMk/>
            <pc:sldMk cId="30080763" sldId="257"/>
            <ac:spMk id="8" creationId="{E03CBEA7-8416-67A7-2012-03851252215F}"/>
          </ac:spMkLst>
        </pc:spChg>
        <pc:spChg chg="mod">
          <ac:chgData name="Patrick Molligo" userId="3bb0837e-4947-4629-9175-5c7940436ad2" providerId="ADAL" clId="{0397D9B9-0EB9-4247-9B3F-D25E370A9794}" dt="2023-04-04T17:24:21.931" v="2110" actId="20577"/>
          <ac:spMkLst>
            <pc:docMk/>
            <pc:sldMk cId="30080763" sldId="257"/>
            <ac:spMk id="12" creationId="{2C89A99C-FF9E-5723-B5E6-3A908D458BB5}"/>
          </ac:spMkLst>
        </pc:spChg>
        <pc:spChg chg="mod">
          <ac:chgData name="Patrick Molligo" userId="3bb0837e-4947-4629-9175-5c7940436ad2" providerId="ADAL" clId="{0397D9B9-0EB9-4247-9B3F-D25E370A9794}" dt="2023-04-04T17:24:34.614" v="2114" actId="20577"/>
          <ac:spMkLst>
            <pc:docMk/>
            <pc:sldMk cId="30080763" sldId="257"/>
            <ac:spMk id="15" creationId="{C1504F33-5075-1A13-F15A-7E2917AF6C16}"/>
          </ac:spMkLst>
        </pc:spChg>
        <pc:spChg chg="mod">
          <ac:chgData name="Patrick Molligo" userId="3bb0837e-4947-4629-9175-5c7940436ad2" providerId="ADAL" clId="{0397D9B9-0EB9-4247-9B3F-D25E370A9794}" dt="2023-04-04T18:00:53.005" v="2222" actId="20577"/>
          <ac:spMkLst>
            <pc:docMk/>
            <pc:sldMk cId="30080763" sldId="257"/>
            <ac:spMk id="18" creationId="{B16E25E2-399E-4340-173A-359A40726FF2}"/>
          </ac:spMkLst>
        </pc:spChg>
        <pc:spChg chg="mod">
          <ac:chgData name="Patrick Molligo" userId="3bb0837e-4947-4629-9175-5c7940436ad2" providerId="ADAL" clId="{0397D9B9-0EB9-4247-9B3F-D25E370A9794}" dt="2023-04-04T18:00:27.425" v="2216" actId="20577"/>
          <ac:spMkLst>
            <pc:docMk/>
            <pc:sldMk cId="30080763" sldId="257"/>
            <ac:spMk id="21" creationId="{5B99D90B-5823-4EBF-039F-CFC492371644}"/>
          </ac:spMkLst>
        </pc:spChg>
        <pc:spChg chg="mod">
          <ac:chgData name="Patrick Molligo" userId="3bb0837e-4947-4629-9175-5c7940436ad2" providerId="ADAL" clId="{0397D9B9-0EB9-4247-9B3F-D25E370A9794}" dt="2023-04-04T17:24:09.449" v="2105"/>
          <ac:spMkLst>
            <pc:docMk/>
            <pc:sldMk cId="30080763" sldId="257"/>
            <ac:spMk id="24" creationId="{577F05E8-356F-1F13-21A7-4D25948C2BF6}"/>
          </ac:spMkLst>
        </pc:spChg>
        <pc:grpChg chg="add mod">
          <ac:chgData name="Patrick Molligo" userId="3bb0837e-4947-4629-9175-5c7940436ad2" providerId="ADAL" clId="{0397D9B9-0EB9-4247-9B3F-D25E370A9794}" dt="2023-04-04T17:54:09.856" v="2162" actId="1076"/>
          <ac:grpSpMkLst>
            <pc:docMk/>
            <pc:sldMk cId="30080763" sldId="257"/>
            <ac:grpSpMk id="9" creationId="{351E21C9-17A5-D4AB-A2DA-1C3E6889518D}"/>
          </ac:grpSpMkLst>
        </pc:grpChg>
        <pc:grpChg chg="add mod">
          <ac:chgData name="Patrick Molligo" userId="3bb0837e-4947-4629-9175-5c7940436ad2" providerId="ADAL" clId="{0397D9B9-0EB9-4247-9B3F-D25E370A9794}" dt="2023-04-04T17:24:01.222" v="2098" actId="1076"/>
          <ac:grpSpMkLst>
            <pc:docMk/>
            <pc:sldMk cId="30080763" sldId="257"/>
            <ac:grpSpMk id="10" creationId="{AB425615-298A-E5A6-0F16-FDB23362E396}"/>
          </ac:grpSpMkLst>
        </pc:grpChg>
        <pc:grpChg chg="add mod">
          <ac:chgData name="Patrick Molligo" userId="3bb0837e-4947-4629-9175-5c7940436ad2" providerId="ADAL" clId="{0397D9B9-0EB9-4247-9B3F-D25E370A9794}" dt="2023-04-04T17:54:05.920" v="2161" actId="1076"/>
          <ac:grpSpMkLst>
            <pc:docMk/>
            <pc:sldMk cId="30080763" sldId="257"/>
            <ac:grpSpMk id="13" creationId="{81867D70-214C-3C33-CD05-5D9F6D68CE44}"/>
          </ac:grpSpMkLst>
        </pc:grpChg>
        <pc:grpChg chg="add mod">
          <ac:chgData name="Patrick Molligo" userId="3bb0837e-4947-4629-9175-5c7940436ad2" providerId="ADAL" clId="{0397D9B9-0EB9-4247-9B3F-D25E370A9794}" dt="2023-04-04T18:01:01.299" v="2226" actId="1076"/>
          <ac:grpSpMkLst>
            <pc:docMk/>
            <pc:sldMk cId="30080763" sldId="257"/>
            <ac:grpSpMk id="16" creationId="{2F9CEF16-2165-7E25-A6F5-39B19930F742}"/>
          </ac:grpSpMkLst>
        </pc:grpChg>
        <pc:grpChg chg="add mod">
          <ac:chgData name="Patrick Molligo" userId="3bb0837e-4947-4629-9175-5c7940436ad2" providerId="ADAL" clId="{0397D9B9-0EB9-4247-9B3F-D25E370A9794}" dt="2023-04-04T17:54:15.418" v="2163" actId="1076"/>
          <ac:grpSpMkLst>
            <pc:docMk/>
            <pc:sldMk cId="30080763" sldId="257"/>
            <ac:grpSpMk id="19" creationId="{FE227EFC-A1EE-170A-7C40-AA694237968E}"/>
          </ac:grpSpMkLst>
        </pc:grpChg>
        <pc:grpChg chg="add mod">
          <ac:chgData name="Patrick Molligo" userId="3bb0837e-4947-4629-9175-5c7940436ad2" providerId="ADAL" clId="{0397D9B9-0EB9-4247-9B3F-D25E370A9794}" dt="2023-04-04T17:24:09.449" v="2105"/>
          <ac:grpSpMkLst>
            <pc:docMk/>
            <pc:sldMk cId="30080763" sldId="257"/>
            <ac:grpSpMk id="22" creationId="{D6BB1D51-BF38-C5CB-4D5E-5F28C2880839}"/>
          </ac:grpSpMkLst>
        </pc:grpChg>
        <pc:cxnChg chg="add mod">
          <ac:chgData name="Patrick Molligo" userId="3bb0837e-4947-4629-9175-5c7940436ad2" providerId="ADAL" clId="{0397D9B9-0EB9-4247-9B3F-D25E370A9794}" dt="2023-04-04T18:00:59.400" v="2225" actId="1076"/>
          <ac:cxnSpMkLst>
            <pc:docMk/>
            <pc:sldMk cId="30080763" sldId="257"/>
            <ac:cxnSpMk id="5" creationId="{D2E811A9-72A8-DD5B-255D-03053157AECE}"/>
          </ac:cxnSpMkLst>
        </pc:cxnChg>
        <pc:cxnChg chg="add mod">
          <ac:chgData name="Patrick Molligo" userId="3bb0837e-4947-4629-9175-5c7940436ad2" providerId="ADAL" clId="{0397D9B9-0EB9-4247-9B3F-D25E370A9794}" dt="2023-04-04T17:23:55.395" v="2094" actId="164"/>
          <ac:cxnSpMkLst>
            <pc:docMk/>
            <pc:sldMk cId="30080763" sldId="257"/>
            <ac:cxnSpMk id="7" creationId="{78FE3FB3-D557-94DB-ADBA-E2270DFC3264}"/>
          </ac:cxnSpMkLst>
        </pc:cxnChg>
        <pc:cxnChg chg="mod">
          <ac:chgData name="Patrick Molligo" userId="3bb0837e-4947-4629-9175-5c7940436ad2" providerId="ADAL" clId="{0397D9B9-0EB9-4247-9B3F-D25E370A9794}" dt="2023-04-04T17:23:57.742" v="2095"/>
          <ac:cxnSpMkLst>
            <pc:docMk/>
            <pc:sldMk cId="30080763" sldId="257"/>
            <ac:cxnSpMk id="11" creationId="{1A983C8D-518B-3058-79ED-4F13082E98FD}"/>
          </ac:cxnSpMkLst>
        </pc:cxnChg>
        <pc:cxnChg chg="mod">
          <ac:chgData name="Patrick Molligo" userId="3bb0837e-4947-4629-9175-5c7940436ad2" providerId="ADAL" clId="{0397D9B9-0EB9-4247-9B3F-D25E370A9794}" dt="2023-04-04T17:24:02.027" v="2099"/>
          <ac:cxnSpMkLst>
            <pc:docMk/>
            <pc:sldMk cId="30080763" sldId="257"/>
            <ac:cxnSpMk id="14" creationId="{F1B5C5BA-329D-F574-0DF2-0B50ED88C560}"/>
          </ac:cxnSpMkLst>
        </pc:cxnChg>
        <pc:cxnChg chg="mod">
          <ac:chgData name="Patrick Molligo" userId="3bb0837e-4947-4629-9175-5c7940436ad2" providerId="ADAL" clId="{0397D9B9-0EB9-4247-9B3F-D25E370A9794}" dt="2023-04-04T17:24:03.981" v="2101"/>
          <ac:cxnSpMkLst>
            <pc:docMk/>
            <pc:sldMk cId="30080763" sldId="257"/>
            <ac:cxnSpMk id="17" creationId="{3087CDE6-74F2-54F9-050C-7E8529BF39B5}"/>
          </ac:cxnSpMkLst>
        </pc:cxnChg>
        <pc:cxnChg chg="mod">
          <ac:chgData name="Patrick Molligo" userId="3bb0837e-4947-4629-9175-5c7940436ad2" providerId="ADAL" clId="{0397D9B9-0EB9-4247-9B3F-D25E370A9794}" dt="2023-04-04T17:24:06.395" v="2103"/>
          <ac:cxnSpMkLst>
            <pc:docMk/>
            <pc:sldMk cId="30080763" sldId="257"/>
            <ac:cxnSpMk id="20" creationId="{A725BAAB-EE78-34D4-D729-BEC0E195539F}"/>
          </ac:cxnSpMkLst>
        </pc:cxnChg>
        <pc:cxnChg chg="mod">
          <ac:chgData name="Patrick Molligo" userId="3bb0837e-4947-4629-9175-5c7940436ad2" providerId="ADAL" clId="{0397D9B9-0EB9-4247-9B3F-D25E370A9794}" dt="2023-04-04T17:24:09.449" v="2105"/>
          <ac:cxnSpMkLst>
            <pc:docMk/>
            <pc:sldMk cId="30080763" sldId="257"/>
            <ac:cxnSpMk id="23" creationId="{BE8DA367-C502-6D66-FAE2-1F221607DF1D}"/>
          </ac:cxnSpMkLst>
        </pc:cxnChg>
      </pc:sldChg>
      <pc:sldChg chg="modSp mod">
        <pc:chgData name="Patrick Molligo" userId="3bb0837e-4947-4629-9175-5c7940436ad2" providerId="ADAL" clId="{0397D9B9-0EB9-4247-9B3F-D25E370A9794}" dt="2023-04-04T03:59:42.681" v="221" actId="20577"/>
        <pc:sldMkLst>
          <pc:docMk/>
          <pc:sldMk cId="4113640855" sldId="258"/>
        </pc:sldMkLst>
        <pc:spChg chg="mod">
          <ac:chgData name="Patrick Molligo" userId="3bb0837e-4947-4629-9175-5c7940436ad2" providerId="ADAL" clId="{0397D9B9-0EB9-4247-9B3F-D25E370A9794}" dt="2023-04-04T03:59:42.681" v="221" actId="20577"/>
          <ac:spMkLst>
            <pc:docMk/>
            <pc:sldMk cId="4113640855" sldId="258"/>
            <ac:spMk id="3" creationId="{1ECDE8C3-E381-664D-2C09-946D02D6A26D}"/>
          </ac:spMkLst>
        </pc:spChg>
      </pc:sldChg>
      <pc:sldChg chg="modSp mod ord">
        <pc:chgData name="Patrick Molligo" userId="3bb0837e-4947-4629-9175-5c7940436ad2" providerId="ADAL" clId="{0397D9B9-0EB9-4247-9B3F-D25E370A9794}" dt="2023-04-04T05:31:24.453" v="871"/>
        <pc:sldMkLst>
          <pc:docMk/>
          <pc:sldMk cId="498744019" sldId="259"/>
        </pc:sldMkLst>
        <pc:spChg chg="mod">
          <ac:chgData name="Patrick Molligo" userId="3bb0837e-4947-4629-9175-5c7940436ad2" providerId="ADAL" clId="{0397D9B9-0EB9-4247-9B3F-D25E370A9794}" dt="2023-04-04T03:36:34.364" v="112" actId="20577"/>
          <ac:spMkLst>
            <pc:docMk/>
            <pc:sldMk cId="498744019" sldId="259"/>
            <ac:spMk id="3" creationId="{8F0E7C0E-B13E-1166-330D-065BBDFE35AD}"/>
          </ac:spMkLst>
        </pc:spChg>
      </pc:sldChg>
      <pc:sldChg chg="addSp delSp modSp add mod">
        <pc:chgData name="Patrick Molligo" userId="3bb0837e-4947-4629-9175-5c7940436ad2" providerId="ADAL" clId="{0397D9B9-0EB9-4247-9B3F-D25E370A9794}" dt="2023-04-04T17:28:55.931" v="2159" actId="108"/>
        <pc:sldMkLst>
          <pc:docMk/>
          <pc:sldMk cId="3482449966" sldId="260"/>
        </pc:sldMkLst>
        <pc:spChg chg="mod">
          <ac:chgData name="Patrick Molligo" userId="3bb0837e-4947-4629-9175-5c7940436ad2" providerId="ADAL" clId="{0397D9B9-0EB9-4247-9B3F-D25E370A9794}" dt="2023-04-04T04:51:22.405" v="235" actId="20577"/>
          <ac:spMkLst>
            <pc:docMk/>
            <pc:sldMk cId="3482449966" sldId="260"/>
            <ac:spMk id="2" creationId="{D68D6FDD-1CC5-9F62-CBB5-B58144944498}"/>
          </ac:spMkLst>
        </pc:spChg>
        <pc:spChg chg="mod">
          <ac:chgData name="Patrick Molligo" userId="3bb0837e-4947-4629-9175-5c7940436ad2" providerId="ADAL" clId="{0397D9B9-0EB9-4247-9B3F-D25E370A9794}" dt="2023-04-04T17:28:55.931" v="2159" actId="108"/>
          <ac:spMkLst>
            <pc:docMk/>
            <pc:sldMk cId="3482449966" sldId="260"/>
            <ac:spMk id="3" creationId="{1ECDE8C3-E381-664D-2C09-946D02D6A26D}"/>
          </ac:spMkLst>
        </pc:spChg>
        <pc:spChg chg="add del">
          <ac:chgData name="Patrick Molligo" userId="3bb0837e-4947-4629-9175-5c7940436ad2" providerId="ADAL" clId="{0397D9B9-0EB9-4247-9B3F-D25E370A9794}" dt="2023-04-04T17:26:50.804" v="2120"/>
          <ac:spMkLst>
            <pc:docMk/>
            <pc:sldMk cId="3482449966" sldId="260"/>
            <ac:spMk id="4" creationId="{DB97AAA4-CF98-2C1C-1B4E-918ADF4972BA}"/>
          </ac:spMkLst>
        </pc:spChg>
      </pc:sldChg>
      <pc:sldChg chg="modSp new mod ord">
        <pc:chgData name="Patrick Molligo" userId="3bb0837e-4947-4629-9175-5c7940436ad2" providerId="ADAL" clId="{0397D9B9-0EB9-4247-9B3F-D25E370A9794}" dt="2023-04-04T05:36:39.578" v="1238" actId="20577"/>
        <pc:sldMkLst>
          <pc:docMk/>
          <pc:sldMk cId="1828292990" sldId="261"/>
        </pc:sldMkLst>
        <pc:spChg chg="mod">
          <ac:chgData name="Patrick Molligo" userId="3bb0837e-4947-4629-9175-5c7940436ad2" providerId="ADAL" clId="{0397D9B9-0EB9-4247-9B3F-D25E370A9794}" dt="2023-04-04T05:32:32.741" v="897" actId="20577"/>
          <ac:spMkLst>
            <pc:docMk/>
            <pc:sldMk cId="1828292990" sldId="261"/>
            <ac:spMk id="2" creationId="{DAAE9549-5C80-8DBF-0028-04FE4BDDDD21}"/>
          </ac:spMkLst>
        </pc:spChg>
        <pc:spChg chg="mod">
          <ac:chgData name="Patrick Molligo" userId="3bb0837e-4947-4629-9175-5c7940436ad2" providerId="ADAL" clId="{0397D9B9-0EB9-4247-9B3F-D25E370A9794}" dt="2023-04-04T05:36:39.578" v="1238" actId="20577"/>
          <ac:spMkLst>
            <pc:docMk/>
            <pc:sldMk cId="1828292990" sldId="261"/>
            <ac:spMk id="3" creationId="{1167D7D7-86C8-BA7C-1AC7-9372CF8B8F55}"/>
          </ac:spMkLst>
        </pc:spChg>
      </pc:sldChg>
      <pc:sldChg chg="modSp new mod ord">
        <pc:chgData name="Patrick Molligo" userId="3bb0837e-4947-4629-9175-5c7940436ad2" providerId="ADAL" clId="{0397D9B9-0EB9-4247-9B3F-D25E370A9794}" dt="2023-04-04T05:31:16.232" v="869"/>
        <pc:sldMkLst>
          <pc:docMk/>
          <pc:sldMk cId="4144446268" sldId="262"/>
        </pc:sldMkLst>
        <pc:spChg chg="mod">
          <ac:chgData name="Patrick Molligo" userId="3bb0837e-4947-4629-9175-5c7940436ad2" providerId="ADAL" clId="{0397D9B9-0EB9-4247-9B3F-D25E370A9794}" dt="2023-04-04T05:23:28.256" v="349" actId="20577"/>
          <ac:spMkLst>
            <pc:docMk/>
            <pc:sldMk cId="4144446268" sldId="262"/>
            <ac:spMk id="2" creationId="{5549AD20-51CA-791C-D142-EE7F9B3535B4}"/>
          </ac:spMkLst>
        </pc:spChg>
        <pc:spChg chg="mod">
          <ac:chgData name="Patrick Molligo" userId="3bb0837e-4947-4629-9175-5c7940436ad2" providerId="ADAL" clId="{0397D9B9-0EB9-4247-9B3F-D25E370A9794}" dt="2023-04-04T05:29:38.988" v="867" actId="20577"/>
          <ac:spMkLst>
            <pc:docMk/>
            <pc:sldMk cId="4144446268" sldId="262"/>
            <ac:spMk id="3" creationId="{7348A770-5618-DD09-65EE-B1B791C8B020}"/>
          </ac:spMkLst>
        </pc:spChg>
      </pc:sldChg>
      <pc:sldChg chg="modSp new mod">
        <pc:chgData name="Patrick Molligo" userId="3bb0837e-4947-4629-9175-5c7940436ad2" providerId="ADAL" clId="{0397D9B9-0EB9-4247-9B3F-D25E370A9794}" dt="2023-04-04T05:37:07.052" v="1284" actId="20577"/>
        <pc:sldMkLst>
          <pc:docMk/>
          <pc:sldMk cId="1837072187" sldId="263"/>
        </pc:sldMkLst>
        <pc:spChg chg="mod">
          <ac:chgData name="Patrick Molligo" userId="3bb0837e-4947-4629-9175-5c7940436ad2" providerId="ADAL" clId="{0397D9B9-0EB9-4247-9B3F-D25E370A9794}" dt="2023-04-04T05:37:07.052" v="1284" actId="20577"/>
          <ac:spMkLst>
            <pc:docMk/>
            <pc:sldMk cId="1837072187" sldId="263"/>
            <ac:spMk id="2" creationId="{0DBB5DAB-37ED-B5C0-DB39-E42FF77ADFD9}"/>
          </ac:spMkLst>
        </pc:spChg>
      </pc:sldChg>
      <pc:sldChg chg="modSp new mod">
        <pc:chgData name="Patrick Molligo" userId="3bb0837e-4947-4629-9175-5c7940436ad2" providerId="ADAL" clId="{0397D9B9-0EB9-4247-9B3F-D25E370A9794}" dt="2023-04-04T18:00:19.404" v="2212" actId="20577"/>
        <pc:sldMkLst>
          <pc:docMk/>
          <pc:sldMk cId="919009066" sldId="264"/>
        </pc:sldMkLst>
        <pc:spChg chg="mod">
          <ac:chgData name="Patrick Molligo" userId="3bb0837e-4947-4629-9175-5c7940436ad2" providerId="ADAL" clId="{0397D9B9-0EB9-4247-9B3F-D25E370A9794}" dt="2023-04-04T05:37:30.264" v="1318" actId="20577"/>
          <ac:spMkLst>
            <pc:docMk/>
            <pc:sldMk cId="919009066" sldId="264"/>
            <ac:spMk id="2" creationId="{B89F3DAD-4157-712F-7AF2-633B7924538A}"/>
          </ac:spMkLst>
        </pc:spChg>
        <pc:spChg chg="mod">
          <ac:chgData name="Patrick Molligo" userId="3bb0837e-4947-4629-9175-5c7940436ad2" providerId="ADAL" clId="{0397D9B9-0EB9-4247-9B3F-D25E370A9794}" dt="2023-04-04T18:00:19.404" v="2212" actId="20577"/>
          <ac:spMkLst>
            <pc:docMk/>
            <pc:sldMk cId="919009066" sldId="264"/>
            <ac:spMk id="3" creationId="{F436C92C-B11A-50D4-78CD-279260E00F74}"/>
          </ac:spMkLst>
        </pc:spChg>
      </pc:sldChg>
      <pc:sldChg chg="modSp new mod">
        <pc:chgData name="Patrick Molligo" userId="3bb0837e-4947-4629-9175-5c7940436ad2" providerId="ADAL" clId="{0397D9B9-0EB9-4247-9B3F-D25E370A9794}" dt="2023-04-04T17:15:23.795" v="1801" actId="20577"/>
        <pc:sldMkLst>
          <pc:docMk/>
          <pc:sldMk cId="353096288" sldId="265"/>
        </pc:sldMkLst>
        <pc:spChg chg="mod">
          <ac:chgData name="Patrick Molligo" userId="3bb0837e-4947-4629-9175-5c7940436ad2" providerId="ADAL" clId="{0397D9B9-0EB9-4247-9B3F-D25E370A9794}" dt="2023-04-04T05:38:14.952" v="1439" actId="20577"/>
          <ac:spMkLst>
            <pc:docMk/>
            <pc:sldMk cId="353096288" sldId="265"/>
            <ac:spMk id="2" creationId="{A7CDAD19-0161-BA4D-74EF-AD263B1BD79D}"/>
          </ac:spMkLst>
        </pc:spChg>
        <pc:spChg chg="mod">
          <ac:chgData name="Patrick Molligo" userId="3bb0837e-4947-4629-9175-5c7940436ad2" providerId="ADAL" clId="{0397D9B9-0EB9-4247-9B3F-D25E370A9794}" dt="2023-04-04T17:15:23.795" v="1801" actId="20577"/>
          <ac:spMkLst>
            <pc:docMk/>
            <pc:sldMk cId="353096288" sldId="265"/>
            <ac:spMk id="3" creationId="{B3B85397-01D7-8BE3-6039-0DBCFF19AF2D}"/>
          </ac:spMkLst>
        </pc:spChg>
      </pc:sldChg>
      <pc:sldChg chg="modSp new mod">
        <pc:chgData name="Patrick Molligo" userId="3bb0837e-4947-4629-9175-5c7940436ad2" providerId="ADAL" clId="{0397D9B9-0EB9-4247-9B3F-D25E370A9794}" dt="2023-04-04T17:16:18.612" v="1949" actId="20577"/>
        <pc:sldMkLst>
          <pc:docMk/>
          <pc:sldMk cId="1069060773" sldId="266"/>
        </pc:sldMkLst>
        <pc:spChg chg="mod">
          <ac:chgData name="Patrick Molligo" userId="3bb0837e-4947-4629-9175-5c7940436ad2" providerId="ADAL" clId="{0397D9B9-0EB9-4247-9B3F-D25E370A9794}" dt="2023-04-04T05:38:27.199" v="1475" actId="20577"/>
          <ac:spMkLst>
            <pc:docMk/>
            <pc:sldMk cId="1069060773" sldId="266"/>
            <ac:spMk id="2" creationId="{83EBE94C-E036-F134-8260-2DBBB54FCA62}"/>
          </ac:spMkLst>
        </pc:spChg>
        <pc:spChg chg="mod">
          <ac:chgData name="Patrick Molligo" userId="3bb0837e-4947-4629-9175-5c7940436ad2" providerId="ADAL" clId="{0397D9B9-0EB9-4247-9B3F-D25E370A9794}" dt="2023-04-04T17:16:18.612" v="1949" actId="20577"/>
          <ac:spMkLst>
            <pc:docMk/>
            <pc:sldMk cId="1069060773" sldId="266"/>
            <ac:spMk id="3" creationId="{01EDA2EA-25C3-4354-505B-0972C613A306}"/>
          </ac:spMkLst>
        </pc:spChg>
      </pc:sldChg>
      <pc:sldChg chg="addSp delSp modSp add mod">
        <pc:chgData name="Patrick Molligo" userId="3bb0837e-4947-4629-9175-5c7940436ad2" providerId="ADAL" clId="{0397D9B9-0EB9-4247-9B3F-D25E370A9794}" dt="2023-04-04T17:56:10.479" v="2169" actId="1076"/>
        <pc:sldMkLst>
          <pc:docMk/>
          <pc:sldMk cId="4194139071" sldId="268"/>
        </pc:sldMkLst>
        <pc:spChg chg="del">
          <ac:chgData name="Patrick Molligo" userId="3bb0837e-4947-4629-9175-5c7940436ad2" providerId="ADAL" clId="{0397D9B9-0EB9-4247-9B3F-D25E370A9794}" dt="2023-04-04T17:56:07.410" v="2166" actId="478"/>
          <ac:spMkLst>
            <pc:docMk/>
            <pc:sldMk cId="4194139071" sldId="268"/>
            <ac:spMk id="3" creationId="{B3B85397-01D7-8BE3-6039-0DBCFF19AF2D}"/>
          </ac:spMkLst>
        </pc:spChg>
        <pc:spChg chg="add del mod">
          <ac:chgData name="Patrick Molligo" userId="3bb0837e-4947-4629-9175-5c7940436ad2" providerId="ADAL" clId="{0397D9B9-0EB9-4247-9B3F-D25E370A9794}" dt="2023-04-04T17:56:08.815" v="2167" actId="478"/>
          <ac:spMkLst>
            <pc:docMk/>
            <pc:sldMk cId="4194139071" sldId="268"/>
            <ac:spMk id="5" creationId="{04B2C8DE-4622-A808-7C2E-13F72EFF9A86}"/>
          </ac:spMkLst>
        </pc:spChg>
        <pc:picChg chg="add mod">
          <ac:chgData name="Patrick Molligo" userId="3bb0837e-4947-4629-9175-5c7940436ad2" providerId="ADAL" clId="{0397D9B9-0EB9-4247-9B3F-D25E370A9794}" dt="2023-04-04T17:56:10.479" v="2169" actId="1076"/>
          <ac:picMkLst>
            <pc:docMk/>
            <pc:sldMk cId="4194139071" sldId="268"/>
            <ac:picMk id="7" creationId="{EE54164A-D1CB-8C23-E2D9-5780B008E722}"/>
          </ac:picMkLst>
        </pc:picChg>
      </pc:sldChg>
      <pc:sldChg chg="addSp delSp modSp add mod">
        <pc:chgData name="Patrick Molligo" userId="3bb0837e-4947-4629-9175-5c7940436ad2" providerId="ADAL" clId="{0397D9B9-0EB9-4247-9B3F-D25E370A9794}" dt="2023-04-04T17:59:34.552" v="2178" actId="478"/>
        <pc:sldMkLst>
          <pc:docMk/>
          <pc:sldMk cId="361843007" sldId="269"/>
        </pc:sldMkLst>
        <pc:spChg chg="del">
          <ac:chgData name="Patrick Molligo" userId="3bb0837e-4947-4629-9175-5c7940436ad2" providerId="ADAL" clId="{0397D9B9-0EB9-4247-9B3F-D25E370A9794}" dt="2023-04-04T17:59:19.703" v="2175" actId="478"/>
          <ac:spMkLst>
            <pc:docMk/>
            <pc:sldMk cId="361843007" sldId="269"/>
            <ac:spMk id="2" creationId="{A7CDAD19-0161-BA4D-74EF-AD263B1BD79D}"/>
          </ac:spMkLst>
        </pc:spChg>
        <pc:spChg chg="add del mod">
          <ac:chgData name="Patrick Molligo" userId="3bb0837e-4947-4629-9175-5c7940436ad2" providerId="ADAL" clId="{0397D9B9-0EB9-4247-9B3F-D25E370A9794}" dt="2023-04-04T17:59:34.552" v="2178" actId="478"/>
          <ac:spMkLst>
            <pc:docMk/>
            <pc:sldMk cId="361843007" sldId="269"/>
            <ac:spMk id="6" creationId="{18F4CB39-D36B-0151-1AA3-4211AE6C9EA8}"/>
          </ac:spMkLst>
        </pc:spChg>
        <pc:picChg chg="add mod">
          <ac:chgData name="Patrick Molligo" userId="3bb0837e-4947-4629-9175-5c7940436ad2" providerId="ADAL" clId="{0397D9B9-0EB9-4247-9B3F-D25E370A9794}" dt="2023-04-04T17:59:28.338" v="2177" actId="1076"/>
          <ac:picMkLst>
            <pc:docMk/>
            <pc:sldMk cId="361843007" sldId="269"/>
            <ac:picMk id="4" creationId="{712080E0-43C9-C80B-1212-2415C98CD5BC}"/>
          </ac:picMkLst>
        </pc:picChg>
        <pc:picChg chg="del">
          <ac:chgData name="Patrick Molligo" userId="3bb0837e-4947-4629-9175-5c7940436ad2" providerId="ADAL" clId="{0397D9B9-0EB9-4247-9B3F-D25E370A9794}" dt="2023-04-04T17:59:10.137" v="2171" actId="478"/>
          <ac:picMkLst>
            <pc:docMk/>
            <pc:sldMk cId="361843007" sldId="269"/>
            <ac:picMk id="7" creationId="{EE54164A-D1CB-8C23-E2D9-5780B008E722}"/>
          </ac:picMkLst>
        </pc:picChg>
      </pc:sldChg>
    </pc:docChg>
  </pc:docChgLst>
  <pc:docChgLst>
    <pc:chgData name="Patrick Molligo" userId="361d23038eafab23" providerId="LiveId" clId="{E65314CF-438B-4E5C-834A-3A3E6D791F6B}"/>
    <pc:docChg chg="undo redo custSel addSld delSld modSld sldOrd modMainMaster">
      <pc:chgData name="Patrick Molligo" userId="361d23038eafab23" providerId="LiveId" clId="{E65314CF-438B-4E5C-834A-3A3E6D791F6B}" dt="2024-05-21T17:46:23.578" v="3332"/>
      <pc:docMkLst>
        <pc:docMk/>
      </pc:docMkLst>
      <pc:sldChg chg="del">
        <pc:chgData name="Patrick Molligo" userId="361d23038eafab23" providerId="LiveId" clId="{E65314CF-438B-4E5C-834A-3A3E6D791F6B}" dt="2024-05-21T15:04:56.289" v="2112" actId="47"/>
        <pc:sldMkLst>
          <pc:docMk/>
          <pc:sldMk cId="1286564088" sldId="294"/>
        </pc:sldMkLst>
      </pc:sldChg>
      <pc:sldChg chg="addSp delSp modSp mod ord">
        <pc:chgData name="Patrick Molligo" userId="361d23038eafab23" providerId="LiveId" clId="{E65314CF-438B-4E5C-834A-3A3E6D791F6B}" dt="2024-05-21T17:46:23.578" v="3332"/>
        <pc:sldMkLst>
          <pc:docMk/>
          <pc:sldMk cId="3144448643" sldId="298"/>
        </pc:sldMkLst>
        <pc:spChg chg="add mod">
          <ac:chgData name="Patrick Molligo" userId="361d23038eafab23" providerId="LiveId" clId="{E65314CF-438B-4E5C-834A-3A3E6D791F6B}" dt="2024-05-21T13:28:01.639" v="1569" actId="1037"/>
          <ac:spMkLst>
            <pc:docMk/>
            <pc:sldMk cId="3144448643" sldId="298"/>
            <ac:spMk id="3" creationId="{971A2BB2-7345-3D4C-9117-3FD988FB1BAD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144448643" sldId="298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26:46.951" v="1534" actId="478"/>
          <ac:spMkLst>
            <pc:docMk/>
            <pc:sldMk cId="3144448643" sldId="298"/>
            <ac:spMk id="6" creationId="{FEB0F201-C0A0-882E-F062-626368DAE334}"/>
          </ac:spMkLst>
        </pc:spChg>
        <pc:spChg chg="add mod">
          <ac:chgData name="Patrick Molligo" userId="361d23038eafab23" providerId="LiveId" clId="{E65314CF-438B-4E5C-834A-3A3E6D791F6B}" dt="2024-05-21T13:28:01.639" v="1569" actId="1037"/>
          <ac:spMkLst>
            <pc:docMk/>
            <pc:sldMk cId="3144448643" sldId="298"/>
            <ac:spMk id="7" creationId="{C07C460D-6A93-007D-F25E-CB9E94A15439}"/>
          </ac:spMkLst>
        </pc:spChg>
        <pc:spChg chg="add mod">
          <ac:chgData name="Patrick Molligo" userId="361d23038eafab23" providerId="LiveId" clId="{E65314CF-438B-4E5C-834A-3A3E6D791F6B}" dt="2024-05-21T13:28:01.639" v="1569" actId="1037"/>
          <ac:spMkLst>
            <pc:docMk/>
            <pc:sldMk cId="3144448643" sldId="298"/>
            <ac:spMk id="9" creationId="{576CDA28-6BB8-BB98-3B40-EF91B67AEDD2}"/>
          </ac:spMkLst>
        </pc:spChg>
        <pc:picChg chg="del mod">
          <ac:chgData name="Patrick Molligo" userId="361d23038eafab23" providerId="LiveId" clId="{E65314CF-438B-4E5C-834A-3A3E6D791F6B}" dt="2024-05-21T13:26:25.115" v="1529" actId="478"/>
          <ac:picMkLst>
            <pc:docMk/>
            <pc:sldMk cId="3144448643" sldId="298"/>
            <ac:picMk id="10" creationId="{B7874167-9340-69C1-6AD4-0AA3C45259A8}"/>
          </ac:picMkLst>
        </pc:picChg>
        <pc:picChg chg="add del mod ord">
          <ac:chgData name="Patrick Molligo" userId="361d23038eafab23" providerId="LiveId" clId="{E65314CF-438B-4E5C-834A-3A3E6D791F6B}" dt="2024-05-21T15:51:34.868" v="2150" actId="478"/>
          <ac:picMkLst>
            <pc:docMk/>
            <pc:sldMk cId="3144448643" sldId="298"/>
            <ac:picMk id="12" creationId="{CDBE7E27-CCC6-D5C4-A2AD-3B98B058D973}"/>
          </ac:picMkLst>
        </pc:picChg>
        <pc:picChg chg="add mod">
          <ac:chgData name="Patrick Molligo" userId="361d23038eafab23" providerId="LiveId" clId="{E65314CF-438B-4E5C-834A-3A3E6D791F6B}" dt="2024-05-21T15:51:41.253" v="2154" actId="14100"/>
          <ac:picMkLst>
            <pc:docMk/>
            <pc:sldMk cId="3144448643" sldId="298"/>
            <ac:picMk id="14" creationId="{50BD1775-8FB4-79A6-8530-D6182F9868DC}"/>
          </ac:picMkLst>
        </pc:picChg>
      </pc:sldChg>
      <pc:sldChg chg="modSp mod">
        <pc:chgData name="Patrick Molligo" userId="361d23038eafab23" providerId="LiveId" clId="{E65314CF-438B-4E5C-834A-3A3E6D791F6B}" dt="2024-05-21T17:46:23.578" v="3332"/>
        <pc:sldMkLst>
          <pc:docMk/>
          <pc:sldMk cId="1309058445" sldId="305"/>
        </pc:sldMkLst>
        <pc:spChg chg="mod">
          <ac:chgData name="Patrick Molligo" userId="361d23038eafab23" providerId="LiveId" clId="{E65314CF-438B-4E5C-834A-3A3E6D791F6B}" dt="2024-05-21T11:11:01.044" v="17" actId="20577"/>
          <ac:spMkLst>
            <pc:docMk/>
            <pc:sldMk cId="1309058445" sldId="305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1:33:31.681" v="586" actId="20577"/>
          <ac:spMkLst>
            <pc:docMk/>
            <pc:sldMk cId="1309058445" sldId="305"/>
            <ac:spMk id="5" creationId="{C137F3AF-4DDA-B02A-545D-93B428C29E00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309058445" sldId="305"/>
            <ac:spMk id="6" creationId="{7E3A0601-7665-5C2E-1B08-07DC92FD9C28}"/>
          </ac:spMkLst>
        </pc:spChg>
      </pc:sldChg>
      <pc:sldChg chg="addSp delSp modSp mod">
        <pc:chgData name="Patrick Molligo" userId="361d23038eafab23" providerId="LiveId" clId="{E65314CF-438B-4E5C-834A-3A3E6D791F6B}" dt="2024-05-21T17:46:23.578" v="3332"/>
        <pc:sldMkLst>
          <pc:docMk/>
          <pc:sldMk cId="863151759" sldId="323"/>
        </pc:sld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863151759" sldId="323"/>
            <ac:spMk id="5" creationId="{62245E2A-2E4E-2E44-D73A-D2F709954411}"/>
          </ac:spMkLst>
        </pc:spChg>
        <pc:spChg chg="del">
          <ac:chgData name="Patrick Molligo" userId="361d23038eafab23" providerId="LiveId" clId="{E65314CF-438B-4E5C-834A-3A3E6D791F6B}" dt="2024-05-21T16:00:54.652" v="2259" actId="478"/>
          <ac:spMkLst>
            <pc:docMk/>
            <pc:sldMk cId="863151759" sldId="323"/>
            <ac:spMk id="7" creationId="{DE14C77A-D392-6150-A840-E769BEA876F9}"/>
          </ac:spMkLst>
        </pc:spChg>
        <pc:spChg chg="del">
          <ac:chgData name="Patrick Molligo" userId="361d23038eafab23" providerId="LiveId" clId="{E65314CF-438B-4E5C-834A-3A3E6D791F6B}" dt="2024-05-21T15:18:14.563" v="2149" actId="478"/>
          <ac:spMkLst>
            <pc:docMk/>
            <pc:sldMk cId="863151759" sldId="323"/>
            <ac:spMk id="10" creationId="{641D5743-7FDE-E79D-C1A1-1A3A4767A442}"/>
          </ac:spMkLst>
        </pc:spChg>
        <pc:picChg chg="add mod">
          <ac:chgData name="Patrick Molligo" userId="361d23038eafab23" providerId="LiveId" clId="{E65314CF-438B-4E5C-834A-3A3E6D791F6B}" dt="2024-05-21T16:01:00.676" v="2262" actId="1076"/>
          <ac:picMkLst>
            <pc:docMk/>
            <pc:sldMk cId="863151759" sldId="323"/>
            <ac:picMk id="6" creationId="{7D74F68F-CA4A-BEFB-ACC9-5E4D068871DD}"/>
          </ac:picMkLst>
        </pc:picChg>
        <pc:picChg chg="del">
          <ac:chgData name="Patrick Molligo" userId="361d23038eafab23" providerId="LiveId" clId="{E65314CF-438B-4E5C-834A-3A3E6D791F6B}" dt="2024-05-21T16:00:51.161" v="2257" actId="478"/>
          <ac:picMkLst>
            <pc:docMk/>
            <pc:sldMk cId="863151759" sldId="323"/>
            <ac:picMk id="13" creationId="{A3EFA760-3374-D4BB-0A20-4DF60F59C9AF}"/>
          </ac:picMkLst>
        </pc:picChg>
      </pc:sldChg>
      <pc:sldChg chg="addSp delSp modSp mod ord">
        <pc:chgData name="Patrick Molligo" userId="361d23038eafab23" providerId="LiveId" clId="{E65314CF-438B-4E5C-834A-3A3E6D791F6B}" dt="2024-05-21T14:20:45.642" v="1994"/>
        <pc:sldMkLst>
          <pc:docMk/>
          <pc:sldMk cId="1710444325" sldId="325"/>
        </pc:sldMkLst>
        <pc:spChg chg="add mod">
          <ac:chgData name="Patrick Molligo" userId="361d23038eafab23" providerId="LiveId" clId="{E65314CF-438B-4E5C-834A-3A3E6D791F6B}" dt="2024-05-21T14:20:45.642" v="1994"/>
          <ac:spMkLst>
            <pc:docMk/>
            <pc:sldMk cId="1710444325" sldId="325"/>
            <ac:spMk id="3" creationId="{0A3F8B8C-601C-9140-A479-810358EA94CA}"/>
          </ac:spMkLst>
        </pc:spChg>
        <pc:spChg chg="del mod">
          <ac:chgData name="Patrick Molligo" userId="361d23038eafab23" providerId="LiveId" clId="{E65314CF-438B-4E5C-834A-3A3E6D791F6B}" dt="2024-05-21T12:38:56.432" v="1350" actId="478"/>
          <ac:spMkLst>
            <pc:docMk/>
            <pc:sldMk cId="1710444325" sldId="325"/>
            <ac:spMk id="13" creationId="{9E04F504-704C-6729-1C1B-65255E20E44F}"/>
          </ac:spMkLst>
        </pc:spChg>
      </pc:sldChg>
      <pc:sldChg chg="addSp delSp modSp mod">
        <pc:chgData name="Patrick Molligo" userId="361d23038eafab23" providerId="LiveId" clId="{E65314CF-438B-4E5C-834A-3A3E6D791F6B}" dt="2024-05-21T17:46:23.578" v="3332"/>
        <pc:sldMkLst>
          <pc:docMk/>
          <pc:sldMk cId="1420031260" sldId="327"/>
        </pc:sldMkLst>
        <pc:spChg chg="mod">
          <ac:chgData name="Patrick Molligo" userId="361d23038eafab23" providerId="LiveId" clId="{E65314CF-438B-4E5C-834A-3A3E6D791F6B}" dt="2024-05-21T17:38:18.305" v="3306" actId="20577"/>
          <ac:spMkLst>
            <pc:docMk/>
            <pc:sldMk cId="1420031260" sldId="327"/>
            <ac:spMk id="2" creationId="{0A6CDB6E-E80D-0A83-F8AE-ED7DE0B7914A}"/>
          </ac:spMkLst>
        </pc:spChg>
        <pc:spChg chg="del">
          <ac:chgData name="Patrick Molligo" userId="361d23038eafab23" providerId="LiveId" clId="{E65314CF-438B-4E5C-834A-3A3E6D791F6B}" dt="2024-05-21T13:16:03.467" v="1439" actId="478"/>
          <ac:spMkLst>
            <pc:docMk/>
            <pc:sldMk cId="1420031260" sldId="327"/>
            <ac:spMk id="6" creationId="{99CAED2E-92C8-BCB5-663D-39AC8BD21BCE}"/>
          </ac:spMkLst>
        </pc:spChg>
        <pc:spChg chg="del">
          <ac:chgData name="Patrick Molligo" userId="361d23038eafab23" providerId="LiveId" clId="{E65314CF-438B-4E5C-834A-3A3E6D791F6B}" dt="2024-05-21T13:16:03.467" v="1439" actId="478"/>
          <ac:spMkLst>
            <pc:docMk/>
            <pc:sldMk cId="1420031260" sldId="327"/>
            <ac:spMk id="7" creationId="{7AD0D4F1-C1BF-C6EE-C77B-84C045C75BDC}"/>
          </ac:spMkLst>
        </pc:spChg>
        <pc:spChg chg="del">
          <ac:chgData name="Patrick Molligo" userId="361d23038eafab23" providerId="LiveId" clId="{E65314CF-438B-4E5C-834A-3A3E6D791F6B}" dt="2024-05-21T13:16:03.467" v="1439" actId="478"/>
          <ac:spMkLst>
            <pc:docMk/>
            <pc:sldMk cId="1420031260" sldId="327"/>
            <ac:spMk id="9" creationId="{2C0E2319-D3CF-89AF-4F34-A50AB72728E8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420031260" sldId="327"/>
            <ac:spMk id="10" creationId="{00BFE8EB-CAAB-23FC-C89F-3D5B7D4BB131}"/>
          </ac:spMkLst>
        </pc:spChg>
        <pc:graphicFrameChg chg="del">
          <ac:chgData name="Patrick Molligo" userId="361d23038eafab23" providerId="LiveId" clId="{E65314CF-438B-4E5C-834A-3A3E6D791F6B}" dt="2024-05-21T13:15:58.320" v="1438" actId="478"/>
          <ac:graphicFrameMkLst>
            <pc:docMk/>
            <pc:sldMk cId="1420031260" sldId="327"/>
            <ac:graphicFrameMk id="5" creationId="{81C6C030-44CC-15A0-D0CC-DCE112AE33F7}"/>
          </ac:graphicFrameMkLst>
        </pc:graphicFrameChg>
        <pc:graphicFrameChg chg="add mod modGraphic">
          <ac:chgData name="Patrick Molligo" userId="361d23038eafab23" providerId="LiveId" clId="{E65314CF-438B-4E5C-834A-3A3E6D791F6B}" dt="2024-05-21T17:37:53.161" v="3263" actId="122"/>
          <ac:graphicFrameMkLst>
            <pc:docMk/>
            <pc:sldMk cId="1420031260" sldId="327"/>
            <ac:graphicFrameMk id="12" creationId="{B9430C96-4EEE-F80A-9639-1C90DC9A5E41}"/>
          </ac:graphicFrameMkLst>
        </pc:graphicFrameChg>
        <pc:picChg chg="add del">
          <ac:chgData name="Patrick Molligo" userId="361d23038eafab23" providerId="LiveId" clId="{E65314CF-438B-4E5C-834A-3A3E6D791F6B}" dt="2024-05-21T17:01:17.835" v="2264" actId="478"/>
          <ac:picMkLst>
            <pc:docMk/>
            <pc:sldMk cId="1420031260" sldId="327"/>
            <ac:picMk id="11" creationId="{4702D0F3-3C65-8842-55D9-5F7833AD295E}"/>
          </ac:picMkLst>
        </pc:picChg>
      </pc:sldChg>
      <pc:sldChg chg="delSp modSp mod modAnim">
        <pc:chgData name="Patrick Molligo" userId="361d23038eafab23" providerId="LiveId" clId="{E65314CF-438B-4E5C-834A-3A3E6D791F6B}" dt="2024-05-21T17:46:23.578" v="3332"/>
        <pc:sldMkLst>
          <pc:docMk/>
          <pc:sldMk cId="2676068238" sldId="328"/>
        </pc:sldMkLst>
        <pc:spChg chg="mod">
          <ac:chgData name="Patrick Molligo" userId="361d23038eafab23" providerId="LiveId" clId="{E65314CF-438B-4E5C-834A-3A3E6D791F6B}" dt="2024-05-21T14:17:35.238" v="1913" actId="27636"/>
          <ac:spMkLst>
            <pc:docMk/>
            <pc:sldMk cId="2676068238" sldId="328"/>
            <ac:spMk id="3" creationId="{CC3EB1E4-A2B8-BA2D-69B8-2640186588C8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676068238" sldId="328"/>
            <ac:spMk id="7" creationId="{899CA0B4-AF11-2947-C9B0-4741F1704B4D}"/>
          </ac:spMkLst>
        </pc:spChg>
        <pc:spChg chg="del">
          <ac:chgData name="Patrick Molligo" userId="361d23038eafab23" providerId="LiveId" clId="{E65314CF-438B-4E5C-834A-3A3E6D791F6B}" dt="2024-05-21T15:04:47.631" v="2111" actId="478"/>
          <ac:spMkLst>
            <pc:docMk/>
            <pc:sldMk cId="2676068238" sldId="328"/>
            <ac:spMk id="9" creationId="{3C62D48B-89AC-AF31-4A40-F003B5CBA33F}"/>
          </ac:spMkLst>
        </pc:spChg>
      </pc:sldChg>
      <pc:sldChg chg="modSp">
        <pc:chgData name="Patrick Molligo" userId="361d23038eafab23" providerId="LiveId" clId="{E65314CF-438B-4E5C-834A-3A3E6D791F6B}" dt="2024-05-21T17:46:23.578" v="3332"/>
        <pc:sldMkLst>
          <pc:docMk/>
          <pc:sldMk cId="3571517351" sldId="330"/>
        </pc:sld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571517351" sldId="330"/>
            <ac:spMk id="6" creationId="{1541513A-246A-A576-34D0-DE9F7DF51412}"/>
          </ac:spMkLst>
        </pc:spChg>
      </pc:sldChg>
      <pc:sldChg chg="modSp mod">
        <pc:chgData name="Patrick Molligo" userId="361d23038eafab23" providerId="LiveId" clId="{E65314CF-438B-4E5C-834A-3A3E6D791F6B}" dt="2024-05-21T17:46:23.578" v="3332"/>
        <pc:sldMkLst>
          <pc:docMk/>
          <pc:sldMk cId="12405226" sldId="331"/>
        </pc:sldMkLst>
        <pc:spChg chg="mod">
          <ac:chgData name="Patrick Molligo" userId="361d23038eafab23" providerId="LiveId" clId="{E65314CF-438B-4E5C-834A-3A3E6D791F6B}" dt="2024-05-21T11:42:05.459" v="729" actId="20577"/>
          <ac:spMkLst>
            <pc:docMk/>
            <pc:sldMk cId="12405226" sldId="331"/>
            <ac:spMk id="2" creationId="{804125E0-B7DC-B98D-7AD6-284DC27B964A}"/>
          </ac:spMkLst>
        </pc:spChg>
        <pc:spChg chg="mod">
          <ac:chgData name="Patrick Molligo" userId="361d23038eafab23" providerId="LiveId" clId="{E65314CF-438B-4E5C-834A-3A3E6D791F6B}" dt="2024-05-21T14:08:07.208" v="1771" actId="27636"/>
          <ac:spMkLst>
            <pc:docMk/>
            <pc:sldMk cId="12405226" sldId="331"/>
            <ac:spMk id="5" creationId="{C6118CF9-1AC1-1390-A255-4CDE9382A6EC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2405226" sldId="331"/>
            <ac:spMk id="6" creationId="{D4EBE522-4B22-1E62-7877-2B8E23B8331C}"/>
          </ac:spMkLst>
        </pc:spChg>
      </pc:sldChg>
      <pc:sldChg chg="modSp ord">
        <pc:chgData name="Patrick Molligo" userId="361d23038eafab23" providerId="LiveId" clId="{E65314CF-438B-4E5C-834A-3A3E6D791F6B}" dt="2024-05-21T17:46:23.578" v="3332"/>
        <pc:sldMkLst>
          <pc:docMk/>
          <pc:sldMk cId="4085358542" sldId="336"/>
        </pc:sldMkLst>
        <pc:spChg chg="mod">
          <ac:chgData name="Patrick Molligo" userId="361d23038eafab23" providerId="LiveId" clId="{E65314CF-438B-4E5C-834A-3A3E6D791F6B}" dt="2024-05-21T14:19:08.585" v="1922" actId="403"/>
          <ac:spMkLst>
            <pc:docMk/>
            <pc:sldMk cId="4085358542" sldId="336"/>
            <ac:spMk id="6" creationId="{63626E66-7EA4-4970-0004-4919F743FE49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4085358542" sldId="336"/>
            <ac:spMk id="7" creationId="{8BB9AFBE-BB42-F038-62EA-5A3122DA119F}"/>
          </ac:spMkLst>
        </pc:spChg>
      </pc:sldChg>
      <pc:sldChg chg="modSp">
        <pc:chgData name="Patrick Molligo" userId="361d23038eafab23" providerId="LiveId" clId="{E65314CF-438B-4E5C-834A-3A3E6D791F6B}" dt="2024-05-21T17:46:23.578" v="3332"/>
        <pc:sldMkLst>
          <pc:docMk/>
          <pc:sldMk cId="3079090577" sldId="337"/>
        </pc:sld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079090577" sldId="337"/>
            <ac:spMk id="5" creationId="{D9308955-F00E-127D-22EB-5D540B068A73}"/>
          </ac:spMkLst>
        </pc:spChg>
      </pc:sldChg>
      <pc:sldChg chg="addSp delSp modSp mod ord">
        <pc:chgData name="Patrick Molligo" userId="361d23038eafab23" providerId="LiveId" clId="{E65314CF-438B-4E5C-834A-3A3E6D791F6B}" dt="2024-05-21T17:46:23.578" v="3332"/>
        <pc:sldMkLst>
          <pc:docMk/>
          <pc:sldMk cId="1429223901" sldId="340"/>
        </pc:sld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429223901" sldId="340"/>
            <ac:spMk id="5" creationId="{F199B5F3-A976-B478-1268-21FFA119C2D9}"/>
          </ac:spMkLst>
        </pc:spChg>
        <pc:spChg chg="del">
          <ac:chgData name="Patrick Molligo" userId="361d23038eafab23" providerId="LiveId" clId="{E65314CF-438B-4E5C-834A-3A3E6D791F6B}" dt="2024-05-21T13:44:57.586" v="1647" actId="478"/>
          <ac:spMkLst>
            <pc:docMk/>
            <pc:sldMk cId="1429223901" sldId="340"/>
            <ac:spMk id="6" creationId="{DBBAFFC8-E5BC-4E8C-6655-D56DE4261638}"/>
          </ac:spMkLst>
        </pc:spChg>
        <pc:spChg chg="add mod">
          <ac:chgData name="Patrick Molligo" userId="361d23038eafab23" providerId="LiveId" clId="{E65314CF-438B-4E5C-834A-3A3E6D791F6B}" dt="2024-05-21T14:48:00.232" v="2090"/>
          <ac:spMkLst>
            <pc:docMk/>
            <pc:sldMk cId="1429223901" sldId="340"/>
            <ac:spMk id="12" creationId="{B0C0D852-5C65-345C-9846-219417A2EE2D}"/>
          </ac:spMkLst>
        </pc:spChg>
        <pc:picChg chg="add del mod">
          <ac:chgData name="Patrick Molligo" userId="361d23038eafab23" providerId="LiveId" clId="{E65314CF-438B-4E5C-834A-3A3E6D791F6B}" dt="2024-05-21T14:01:43.487" v="1652" actId="478"/>
          <ac:picMkLst>
            <pc:docMk/>
            <pc:sldMk cId="1429223901" sldId="340"/>
            <ac:picMk id="7" creationId="{AB4D9BDD-ED6D-527A-FCE4-3C1B68B1B11F}"/>
          </ac:picMkLst>
        </pc:picChg>
        <pc:picChg chg="del">
          <ac:chgData name="Patrick Molligo" userId="361d23038eafab23" providerId="LiveId" clId="{E65314CF-438B-4E5C-834A-3A3E6D791F6B}" dt="2024-05-21T13:44:55.621" v="1646" actId="478"/>
          <ac:picMkLst>
            <pc:docMk/>
            <pc:sldMk cId="1429223901" sldId="340"/>
            <ac:picMk id="10" creationId="{78AB507B-C72B-C81F-A8A9-B37BC3D0077A}"/>
          </ac:picMkLst>
        </pc:picChg>
        <pc:picChg chg="add del mod">
          <ac:chgData name="Patrick Molligo" userId="361d23038eafab23" providerId="LiveId" clId="{E65314CF-438B-4E5C-834A-3A3E6D791F6B}" dt="2024-05-21T14:47:28.254" v="2084" actId="478"/>
          <ac:picMkLst>
            <pc:docMk/>
            <pc:sldMk cId="1429223901" sldId="340"/>
            <ac:picMk id="11" creationId="{BFCE5A93-8660-C342-FD4A-E132B1144E97}"/>
          </ac:picMkLst>
        </pc:picChg>
        <pc:picChg chg="add del mod">
          <ac:chgData name="Patrick Molligo" userId="361d23038eafab23" providerId="LiveId" clId="{E65314CF-438B-4E5C-834A-3A3E6D791F6B}" dt="2024-05-21T15:57:25.551" v="2245" actId="478"/>
          <ac:picMkLst>
            <pc:docMk/>
            <pc:sldMk cId="1429223901" sldId="340"/>
            <ac:picMk id="14" creationId="{6E86EC2C-D334-C05B-C8B8-B79C4E6B3B02}"/>
          </ac:picMkLst>
        </pc:picChg>
        <pc:picChg chg="add mod">
          <ac:chgData name="Patrick Molligo" userId="361d23038eafab23" providerId="LiveId" clId="{E65314CF-438B-4E5C-834A-3A3E6D791F6B}" dt="2024-05-21T15:57:30.981" v="2249" actId="1076"/>
          <ac:picMkLst>
            <pc:docMk/>
            <pc:sldMk cId="1429223901" sldId="340"/>
            <ac:picMk id="16" creationId="{F404F99B-01FF-937A-69C8-210DD50F0536}"/>
          </ac:picMkLst>
        </pc:picChg>
      </pc:sldChg>
      <pc:sldChg chg="modSp mod ord">
        <pc:chgData name="Patrick Molligo" userId="361d23038eafab23" providerId="LiveId" clId="{E65314CF-438B-4E5C-834A-3A3E6D791F6B}" dt="2024-05-21T17:46:23.578" v="3332"/>
        <pc:sldMkLst>
          <pc:docMk/>
          <pc:sldMk cId="2398289669" sldId="343"/>
        </pc:sldMkLst>
        <pc:spChg chg="mod">
          <ac:chgData name="Patrick Molligo" userId="361d23038eafab23" providerId="LiveId" clId="{E65314CF-438B-4E5C-834A-3A3E6D791F6B}" dt="2024-05-21T11:34:33.999" v="608" actId="20577"/>
          <ac:spMkLst>
            <pc:docMk/>
            <pc:sldMk cId="2398289669" sldId="343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398289669" sldId="343"/>
            <ac:spMk id="10" creationId="{DF97D223-F697-9E8C-2560-8BAB2052E60F}"/>
          </ac:spMkLst>
        </pc:spChg>
        <pc:picChg chg="mod">
          <ac:chgData name="Patrick Molligo" userId="361d23038eafab23" providerId="LiveId" clId="{E65314CF-438B-4E5C-834A-3A3E6D791F6B}" dt="2024-05-21T14:18:47.771" v="1921" actId="1076"/>
          <ac:picMkLst>
            <pc:docMk/>
            <pc:sldMk cId="2398289669" sldId="343"/>
            <ac:picMk id="9" creationId="{CCAA33C9-3644-065D-2BFA-F200CDCC035B}"/>
          </ac:picMkLst>
        </pc:picChg>
      </pc:sldChg>
      <pc:sldChg chg="addSp delSp modSp mod ord">
        <pc:chgData name="Patrick Molligo" userId="361d23038eafab23" providerId="LiveId" clId="{E65314CF-438B-4E5C-834A-3A3E6D791F6B}" dt="2024-05-21T17:46:23.578" v="3332"/>
        <pc:sldMkLst>
          <pc:docMk/>
          <pc:sldMk cId="646544736" sldId="344"/>
        </pc:sldMkLst>
        <pc:spChg chg="add mod">
          <ac:chgData name="Patrick Molligo" userId="361d23038eafab23" providerId="LiveId" clId="{E65314CF-438B-4E5C-834A-3A3E6D791F6B}" dt="2024-05-21T13:01:33.476" v="1371"/>
          <ac:spMkLst>
            <pc:docMk/>
            <pc:sldMk cId="646544736" sldId="344"/>
            <ac:spMk id="3" creationId="{C6EB7F0D-D586-D057-00DC-DC828F31D9D6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646544736" sldId="344"/>
            <ac:spMk id="11" creationId="{3D3CF3CD-3BD0-190B-F15D-9F2CC47E9EBA}"/>
          </ac:spMkLst>
        </pc:spChg>
        <pc:picChg chg="add mod ord">
          <ac:chgData name="Patrick Molligo" userId="361d23038eafab23" providerId="LiveId" clId="{E65314CF-438B-4E5C-834A-3A3E6D791F6B}" dt="2024-05-21T15:12:55.877" v="2138" actId="1076"/>
          <ac:picMkLst>
            <pc:docMk/>
            <pc:sldMk cId="646544736" sldId="344"/>
            <ac:picMk id="6" creationId="{25CA5CC5-619E-04BC-CF0D-1A34E855A4F9}"/>
          </ac:picMkLst>
        </pc:picChg>
        <pc:picChg chg="del">
          <ac:chgData name="Patrick Molligo" userId="361d23038eafab23" providerId="LiveId" clId="{E65314CF-438B-4E5C-834A-3A3E6D791F6B}" dt="2024-05-21T15:12:28.385" v="2127" actId="478"/>
          <ac:picMkLst>
            <pc:docMk/>
            <pc:sldMk cId="646544736" sldId="344"/>
            <ac:picMk id="10" creationId="{056929AF-27C9-4005-E46B-4417A9D26906}"/>
          </ac:picMkLst>
        </pc:picChg>
      </pc:sldChg>
      <pc:sldChg chg="addSp delSp modSp mod ord">
        <pc:chgData name="Patrick Molligo" userId="361d23038eafab23" providerId="LiveId" clId="{E65314CF-438B-4E5C-834A-3A3E6D791F6B}" dt="2024-05-21T12:39:08.961" v="1356" actId="478"/>
        <pc:sldMkLst>
          <pc:docMk/>
          <pc:sldMk cId="4273772803" sldId="345"/>
        </pc:sldMkLst>
        <pc:spChg chg="add mod">
          <ac:chgData name="Patrick Molligo" userId="361d23038eafab23" providerId="LiveId" clId="{E65314CF-438B-4E5C-834A-3A3E6D791F6B}" dt="2024-05-21T12:32:27.638" v="1208"/>
          <ac:spMkLst>
            <pc:docMk/>
            <pc:sldMk cId="4273772803" sldId="345"/>
            <ac:spMk id="3" creationId="{C8B1A29A-EF10-1CE2-3548-DC83F60AAFA7}"/>
          </ac:spMkLst>
        </pc:spChg>
        <pc:spChg chg="del">
          <ac:chgData name="Patrick Molligo" userId="361d23038eafab23" providerId="LiveId" clId="{E65314CF-438B-4E5C-834A-3A3E6D791F6B}" dt="2024-05-21T12:39:08.961" v="1356" actId="478"/>
          <ac:spMkLst>
            <pc:docMk/>
            <pc:sldMk cId="4273772803" sldId="345"/>
            <ac:spMk id="10" creationId="{21005A03-E40C-43CC-FE22-88163ED8E97D}"/>
          </ac:spMkLst>
        </pc:spChg>
      </pc:sldChg>
      <pc:sldChg chg="addSp delSp modSp mod ord">
        <pc:chgData name="Patrick Molligo" userId="361d23038eafab23" providerId="LiveId" clId="{E65314CF-438B-4E5C-834A-3A3E6D791F6B}" dt="2024-05-21T15:17:14.619" v="2144" actId="1076"/>
        <pc:sldMkLst>
          <pc:docMk/>
          <pc:sldMk cId="500213329" sldId="346"/>
        </pc:sldMkLst>
        <pc:spChg chg="mod">
          <ac:chgData name="Patrick Molligo" userId="361d23038eafab23" providerId="LiveId" clId="{E65314CF-438B-4E5C-834A-3A3E6D791F6B}" dt="2024-05-21T13:01:07.501" v="1369"/>
          <ac:spMkLst>
            <pc:docMk/>
            <pc:sldMk cId="500213329" sldId="346"/>
            <ac:spMk id="2" creationId="{0A6CDB6E-E80D-0A83-F8AE-ED7DE0B7914A}"/>
          </ac:spMkLst>
        </pc:spChg>
        <pc:spChg chg="add del">
          <ac:chgData name="Patrick Molligo" userId="361d23038eafab23" providerId="LiveId" clId="{E65314CF-438B-4E5C-834A-3A3E6D791F6B}" dt="2024-05-21T13:00:12.921" v="1365" actId="22"/>
          <ac:spMkLst>
            <pc:docMk/>
            <pc:sldMk cId="500213329" sldId="346"/>
            <ac:spMk id="5" creationId="{B2FE16B1-FBE7-36C7-23C5-6396047D6BC4}"/>
          </ac:spMkLst>
        </pc:spChg>
        <pc:spChg chg="add mod">
          <ac:chgData name="Patrick Molligo" userId="361d23038eafab23" providerId="LiveId" clId="{E65314CF-438B-4E5C-834A-3A3E6D791F6B}" dt="2024-05-21T13:00:18.701" v="1366"/>
          <ac:spMkLst>
            <pc:docMk/>
            <pc:sldMk cId="500213329" sldId="346"/>
            <ac:spMk id="6" creationId="{3224C4B1-FC58-016D-29C1-68149F5E91C8}"/>
          </ac:spMkLst>
        </pc:spChg>
        <pc:spChg chg="del">
          <ac:chgData name="Patrick Molligo" userId="361d23038eafab23" providerId="LiveId" clId="{E65314CF-438B-4E5C-834A-3A3E6D791F6B}" dt="2024-05-21T13:00:08.881" v="1363" actId="478"/>
          <ac:spMkLst>
            <pc:docMk/>
            <pc:sldMk cId="500213329" sldId="346"/>
            <ac:spMk id="10" creationId="{4CB98E06-D3F9-AA80-DD36-2AE53E4FADD9}"/>
          </ac:spMkLst>
        </pc:spChg>
        <pc:picChg chg="del">
          <ac:chgData name="Patrick Molligo" userId="361d23038eafab23" providerId="LiveId" clId="{E65314CF-438B-4E5C-834A-3A3E6D791F6B}" dt="2024-05-21T15:13:09.414" v="2139" actId="478"/>
          <ac:picMkLst>
            <pc:docMk/>
            <pc:sldMk cId="500213329" sldId="346"/>
            <ac:picMk id="9" creationId="{6D46628D-87D8-B75E-3EE8-79B30FD4F8CB}"/>
          </ac:picMkLst>
        </pc:picChg>
        <pc:picChg chg="add mod">
          <ac:chgData name="Patrick Molligo" userId="361d23038eafab23" providerId="LiveId" clId="{E65314CF-438B-4E5C-834A-3A3E6D791F6B}" dt="2024-05-21T15:17:14.619" v="2144" actId="1076"/>
          <ac:picMkLst>
            <pc:docMk/>
            <pc:sldMk cId="500213329" sldId="346"/>
            <ac:picMk id="11" creationId="{E8DFE827-EC59-EC8A-13ED-B1961A4E3434}"/>
          </ac:picMkLst>
        </pc:picChg>
      </pc:sldChg>
      <pc:sldChg chg="addSp modSp mod ord">
        <pc:chgData name="Patrick Molligo" userId="361d23038eafab23" providerId="LiveId" clId="{E65314CF-438B-4E5C-834A-3A3E6D791F6B}" dt="2024-05-21T17:46:23.578" v="3332"/>
        <pc:sldMkLst>
          <pc:docMk/>
          <pc:sldMk cId="2097157598" sldId="347"/>
        </pc:sldMkLst>
        <pc:spChg chg="add mod">
          <ac:chgData name="Patrick Molligo" userId="361d23038eafab23" providerId="LiveId" clId="{E65314CF-438B-4E5C-834A-3A3E6D791F6B}" dt="2024-05-21T14:21:17.641" v="1996"/>
          <ac:spMkLst>
            <pc:docMk/>
            <pc:sldMk cId="2097157598" sldId="347"/>
            <ac:spMk id="3" creationId="{FFDB8570-4151-09C7-E2BA-0A548A75CFA9}"/>
          </ac:spMkLst>
        </pc:spChg>
        <pc:spChg chg="add mod">
          <ac:chgData name="Patrick Molligo" userId="361d23038eafab23" providerId="LiveId" clId="{E65314CF-438B-4E5C-834A-3A3E6D791F6B}" dt="2024-05-21T14:21:02.860" v="1995"/>
          <ac:spMkLst>
            <pc:docMk/>
            <pc:sldMk cId="2097157598" sldId="347"/>
            <ac:spMk id="5" creationId="{8B6ABF2E-C1AB-3447-5E95-DE350E117A84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097157598" sldId="347"/>
            <ac:spMk id="10" creationId="{C86CCF23-F049-01AC-C8D4-4BF3D84B7763}"/>
          </ac:spMkLst>
        </pc:spChg>
      </pc:sldChg>
      <pc:sldChg chg="addSp delSp modSp mod ord">
        <pc:chgData name="Patrick Molligo" userId="361d23038eafab23" providerId="LiveId" clId="{E65314CF-438B-4E5C-834A-3A3E6D791F6B}" dt="2024-05-21T14:20:43.374" v="1993"/>
        <pc:sldMkLst>
          <pc:docMk/>
          <pc:sldMk cId="2477233910" sldId="348"/>
        </pc:sldMkLst>
        <pc:spChg chg="add mod">
          <ac:chgData name="Patrick Molligo" userId="361d23038eafab23" providerId="LiveId" clId="{E65314CF-438B-4E5C-834A-3A3E6D791F6B}" dt="2024-05-21T14:20:43.374" v="1993"/>
          <ac:spMkLst>
            <pc:docMk/>
            <pc:sldMk cId="2477233910" sldId="348"/>
            <ac:spMk id="5" creationId="{38BC0EDD-E656-A0C2-075C-0CC1BA72E0CA}"/>
          </ac:spMkLst>
        </pc:spChg>
        <pc:spChg chg="del">
          <ac:chgData name="Patrick Molligo" userId="361d23038eafab23" providerId="LiveId" clId="{E65314CF-438B-4E5C-834A-3A3E6D791F6B}" dt="2024-05-21T12:38:53.848" v="1348" actId="478"/>
          <ac:spMkLst>
            <pc:docMk/>
            <pc:sldMk cId="2477233910" sldId="348"/>
            <ac:spMk id="11" creationId="{F15B9B03-9387-EBE6-BE4B-305F791279FE}"/>
          </ac:spMkLst>
        </pc:spChg>
        <pc:picChg chg="add mod">
          <ac:chgData name="Patrick Molligo" userId="361d23038eafab23" providerId="LiveId" clId="{E65314CF-438B-4E5C-834A-3A3E6D791F6B}" dt="2024-05-21T12:21:49.805" v="909" actId="1076"/>
          <ac:picMkLst>
            <pc:docMk/>
            <pc:sldMk cId="2477233910" sldId="348"/>
            <ac:picMk id="3" creationId="{C6D9651A-5468-1A1F-1C51-866D966066C9}"/>
          </ac:picMkLst>
        </pc:picChg>
        <pc:picChg chg="mod">
          <ac:chgData name="Patrick Molligo" userId="361d23038eafab23" providerId="LiveId" clId="{E65314CF-438B-4E5C-834A-3A3E6D791F6B}" dt="2024-05-21T12:21:49.386" v="908" actId="1076"/>
          <ac:picMkLst>
            <pc:docMk/>
            <pc:sldMk cId="2477233910" sldId="348"/>
            <ac:picMk id="10" creationId="{0174A165-8B58-1663-392A-E7A62F4C710D}"/>
          </ac:picMkLst>
        </pc:picChg>
      </pc:sldChg>
      <pc:sldChg chg="del">
        <pc:chgData name="Patrick Molligo" userId="361d23038eafab23" providerId="LiveId" clId="{E65314CF-438B-4E5C-834A-3A3E6D791F6B}" dt="2024-05-21T12:36:51.040" v="1339" actId="47"/>
        <pc:sldMkLst>
          <pc:docMk/>
          <pc:sldMk cId="634495955" sldId="349"/>
        </pc:sldMkLst>
      </pc:sldChg>
      <pc:sldChg chg="addSp delSp modSp mod ord">
        <pc:chgData name="Patrick Molligo" userId="361d23038eafab23" providerId="LiveId" clId="{E65314CF-438B-4E5C-834A-3A3E6D791F6B}" dt="2024-05-21T15:00:14.104" v="2108" actId="1076"/>
        <pc:sldMkLst>
          <pc:docMk/>
          <pc:sldMk cId="3047372395" sldId="350"/>
        </pc:sldMkLst>
        <pc:spChg chg="del">
          <ac:chgData name="Patrick Molligo" userId="361d23038eafab23" providerId="LiveId" clId="{E65314CF-438B-4E5C-834A-3A3E6D791F6B}" dt="2024-05-21T12:39:12.838" v="1358" actId="478"/>
          <ac:spMkLst>
            <pc:docMk/>
            <pc:sldMk cId="3047372395" sldId="350"/>
            <ac:spMk id="10" creationId="{21005A03-E40C-43CC-FE22-88163ED8E97D}"/>
          </ac:spMkLst>
        </pc:spChg>
        <pc:picChg chg="add mod">
          <ac:chgData name="Patrick Molligo" userId="361d23038eafab23" providerId="LiveId" clId="{E65314CF-438B-4E5C-834A-3A3E6D791F6B}" dt="2024-05-21T15:00:14.104" v="2108" actId="1076"/>
          <ac:picMkLst>
            <pc:docMk/>
            <pc:sldMk cId="3047372395" sldId="350"/>
            <ac:picMk id="5" creationId="{81BDEE00-B7B3-BBCC-A6AA-4E0086214B57}"/>
          </ac:picMkLst>
        </pc:picChg>
        <pc:picChg chg="del">
          <ac:chgData name="Patrick Molligo" userId="361d23038eafab23" providerId="LiveId" clId="{E65314CF-438B-4E5C-834A-3A3E6D791F6B}" dt="2024-05-21T14:58:23.649" v="2102" actId="478"/>
          <ac:picMkLst>
            <pc:docMk/>
            <pc:sldMk cId="3047372395" sldId="350"/>
            <ac:picMk id="9" creationId="{6F2B8386-AA93-508F-234B-D56A03D3A8D8}"/>
          </ac:picMkLst>
        </pc:picChg>
      </pc:sldChg>
      <pc:sldChg chg="delSp mod ord">
        <pc:chgData name="Patrick Molligo" userId="361d23038eafab23" providerId="LiveId" clId="{E65314CF-438B-4E5C-834A-3A3E6D791F6B}" dt="2024-05-21T15:00:31.155" v="2110"/>
        <pc:sldMkLst>
          <pc:docMk/>
          <pc:sldMk cId="2867060622" sldId="351"/>
        </pc:sldMkLst>
        <pc:spChg chg="del">
          <ac:chgData name="Patrick Molligo" userId="361d23038eafab23" providerId="LiveId" clId="{E65314CF-438B-4E5C-834A-3A3E6D791F6B}" dt="2024-05-21T12:38:58.376" v="1351" actId="478"/>
          <ac:spMkLst>
            <pc:docMk/>
            <pc:sldMk cId="2867060622" sldId="351"/>
            <ac:spMk id="10" creationId="{21005A03-E40C-43CC-FE22-88163ED8E97D}"/>
          </ac:spMkLst>
        </pc:spChg>
      </pc:sldChg>
      <pc:sldChg chg="modSp mod ord">
        <pc:chgData name="Patrick Molligo" userId="361d23038eafab23" providerId="LiveId" clId="{E65314CF-438B-4E5C-834A-3A3E6D791F6B}" dt="2024-05-21T17:46:23.578" v="3332"/>
        <pc:sldMkLst>
          <pc:docMk/>
          <pc:sldMk cId="1010323257" sldId="352"/>
        </pc:sld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010323257" sldId="352"/>
            <ac:spMk id="10" creationId="{21005A03-E40C-43CC-FE22-88163ED8E97D}"/>
          </ac:spMkLst>
        </pc:spChg>
        <pc:picChg chg="mod">
          <ac:chgData name="Patrick Molligo" userId="361d23038eafab23" providerId="LiveId" clId="{E65314CF-438B-4E5C-834A-3A3E6D791F6B}" dt="2024-05-21T15:17:35.043" v="2148" actId="1076"/>
          <ac:picMkLst>
            <pc:docMk/>
            <pc:sldMk cId="1010323257" sldId="352"/>
            <ac:picMk id="9" creationId="{FF11D30C-CD51-9DBD-448E-B52B1CB3D33A}"/>
          </ac:picMkLst>
        </pc:picChg>
      </pc:sldChg>
      <pc:sldChg chg="del ord">
        <pc:chgData name="Patrick Molligo" userId="361d23038eafab23" providerId="LiveId" clId="{E65314CF-438B-4E5C-834A-3A3E6D791F6B}" dt="2024-05-21T12:37:52.021" v="1344" actId="47"/>
        <pc:sldMkLst>
          <pc:docMk/>
          <pc:sldMk cId="1988220479" sldId="353"/>
        </pc:sldMkLst>
      </pc:sldChg>
      <pc:sldChg chg="delSp mod ord">
        <pc:chgData name="Patrick Molligo" userId="361d23038eafab23" providerId="LiveId" clId="{E65314CF-438B-4E5C-834A-3A3E6D791F6B}" dt="2024-05-21T15:00:31.155" v="2110"/>
        <pc:sldMkLst>
          <pc:docMk/>
          <pc:sldMk cId="1224820366" sldId="354"/>
        </pc:sldMkLst>
        <pc:spChg chg="del">
          <ac:chgData name="Patrick Molligo" userId="361d23038eafab23" providerId="LiveId" clId="{E65314CF-438B-4E5C-834A-3A3E6D791F6B}" dt="2024-05-21T12:39:00.462" v="1352" actId="478"/>
          <ac:spMkLst>
            <pc:docMk/>
            <pc:sldMk cId="1224820366" sldId="354"/>
            <ac:spMk id="10" creationId="{21005A03-E40C-43CC-FE22-88163ED8E97D}"/>
          </ac:spMkLst>
        </pc:spChg>
      </pc:sldChg>
      <pc:sldChg chg="addSp delSp modSp mod ord">
        <pc:chgData name="Patrick Molligo" userId="361d23038eafab23" providerId="LiveId" clId="{E65314CF-438B-4E5C-834A-3A3E6D791F6B}" dt="2024-05-21T14:58:19.860" v="2101" actId="1076"/>
        <pc:sldMkLst>
          <pc:docMk/>
          <pc:sldMk cId="2102753385" sldId="355"/>
        </pc:sldMkLst>
        <pc:spChg chg="del">
          <ac:chgData name="Patrick Molligo" userId="361d23038eafab23" providerId="LiveId" clId="{E65314CF-438B-4E5C-834A-3A3E6D791F6B}" dt="2024-05-21T12:39:14.406" v="1359" actId="478"/>
          <ac:spMkLst>
            <pc:docMk/>
            <pc:sldMk cId="2102753385" sldId="355"/>
            <ac:spMk id="10" creationId="{21005A03-E40C-43CC-FE22-88163ED8E97D}"/>
          </ac:spMkLst>
        </pc:spChg>
        <pc:picChg chg="del">
          <ac:chgData name="Patrick Molligo" userId="361d23038eafab23" providerId="LiveId" clId="{E65314CF-438B-4E5C-834A-3A3E6D791F6B}" dt="2024-05-21T14:58:08.330" v="2096" actId="478"/>
          <ac:picMkLst>
            <pc:docMk/>
            <pc:sldMk cId="2102753385" sldId="355"/>
            <ac:picMk id="5" creationId="{3E9C2E7E-3C7D-9751-3F09-644F8A545483}"/>
          </ac:picMkLst>
        </pc:picChg>
        <pc:picChg chg="add mod">
          <ac:chgData name="Patrick Molligo" userId="361d23038eafab23" providerId="LiveId" clId="{E65314CF-438B-4E5C-834A-3A3E6D791F6B}" dt="2024-05-21T14:58:19.860" v="2101" actId="1076"/>
          <ac:picMkLst>
            <pc:docMk/>
            <pc:sldMk cId="2102753385" sldId="355"/>
            <ac:picMk id="6" creationId="{EAF6ED72-E291-F68D-5874-BF239A3AEF66}"/>
          </ac:picMkLst>
        </pc:picChg>
      </pc:sldChg>
      <pc:sldChg chg="addSp delSp modSp mod ord">
        <pc:chgData name="Patrick Molligo" userId="361d23038eafab23" providerId="LiveId" clId="{E65314CF-438B-4E5C-834A-3A3E6D791F6B}" dt="2024-05-21T15:53:00.890" v="2189" actId="1037"/>
        <pc:sldMkLst>
          <pc:docMk/>
          <pc:sldMk cId="3251279203" sldId="356"/>
        </pc:sldMkLst>
        <pc:spChg chg="mod">
          <ac:chgData name="Patrick Molligo" userId="361d23038eafab23" providerId="LiveId" clId="{E65314CF-438B-4E5C-834A-3A3E6D791F6B}" dt="2024-05-21T12:26:51.750" v="1115" actId="20577"/>
          <ac:spMkLst>
            <pc:docMk/>
            <pc:sldMk cId="3251279203" sldId="356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2:27:31.097" v="1121"/>
          <ac:spMkLst>
            <pc:docMk/>
            <pc:sldMk cId="3251279203" sldId="356"/>
            <ac:spMk id="3" creationId="{AD0E8AD6-9CE2-05A4-68BB-23CCCF9B328D}"/>
          </ac:spMkLst>
        </pc:spChg>
        <pc:spChg chg="del">
          <ac:chgData name="Patrick Molligo" userId="361d23038eafab23" providerId="LiveId" clId="{E65314CF-438B-4E5C-834A-3A3E6D791F6B}" dt="2024-05-21T12:39:05.205" v="1354" actId="478"/>
          <ac:spMkLst>
            <pc:docMk/>
            <pc:sldMk cId="3251279203" sldId="356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26:59.706" v="1536" actId="478"/>
          <ac:spMkLst>
            <pc:docMk/>
            <pc:sldMk cId="3251279203" sldId="356"/>
            <ac:spMk id="6" creationId="{FEB0F201-C0A0-882E-F062-626368DAE334}"/>
          </ac:spMkLst>
        </pc:spChg>
        <pc:picChg chg="del">
          <ac:chgData name="Patrick Molligo" userId="361d23038eafab23" providerId="LiveId" clId="{E65314CF-438B-4E5C-834A-3A3E6D791F6B}" dt="2024-05-21T12:26:56.134" v="1116" actId="478"/>
          <ac:picMkLst>
            <pc:docMk/>
            <pc:sldMk cId="3251279203" sldId="356"/>
            <ac:picMk id="7" creationId="{C2BBA63A-7D08-BD46-C981-BEFCE26F06EC}"/>
          </ac:picMkLst>
        </pc:picChg>
        <pc:picChg chg="add del mod ord modCrop">
          <ac:chgData name="Patrick Molligo" userId="361d23038eafab23" providerId="LiveId" clId="{E65314CF-438B-4E5C-834A-3A3E6D791F6B}" dt="2024-05-21T15:52:39.245" v="2164" actId="478"/>
          <ac:picMkLst>
            <pc:docMk/>
            <pc:sldMk cId="3251279203" sldId="356"/>
            <ac:picMk id="10" creationId="{33B1235E-6B65-3CA2-C102-0C57F6C2126A}"/>
          </ac:picMkLst>
        </pc:picChg>
        <pc:picChg chg="add mod ord">
          <ac:chgData name="Patrick Molligo" userId="361d23038eafab23" providerId="LiveId" clId="{E65314CF-438B-4E5C-834A-3A3E6D791F6B}" dt="2024-05-21T15:53:00.890" v="2189" actId="1037"/>
          <ac:picMkLst>
            <pc:docMk/>
            <pc:sldMk cId="3251279203" sldId="356"/>
            <ac:picMk id="12" creationId="{B028191E-E65C-75B8-8DF4-E8AA9705013A}"/>
          </ac:picMkLst>
        </pc:picChg>
      </pc:sldChg>
      <pc:sldChg chg="addSp delSp modSp mod ord">
        <pc:chgData name="Patrick Molligo" userId="361d23038eafab23" providerId="LiveId" clId="{E65314CF-438B-4E5C-834A-3A3E6D791F6B}" dt="2024-05-21T15:53:49.051" v="2201" actId="1076"/>
        <pc:sldMkLst>
          <pc:docMk/>
          <pc:sldMk cId="1398148918" sldId="357"/>
        </pc:sldMkLst>
        <pc:spChg chg="mod">
          <ac:chgData name="Patrick Molligo" userId="361d23038eafab23" providerId="LiveId" clId="{E65314CF-438B-4E5C-834A-3A3E6D791F6B}" dt="2024-05-21T12:24:25.481" v="1053" actId="20577"/>
          <ac:spMkLst>
            <pc:docMk/>
            <pc:sldMk cId="1398148918" sldId="357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2:27:35.078" v="1123"/>
          <ac:spMkLst>
            <pc:docMk/>
            <pc:sldMk cId="1398148918" sldId="357"/>
            <ac:spMk id="3" creationId="{0E8788DA-2277-7CD3-539C-D58F93152BE5}"/>
          </ac:spMkLst>
        </pc:spChg>
        <pc:spChg chg="del">
          <ac:chgData name="Patrick Molligo" userId="361d23038eafab23" providerId="LiveId" clId="{E65314CF-438B-4E5C-834A-3A3E6D791F6B}" dt="2024-05-21T12:39:07.203" v="1355" actId="478"/>
          <ac:spMkLst>
            <pc:docMk/>
            <pc:sldMk cId="1398148918" sldId="357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27:04.518" v="1537" actId="478"/>
          <ac:spMkLst>
            <pc:docMk/>
            <pc:sldMk cId="1398148918" sldId="357"/>
            <ac:spMk id="6" creationId="{FEB0F201-C0A0-882E-F062-626368DAE334}"/>
          </ac:spMkLst>
        </pc:spChg>
        <pc:spChg chg="add mod">
          <ac:chgData name="Patrick Molligo" userId="361d23038eafab23" providerId="LiveId" clId="{E65314CF-438B-4E5C-834A-3A3E6D791F6B}" dt="2024-05-21T12:32:54.193" v="1267"/>
          <ac:spMkLst>
            <pc:docMk/>
            <pc:sldMk cId="1398148918" sldId="357"/>
            <ac:spMk id="7" creationId="{EFA6699A-D788-443E-B736-7B8E438E77E8}"/>
          </ac:spMkLst>
        </pc:spChg>
        <pc:picChg chg="del">
          <ac:chgData name="Patrick Molligo" userId="361d23038eafab23" providerId="LiveId" clId="{E65314CF-438B-4E5C-834A-3A3E6D791F6B}" dt="2024-05-21T12:27:03.205" v="1118" actId="478"/>
          <ac:picMkLst>
            <pc:docMk/>
            <pc:sldMk cId="1398148918" sldId="357"/>
            <ac:picMk id="9" creationId="{C06C51F1-D897-5755-09FD-B0D6CE3E4DF7}"/>
          </ac:picMkLst>
        </pc:picChg>
        <pc:picChg chg="add del mod ord">
          <ac:chgData name="Patrick Molligo" userId="361d23038eafab23" providerId="LiveId" clId="{E65314CF-438B-4E5C-834A-3A3E6D791F6B}" dt="2024-05-21T15:53:17.176" v="2190" actId="478"/>
          <ac:picMkLst>
            <pc:docMk/>
            <pc:sldMk cId="1398148918" sldId="357"/>
            <ac:picMk id="11" creationId="{E1BED2F3-F901-1231-4B1E-7528F650F00E}"/>
          </ac:picMkLst>
        </pc:picChg>
        <pc:picChg chg="add mod ord">
          <ac:chgData name="Patrick Molligo" userId="361d23038eafab23" providerId="LiveId" clId="{E65314CF-438B-4E5C-834A-3A3E6D791F6B}" dt="2024-05-21T15:53:49.051" v="2201" actId="1076"/>
          <ac:picMkLst>
            <pc:docMk/>
            <pc:sldMk cId="1398148918" sldId="357"/>
            <ac:picMk id="13" creationId="{3687D6BF-B2C0-D6AF-61A2-ECED078F8695}"/>
          </ac:picMkLst>
        </pc:picChg>
      </pc:sldChg>
      <pc:sldChg chg="del">
        <pc:chgData name="Patrick Molligo" userId="361d23038eafab23" providerId="LiveId" clId="{E65314CF-438B-4E5C-834A-3A3E6D791F6B}" dt="2024-05-21T11:07:51.154" v="0" actId="47"/>
        <pc:sldMkLst>
          <pc:docMk/>
          <pc:sldMk cId="4158371784" sldId="358"/>
        </pc:sldMkLst>
      </pc:sldChg>
      <pc:sldChg chg="addSp delSp modSp mod ord">
        <pc:chgData name="Patrick Molligo" userId="361d23038eafab23" providerId="LiveId" clId="{E65314CF-438B-4E5C-834A-3A3E6D791F6B}" dt="2024-05-21T17:46:23.578" v="3332"/>
        <pc:sldMkLst>
          <pc:docMk/>
          <pc:sldMk cId="184832268" sldId="359"/>
        </pc:sldMkLst>
        <pc:spChg chg="mod">
          <ac:chgData name="Patrick Molligo" userId="361d23038eafab23" providerId="LiveId" clId="{E65314CF-438B-4E5C-834A-3A3E6D791F6B}" dt="2024-05-21T12:28:46.483" v="1155" actId="20577"/>
          <ac:spMkLst>
            <pc:docMk/>
            <pc:sldMk cId="184832268" sldId="359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2:35:29.403" v="1338"/>
          <ac:spMkLst>
            <pc:docMk/>
            <pc:sldMk cId="184832268" sldId="359"/>
            <ac:spMk id="3" creationId="{596189BF-DF44-E9A4-C152-BE0DBB3C1A14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184832268" sldId="359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41:03.895" v="1603" actId="478"/>
          <ac:spMkLst>
            <pc:docMk/>
            <pc:sldMk cId="184832268" sldId="359"/>
            <ac:spMk id="6" creationId="{FEB0F201-C0A0-882E-F062-626368DAE334}"/>
          </ac:spMkLst>
        </pc:spChg>
        <pc:picChg chg="del">
          <ac:chgData name="Patrick Molligo" userId="361d23038eafab23" providerId="LiveId" clId="{E65314CF-438B-4E5C-834A-3A3E6D791F6B}" dt="2024-05-21T12:28:49.718" v="1156" actId="478"/>
          <ac:picMkLst>
            <pc:docMk/>
            <pc:sldMk cId="184832268" sldId="359"/>
            <ac:picMk id="7" creationId="{714C228A-49EB-BAA3-F95B-E010A22DCAF9}"/>
          </ac:picMkLst>
        </pc:picChg>
        <pc:picChg chg="add del mod">
          <ac:chgData name="Patrick Molligo" userId="361d23038eafab23" providerId="LiveId" clId="{E65314CF-438B-4E5C-834A-3A3E6D791F6B}" dt="2024-05-21T15:54:14.864" v="2202" actId="478"/>
          <ac:picMkLst>
            <pc:docMk/>
            <pc:sldMk cId="184832268" sldId="359"/>
            <ac:picMk id="10" creationId="{633896D4-BD3F-F2E9-2580-227F9488189A}"/>
          </ac:picMkLst>
        </pc:picChg>
        <pc:picChg chg="add mod">
          <ac:chgData name="Patrick Molligo" userId="361d23038eafab23" providerId="LiveId" clId="{E65314CF-438B-4E5C-834A-3A3E6D791F6B}" dt="2024-05-21T15:54:24.743" v="2207" actId="1076"/>
          <ac:picMkLst>
            <pc:docMk/>
            <pc:sldMk cId="184832268" sldId="359"/>
            <ac:picMk id="12" creationId="{506E0984-7236-EDB6-5FD4-52507B413506}"/>
          </ac:picMkLst>
        </pc:picChg>
      </pc:sldChg>
      <pc:sldChg chg="addSp delSp modSp mod ord">
        <pc:chgData name="Patrick Molligo" userId="361d23038eafab23" providerId="LiveId" clId="{E65314CF-438B-4E5C-834A-3A3E6D791F6B}" dt="2024-05-21T17:46:23.578" v="3332"/>
        <pc:sldMkLst>
          <pc:docMk/>
          <pc:sldMk cId="2356376875" sldId="360"/>
        </pc:sldMkLst>
        <pc:spChg chg="mod">
          <ac:chgData name="Patrick Molligo" userId="361d23038eafab23" providerId="LiveId" clId="{E65314CF-438B-4E5C-834A-3A3E6D791F6B}" dt="2024-05-21T12:29:51.578" v="1196" actId="20577"/>
          <ac:spMkLst>
            <pc:docMk/>
            <pc:sldMk cId="2356376875" sldId="360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3:43:36.986" v="1643"/>
          <ac:spMkLst>
            <pc:docMk/>
            <pc:sldMk cId="2356376875" sldId="360"/>
            <ac:spMk id="3" creationId="{91445E2A-58F0-BE91-A128-D39A4AB7EE11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356376875" sldId="360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42:22.191" v="1617" actId="478"/>
          <ac:spMkLst>
            <pc:docMk/>
            <pc:sldMk cId="2356376875" sldId="360"/>
            <ac:spMk id="6" creationId="{FEB0F201-C0A0-882E-F062-626368DAE334}"/>
          </ac:spMkLst>
        </pc:spChg>
        <pc:picChg chg="del">
          <ac:chgData name="Patrick Molligo" userId="361d23038eafab23" providerId="LiveId" clId="{E65314CF-438B-4E5C-834A-3A3E6D791F6B}" dt="2024-05-21T12:29:03.232" v="1157" actId="478"/>
          <ac:picMkLst>
            <pc:docMk/>
            <pc:sldMk cId="2356376875" sldId="360"/>
            <ac:picMk id="7" creationId="{E10C3178-02A1-1DF8-EA0C-BE17DA1C2246}"/>
          </ac:picMkLst>
        </pc:picChg>
        <pc:picChg chg="add del mod">
          <ac:chgData name="Patrick Molligo" userId="361d23038eafab23" providerId="LiveId" clId="{E65314CF-438B-4E5C-834A-3A3E6D791F6B}" dt="2024-05-21T15:55:06.633" v="2213" actId="478"/>
          <ac:picMkLst>
            <pc:docMk/>
            <pc:sldMk cId="2356376875" sldId="360"/>
            <ac:picMk id="10" creationId="{D858FBCF-0D03-7743-414E-2C03AE7DD85E}"/>
          </ac:picMkLst>
        </pc:picChg>
        <pc:picChg chg="add mod ord">
          <ac:chgData name="Patrick Molligo" userId="361d23038eafab23" providerId="LiveId" clId="{E65314CF-438B-4E5C-834A-3A3E6D791F6B}" dt="2024-05-21T15:56:10.360" v="2229" actId="1038"/>
          <ac:picMkLst>
            <pc:docMk/>
            <pc:sldMk cId="2356376875" sldId="360"/>
            <ac:picMk id="12" creationId="{9981F083-D910-EBFE-8C34-F7B52DFBC211}"/>
          </ac:picMkLst>
        </pc:picChg>
      </pc:sldChg>
      <pc:sldChg chg="delSp modSp mod delAnim">
        <pc:chgData name="Patrick Molligo" userId="361d23038eafab23" providerId="LiveId" clId="{E65314CF-438B-4E5C-834A-3A3E6D791F6B}" dt="2024-05-21T17:46:23.578" v="3332"/>
        <pc:sldMkLst>
          <pc:docMk/>
          <pc:sldMk cId="335289665" sldId="361"/>
        </pc:sldMkLst>
        <pc:spChg chg="mod">
          <ac:chgData name="Patrick Molligo" userId="361d23038eafab23" providerId="LiveId" clId="{E65314CF-438B-4E5C-834A-3A3E6D791F6B}" dt="2024-05-21T11:23:54.031" v="366" actId="20577"/>
          <ac:spMkLst>
            <pc:docMk/>
            <pc:sldMk cId="335289665" sldId="361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1:42:17.321" v="732" actId="1076"/>
          <ac:spMkLst>
            <pc:docMk/>
            <pc:sldMk cId="335289665" sldId="361"/>
            <ac:spMk id="5" creationId="{C137F3AF-4DDA-B02A-545D-93B428C29E00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35289665" sldId="361"/>
            <ac:spMk id="6" creationId="{7E3A0601-7665-5C2E-1B08-07DC92FD9C28}"/>
          </ac:spMkLst>
        </pc:spChg>
        <pc:spChg chg="del">
          <ac:chgData name="Patrick Molligo" userId="361d23038eafab23" providerId="LiveId" clId="{E65314CF-438B-4E5C-834A-3A3E6D791F6B}" dt="2024-05-21T11:35:25.624" v="612" actId="478"/>
          <ac:spMkLst>
            <pc:docMk/>
            <pc:sldMk cId="335289665" sldId="361"/>
            <ac:spMk id="12" creationId="{676B957E-5852-0961-CE87-E487E29E03C0}"/>
          </ac:spMkLst>
        </pc:spChg>
        <pc:cxnChg chg="del">
          <ac:chgData name="Patrick Molligo" userId="361d23038eafab23" providerId="LiveId" clId="{E65314CF-438B-4E5C-834A-3A3E6D791F6B}" dt="2024-05-21T11:35:22.729" v="611" actId="478"/>
          <ac:cxnSpMkLst>
            <pc:docMk/>
            <pc:sldMk cId="335289665" sldId="361"/>
            <ac:cxnSpMk id="7" creationId="{CF82880E-6050-40D1-9C3C-1260A09EADFB}"/>
          </ac:cxnSpMkLst>
        </pc:cxnChg>
      </pc:sldChg>
      <pc:sldChg chg="delSp modSp mod ord modAnim">
        <pc:chgData name="Patrick Molligo" userId="361d23038eafab23" providerId="LiveId" clId="{E65314CF-438B-4E5C-834A-3A3E6D791F6B}" dt="2024-05-21T17:46:23.578" v="3332"/>
        <pc:sldMkLst>
          <pc:docMk/>
          <pc:sldMk cId="2162920096" sldId="362"/>
        </pc:sldMkLst>
        <pc:spChg chg="mod">
          <ac:chgData name="Patrick Molligo" userId="361d23038eafab23" providerId="LiveId" clId="{E65314CF-438B-4E5C-834A-3A3E6D791F6B}" dt="2024-05-21T11:23:18.505" v="359" actId="20577"/>
          <ac:spMkLst>
            <pc:docMk/>
            <pc:sldMk cId="2162920096" sldId="362"/>
            <ac:spMk id="2" creationId="{8141D565-320B-E7D1-3C6A-F016A1F02429}"/>
          </ac:spMkLst>
        </pc:spChg>
        <pc:spChg chg="mod">
          <ac:chgData name="Patrick Molligo" userId="361d23038eafab23" providerId="LiveId" clId="{E65314CF-438B-4E5C-834A-3A3E6D791F6B}" dt="2024-05-21T17:25:02.189" v="2661" actId="403"/>
          <ac:spMkLst>
            <pc:docMk/>
            <pc:sldMk cId="2162920096" sldId="362"/>
            <ac:spMk id="3" creationId="{CC3EB1E4-A2B8-BA2D-69B8-2640186588C8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162920096" sldId="362"/>
            <ac:spMk id="7" creationId="{899CA0B4-AF11-2947-C9B0-4741F1704B4D}"/>
          </ac:spMkLst>
        </pc:spChg>
        <pc:spChg chg="del">
          <ac:chgData name="Patrick Molligo" userId="361d23038eafab23" providerId="LiveId" clId="{E65314CF-438B-4E5C-834A-3A3E6D791F6B}" dt="2024-05-21T15:05:17.593" v="2113" actId="478"/>
          <ac:spMkLst>
            <pc:docMk/>
            <pc:sldMk cId="2162920096" sldId="362"/>
            <ac:spMk id="9" creationId="{3C62D48B-89AC-AF31-4A40-F003B5CBA33F}"/>
          </ac:spMkLst>
        </pc:spChg>
      </pc:sldChg>
      <pc:sldChg chg="addSp delSp modSp mod ord">
        <pc:chgData name="Patrick Molligo" userId="361d23038eafab23" providerId="LiveId" clId="{E65314CF-438B-4E5C-834A-3A3E6D791F6B}" dt="2024-05-21T15:54:51.576" v="2212" actId="14100"/>
        <pc:sldMkLst>
          <pc:docMk/>
          <pc:sldMk cId="2199399725" sldId="363"/>
        </pc:sldMkLst>
        <pc:spChg chg="mod">
          <ac:chgData name="Patrick Molligo" userId="361d23038eafab23" providerId="LiveId" clId="{E65314CF-438B-4E5C-834A-3A3E6D791F6B}" dt="2024-05-21T12:29:58.398" v="1198" actId="20577"/>
          <ac:spMkLst>
            <pc:docMk/>
            <pc:sldMk cId="2199399725" sldId="363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2:34:58.724" v="1337"/>
          <ac:spMkLst>
            <pc:docMk/>
            <pc:sldMk cId="2199399725" sldId="363"/>
            <ac:spMk id="3" creationId="{C2120DA2-53E7-20D7-A438-EE83B8EC630A}"/>
          </ac:spMkLst>
        </pc:spChg>
        <pc:spChg chg="del">
          <ac:chgData name="Patrick Molligo" userId="361d23038eafab23" providerId="LiveId" clId="{E65314CF-438B-4E5C-834A-3A3E6D791F6B}" dt="2024-05-21T12:39:10.818" v="1357" actId="478"/>
          <ac:spMkLst>
            <pc:docMk/>
            <pc:sldMk cId="2199399725" sldId="363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41:17.182" v="1609" actId="478"/>
          <ac:spMkLst>
            <pc:docMk/>
            <pc:sldMk cId="2199399725" sldId="363"/>
            <ac:spMk id="6" creationId="{FEB0F201-C0A0-882E-F062-626368DAE334}"/>
          </ac:spMkLst>
        </pc:spChg>
        <pc:picChg chg="add del mod modCrop">
          <ac:chgData name="Patrick Molligo" userId="361d23038eafab23" providerId="LiveId" clId="{E65314CF-438B-4E5C-834A-3A3E6D791F6B}" dt="2024-05-21T15:54:42.812" v="2208" actId="478"/>
          <ac:picMkLst>
            <pc:docMk/>
            <pc:sldMk cId="2199399725" sldId="363"/>
            <ac:picMk id="9" creationId="{226196E2-B9C1-F977-DA83-A067BC8E8163}"/>
          </ac:picMkLst>
        </pc:picChg>
        <pc:picChg chg="add mod">
          <ac:chgData name="Patrick Molligo" userId="361d23038eafab23" providerId="LiveId" clId="{E65314CF-438B-4E5C-834A-3A3E6D791F6B}" dt="2024-05-21T15:54:51.576" v="2212" actId="14100"/>
          <ac:picMkLst>
            <pc:docMk/>
            <pc:sldMk cId="2199399725" sldId="363"/>
            <ac:picMk id="11" creationId="{5C0744FF-3F63-5539-835D-7E25BAC04426}"/>
          </ac:picMkLst>
        </pc:picChg>
      </pc:sldChg>
      <pc:sldChg chg="del">
        <pc:chgData name="Patrick Molligo" userId="361d23038eafab23" providerId="LiveId" clId="{E65314CF-438B-4E5C-834A-3A3E6D791F6B}" dt="2024-05-21T12:43:21.397" v="1360" actId="47"/>
        <pc:sldMkLst>
          <pc:docMk/>
          <pc:sldMk cId="3628137521" sldId="364"/>
        </pc:sldMkLst>
      </pc:sldChg>
      <pc:sldChg chg="delSp modSp add del mod ord">
        <pc:chgData name="Patrick Molligo" userId="361d23038eafab23" providerId="LiveId" clId="{E65314CF-438B-4E5C-834A-3A3E6D791F6B}" dt="2024-05-21T13:01:14.994" v="1370" actId="47"/>
        <pc:sldMkLst>
          <pc:docMk/>
          <pc:sldMk cId="2317053178" sldId="365"/>
        </pc:sldMkLst>
        <pc:spChg chg="mod">
          <ac:chgData name="Patrick Molligo" userId="361d23038eafab23" providerId="LiveId" clId="{E65314CF-438B-4E5C-834A-3A3E6D791F6B}" dt="2024-05-21T12:13:40.636" v="898" actId="20577"/>
          <ac:spMkLst>
            <pc:docMk/>
            <pc:sldMk cId="2317053178" sldId="365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2:12:57.199" v="885"/>
          <ac:spMkLst>
            <pc:docMk/>
            <pc:sldMk cId="2317053178" sldId="365"/>
            <ac:spMk id="3" creationId="{C6EB7F0D-D586-D057-00DC-DC828F31D9D6}"/>
          </ac:spMkLst>
        </pc:spChg>
        <pc:spChg chg="del">
          <ac:chgData name="Patrick Molligo" userId="361d23038eafab23" providerId="LiveId" clId="{E65314CF-438B-4E5C-834A-3A3E6D791F6B}" dt="2024-05-21T12:38:49.478" v="1347" actId="478"/>
          <ac:spMkLst>
            <pc:docMk/>
            <pc:sldMk cId="2317053178" sldId="365"/>
            <ac:spMk id="11" creationId="{3D3CF3CD-3BD0-190B-F15D-9F2CC47E9EBA}"/>
          </ac:spMkLst>
        </pc:spChg>
      </pc:sldChg>
      <pc:sldChg chg="addSp delSp modSp add mod ord">
        <pc:chgData name="Patrick Molligo" userId="361d23038eafab23" providerId="LiveId" clId="{E65314CF-438B-4E5C-834A-3A3E6D791F6B}" dt="2024-05-21T15:52:21.817" v="2163" actId="1076"/>
        <pc:sldMkLst>
          <pc:docMk/>
          <pc:sldMk cId="244516757" sldId="366"/>
        </pc:sldMkLst>
        <pc:spChg chg="mod">
          <ac:chgData name="Patrick Molligo" userId="361d23038eafab23" providerId="LiveId" clId="{E65314CF-438B-4E5C-834A-3A3E6D791F6B}" dt="2024-05-21T12:23:40.312" v="985" actId="20577"/>
          <ac:spMkLst>
            <pc:docMk/>
            <pc:sldMk cId="244516757" sldId="366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2:27:16.801" v="1120"/>
          <ac:spMkLst>
            <pc:docMk/>
            <pc:sldMk cId="244516757" sldId="366"/>
            <ac:spMk id="3" creationId="{83915CD1-4BBC-219D-7B7E-5D31E8C90654}"/>
          </ac:spMkLst>
        </pc:spChg>
        <pc:spChg chg="del">
          <ac:chgData name="Patrick Molligo" userId="361d23038eafab23" providerId="LiveId" clId="{E65314CF-438B-4E5C-834A-3A3E6D791F6B}" dt="2024-05-21T12:39:02.905" v="1353" actId="478"/>
          <ac:spMkLst>
            <pc:docMk/>
            <pc:sldMk cId="244516757" sldId="366"/>
            <ac:spMk id="5" creationId="{902801D8-BDE7-3AA6-9463-BBEE949379E4}"/>
          </ac:spMkLst>
        </pc:spChg>
        <pc:spChg chg="del">
          <ac:chgData name="Patrick Molligo" userId="361d23038eafab23" providerId="LiveId" clId="{E65314CF-438B-4E5C-834A-3A3E6D791F6B}" dt="2024-05-21T13:26:56.982" v="1535" actId="478"/>
          <ac:spMkLst>
            <pc:docMk/>
            <pc:sldMk cId="244516757" sldId="366"/>
            <ac:spMk id="6" creationId="{FEB0F201-C0A0-882E-F062-626368DAE334}"/>
          </ac:spMkLst>
        </pc:spChg>
        <pc:spChg chg="add mod">
          <ac:chgData name="Patrick Molligo" userId="361d23038eafab23" providerId="LiveId" clId="{E65314CF-438B-4E5C-834A-3A3E6D791F6B}" dt="2024-05-21T12:27:33.496" v="1122"/>
          <ac:spMkLst>
            <pc:docMk/>
            <pc:sldMk cId="244516757" sldId="366"/>
            <ac:spMk id="7" creationId="{8C8FE2E7-7C4A-41E0-5B04-9FE9D543564C}"/>
          </ac:spMkLst>
        </pc:spChg>
        <pc:picChg chg="del">
          <ac:chgData name="Patrick Molligo" userId="361d23038eafab23" providerId="LiveId" clId="{E65314CF-438B-4E5C-834A-3A3E6D791F6B}" dt="2024-05-21T12:26:59.384" v="1117" actId="478"/>
          <ac:picMkLst>
            <pc:docMk/>
            <pc:sldMk cId="244516757" sldId="366"/>
            <ac:picMk id="10" creationId="{B7874167-9340-69C1-6AD4-0AA3C45259A8}"/>
          </ac:picMkLst>
        </pc:picChg>
        <pc:picChg chg="add del mod ord modCrop">
          <ac:chgData name="Patrick Molligo" userId="361d23038eafab23" providerId="LiveId" clId="{E65314CF-438B-4E5C-834A-3A3E6D791F6B}" dt="2024-05-21T13:40:07.428" v="1599" actId="478"/>
          <ac:picMkLst>
            <pc:docMk/>
            <pc:sldMk cId="244516757" sldId="366"/>
            <ac:picMk id="11" creationId="{E992CB0E-3267-06A7-FB3E-C5EC9D6AEEAA}"/>
          </ac:picMkLst>
        </pc:picChg>
        <pc:picChg chg="add del mod">
          <ac:chgData name="Patrick Molligo" userId="361d23038eafab23" providerId="LiveId" clId="{E65314CF-438B-4E5C-834A-3A3E6D791F6B}" dt="2024-05-21T15:52:00.852" v="2155" actId="478"/>
          <ac:picMkLst>
            <pc:docMk/>
            <pc:sldMk cId="244516757" sldId="366"/>
            <ac:picMk id="13" creationId="{FF8CDE3A-2BFB-7B96-0344-628BBC8B8EB3}"/>
          </ac:picMkLst>
        </pc:picChg>
        <pc:picChg chg="add mod ord">
          <ac:chgData name="Patrick Molligo" userId="361d23038eafab23" providerId="LiveId" clId="{E65314CF-438B-4E5C-834A-3A3E6D791F6B}" dt="2024-05-21T15:52:21.817" v="2163" actId="1076"/>
          <ac:picMkLst>
            <pc:docMk/>
            <pc:sldMk cId="244516757" sldId="366"/>
            <ac:picMk id="15" creationId="{42217343-D8DF-5E0C-835B-7ED46A647088}"/>
          </ac:picMkLst>
        </pc:picChg>
      </pc:sldChg>
      <pc:sldChg chg="modSp add del mod">
        <pc:chgData name="Patrick Molligo" userId="361d23038eafab23" providerId="LiveId" clId="{E65314CF-438B-4E5C-834A-3A3E6D791F6B}" dt="2024-05-21T13:43:59.791" v="1644" actId="47"/>
        <pc:sldMkLst>
          <pc:docMk/>
          <pc:sldMk cId="2167108449" sldId="367"/>
        </pc:sldMkLst>
        <pc:spChg chg="mod">
          <ac:chgData name="Patrick Molligo" userId="361d23038eafab23" providerId="LiveId" clId="{E65314CF-438B-4E5C-834A-3A3E6D791F6B}" dt="2024-05-21T13:02:21.872" v="1401" actId="20577"/>
          <ac:spMkLst>
            <pc:docMk/>
            <pc:sldMk cId="2167108449" sldId="367"/>
            <ac:spMk id="2" creationId="{0A6CDB6E-E80D-0A83-F8AE-ED7DE0B7914A}"/>
          </ac:spMkLst>
        </pc:spChg>
      </pc:sldChg>
      <pc:sldChg chg="addSp modSp add mod ord">
        <pc:chgData name="Patrick Molligo" userId="361d23038eafab23" providerId="LiveId" clId="{E65314CF-438B-4E5C-834A-3A3E6D791F6B}" dt="2024-05-21T17:46:23.578" v="3332"/>
        <pc:sldMkLst>
          <pc:docMk/>
          <pc:sldMk cId="3429206906" sldId="368"/>
        </pc:sldMkLst>
        <pc:spChg chg="mod">
          <ac:chgData name="Patrick Molligo" userId="361d23038eafab23" providerId="LiveId" clId="{E65314CF-438B-4E5C-834A-3A3E6D791F6B}" dt="2024-05-21T17:18:15.431" v="2329" actId="20577"/>
          <ac:spMkLst>
            <pc:docMk/>
            <pc:sldMk cId="3429206906" sldId="368"/>
            <ac:spMk id="2" creationId="{0A6CDB6E-E80D-0A83-F8AE-ED7DE0B7914A}"/>
          </ac:spMkLst>
        </pc:spChg>
        <pc:spChg chg="add mod">
          <ac:chgData name="Patrick Molligo" userId="361d23038eafab23" providerId="LiveId" clId="{E65314CF-438B-4E5C-834A-3A3E6D791F6B}" dt="2024-05-21T17:36:20.523" v="3251" actId="20577"/>
          <ac:spMkLst>
            <pc:docMk/>
            <pc:sldMk cId="3429206906" sldId="368"/>
            <ac:spMk id="3" creationId="{76DE818E-C715-3320-C67F-B262CB287D66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429206906" sldId="368"/>
            <ac:spMk id="10" creationId="{00BFE8EB-CAAB-23FC-C89F-3D5B7D4BB131}"/>
          </ac:spMkLst>
        </pc:spChg>
      </pc:sldChg>
      <pc:sldChg chg="addSp delSp modSp add mod">
        <pc:chgData name="Patrick Molligo" userId="361d23038eafab23" providerId="LiveId" clId="{E65314CF-438B-4E5C-834A-3A3E6D791F6B}" dt="2024-05-21T15:55:52.264" v="2225" actId="1076"/>
        <pc:sldMkLst>
          <pc:docMk/>
          <pc:sldMk cId="2359806" sldId="369"/>
        </pc:sldMkLst>
        <pc:spChg chg="mod">
          <ac:chgData name="Patrick Molligo" userId="361d23038eafab23" providerId="LiveId" clId="{E65314CF-438B-4E5C-834A-3A3E6D791F6B}" dt="2024-05-21T13:44:03.499" v="1645"/>
          <ac:spMkLst>
            <pc:docMk/>
            <pc:sldMk cId="2359806" sldId="369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3:42:53.399" v="1638"/>
          <ac:spMkLst>
            <pc:docMk/>
            <pc:sldMk cId="2359806" sldId="369"/>
            <ac:spMk id="3" creationId="{C2120DA2-53E7-20D7-A438-EE83B8EC630A}"/>
          </ac:spMkLst>
        </pc:spChg>
        <pc:picChg chg="add del mod">
          <ac:chgData name="Patrick Molligo" userId="361d23038eafab23" providerId="LiveId" clId="{E65314CF-438B-4E5C-834A-3A3E6D791F6B}" dt="2024-05-21T15:55:37.848" v="2219" actId="478"/>
          <ac:picMkLst>
            <pc:docMk/>
            <pc:sldMk cId="2359806" sldId="369"/>
            <ac:picMk id="6" creationId="{D97D3BA6-BAAB-D307-4AED-D67D04076752}"/>
          </ac:picMkLst>
        </pc:picChg>
        <pc:picChg chg="del">
          <ac:chgData name="Patrick Molligo" userId="361d23038eafab23" providerId="LiveId" clId="{E65314CF-438B-4E5C-834A-3A3E6D791F6B}" dt="2024-05-21T13:42:45.568" v="1637" actId="478"/>
          <ac:picMkLst>
            <pc:docMk/>
            <pc:sldMk cId="2359806" sldId="369"/>
            <ac:picMk id="9" creationId="{226196E2-B9C1-F977-DA83-A067BC8E8163}"/>
          </ac:picMkLst>
        </pc:picChg>
        <pc:picChg chg="add mod">
          <ac:chgData name="Patrick Molligo" userId="361d23038eafab23" providerId="LiveId" clId="{E65314CF-438B-4E5C-834A-3A3E6D791F6B}" dt="2024-05-21T15:55:52.264" v="2225" actId="1076"/>
          <ac:picMkLst>
            <pc:docMk/>
            <pc:sldMk cId="2359806" sldId="369"/>
            <ac:picMk id="10" creationId="{D23CBFFB-74B4-7360-127F-FAABC45EE1F7}"/>
          </ac:picMkLst>
        </pc:picChg>
      </pc:sldChg>
      <pc:sldChg chg="addSp delSp modSp add mod">
        <pc:chgData name="Patrick Molligo" userId="361d23038eafab23" providerId="LiveId" clId="{E65314CF-438B-4E5C-834A-3A3E6D791F6B}" dt="2024-05-21T15:57:52.082" v="2256" actId="1076"/>
        <pc:sldMkLst>
          <pc:docMk/>
          <pc:sldMk cId="946355332" sldId="370"/>
        </pc:sldMkLst>
        <pc:spChg chg="mod">
          <ac:chgData name="Patrick Molligo" userId="361d23038eafab23" providerId="LiveId" clId="{E65314CF-438B-4E5C-834A-3A3E6D791F6B}" dt="2024-05-21T14:10:24.807" v="1855" actId="20577"/>
          <ac:spMkLst>
            <pc:docMk/>
            <pc:sldMk cId="946355332" sldId="370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4:09:42.938" v="1811"/>
          <ac:spMkLst>
            <pc:docMk/>
            <pc:sldMk cId="946355332" sldId="370"/>
            <ac:spMk id="3" creationId="{C2120DA2-53E7-20D7-A438-EE83B8EC630A}"/>
          </ac:spMkLst>
        </pc:spChg>
        <pc:picChg chg="del">
          <ac:chgData name="Patrick Molligo" userId="361d23038eafab23" providerId="LiveId" clId="{E65314CF-438B-4E5C-834A-3A3E6D791F6B}" dt="2024-05-21T14:10:27.772" v="1856" actId="478"/>
          <ac:picMkLst>
            <pc:docMk/>
            <pc:sldMk cId="946355332" sldId="370"/>
            <ac:picMk id="6" creationId="{D97D3BA6-BAAB-D307-4AED-D67D04076752}"/>
          </ac:picMkLst>
        </pc:picChg>
        <pc:picChg chg="add del mod">
          <ac:chgData name="Patrick Molligo" userId="361d23038eafab23" providerId="LiveId" clId="{E65314CF-438B-4E5C-834A-3A3E6D791F6B}" dt="2024-05-21T14:48:06.103" v="2091" actId="478"/>
          <ac:picMkLst>
            <pc:docMk/>
            <pc:sldMk cId="946355332" sldId="370"/>
            <ac:picMk id="7" creationId="{8D5B9117-6CF2-2315-4A93-CDE235B3565F}"/>
          </ac:picMkLst>
        </pc:picChg>
        <pc:picChg chg="add del mod">
          <ac:chgData name="Patrick Molligo" userId="361d23038eafab23" providerId="LiveId" clId="{E65314CF-438B-4E5C-834A-3A3E6D791F6B}" dt="2024-05-21T15:57:44.338" v="2250" actId="478"/>
          <ac:picMkLst>
            <pc:docMk/>
            <pc:sldMk cId="946355332" sldId="370"/>
            <ac:picMk id="10" creationId="{83A45D07-A331-7734-8EB2-15DE99BC3074}"/>
          </ac:picMkLst>
        </pc:picChg>
        <pc:picChg chg="add mod">
          <ac:chgData name="Patrick Molligo" userId="361d23038eafab23" providerId="LiveId" clId="{E65314CF-438B-4E5C-834A-3A3E6D791F6B}" dt="2024-05-21T15:57:52.082" v="2256" actId="1076"/>
          <ac:picMkLst>
            <pc:docMk/>
            <pc:sldMk cId="946355332" sldId="370"/>
            <ac:picMk id="12" creationId="{370644CD-5BCF-11BD-51E5-A50D8C91CF92}"/>
          </ac:picMkLst>
        </pc:picChg>
      </pc:sldChg>
      <pc:sldChg chg="addSp delSp modSp add mod">
        <pc:chgData name="Patrick Molligo" userId="361d23038eafab23" providerId="LiveId" clId="{E65314CF-438B-4E5C-834A-3A3E6D791F6B}" dt="2024-05-21T17:46:23.578" v="3332"/>
        <pc:sldMkLst>
          <pc:docMk/>
          <pc:sldMk cId="618035462" sldId="371"/>
        </pc:sldMkLst>
        <pc:spChg chg="mod">
          <ac:chgData name="Patrick Molligo" userId="361d23038eafab23" providerId="LiveId" clId="{E65314CF-438B-4E5C-834A-3A3E6D791F6B}" dt="2024-05-21T14:46:10.250" v="2082" actId="20577"/>
          <ac:spMkLst>
            <pc:docMk/>
            <pc:sldMk cId="618035462" sldId="371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4:45:39.934" v="2053"/>
          <ac:spMkLst>
            <pc:docMk/>
            <pc:sldMk cId="618035462" sldId="371"/>
            <ac:spMk id="3" creationId="{91445E2A-58F0-BE91-A128-D39A4AB7EE11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618035462" sldId="371"/>
            <ac:spMk id="5" creationId="{902801D8-BDE7-3AA6-9463-BBEE949379E4}"/>
          </ac:spMkLst>
        </pc:spChg>
        <pc:picChg chg="add del mod">
          <ac:chgData name="Patrick Molligo" userId="361d23038eafab23" providerId="LiveId" clId="{E65314CF-438B-4E5C-834A-3A3E6D791F6B}" dt="2024-05-21T15:56:25.740" v="2230" actId="478"/>
          <ac:picMkLst>
            <pc:docMk/>
            <pc:sldMk cId="618035462" sldId="371"/>
            <ac:picMk id="7" creationId="{DB234C6A-7111-02F0-2736-78FDDAED05F2}"/>
          </ac:picMkLst>
        </pc:picChg>
        <pc:picChg chg="del">
          <ac:chgData name="Patrick Molligo" userId="361d23038eafab23" providerId="LiveId" clId="{E65314CF-438B-4E5C-834A-3A3E6D791F6B}" dt="2024-05-21T14:43:45.619" v="2000" actId="478"/>
          <ac:picMkLst>
            <pc:docMk/>
            <pc:sldMk cId="618035462" sldId="371"/>
            <ac:picMk id="10" creationId="{D858FBCF-0D03-7743-414E-2C03AE7DD85E}"/>
          </ac:picMkLst>
        </pc:picChg>
        <pc:picChg chg="add mod">
          <ac:chgData name="Patrick Molligo" userId="361d23038eafab23" providerId="LiveId" clId="{E65314CF-438B-4E5C-834A-3A3E6D791F6B}" dt="2024-05-21T15:56:45.867" v="2239" actId="1076"/>
          <ac:picMkLst>
            <pc:docMk/>
            <pc:sldMk cId="618035462" sldId="371"/>
            <ac:picMk id="11" creationId="{B8936060-B589-351B-AD40-8C7206303C52}"/>
          </ac:picMkLst>
        </pc:picChg>
      </pc:sldChg>
      <pc:sldChg chg="addSp delSp modSp add mod ord">
        <pc:chgData name="Patrick Molligo" userId="361d23038eafab23" providerId="LiveId" clId="{E65314CF-438B-4E5C-834A-3A3E6D791F6B}" dt="2024-05-21T17:46:23.578" v="3332"/>
        <pc:sldMkLst>
          <pc:docMk/>
          <pc:sldMk cId="2296799037" sldId="372"/>
        </pc:sldMkLst>
        <pc:spChg chg="mod">
          <ac:chgData name="Patrick Molligo" userId="361d23038eafab23" providerId="LiveId" clId="{E65314CF-438B-4E5C-834A-3A3E6D791F6B}" dt="2024-05-21T14:46:13.323" v="2083"/>
          <ac:spMkLst>
            <pc:docMk/>
            <pc:sldMk cId="2296799037" sldId="372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4:45:24.024" v="2045"/>
          <ac:spMkLst>
            <pc:docMk/>
            <pc:sldMk cId="2296799037" sldId="372"/>
            <ac:spMk id="3" creationId="{91445E2A-58F0-BE91-A128-D39A4AB7EE11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2296799037" sldId="372"/>
            <ac:spMk id="5" creationId="{902801D8-BDE7-3AA6-9463-BBEE949379E4}"/>
          </ac:spMkLst>
        </pc:spChg>
        <pc:picChg chg="del">
          <ac:chgData name="Patrick Molligo" userId="361d23038eafab23" providerId="LiveId" clId="{E65314CF-438B-4E5C-834A-3A3E6D791F6B}" dt="2024-05-21T14:44:41.632" v="2033" actId="478"/>
          <ac:picMkLst>
            <pc:docMk/>
            <pc:sldMk cId="2296799037" sldId="372"/>
            <ac:picMk id="7" creationId="{DB234C6A-7111-02F0-2736-78FDDAED05F2}"/>
          </ac:picMkLst>
        </pc:picChg>
        <pc:picChg chg="add del mod">
          <ac:chgData name="Patrick Molligo" userId="361d23038eafab23" providerId="LiveId" clId="{E65314CF-438B-4E5C-834A-3A3E6D791F6B}" dt="2024-05-21T15:57:04.308" v="2240" actId="478"/>
          <ac:picMkLst>
            <pc:docMk/>
            <pc:sldMk cId="2296799037" sldId="372"/>
            <ac:picMk id="9" creationId="{55892641-6158-1E8A-71AB-D9A17DF5EC41}"/>
          </ac:picMkLst>
        </pc:picChg>
        <pc:picChg chg="add mod">
          <ac:chgData name="Patrick Molligo" userId="361d23038eafab23" providerId="LiveId" clId="{E65314CF-438B-4E5C-834A-3A3E6D791F6B}" dt="2024-05-21T15:57:10.298" v="2244" actId="1076"/>
          <ac:picMkLst>
            <pc:docMk/>
            <pc:sldMk cId="2296799037" sldId="372"/>
            <ac:picMk id="11" creationId="{5F97A848-6D54-1F7C-0A28-089F06223C9E}"/>
          </ac:picMkLst>
        </pc:picChg>
      </pc:sldChg>
      <pc:sldChg chg="addSp delSp modSp add mod">
        <pc:chgData name="Patrick Molligo" userId="361d23038eafab23" providerId="LiveId" clId="{E65314CF-438B-4E5C-834A-3A3E6D791F6B}" dt="2024-05-21T17:46:23.578" v="3332"/>
        <pc:sldMkLst>
          <pc:docMk/>
          <pc:sldMk cId="3765504608" sldId="373"/>
        </pc:sldMkLst>
        <pc:spChg chg="mod">
          <ac:chgData name="Patrick Molligo" userId="361d23038eafab23" providerId="LiveId" clId="{E65314CF-438B-4E5C-834A-3A3E6D791F6B}" dt="2024-05-21T17:25:54.041" v="2671" actId="20577"/>
          <ac:spMkLst>
            <pc:docMk/>
            <pc:sldMk cId="3765504608" sldId="373"/>
            <ac:spMk id="2" creationId="{0A6CDB6E-E80D-0A83-F8AE-ED7DE0B7914A}"/>
          </ac:spMkLst>
        </pc:spChg>
        <pc:spChg chg="add del mod">
          <ac:chgData name="Patrick Molligo" userId="361d23038eafab23" providerId="LiveId" clId="{E65314CF-438B-4E5C-834A-3A3E6D791F6B}" dt="2024-05-21T17:27:36.185" v="2707" actId="478"/>
          <ac:spMkLst>
            <pc:docMk/>
            <pc:sldMk cId="3765504608" sldId="373"/>
            <ac:spMk id="3" creationId="{716BCF35-B13D-2834-1530-08830DF1F741}"/>
          </ac:spMkLst>
        </pc:spChg>
        <pc:spChg chg="add del mod">
          <ac:chgData name="Patrick Molligo" userId="361d23038eafab23" providerId="LiveId" clId="{E65314CF-438B-4E5C-834A-3A3E6D791F6B}" dt="2024-05-21T17:45:51.257" v="3325" actId="478"/>
          <ac:spMkLst>
            <pc:docMk/>
            <pc:sldMk cId="3765504608" sldId="373"/>
            <ac:spMk id="6" creationId="{CA8B14D7-1199-01CB-B847-A656F4D70D26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3765504608" sldId="373"/>
            <ac:spMk id="10" creationId="{00BFE8EB-CAAB-23FC-C89F-3D5B7D4BB131}"/>
          </ac:spMkLst>
        </pc:spChg>
        <pc:picChg chg="add mod">
          <ac:chgData name="Patrick Molligo" userId="361d23038eafab23" providerId="LiveId" clId="{E65314CF-438B-4E5C-834A-3A3E6D791F6B}" dt="2024-05-21T17:46:02.985" v="3331" actId="1076"/>
          <ac:picMkLst>
            <pc:docMk/>
            <pc:sldMk cId="3765504608" sldId="373"/>
            <ac:picMk id="9" creationId="{CC731744-A3B1-27CE-9DD6-B8C5001123CA}"/>
          </ac:picMkLst>
        </pc:picChg>
      </pc:sldChg>
      <pc:sldChg chg="addSp delSp modSp add mod">
        <pc:chgData name="Patrick Molligo" userId="361d23038eafab23" providerId="LiveId" clId="{E65314CF-438B-4E5C-834A-3A3E6D791F6B}" dt="2024-05-21T17:46:23.578" v="3332"/>
        <pc:sldMkLst>
          <pc:docMk/>
          <pc:sldMk cId="69655008" sldId="374"/>
        </pc:sldMkLst>
        <pc:spChg chg="mod">
          <ac:chgData name="Patrick Molligo" userId="361d23038eafab23" providerId="LiveId" clId="{E65314CF-438B-4E5C-834A-3A3E6D791F6B}" dt="2024-05-21T17:38:37.811" v="3324" actId="20577"/>
          <ac:spMkLst>
            <pc:docMk/>
            <pc:sldMk cId="69655008" sldId="374"/>
            <ac:spMk id="2" creationId="{0A6CDB6E-E80D-0A83-F8AE-ED7DE0B7914A}"/>
          </ac:spMkLst>
        </pc:spChg>
        <pc:spChg chg="mod">
          <ac:chgData name="Patrick Molligo" userId="361d23038eafab23" providerId="LiveId" clId="{E65314CF-438B-4E5C-834A-3A3E6D791F6B}" dt="2024-05-21T17:46:23.578" v="3332"/>
          <ac:spMkLst>
            <pc:docMk/>
            <pc:sldMk cId="69655008" sldId="374"/>
            <ac:spMk id="10" creationId="{00BFE8EB-CAAB-23FC-C89F-3D5B7D4BB131}"/>
          </ac:spMkLst>
        </pc:spChg>
        <pc:graphicFrameChg chg="add mod">
          <ac:chgData name="Patrick Molligo" userId="361d23038eafab23" providerId="LiveId" clId="{E65314CF-438B-4E5C-834A-3A3E6D791F6B}" dt="2024-05-21T17:37:04.700" v="3254"/>
          <ac:graphicFrameMkLst>
            <pc:docMk/>
            <pc:sldMk cId="69655008" sldId="374"/>
            <ac:graphicFrameMk id="3" creationId="{0EE90817-06A7-6BA5-CC35-BB4110BF2350}"/>
          </ac:graphicFrameMkLst>
        </pc:graphicFrameChg>
        <pc:graphicFrameChg chg="add del mod modGraphic">
          <ac:chgData name="Patrick Molligo" userId="361d23038eafab23" providerId="LiveId" clId="{E65314CF-438B-4E5C-834A-3A3E6D791F6B}" dt="2024-05-21T17:37:57.993" v="3264" actId="122"/>
          <ac:graphicFrameMkLst>
            <pc:docMk/>
            <pc:sldMk cId="69655008" sldId="374"/>
            <ac:graphicFrameMk id="12" creationId="{B9430C96-4EEE-F80A-9639-1C90DC9A5E41}"/>
          </ac:graphicFrameMkLst>
        </pc:graphicFrameChg>
      </pc:sldChg>
      <pc:sldMasterChg chg="modSp modSldLayout">
        <pc:chgData name="Patrick Molligo" userId="361d23038eafab23" providerId="LiveId" clId="{E65314CF-438B-4E5C-834A-3A3E6D791F6B}" dt="2024-05-21T17:46:23.578" v="3332"/>
        <pc:sldMasterMkLst>
          <pc:docMk/>
          <pc:sldMasterMk cId="2393917226" sldId="2147483660"/>
        </pc:sldMasterMkLst>
        <pc:spChg chg="mod">
          <ac:chgData name="Patrick Molligo" userId="361d23038eafab23" providerId="LiveId" clId="{E65314CF-438B-4E5C-834A-3A3E6D791F6B}" dt="2024-05-21T17:46:23.578" v="3332"/>
          <ac:spMkLst>
            <pc:docMk/>
            <pc:sldMasterMk cId="2393917226" sldId="2147483660"/>
            <ac:spMk id="6" creationId="{00000000-0000-0000-0000-000000000000}"/>
          </ac:spMkLst>
        </pc:sp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2961109766" sldId="2147483661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2961109766" sldId="2147483661"/>
              <ac:spMk id="6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503975204" sldId="2147483662"/>
              <ac:spMk id="6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1425676403" sldId="2147483663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1425676403" sldId="2147483663"/>
              <ac:spMk id="6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3712942535" sldId="2147483664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3712942535" sldId="2147483664"/>
              <ac:spMk id="7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2241311556" sldId="2147483665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2241311556" sldId="2147483665"/>
              <ac:spMk id="9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2550515787" sldId="2147483666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2550515787" sldId="2147483666"/>
              <ac:spMk id="5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2485155386" sldId="2147483667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2485155386" sldId="2147483667"/>
              <ac:spMk id="9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3566222146" sldId="2147483669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3566222146" sldId="2147483669"/>
              <ac:spMk id="7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2463046332" sldId="2147483670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2463046332" sldId="2147483670"/>
              <ac:spMk id="6" creationId="{00000000-0000-0000-0000-000000000000}"/>
            </ac:spMkLst>
          </pc:spChg>
        </pc:sldLayoutChg>
        <pc:sldLayoutChg chg="modSp">
          <pc:chgData name="Patrick Molligo" userId="361d23038eafab23" providerId="LiveId" clId="{E65314CF-438B-4E5C-834A-3A3E6D791F6B}" dt="2024-05-21T17:46:23.578" v="3332"/>
          <pc:sldLayoutMkLst>
            <pc:docMk/>
            <pc:sldMasterMk cId="2393917226" sldId="2147483660"/>
            <pc:sldLayoutMk cId="1601092339" sldId="2147483671"/>
          </pc:sldLayoutMkLst>
          <pc:spChg chg="mod">
            <ac:chgData name="Patrick Molligo" userId="361d23038eafab23" providerId="LiveId" clId="{E65314CF-438B-4E5C-834A-3A3E6D791F6B}" dt="2024-05-21T17:46:23.578" v="3332"/>
            <ac:spMkLst>
              <pc:docMk/>
              <pc:sldMasterMk cId="2393917226" sldId="2147483660"/>
              <pc:sldLayoutMk cId="1601092339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4FB18331-B1DE-4B06-8DC5-CF75E8B3655D}"/>
    <pc:docChg chg="undo redo custSel addSld delSld modSld sldOrd modMainMaster">
      <pc:chgData name="Patrick Molligo" userId="3bb0837e-4947-4629-9175-5c7940436ad2" providerId="ADAL" clId="{4FB18331-B1DE-4B06-8DC5-CF75E8B3655D}" dt="2024-02-26T18:07:09.558" v="4198"/>
      <pc:docMkLst>
        <pc:docMk/>
      </pc:docMkLst>
      <pc:sldChg chg="modSp mod">
        <pc:chgData name="Patrick Molligo" userId="3bb0837e-4947-4629-9175-5c7940436ad2" providerId="ADAL" clId="{4FB18331-B1DE-4B06-8DC5-CF75E8B3655D}" dt="2024-02-26T00:56:52.369" v="117"/>
        <pc:sldMkLst>
          <pc:docMk/>
          <pc:sldMk cId="349852564" sldId="256"/>
        </pc:sldMkLst>
        <pc:spChg chg="mod">
          <ac:chgData name="Patrick Molligo" userId="3bb0837e-4947-4629-9175-5c7940436ad2" providerId="ADAL" clId="{4FB18331-B1DE-4B06-8DC5-CF75E8B3655D}" dt="2024-02-26T00:53:56.155" v="69" actId="255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49852564" sldId="256"/>
            <ac:spMk id="3" creationId="{ADC3A071-3C33-E626-4B4F-6C99F181CC81}"/>
          </ac:spMkLst>
        </pc:spChg>
      </pc:sldChg>
      <pc:sldChg chg="modSp add del">
        <pc:chgData name="Patrick Molligo" userId="3bb0837e-4947-4629-9175-5c7940436ad2" providerId="ADAL" clId="{4FB18331-B1DE-4B06-8DC5-CF75E8B3655D}" dt="2024-02-26T02:40:10.849" v="788" actId="47"/>
        <pc:sldMkLst>
          <pc:docMk/>
          <pc:sldMk cId="4113640855" sldId="258"/>
        </pc:sldMkLst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4113640855" sldId="258"/>
            <ac:spMk id="4" creationId="{2CC534A6-2F6C-02F2-9530-7D16B15953EC}"/>
          </ac:spMkLst>
        </pc:spChg>
      </pc:sldChg>
      <pc:sldChg chg="delSp modSp mod ord">
        <pc:chgData name="Patrick Molligo" userId="3bb0837e-4947-4629-9175-5c7940436ad2" providerId="ADAL" clId="{4FB18331-B1DE-4B06-8DC5-CF75E8B3655D}" dt="2024-02-26T04:10:19.467" v="1174"/>
        <pc:sldMkLst>
          <pc:docMk/>
          <pc:sldMk cId="3482449966" sldId="260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482449966" sldId="260"/>
            <ac:spMk id="3" creationId="{24247718-2F78-DC80-BD28-BBAFF7525A08}"/>
          </ac:spMkLst>
        </pc:spChg>
        <pc:spChg chg="del mod">
          <ac:chgData name="Patrick Molligo" userId="3bb0837e-4947-4629-9175-5c7940436ad2" providerId="ADAL" clId="{4FB18331-B1DE-4B06-8DC5-CF75E8B3655D}" dt="2024-02-26T00:59:57.714" v="135" actId="478"/>
          <ac:spMkLst>
            <pc:docMk/>
            <pc:sldMk cId="3482449966" sldId="260"/>
            <ac:spMk id="4" creationId="{4F378846-F53A-92CC-D3D8-27A0DB4AA304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482449966" sldId="260"/>
            <ac:spMk id="6" creationId="{74C1A85C-05E4-788A-88B5-71EFC710BF20}"/>
          </ac:spMkLst>
        </pc:spChg>
      </pc:sldChg>
      <pc:sldChg chg="del">
        <pc:chgData name="Patrick Molligo" userId="3bb0837e-4947-4629-9175-5c7940436ad2" providerId="ADAL" clId="{4FB18331-B1DE-4B06-8DC5-CF75E8B3655D}" dt="2024-02-20T23:23:23.742" v="1" actId="47"/>
        <pc:sldMkLst>
          <pc:docMk/>
          <pc:sldMk cId="1837072187" sldId="263"/>
        </pc:sldMkLst>
      </pc:sldChg>
      <pc:sldChg chg="addSp modSp mod ord">
        <pc:chgData name="Patrick Molligo" userId="3bb0837e-4947-4629-9175-5c7940436ad2" providerId="ADAL" clId="{4FB18331-B1DE-4B06-8DC5-CF75E8B3655D}" dt="2024-02-26T18:06:53.195" v="4196"/>
        <pc:sldMkLst>
          <pc:docMk/>
          <pc:sldMk cId="919009066" sldId="264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919009066" sldId="264"/>
            <ac:spMk id="3" creationId="{A48869F4-7283-DC75-5BC1-3B8DF1CB5256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919009066" sldId="264"/>
            <ac:spMk id="4" creationId="{81421A02-5903-5E35-7E90-7FDC34FE9551}"/>
          </ac:spMkLst>
        </pc:spChg>
        <pc:spChg chg="add mod">
          <ac:chgData name="Patrick Molligo" userId="3bb0837e-4947-4629-9175-5c7940436ad2" providerId="ADAL" clId="{4FB18331-B1DE-4B06-8DC5-CF75E8B3655D}" dt="2024-02-26T04:13:25.741" v="1204"/>
          <ac:spMkLst>
            <pc:docMk/>
            <pc:sldMk cId="919009066" sldId="264"/>
            <ac:spMk id="5" creationId="{3DA91AD0-8F2D-0809-3BA4-4B152010FE25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919009066" sldId="264"/>
            <ac:spMk id="8" creationId="{4B2A35B1-5E7E-573A-E9A4-3CCF24CD160D}"/>
          </ac:spMkLst>
        </pc:spChg>
      </pc:sldChg>
      <pc:sldChg chg="delSp modSp del mod">
        <pc:chgData name="Patrick Molligo" userId="3bb0837e-4947-4629-9175-5c7940436ad2" providerId="ADAL" clId="{4FB18331-B1DE-4B06-8DC5-CF75E8B3655D}" dt="2024-02-26T04:09:58.591" v="1171" actId="47"/>
        <pc:sldMkLst>
          <pc:docMk/>
          <pc:sldMk cId="2362260247" sldId="270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362260247" sldId="270"/>
            <ac:spMk id="4" creationId="{44F8FACE-5BAE-FAE6-6B86-E9380D19652F}"/>
          </ac:spMkLst>
        </pc:spChg>
        <pc:spChg chg="del">
          <ac:chgData name="Patrick Molligo" userId="3bb0837e-4947-4629-9175-5c7940436ad2" providerId="ADAL" clId="{4FB18331-B1DE-4B06-8DC5-CF75E8B3655D}" dt="2024-02-26T00:59:55.262" v="132" actId="478"/>
          <ac:spMkLst>
            <pc:docMk/>
            <pc:sldMk cId="2362260247" sldId="270"/>
            <ac:spMk id="5" creationId="{D0F6E550-C5CC-F86D-130A-677C12FE7B0D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362260247" sldId="270"/>
            <ac:spMk id="8" creationId="{5A79DD68-D79E-8D0B-7A86-981EB3E7B94F}"/>
          </ac:spMkLst>
        </pc:spChg>
      </pc:sldChg>
      <pc:sldChg chg="del">
        <pc:chgData name="Patrick Molligo" userId="3bb0837e-4947-4629-9175-5c7940436ad2" providerId="ADAL" clId="{4FB18331-B1DE-4B06-8DC5-CF75E8B3655D}" dt="2024-02-20T23:24:45.512" v="8" actId="47"/>
        <pc:sldMkLst>
          <pc:docMk/>
          <pc:sldMk cId="1548654247" sldId="271"/>
        </pc:sldMkLst>
      </pc:sldChg>
      <pc:sldChg chg="addSp delSp modSp mod">
        <pc:chgData name="Patrick Molligo" userId="3bb0837e-4947-4629-9175-5c7940436ad2" providerId="ADAL" clId="{4FB18331-B1DE-4B06-8DC5-CF75E8B3655D}" dt="2024-02-26T07:40:36.114" v="3016" actId="478"/>
        <pc:sldMkLst>
          <pc:docMk/>
          <pc:sldMk cId="4024366054" sldId="272"/>
        </pc:sldMkLst>
        <pc:spChg chg="del">
          <ac:chgData name="Patrick Molligo" userId="3bb0837e-4947-4629-9175-5c7940436ad2" providerId="ADAL" clId="{4FB18331-B1DE-4B06-8DC5-CF75E8B3655D}" dt="2024-02-26T00:58:07.829" v="120" actId="478"/>
          <ac:spMkLst>
            <pc:docMk/>
            <pc:sldMk cId="4024366054" sldId="272"/>
            <ac:spMk id="2" creationId="{4C279215-B28C-8052-16E0-2B29151A6635}"/>
          </ac:spMkLst>
        </pc:spChg>
        <pc:spChg chg="del mod">
          <ac:chgData name="Patrick Molligo" userId="3bb0837e-4947-4629-9175-5c7940436ad2" providerId="ADAL" clId="{4FB18331-B1DE-4B06-8DC5-CF75E8B3655D}" dt="2024-02-26T00:58:07.829" v="120" actId="478"/>
          <ac:spMkLst>
            <pc:docMk/>
            <pc:sldMk cId="4024366054" sldId="272"/>
            <ac:spMk id="3" creationId="{BE9077F6-AF9C-8B97-3F84-4F39769ABF7B}"/>
          </ac:spMkLst>
        </pc:spChg>
        <pc:spChg chg="add mod">
          <ac:chgData name="Patrick Molligo" userId="3bb0837e-4947-4629-9175-5c7940436ad2" providerId="ADAL" clId="{4FB18331-B1DE-4B06-8DC5-CF75E8B3655D}" dt="2024-02-26T00:58:06.886" v="119"/>
          <ac:spMkLst>
            <pc:docMk/>
            <pc:sldMk cId="4024366054" sldId="272"/>
            <ac:spMk id="5" creationId="{D4F11295-3456-FE0E-12A8-C72A4007F58D}"/>
          </ac:spMkLst>
        </pc:spChg>
        <pc:spChg chg="add mod">
          <ac:chgData name="Patrick Molligo" userId="3bb0837e-4947-4629-9175-5c7940436ad2" providerId="ADAL" clId="{4FB18331-B1DE-4B06-8DC5-CF75E8B3655D}" dt="2024-02-26T00:58:06.886" v="119"/>
          <ac:spMkLst>
            <pc:docMk/>
            <pc:sldMk cId="4024366054" sldId="272"/>
            <ac:spMk id="6" creationId="{22F426C6-80AD-35EF-A6EE-EC307E0A8778}"/>
          </ac:spMkLst>
        </pc:spChg>
        <pc:spChg chg="del mod">
          <ac:chgData name="Patrick Molligo" userId="3bb0837e-4947-4629-9175-5c7940436ad2" providerId="ADAL" clId="{4FB18331-B1DE-4B06-8DC5-CF75E8B3655D}" dt="2024-02-26T00:58:07.829" v="120" actId="478"/>
          <ac:spMkLst>
            <pc:docMk/>
            <pc:sldMk cId="4024366054" sldId="272"/>
            <ac:spMk id="7" creationId="{3E49299C-A256-87D4-5D9B-B6022F8063EA}"/>
          </ac:spMkLst>
        </pc:spChg>
        <pc:spChg chg="add mod">
          <ac:chgData name="Patrick Molligo" userId="3bb0837e-4947-4629-9175-5c7940436ad2" providerId="ADAL" clId="{4FB18331-B1DE-4B06-8DC5-CF75E8B3655D}" dt="2024-02-26T00:58:06.886" v="119"/>
          <ac:spMkLst>
            <pc:docMk/>
            <pc:sldMk cId="4024366054" sldId="272"/>
            <ac:spMk id="8" creationId="{C929153B-EA7A-2B60-5BF9-2ADB9CA0184B}"/>
          </ac:spMkLst>
        </pc:spChg>
        <pc:spChg chg="add mod">
          <ac:chgData name="Patrick Molligo" userId="3bb0837e-4947-4629-9175-5c7940436ad2" providerId="ADAL" clId="{4FB18331-B1DE-4B06-8DC5-CF75E8B3655D}" dt="2024-02-26T00:59:29.434" v="129" actId="255"/>
          <ac:spMkLst>
            <pc:docMk/>
            <pc:sldMk cId="4024366054" sldId="272"/>
            <ac:spMk id="9" creationId="{E250F214-72C8-D852-1436-E06F467E948E}"/>
          </ac:spMkLst>
        </pc:spChg>
        <pc:spChg chg="add mod">
          <ac:chgData name="Patrick Molligo" userId="3bb0837e-4947-4629-9175-5c7940436ad2" providerId="ADAL" clId="{4FB18331-B1DE-4B06-8DC5-CF75E8B3655D}" dt="2024-02-26T00:59:29.434" v="129" actId="255"/>
          <ac:spMkLst>
            <pc:docMk/>
            <pc:sldMk cId="4024366054" sldId="272"/>
            <ac:spMk id="10" creationId="{589124E1-24E0-D262-8CEB-37E9A3DF3359}"/>
          </ac:spMkLst>
        </pc:spChg>
        <pc:spChg chg="add del mod">
          <ac:chgData name="Patrick Molligo" userId="3bb0837e-4947-4629-9175-5c7940436ad2" providerId="ADAL" clId="{4FB18331-B1DE-4B06-8DC5-CF75E8B3655D}" dt="2024-02-26T07:40:36.114" v="3016" actId="478"/>
          <ac:spMkLst>
            <pc:docMk/>
            <pc:sldMk cId="4024366054" sldId="272"/>
            <ac:spMk id="11" creationId="{581008AE-E8BB-F47B-F061-40B7A94D221B}"/>
          </ac:spMkLst>
        </pc:spChg>
      </pc:sldChg>
      <pc:sldChg chg="modSp ord">
        <pc:chgData name="Patrick Molligo" userId="3bb0837e-4947-4629-9175-5c7940436ad2" providerId="ADAL" clId="{4FB18331-B1DE-4B06-8DC5-CF75E8B3655D}" dt="2024-02-26T18:06:53.195" v="4196"/>
        <pc:sldMkLst>
          <pc:docMk/>
          <pc:sldMk cId="2072711432" sldId="282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072711432" sldId="282"/>
            <ac:spMk id="3" creationId="{A7D92D6D-D543-1A53-2C9B-8E966D381446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2072711432" sldId="282"/>
            <ac:spMk id="4" creationId="{8B4B465C-3007-050D-3A4C-AEAEAEAF0484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072711432" sldId="282"/>
            <ac:spMk id="10" creationId="{BBDAEFF6-AE33-78C3-E402-78D372309069}"/>
          </ac:spMkLst>
        </pc:spChg>
      </pc:sldChg>
      <pc:sldChg chg="delSp modSp mod ord">
        <pc:chgData name="Patrick Molligo" userId="3bb0837e-4947-4629-9175-5c7940436ad2" providerId="ADAL" clId="{4FB18331-B1DE-4B06-8DC5-CF75E8B3655D}" dt="2024-02-26T04:14:26.141" v="1210"/>
        <pc:sldMkLst>
          <pc:docMk/>
          <pc:sldMk cId="1379143662" sldId="283"/>
        </pc:sldMkLst>
        <pc:spChg chg="mod">
          <ac:chgData name="Patrick Molligo" userId="3bb0837e-4947-4629-9175-5c7940436ad2" providerId="ADAL" clId="{4FB18331-B1DE-4B06-8DC5-CF75E8B3655D}" dt="2024-02-26T04:14:26.141" v="1210"/>
          <ac:spMkLst>
            <pc:docMk/>
            <pc:sldMk cId="1379143662" sldId="283"/>
            <ac:spMk id="5" creationId="{CB3C3E8A-E761-5239-28F9-52F0D3C5B181}"/>
          </ac:spMkLst>
        </pc:spChg>
        <pc:spChg chg="del">
          <ac:chgData name="Patrick Molligo" userId="3bb0837e-4947-4629-9175-5c7940436ad2" providerId="ADAL" clId="{4FB18331-B1DE-4B06-8DC5-CF75E8B3655D}" dt="2024-02-26T01:00:02.630" v="138" actId="478"/>
          <ac:spMkLst>
            <pc:docMk/>
            <pc:sldMk cId="1379143662" sldId="283"/>
            <ac:spMk id="6" creationId="{41916795-4024-F79D-C055-2EC7D4969E02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379143662" sldId="283"/>
            <ac:spMk id="8" creationId="{C44124F8-80C3-2D8D-FD42-2F1B0CCFCD25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379143662" sldId="283"/>
            <ac:spMk id="9" creationId="{27257F91-CCF5-254E-E91B-980E1896A5FC}"/>
          </ac:spMkLst>
        </pc:spChg>
      </pc:sldChg>
      <pc:sldChg chg="delSp modSp mod ord">
        <pc:chgData name="Patrick Molligo" userId="3bb0837e-4947-4629-9175-5c7940436ad2" providerId="ADAL" clId="{4FB18331-B1DE-4B06-8DC5-CF75E8B3655D}" dt="2024-02-26T04:14:34.393" v="1211"/>
        <pc:sldMkLst>
          <pc:docMk/>
          <pc:sldMk cId="1111698594" sldId="284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111698594" sldId="284"/>
            <ac:spMk id="4" creationId="{5F8F08F1-A028-9C3D-FA0D-58427BC0F4DD}"/>
          </ac:spMkLst>
        </pc:spChg>
        <pc:spChg chg="mod">
          <ac:chgData name="Patrick Molligo" userId="3bb0837e-4947-4629-9175-5c7940436ad2" providerId="ADAL" clId="{4FB18331-B1DE-4B06-8DC5-CF75E8B3655D}" dt="2024-02-26T04:14:34.393" v="1211"/>
          <ac:spMkLst>
            <pc:docMk/>
            <pc:sldMk cId="1111698594" sldId="284"/>
            <ac:spMk id="5" creationId="{669EFBBB-2A8E-0249-9ACE-F5435E6FB262}"/>
          </ac:spMkLst>
        </pc:spChg>
        <pc:spChg chg="del">
          <ac:chgData name="Patrick Molligo" userId="3bb0837e-4947-4629-9175-5c7940436ad2" providerId="ADAL" clId="{4FB18331-B1DE-4B06-8DC5-CF75E8B3655D}" dt="2024-02-26T01:00:03.468" v="139" actId="478"/>
          <ac:spMkLst>
            <pc:docMk/>
            <pc:sldMk cId="1111698594" sldId="284"/>
            <ac:spMk id="6" creationId="{63EC88B5-89E6-7DC2-06A8-BA979820CD7D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111698594" sldId="284"/>
            <ac:spMk id="8" creationId="{6A6C212D-12AF-0EE0-BD3B-8FA2B70F5D1E}"/>
          </ac:spMkLst>
        </pc:spChg>
      </pc:sldChg>
      <pc:sldChg chg="modSp del modAnim">
        <pc:chgData name="Patrick Molligo" userId="3bb0837e-4947-4629-9175-5c7940436ad2" providerId="ADAL" clId="{4FB18331-B1DE-4B06-8DC5-CF75E8B3655D}" dt="2024-02-26T01:02:10.981" v="142" actId="47"/>
        <pc:sldMkLst>
          <pc:docMk/>
          <pc:sldMk cId="2320125099" sldId="286"/>
        </pc:sldMkLst>
        <pc:spChg chg="mod">
          <ac:chgData name="Patrick Molligo" userId="3bb0837e-4947-4629-9175-5c7940436ad2" providerId="ADAL" clId="{4FB18331-B1DE-4B06-8DC5-CF75E8B3655D}" dt="2024-02-26T01:02:07.258" v="141" actId="6549"/>
          <ac:spMkLst>
            <pc:docMk/>
            <pc:sldMk cId="2320125099" sldId="286"/>
            <ac:spMk id="5" creationId="{D1154104-F6E1-F207-250F-D26B5AC35FD1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320125099" sldId="286"/>
            <ac:spMk id="8" creationId="{E75A1ADC-2DF0-4AD4-B9EC-2FA6C6063A00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320125099" sldId="286"/>
            <ac:spMk id="9" creationId="{DD55FC57-D318-00FD-7739-03B0A428C261}"/>
          </ac:spMkLst>
        </pc:spChg>
      </pc:sldChg>
      <pc:sldChg chg="delSp modSp mod ord">
        <pc:chgData name="Patrick Molligo" userId="3bb0837e-4947-4629-9175-5c7940436ad2" providerId="ADAL" clId="{4FB18331-B1DE-4B06-8DC5-CF75E8B3655D}" dt="2024-02-26T01:00:01.586" v="137" actId="478"/>
        <pc:sldMkLst>
          <pc:docMk/>
          <pc:sldMk cId="2203537074" sldId="287"/>
        </pc:sldMkLst>
        <pc:spChg chg="del">
          <ac:chgData name="Patrick Molligo" userId="3bb0837e-4947-4629-9175-5c7940436ad2" providerId="ADAL" clId="{4FB18331-B1DE-4B06-8DC5-CF75E8B3655D}" dt="2024-02-26T01:00:01.586" v="137" actId="478"/>
          <ac:spMkLst>
            <pc:docMk/>
            <pc:sldMk cId="2203537074" sldId="287"/>
            <ac:spMk id="3" creationId="{FBE701F3-E17A-2323-E30C-FA20984EA8F0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203537074" sldId="287"/>
            <ac:spMk id="5" creationId="{D24E44A0-C613-558A-E917-2BAB1355FBB6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203537074" sldId="287"/>
            <ac:spMk id="8" creationId="{2936146D-6807-07B1-9081-C3A5AF4A95A1}"/>
          </ac:spMkLst>
        </pc:spChg>
      </pc:sldChg>
      <pc:sldChg chg="addSp delSp modSp del mod">
        <pc:chgData name="Patrick Molligo" userId="3bb0837e-4947-4629-9175-5c7940436ad2" providerId="ADAL" clId="{4FB18331-B1DE-4B06-8DC5-CF75E8B3655D}" dt="2024-02-26T04:10:14.817" v="1172" actId="47"/>
        <pc:sldMkLst>
          <pc:docMk/>
          <pc:sldMk cId="3090928752" sldId="288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090928752" sldId="288"/>
            <ac:spMk id="3" creationId="{E43E046F-9FFC-AFD0-8AED-CD68255E30E3}"/>
          </ac:spMkLst>
        </pc:spChg>
        <pc:spChg chg="add del">
          <ac:chgData name="Patrick Molligo" userId="3bb0837e-4947-4629-9175-5c7940436ad2" providerId="ADAL" clId="{4FB18331-B1DE-4B06-8DC5-CF75E8B3655D}" dt="2024-02-20T23:35:37.707" v="16" actId="478"/>
          <ac:spMkLst>
            <pc:docMk/>
            <pc:sldMk cId="3090928752" sldId="288"/>
            <ac:spMk id="4" creationId="{96E1B33B-F9B9-7B48-D385-6802078FEFA2}"/>
          </ac:spMkLst>
        </pc:spChg>
        <pc:spChg chg="del">
          <ac:chgData name="Patrick Molligo" userId="3bb0837e-4947-4629-9175-5c7940436ad2" providerId="ADAL" clId="{4FB18331-B1DE-4B06-8DC5-CF75E8B3655D}" dt="2024-02-26T00:59:56.230" v="133" actId="478"/>
          <ac:spMkLst>
            <pc:docMk/>
            <pc:sldMk cId="3090928752" sldId="288"/>
            <ac:spMk id="6" creationId="{E02B4F68-99B3-F26C-D76E-D84E077EFC63}"/>
          </ac:spMkLst>
        </pc:spChg>
        <pc:spChg chg="mod">
          <ac:chgData name="Patrick Molligo" userId="3bb0837e-4947-4629-9175-5c7940436ad2" providerId="ADAL" clId="{4FB18331-B1DE-4B06-8DC5-CF75E8B3655D}" dt="2024-02-20T23:35:36.977" v="14" actId="1076"/>
          <ac:spMkLst>
            <pc:docMk/>
            <pc:sldMk cId="3090928752" sldId="288"/>
            <ac:spMk id="7" creationId="{8F75D824-4866-146D-0D26-6AAA735718EC}"/>
          </ac:spMkLst>
        </pc:spChg>
        <pc:spChg chg="add del">
          <ac:chgData name="Patrick Molligo" userId="3bb0837e-4947-4629-9175-5c7940436ad2" providerId="ADAL" clId="{4FB18331-B1DE-4B06-8DC5-CF75E8B3655D}" dt="2024-02-20T23:35:37.313" v="15" actId="478"/>
          <ac:spMkLst>
            <pc:docMk/>
            <pc:sldMk cId="3090928752" sldId="288"/>
            <ac:spMk id="9" creationId="{9B80F0E8-2E41-B51A-A5C1-0558DA7328CB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090928752" sldId="288"/>
            <ac:spMk id="11" creationId="{90171D2A-BE14-7A39-7DB0-7ACBFE932CC6}"/>
          </ac:spMkLst>
        </pc:spChg>
        <pc:graphicFrameChg chg="mod">
          <ac:chgData name="Patrick Molligo" userId="3bb0837e-4947-4629-9175-5c7940436ad2" providerId="ADAL" clId="{4FB18331-B1DE-4B06-8DC5-CF75E8B3655D}" dt="2024-02-20T23:35:36.977" v="14" actId="1076"/>
          <ac:graphicFrameMkLst>
            <pc:docMk/>
            <pc:sldMk cId="3090928752" sldId="288"/>
            <ac:graphicFrameMk id="5" creationId="{84F5264A-B2EE-4F07-9563-9811EC55132E}"/>
          </ac:graphicFrameMkLst>
        </pc:graphicFrameChg>
      </pc:sldChg>
      <pc:sldChg chg="delSp modSp mod">
        <pc:chgData name="Patrick Molligo" userId="3bb0837e-4947-4629-9175-5c7940436ad2" providerId="ADAL" clId="{4FB18331-B1DE-4B06-8DC5-CF75E8B3655D}" dt="2024-02-26T00:59:59.628" v="136" actId="478"/>
        <pc:sldMkLst>
          <pc:docMk/>
          <pc:sldMk cId="1260127125" sldId="289"/>
        </pc:sldMkLst>
        <pc:spChg chg="mod">
          <ac:chgData name="Patrick Molligo" userId="3bb0837e-4947-4629-9175-5c7940436ad2" providerId="ADAL" clId="{4FB18331-B1DE-4B06-8DC5-CF75E8B3655D}" dt="2024-02-20T23:36:53.310" v="64" actId="20577"/>
          <ac:spMkLst>
            <pc:docMk/>
            <pc:sldMk cId="1260127125" sldId="289"/>
            <ac:spMk id="2" creationId="{D68D6FDD-1CC5-9F62-CBB5-B58144944498}"/>
          </ac:spMkLst>
        </pc:spChg>
        <pc:spChg chg="del">
          <ac:chgData name="Patrick Molligo" userId="3bb0837e-4947-4629-9175-5c7940436ad2" providerId="ADAL" clId="{4FB18331-B1DE-4B06-8DC5-CF75E8B3655D}" dt="2024-02-26T00:59:59.628" v="136" actId="478"/>
          <ac:spMkLst>
            <pc:docMk/>
            <pc:sldMk cId="1260127125" sldId="289"/>
            <ac:spMk id="5" creationId="{65CA775B-C451-E32C-AE0D-79D21B687C3A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260127125" sldId="289"/>
            <ac:spMk id="7" creationId="{642B0925-FC19-4130-2749-E890714922C8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260127125" sldId="289"/>
            <ac:spMk id="8" creationId="{45C0845E-5567-B8E5-9C56-1D5056645A3A}"/>
          </ac:spMkLst>
        </pc:spChg>
      </pc:sldChg>
      <pc:sldChg chg="modSp ord">
        <pc:chgData name="Patrick Molligo" userId="3bb0837e-4947-4629-9175-5c7940436ad2" providerId="ADAL" clId="{4FB18331-B1DE-4B06-8DC5-CF75E8B3655D}" dt="2024-02-26T18:06:53.195" v="4196"/>
        <pc:sldMkLst>
          <pc:docMk/>
          <pc:sldMk cId="1845926199" sldId="290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845926199" sldId="290"/>
            <ac:spMk id="3" creationId="{F4CD64D7-587C-B203-E4F3-AC976F04F29C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845926199" sldId="290"/>
            <ac:spMk id="4" creationId="{AEA78069-F4BE-764A-B5AF-0CF46A2CE1FD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845926199" sldId="290"/>
            <ac:spMk id="5" creationId="{61B12936-B6F3-9F32-22B8-22155642F53A}"/>
          </ac:spMkLst>
        </pc:spChg>
      </pc:sldChg>
      <pc:sldChg chg="delSp modSp mod ord">
        <pc:chgData name="Patrick Molligo" userId="3bb0837e-4947-4629-9175-5c7940436ad2" providerId="ADAL" clId="{4FB18331-B1DE-4B06-8DC5-CF75E8B3655D}" dt="2024-02-26T04:10:46.506" v="1176"/>
        <pc:sldMkLst>
          <pc:docMk/>
          <pc:sldMk cId="1970063171" sldId="291"/>
        </pc:sldMkLst>
        <pc:spChg chg="del">
          <ac:chgData name="Patrick Molligo" userId="3bb0837e-4947-4629-9175-5c7940436ad2" providerId="ADAL" clId="{4FB18331-B1DE-4B06-8DC5-CF75E8B3655D}" dt="2024-02-26T01:00:04.166" v="140" actId="478"/>
          <ac:spMkLst>
            <pc:docMk/>
            <pc:sldMk cId="1970063171" sldId="291"/>
            <ac:spMk id="3" creationId="{A673C0AD-F807-77DA-C863-2D03276A08C2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970063171" sldId="291"/>
            <ac:spMk id="5" creationId="{A84114FD-82C6-6AA9-B4F9-8E6B9E141EE2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970063171" sldId="291"/>
            <ac:spMk id="8" creationId="{B2D3CEC9-4FE2-0492-51D9-3DE82E02BD52}"/>
          </ac:spMkLst>
        </pc:spChg>
      </pc:sldChg>
      <pc:sldChg chg="addSp modSp mod ord">
        <pc:chgData name="Patrick Molligo" userId="3bb0837e-4947-4629-9175-5c7940436ad2" providerId="ADAL" clId="{4FB18331-B1DE-4B06-8DC5-CF75E8B3655D}" dt="2024-02-26T18:06:53.195" v="4196"/>
        <pc:sldMkLst>
          <pc:docMk/>
          <pc:sldMk cId="1700127592" sldId="292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700127592" sldId="292"/>
            <ac:spMk id="3" creationId="{080A3993-7F4B-C3AA-814F-21A7CC4334E1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700127592" sldId="292"/>
            <ac:spMk id="5" creationId="{9F5AC264-37F2-C0F1-5584-516692270FE1}"/>
          </ac:spMkLst>
        </pc:spChg>
        <pc:spChg chg="add mod">
          <ac:chgData name="Patrick Molligo" userId="3bb0837e-4947-4629-9175-5c7940436ad2" providerId="ADAL" clId="{4FB18331-B1DE-4B06-8DC5-CF75E8B3655D}" dt="2024-02-26T04:15:30.923" v="1232"/>
          <ac:spMkLst>
            <pc:docMk/>
            <pc:sldMk cId="1700127592" sldId="292"/>
            <ac:spMk id="6" creationId="{788BA901-A625-A42F-336A-A2F8D49E4102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700127592" sldId="292"/>
            <ac:spMk id="8" creationId="{47F0D131-EC8A-3E40-7414-FBEE1489C4CD}"/>
          </ac:spMkLst>
        </pc:spChg>
      </pc:sldChg>
      <pc:sldChg chg="modSp ord">
        <pc:chgData name="Patrick Molligo" userId="3bb0837e-4947-4629-9175-5c7940436ad2" providerId="ADAL" clId="{4FB18331-B1DE-4B06-8DC5-CF75E8B3655D}" dt="2024-02-26T18:06:53.195" v="4196"/>
        <pc:sldMkLst>
          <pc:docMk/>
          <pc:sldMk cId="4052917876" sldId="293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4052917876" sldId="293"/>
            <ac:spMk id="3" creationId="{1CA24221-7CCA-397D-16FC-85A93FA108A3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4052917876" sldId="293"/>
            <ac:spMk id="4" creationId="{4CF091E2-E41E-9F29-F7E8-D9FF629FCAC5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4052917876" sldId="293"/>
            <ac:spMk id="7" creationId="{1604759E-18E7-D749-3360-9706F2C0AD6C}"/>
          </ac:spMkLst>
        </pc:spChg>
        <pc:spChg chg="mod">
          <ac:chgData name="Patrick Molligo" userId="3bb0837e-4947-4629-9175-5c7940436ad2" providerId="ADAL" clId="{4FB18331-B1DE-4B06-8DC5-CF75E8B3655D}" dt="2024-02-26T04:49:15.879" v="1450" actId="20577"/>
          <ac:spMkLst>
            <pc:docMk/>
            <pc:sldMk cId="4052917876" sldId="293"/>
            <ac:spMk id="13" creationId="{5B228F2B-D344-AC86-CD05-5FC7725E5E33}"/>
          </ac:spMkLst>
        </pc:spChg>
      </pc:sldChg>
      <pc:sldChg chg="addSp delSp modSp mod ord">
        <pc:chgData name="Patrick Molligo" userId="3bb0837e-4947-4629-9175-5c7940436ad2" providerId="ADAL" clId="{4FB18331-B1DE-4B06-8DC5-CF75E8B3655D}" dt="2024-02-26T07:40:18.793" v="3012" actId="478"/>
        <pc:sldMkLst>
          <pc:docMk/>
          <pc:sldMk cId="1286564088" sldId="294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286564088" sldId="294"/>
            <ac:spMk id="4" creationId="{DC42DB87-E277-A1D0-5C30-A86AAC75E742}"/>
          </ac:spMkLst>
        </pc:spChg>
        <pc:spChg chg="del">
          <ac:chgData name="Patrick Molligo" userId="3bb0837e-4947-4629-9175-5c7940436ad2" providerId="ADAL" clId="{4FB18331-B1DE-4B06-8DC5-CF75E8B3655D}" dt="2024-02-26T07:40:18.793" v="3012" actId="478"/>
          <ac:spMkLst>
            <pc:docMk/>
            <pc:sldMk cId="1286564088" sldId="294"/>
            <ac:spMk id="5" creationId="{F27902DF-64DD-0800-38C9-CD0763CAF219}"/>
          </ac:spMkLst>
        </pc:spChg>
        <pc:spChg chg="add mod">
          <ac:chgData name="Patrick Molligo" userId="3bb0837e-4947-4629-9175-5c7940436ad2" providerId="ADAL" clId="{4FB18331-B1DE-4B06-8DC5-CF75E8B3655D}" dt="2024-02-26T06:16:56.427" v="2889"/>
          <ac:spMkLst>
            <pc:docMk/>
            <pc:sldMk cId="1286564088" sldId="294"/>
            <ac:spMk id="6" creationId="{63A26187-93C3-0F0D-10C1-A1A50F2B141D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286564088" sldId="294"/>
            <ac:spMk id="8" creationId="{CF2AA4E4-9677-3B2F-133C-B8C9BD4DD0AA}"/>
          </ac:spMkLst>
        </pc:spChg>
        <pc:spChg chg="add del">
          <ac:chgData name="Patrick Molligo" userId="3bb0837e-4947-4629-9175-5c7940436ad2" providerId="ADAL" clId="{4FB18331-B1DE-4B06-8DC5-CF75E8B3655D}" dt="2024-02-26T04:15:12.471" v="1231" actId="478"/>
          <ac:spMkLst>
            <pc:docMk/>
            <pc:sldMk cId="1286564088" sldId="294"/>
            <ac:spMk id="13" creationId="{DF9F0819-26AA-5826-7789-0B9927D13530}"/>
          </ac:spMkLst>
        </pc:spChg>
      </pc:sldChg>
      <pc:sldChg chg="addSp delSp modSp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3144448643" sldId="298"/>
        </pc:sldMkLst>
        <pc:spChg chg="mod">
          <ac:chgData name="Patrick Molligo" userId="3bb0837e-4947-4629-9175-5c7940436ad2" providerId="ADAL" clId="{4FB18331-B1DE-4B06-8DC5-CF75E8B3655D}" dt="2024-02-26T16:19:51.871" v="3852" actId="14100"/>
          <ac:spMkLst>
            <pc:docMk/>
            <pc:sldMk cId="3144448643" sldId="298"/>
            <ac:spMk id="2" creationId="{0A6CDB6E-E80D-0A83-F8AE-ED7DE0B7914A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144448643" sldId="298"/>
            <ac:spMk id="3" creationId="{1CB0B70A-77B4-6BC2-D20D-1480FEC90A8E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144448643" sldId="298"/>
            <ac:spMk id="4" creationId="{44F99EA0-6CD5-0771-155D-FC187F3EFB51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144448643" sldId="298"/>
            <ac:spMk id="8" creationId="{B88DA3F5-9BF1-458A-1E90-810C97A04310}"/>
          </ac:spMkLst>
        </pc:spChg>
        <pc:picChg chg="add mod">
          <ac:chgData name="Patrick Molligo" userId="3bb0837e-4947-4629-9175-5c7940436ad2" providerId="ADAL" clId="{4FB18331-B1DE-4B06-8DC5-CF75E8B3655D}" dt="2024-02-26T16:20:04.877" v="3856" actId="1076"/>
          <ac:picMkLst>
            <pc:docMk/>
            <pc:sldMk cId="3144448643" sldId="298"/>
            <ac:picMk id="7" creationId="{42ACBF85-7975-4826-8FB8-6BBF2860C061}"/>
          </ac:picMkLst>
        </pc:picChg>
        <pc:picChg chg="del">
          <ac:chgData name="Patrick Molligo" userId="3bb0837e-4947-4629-9175-5c7940436ad2" providerId="ADAL" clId="{4FB18331-B1DE-4B06-8DC5-CF75E8B3655D}" dt="2024-02-26T08:28:02.949" v="3209" actId="478"/>
          <ac:picMkLst>
            <pc:docMk/>
            <pc:sldMk cId="3144448643" sldId="298"/>
            <ac:picMk id="9" creationId="{603E8F9F-3647-E312-6C8C-3F1ACBEE5B6D}"/>
          </ac:picMkLst>
        </pc:picChg>
      </pc:sldChg>
      <pc:sldChg chg="addSp delSp modSp mod ord delAnim">
        <pc:chgData name="Patrick Molligo" userId="3bb0837e-4947-4629-9175-5c7940436ad2" providerId="ADAL" clId="{4FB18331-B1DE-4B06-8DC5-CF75E8B3655D}" dt="2024-02-26T18:06:53.195" v="4196"/>
        <pc:sldMkLst>
          <pc:docMk/>
          <pc:sldMk cId="3522108690" sldId="300"/>
        </pc:sldMkLst>
        <pc:spChg chg="mod">
          <ac:chgData name="Patrick Molligo" userId="3bb0837e-4947-4629-9175-5c7940436ad2" providerId="ADAL" clId="{4FB18331-B1DE-4B06-8DC5-CF75E8B3655D}" dt="2024-02-26T00:58:39.396" v="123"/>
          <ac:spMkLst>
            <pc:docMk/>
            <pc:sldMk cId="3522108690" sldId="300"/>
            <ac:spMk id="2" creationId="{8267083D-3C27-C4D7-A245-336BB3BC1235}"/>
          </ac:spMkLst>
        </pc:spChg>
        <pc:spChg chg="del">
          <ac:chgData name="Patrick Molligo" userId="3bb0837e-4947-4629-9175-5c7940436ad2" providerId="ADAL" clId="{4FB18331-B1DE-4B06-8DC5-CF75E8B3655D}" dt="2024-02-26T00:58:44.291" v="124" actId="478"/>
          <ac:spMkLst>
            <pc:docMk/>
            <pc:sldMk cId="3522108690" sldId="300"/>
            <ac:spMk id="3" creationId="{DE69BE28-5234-81EC-494F-FD9CA13D36AC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522108690" sldId="300"/>
            <ac:spMk id="4" creationId="{2DBA83FF-629E-970D-EA3C-48090400D8C6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522108690" sldId="300"/>
            <ac:spMk id="5" creationId="{AE46B20C-7CF9-A4E1-B9F9-B490749A641C}"/>
          </ac:spMkLst>
        </pc:spChg>
        <pc:spChg chg="add del mod">
          <ac:chgData name="Patrick Molligo" userId="3bb0837e-4947-4629-9175-5c7940436ad2" providerId="ADAL" clId="{4FB18331-B1DE-4B06-8DC5-CF75E8B3655D}" dt="2024-02-26T00:58:49.506" v="126" actId="478"/>
          <ac:spMkLst>
            <pc:docMk/>
            <pc:sldMk cId="3522108690" sldId="300"/>
            <ac:spMk id="7" creationId="{FF6557A9-FA23-161C-2419-B87CBA5C3ADE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522108690" sldId="300"/>
            <ac:spMk id="8" creationId="{02054F06-9392-C9FF-F636-301D72B8E017}"/>
          </ac:spMkLst>
        </pc:spChg>
        <pc:spChg chg="add del mod">
          <ac:chgData name="Patrick Molligo" userId="3bb0837e-4947-4629-9175-5c7940436ad2" providerId="ADAL" clId="{4FB18331-B1DE-4B06-8DC5-CF75E8B3655D}" dt="2024-02-26T02:40:04.675" v="786" actId="478"/>
          <ac:spMkLst>
            <pc:docMk/>
            <pc:sldMk cId="3522108690" sldId="300"/>
            <ac:spMk id="11" creationId="{EA758E3F-A90D-8B36-3E10-5CA7E00E1F46}"/>
          </ac:spMkLst>
        </pc:spChg>
        <pc:picChg chg="add del mod">
          <ac:chgData name="Patrick Molligo" userId="3bb0837e-4947-4629-9175-5c7940436ad2" providerId="ADAL" clId="{4FB18331-B1DE-4B06-8DC5-CF75E8B3655D}" dt="2024-02-26T02:30:58.407" v="153" actId="478"/>
          <ac:picMkLst>
            <pc:docMk/>
            <pc:sldMk cId="3522108690" sldId="300"/>
            <ac:picMk id="9" creationId="{FE05A03A-65D8-81EE-3358-D309A9E5FD1A}"/>
          </ac:picMkLst>
        </pc:picChg>
        <pc:picChg chg="add del mod">
          <ac:chgData name="Patrick Molligo" userId="3bb0837e-4947-4629-9175-5c7940436ad2" providerId="ADAL" clId="{4FB18331-B1DE-4B06-8DC5-CF75E8B3655D}" dt="2024-02-26T02:30:58.407" v="153" actId="478"/>
          <ac:picMkLst>
            <pc:docMk/>
            <pc:sldMk cId="3522108690" sldId="300"/>
            <ac:picMk id="10" creationId="{ADB4361E-3916-B4F4-D56B-68A37D8DC3EA}"/>
          </ac:picMkLst>
        </pc:picChg>
        <pc:picChg chg="add mod">
          <ac:chgData name="Patrick Molligo" userId="3bb0837e-4947-4629-9175-5c7940436ad2" providerId="ADAL" clId="{4FB18331-B1DE-4B06-8DC5-CF75E8B3655D}" dt="2024-02-26T02:40:08.243" v="787"/>
          <ac:picMkLst>
            <pc:docMk/>
            <pc:sldMk cId="3522108690" sldId="300"/>
            <ac:picMk id="12" creationId="{79FA45A1-1F2C-10B6-93E6-24F3FC8CC287}"/>
          </ac:picMkLst>
        </pc:picChg>
        <pc:picChg chg="add mod">
          <ac:chgData name="Patrick Molligo" userId="3bb0837e-4947-4629-9175-5c7940436ad2" providerId="ADAL" clId="{4FB18331-B1DE-4B06-8DC5-CF75E8B3655D}" dt="2024-02-26T02:40:08.243" v="787"/>
          <ac:picMkLst>
            <pc:docMk/>
            <pc:sldMk cId="3522108690" sldId="300"/>
            <ac:picMk id="13" creationId="{C268876F-2633-47F0-B03F-8DDB36FE37B0}"/>
          </ac:picMkLst>
        </pc:picChg>
      </pc:sldChg>
      <pc:sldChg chg="delSp modSp mod">
        <pc:chgData name="Patrick Molligo" userId="3bb0837e-4947-4629-9175-5c7940436ad2" providerId="ADAL" clId="{4FB18331-B1DE-4B06-8DC5-CF75E8B3655D}" dt="2024-02-26T00:59:52.004" v="130" actId="478"/>
        <pc:sldMkLst>
          <pc:docMk/>
          <pc:sldMk cId="3656267308" sldId="301"/>
        </pc:sldMkLst>
        <pc:spChg chg="del">
          <ac:chgData name="Patrick Molligo" userId="3bb0837e-4947-4629-9175-5c7940436ad2" providerId="ADAL" clId="{4FB18331-B1DE-4B06-8DC5-CF75E8B3655D}" dt="2024-02-26T00:59:52.004" v="130" actId="478"/>
          <ac:spMkLst>
            <pc:docMk/>
            <pc:sldMk cId="3656267308" sldId="301"/>
            <ac:spMk id="3" creationId="{9D8C382E-8D35-0559-D41E-0131272A8933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656267308" sldId="301"/>
            <ac:spMk id="4" creationId="{F8B77E90-EA84-78FA-30FA-C2381FE81100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656267308" sldId="301"/>
            <ac:spMk id="11" creationId="{71D08094-AD99-7B69-9F21-0ED49F77E8E1}"/>
          </ac:spMkLst>
        </pc:spChg>
      </pc:sldChg>
      <pc:sldChg chg="delSp modSp mod">
        <pc:chgData name="Patrick Molligo" userId="3bb0837e-4947-4629-9175-5c7940436ad2" providerId="ADAL" clId="{4FB18331-B1DE-4B06-8DC5-CF75E8B3655D}" dt="2024-02-26T00:59:53.922" v="131" actId="478"/>
        <pc:sldMkLst>
          <pc:docMk/>
          <pc:sldMk cId="2996591017" sldId="302"/>
        </pc:sldMkLst>
        <pc:spChg chg="del">
          <ac:chgData name="Patrick Molligo" userId="3bb0837e-4947-4629-9175-5c7940436ad2" providerId="ADAL" clId="{4FB18331-B1DE-4B06-8DC5-CF75E8B3655D}" dt="2024-02-26T00:59:53.922" v="131" actId="478"/>
          <ac:spMkLst>
            <pc:docMk/>
            <pc:sldMk cId="2996591017" sldId="302"/>
            <ac:spMk id="3" creationId="{132E0BB8-98EA-00E6-F42A-637CD376F4D0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996591017" sldId="302"/>
            <ac:spMk id="4" creationId="{2680B284-FA71-64AA-59FA-907B3C798815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996591017" sldId="302"/>
            <ac:spMk id="11" creationId="{D7728E80-EF0E-90B9-C519-3263641E9747}"/>
          </ac:spMkLst>
        </pc:spChg>
      </pc:sldChg>
      <pc:sldChg chg="modSp del">
        <pc:chgData name="Patrick Molligo" userId="3bb0837e-4947-4629-9175-5c7940436ad2" providerId="ADAL" clId="{4FB18331-B1DE-4B06-8DC5-CF75E8B3655D}" dt="2024-02-26T01:02:34.115" v="143" actId="47"/>
        <pc:sldMkLst>
          <pc:docMk/>
          <pc:sldMk cId="82948858" sldId="303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82948858" sldId="303"/>
            <ac:spMk id="4" creationId="{2DBA83FF-629E-970D-EA3C-48090400D8C6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82948858" sldId="303"/>
            <ac:spMk id="8" creationId="{02054F06-9392-C9FF-F636-301D72B8E017}"/>
          </ac:spMkLst>
        </pc:spChg>
      </pc:sldChg>
      <pc:sldChg chg="addSp delSp modSp mod addAnim delAnim modAnim modNotesTx">
        <pc:chgData name="Patrick Molligo" userId="3bb0837e-4947-4629-9175-5c7940436ad2" providerId="ADAL" clId="{4FB18331-B1DE-4B06-8DC5-CF75E8B3655D}" dt="2024-02-26T18:06:53.195" v="4196"/>
        <pc:sldMkLst>
          <pc:docMk/>
          <pc:sldMk cId="1309058445" sldId="305"/>
        </pc:sldMkLst>
        <pc:spChg chg="mod">
          <ac:chgData name="Patrick Molligo" userId="3bb0837e-4947-4629-9175-5c7940436ad2" providerId="ADAL" clId="{4FB18331-B1DE-4B06-8DC5-CF75E8B3655D}" dt="2024-02-26T15:46:14.220" v="3212" actId="20577"/>
          <ac:spMkLst>
            <pc:docMk/>
            <pc:sldMk cId="1309058445" sldId="305"/>
            <ac:spMk id="2" creationId="{0A6CDB6E-E80D-0A83-F8AE-ED7DE0B7914A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309058445" sldId="305"/>
            <ac:spMk id="3" creationId="{A28EEE4E-F6E3-0015-D9EE-FF228A4806F7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309058445" sldId="305"/>
            <ac:spMk id="4" creationId="{44F99EA0-6CD5-0771-155D-FC187F3EFB51}"/>
          </ac:spMkLst>
        </pc:spChg>
        <pc:spChg chg="mod">
          <ac:chgData name="Patrick Molligo" userId="3bb0837e-4947-4629-9175-5c7940436ad2" providerId="ADAL" clId="{4FB18331-B1DE-4B06-8DC5-CF75E8B3655D}" dt="2024-02-26T05:27:17.923" v="2223" actId="21"/>
          <ac:spMkLst>
            <pc:docMk/>
            <pc:sldMk cId="1309058445" sldId="305"/>
            <ac:spMk id="5" creationId="{C137F3AF-4DDA-B02A-545D-93B428C29E00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309058445" sldId="305"/>
            <ac:spMk id="8" creationId="{B88DA3F5-9BF1-458A-1E90-810C97A04310}"/>
          </ac:spMkLst>
        </pc:spChg>
        <pc:spChg chg="add mod">
          <ac:chgData name="Patrick Molligo" userId="3bb0837e-4947-4629-9175-5c7940436ad2" providerId="ADAL" clId="{4FB18331-B1DE-4B06-8DC5-CF75E8B3655D}" dt="2024-02-26T05:25:58.968" v="2211" actId="571"/>
          <ac:spMkLst>
            <pc:docMk/>
            <pc:sldMk cId="1309058445" sldId="305"/>
            <ac:spMk id="9" creationId="{7ED0E329-D57F-B0BC-2F95-FCE75CDEA665}"/>
          </ac:spMkLst>
        </pc:spChg>
        <pc:spChg chg="add del mod">
          <ac:chgData name="Patrick Molligo" userId="3bb0837e-4947-4629-9175-5c7940436ad2" providerId="ADAL" clId="{4FB18331-B1DE-4B06-8DC5-CF75E8B3655D}" dt="2024-02-26T05:27:12.783" v="2222" actId="47"/>
          <ac:spMkLst>
            <pc:docMk/>
            <pc:sldMk cId="1309058445" sldId="305"/>
            <ac:spMk id="11" creationId="{F5101B32-B08E-15C3-192C-A34A08C9659B}"/>
          </ac:spMkLst>
        </pc:spChg>
        <pc:spChg chg="add mod">
          <ac:chgData name="Patrick Molligo" userId="3bb0837e-4947-4629-9175-5c7940436ad2" providerId="ADAL" clId="{4FB18331-B1DE-4B06-8DC5-CF75E8B3655D}" dt="2024-02-26T05:27:41.246" v="2228" actId="404"/>
          <ac:spMkLst>
            <pc:docMk/>
            <pc:sldMk cId="1309058445" sldId="305"/>
            <ac:spMk id="12" creationId="{676B957E-5852-0961-CE87-E487E29E03C0}"/>
          </ac:spMkLst>
        </pc:spChg>
        <pc:cxnChg chg="add mod">
          <ac:chgData name="Patrick Molligo" userId="3bb0837e-4947-4629-9175-5c7940436ad2" providerId="ADAL" clId="{4FB18331-B1DE-4B06-8DC5-CF75E8B3655D}" dt="2024-02-26T05:26:02.277" v="2213" actId="208"/>
          <ac:cxnSpMkLst>
            <pc:docMk/>
            <pc:sldMk cId="1309058445" sldId="305"/>
            <ac:cxnSpMk id="7" creationId="{CF82880E-6050-40D1-9C3C-1260A09EADFB}"/>
          </ac:cxnSpMkLst>
        </pc:cxnChg>
        <pc:cxnChg chg="add mod">
          <ac:chgData name="Patrick Molligo" userId="3bb0837e-4947-4629-9175-5c7940436ad2" providerId="ADAL" clId="{4FB18331-B1DE-4B06-8DC5-CF75E8B3655D}" dt="2024-02-26T05:25:58.968" v="2211" actId="571"/>
          <ac:cxnSpMkLst>
            <pc:docMk/>
            <pc:sldMk cId="1309058445" sldId="305"/>
            <ac:cxnSpMk id="10" creationId="{96922DCC-A7B3-787E-9908-A5C3364F59A7}"/>
          </ac:cxnSpMkLst>
        </pc:cxnChg>
      </pc:sldChg>
      <pc:sldChg chg="modSp del">
        <pc:chgData name="Patrick Molligo" userId="3bb0837e-4947-4629-9175-5c7940436ad2" providerId="ADAL" clId="{4FB18331-B1DE-4B06-8DC5-CF75E8B3655D}" dt="2024-02-26T05:33:20.999" v="2358" actId="47"/>
        <pc:sldMkLst>
          <pc:docMk/>
          <pc:sldMk cId="492637273" sldId="306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492637273" sldId="306"/>
            <ac:spMk id="4" creationId="{64371635-21E1-C358-FE4B-A3947EC658EA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492637273" sldId="306"/>
            <ac:spMk id="5" creationId="{28C855DF-0FFE-D51A-0575-E1867D3286B5}"/>
          </ac:spMkLst>
        </pc:spChg>
      </pc:sldChg>
      <pc:sldChg chg="del">
        <pc:chgData name="Patrick Molligo" userId="3bb0837e-4947-4629-9175-5c7940436ad2" providerId="ADAL" clId="{4FB18331-B1DE-4B06-8DC5-CF75E8B3655D}" dt="2024-02-20T23:21:39.954" v="0" actId="47"/>
        <pc:sldMkLst>
          <pc:docMk/>
          <pc:sldMk cId="2322266943" sldId="310"/>
        </pc:sldMkLst>
      </pc:sldChg>
      <pc:sldChg chg="addSp delSp modSp mod ord">
        <pc:chgData name="Patrick Molligo" userId="3bb0837e-4947-4629-9175-5c7940436ad2" providerId="ADAL" clId="{4FB18331-B1DE-4B06-8DC5-CF75E8B3655D}" dt="2024-02-26T18:06:53.195" v="4196"/>
        <pc:sldMkLst>
          <pc:docMk/>
          <pc:sldMk cId="3978196312" sldId="311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3978196312" sldId="311"/>
            <ac:spMk id="3" creationId="{CAA7F032-CE3C-6D4F-7EFF-B3B79D0D7437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978196312" sldId="311"/>
            <ac:spMk id="4" creationId="{785DFDB9-FEC3-E1D5-F951-8E93E4FB35B4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3978196312" sldId="311"/>
            <ac:spMk id="5" creationId="{ED6BACAE-8608-5E84-183D-F9282F32C92D}"/>
          </ac:spMkLst>
        </pc:spChg>
        <pc:spChg chg="add mod">
          <ac:chgData name="Patrick Molligo" userId="3bb0837e-4947-4629-9175-5c7940436ad2" providerId="ADAL" clId="{4FB18331-B1DE-4B06-8DC5-CF75E8B3655D}" dt="2024-02-26T15:55:53.244" v="3279" actId="478"/>
          <ac:spMkLst>
            <pc:docMk/>
            <pc:sldMk cId="3978196312" sldId="311"/>
            <ac:spMk id="7" creationId="{B37892BF-E7DF-BBC5-0346-9F35AEDC8663}"/>
          </ac:spMkLst>
        </pc:spChg>
        <pc:graphicFrameChg chg="add mod">
          <ac:chgData name="Patrick Molligo" userId="3bb0837e-4947-4629-9175-5c7940436ad2" providerId="ADAL" clId="{4FB18331-B1DE-4B06-8DC5-CF75E8B3655D}" dt="2024-02-26T15:55:58.527" v="3284"/>
          <ac:graphicFrameMkLst>
            <pc:docMk/>
            <pc:sldMk cId="3978196312" sldId="311"/>
            <ac:graphicFrameMk id="8" creationId="{00000000-0008-0000-0300-000002000000}"/>
          </ac:graphicFrameMkLst>
        </pc:graphicFrameChg>
        <pc:picChg chg="add mod">
          <ac:chgData name="Patrick Molligo" userId="3bb0837e-4947-4629-9175-5c7940436ad2" providerId="ADAL" clId="{4FB18331-B1DE-4B06-8DC5-CF75E8B3655D}" dt="2024-02-26T15:56:11.210" v="3287" actId="1076"/>
          <ac:picMkLst>
            <pc:docMk/>
            <pc:sldMk cId="3978196312" sldId="311"/>
            <ac:picMk id="9" creationId="{8738C139-BC0A-29B7-F7F1-382B5BC2B5F5}"/>
          </ac:picMkLst>
        </pc:picChg>
        <pc:picChg chg="del">
          <ac:chgData name="Patrick Molligo" userId="3bb0837e-4947-4629-9175-5c7940436ad2" providerId="ADAL" clId="{4FB18331-B1DE-4B06-8DC5-CF75E8B3655D}" dt="2024-02-26T15:55:53.244" v="3279" actId="478"/>
          <ac:picMkLst>
            <pc:docMk/>
            <pc:sldMk cId="3978196312" sldId="311"/>
            <ac:picMk id="14" creationId="{CED30EDF-5890-F831-57C4-1F110B9B2994}"/>
          </ac:picMkLst>
        </pc:picChg>
      </pc:sldChg>
      <pc:sldChg chg="del">
        <pc:chgData name="Patrick Molligo" userId="3bb0837e-4947-4629-9175-5c7940436ad2" providerId="ADAL" clId="{4FB18331-B1DE-4B06-8DC5-CF75E8B3655D}" dt="2024-02-26T00:54:40.946" v="114" actId="47"/>
        <pc:sldMkLst>
          <pc:docMk/>
          <pc:sldMk cId="2080813331" sldId="316"/>
        </pc:sldMkLst>
      </pc:sldChg>
      <pc:sldChg chg="delSp modSp mod ord modNotesTx">
        <pc:chgData name="Patrick Molligo" userId="3bb0837e-4947-4629-9175-5c7940436ad2" providerId="ADAL" clId="{4FB18331-B1DE-4B06-8DC5-CF75E8B3655D}" dt="2024-02-26T07:40:32.377" v="3015" actId="478"/>
        <pc:sldMkLst>
          <pc:docMk/>
          <pc:sldMk cId="2759450918" sldId="317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759450918" sldId="317"/>
            <ac:spMk id="4" creationId="{14F2B3D1-7551-24EA-3E35-24FBE031F90D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759450918" sldId="317"/>
            <ac:spMk id="6" creationId="{FF49A033-C91C-844F-4D34-E97EFA298395}"/>
          </ac:spMkLst>
        </pc:spChg>
        <pc:spChg chg="del">
          <ac:chgData name="Patrick Molligo" userId="3bb0837e-4947-4629-9175-5c7940436ad2" providerId="ADAL" clId="{4FB18331-B1DE-4B06-8DC5-CF75E8B3655D}" dt="2024-02-26T07:40:32.377" v="3015" actId="478"/>
          <ac:spMkLst>
            <pc:docMk/>
            <pc:sldMk cId="2759450918" sldId="317"/>
            <ac:spMk id="7" creationId="{D20971C2-850B-5FCC-2173-2B0603A8E385}"/>
          </ac:spMkLst>
        </pc:spChg>
        <pc:spChg chg="mod">
          <ac:chgData name="Patrick Molligo" userId="3bb0837e-4947-4629-9175-5c7940436ad2" providerId="ADAL" clId="{4FB18331-B1DE-4B06-8DC5-CF75E8B3655D}" dt="2024-02-26T04:14:16.287" v="1209" actId="20577"/>
          <ac:spMkLst>
            <pc:docMk/>
            <pc:sldMk cId="2759450918" sldId="317"/>
            <ac:spMk id="19" creationId="{949AA4D2-B495-99D2-2527-74A25A33F9DB}"/>
          </ac:spMkLst>
        </pc:spChg>
      </pc:sldChg>
      <pc:sldChg chg="modSp del ord">
        <pc:chgData name="Patrick Molligo" userId="3bb0837e-4947-4629-9175-5c7940436ad2" providerId="ADAL" clId="{4FB18331-B1DE-4B06-8DC5-CF75E8B3655D}" dt="2024-02-26T07:39:25.837" v="2998" actId="47"/>
        <pc:sldMkLst>
          <pc:docMk/>
          <pc:sldMk cId="61433280" sldId="318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61433280" sldId="318"/>
            <ac:spMk id="3" creationId="{CAA7F032-CE3C-6D4F-7EFF-B3B79D0D7437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61433280" sldId="318"/>
            <ac:spMk id="5" creationId="{ED6BACAE-8608-5E84-183D-F9282F32C92D}"/>
          </ac:spMkLst>
        </pc:spChg>
      </pc:sldChg>
      <pc:sldChg chg="modSp del ord">
        <pc:chgData name="Patrick Molligo" userId="3bb0837e-4947-4629-9175-5c7940436ad2" providerId="ADAL" clId="{4FB18331-B1DE-4B06-8DC5-CF75E8B3655D}" dt="2024-02-26T07:39:25.837" v="2998" actId="47"/>
        <pc:sldMkLst>
          <pc:docMk/>
          <pc:sldMk cId="4188245242" sldId="320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4188245242" sldId="320"/>
            <ac:spMk id="3" creationId="{CAA7F032-CE3C-6D4F-7EFF-B3B79D0D7437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4188245242" sldId="320"/>
            <ac:spMk id="5" creationId="{ED6BACAE-8608-5E84-183D-F9282F32C92D}"/>
          </ac:spMkLst>
        </pc:spChg>
      </pc:sldChg>
      <pc:sldChg chg="addSp delSp modSp mod ord">
        <pc:chgData name="Patrick Molligo" userId="3bb0837e-4947-4629-9175-5c7940436ad2" providerId="ADAL" clId="{4FB18331-B1DE-4B06-8DC5-CF75E8B3655D}" dt="2024-02-26T07:40:24.158" v="3013" actId="478"/>
        <pc:sldMkLst>
          <pc:docMk/>
          <pc:sldMk cId="2391341362" sldId="321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2391341362" sldId="321"/>
            <ac:spMk id="3" creationId="{080A3993-7F4B-C3AA-814F-21A7CC4334E1}"/>
          </ac:spMkLst>
        </pc:spChg>
        <pc:spChg chg="add mod">
          <ac:chgData name="Patrick Molligo" userId="3bb0837e-4947-4629-9175-5c7940436ad2" providerId="ADAL" clId="{4FB18331-B1DE-4B06-8DC5-CF75E8B3655D}" dt="2024-02-26T04:14:48.222" v="1213"/>
          <ac:spMkLst>
            <pc:docMk/>
            <pc:sldMk cId="2391341362" sldId="321"/>
            <ac:spMk id="4" creationId="{534224E4-1D9D-8C53-1EE0-292F07D5303F}"/>
          </ac:spMkLst>
        </pc:spChg>
        <pc:spChg chg="del">
          <ac:chgData name="Patrick Molligo" userId="3bb0837e-4947-4629-9175-5c7940436ad2" providerId="ADAL" clId="{4FB18331-B1DE-4B06-8DC5-CF75E8B3655D}" dt="2024-02-26T07:40:24.158" v="3013" actId="478"/>
          <ac:spMkLst>
            <pc:docMk/>
            <pc:sldMk cId="2391341362" sldId="321"/>
            <ac:spMk id="5" creationId="{9F5AC264-37F2-C0F1-5584-516692270FE1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2391341362" sldId="321"/>
            <ac:spMk id="8" creationId="{47F0D131-EC8A-3E40-7414-FBEE1489C4CD}"/>
          </ac:spMkLst>
        </pc:spChg>
        <pc:graphicFrameChg chg="mod">
          <ac:chgData name="Patrick Molligo" userId="3bb0837e-4947-4629-9175-5c7940436ad2" providerId="ADAL" clId="{4FB18331-B1DE-4B06-8DC5-CF75E8B3655D}" dt="2024-02-26T02:16:28.775" v="150" actId="13926"/>
          <ac:graphicFrameMkLst>
            <pc:docMk/>
            <pc:sldMk cId="2391341362" sldId="321"/>
            <ac:graphicFrameMk id="6" creationId="{4F1ED542-6A32-9179-7F94-E1F731568BC6}"/>
          </ac:graphicFrameMkLst>
        </pc:graphicFrameChg>
      </pc:sldChg>
      <pc:sldChg chg="addSp delSp modSp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863151759" sldId="323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863151759" sldId="323"/>
            <ac:spMk id="3" creationId="{A28EEE4E-F6E3-0015-D9EE-FF228A4806F7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863151759" sldId="323"/>
            <ac:spMk id="4" creationId="{44F99EA0-6CD5-0771-155D-FC187F3EFB51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863151759" sldId="323"/>
            <ac:spMk id="8" creationId="{B88DA3F5-9BF1-458A-1E90-810C97A04310}"/>
          </ac:spMkLst>
        </pc:spChg>
        <pc:spChg chg="add mod">
          <ac:chgData name="Patrick Molligo" userId="3bb0837e-4947-4629-9175-5c7940436ad2" providerId="ADAL" clId="{4FB18331-B1DE-4B06-8DC5-CF75E8B3655D}" dt="2024-02-26T07:39:53.422" v="3005"/>
          <ac:spMkLst>
            <pc:docMk/>
            <pc:sldMk cId="863151759" sldId="323"/>
            <ac:spMk id="10" creationId="{641D5743-7FDE-E79D-C1A1-1A3A4767A442}"/>
          </ac:spMkLst>
        </pc:spChg>
        <pc:picChg chg="add mod">
          <ac:chgData name="Patrick Molligo" userId="3bb0837e-4947-4629-9175-5c7940436ad2" providerId="ADAL" clId="{4FB18331-B1DE-4B06-8DC5-CF75E8B3655D}" dt="2024-02-26T07:38:59.640" v="2995" actId="1036"/>
          <ac:picMkLst>
            <pc:docMk/>
            <pc:sldMk cId="863151759" sldId="323"/>
            <ac:picMk id="6" creationId="{F6895661-7910-AABB-FCFC-D8AE3BF1AA55}"/>
          </ac:picMkLst>
        </pc:picChg>
        <pc:picChg chg="del">
          <ac:chgData name="Patrick Molligo" userId="3bb0837e-4947-4629-9175-5c7940436ad2" providerId="ADAL" clId="{4FB18331-B1DE-4B06-8DC5-CF75E8B3655D}" dt="2024-02-26T07:38:02.935" v="2977" actId="478"/>
          <ac:picMkLst>
            <pc:docMk/>
            <pc:sldMk cId="863151759" sldId="323"/>
            <ac:picMk id="9" creationId="{67109888-027D-2231-760A-CA8B892ED6C8}"/>
          </ac:picMkLst>
        </pc:picChg>
      </pc:sldChg>
      <pc:sldChg chg="addSp delSp modSp mod ord">
        <pc:chgData name="Patrick Molligo" userId="3bb0837e-4947-4629-9175-5c7940436ad2" providerId="ADAL" clId="{4FB18331-B1DE-4B06-8DC5-CF75E8B3655D}" dt="2024-02-26T07:40:26.644" v="3014" actId="478"/>
        <pc:sldMkLst>
          <pc:docMk/>
          <pc:sldMk cId="1742016920" sldId="324"/>
        </pc:sldMkLst>
        <pc:spChg chg="del">
          <ac:chgData name="Patrick Molligo" userId="3bb0837e-4947-4629-9175-5c7940436ad2" providerId="ADAL" clId="{4FB18331-B1DE-4B06-8DC5-CF75E8B3655D}" dt="2024-02-26T07:40:26.644" v="3014" actId="478"/>
          <ac:spMkLst>
            <pc:docMk/>
            <pc:sldMk cId="1742016920" sldId="324"/>
            <ac:spMk id="3" creationId="{A28EEE4E-F6E3-0015-D9EE-FF228A4806F7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742016920" sldId="324"/>
            <ac:spMk id="4" creationId="{44F99EA0-6CD5-0771-155D-FC187F3EFB51}"/>
          </ac:spMkLst>
        </pc:spChg>
        <pc:spChg chg="add mod">
          <ac:chgData name="Patrick Molligo" userId="3bb0837e-4947-4629-9175-5c7940436ad2" providerId="ADAL" clId="{4FB18331-B1DE-4B06-8DC5-CF75E8B3655D}" dt="2024-02-26T07:40:08.363" v="3011"/>
          <ac:spMkLst>
            <pc:docMk/>
            <pc:sldMk cId="1742016920" sldId="324"/>
            <ac:spMk id="7" creationId="{BCC3BDC9-8D22-B7FB-74A6-A08B0A085024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742016920" sldId="324"/>
            <ac:spMk id="8" creationId="{B88DA3F5-9BF1-458A-1E90-810C97A04310}"/>
          </ac:spMkLst>
        </pc:spChg>
        <pc:picChg chg="add mod">
          <ac:chgData name="Patrick Molligo" userId="3bb0837e-4947-4629-9175-5c7940436ad2" providerId="ADAL" clId="{4FB18331-B1DE-4B06-8DC5-CF75E8B3655D}" dt="2024-02-26T07:38:45.885" v="2987" actId="1076"/>
          <ac:picMkLst>
            <pc:docMk/>
            <pc:sldMk cId="1742016920" sldId="324"/>
            <ac:picMk id="6" creationId="{5B9A5BF9-8A39-1268-5F01-595EB058F544}"/>
          </ac:picMkLst>
        </pc:picChg>
        <pc:picChg chg="del">
          <ac:chgData name="Patrick Molligo" userId="3bb0837e-4947-4629-9175-5c7940436ad2" providerId="ADAL" clId="{4FB18331-B1DE-4B06-8DC5-CF75E8B3655D}" dt="2024-02-26T07:38:39.961" v="2983" actId="478"/>
          <ac:picMkLst>
            <pc:docMk/>
            <pc:sldMk cId="1742016920" sldId="324"/>
            <ac:picMk id="12" creationId="{385077BB-28BA-EA5C-75D8-F894DDFD87F4}"/>
          </ac:picMkLst>
        </pc:picChg>
      </pc:sldChg>
      <pc:sldChg chg="addSp delSp modSp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1710444325" sldId="325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710444325" sldId="325"/>
            <ac:spMk id="3" creationId="{A28EEE4E-F6E3-0015-D9EE-FF228A4806F7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710444325" sldId="325"/>
            <ac:spMk id="4" creationId="{44F99EA0-6CD5-0771-155D-FC187F3EFB51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710444325" sldId="325"/>
            <ac:spMk id="8" creationId="{B88DA3F5-9BF1-458A-1E90-810C97A04310}"/>
          </ac:spMkLst>
        </pc:spChg>
        <pc:spChg chg="del">
          <ac:chgData name="Patrick Molligo" userId="3bb0837e-4947-4629-9175-5c7940436ad2" providerId="ADAL" clId="{4FB18331-B1DE-4B06-8DC5-CF75E8B3655D}" dt="2024-02-26T06:59:31.864" v="2897" actId="478"/>
          <ac:spMkLst>
            <pc:docMk/>
            <pc:sldMk cId="1710444325" sldId="325"/>
            <ac:spMk id="11" creationId="{ABDA3751-409F-0EEF-76FF-6E0F41EC7D37}"/>
          </ac:spMkLst>
        </pc:spChg>
        <pc:picChg chg="add mod ord modCrop">
          <ac:chgData name="Patrick Molligo" userId="3bb0837e-4947-4629-9175-5c7940436ad2" providerId="ADAL" clId="{4FB18331-B1DE-4B06-8DC5-CF75E8B3655D}" dt="2024-02-26T07:01:47.141" v="2931" actId="1038"/>
          <ac:picMkLst>
            <pc:docMk/>
            <pc:sldMk cId="1710444325" sldId="325"/>
            <ac:picMk id="6" creationId="{3D4B98F0-4E23-2EC9-10D2-865D7349E46D}"/>
          </ac:picMkLst>
        </pc:picChg>
        <pc:picChg chg="add del mod">
          <ac:chgData name="Patrick Molligo" userId="3bb0837e-4947-4629-9175-5c7940436ad2" providerId="ADAL" clId="{4FB18331-B1DE-4B06-8DC5-CF75E8B3655D}" dt="2024-02-26T07:01:31.471" v="2922" actId="21"/>
          <ac:picMkLst>
            <pc:docMk/>
            <pc:sldMk cId="1710444325" sldId="325"/>
            <ac:picMk id="7" creationId="{B81F6FC9-456A-6BA2-1167-6E08772A12D9}"/>
          </ac:picMkLst>
        </pc:picChg>
        <pc:picChg chg="del">
          <ac:chgData name="Patrick Molligo" userId="3bb0837e-4947-4629-9175-5c7940436ad2" providerId="ADAL" clId="{4FB18331-B1DE-4B06-8DC5-CF75E8B3655D}" dt="2024-02-26T06:59:28.623" v="2896" actId="478"/>
          <ac:picMkLst>
            <pc:docMk/>
            <pc:sldMk cId="1710444325" sldId="325"/>
            <ac:picMk id="9" creationId="{CA8B9781-7550-C33D-6ED4-C22C5782D5D5}"/>
          </ac:picMkLst>
        </pc:picChg>
      </pc:sldChg>
      <pc:sldChg chg="modSp del">
        <pc:chgData name="Patrick Molligo" userId="3bb0837e-4947-4629-9175-5c7940436ad2" providerId="ADAL" clId="{4FB18331-B1DE-4B06-8DC5-CF75E8B3655D}" dt="2024-02-26T06:01:31.507" v="2867" actId="47"/>
        <pc:sldMkLst>
          <pc:docMk/>
          <pc:sldMk cId="1046524631" sldId="326"/>
        </pc:sld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046524631" sldId="326"/>
            <ac:spMk id="4" creationId="{44F99EA0-6CD5-0771-155D-FC187F3EFB51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046524631" sldId="326"/>
            <ac:spMk id="8" creationId="{B88DA3F5-9BF1-458A-1E90-810C97A04310}"/>
          </ac:spMkLst>
        </pc:spChg>
      </pc:sldChg>
      <pc:sldChg chg="addSp delSp modSp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1420031260" sldId="327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420031260" sldId="327"/>
            <ac:spMk id="3" creationId="{A28EEE4E-F6E3-0015-D9EE-FF228A4806F7}"/>
          </ac:spMkLst>
        </pc:spChg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k cId="1420031260" sldId="327"/>
            <ac:spMk id="4" creationId="{44F99EA0-6CD5-0771-155D-FC187F3EFB51}"/>
          </ac:spMkLst>
        </pc:spChg>
        <pc:spChg chg="add mod">
          <ac:chgData name="Patrick Molligo" userId="3bb0837e-4947-4629-9175-5c7940436ad2" providerId="ADAL" clId="{4FB18331-B1DE-4B06-8DC5-CF75E8B3655D}" dt="2024-02-26T07:07:03.733" v="2972" actId="1076"/>
          <ac:spMkLst>
            <pc:docMk/>
            <pc:sldMk cId="1420031260" sldId="327"/>
            <ac:spMk id="6" creationId="{99CAED2E-92C8-BCB5-663D-39AC8BD21BCE}"/>
          </ac:spMkLst>
        </pc:spChg>
        <pc:spChg chg="add mod">
          <ac:chgData name="Patrick Molligo" userId="3bb0837e-4947-4629-9175-5c7940436ad2" providerId="ADAL" clId="{4FB18331-B1DE-4B06-8DC5-CF75E8B3655D}" dt="2024-02-26T07:07:30.012" v="2976" actId="14100"/>
          <ac:spMkLst>
            <pc:docMk/>
            <pc:sldMk cId="1420031260" sldId="327"/>
            <ac:spMk id="7" creationId="{7AD0D4F1-C1BF-C6EE-C77B-84C045C75BDC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k cId="1420031260" sldId="327"/>
            <ac:spMk id="8" creationId="{B88DA3F5-9BF1-458A-1E90-810C97A04310}"/>
          </ac:spMkLst>
        </pc:spChg>
        <pc:spChg chg="add mod">
          <ac:chgData name="Patrick Molligo" userId="3bb0837e-4947-4629-9175-5c7940436ad2" providerId="ADAL" clId="{4FB18331-B1DE-4B06-8DC5-CF75E8B3655D}" dt="2024-02-26T07:06:44.840" v="2967" actId="14100"/>
          <ac:spMkLst>
            <pc:docMk/>
            <pc:sldMk cId="1420031260" sldId="327"/>
            <ac:spMk id="9" creationId="{2C0E2319-D3CF-89AF-4F34-A50AB72728E8}"/>
          </ac:spMkLst>
        </pc:spChg>
        <pc:spChg chg="add del mod">
          <ac:chgData name="Patrick Molligo" userId="3bb0837e-4947-4629-9175-5c7940436ad2" providerId="ADAL" clId="{4FB18331-B1DE-4B06-8DC5-CF75E8B3655D}" dt="2024-02-26T07:06:41.718" v="2966" actId="478"/>
          <ac:spMkLst>
            <pc:docMk/>
            <pc:sldMk cId="1420031260" sldId="327"/>
            <ac:spMk id="10" creationId="{D1DB3103-B1E6-5970-370F-727DA712EAD3}"/>
          </ac:spMkLst>
        </pc:spChg>
        <pc:graphicFrameChg chg="mod">
          <ac:chgData name="Patrick Molligo" userId="3bb0837e-4947-4629-9175-5c7940436ad2" providerId="ADAL" clId="{4FB18331-B1DE-4B06-8DC5-CF75E8B3655D}" dt="2024-02-26T07:07:26.882" v="2975" actId="1076"/>
          <ac:graphicFrameMkLst>
            <pc:docMk/>
            <pc:sldMk cId="1420031260" sldId="327"/>
            <ac:graphicFrameMk id="5" creationId="{81C6C030-44CC-15A0-D0CC-DCE112AE33F7}"/>
          </ac:graphicFrameMkLst>
        </pc:graphicFrameChg>
      </pc:sldChg>
      <pc:sldChg chg="addSp delSp modSp add mod modAnim">
        <pc:chgData name="Patrick Molligo" userId="3bb0837e-4947-4629-9175-5c7940436ad2" providerId="ADAL" clId="{4FB18331-B1DE-4B06-8DC5-CF75E8B3655D}" dt="2024-02-26T18:06:53.195" v="4196"/>
        <pc:sldMkLst>
          <pc:docMk/>
          <pc:sldMk cId="2676068238" sldId="328"/>
        </pc:sldMkLst>
        <pc:spChg chg="mod">
          <ac:chgData name="Patrick Molligo" userId="3bb0837e-4947-4629-9175-5c7940436ad2" providerId="ADAL" clId="{4FB18331-B1DE-4B06-8DC5-CF75E8B3655D}" dt="2024-02-26T15:59:43.309" v="3320"/>
          <ac:spMkLst>
            <pc:docMk/>
            <pc:sldMk cId="2676068238" sldId="328"/>
            <ac:spMk id="3" creationId="{CC3EB1E4-A2B8-BA2D-69B8-2640186588C8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2676068238" sldId="328"/>
            <ac:spMk id="5" creationId="{B766FB82-5514-7284-0A7B-CEB68A2E4E8B}"/>
          </ac:spMkLst>
        </pc:spChg>
        <pc:spChg chg="mod">
          <ac:chgData name="Patrick Molligo" userId="3bb0837e-4947-4629-9175-5c7940436ad2" providerId="ADAL" clId="{4FB18331-B1DE-4B06-8DC5-CF75E8B3655D}" dt="2024-02-26T04:22:04.319" v="1400" actId="1076"/>
          <ac:spMkLst>
            <pc:docMk/>
            <pc:sldMk cId="2676068238" sldId="328"/>
            <ac:spMk id="8" creationId="{59EEC088-B537-40CE-8740-21EEC6CE3D1E}"/>
          </ac:spMkLst>
        </pc:spChg>
        <pc:spChg chg="add mod">
          <ac:chgData name="Patrick Molligo" userId="3bb0837e-4947-4629-9175-5c7940436ad2" providerId="ADAL" clId="{4FB18331-B1DE-4B06-8DC5-CF75E8B3655D}" dt="2024-02-26T06:16:42.522" v="2883"/>
          <ac:spMkLst>
            <pc:docMk/>
            <pc:sldMk cId="2676068238" sldId="328"/>
            <ac:spMk id="9" creationId="{3C62D48B-89AC-AF31-4A40-F003B5CBA33F}"/>
          </ac:spMkLst>
        </pc:spChg>
        <pc:inkChg chg="add del">
          <ac:chgData name="Patrick Molligo" userId="3bb0837e-4947-4629-9175-5c7940436ad2" providerId="ADAL" clId="{4FB18331-B1DE-4B06-8DC5-CF75E8B3655D}" dt="2024-02-26T04:22:05.719" v="1401" actId="9405"/>
          <ac:inkMkLst>
            <pc:docMk/>
            <pc:sldMk cId="2676068238" sldId="328"/>
            <ac:inkMk id="6" creationId="{706D2428-DA5E-EAC1-87B5-127F5B07EB89}"/>
          </ac:inkMkLst>
        </pc:inkChg>
        <pc:inkChg chg="add del">
          <ac:chgData name="Patrick Molligo" userId="3bb0837e-4947-4629-9175-5c7940436ad2" providerId="ADAL" clId="{4FB18331-B1DE-4B06-8DC5-CF75E8B3655D}" dt="2024-02-26T04:21:56.195" v="1398" actId="9405"/>
          <ac:inkMkLst>
            <pc:docMk/>
            <pc:sldMk cId="2676068238" sldId="328"/>
            <ac:inkMk id="7" creationId="{68FA0CF9-C571-00DA-1C8F-997AF326B7FE}"/>
          </ac:inkMkLst>
        </pc:inkChg>
      </pc:sldChg>
      <pc:sldChg chg="modSp add mod">
        <pc:chgData name="Patrick Molligo" userId="3bb0837e-4947-4629-9175-5c7940436ad2" providerId="ADAL" clId="{4FB18331-B1DE-4B06-8DC5-CF75E8B3655D}" dt="2024-02-26T18:06:53.195" v="4196"/>
        <pc:sldMkLst>
          <pc:docMk/>
          <pc:sldMk cId="1413204659" sldId="329"/>
        </pc:sldMkLst>
        <pc:spChg chg="mod">
          <ac:chgData name="Patrick Molligo" userId="3bb0837e-4947-4629-9175-5c7940436ad2" providerId="ADAL" clId="{4FB18331-B1DE-4B06-8DC5-CF75E8B3655D}" dt="2024-02-26T02:41:58.015" v="826" actId="20577"/>
          <ac:spMkLst>
            <pc:docMk/>
            <pc:sldMk cId="1413204659" sldId="329"/>
            <ac:spMk id="2" creationId="{5A01A0F9-CBDD-CC79-4946-1788B32E8566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413204659" sldId="329"/>
            <ac:spMk id="5" creationId="{0F00DF38-99E1-8D0E-110D-50F1074E8D75}"/>
          </ac:spMkLst>
        </pc:spChg>
        <pc:spChg chg="mod">
          <ac:chgData name="Patrick Molligo" userId="3bb0837e-4947-4629-9175-5c7940436ad2" providerId="ADAL" clId="{4FB18331-B1DE-4B06-8DC5-CF75E8B3655D}" dt="2024-02-26T02:42:23.722" v="832" actId="313"/>
          <ac:spMkLst>
            <pc:docMk/>
            <pc:sldMk cId="1413204659" sldId="329"/>
            <ac:spMk id="11" creationId="{2E8DAB10-EFE4-3B6F-1A49-9F2452A6DB88}"/>
          </ac:spMkLst>
        </pc:spChg>
      </pc:sldChg>
      <pc:sldChg chg="new del">
        <pc:chgData name="Patrick Molligo" userId="3bb0837e-4947-4629-9175-5c7940436ad2" providerId="ADAL" clId="{4FB18331-B1DE-4B06-8DC5-CF75E8B3655D}" dt="2024-02-26T02:30:54.942" v="152" actId="47"/>
        <pc:sldMkLst>
          <pc:docMk/>
          <pc:sldMk cId="3001725873" sldId="329"/>
        </pc:sldMkLst>
      </pc:sldChg>
      <pc:sldChg chg="add del">
        <pc:chgData name="Patrick Molligo" userId="3bb0837e-4947-4629-9175-5c7940436ad2" providerId="ADAL" clId="{4FB18331-B1DE-4B06-8DC5-CF75E8B3655D}" dt="2024-02-26T02:39:34.574" v="782" actId="47"/>
        <pc:sldMkLst>
          <pc:docMk/>
          <pc:sldMk cId="3266324448" sldId="329"/>
        </pc:sldMkLst>
      </pc:sldChg>
      <pc:sldChg chg="modSp add mod">
        <pc:chgData name="Patrick Molligo" userId="3bb0837e-4947-4629-9175-5c7940436ad2" providerId="ADAL" clId="{4FB18331-B1DE-4B06-8DC5-CF75E8B3655D}" dt="2024-02-26T18:06:53.195" v="4196"/>
        <pc:sldMkLst>
          <pc:docMk/>
          <pc:sldMk cId="3571517351" sldId="330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571517351" sldId="330"/>
            <ac:spMk id="3" creationId="{3201D5EE-F12A-7A18-6971-9FD84E1FB350}"/>
          </ac:spMkLst>
        </pc:spChg>
        <pc:spChg chg="mod">
          <ac:chgData name="Patrick Molligo" userId="3bb0837e-4947-4629-9175-5c7940436ad2" providerId="ADAL" clId="{4FB18331-B1DE-4B06-8DC5-CF75E8B3655D}" dt="2024-02-26T05:32:32.347" v="2355" actId="20577"/>
          <ac:spMkLst>
            <pc:docMk/>
            <pc:sldMk cId="3571517351" sldId="330"/>
            <ac:spMk id="5" creationId="{C95A495C-D509-AE61-D15F-6B9EAF833D8F}"/>
          </ac:spMkLst>
        </pc:spChg>
      </pc:sldChg>
      <pc:sldChg chg="delSp modSp add mod delAnim modNotesTx">
        <pc:chgData name="Patrick Molligo" userId="3bb0837e-4947-4629-9175-5c7940436ad2" providerId="ADAL" clId="{4FB18331-B1DE-4B06-8DC5-CF75E8B3655D}" dt="2024-02-26T18:06:53.195" v="4196"/>
        <pc:sldMkLst>
          <pc:docMk/>
          <pc:sldMk cId="12405226" sldId="331"/>
        </pc:sldMkLst>
        <pc:spChg chg="mod">
          <ac:chgData name="Patrick Molligo" userId="3bb0837e-4947-4629-9175-5c7940436ad2" providerId="ADAL" clId="{4FB18331-B1DE-4B06-8DC5-CF75E8B3655D}" dt="2024-02-26T17:48:42.515" v="4129" actId="20577"/>
          <ac:spMkLst>
            <pc:docMk/>
            <pc:sldMk cId="12405226" sldId="331"/>
            <ac:spMk id="2" creationId="{804125E0-B7DC-B98D-7AD6-284DC27B964A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2405226" sldId="331"/>
            <ac:spMk id="3" creationId="{C1986B73-EB4E-559A-D769-8FF4DD0040F6}"/>
          </ac:spMkLst>
        </pc:spChg>
        <pc:spChg chg="mod">
          <ac:chgData name="Patrick Molligo" userId="3bb0837e-4947-4629-9175-5c7940436ad2" providerId="ADAL" clId="{4FB18331-B1DE-4B06-8DC5-CF75E8B3655D}" dt="2024-02-26T06:00:53.242" v="2866" actId="15"/>
          <ac:spMkLst>
            <pc:docMk/>
            <pc:sldMk cId="12405226" sldId="331"/>
            <ac:spMk id="5" creationId="{C6118CF9-1AC1-1390-A255-4CDE9382A6EC}"/>
          </ac:spMkLst>
        </pc:spChg>
        <pc:spChg chg="del">
          <ac:chgData name="Patrick Molligo" userId="3bb0837e-4947-4629-9175-5c7940436ad2" providerId="ADAL" clId="{4FB18331-B1DE-4B06-8DC5-CF75E8B3655D}" dt="2024-02-26T05:39:10.210" v="2525" actId="478"/>
          <ac:spMkLst>
            <pc:docMk/>
            <pc:sldMk cId="12405226" sldId="331"/>
            <ac:spMk id="12" creationId="{336D8C28-EE5E-2AAD-C87E-D30D61AA6AD6}"/>
          </ac:spMkLst>
        </pc:spChg>
        <pc:cxnChg chg="del">
          <ac:chgData name="Patrick Molligo" userId="3bb0837e-4947-4629-9175-5c7940436ad2" providerId="ADAL" clId="{4FB18331-B1DE-4B06-8DC5-CF75E8B3655D}" dt="2024-02-26T05:39:08.401" v="2524" actId="478"/>
          <ac:cxnSpMkLst>
            <pc:docMk/>
            <pc:sldMk cId="12405226" sldId="331"/>
            <ac:cxnSpMk id="7" creationId="{89303101-2587-CA6D-D409-6C80F1D1A0C9}"/>
          </ac:cxnSpMkLst>
        </pc:cxnChg>
      </pc:sldChg>
      <pc:sldChg chg="addSp delSp modSp add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1853644884" sldId="332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853644884" sldId="332"/>
            <ac:spMk id="3" creationId="{2425DF9D-DF78-F13B-93D5-BA2C396DD7D3}"/>
          </ac:spMkLst>
        </pc:spChg>
        <pc:picChg chg="del">
          <ac:chgData name="Patrick Molligo" userId="3bb0837e-4947-4629-9175-5c7940436ad2" providerId="ADAL" clId="{4FB18331-B1DE-4B06-8DC5-CF75E8B3655D}" dt="2024-02-26T07:00:35.182" v="2908" actId="478"/>
          <ac:picMkLst>
            <pc:docMk/>
            <pc:sldMk cId="1853644884" sldId="332"/>
            <ac:picMk id="6" creationId="{250D5F1A-F613-03CF-5325-902598E5D1DE}"/>
          </ac:picMkLst>
        </pc:picChg>
        <pc:picChg chg="add del mod">
          <ac:chgData name="Patrick Molligo" userId="3bb0837e-4947-4629-9175-5c7940436ad2" providerId="ADAL" clId="{4FB18331-B1DE-4B06-8DC5-CF75E8B3655D}" dt="2024-02-26T07:01:01.451" v="2916" actId="21"/>
          <ac:picMkLst>
            <pc:docMk/>
            <pc:sldMk cId="1853644884" sldId="332"/>
            <ac:picMk id="7" creationId="{B81F6FC9-456A-6BA2-1167-6E08772A12D9}"/>
          </ac:picMkLst>
        </pc:picChg>
        <pc:picChg chg="add mod">
          <ac:chgData name="Patrick Molligo" userId="3bb0837e-4947-4629-9175-5c7940436ad2" providerId="ADAL" clId="{4FB18331-B1DE-4B06-8DC5-CF75E8B3655D}" dt="2024-02-26T07:01:33.091" v="2923"/>
          <ac:picMkLst>
            <pc:docMk/>
            <pc:sldMk cId="1853644884" sldId="332"/>
            <ac:picMk id="9" creationId="{B81F6FC9-456A-6BA2-1167-6E08772A12D9}"/>
          </ac:picMkLst>
        </pc:picChg>
      </pc:sldChg>
      <pc:sldChg chg="addSp delSp modSp add mod ord modNotesTx">
        <pc:chgData name="Patrick Molligo" userId="3bb0837e-4947-4629-9175-5c7940436ad2" providerId="ADAL" clId="{4FB18331-B1DE-4B06-8DC5-CF75E8B3655D}" dt="2024-02-26T18:06:53.195" v="4196"/>
        <pc:sldMkLst>
          <pc:docMk/>
          <pc:sldMk cId="16917002" sldId="333"/>
        </pc:sldMkLst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6917002" sldId="333"/>
            <ac:spMk id="3" creationId="{4BEC683F-53DE-B01C-A8CD-2449AB1127EF}"/>
          </ac:spMkLst>
        </pc:spChg>
        <pc:picChg chg="add mod">
          <ac:chgData name="Patrick Molligo" userId="3bb0837e-4947-4629-9175-5c7940436ad2" providerId="ADAL" clId="{4FB18331-B1DE-4B06-8DC5-CF75E8B3655D}" dt="2024-02-26T07:02:30.426" v="2950" actId="14100"/>
          <ac:picMkLst>
            <pc:docMk/>
            <pc:sldMk cId="16917002" sldId="333"/>
            <ac:picMk id="6" creationId="{6A30781D-231C-DCAF-E6D4-79C4D8FA941A}"/>
          </ac:picMkLst>
        </pc:picChg>
        <pc:picChg chg="del">
          <ac:chgData name="Patrick Molligo" userId="3bb0837e-4947-4629-9175-5c7940436ad2" providerId="ADAL" clId="{4FB18331-B1DE-4B06-8DC5-CF75E8B3655D}" dt="2024-02-26T07:02:10.020" v="2933" actId="478"/>
          <ac:picMkLst>
            <pc:docMk/>
            <pc:sldMk cId="16917002" sldId="333"/>
            <ac:picMk id="9" creationId="{F6DD0A7E-0996-8CE0-71A3-849426A59758}"/>
          </ac:picMkLst>
        </pc:picChg>
      </pc:sldChg>
      <pc:sldChg chg="addSp delSp modSp add mod modNotesTx">
        <pc:chgData name="Patrick Molligo" userId="3bb0837e-4947-4629-9175-5c7940436ad2" providerId="ADAL" clId="{4FB18331-B1DE-4B06-8DC5-CF75E8B3655D}" dt="2024-02-26T18:06:53.195" v="4196"/>
        <pc:sldMkLst>
          <pc:docMk/>
          <pc:sldMk cId="3127868192" sldId="334"/>
        </pc:sldMkLst>
        <pc:spChg chg="mod">
          <ac:chgData name="Patrick Molligo" userId="3bb0837e-4947-4629-9175-5c7940436ad2" providerId="ADAL" clId="{4FB18331-B1DE-4B06-8DC5-CF75E8B3655D}" dt="2024-02-26T07:43:37.841" v="3027" actId="20577"/>
          <ac:spMkLst>
            <pc:docMk/>
            <pc:sldMk cId="3127868192" sldId="334"/>
            <ac:spMk id="2" creationId="{DCEA388C-3DA8-BB23-55AB-B341A8895FE1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127868192" sldId="334"/>
            <ac:spMk id="3" creationId="{8CFACC0E-E3D4-E065-E555-0DF9052B61E4}"/>
          </ac:spMkLst>
        </pc:spChg>
        <pc:spChg chg="del">
          <ac:chgData name="Patrick Molligo" userId="3bb0837e-4947-4629-9175-5c7940436ad2" providerId="ADAL" clId="{4FB18331-B1DE-4B06-8DC5-CF75E8B3655D}" dt="2024-02-26T07:43:46.915" v="3030" actId="478"/>
          <ac:spMkLst>
            <pc:docMk/>
            <pc:sldMk cId="3127868192" sldId="334"/>
            <ac:spMk id="6" creationId="{410431A0-6A2D-F89A-FE1D-3DC336D7BB8B}"/>
          </ac:spMkLst>
        </pc:spChg>
        <pc:spChg chg="del">
          <ac:chgData name="Patrick Molligo" userId="3bb0837e-4947-4629-9175-5c7940436ad2" providerId="ADAL" clId="{4FB18331-B1DE-4B06-8DC5-CF75E8B3655D}" dt="2024-02-26T07:43:43.770" v="3029" actId="478"/>
          <ac:spMkLst>
            <pc:docMk/>
            <pc:sldMk cId="3127868192" sldId="334"/>
            <ac:spMk id="7" creationId="{82581E22-12A9-791F-4943-B79BF8A9FE16}"/>
          </ac:spMkLst>
        </pc:spChg>
        <pc:spChg chg="del">
          <ac:chgData name="Patrick Molligo" userId="3bb0837e-4947-4629-9175-5c7940436ad2" providerId="ADAL" clId="{4FB18331-B1DE-4B06-8DC5-CF75E8B3655D}" dt="2024-02-26T07:43:43.770" v="3029" actId="478"/>
          <ac:spMkLst>
            <pc:docMk/>
            <pc:sldMk cId="3127868192" sldId="334"/>
            <ac:spMk id="9" creationId="{98024D86-1EC6-6CD9-8989-6D7C8B473542}"/>
          </ac:spMkLst>
        </pc:spChg>
        <pc:spChg chg="add mod">
          <ac:chgData name="Patrick Molligo" userId="3bb0837e-4947-4629-9175-5c7940436ad2" providerId="ADAL" clId="{4FB18331-B1DE-4B06-8DC5-CF75E8B3655D}" dt="2024-02-26T16:33:36.675" v="4125" actId="15"/>
          <ac:spMkLst>
            <pc:docMk/>
            <pc:sldMk cId="3127868192" sldId="334"/>
            <ac:spMk id="10" creationId="{FC9939DC-23B0-F228-84BF-6FF6129207E8}"/>
          </ac:spMkLst>
        </pc:spChg>
        <pc:graphicFrameChg chg="del">
          <ac:chgData name="Patrick Molligo" userId="3bb0837e-4947-4629-9175-5c7940436ad2" providerId="ADAL" clId="{4FB18331-B1DE-4B06-8DC5-CF75E8B3655D}" dt="2024-02-26T07:43:40.874" v="3028" actId="478"/>
          <ac:graphicFrameMkLst>
            <pc:docMk/>
            <pc:sldMk cId="3127868192" sldId="334"/>
            <ac:graphicFrameMk id="5" creationId="{79C3DBB8-92C3-0EA8-C781-6436FAA026CF}"/>
          </ac:graphicFrameMkLst>
        </pc:graphicFrameChg>
      </pc:sldChg>
      <pc:sldChg chg="modSp add del mod ord">
        <pc:chgData name="Patrick Molligo" userId="3bb0837e-4947-4629-9175-5c7940436ad2" providerId="ADAL" clId="{4FB18331-B1DE-4B06-8DC5-CF75E8B3655D}" dt="2024-02-26T16:33:52.148" v="4126" actId="2696"/>
        <pc:sldMkLst>
          <pc:docMk/>
          <pc:sldMk cId="1954740170" sldId="335"/>
        </pc:sldMkLst>
        <pc:spChg chg="mod">
          <ac:chgData name="Patrick Molligo" userId="3bb0837e-4947-4629-9175-5c7940436ad2" providerId="ADAL" clId="{4FB18331-B1DE-4B06-8DC5-CF75E8B3655D}" dt="2024-02-26T15:47:33.445" v="3237" actId="20577"/>
          <ac:spMkLst>
            <pc:docMk/>
            <pc:sldMk cId="1954740170" sldId="335"/>
            <ac:spMk id="2" creationId="{C78F8153-E865-A948-74E9-67A9A8EF92FD}"/>
          </ac:spMkLst>
        </pc:spChg>
        <pc:spChg chg="mod">
          <ac:chgData name="Patrick Molligo" userId="3bb0837e-4947-4629-9175-5c7940436ad2" providerId="ADAL" clId="{4FB18331-B1DE-4B06-8DC5-CF75E8B3655D}" dt="2024-02-26T15:48:01.271" v="3278" actId="20577"/>
          <ac:spMkLst>
            <pc:docMk/>
            <pc:sldMk cId="1954740170" sldId="335"/>
            <ac:spMk id="5" creationId="{565D3CD5-349E-C7EC-7275-C08CCFAB7858}"/>
          </ac:spMkLst>
        </pc:spChg>
      </pc:sldChg>
      <pc:sldChg chg="delSp modSp add mod ord delAnim modAnim modNotesTx">
        <pc:chgData name="Patrick Molligo" userId="3bb0837e-4947-4629-9175-5c7940436ad2" providerId="ADAL" clId="{4FB18331-B1DE-4B06-8DC5-CF75E8B3655D}" dt="2024-02-26T18:06:53.195" v="4196"/>
        <pc:sldMkLst>
          <pc:docMk/>
          <pc:sldMk cId="4085358542" sldId="336"/>
        </pc:sldMkLst>
        <pc:spChg chg="mod">
          <ac:chgData name="Patrick Molligo" userId="3bb0837e-4947-4629-9175-5c7940436ad2" providerId="ADAL" clId="{4FB18331-B1DE-4B06-8DC5-CF75E8B3655D}" dt="2024-02-26T16:00:50.801" v="3359" actId="20577"/>
          <ac:spMkLst>
            <pc:docMk/>
            <pc:sldMk cId="4085358542" sldId="336"/>
            <ac:spMk id="2" creationId="{A4166912-7CA9-445A-F767-775CCB1C5121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4085358542" sldId="336"/>
            <ac:spMk id="4" creationId="{BECDE5B1-3501-966E-2652-410057883C31}"/>
          </ac:spMkLst>
        </pc:spChg>
        <pc:spChg chg="mod">
          <ac:chgData name="Patrick Molligo" userId="3bb0837e-4947-4629-9175-5c7940436ad2" providerId="ADAL" clId="{4FB18331-B1DE-4B06-8DC5-CF75E8B3655D}" dt="2024-02-26T16:07:23.238" v="3409" actId="20577"/>
          <ac:spMkLst>
            <pc:docMk/>
            <pc:sldMk cId="4085358542" sldId="336"/>
            <ac:spMk id="5" creationId="{7424497F-8658-4D9A-3C3A-6C7D1CE60404}"/>
          </ac:spMkLst>
        </pc:spChg>
        <pc:spChg chg="mod">
          <ac:chgData name="Patrick Molligo" userId="3bb0837e-4947-4629-9175-5c7940436ad2" providerId="ADAL" clId="{4FB18331-B1DE-4B06-8DC5-CF75E8B3655D}" dt="2024-02-26T16:11:52.064" v="3759" actId="20577"/>
          <ac:spMkLst>
            <pc:docMk/>
            <pc:sldMk cId="4085358542" sldId="336"/>
            <ac:spMk id="6" creationId="{63626E66-7EA4-4970-0004-4919F743FE49}"/>
          </ac:spMkLst>
        </pc:spChg>
        <pc:spChg chg="del">
          <ac:chgData name="Patrick Molligo" userId="3bb0837e-4947-4629-9175-5c7940436ad2" providerId="ADAL" clId="{4FB18331-B1DE-4B06-8DC5-CF75E8B3655D}" dt="2024-02-26T16:07:30.478" v="3410" actId="478"/>
          <ac:spMkLst>
            <pc:docMk/>
            <pc:sldMk cId="4085358542" sldId="336"/>
            <ac:spMk id="7" creationId="{D50149BE-EA71-E91D-9891-E68993124481}"/>
          </ac:spMkLst>
        </pc:spChg>
      </pc:sldChg>
      <pc:sldChg chg="addSp delSp modSp add mod delAnim">
        <pc:chgData name="Patrick Molligo" userId="3bb0837e-4947-4629-9175-5c7940436ad2" providerId="ADAL" clId="{4FB18331-B1DE-4B06-8DC5-CF75E8B3655D}" dt="2024-02-26T18:06:53.195" v="4196"/>
        <pc:sldMkLst>
          <pc:docMk/>
          <pc:sldMk cId="3079090577" sldId="337"/>
        </pc:sldMkLst>
        <pc:spChg chg="mod">
          <ac:chgData name="Patrick Molligo" userId="3bb0837e-4947-4629-9175-5c7940436ad2" providerId="ADAL" clId="{4FB18331-B1DE-4B06-8DC5-CF75E8B3655D}" dt="2024-02-26T16:13:15.404" v="3774" actId="20577"/>
          <ac:spMkLst>
            <pc:docMk/>
            <pc:sldMk cId="3079090577" sldId="337"/>
            <ac:spMk id="2" creationId="{782E1275-E02B-30D8-B193-85C100893F2C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3079090577" sldId="337"/>
            <ac:spMk id="4" creationId="{5DF108A9-DDD0-AC3B-B63D-AF17205B5DF5}"/>
          </ac:spMkLst>
        </pc:spChg>
        <pc:spChg chg="del">
          <ac:chgData name="Patrick Molligo" userId="3bb0837e-4947-4629-9175-5c7940436ad2" providerId="ADAL" clId="{4FB18331-B1DE-4B06-8DC5-CF75E8B3655D}" dt="2024-02-26T16:13:00.816" v="3764" actId="478"/>
          <ac:spMkLst>
            <pc:docMk/>
            <pc:sldMk cId="3079090577" sldId="337"/>
            <ac:spMk id="5" creationId="{79B113B6-432B-3B0D-2923-5019D1955503}"/>
          </ac:spMkLst>
        </pc:spChg>
        <pc:spChg chg="del">
          <ac:chgData name="Patrick Molligo" userId="3bb0837e-4947-4629-9175-5c7940436ad2" providerId="ADAL" clId="{4FB18331-B1DE-4B06-8DC5-CF75E8B3655D}" dt="2024-02-26T16:12:56.580" v="3761" actId="478"/>
          <ac:spMkLst>
            <pc:docMk/>
            <pc:sldMk cId="3079090577" sldId="337"/>
            <ac:spMk id="6" creationId="{1D0B349F-6CAA-8BC5-973F-72E39FD78096}"/>
          </ac:spMkLst>
        </pc:spChg>
        <pc:spChg chg="add del mod">
          <ac:chgData name="Patrick Molligo" userId="3bb0837e-4947-4629-9175-5c7940436ad2" providerId="ADAL" clId="{4FB18331-B1DE-4B06-8DC5-CF75E8B3655D}" dt="2024-02-26T16:13:05.027" v="3765" actId="478"/>
          <ac:spMkLst>
            <pc:docMk/>
            <pc:sldMk cId="3079090577" sldId="337"/>
            <ac:spMk id="11" creationId="{5D23C908-D7A0-C1AC-C325-86A1C13A96D7}"/>
          </ac:spMkLst>
        </pc:spChg>
        <pc:spChg chg="add mod">
          <ac:chgData name="Patrick Molligo" userId="3bb0837e-4947-4629-9175-5c7940436ad2" providerId="ADAL" clId="{4FB18331-B1DE-4B06-8DC5-CF75E8B3655D}" dt="2024-02-26T16:14:13.075" v="3835" actId="1076"/>
          <ac:spMkLst>
            <pc:docMk/>
            <pc:sldMk cId="3079090577" sldId="337"/>
            <ac:spMk id="12" creationId="{C22C9F73-4BF5-BA5A-EE6E-E12F3A81AA6B}"/>
          </ac:spMkLst>
        </pc:spChg>
        <pc:picChg chg="add mod modCrop">
          <ac:chgData name="Patrick Molligo" userId="3bb0837e-4947-4629-9175-5c7940436ad2" providerId="ADAL" clId="{4FB18331-B1DE-4B06-8DC5-CF75E8B3655D}" dt="2024-02-26T16:14:08.710" v="3834" actId="1076"/>
          <ac:picMkLst>
            <pc:docMk/>
            <pc:sldMk cId="3079090577" sldId="337"/>
            <ac:picMk id="8" creationId="{7CFB425A-9117-FCD6-07BF-799503FB2BCE}"/>
          </ac:picMkLst>
        </pc:picChg>
      </pc:sldChg>
      <pc:sldChg chg="addSp delSp modSp add mod modNotesTx">
        <pc:chgData name="Patrick Molligo" userId="3bb0837e-4947-4629-9175-5c7940436ad2" providerId="ADAL" clId="{4FB18331-B1DE-4B06-8DC5-CF75E8B3655D}" dt="2024-02-26T18:06:53.195" v="4196"/>
        <pc:sldMkLst>
          <pc:docMk/>
          <pc:sldMk cId="2770606063" sldId="338"/>
        </pc:sldMkLst>
        <pc:spChg chg="mod">
          <ac:chgData name="Patrick Molligo" userId="3bb0837e-4947-4629-9175-5c7940436ad2" providerId="ADAL" clId="{4FB18331-B1DE-4B06-8DC5-CF75E8B3655D}" dt="2024-02-26T16:22:26.815" v="3903" actId="20577"/>
          <ac:spMkLst>
            <pc:docMk/>
            <pc:sldMk cId="2770606063" sldId="338"/>
            <ac:spMk id="2" creationId="{2282823D-BA20-703F-474A-CB82EFDD3833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2770606063" sldId="338"/>
            <ac:spMk id="3" creationId="{F17B9D2E-C1CA-CAFC-FEF8-FA7527514E9C}"/>
          </ac:spMkLst>
        </pc:spChg>
        <pc:picChg chg="del">
          <ac:chgData name="Patrick Molligo" userId="3bb0837e-4947-4629-9175-5c7940436ad2" providerId="ADAL" clId="{4FB18331-B1DE-4B06-8DC5-CF75E8B3655D}" dt="2024-02-26T16:20:10.111" v="3858" actId="478"/>
          <ac:picMkLst>
            <pc:docMk/>
            <pc:sldMk cId="2770606063" sldId="338"/>
            <ac:picMk id="7" creationId="{8CC3A25E-D446-1243-E347-0D70491BCBA1}"/>
          </ac:picMkLst>
        </pc:picChg>
        <pc:picChg chg="add del mod">
          <ac:chgData name="Patrick Molligo" userId="3bb0837e-4947-4629-9175-5c7940436ad2" providerId="ADAL" clId="{4FB18331-B1DE-4B06-8DC5-CF75E8B3655D}" dt="2024-02-26T17:49:54.764" v="4132" actId="478"/>
          <ac:picMkLst>
            <pc:docMk/>
            <pc:sldMk cId="2770606063" sldId="338"/>
            <ac:picMk id="9" creationId="{2D732D53-48CF-A941-E97B-0B5E3C54DDD3}"/>
          </ac:picMkLst>
        </pc:picChg>
        <pc:picChg chg="add mod">
          <ac:chgData name="Patrick Molligo" userId="3bb0837e-4947-4629-9175-5c7940436ad2" providerId="ADAL" clId="{4FB18331-B1DE-4B06-8DC5-CF75E8B3655D}" dt="2024-02-26T17:50:01.661" v="4136" actId="1076"/>
          <ac:picMkLst>
            <pc:docMk/>
            <pc:sldMk cId="2770606063" sldId="338"/>
            <ac:picMk id="11" creationId="{C0F3EAD4-3993-D592-FFB4-A06BE39100BC}"/>
          </ac:picMkLst>
        </pc:picChg>
      </pc:sldChg>
      <pc:sldChg chg="addSp delSp modSp add mod">
        <pc:chgData name="Patrick Molligo" userId="3bb0837e-4947-4629-9175-5c7940436ad2" providerId="ADAL" clId="{4FB18331-B1DE-4B06-8DC5-CF75E8B3655D}" dt="2024-02-26T18:06:53.195" v="4196"/>
        <pc:sldMkLst>
          <pc:docMk/>
          <pc:sldMk cId="918516668" sldId="339"/>
        </pc:sldMkLst>
        <pc:spChg chg="mod">
          <ac:chgData name="Patrick Molligo" userId="3bb0837e-4947-4629-9175-5c7940436ad2" providerId="ADAL" clId="{4FB18331-B1DE-4B06-8DC5-CF75E8B3655D}" dt="2024-02-26T16:29:48.829" v="3953" actId="20577"/>
          <ac:spMkLst>
            <pc:docMk/>
            <pc:sldMk cId="918516668" sldId="339"/>
            <ac:spMk id="2" creationId="{BECFEA91-4BD6-2788-66B3-0D81CF0C08A7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918516668" sldId="339"/>
            <ac:spMk id="3" creationId="{7938F454-172A-725E-ECA6-7318A72364CF}"/>
          </ac:spMkLst>
        </pc:spChg>
        <pc:picChg chg="add mod">
          <ac:chgData name="Patrick Molligo" userId="3bb0837e-4947-4629-9175-5c7940436ad2" providerId="ADAL" clId="{4FB18331-B1DE-4B06-8DC5-CF75E8B3655D}" dt="2024-02-26T16:29:30.957" v="3913" actId="1076"/>
          <ac:picMkLst>
            <pc:docMk/>
            <pc:sldMk cId="918516668" sldId="339"/>
            <ac:picMk id="7" creationId="{39CB58DE-BD12-79DE-1642-D91B57698258}"/>
          </ac:picMkLst>
        </pc:picChg>
        <pc:picChg chg="del mod">
          <ac:chgData name="Patrick Molligo" userId="3bb0837e-4947-4629-9175-5c7940436ad2" providerId="ADAL" clId="{4FB18331-B1DE-4B06-8DC5-CF75E8B3655D}" dt="2024-02-26T16:22:53.368" v="3910" actId="478"/>
          <ac:picMkLst>
            <pc:docMk/>
            <pc:sldMk cId="918516668" sldId="339"/>
            <ac:picMk id="9" creationId="{098B1B9B-9790-81A8-C8E2-7DFD4CB223DF}"/>
          </ac:picMkLst>
        </pc:picChg>
      </pc:sldChg>
      <pc:sldChg chg="addSp delSp modSp add mod ord">
        <pc:chgData name="Patrick Molligo" userId="3bb0837e-4947-4629-9175-5c7940436ad2" providerId="ADAL" clId="{4FB18331-B1DE-4B06-8DC5-CF75E8B3655D}" dt="2024-02-26T18:06:53.195" v="4196"/>
        <pc:sldMkLst>
          <pc:docMk/>
          <pc:sldMk cId="1429223901" sldId="340"/>
        </pc:sldMkLst>
        <pc:spChg chg="mod">
          <ac:chgData name="Patrick Molligo" userId="3bb0837e-4947-4629-9175-5c7940436ad2" providerId="ADAL" clId="{4FB18331-B1DE-4B06-8DC5-CF75E8B3655D}" dt="2024-02-26T16:31:02.106" v="4018" actId="20577"/>
          <ac:spMkLst>
            <pc:docMk/>
            <pc:sldMk cId="1429223901" sldId="340"/>
            <ac:spMk id="2" creationId="{DEBE8A9D-8B8B-582B-7AF0-F1AFA23C866C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1429223901" sldId="340"/>
            <ac:spMk id="3" creationId="{2D3FDD50-46C1-3ABE-4A44-ECA9AD5D4D22}"/>
          </ac:spMkLst>
        </pc:spChg>
        <pc:picChg chg="del">
          <ac:chgData name="Patrick Molligo" userId="3bb0837e-4947-4629-9175-5c7940436ad2" providerId="ADAL" clId="{4FB18331-B1DE-4B06-8DC5-CF75E8B3655D}" dt="2024-02-26T16:31:04.265" v="4019" actId="478"/>
          <ac:picMkLst>
            <pc:docMk/>
            <pc:sldMk cId="1429223901" sldId="340"/>
            <ac:picMk id="7" creationId="{CEF9C950-E74F-2C3F-6BB8-7C389C29AB2E}"/>
          </ac:picMkLst>
        </pc:picChg>
        <pc:picChg chg="add mod">
          <ac:chgData name="Patrick Molligo" userId="3bb0837e-4947-4629-9175-5c7940436ad2" providerId="ADAL" clId="{4FB18331-B1DE-4B06-8DC5-CF75E8B3655D}" dt="2024-02-26T16:32:04.626" v="4045" actId="14100"/>
          <ac:picMkLst>
            <pc:docMk/>
            <pc:sldMk cId="1429223901" sldId="340"/>
            <ac:picMk id="9" creationId="{D787459F-3ACD-A6E3-9545-96D555DCA9D6}"/>
          </ac:picMkLst>
        </pc:picChg>
      </pc:sldChg>
      <pc:sldChg chg="addSp delSp modSp add mod">
        <pc:chgData name="Patrick Molligo" userId="3bb0837e-4947-4629-9175-5c7940436ad2" providerId="ADAL" clId="{4FB18331-B1DE-4B06-8DC5-CF75E8B3655D}" dt="2024-02-26T18:06:53.195" v="4196"/>
        <pc:sldMkLst>
          <pc:docMk/>
          <pc:sldMk cId="805507755" sldId="341"/>
        </pc:sldMkLst>
        <pc:spChg chg="mod">
          <ac:chgData name="Patrick Molligo" userId="3bb0837e-4947-4629-9175-5c7940436ad2" providerId="ADAL" clId="{4FB18331-B1DE-4B06-8DC5-CF75E8B3655D}" dt="2024-02-26T16:31:32.298" v="4030" actId="20577"/>
          <ac:spMkLst>
            <pc:docMk/>
            <pc:sldMk cId="805507755" sldId="341"/>
            <ac:spMk id="2" creationId="{9D1BF976-F03F-04E8-49E0-F6DE4C6FA83D}"/>
          </ac:spMkLst>
        </pc:spChg>
        <pc:spChg chg="mod">
          <ac:chgData name="Patrick Molligo" userId="3bb0837e-4947-4629-9175-5c7940436ad2" providerId="ADAL" clId="{4FB18331-B1DE-4B06-8DC5-CF75E8B3655D}" dt="2024-02-26T18:06:53.195" v="4196"/>
          <ac:spMkLst>
            <pc:docMk/>
            <pc:sldMk cId="805507755" sldId="341"/>
            <ac:spMk id="3" creationId="{420D966B-4A61-8F27-6ED7-524346B94857}"/>
          </ac:spMkLst>
        </pc:spChg>
        <pc:picChg chg="add mod">
          <ac:chgData name="Patrick Molligo" userId="3bb0837e-4947-4629-9175-5c7940436ad2" providerId="ADAL" clId="{4FB18331-B1DE-4B06-8DC5-CF75E8B3655D}" dt="2024-02-26T16:31:49.191" v="4034" actId="1076"/>
          <ac:picMkLst>
            <pc:docMk/>
            <pc:sldMk cId="805507755" sldId="341"/>
            <ac:picMk id="7" creationId="{2592434D-6C29-DA94-DB1A-54E789F6F290}"/>
          </ac:picMkLst>
        </pc:picChg>
        <pc:picChg chg="del">
          <ac:chgData name="Patrick Molligo" userId="3bb0837e-4947-4629-9175-5c7940436ad2" providerId="ADAL" clId="{4FB18331-B1DE-4B06-8DC5-CF75E8B3655D}" dt="2024-02-26T16:31:35.522" v="4031" actId="478"/>
          <ac:picMkLst>
            <pc:docMk/>
            <pc:sldMk cId="805507755" sldId="341"/>
            <ac:picMk id="9" creationId="{B11B16EE-812C-70D3-DEC2-5B995BF75939}"/>
          </ac:picMkLst>
        </pc:picChg>
      </pc:sldChg>
      <pc:sldMasterChg chg="modSp modSldLayout">
        <pc:chgData name="Patrick Molligo" userId="3bb0837e-4947-4629-9175-5c7940436ad2" providerId="ADAL" clId="{4FB18331-B1DE-4B06-8DC5-CF75E8B3655D}" dt="2024-02-26T18:07:09.558" v="4198"/>
        <pc:sldMasterMkLst>
          <pc:docMk/>
          <pc:sldMasterMk cId="2393917226" sldId="2147483660"/>
        </pc:sldMasterMkLst>
        <pc:spChg chg="mod">
          <ac:chgData name="Patrick Molligo" userId="3bb0837e-4947-4629-9175-5c7940436ad2" providerId="ADAL" clId="{4FB18331-B1DE-4B06-8DC5-CF75E8B3655D}" dt="2024-02-26T00:56:07.014" v="115"/>
          <ac:spMkLst>
            <pc:docMk/>
            <pc:sldMasterMk cId="2393917226" sldId="2147483660"/>
            <ac:spMk id="4" creationId="{00000000-0000-0000-0000-000000000000}"/>
          </ac:spMkLst>
        </pc:spChg>
        <pc:spChg chg="mod">
          <ac:chgData name="Patrick Molligo" userId="3bb0837e-4947-4629-9175-5c7940436ad2" providerId="ADAL" clId="{4FB18331-B1DE-4B06-8DC5-CF75E8B3655D}" dt="2024-02-26T00:56:52.369" v="117"/>
          <ac:spMkLst>
            <pc:docMk/>
            <pc:sldMasterMk cId="2393917226" sldId="2147483660"/>
            <ac:spMk id="5" creationId="{00000000-0000-0000-0000-000000000000}"/>
          </ac:spMkLst>
        </pc:spChg>
        <pc:spChg chg="mod">
          <ac:chgData name="Patrick Molligo" userId="3bb0837e-4947-4629-9175-5c7940436ad2" providerId="ADAL" clId="{4FB18331-B1DE-4B06-8DC5-CF75E8B3655D}" dt="2024-02-26T18:07:09.558" v="4198"/>
          <ac:spMkLst>
            <pc:docMk/>
            <pc:sldMasterMk cId="2393917226" sldId="2147483660"/>
            <ac:spMk id="6" creationId="{00000000-0000-0000-0000-000000000000}"/>
          </ac:spMkLst>
        </pc:sp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2961109766" sldId="2147483661"/>
          </pc:sldLayoutMkLst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2961109766" sldId="2147483661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2961109766" sldId="2147483661"/>
              <ac:spMk id="6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2961109766" sldId="2147483661"/>
              <ac:spMk id="10" creationId="{7AE7C3CC-49CE-F17C-1606-A97B0629053E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6:53.195" v="4196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503975204" sldId="2147483662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503975204" sldId="2147483662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6:53.195" v="4196"/>
            <ac:spMkLst>
              <pc:docMk/>
              <pc:sldMasterMk cId="2393917226" sldId="2147483660"/>
              <pc:sldLayoutMk cId="503975204" sldId="2147483662"/>
              <ac:spMk id="6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1425676403" sldId="2147483663"/>
          </pc:sldLayoutMkLst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1425676403" sldId="2147483663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1425676403" sldId="2147483663"/>
              <ac:spMk id="6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1425676403" sldId="2147483663"/>
              <ac:spMk id="10" creationId="{68975972-CF46-8CD4-6EE7-5322CDEC560D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3712942535" sldId="2147483664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3712942535" sldId="2147483664"/>
              <ac:spMk id="2" creationId="{9138DD8C-3081-910D-E096-E520640A997C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3712942535" sldId="2147483664"/>
              <ac:spMk id="6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3712942535" sldId="2147483664"/>
              <ac:spMk id="7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2241311556" sldId="2147483665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2241311556" sldId="2147483665"/>
              <ac:spMk id="2" creationId="{9B53903B-E1CE-E38A-F095-26E531E55ECE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2241311556" sldId="2147483665"/>
              <ac:spMk id="8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2241311556" sldId="2147483665"/>
              <ac:spMk id="9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2550515787" sldId="2147483666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2550515787" sldId="2147483666"/>
              <ac:spMk id="3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2550515787" sldId="2147483666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2550515787" sldId="2147483666"/>
              <ac:spMk id="5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2485155386" sldId="2147483667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2485155386" sldId="2147483667"/>
              <ac:spMk id="7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2485155386" sldId="2147483667"/>
              <ac:spMk id="8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2485155386" sldId="2147483667"/>
              <ac:spMk id="9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00:56:52.369" v="117"/>
          <pc:sldLayoutMkLst>
            <pc:docMk/>
            <pc:sldMasterMk cId="2393917226" sldId="2147483660"/>
            <pc:sldLayoutMk cId="3121533504" sldId="2147483668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3121533504" sldId="2147483668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3121533504" sldId="2147483668"/>
              <ac:spMk id="6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3566222146" sldId="2147483669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3566222146" sldId="2147483669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3566222146" sldId="2147483669"/>
              <ac:spMk id="6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3566222146" sldId="2147483669"/>
              <ac:spMk id="7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2463046332" sldId="2147483670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2463046332" sldId="2147483670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2463046332" sldId="2147483670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2463046332" sldId="2147483670"/>
              <ac:spMk id="6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4FB18331-B1DE-4B06-8DC5-CF75E8B3655D}" dt="2024-02-26T18:07:01.071" v="4197"/>
          <pc:sldLayoutMkLst>
            <pc:docMk/>
            <pc:sldMasterMk cId="2393917226" sldId="2147483660"/>
            <pc:sldLayoutMk cId="1601092339" sldId="2147483671"/>
          </pc:sldLayoutMkLst>
          <pc:spChg chg="mod">
            <ac:chgData name="Patrick Molligo" userId="3bb0837e-4947-4629-9175-5c7940436ad2" providerId="ADAL" clId="{4FB18331-B1DE-4B06-8DC5-CF75E8B3655D}" dt="2024-02-26T00:56:07.014" v="115"/>
            <ac:spMkLst>
              <pc:docMk/>
              <pc:sldMasterMk cId="2393917226" sldId="2147483660"/>
              <pc:sldLayoutMk cId="1601092339" sldId="2147483671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00:56:52.369" v="117"/>
            <ac:spMkLst>
              <pc:docMk/>
              <pc:sldMasterMk cId="2393917226" sldId="2147483660"/>
              <pc:sldLayoutMk cId="1601092339" sldId="2147483671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4FB18331-B1DE-4B06-8DC5-CF75E8B3655D}" dt="2024-02-26T18:07:01.071" v="4197"/>
            <ac:spMkLst>
              <pc:docMk/>
              <pc:sldMasterMk cId="2393917226" sldId="2147483660"/>
              <pc:sldLayoutMk cId="1601092339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E2E78BAC-870B-405E-9955-5737021EA06F}"/>
    <pc:docChg chg="undo custSel addSld modSld modMainMaster">
      <pc:chgData name="Patrick Molligo" userId="3bb0837e-4947-4629-9175-5c7940436ad2" providerId="ADAL" clId="{E2E78BAC-870B-405E-9955-5737021EA06F}" dt="2023-09-25T18:38:13.350" v="575" actId="20577"/>
      <pc:docMkLst>
        <pc:docMk/>
      </pc:docMkLst>
      <pc:sldChg chg="modSp">
        <pc:chgData name="Patrick Molligo" userId="3bb0837e-4947-4629-9175-5c7940436ad2" providerId="ADAL" clId="{E2E78BAC-870B-405E-9955-5737021EA06F}" dt="2023-09-21T18:30:57.283" v="101" actId="5736"/>
        <pc:sldMkLst>
          <pc:docMk/>
          <pc:sldMk cId="1845926199" sldId="290"/>
        </pc:sldMkLst>
        <pc:graphicFrameChg chg="mod">
          <ac:chgData name="Patrick Molligo" userId="3bb0837e-4947-4629-9175-5c7940436ad2" providerId="ADAL" clId="{E2E78BAC-870B-405E-9955-5737021EA06F}" dt="2023-09-21T18:30:57.283" v="101" actId="5736"/>
          <ac:graphicFrameMkLst>
            <pc:docMk/>
            <pc:sldMk cId="1845926199" sldId="290"/>
            <ac:graphicFrameMk id="6" creationId="{B3970255-FCE9-4380-8EB0-9EE99B1E7A2D}"/>
          </ac:graphicFrameMkLst>
        </pc:graphicFrameChg>
      </pc:sldChg>
      <pc:sldChg chg="modSp">
        <pc:chgData name="Patrick Molligo" userId="3bb0837e-4947-4629-9175-5c7940436ad2" providerId="ADAL" clId="{E2E78BAC-870B-405E-9955-5737021EA06F}" dt="2023-09-21T18:31:35.758" v="104" actId="5736"/>
        <pc:sldMkLst>
          <pc:docMk/>
          <pc:sldMk cId="1700127592" sldId="292"/>
        </pc:sldMkLst>
        <pc:graphicFrameChg chg="mod">
          <ac:chgData name="Patrick Molligo" userId="3bb0837e-4947-4629-9175-5c7940436ad2" providerId="ADAL" clId="{E2E78BAC-870B-405E-9955-5737021EA06F}" dt="2023-09-21T18:31:35.758" v="104" actId="5736"/>
          <ac:graphicFrameMkLst>
            <pc:docMk/>
            <pc:sldMk cId="1700127592" sldId="292"/>
            <ac:graphicFrameMk id="4" creationId="{4F1ED542-6A32-9179-7F94-E1F731568BC6}"/>
          </ac:graphicFrameMkLst>
        </pc:graphicFrameChg>
      </pc:sldChg>
      <pc:sldChg chg="modSp mod">
        <pc:chgData name="Patrick Molligo" userId="3bb0837e-4947-4629-9175-5c7940436ad2" providerId="ADAL" clId="{E2E78BAC-870B-405E-9955-5737021EA06F}" dt="2023-09-25T18:26:38.918" v="314" actId="14100"/>
        <pc:sldMkLst>
          <pc:docMk/>
          <pc:sldMk cId="2354227105" sldId="295"/>
        </pc:sldMkLst>
        <pc:spChg chg="mod">
          <ac:chgData name="Patrick Molligo" userId="3bb0837e-4947-4629-9175-5c7940436ad2" providerId="ADAL" clId="{E2E78BAC-870B-405E-9955-5737021EA06F}" dt="2023-09-25T18:26:38.918" v="314" actId="14100"/>
          <ac:spMkLst>
            <pc:docMk/>
            <pc:sldMk cId="2354227105" sldId="295"/>
            <ac:spMk id="3" creationId="{F436C92C-B11A-50D4-78CD-279260E00F74}"/>
          </ac:spMkLst>
        </pc:spChg>
      </pc:sldChg>
      <pc:sldChg chg="modSp new mod">
        <pc:chgData name="Patrick Molligo" userId="3bb0837e-4947-4629-9175-5c7940436ad2" providerId="ADAL" clId="{E2E78BAC-870B-405E-9955-5737021EA06F}" dt="2023-08-20T23:32:31.921" v="92" actId="20577"/>
        <pc:sldMkLst>
          <pc:docMk/>
          <pc:sldMk cId="3333919244" sldId="298"/>
        </pc:sldMkLst>
        <pc:spChg chg="mod">
          <ac:chgData name="Patrick Molligo" userId="3bb0837e-4947-4629-9175-5c7940436ad2" providerId="ADAL" clId="{E2E78BAC-870B-405E-9955-5737021EA06F}" dt="2023-08-20T23:32:31.921" v="92" actId="20577"/>
          <ac:spMkLst>
            <pc:docMk/>
            <pc:sldMk cId="3333919244" sldId="298"/>
            <ac:spMk id="3" creationId="{200E641B-6D82-8ACF-2E60-234DD4BFAE33}"/>
          </ac:spMkLst>
        </pc:spChg>
      </pc:sldChg>
      <pc:sldChg chg="modSp mod modAnim">
        <pc:chgData name="Patrick Molligo" userId="3bb0837e-4947-4629-9175-5c7940436ad2" providerId="ADAL" clId="{E2E78BAC-870B-405E-9955-5737021EA06F}" dt="2023-09-25T18:38:13.350" v="575" actId="20577"/>
        <pc:sldMkLst>
          <pc:docMk/>
          <pc:sldMk cId="3355581132" sldId="313"/>
        </pc:sldMkLst>
        <pc:spChg chg="mod">
          <ac:chgData name="Patrick Molligo" userId="3bb0837e-4947-4629-9175-5c7940436ad2" providerId="ADAL" clId="{E2E78BAC-870B-405E-9955-5737021EA06F}" dt="2023-09-25T18:00:44.738" v="146" actId="20577"/>
          <ac:spMkLst>
            <pc:docMk/>
            <pc:sldMk cId="3355581132" sldId="313"/>
            <ac:spMk id="2" creationId="{8CA8AD24-A793-C407-D651-F490FF42031C}"/>
          </ac:spMkLst>
        </pc:spChg>
        <pc:spChg chg="mod">
          <ac:chgData name="Patrick Molligo" userId="3bb0837e-4947-4629-9175-5c7940436ad2" providerId="ADAL" clId="{E2E78BAC-870B-405E-9955-5737021EA06F}" dt="2023-09-25T18:38:13.350" v="575" actId="20577"/>
          <ac:spMkLst>
            <pc:docMk/>
            <pc:sldMk cId="3355581132" sldId="313"/>
            <ac:spMk id="3" creationId="{A38E7E47-0DDA-B84E-92C9-074974E960A8}"/>
          </ac:spMkLst>
        </pc:spChg>
      </pc:sldChg>
      <pc:sldChg chg="add">
        <pc:chgData name="Patrick Molligo" userId="3bb0837e-4947-4629-9175-5c7940436ad2" providerId="ADAL" clId="{E2E78BAC-870B-405E-9955-5737021EA06F}" dt="2023-09-25T18:25:51.366" v="294" actId="2890"/>
        <pc:sldMkLst>
          <pc:docMk/>
          <pc:sldMk cId="330546069" sldId="314"/>
        </pc:sldMkLst>
      </pc:sldChg>
      <pc:sldMasterChg chg="modSldLayout">
        <pc:chgData name="Patrick Molligo" userId="3bb0837e-4947-4629-9175-5c7940436ad2" providerId="ADAL" clId="{E2E78BAC-870B-405E-9955-5737021EA06F}" dt="2023-09-25T18:35:38.046" v="560" actId="20577"/>
        <pc:sldMasterMkLst>
          <pc:docMk/>
          <pc:sldMasterMk cId="2393917226" sldId="2147483660"/>
        </pc:sldMasterMkLst>
        <pc:sldLayoutChg chg="modSp mod">
          <pc:chgData name="Patrick Molligo" userId="3bb0837e-4947-4629-9175-5c7940436ad2" providerId="ADAL" clId="{E2E78BAC-870B-405E-9955-5737021EA06F}" dt="2023-09-25T18:35:38.046" v="560" actId="20577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E2E78BAC-870B-405E-9955-5737021EA06F}" dt="2023-09-25T18:35:38.046" v="560" actId="20577"/>
            <ac:spMkLst>
              <pc:docMk/>
              <pc:sldMasterMk cId="2393917226" sldId="2147483660"/>
              <pc:sldLayoutMk cId="503975204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67C7848D-26F7-45F1-9574-69753446C9EF}"/>
    <pc:docChg chg="undo redo custSel mod addSld delSld modSld sldOrd modMainMaster modNotesMaster modHandout">
      <pc:chgData name="Patrick Molligo" userId="3bb0837e-4947-4629-9175-5c7940436ad2" providerId="ADAL" clId="{67C7848D-26F7-45F1-9574-69753446C9EF}" dt="2023-04-10T18:01:28.197" v="9928"/>
      <pc:docMkLst>
        <pc:docMk/>
      </pc:docMkLst>
      <pc:sldChg chg="addSp delSp modSp mod setBg delDesignElem modNotes">
        <pc:chgData name="Patrick Molligo" userId="3bb0837e-4947-4629-9175-5c7940436ad2" providerId="ADAL" clId="{67C7848D-26F7-45F1-9574-69753446C9EF}" dt="2023-04-10T18:01:19.060" v="9925" actId="478"/>
        <pc:sldMkLst>
          <pc:docMk/>
          <pc:sldMk cId="349852564" sldId="256"/>
        </pc:sldMkLst>
        <pc:spChg chg="mod">
          <ac:chgData name="Patrick Molligo" userId="3bb0837e-4947-4629-9175-5c7940436ad2" providerId="ADAL" clId="{67C7848D-26F7-45F1-9574-69753446C9EF}" dt="2023-04-10T17:23:28.215" v="9369" actId="20577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67C7848D-26F7-45F1-9574-69753446C9EF}" dt="2023-04-10T17:23:28.782" v="9373" actId="20577"/>
          <ac:spMkLst>
            <pc:docMk/>
            <pc:sldMk cId="349852564" sldId="256"/>
            <ac:spMk id="3" creationId="{ADC3A071-3C33-E626-4B4F-6C99F181CC81}"/>
          </ac:spMkLst>
        </pc:spChg>
        <pc:spChg chg="add del">
          <ac:chgData name="Patrick Molligo" userId="3bb0837e-4947-4629-9175-5c7940436ad2" providerId="ADAL" clId="{67C7848D-26F7-45F1-9574-69753446C9EF}" dt="2023-04-04T15:22:45.931" v="425"/>
          <ac:spMkLst>
            <pc:docMk/>
            <pc:sldMk cId="349852564" sldId="256"/>
            <ac:spMk id="8" creationId="{BAD76F3E-3A97-486B-B402-44400A8B9173}"/>
          </ac:spMkLst>
        </pc:spChg>
        <pc:spChg chg="add del">
          <ac:chgData name="Patrick Molligo" userId="3bb0837e-4947-4629-9175-5c7940436ad2" providerId="ADAL" clId="{67C7848D-26F7-45F1-9574-69753446C9EF}" dt="2023-04-04T15:22:45.931" v="425"/>
          <ac:spMkLst>
            <pc:docMk/>
            <pc:sldMk cId="349852564" sldId="256"/>
            <ac:spMk id="10" creationId="{391F6B52-91F4-4AEB-B6DB-29FEBCF28C8B}"/>
          </ac:spMkLst>
        </pc:spChg>
        <pc:spChg chg="add del">
          <ac:chgData name="Patrick Molligo" userId="3bb0837e-4947-4629-9175-5c7940436ad2" providerId="ADAL" clId="{67C7848D-26F7-45F1-9574-69753446C9EF}" dt="2023-04-04T15:22:45.931" v="425"/>
          <ac:spMkLst>
            <pc:docMk/>
            <pc:sldMk cId="349852564" sldId="256"/>
            <ac:spMk id="12" creationId="{2CD6F061-7C53-44F4-9794-953DB70A451B}"/>
          </ac:spMkLst>
        </pc:spChg>
      </pc:sldChg>
      <pc:sldChg chg="addSp delSp modSp mod modNotes modNotesTx">
        <pc:chgData name="Patrick Molligo" userId="3bb0837e-4947-4629-9175-5c7940436ad2" providerId="ADAL" clId="{67C7848D-26F7-45F1-9574-69753446C9EF}" dt="2023-04-10T17:26:21.783" v="9419" actId="6549"/>
        <pc:sldMkLst>
          <pc:docMk/>
          <pc:sldMk cId="30080763" sldId="257"/>
        </pc:sldMkLst>
        <pc:spChg chg="mod">
          <ac:chgData name="Patrick Molligo" userId="3bb0837e-4947-4629-9175-5c7940436ad2" providerId="ADAL" clId="{67C7848D-26F7-45F1-9574-69753446C9EF}" dt="2023-04-09T17:49:39.114" v="2350" actId="20577"/>
          <ac:spMkLst>
            <pc:docMk/>
            <pc:sldMk cId="30080763" sldId="257"/>
            <ac:spMk id="2" creationId="{6B8625B4-0E4D-5839-510D-409D9E05993C}"/>
          </ac:spMkLst>
        </pc:spChg>
        <pc:spChg chg="mod">
          <ac:chgData name="Patrick Molligo" userId="3bb0837e-4947-4629-9175-5c7940436ad2" providerId="ADAL" clId="{67C7848D-26F7-45F1-9574-69753446C9EF}" dt="2023-04-10T17:26:18.374" v="9418" actId="6549"/>
          <ac:spMkLst>
            <pc:docMk/>
            <pc:sldMk cId="30080763" sldId="257"/>
            <ac:spMk id="3" creationId="{B3967D59-F6E7-DE8E-FE01-F5950EEA92F5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080763" sldId="257"/>
            <ac:spMk id="4" creationId="{DF67BA4D-AB0A-E388-2A0D-22C0918E65A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080763" sldId="257"/>
            <ac:spMk id="5" creationId="{C9378E72-CD6D-B094-99A2-637969823BA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080763" sldId="257"/>
            <ac:spMk id="6" creationId="{05774C48-923E-C771-33F7-4E8E2C762620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0080763" sldId="257"/>
            <ac:spMk id="33" creationId="{1F329480-8ED2-ED04-E7C0-A36C2B4FF1C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30080763" sldId="257"/>
            <ac:spMk id="34" creationId="{C590C748-97E7-C664-949A-DEC225FB0E3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0080763" sldId="257"/>
            <ac:spMk id="35" creationId="{92082380-21CF-447F-2F4D-8BD79CA5D0C9}"/>
          </ac:spMkLst>
        </pc:s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9" creationId="{351E21C9-17A5-D4AB-A2DA-1C3E6889518D}"/>
          </ac:grpSpMkLst>
        </pc:gr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10" creationId="{AB425615-298A-E5A6-0F16-FDB23362E396}"/>
          </ac:grpSpMkLst>
        </pc:gr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13" creationId="{81867D70-214C-3C33-CD05-5D9F6D68CE44}"/>
          </ac:grpSpMkLst>
        </pc:gr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16" creationId="{2F9CEF16-2165-7E25-A6F5-39B19930F742}"/>
          </ac:grpSpMkLst>
        </pc:gr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19" creationId="{FE227EFC-A1EE-170A-7C40-AA694237968E}"/>
          </ac:grpSpMkLst>
        </pc:grpChg>
        <pc:grpChg chg="del">
          <ac:chgData name="Patrick Molligo" userId="3bb0837e-4947-4629-9175-5c7940436ad2" providerId="ADAL" clId="{67C7848D-26F7-45F1-9574-69753446C9EF}" dt="2023-04-08T22:19:21.119" v="1119" actId="478"/>
          <ac:grpSpMkLst>
            <pc:docMk/>
            <pc:sldMk cId="30080763" sldId="257"/>
            <ac:grpSpMk id="22" creationId="{D6BB1D51-BF38-C5CB-4D5E-5F28C2880839}"/>
          </ac:grpSpMkLst>
        </pc:grpChg>
        <pc:grpChg chg="add mod">
          <ac:chgData name="Patrick Molligo" userId="3bb0837e-4947-4629-9175-5c7940436ad2" providerId="ADAL" clId="{67C7848D-26F7-45F1-9574-69753446C9EF}" dt="2023-04-10T08:17:25.597" v="7266" actId="164"/>
          <ac:grpSpMkLst>
            <pc:docMk/>
            <pc:sldMk cId="30080763" sldId="257"/>
            <ac:grpSpMk id="42" creationId="{F66751EB-65FC-E45F-9C72-82D03A57ED74}"/>
          </ac:grpSpMkLst>
        </pc:grpChg>
        <pc:cxnChg chg="del">
          <ac:chgData name="Patrick Molligo" userId="3bb0837e-4947-4629-9175-5c7940436ad2" providerId="ADAL" clId="{67C7848D-26F7-45F1-9574-69753446C9EF}" dt="2023-04-08T22:19:18.404" v="1118" actId="478"/>
          <ac:cxnSpMkLst>
            <pc:docMk/>
            <pc:sldMk cId="30080763" sldId="257"/>
            <ac:cxnSpMk id="5" creationId="{D2E811A9-72A8-DD5B-255D-03053157AECE}"/>
          </ac:cxnSpMkLst>
        </pc:cxnChg>
        <pc:cxnChg chg="add mod">
          <ac:chgData name="Patrick Molligo" userId="3bb0837e-4947-4629-9175-5c7940436ad2" providerId="ADAL" clId="{67C7848D-26F7-45F1-9574-69753446C9EF}" dt="2023-04-10T08:17:25.597" v="7266" actId="164"/>
          <ac:cxnSpMkLst>
            <pc:docMk/>
            <pc:sldMk cId="30080763" sldId="257"/>
            <ac:cxnSpMk id="37" creationId="{F1E3E8D4-F7ED-534C-177D-8D08D32FFF4F}"/>
          </ac:cxnSpMkLst>
        </pc:cxnChg>
        <pc:cxnChg chg="add mod">
          <ac:chgData name="Patrick Molligo" userId="3bb0837e-4947-4629-9175-5c7940436ad2" providerId="ADAL" clId="{67C7848D-26F7-45F1-9574-69753446C9EF}" dt="2023-04-10T08:17:25.597" v="7266" actId="164"/>
          <ac:cxnSpMkLst>
            <pc:docMk/>
            <pc:sldMk cId="30080763" sldId="257"/>
            <ac:cxnSpMk id="39" creationId="{EDF6D773-BDCD-363B-3780-B0483412DF09}"/>
          </ac:cxnSpMkLst>
        </pc:cxnChg>
        <pc:cxnChg chg="add mod">
          <ac:chgData name="Patrick Molligo" userId="3bb0837e-4947-4629-9175-5c7940436ad2" providerId="ADAL" clId="{67C7848D-26F7-45F1-9574-69753446C9EF}" dt="2023-04-10T08:17:25.597" v="7266" actId="164"/>
          <ac:cxnSpMkLst>
            <pc:docMk/>
            <pc:sldMk cId="30080763" sldId="257"/>
            <ac:cxnSpMk id="40" creationId="{02449A50-5606-610E-CE94-0726D4078B74}"/>
          </ac:cxnSpMkLst>
        </pc:cxnChg>
        <pc:cxnChg chg="add mod">
          <ac:chgData name="Patrick Molligo" userId="3bb0837e-4947-4629-9175-5c7940436ad2" providerId="ADAL" clId="{67C7848D-26F7-45F1-9574-69753446C9EF}" dt="2023-04-10T08:17:25.597" v="7266" actId="164"/>
          <ac:cxnSpMkLst>
            <pc:docMk/>
            <pc:sldMk cId="30080763" sldId="257"/>
            <ac:cxnSpMk id="41" creationId="{58F0F34C-0F86-024C-9EFC-F5145974C910}"/>
          </ac:cxnSpMkLst>
        </pc:cxnChg>
      </pc:sldChg>
      <pc:sldChg chg="addSp delSp modSp new mod modNotes modNotesTx">
        <pc:chgData name="Patrick Molligo" userId="3bb0837e-4947-4629-9175-5c7940436ad2" providerId="ADAL" clId="{67C7848D-26F7-45F1-9574-69753446C9EF}" dt="2023-04-10T18:01:18.910" v="9924" actId="478"/>
        <pc:sldMkLst>
          <pc:docMk/>
          <pc:sldMk cId="4113640855" sldId="258"/>
        </pc:sldMkLst>
        <pc:spChg chg="mod">
          <ac:chgData name="Patrick Molligo" userId="3bb0837e-4947-4629-9175-5c7940436ad2" providerId="ADAL" clId="{67C7848D-26F7-45F1-9574-69753446C9EF}" dt="2023-04-09T03:54:39.288" v="1409"/>
          <ac:spMkLst>
            <pc:docMk/>
            <pc:sldMk cId="4113640855" sldId="258"/>
            <ac:spMk id="2" creationId="{D68D6FDD-1CC5-9F62-CBB5-B5814494449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13640855" sldId="258"/>
            <ac:spMk id="3" creationId="{11B9AE2A-4A21-25B7-27EA-7C82AE4B658D}"/>
          </ac:spMkLst>
        </pc:spChg>
        <pc:spChg chg="del mod">
          <ac:chgData name="Patrick Molligo" userId="3bb0837e-4947-4629-9175-5c7940436ad2" providerId="ADAL" clId="{67C7848D-26F7-45F1-9574-69753446C9EF}" dt="2023-04-04T15:17:39.009" v="324" actId="478"/>
          <ac:spMkLst>
            <pc:docMk/>
            <pc:sldMk cId="4113640855" sldId="258"/>
            <ac:spMk id="3" creationId="{1ECDE8C3-E381-664D-2C09-946D02D6A26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13640855" sldId="258"/>
            <ac:spMk id="4" creationId="{2CC534A6-2F6C-02F2-9530-7D16B15953EC}"/>
          </ac:spMkLst>
        </pc:spChg>
        <pc:spChg chg="add del mod">
          <ac:chgData name="Patrick Molligo" userId="3bb0837e-4947-4629-9175-5c7940436ad2" providerId="ADAL" clId="{67C7848D-26F7-45F1-9574-69753446C9EF}" dt="2023-04-04T15:17:41.803" v="325" actId="478"/>
          <ac:spMkLst>
            <pc:docMk/>
            <pc:sldMk cId="4113640855" sldId="258"/>
            <ac:spMk id="5" creationId="{CF6CC6FA-7AD6-1184-507D-02E2E139CB46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13640855" sldId="258"/>
            <ac:spMk id="5" creationId="{FDE6CDE8-8A04-1B99-70D5-6609142BB323}"/>
          </ac:spMkLst>
        </pc:spChg>
        <pc:spChg chg="mod">
          <ac:chgData name="Patrick Molligo" userId="3bb0837e-4947-4629-9175-5c7940436ad2" providerId="ADAL" clId="{67C7848D-26F7-45F1-9574-69753446C9EF}" dt="2023-04-09T03:54:39.288" v="1409"/>
          <ac:spMkLst>
            <pc:docMk/>
            <pc:sldMk cId="4113640855" sldId="258"/>
            <ac:spMk id="12" creationId="{ADF001B2-6F29-D8CF-0694-DFAFE2E28875}"/>
          </ac:spMkLst>
        </pc:spChg>
        <pc:spChg chg="add del mod">
          <ac:chgData name="Patrick Molligo" userId="3bb0837e-4947-4629-9175-5c7940436ad2" providerId="ADAL" clId="{67C7848D-26F7-45F1-9574-69753446C9EF}" dt="2023-04-09T03:54:39.288" v="1409"/>
          <ac:spMkLst>
            <pc:docMk/>
            <pc:sldMk cId="4113640855" sldId="258"/>
            <ac:spMk id="14" creationId="{06F4EBFF-CAFB-16B4-C14E-2F6E80AC8CA7}"/>
          </ac:spMkLst>
        </pc:spChg>
        <pc:spChg chg="add del mod">
          <ac:chgData name="Patrick Molligo" userId="3bb0837e-4947-4629-9175-5c7940436ad2" providerId="ADAL" clId="{67C7848D-26F7-45F1-9574-69753446C9EF}" dt="2023-04-09T03:54:39.288" v="1409"/>
          <ac:spMkLst>
            <pc:docMk/>
            <pc:sldMk cId="4113640855" sldId="258"/>
            <ac:spMk id="16" creationId="{A45D705D-99FB-34C8-8758-9A685AB1036F}"/>
          </ac:spMkLst>
        </pc:spChg>
        <pc:spChg chg="add del mod">
          <ac:chgData name="Patrick Molligo" userId="3bb0837e-4947-4629-9175-5c7940436ad2" providerId="ADAL" clId="{67C7848D-26F7-45F1-9574-69753446C9EF}" dt="2023-04-09T03:54:39.288" v="1409"/>
          <ac:spMkLst>
            <pc:docMk/>
            <pc:sldMk cId="4113640855" sldId="258"/>
            <ac:spMk id="18" creationId="{2B7F35B3-42CA-DCEB-2E47-8779A3B9DCC4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13640855" sldId="258"/>
            <ac:spMk id="37" creationId="{864D81D3-0BA9-1761-8DC3-357DE6C05FD0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113640855" sldId="258"/>
            <ac:spMk id="38" creationId="{DCCD1D5F-DE1F-668C-EBC9-C15DFB970436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13640855" sldId="258"/>
            <ac:spMk id="39" creationId="{83754162-4CAD-6932-F2BF-4FA4320F1904}"/>
          </ac:spMkLst>
        </pc:spChg>
        <pc:grpChg chg="add del mod">
          <ac:chgData name="Patrick Molligo" userId="3bb0837e-4947-4629-9175-5c7940436ad2" providerId="ADAL" clId="{67C7848D-26F7-45F1-9574-69753446C9EF}" dt="2023-04-09T03:40:16.656" v="1259" actId="478"/>
          <ac:grpSpMkLst>
            <pc:docMk/>
            <pc:sldMk cId="4113640855" sldId="258"/>
            <ac:grpSpMk id="5" creationId="{2ED60079-1373-FECE-EE8F-D68139208B1B}"/>
          </ac:grpSpMkLst>
        </pc:grpChg>
        <pc:grpChg chg="add del mod">
          <ac:chgData name="Patrick Molligo" userId="3bb0837e-4947-4629-9175-5c7940436ad2" providerId="ADAL" clId="{67C7848D-26F7-45F1-9574-69753446C9EF}" dt="2023-04-09T03:41:53.218" v="1287" actId="478"/>
          <ac:grpSpMkLst>
            <pc:docMk/>
            <pc:sldMk cId="4113640855" sldId="258"/>
            <ac:grpSpMk id="10" creationId="{B7B38BC6-9FAC-E32C-B9E8-B61957677D7E}"/>
          </ac:grpSpMkLst>
        </pc:grpChg>
        <pc:grpChg chg="add mod">
          <ac:chgData name="Patrick Molligo" userId="3bb0837e-4947-4629-9175-5c7940436ad2" providerId="ADAL" clId="{67C7848D-26F7-45F1-9574-69753446C9EF}" dt="2023-04-09T03:39:29.577" v="1254" actId="207"/>
          <ac:grpSpMkLst>
            <pc:docMk/>
            <pc:sldMk cId="4113640855" sldId="258"/>
            <ac:grpSpMk id="24" creationId="{972F9E49-FF29-C13A-03DA-A289827C194E}"/>
          </ac:grpSpMkLst>
        </pc:grpChg>
        <pc:grpChg chg="add del mod">
          <ac:chgData name="Patrick Molligo" userId="3bb0837e-4947-4629-9175-5c7940436ad2" providerId="ADAL" clId="{67C7848D-26F7-45F1-9574-69753446C9EF}" dt="2023-04-09T03:42:13.947" v="1290" actId="478"/>
          <ac:grpSpMkLst>
            <pc:docMk/>
            <pc:sldMk cId="4113640855" sldId="258"/>
            <ac:grpSpMk id="25" creationId="{61010603-F191-26B7-525C-0ED81C655B6D}"/>
          </ac:grpSpMkLst>
        </pc:grpChg>
        <pc:grpChg chg="add del mod">
          <ac:chgData name="Patrick Molligo" userId="3bb0837e-4947-4629-9175-5c7940436ad2" providerId="ADAL" clId="{67C7848D-26F7-45F1-9574-69753446C9EF}" dt="2023-04-09T03:05:14.851" v="1230" actId="478"/>
          <ac:grpSpMkLst>
            <pc:docMk/>
            <pc:sldMk cId="4113640855" sldId="258"/>
            <ac:grpSpMk id="26" creationId="{249643E4-8955-7F62-55E1-9530F2224CD8}"/>
          </ac:grpSpMkLst>
        </pc:grpChg>
        <pc:grpChg chg="add del mod">
          <ac:chgData name="Patrick Molligo" userId="3bb0837e-4947-4629-9175-5c7940436ad2" providerId="ADAL" clId="{67C7848D-26F7-45F1-9574-69753446C9EF}" dt="2023-04-09T03:41:49.533" v="1285" actId="164"/>
          <ac:grpSpMkLst>
            <pc:docMk/>
            <pc:sldMk cId="4113640855" sldId="258"/>
            <ac:grpSpMk id="31" creationId="{9E7E1560-5064-C68F-168E-0EC516FB4E54}"/>
          </ac:grpSpMkLst>
        </pc:grpChg>
        <pc:picChg chg="add mod modCrop">
          <ac:chgData name="Patrick Molligo" userId="3bb0837e-4947-4629-9175-5c7940436ad2" providerId="ADAL" clId="{67C7848D-26F7-45F1-9574-69753446C9EF}" dt="2023-04-09T03:39:49.218" v="1256" actId="2085"/>
          <ac:picMkLst>
            <pc:docMk/>
            <pc:sldMk cId="4113640855" sldId="258"/>
            <ac:picMk id="4" creationId="{9B029140-1942-48E8-875D-C6EBD9365C75}"/>
          </ac:picMkLst>
        </pc:picChg>
        <pc:picChg chg="add mod">
          <ac:chgData name="Patrick Molligo" userId="3bb0837e-4947-4629-9175-5c7940436ad2" providerId="ADAL" clId="{67C7848D-26F7-45F1-9574-69753446C9EF}" dt="2023-04-09T03:42:25.828" v="1297" actId="1076"/>
          <ac:picMkLst>
            <pc:docMk/>
            <pc:sldMk cId="4113640855" sldId="258"/>
            <ac:picMk id="6" creationId="{E31DF128-596C-580E-3B1D-B31182DAB974}"/>
          </ac:picMkLst>
        </pc:picChg>
        <pc:picChg chg="add del mod">
          <ac:chgData name="Patrick Molligo" userId="3bb0837e-4947-4629-9175-5c7940436ad2" providerId="ADAL" clId="{67C7848D-26F7-45F1-9574-69753446C9EF}" dt="2023-04-09T03:40:33.818" v="1267"/>
          <ac:picMkLst>
            <pc:docMk/>
            <pc:sldMk cId="4113640855" sldId="258"/>
            <ac:picMk id="7" creationId="{3CE69C88-5C92-5942-289F-659E7719AAFE}"/>
          </ac:picMkLst>
        </pc:picChg>
        <pc:picChg chg="add del mod">
          <ac:chgData name="Patrick Molligo" userId="3bb0837e-4947-4629-9175-5c7940436ad2" providerId="ADAL" clId="{67C7848D-26F7-45F1-9574-69753446C9EF}" dt="2023-04-04T15:18:08.509" v="334" actId="478"/>
          <ac:picMkLst>
            <pc:docMk/>
            <pc:sldMk cId="4113640855" sldId="258"/>
            <ac:picMk id="7" creationId="{6AB7D061-5BA3-8CF6-E855-D13CBEADA122}"/>
          </ac:picMkLst>
        </pc:picChg>
        <pc:picChg chg="add del mod">
          <ac:chgData name="Patrick Molligo" userId="3bb0837e-4947-4629-9175-5c7940436ad2" providerId="ADAL" clId="{67C7848D-26F7-45F1-9574-69753446C9EF}" dt="2023-04-04T15:18:10.446" v="335" actId="478"/>
          <ac:picMkLst>
            <pc:docMk/>
            <pc:sldMk cId="4113640855" sldId="258"/>
            <ac:picMk id="9" creationId="{0366787A-35E1-D407-E8C1-DA779FB1AEDB}"/>
          </ac:picMkLst>
        </pc:picChg>
        <pc:picChg chg="add mod modCrop">
          <ac:chgData name="Patrick Molligo" userId="3bb0837e-4947-4629-9175-5c7940436ad2" providerId="ADAL" clId="{67C7848D-26F7-45F1-9574-69753446C9EF}" dt="2023-04-09T03:41:49.533" v="1285" actId="164"/>
          <ac:picMkLst>
            <pc:docMk/>
            <pc:sldMk cId="4113640855" sldId="258"/>
            <ac:picMk id="9" creationId="{E884180E-0EF8-5E59-D8B6-E43A73CA5E18}"/>
          </ac:picMkLst>
        </pc:picChg>
        <pc:picChg chg="add del mod">
          <ac:chgData name="Patrick Molligo" userId="3bb0837e-4947-4629-9175-5c7940436ad2" providerId="ADAL" clId="{67C7848D-26F7-45F1-9574-69753446C9EF}" dt="2023-04-04T15:18:18.144" v="340" actId="478"/>
          <ac:picMkLst>
            <pc:docMk/>
            <pc:sldMk cId="4113640855" sldId="258"/>
            <ac:picMk id="11" creationId="{4E824479-BB7C-5F01-1159-BA09F65D189B}"/>
          </ac:picMkLst>
        </pc:picChg>
        <pc:picChg chg="add mod">
          <ac:chgData name="Patrick Molligo" userId="3bb0837e-4947-4629-9175-5c7940436ad2" providerId="ADAL" clId="{67C7848D-26F7-45F1-9574-69753446C9EF}" dt="2023-04-09T03:42:24.247" v="1296" actId="1076"/>
          <ac:picMkLst>
            <pc:docMk/>
            <pc:sldMk cId="4113640855" sldId="258"/>
            <ac:picMk id="11" creationId="{A977FBDD-1CB8-99FF-433C-A21436BD80ED}"/>
          </ac:picMkLst>
        </pc:picChg>
        <pc:picChg chg="add mod">
          <ac:chgData name="Patrick Molligo" userId="3bb0837e-4947-4629-9175-5c7940436ad2" providerId="ADAL" clId="{67C7848D-26F7-45F1-9574-69753446C9EF}" dt="2023-04-04T15:20:16.786" v="411" actId="208"/>
          <ac:picMkLst>
            <pc:docMk/>
            <pc:sldMk cId="4113640855" sldId="258"/>
            <ac:picMk id="13" creationId="{EF2CEAF3-F682-D996-1D60-EF828F18DD32}"/>
          </ac:picMkLst>
        </pc:picChg>
        <pc:picChg chg="add mod">
          <ac:chgData name="Patrick Molligo" userId="3bb0837e-4947-4629-9175-5c7940436ad2" providerId="ADAL" clId="{67C7848D-26F7-45F1-9574-69753446C9EF}" dt="2023-04-04T15:20:16.786" v="411" actId="208"/>
          <ac:picMkLst>
            <pc:docMk/>
            <pc:sldMk cId="4113640855" sldId="258"/>
            <ac:picMk id="15" creationId="{4B9EFA55-7F75-21CA-045C-8FD40AC0DD0C}"/>
          </ac:picMkLst>
        </pc:picChg>
        <pc:picChg chg="add mod">
          <ac:chgData name="Patrick Molligo" userId="3bb0837e-4947-4629-9175-5c7940436ad2" providerId="ADAL" clId="{67C7848D-26F7-45F1-9574-69753446C9EF}" dt="2023-04-09T03:38:21.782" v="1243" actId="2085"/>
          <ac:picMkLst>
            <pc:docMk/>
            <pc:sldMk cId="4113640855" sldId="258"/>
            <ac:picMk id="17" creationId="{D147DAB3-DE2F-7020-A895-5A5C2CBA44C5}"/>
          </ac:picMkLst>
        </pc:picChg>
        <pc:picChg chg="add mod">
          <ac:chgData name="Patrick Molligo" userId="3bb0837e-4947-4629-9175-5c7940436ad2" providerId="ADAL" clId="{67C7848D-26F7-45F1-9574-69753446C9EF}" dt="2023-04-09T03:38:21.782" v="1243" actId="2085"/>
          <ac:picMkLst>
            <pc:docMk/>
            <pc:sldMk cId="4113640855" sldId="258"/>
            <ac:picMk id="19" creationId="{373955CC-A8ED-C877-74BE-CCCB496951D1}"/>
          </ac:picMkLst>
        </pc:picChg>
        <pc:picChg chg="add mod">
          <ac:chgData name="Patrick Molligo" userId="3bb0837e-4947-4629-9175-5c7940436ad2" providerId="ADAL" clId="{67C7848D-26F7-45F1-9574-69753446C9EF}" dt="2023-04-09T03:39:49.218" v="1256" actId="2085"/>
          <ac:picMkLst>
            <pc:docMk/>
            <pc:sldMk cId="4113640855" sldId="258"/>
            <ac:picMk id="21" creationId="{16AC4F4A-DC17-3F74-A449-BE6CF72222F6}"/>
          </ac:picMkLst>
        </pc:picChg>
        <pc:picChg chg="add mod">
          <ac:chgData name="Patrick Molligo" userId="3bb0837e-4947-4629-9175-5c7940436ad2" providerId="ADAL" clId="{67C7848D-26F7-45F1-9574-69753446C9EF}" dt="2023-04-09T03:39:49.218" v="1256" actId="2085"/>
          <ac:picMkLst>
            <pc:docMk/>
            <pc:sldMk cId="4113640855" sldId="258"/>
            <ac:picMk id="23" creationId="{C522E0E0-A84E-6B57-A101-47F0732371E9}"/>
          </ac:picMkLst>
        </pc:picChg>
        <pc:picChg chg="add mod modCrop">
          <ac:chgData name="Patrick Molligo" userId="3bb0837e-4947-4629-9175-5c7940436ad2" providerId="ADAL" clId="{67C7848D-26F7-45F1-9574-69753446C9EF}" dt="2023-04-09T03:41:42.668" v="1284" actId="1076"/>
          <ac:picMkLst>
            <pc:docMk/>
            <pc:sldMk cId="4113640855" sldId="258"/>
            <ac:picMk id="28" creationId="{3FE0EA09-A52D-E162-1149-40EA3FD8EE36}"/>
          </ac:picMkLst>
        </pc:picChg>
        <pc:picChg chg="add mod">
          <ac:chgData name="Patrick Molligo" userId="3bb0837e-4947-4629-9175-5c7940436ad2" providerId="ADAL" clId="{67C7848D-26F7-45F1-9574-69753446C9EF}" dt="2023-04-09T03:38:16.707" v="1242" actId="2085"/>
          <ac:picMkLst>
            <pc:docMk/>
            <pc:sldMk cId="4113640855" sldId="258"/>
            <ac:picMk id="30" creationId="{D1FA0915-BDF0-3660-A5FC-3ABEEC79F112}"/>
          </ac:picMkLst>
        </pc:picChg>
      </pc:sldChg>
      <pc:sldChg chg="modSp new del mod">
        <pc:chgData name="Patrick Molligo" userId="3bb0837e-4947-4629-9175-5c7940436ad2" providerId="ADAL" clId="{67C7848D-26F7-45F1-9574-69753446C9EF}" dt="2023-04-09T16:46:48.754" v="1607" actId="47"/>
        <pc:sldMkLst>
          <pc:docMk/>
          <pc:sldMk cId="498744019" sldId="259"/>
        </pc:sldMkLst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498744019" sldId="259"/>
            <ac:spMk id="2" creationId="{66E026EB-7395-FCB0-0D73-4C9772E48973}"/>
          </ac:spMkLst>
        </pc:spChg>
        <pc:spChg chg="mod">
          <ac:chgData name="Patrick Molligo" userId="3bb0837e-4947-4629-9175-5c7940436ad2" providerId="ADAL" clId="{67C7848D-26F7-45F1-9574-69753446C9EF}" dt="2023-04-09T16:46:42.324" v="1606" actId="21"/>
          <ac:spMkLst>
            <pc:docMk/>
            <pc:sldMk cId="498744019" sldId="259"/>
            <ac:spMk id="3" creationId="{8F0E7C0E-B13E-1166-330D-065BBDFE35AD}"/>
          </ac:spMkLst>
        </pc:spChg>
      </pc:sldChg>
      <pc:sldChg chg="addSp delSp modSp mod ord">
        <pc:chgData name="Patrick Molligo" userId="3bb0837e-4947-4629-9175-5c7940436ad2" providerId="ADAL" clId="{67C7848D-26F7-45F1-9574-69753446C9EF}" dt="2023-04-10T17:55:14.502" v="9914"/>
        <pc:sldMkLst>
          <pc:docMk/>
          <pc:sldMk cId="3482449966" sldId="260"/>
        </pc:sldMkLst>
        <pc:spChg chg="mod">
          <ac:chgData name="Patrick Molligo" userId="3bb0837e-4947-4629-9175-5c7940436ad2" providerId="ADAL" clId="{67C7848D-26F7-45F1-9574-69753446C9EF}" dt="2023-04-10T17:37:25.666" v="9673" actId="20577"/>
          <ac:spMkLst>
            <pc:docMk/>
            <pc:sldMk cId="3482449966" sldId="260"/>
            <ac:spMk id="2" creationId="{D68D6FDD-1CC5-9F62-CBB5-B58144944498}"/>
          </ac:spMkLst>
        </pc:spChg>
        <pc:spChg chg="del mod">
          <ac:chgData name="Patrick Molligo" userId="3bb0837e-4947-4629-9175-5c7940436ad2" providerId="ADAL" clId="{67C7848D-26F7-45F1-9574-69753446C9EF}" dt="2023-04-09T23:52:00.106" v="4363" actId="478"/>
          <ac:spMkLst>
            <pc:docMk/>
            <pc:sldMk cId="3482449966" sldId="260"/>
            <ac:spMk id="3" creationId="{1ECDE8C3-E381-664D-2C09-946D02D6A26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482449966" sldId="260"/>
            <ac:spMk id="3" creationId="{24247718-2F78-DC80-BD28-BBAFF7525A0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482449966" sldId="260"/>
            <ac:spMk id="4" creationId="{9907BDF0-34D3-01E6-1DBA-AB03530BC00F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482449966" sldId="260"/>
            <ac:spMk id="5" creationId="{573E54C0-9720-5182-CB73-2FF638BB70AD}"/>
          </ac:spMkLst>
        </pc:spChg>
        <pc:spChg chg="del">
          <ac:chgData name="Patrick Molligo" userId="3bb0837e-4947-4629-9175-5c7940436ad2" providerId="ADAL" clId="{67C7848D-26F7-45F1-9574-69753446C9EF}" dt="2023-04-10T17:54:40.496" v="9892" actId="478"/>
          <ac:spMkLst>
            <pc:docMk/>
            <pc:sldMk cId="3482449966" sldId="260"/>
            <ac:spMk id="7" creationId="{BB9584BD-715B-E1D6-F4D5-19284174FD84}"/>
          </ac:spMkLst>
        </pc:spChg>
        <pc:spChg chg="add mod">
          <ac:chgData name="Patrick Molligo" userId="3bb0837e-4947-4629-9175-5c7940436ad2" providerId="ADAL" clId="{67C7848D-26F7-45F1-9574-69753446C9EF}" dt="2023-04-10T17:55:14.502" v="9914"/>
          <ac:spMkLst>
            <pc:docMk/>
            <pc:sldMk cId="3482449966" sldId="260"/>
            <ac:spMk id="8" creationId="{8339C74E-2B4A-B80D-DB77-95260AF8C4AA}"/>
          </ac:spMkLst>
        </pc:spChg>
        <pc:spChg chg="del">
          <ac:chgData name="Patrick Molligo" userId="3bb0837e-4947-4629-9175-5c7940436ad2" providerId="ADAL" clId="{67C7848D-26F7-45F1-9574-69753446C9EF}" dt="2023-04-09T17:48:56.294" v="2340" actId="478"/>
          <ac:spMkLst>
            <pc:docMk/>
            <pc:sldMk cId="3482449966" sldId="260"/>
            <ac:spMk id="13" creationId="{9B4C82AF-18A2-C10B-911C-BA56B4765482}"/>
          </ac:spMkLst>
        </pc:spChg>
        <pc:spChg chg="add del mod">
          <ac:chgData name="Patrick Molligo" userId="3bb0837e-4947-4629-9175-5c7940436ad2" providerId="ADAL" clId="{67C7848D-26F7-45F1-9574-69753446C9EF}" dt="2023-04-09T23:52:16.307" v="4403" actId="478"/>
          <ac:spMkLst>
            <pc:docMk/>
            <pc:sldMk cId="3482449966" sldId="260"/>
            <ac:spMk id="15" creationId="{086E2F66-5DDE-2000-8C7A-BE9149C74B00}"/>
          </ac:spMkLst>
        </pc:spChg>
        <pc:spChg chg="add mod">
          <ac:chgData name="Patrick Molligo" userId="3bb0837e-4947-4629-9175-5c7940436ad2" providerId="ADAL" clId="{67C7848D-26F7-45F1-9574-69753446C9EF}" dt="2023-04-10T04:48:25.895" v="5567"/>
          <ac:spMkLst>
            <pc:docMk/>
            <pc:sldMk cId="3482449966" sldId="260"/>
            <ac:spMk id="17" creationId="{E3D3877D-082C-9081-D896-D9A59DB67E69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482449966" sldId="260"/>
            <ac:spMk id="18" creationId="{589FC432-A66A-7837-E643-7F6BE533D9F7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3482449966" sldId="260"/>
            <ac:spMk id="19" creationId="{C39EF3FF-F94F-DF2F-FE04-4DBE9021C6A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482449966" sldId="260"/>
            <ac:spMk id="20" creationId="{0A48A989-7917-1FDB-2B44-0B9C46D72ED1}"/>
          </ac:spMkLst>
        </pc:spChg>
        <pc:picChg chg="add mod ord modCrop">
          <ac:chgData name="Patrick Molligo" userId="3bb0837e-4947-4629-9175-5c7940436ad2" providerId="ADAL" clId="{67C7848D-26F7-45F1-9574-69753446C9EF}" dt="2023-04-09T23:53:26.881" v="4426" actId="14100"/>
          <ac:picMkLst>
            <pc:docMk/>
            <pc:sldMk cId="3482449966" sldId="260"/>
            <ac:picMk id="16" creationId="{4E8516DD-4B92-FC46-BCA7-10093A6B3C99}"/>
          </ac:picMkLst>
        </pc:picChg>
      </pc:sldChg>
      <pc:sldChg chg="addSp delSp modSp del mod">
        <pc:chgData name="Patrick Molligo" userId="3bb0837e-4947-4629-9175-5c7940436ad2" providerId="ADAL" clId="{67C7848D-26F7-45F1-9574-69753446C9EF}" dt="2023-04-09T16:51:11.089" v="1617" actId="2696"/>
        <pc:sldMkLst>
          <pc:docMk/>
          <pc:sldMk cId="1828292990" sldId="261"/>
        </pc:sldMkLst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1828292990" sldId="261"/>
            <ac:spMk id="2" creationId="{DAAE9549-5C80-8DBF-0028-04FE4BDDDD21}"/>
          </ac:spMkLst>
        </pc:spChg>
        <pc:spChg chg="mod">
          <ac:chgData name="Patrick Molligo" userId="3bb0837e-4947-4629-9175-5c7940436ad2" providerId="ADAL" clId="{67C7848D-26F7-45F1-9574-69753446C9EF}" dt="2023-04-09T15:51:46.043" v="1563" actId="20577"/>
          <ac:spMkLst>
            <pc:docMk/>
            <pc:sldMk cId="1828292990" sldId="261"/>
            <ac:spMk id="3" creationId="{1167D7D7-86C8-BA7C-1AC7-9372CF8B8F55}"/>
          </ac:spMkLst>
        </pc:spChg>
        <pc:spChg chg="add del mod">
          <ac:chgData name="Patrick Molligo" userId="3bb0837e-4947-4629-9175-5c7940436ad2" providerId="ADAL" clId="{67C7848D-26F7-45F1-9574-69753446C9EF}" dt="2023-04-09T16:51:01.265" v="1616"/>
          <ac:spMkLst>
            <pc:docMk/>
            <pc:sldMk cId="1828292990" sldId="261"/>
            <ac:spMk id="11" creationId="{8D191982-A470-A44D-1734-8F0DDACF9AA2}"/>
          </ac:spMkLst>
        </pc:spChg>
      </pc:sldChg>
      <pc:sldChg chg="addSp delSp modSp mod modAnim">
        <pc:chgData name="Patrick Molligo" userId="3bb0837e-4947-4629-9175-5c7940436ad2" providerId="ADAL" clId="{67C7848D-26F7-45F1-9574-69753446C9EF}" dt="2023-04-10T17:25:56.747" v="9414" actId="20577"/>
        <pc:sldMkLst>
          <pc:docMk/>
          <pc:sldMk cId="4144446268" sldId="262"/>
        </pc:sldMkLst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4144446268" sldId="262"/>
            <ac:spMk id="2" creationId="{5549AD20-51CA-791C-D142-EE7F9B3535B4}"/>
          </ac:spMkLst>
        </pc:spChg>
        <pc:spChg chg="mod">
          <ac:chgData name="Patrick Molligo" userId="3bb0837e-4947-4629-9175-5c7940436ad2" providerId="ADAL" clId="{67C7848D-26F7-45F1-9574-69753446C9EF}" dt="2023-04-10T17:25:56.747" v="9414" actId="20577"/>
          <ac:spMkLst>
            <pc:docMk/>
            <pc:sldMk cId="4144446268" sldId="262"/>
            <ac:spMk id="3" creationId="{7348A770-5618-DD09-65EE-B1B791C8B020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4446268" sldId="262"/>
            <ac:spMk id="4" creationId="{B1905456-90E1-75FF-EF12-D7F55CDB8839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4446268" sldId="262"/>
            <ac:spMk id="5" creationId="{96D17482-EA58-B966-0907-4BC555149D9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4446268" sldId="262"/>
            <ac:spMk id="6" creationId="{2B4CF290-1801-A257-EE21-FCE85E3E17A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44446268" sldId="262"/>
            <ac:spMk id="14" creationId="{46F5DE6A-A5A3-AC7A-943D-5626EC1221DB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144446268" sldId="262"/>
            <ac:spMk id="15" creationId="{34E29D4F-6B07-A422-4F15-D5E2B17E10D4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44446268" sldId="262"/>
            <ac:spMk id="16" creationId="{4D4C9B0C-BE5B-D835-38AE-0A4DD89AEB3A}"/>
          </ac:spMkLst>
        </pc:spChg>
      </pc:sldChg>
      <pc:sldChg chg="addSp delSp modSp mod modAnim modNotes modNotesTx">
        <pc:chgData name="Patrick Molligo" userId="3bb0837e-4947-4629-9175-5c7940436ad2" providerId="ADAL" clId="{67C7848D-26F7-45F1-9574-69753446C9EF}" dt="2023-04-10T17:27:33.627" v="9464" actId="20577"/>
        <pc:sldMkLst>
          <pc:docMk/>
          <pc:sldMk cId="1837072187" sldId="263"/>
        </pc:sldMkLst>
        <pc:spChg chg="mod">
          <ac:chgData name="Patrick Molligo" userId="3bb0837e-4947-4629-9175-5c7940436ad2" providerId="ADAL" clId="{67C7848D-26F7-45F1-9574-69753446C9EF}" dt="2023-04-09T17:41:40.528" v="2213" actId="20577"/>
          <ac:spMkLst>
            <pc:docMk/>
            <pc:sldMk cId="1837072187" sldId="263"/>
            <ac:spMk id="2" creationId="{0DBB5DAB-37ED-B5C0-DB39-E42FF77ADFD9}"/>
          </ac:spMkLst>
        </pc:spChg>
        <pc:spChg chg="add del mod">
          <ac:chgData name="Patrick Molligo" userId="3bb0837e-4947-4629-9175-5c7940436ad2" providerId="ADAL" clId="{67C7848D-26F7-45F1-9574-69753446C9EF}" dt="2023-04-10T17:27:28.012" v="9461" actId="20577"/>
          <ac:spMkLst>
            <pc:docMk/>
            <pc:sldMk cId="1837072187" sldId="263"/>
            <ac:spMk id="3" creationId="{FEF58914-CDDC-9D4E-2554-B65D5FB4D39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37072187" sldId="263"/>
            <ac:spMk id="4" creationId="{2FC5F9DA-E823-8171-D0DE-8AD65FD296B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37072187" sldId="263"/>
            <ac:spMk id="5" creationId="{E42B3092-99C8-1C53-3C09-FCEFE6BEEB9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37072187" sldId="263"/>
            <ac:spMk id="6" creationId="{78020DFC-61DE-0C85-7F74-B17F8E74731A}"/>
          </ac:spMkLst>
        </pc:spChg>
        <pc:spChg chg="add mod">
          <ac:chgData name="Patrick Molligo" userId="3bb0837e-4947-4629-9175-5c7940436ad2" providerId="ADAL" clId="{67C7848D-26F7-45F1-9574-69753446C9EF}" dt="2023-04-10T17:27:33.627" v="9464" actId="20577"/>
          <ac:spMkLst>
            <pc:docMk/>
            <pc:sldMk cId="1837072187" sldId="263"/>
            <ac:spMk id="22" creationId="{CE79CE7E-F0DA-2553-BF72-236E8B86C4DE}"/>
          </ac:spMkLst>
        </pc:spChg>
        <pc:spChg chg="add mod">
          <ac:chgData name="Patrick Molligo" userId="3bb0837e-4947-4629-9175-5c7940436ad2" providerId="ADAL" clId="{67C7848D-26F7-45F1-9574-69753446C9EF}" dt="2023-04-10T05:15:17.600" v="5792" actId="122"/>
          <ac:spMkLst>
            <pc:docMk/>
            <pc:sldMk cId="1837072187" sldId="263"/>
            <ac:spMk id="23" creationId="{7FD7AEE0-2FA3-405D-43EF-65D7EE2D65BD}"/>
          </ac:spMkLst>
        </pc:spChg>
        <pc:spChg chg="add mod">
          <ac:chgData name="Patrick Molligo" userId="3bb0837e-4947-4629-9175-5c7940436ad2" providerId="ADAL" clId="{67C7848D-26F7-45F1-9574-69753446C9EF}" dt="2023-04-10T05:15:12.150" v="5789" actId="122"/>
          <ac:spMkLst>
            <pc:docMk/>
            <pc:sldMk cId="1837072187" sldId="263"/>
            <ac:spMk id="24" creationId="{A6124AFF-3E05-7BC4-B48B-A5192FFC3AE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837072187" sldId="263"/>
            <ac:spMk id="25" creationId="{83F2089D-5505-5C32-61CC-6FA5F8AED986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837072187" sldId="263"/>
            <ac:spMk id="26" creationId="{115FD1D0-330A-7672-5CBA-FF8239693408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837072187" sldId="263"/>
            <ac:spMk id="27" creationId="{B4DB1C71-8129-14E8-D83C-7FA2925732F0}"/>
          </ac:spMkLst>
        </pc:spChg>
        <pc:picChg chg="add del mod">
          <ac:chgData name="Patrick Molligo" userId="3bb0837e-4947-4629-9175-5c7940436ad2" providerId="ADAL" clId="{67C7848D-26F7-45F1-9574-69753446C9EF}" dt="2023-04-09T17:27:56.982" v="1807"/>
          <ac:picMkLst>
            <pc:docMk/>
            <pc:sldMk cId="1837072187" sldId="263"/>
            <ac:picMk id="15" creationId="{26C18479-37DD-83D5-65AA-3CC068DD8346}"/>
          </ac:picMkLst>
        </pc:picChg>
        <pc:picChg chg="add del mod">
          <ac:chgData name="Patrick Molligo" userId="3bb0837e-4947-4629-9175-5c7940436ad2" providerId="ADAL" clId="{67C7848D-26F7-45F1-9574-69753446C9EF}" dt="2023-04-09T17:27:59.587" v="1809"/>
          <ac:picMkLst>
            <pc:docMk/>
            <pc:sldMk cId="1837072187" sldId="263"/>
            <ac:picMk id="17" creationId="{D0645439-5173-F310-F8FC-BDE5E48BBF6E}"/>
          </ac:picMkLst>
        </pc:picChg>
        <pc:picChg chg="add mod">
          <ac:chgData name="Patrick Molligo" userId="3bb0837e-4947-4629-9175-5c7940436ad2" providerId="ADAL" clId="{67C7848D-26F7-45F1-9574-69753446C9EF}" dt="2023-04-09T17:41:23.710" v="2166" actId="1037"/>
          <ac:picMkLst>
            <pc:docMk/>
            <pc:sldMk cId="1837072187" sldId="263"/>
            <ac:picMk id="19" creationId="{E6BFBE42-7A51-7463-712B-CE44575A4D56}"/>
          </ac:picMkLst>
        </pc:picChg>
        <pc:picChg chg="add mod modCrop">
          <ac:chgData name="Patrick Molligo" userId="3bb0837e-4947-4629-9175-5c7940436ad2" providerId="ADAL" clId="{67C7848D-26F7-45F1-9574-69753446C9EF}" dt="2023-04-10T02:13:35.730" v="4703" actId="1037"/>
          <ac:picMkLst>
            <pc:docMk/>
            <pc:sldMk cId="1837072187" sldId="263"/>
            <ac:picMk id="21" creationId="{91BB242B-6381-EE02-0549-156270614D86}"/>
          </ac:picMkLst>
        </pc:picChg>
      </pc:sldChg>
      <pc:sldChg chg="addSp delSp modSp mod ord modAnim">
        <pc:chgData name="Patrick Molligo" userId="3bb0837e-4947-4629-9175-5c7940436ad2" providerId="ADAL" clId="{67C7848D-26F7-45F1-9574-69753446C9EF}" dt="2023-04-10T17:26:30.363" v="9423" actId="20577"/>
        <pc:sldMkLst>
          <pc:docMk/>
          <pc:sldMk cId="919009066" sldId="264"/>
        </pc:sldMkLst>
        <pc:spChg chg="mod">
          <ac:chgData name="Patrick Molligo" userId="3bb0837e-4947-4629-9175-5c7940436ad2" providerId="ADAL" clId="{67C7848D-26F7-45F1-9574-69753446C9EF}" dt="2023-04-10T17:26:30.363" v="9423" actId="20577"/>
          <ac:spMkLst>
            <pc:docMk/>
            <pc:sldMk cId="919009066" sldId="264"/>
            <ac:spMk id="2" creationId="{B89F3DAD-4157-712F-7AF2-633B7924538A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919009066" sldId="264"/>
            <ac:spMk id="3" creationId="{A48869F4-7283-DC75-5BC1-3B8DF1CB5256}"/>
          </ac:spMkLst>
        </pc:spChg>
        <pc:spChg chg="del mod">
          <ac:chgData name="Patrick Molligo" userId="3bb0837e-4947-4629-9175-5c7940436ad2" providerId="ADAL" clId="{67C7848D-26F7-45F1-9574-69753446C9EF}" dt="2023-04-09T00:08:09.182" v="1121" actId="478"/>
          <ac:spMkLst>
            <pc:docMk/>
            <pc:sldMk cId="919009066" sldId="264"/>
            <ac:spMk id="3" creationId="{F436C92C-B11A-50D4-78CD-279260E00F7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919009066" sldId="264"/>
            <ac:spMk id="4" creationId="{69E6509F-39AD-1255-EEBF-FC24E3C805E1}"/>
          </ac:spMkLst>
        </pc:spChg>
        <pc:spChg chg="add del mod">
          <ac:chgData name="Patrick Molligo" userId="3bb0837e-4947-4629-9175-5c7940436ad2" providerId="ADAL" clId="{67C7848D-26F7-45F1-9574-69753446C9EF}" dt="2023-04-09T00:08:11.663" v="1122" actId="478"/>
          <ac:spMkLst>
            <pc:docMk/>
            <pc:sldMk cId="919009066" sldId="264"/>
            <ac:spMk id="5" creationId="{2BFF8652-00E8-0EEA-4E9E-C1477D3FD14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919009066" sldId="264"/>
            <ac:spMk id="5" creationId="{C21BD502-CDA4-8F12-9C66-B7FD4F418856}"/>
          </ac:spMkLst>
        </pc:spChg>
        <pc:spChg chg="add del">
          <ac:chgData name="Patrick Molligo" userId="3bb0837e-4947-4629-9175-5c7940436ad2" providerId="ADAL" clId="{67C7848D-26F7-45F1-9574-69753446C9EF}" dt="2023-04-04T15:43:05.654" v="951" actId="22"/>
          <ac:spMkLst>
            <pc:docMk/>
            <pc:sldMk cId="919009066" sldId="264"/>
            <ac:spMk id="5" creationId="{DC9E4210-A317-688E-31FC-762E646AAC5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919009066" sldId="264"/>
            <ac:spMk id="17" creationId="{6F565EAC-D061-BE36-A1BE-29213B95887F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919009066" sldId="264"/>
            <ac:spMk id="18" creationId="{3694902E-7999-91D6-1161-FC6485F03CA9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919009066" sldId="264"/>
            <ac:spMk id="19" creationId="{018A11DE-F3AA-27D1-8A37-A21F8DEBB6BB}"/>
          </ac:spMkLst>
        </pc:spChg>
        <pc:graphicFrameChg chg="add mod">
          <ac:chgData name="Patrick Molligo" userId="3bb0837e-4947-4629-9175-5c7940436ad2" providerId="ADAL" clId="{67C7848D-26F7-45F1-9574-69753446C9EF}" dt="2023-04-10T05:18:36.632" v="5853" actId="692"/>
          <ac:graphicFrameMkLst>
            <pc:docMk/>
            <pc:sldMk cId="919009066" sldId="264"/>
            <ac:graphicFrameMk id="6" creationId="{CBA02AD4-9E71-9675-9333-D94ABC810414}"/>
          </ac:graphicFrameMkLst>
        </pc:graphicFrameChg>
      </pc:sldChg>
      <pc:sldChg chg="modSp del mod modNotesTx">
        <pc:chgData name="Patrick Molligo" userId="3bb0837e-4947-4629-9175-5c7940436ad2" providerId="ADAL" clId="{67C7848D-26F7-45F1-9574-69753446C9EF}" dt="2023-04-10T09:38:34.117" v="8402" actId="2696"/>
        <pc:sldMkLst>
          <pc:docMk/>
          <pc:sldMk cId="353096288" sldId="265"/>
        </pc:sldMkLst>
        <pc:spChg chg="mod">
          <ac:chgData name="Patrick Molligo" userId="3bb0837e-4947-4629-9175-5c7940436ad2" providerId="ADAL" clId="{67C7848D-26F7-45F1-9574-69753446C9EF}" dt="2023-04-09T17:53:13.657" v="2393" actId="20577"/>
          <ac:spMkLst>
            <pc:docMk/>
            <pc:sldMk cId="353096288" sldId="265"/>
            <ac:spMk id="2" creationId="{A7CDAD19-0161-BA4D-74EF-AD263B1BD79D}"/>
          </ac:spMkLst>
        </pc:spChg>
        <pc:spChg chg="mod">
          <ac:chgData name="Patrick Molligo" userId="3bb0837e-4947-4629-9175-5c7940436ad2" providerId="ADAL" clId="{67C7848D-26F7-45F1-9574-69753446C9EF}" dt="2023-04-10T04:23:06.606" v="5378" actId="313"/>
          <ac:spMkLst>
            <pc:docMk/>
            <pc:sldMk cId="353096288" sldId="265"/>
            <ac:spMk id="3" creationId="{B3B85397-01D7-8BE3-6039-0DBCFF19AF2D}"/>
          </ac:spMkLst>
        </pc:spChg>
      </pc:sldChg>
      <pc:sldChg chg="modSp del">
        <pc:chgData name="Patrick Molligo" userId="3bb0837e-4947-4629-9175-5c7940436ad2" providerId="ADAL" clId="{67C7848D-26F7-45F1-9574-69753446C9EF}" dt="2023-04-09T18:22:13.396" v="2644" actId="2696"/>
        <pc:sldMkLst>
          <pc:docMk/>
          <pc:sldMk cId="1069060773" sldId="266"/>
        </pc:sldMkLst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1069060773" sldId="266"/>
            <ac:spMk id="2" creationId="{83EBE94C-E036-F134-8260-2DBBB54FCA62}"/>
          </ac:spMkLst>
        </pc:spChg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1069060773" sldId="266"/>
            <ac:spMk id="3" creationId="{01EDA2EA-25C3-4354-505B-0972C613A306}"/>
          </ac:spMkLst>
        </pc:spChg>
      </pc:sldChg>
      <pc:sldChg chg="modSp new del mod ord modNotesTx">
        <pc:chgData name="Patrick Molligo" userId="3bb0837e-4947-4629-9175-5c7940436ad2" providerId="ADAL" clId="{67C7848D-26F7-45F1-9574-69753446C9EF}" dt="2023-04-10T09:55:25.563" v="8703" actId="2696"/>
        <pc:sldMkLst>
          <pc:docMk/>
          <pc:sldMk cId="2349230183" sldId="267"/>
        </pc:sldMkLst>
        <pc:spChg chg="mod">
          <ac:chgData name="Patrick Molligo" userId="3bb0837e-4947-4629-9175-5c7940436ad2" providerId="ADAL" clId="{67C7848D-26F7-45F1-9574-69753446C9EF}" dt="2023-04-09T00:48:37.678" v="1226" actId="20577"/>
          <ac:spMkLst>
            <pc:docMk/>
            <pc:sldMk cId="2349230183" sldId="267"/>
            <ac:spMk id="2" creationId="{D0A061E0-ACB4-2205-4925-92173DF670A5}"/>
          </ac:spMkLst>
        </pc:spChg>
        <pc:spChg chg="mod">
          <ac:chgData name="Patrick Molligo" userId="3bb0837e-4947-4629-9175-5c7940436ad2" providerId="ADAL" clId="{67C7848D-26F7-45F1-9574-69753446C9EF}" dt="2023-04-09T18:21:57.052" v="2643"/>
          <ac:spMkLst>
            <pc:docMk/>
            <pc:sldMk cId="2349230183" sldId="267"/>
            <ac:spMk id="3" creationId="{0018DD4E-AA99-0431-2587-01108135CCB6}"/>
          </ac:spMkLst>
        </pc:spChg>
      </pc:sldChg>
      <pc:sldChg chg="modSp add del">
        <pc:chgData name="Patrick Molligo" userId="3bb0837e-4947-4629-9175-5c7940436ad2" providerId="ADAL" clId="{67C7848D-26F7-45F1-9574-69753446C9EF}" dt="2023-04-04T15:28:55.379" v="478" actId="47"/>
        <pc:sldMkLst>
          <pc:docMk/>
          <pc:sldMk cId="667687556" sldId="268"/>
        </pc:sldMkLst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667687556" sldId="268"/>
            <ac:spMk id="2" creationId="{D68D6FDD-1CC5-9F62-CBB5-B58144944498}"/>
          </ac:spMkLst>
        </pc:spChg>
        <pc:spChg chg="mod">
          <ac:chgData name="Patrick Molligo" userId="3bb0837e-4947-4629-9175-5c7940436ad2" providerId="ADAL" clId="{67C7848D-26F7-45F1-9574-69753446C9EF}" dt="2023-04-04T15:22:45.931" v="425"/>
          <ac:spMkLst>
            <pc:docMk/>
            <pc:sldMk cId="667687556" sldId="268"/>
            <ac:spMk id="3" creationId="{1ECDE8C3-E381-664D-2C09-946D02D6A26D}"/>
          </ac:spMkLst>
        </pc:spChg>
      </pc:sldChg>
      <pc:sldChg chg="addSp delSp modSp mod modAnim">
        <pc:chgData name="Patrick Molligo" userId="3bb0837e-4947-4629-9175-5c7940436ad2" providerId="ADAL" clId="{67C7848D-26F7-45F1-9574-69753446C9EF}" dt="2023-04-10T17:31:14.150" v="9572" actId="20577"/>
        <pc:sldMkLst>
          <pc:docMk/>
          <pc:sldMk cId="4194139071" sldId="268"/>
        </pc:sldMkLst>
        <pc:spChg chg="mod">
          <ac:chgData name="Patrick Molligo" userId="3bb0837e-4947-4629-9175-5c7940436ad2" providerId="ADAL" clId="{67C7848D-26F7-45F1-9574-69753446C9EF}" dt="2023-04-10T09:04:59.295" v="7880" actId="20577"/>
          <ac:spMkLst>
            <pc:docMk/>
            <pc:sldMk cId="4194139071" sldId="268"/>
            <ac:spMk id="2" creationId="{A7CDAD19-0161-BA4D-74EF-AD263B1BD7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94139071" sldId="268"/>
            <ac:spMk id="3" creationId="{CAA7F032-CE3C-6D4F-7EFF-B3B79D0D743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94139071" sldId="268"/>
            <ac:spMk id="4" creationId="{370B0DFF-F987-1F5E-62C0-2C659F90E6F6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94139071" sldId="268"/>
            <ac:spMk id="5" creationId="{A30DE524-4DC5-8888-490C-F022DD626AB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94139071" sldId="268"/>
            <ac:spMk id="14" creationId="{58E3D5A8-C8F5-07A4-AE3D-019D002FF950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194139071" sldId="268"/>
            <ac:spMk id="15" creationId="{BF92E4FC-C220-E18D-71C9-486622748D7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94139071" sldId="268"/>
            <ac:spMk id="16" creationId="{1BC3C657-583F-D9A9-71CC-6B7F8DE24758}"/>
          </ac:spMkLst>
        </pc:spChg>
        <pc:spChg chg="add mod">
          <ac:chgData name="Patrick Molligo" userId="3bb0837e-4947-4629-9175-5c7940436ad2" providerId="ADAL" clId="{67C7848D-26F7-45F1-9574-69753446C9EF}" dt="2023-04-10T17:31:14.150" v="9572" actId="20577"/>
          <ac:spMkLst>
            <pc:docMk/>
            <pc:sldMk cId="4194139071" sldId="268"/>
            <ac:spMk id="19" creationId="{CCC6395B-F0B5-5B7B-1870-08FF8E21CD07}"/>
          </ac:spMkLst>
        </pc:spChg>
        <pc:spChg chg="add mod">
          <ac:chgData name="Patrick Molligo" userId="3bb0837e-4947-4629-9175-5c7940436ad2" providerId="ADAL" clId="{67C7848D-26F7-45F1-9574-69753446C9EF}" dt="2023-04-10T09:11:09.645" v="7940" actId="1038"/>
          <ac:spMkLst>
            <pc:docMk/>
            <pc:sldMk cId="4194139071" sldId="268"/>
            <ac:spMk id="20" creationId="{339A5CCB-46D1-C1BC-BC30-BE904A127695}"/>
          </ac:spMkLst>
        </pc:spChg>
        <pc:spChg chg="add mod">
          <ac:chgData name="Patrick Molligo" userId="3bb0837e-4947-4629-9175-5c7940436ad2" providerId="ADAL" clId="{67C7848D-26F7-45F1-9574-69753446C9EF}" dt="2023-04-10T09:11:09.645" v="7940" actId="1038"/>
          <ac:spMkLst>
            <pc:docMk/>
            <pc:sldMk cId="4194139071" sldId="268"/>
            <ac:spMk id="21" creationId="{72E9934B-8A92-9854-C1FE-88E8D4634DC7}"/>
          </ac:spMkLst>
        </pc:spChg>
        <pc:spChg chg="add mod">
          <ac:chgData name="Patrick Molligo" userId="3bb0837e-4947-4629-9175-5c7940436ad2" providerId="ADAL" clId="{67C7848D-26F7-45F1-9574-69753446C9EF}" dt="2023-04-10T09:11:09.645" v="7940" actId="1038"/>
          <ac:spMkLst>
            <pc:docMk/>
            <pc:sldMk cId="4194139071" sldId="268"/>
            <ac:spMk id="22" creationId="{080706BB-3E46-8585-E100-CE631069046C}"/>
          </ac:spMkLst>
        </pc:spChg>
        <pc:graphicFrameChg chg="add del mod">
          <ac:chgData name="Patrick Molligo" userId="3bb0837e-4947-4629-9175-5c7940436ad2" providerId="ADAL" clId="{67C7848D-26F7-45F1-9574-69753446C9EF}" dt="2023-04-10T08:55:16.331" v="7610"/>
          <ac:graphicFrameMkLst>
            <pc:docMk/>
            <pc:sldMk cId="4194139071" sldId="268"/>
            <ac:graphicFrameMk id="17" creationId="{E55C678C-C4CF-5032-9E36-4A4A4B05678A}"/>
          </ac:graphicFrameMkLst>
        </pc:graphicFrameChg>
        <pc:graphicFrameChg chg="add mod modGraphic">
          <ac:chgData name="Patrick Molligo" userId="3bb0837e-4947-4629-9175-5c7940436ad2" providerId="ADAL" clId="{67C7848D-26F7-45F1-9574-69753446C9EF}" dt="2023-04-10T17:31:08.481" v="9571" actId="20577"/>
          <ac:graphicFrameMkLst>
            <pc:docMk/>
            <pc:sldMk cId="4194139071" sldId="268"/>
            <ac:graphicFrameMk id="18" creationId="{A21C83CD-DF48-C6E8-958D-B1AEA1DEC55E}"/>
          </ac:graphicFrameMkLst>
        </pc:graphicFrameChg>
        <pc:picChg chg="del">
          <ac:chgData name="Patrick Molligo" userId="3bb0837e-4947-4629-9175-5c7940436ad2" providerId="ADAL" clId="{67C7848D-26F7-45F1-9574-69753446C9EF}" dt="2023-04-09T22:39:31.156" v="4262" actId="478"/>
          <ac:picMkLst>
            <pc:docMk/>
            <pc:sldMk cId="4194139071" sldId="268"/>
            <ac:picMk id="7" creationId="{EE54164A-D1CB-8C23-E2D9-5780B008E722}"/>
          </ac:picMkLst>
        </pc:picChg>
      </pc:sldChg>
      <pc:sldChg chg="del">
        <pc:chgData name="Patrick Molligo" userId="3bb0837e-4947-4629-9175-5c7940436ad2" providerId="ADAL" clId="{67C7848D-26F7-45F1-9574-69753446C9EF}" dt="2023-04-09T17:46:06.864" v="2318" actId="2696"/>
        <pc:sldMkLst>
          <pc:docMk/>
          <pc:sldMk cId="361843007" sldId="269"/>
        </pc:sldMkLst>
      </pc:sldChg>
      <pc:sldChg chg="addSp delSp modSp add mod modNotes modNotesTx">
        <pc:chgData name="Patrick Molligo" userId="3bb0837e-4947-4629-9175-5c7940436ad2" providerId="ADAL" clId="{67C7848D-26F7-45F1-9574-69753446C9EF}" dt="2023-04-10T18:01:18.510" v="9923" actId="478"/>
        <pc:sldMkLst>
          <pc:docMk/>
          <pc:sldMk cId="2362260247" sldId="270"/>
        </pc:sldMkLst>
        <pc:spChg chg="mod">
          <ac:chgData name="Patrick Molligo" userId="3bb0837e-4947-4629-9175-5c7940436ad2" providerId="ADAL" clId="{67C7848D-26F7-45F1-9574-69753446C9EF}" dt="2023-04-09T03:49:36.208" v="1398" actId="20577"/>
          <ac:spMkLst>
            <pc:docMk/>
            <pc:sldMk cId="2362260247" sldId="270"/>
            <ac:spMk id="2" creationId="{D68D6FDD-1CC5-9F62-CBB5-B5814494449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62260247" sldId="270"/>
            <ac:spMk id="4" creationId="{44F8FACE-5BAE-FAE6-6B86-E9380D19652F}"/>
          </ac:spMkLst>
        </pc:spChg>
        <pc:spChg chg="del mod">
          <ac:chgData name="Patrick Molligo" userId="3bb0837e-4947-4629-9175-5c7940436ad2" providerId="ADAL" clId="{67C7848D-26F7-45F1-9574-69753446C9EF}" dt="2023-04-08T22:17:30.498" v="1097"/>
          <ac:spMkLst>
            <pc:docMk/>
            <pc:sldMk cId="2362260247" sldId="270"/>
            <ac:spMk id="4" creationId="{8E1950F8-D613-435A-2E92-C0D1038CABF1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62260247" sldId="270"/>
            <ac:spMk id="5" creationId="{7317F431-51EA-42EA-59D2-D8FD63D1C470}"/>
          </ac:spMkLst>
        </pc:spChg>
        <pc:spChg chg="add del mod">
          <ac:chgData name="Patrick Molligo" userId="3bb0837e-4947-4629-9175-5c7940436ad2" providerId="ADAL" clId="{67C7848D-26F7-45F1-9574-69753446C9EF}" dt="2023-04-08T22:18:19.976" v="1114" actId="478"/>
          <ac:spMkLst>
            <pc:docMk/>
            <pc:sldMk cId="2362260247" sldId="270"/>
            <ac:spMk id="5" creationId="{9BFEF13B-37AC-75FB-C906-02FAB255A74A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62260247" sldId="270"/>
            <ac:spMk id="6" creationId="{15CF7D27-A5D8-189E-DA41-9E3B854FF60A}"/>
          </ac:spMkLst>
        </pc:spChg>
        <pc:spChg chg="add mod">
          <ac:chgData name="Patrick Molligo" userId="3bb0837e-4947-4629-9175-5c7940436ad2" providerId="ADAL" clId="{67C7848D-26F7-45F1-9574-69753446C9EF}" dt="2023-04-10T06:00:06.737" v="6284"/>
          <ac:spMkLst>
            <pc:docMk/>
            <pc:sldMk cId="2362260247" sldId="270"/>
            <ac:spMk id="20" creationId="{4889EE60-571A-D77D-0353-3ACA290AD7D7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362260247" sldId="270"/>
            <ac:spMk id="22" creationId="{52312CFA-2872-AD93-D362-A6778B1AE61A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2362260247" sldId="270"/>
            <ac:spMk id="27" creationId="{8253815C-8ABB-6B8B-2B5A-9418173F350A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362260247" sldId="270"/>
            <ac:spMk id="29" creationId="{12224B08-158F-FE05-22ED-7807ECC3F500}"/>
          </ac:spMkLst>
        </pc:spChg>
        <pc:grpChg chg="del">
          <ac:chgData name="Patrick Molligo" userId="3bb0837e-4947-4629-9175-5c7940436ad2" providerId="ADAL" clId="{67C7848D-26F7-45F1-9574-69753446C9EF}" dt="2023-04-08T21:28:08.713" v="1086" actId="478"/>
          <ac:grpSpMkLst>
            <pc:docMk/>
            <pc:sldMk cId="2362260247" sldId="270"/>
            <ac:grpSpMk id="24" creationId="{972F9E49-FF29-C13A-03DA-A289827C194E}"/>
          </ac:grpSpMkLst>
        </pc:grpChg>
        <pc:grpChg chg="del">
          <ac:chgData name="Patrick Molligo" userId="3bb0837e-4947-4629-9175-5c7940436ad2" providerId="ADAL" clId="{67C7848D-26F7-45F1-9574-69753446C9EF}" dt="2023-04-08T21:28:08.713" v="1086" actId="478"/>
          <ac:grpSpMkLst>
            <pc:docMk/>
            <pc:sldMk cId="2362260247" sldId="270"/>
            <ac:grpSpMk id="25" creationId="{61010603-F191-26B7-525C-0ED81C655B6D}"/>
          </ac:grpSpMkLst>
        </pc:grpChg>
        <pc:grpChg chg="del">
          <ac:chgData name="Patrick Molligo" userId="3bb0837e-4947-4629-9175-5c7940436ad2" providerId="ADAL" clId="{67C7848D-26F7-45F1-9574-69753446C9EF}" dt="2023-04-08T21:28:08.713" v="1086" actId="478"/>
          <ac:grpSpMkLst>
            <pc:docMk/>
            <pc:sldMk cId="2362260247" sldId="270"/>
            <ac:grpSpMk id="26" creationId="{249643E4-8955-7F62-55E1-9530F2224CD8}"/>
          </ac:grpSpMkLst>
        </pc:grpChg>
        <pc:grpChg chg="del">
          <ac:chgData name="Patrick Molligo" userId="3bb0837e-4947-4629-9175-5c7940436ad2" providerId="ADAL" clId="{67C7848D-26F7-45F1-9574-69753446C9EF}" dt="2023-04-08T21:28:08.713" v="1086" actId="478"/>
          <ac:grpSpMkLst>
            <pc:docMk/>
            <pc:sldMk cId="2362260247" sldId="270"/>
            <ac:grpSpMk id="31" creationId="{9E7E1560-5064-C68F-168E-0EC516FB4E54}"/>
          </ac:grpSpMkLst>
        </pc:grpChg>
        <pc:graphicFrameChg chg="add mod">
          <ac:chgData name="Patrick Molligo" userId="3bb0837e-4947-4629-9175-5c7940436ad2" providerId="ADAL" clId="{67C7848D-26F7-45F1-9574-69753446C9EF}" dt="2023-04-10T05:59:17.041" v="6253" actId="1076"/>
          <ac:graphicFrameMkLst>
            <pc:docMk/>
            <pc:sldMk cId="2362260247" sldId="270"/>
            <ac:graphicFrameMk id="3" creationId="{02B67BA3-6CD9-36BE-EAE9-E42A149B7C47}"/>
          </ac:graphicFrameMkLst>
        </pc:graphicFrameChg>
      </pc:sldChg>
      <pc:sldChg chg="new del">
        <pc:chgData name="Patrick Molligo" userId="3bb0837e-4947-4629-9175-5c7940436ad2" providerId="ADAL" clId="{67C7848D-26F7-45F1-9574-69753446C9EF}" dt="2023-04-08T21:28:00.725" v="1084" actId="680"/>
        <pc:sldMkLst>
          <pc:docMk/>
          <pc:sldMk cId="4131844589" sldId="270"/>
        </pc:sldMkLst>
      </pc:sldChg>
      <pc:sldChg chg="addSp delSp modSp add mod ord delAnim modAnim modNotesTx">
        <pc:chgData name="Patrick Molligo" userId="3bb0837e-4947-4629-9175-5c7940436ad2" providerId="ADAL" clId="{67C7848D-26F7-45F1-9574-69753446C9EF}" dt="2023-04-10T17:27:13.312" v="9456" actId="20577"/>
        <pc:sldMkLst>
          <pc:docMk/>
          <pc:sldMk cId="1548654247" sldId="271"/>
        </pc:sldMkLst>
        <pc:spChg chg="mod">
          <ac:chgData name="Patrick Molligo" userId="3bb0837e-4947-4629-9175-5c7940436ad2" providerId="ADAL" clId="{67C7848D-26F7-45F1-9574-69753446C9EF}" dt="2023-04-10T17:26:36.605" v="9426" actId="20577"/>
          <ac:spMkLst>
            <pc:docMk/>
            <pc:sldMk cId="1548654247" sldId="271"/>
            <ac:spMk id="2" creationId="{B89F3DAD-4157-712F-7AF2-633B7924538A}"/>
          </ac:spMkLst>
        </pc:spChg>
        <pc:spChg chg="mod">
          <ac:chgData name="Patrick Molligo" userId="3bb0837e-4947-4629-9175-5c7940436ad2" providerId="ADAL" clId="{67C7848D-26F7-45F1-9574-69753446C9EF}" dt="2023-04-10T17:26:45.862" v="9430" actId="6549"/>
          <ac:spMkLst>
            <pc:docMk/>
            <pc:sldMk cId="1548654247" sldId="271"/>
            <ac:spMk id="3" creationId="{F436C92C-B11A-50D4-78CD-279260E00F7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548654247" sldId="271"/>
            <ac:spMk id="4" creationId="{14F2B3D1-7551-24EA-3E35-24FBE031F90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548654247" sldId="271"/>
            <ac:spMk id="5" creationId="{A36CF77F-0ABF-C72B-459F-1DF566AAF76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548654247" sldId="271"/>
            <ac:spMk id="6" creationId="{61A60654-D531-0D8C-E907-1D12A577A49B}"/>
          </ac:spMkLst>
        </pc:spChg>
        <pc:spChg chg="add del mod">
          <ac:chgData name="Patrick Molligo" userId="3bb0837e-4947-4629-9175-5c7940436ad2" providerId="ADAL" clId="{67C7848D-26F7-45F1-9574-69753446C9EF}" dt="2023-04-09T18:42:16.384" v="2707" actId="478"/>
          <ac:spMkLst>
            <pc:docMk/>
            <pc:sldMk cId="1548654247" sldId="271"/>
            <ac:spMk id="14" creationId="{DE4C08DA-91D8-63AD-9D8D-C7107B84FC7A}"/>
          </ac:spMkLst>
        </pc:spChg>
        <pc:spChg chg="add mod">
          <ac:chgData name="Patrick Molligo" userId="3bb0837e-4947-4629-9175-5c7940436ad2" providerId="ADAL" clId="{67C7848D-26F7-45F1-9574-69753446C9EF}" dt="2023-04-10T17:26:50.781" v="9434" actId="20577"/>
          <ac:spMkLst>
            <pc:docMk/>
            <pc:sldMk cId="1548654247" sldId="271"/>
            <ac:spMk id="15" creationId="{11F8D2FE-B0F8-7C15-09C4-6E3A87B975EE}"/>
          </ac:spMkLst>
        </pc:spChg>
        <pc:spChg chg="add del mod">
          <ac:chgData name="Patrick Molligo" userId="3bb0837e-4947-4629-9175-5c7940436ad2" providerId="ADAL" clId="{67C7848D-26F7-45F1-9574-69753446C9EF}" dt="2023-04-10T05:25:35.853" v="5937" actId="478"/>
          <ac:spMkLst>
            <pc:docMk/>
            <pc:sldMk cId="1548654247" sldId="271"/>
            <ac:spMk id="16" creationId="{2A7D4031-A5D3-4CF2-D7B7-5054935D8864}"/>
          </ac:spMkLst>
        </pc:spChg>
        <pc:spChg chg="add mod">
          <ac:chgData name="Patrick Molligo" userId="3bb0837e-4947-4629-9175-5c7940436ad2" providerId="ADAL" clId="{67C7848D-26F7-45F1-9574-69753446C9EF}" dt="2023-04-10T17:27:00.773" v="9443" actId="20577"/>
          <ac:spMkLst>
            <pc:docMk/>
            <pc:sldMk cId="1548654247" sldId="271"/>
            <ac:spMk id="17" creationId="{BB18CBE7-6AAF-76C5-9714-BFC5B944F448}"/>
          </ac:spMkLst>
        </pc:spChg>
        <pc:spChg chg="add del mod">
          <ac:chgData name="Patrick Molligo" userId="3bb0837e-4947-4629-9175-5c7940436ad2" providerId="ADAL" clId="{67C7848D-26F7-45F1-9574-69753446C9EF}" dt="2023-04-09T21:07:05.396" v="4227" actId="478"/>
          <ac:spMkLst>
            <pc:docMk/>
            <pc:sldMk cId="1548654247" sldId="271"/>
            <ac:spMk id="18" creationId="{489DAA13-2740-2E86-1A85-13E19C2392F7}"/>
          </ac:spMkLst>
        </pc:spChg>
        <pc:spChg chg="add mod">
          <ac:chgData name="Patrick Molligo" userId="3bb0837e-4947-4629-9175-5c7940436ad2" providerId="ADAL" clId="{67C7848D-26F7-45F1-9574-69753446C9EF}" dt="2023-04-09T21:09:15.488" v="4252"/>
          <ac:spMkLst>
            <pc:docMk/>
            <pc:sldMk cId="1548654247" sldId="271"/>
            <ac:spMk id="19" creationId="{949AA4D2-B495-99D2-2527-74A25A33F9DB}"/>
          </ac:spMkLst>
        </pc:spChg>
        <pc:spChg chg="add mod">
          <ac:chgData name="Patrick Molligo" userId="3bb0837e-4947-4629-9175-5c7940436ad2" providerId="ADAL" clId="{67C7848D-26F7-45F1-9574-69753446C9EF}" dt="2023-04-10T17:27:03.173" v="9445" actId="20577"/>
          <ac:spMkLst>
            <pc:docMk/>
            <pc:sldMk cId="1548654247" sldId="271"/>
            <ac:spMk id="20" creationId="{72D2E24E-3FC5-544D-77DF-4C97B88DD1A9}"/>
          </ac:spMkLst>
        </pc:spChg>
        <pc:spChg chg="add mod">
          <ac:chgData name="Patrick Molligo" userId="3bb0837e-4947-4629-9175-5c7940436ad2" providerId="ADAL" clId="{67C7848D-26F7-45F1-9574-69753446C9EF}" dt="2023-04-10T17:27:13.312" v="9456" actId="20577"/>
          <ac:spMkLst>
            <pc:docMk/>
            <pc:sldMk cId="1548654247" sldId="271"/>
            <ac:spMk id="21" creationId="{7E31D106-59F1-6D47-9FED-4126E500AD97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548654247" sldId="271"/>
            <ac:spMk id="22" creationId="{D9E9ED5C-8931-4195-D0B3-44A4727D5E0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548654247" sldId="271"/>
            <ac:spMk id="23" creationId="{C17CF35E-5640-06BD-1E48-755EEE90F416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548654247" sldId="271"/>
            <ac:spMk id="24" creationId="{59C5DF74-28AD-5FE8-BAB7-1ED81C7948B0}"/>
          </ac:spMkLst>
        </pc:spChg>
      </pc:sldChg>
      <pc:sldChg chg="add del">
        <pc:chgData name="Patrick Molligo" userId="3bb0837e-4947-4629-9175-5c7940436ad2" providerId="ADAL" clId="{67C7848D-26F7-45F1-9574-69753446C9EF}" dt="2023-04-09T03:56:48.327" v="1421" actId="2890"/>
        <pc:sldMkLst>
          <pc:docMk/>
          <pc:sldMk cId="3583142849" sldId="272"/>
        </pc:sldMkLst>
      </pc:sldChg>
      <pc:sldChg chg="addSp delSp modSp new mod">
        <pc:chgData name="Patrick Molligo" userId="3bb0837e-4947-4629-9175-5c7940436ad2" providerId="ADAL" clId="{67C7848D-26F7-45F1-9574-69753446C9EF}" dt="2023-04-10T18:01:28.197" v="9928"/>
        <pc:sldMkLst>
          <pc:docMk/>
          <pc:sldMk cId="4024366054" sldId="272"/>
        </pc:sldMkLst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24366054" sldId="272"/>
            <ac:spMk id="2" creationId="{AED26D16-E7B6-721B-DF73-6EB7BDA31199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24366054" sldId="272"/>
            <ac:spMk id="3" creationId="{EC33E554-537A-C693-D1A7-1FF014CCB153}"/>
          </ac:spMkLst>
        </pc:spChg>
        <pc:spChg chg="add mod">
          <ac:chgData name="Patrick Molligo" userId="3bb0837e-4947-4629-9175-5c7940436ad2" providerId="ADAL" clId="{67C7848D-26F7-45F1-9574-69753446C9EF}" dt="2023-04-10T08:51:15.300" v="7600" actId="12788"/>
          <ac:spMkLst>
            <pc:docMk/>
            <pc:sldMk cId="4024366054" sldId="272"/>
            <ac:spMk id="4" creationId="{AA9572BD-1B26-1EA7-E7B5-6FA342F2061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24366054" sldId="272"/>
            <ac:spMk id="5" creationId="{83D2CD3B-13AA-7E70-8617-899355E2587E}"/>
          </ac:spMkLst>
        </pc:spChg>
        <pc:spChg chg="del">
          <ac:chgData name="Patrick Molligo" userId="3bb0837e-4947-4629-9175-5c7940436ad2" providerId="ADAL" clId="{67C7848D-26F7-45F1-9574-69753446C9EF}" dt="2023-04-10T17:54:32.873" v="9889" actId="478"/>
          <ac:spMkLst>
            <pc:docMk/>
            <pc:sldMk cId="4024366054" sldId="272"/>
            <ac:spMk id="7" creationId="{50F8210B-0E6A-723D-8F74-E2E325F232C7}"/>
          </ac:spMkLst>
        </pc:spChg>
        <pc:spChg chg="del">
          <ac:chgData name="Patrick Molligo" userId="3bb0837e-4947-4629-9175-5c7940436ad2" providerId="ADAL" clId="{67C7848D-26F7-45F1-9574-69753446C9EF}" dt="2023-04-09T17:48:50.859" v="2339" actId="478"/>
          <ac:spMkLst>
            <pc:docMk/>
            <pc:sldMk cId="4024366054" sldId="272"/>
            <ac:spMk id="7" creationId="{F46C2CB9-35A5-CE22-0F46-6F99D58516C9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24366054" sldId="272"/>
            <ac:spMk id="8" creationId="{1C4F44B3-2141-4EB4-1D4D-73D9937215EF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024366054" sldId="272"/>
            <ac:spMk id="9" creationId="{43951214-D10C-F7AF-106B-AD0135D24C04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024366054" sldId="272"/>
            <ac:spMk id="10" creationId="{A333C4C3-91A7-E3C8-8C4C-1081A37A50D5}"/>
          </ac:spMkLst>
        </pc:spChg>
        <pc:spChg chg="add del mod">
          <ac:chgData name="Patrick Molligo" userId="3bb0837e-4947-4629-9175-5c7940436ad2" providerId="ADAL" clId="{67C7848D-26F7-45F1-9574-69753446C9EF}" dt="2023-04-10T18:01:28.197" v="9928"/>
          <ac:spMkLst>
            <pc:docMk/>
            <pc:sldMk cId="4024366054" sldId="272"/>
            <ac:spMk id="11" creationId="{CE5DD491-3544-0963-1EC7-A598F336CBA9}"/>
          </ac:spMkLst>
        </pc:spChg>
      </pc:sldChg>
      <pc:sldChg chg="new del">
        <pc:chgData name="Patrick Molligo" userId="3bb0837e-4947-4629-9175-5c7940436ad2" providerId="ADAL" clId="{67C7848D-26F7-45F1-9574-69753446C9EF}" dt="2023-04-09T04:03:00.827" v="1507" actId="47"/>
        <pc:sldMkLst>
          <pc:docMk/>
          <pc:sldMk cId="4093991793" sldId="272"/>
        </pc:sldMkLst>
      </pc:sldChg>
      <pc:sldChg chg="addSp delSp modSp add mod modNotes modNotesTx">
        <pc:chgData name="Patrick Molligo" userId="3bb0837e-4947-4629-9175-5c7940436ad2" providerId="ADAL" clId="{67C7848D-26F7-45F1-9574-69753446C9EF}" dt="2023-04-10T17:33:30.578" v="9629" actId="20577"/>
        <pc:sldMkLst>
          <pc:docMk/>
          <pc:sldMk cId="4149703356" sldId="273"/>
        </pc:sldMkLst>
        <pc:spChg chg="mod">
          <ac:chgData name="Patrick Molligo" userId="3bb0837e-4947-4629-9175-5c7940436ad2" providerId="ADAL" clId="{67C7848D-26F7-45F1-9574-69753446C9EF}" dt="2023-04-10T17:33:30.578" v="9629" actId="20577"/>
          <ac:spMkLst>
            <pc:docMk/>
            <pc:sldMk cId="4149703356" sldId="273"/>
            <ac:spMk id="2" creationId="{D68D6FDD-1CC5-9F62-CBB5-B5814494449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9703356" sldId="273"/>
            <ac:spMk id="3" creationId="{AB5E48EE-B80C-44CA-5667-B268FB0077D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9703356" sldId="273"/>
            <ac:spMk id="4" creationId="{52627336-8BFA-981E-260A-2B0ABF07FED5}"/>
          </ac:spMkLst>
        </pc:spChg>
        <pc:spChg chg="add del mod">
          <ac:chgData name="Patrick Molligo" userId="3bb0837e-4947-4629-9175-5c7940436ad2" providerId="ADAL" clId="{67C7848D-26F7-45F1-9574-69753446C9EF}" dt="2023-04-09T23:31:07.794" v="4337" actId="478"/>
          <ac:spMkLst>
            <pc:docMk/>
            <pc:sldMk cId="4149703356" sldId="273"/>
            <ac:spMk id="5" creationId="{A3BE8397-19B3-6297-E3C7-C453F39ED3C3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149703356" sldId="273"/>
            <ac:spMk id="5" creationId="{B24E154B-CF95-36D3-26C5-99CE63057D1C}"/>
          </ac:spMkLst>
        </pc:spChg>
        <pc:spChg chg="add del mod">
          <ac:chgData name="Patrick Molligo" userId="3bb0837e-4947-4629-9175-5c7940436ad2" providerId="ADAL" clId="{67C7848D-26F7-45F1-9574-69753446C9EF}" dt="2023-04-10T17:25:41.276" v="9404"/>
          <ac:spMkLst>
            <pc:docMk/>
            <pc:sldMk cId="4149703356" sldId="273"/>
            <ac:spMk id="8" creationId="{C4CD4938-CBBC-2A78-B83A-56867DF8BDE1}"/>
          </ac:spMkLst>
        </pc:spChg>
        <pc:spChg chg="add del mod">
          <ac:chgData name="Patrick Molligo" userId="3bb0837e-4947-4629-9175-5c7940436ad2" providerId="ADAL" clId="{67C7848D-26F7-45F1-9574-69753446C9EF}" dt="2023-04-10T04:09:08.009" v="5034" actId="478"/>
          <ac:spMkLst>
            <pc:docMk/>
            <pc:sldMk cId="4149703356" sldId="273"/>
            <ac:spMk id="9" creationId="{9B80F0E8-2E41-B51A-A5C1-0558DA7328CB}"/>
          </ac:spMkLst>
        </pc:spChg>
        <pc:spChg chg="add mod">
          <ac:chgData name="Patrick Molligo" userId="3bb0837e-4947-4629-9175-5c7940436ad2" providerId="ADAL" clId="{67C7848D-26F7-45F1-9574-69753446C9EF}" dt="2023-04-10T17:25:43.027" v="9406"/>
          <ac:spMkLst>
            <pc:docMk/>
            <pc:sldMk cId="4149703356" sldId="273"/>
            <ac:spMk id="9" creationId="{E257C70B-2C92-B237-DDED-BB9D3E89663C}"/>
          </ac:spMkLst>
        </pc:spChg>
        <pc:spChg chg="add del mod ord">
          <ac:chgData name="Patrick Molligo" userId="3bb0837e-4947-4629-9175-5c7940436ad2" providerId="ADAL" clId="{67C7848D-26F7-45F1-9574-69753446C9EF}" dt="2023-04-10T04:43:23.159" v="5507" actId="478"/>
          <ac:spMkLst>
            <pc:docMk/>
            <pc:sldMk cId="4149703356" sldId="273"/>
            <ac:spMk id="14" creationId="{3B8C4B41-63CA-0A98-C9ED-D496B5830E60}"/>
          </ac:spMkLst>
        </pc:spChg>
        <pc:spChg chg="add del mod">
          <ac:chgData name="Patrick Molligo" userId="3bb0837e-4947-4629-9175-5c7940436ad2" providerId="ADAL" clId="{67C7848D-26F7-45F1-9574-69753446C9EF}" dt="2023-04-10T17:25:42.671" v="9405" actId="478"/>
          <ac:spMkLst>
            <pc:docMk/>
            <pc:sldMk cId="4149703356" sldId="273"/>
            <ac:spMk id="16" creationId="{9F1E91BF-090D-A7AA-BD11-76B98D3B8EC6}"/>
          </ac:spMkLst>
        </pc:spChg>
        <pc:spChg chg="add mod">
          <ac:chgData name="Patrick Molligo" userId="3bb0837e-4947-4629-9175-5c7940436ad2" providerId="ADAL" clId="{67C7848D-26F7-45F1-9574-69753446C9EF}" dt="2023-04-10T05:58:35.684" v="6248"/>
          <ac:spMkLst>
            <pc:docMk/>
            <pc:sldMk cId="4149703356" sldId="273"/>
            <ac:spMk id="17" creationId="{90C26B07-881B-B33D-9462-27300363A7CF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49703356" sldId="273"/>
            <ac:spMk id="19" creationId="{E59F5B12-49DE-0F78-C11A-481A183FDDF1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149703356" sldId="273"/>
            <ac:spMk id="20" creationId="{E46834F1-8A52-F0B1-EA89-388E1181C324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149703356" sldId="273"/>
            <ac:spMk id="21" creationId="{3FACD4A2-F9F0-DE5B-7EE6-D948DEE41E45}"/>
          </ac:spMkLst>
        </pc:spChg>
        <pc:graphicFrameChg chg="del">
          <ac:chgData name="Patrick Molligo" userId="3bb0837e-4947-4629-9175-5c7940436ad2" providerId="ADAL" clId="{67C7848D-26F7-45F1-9574-69753446C9EF}" dt="2023-04-09T04:34:02.787" v="1549" actId="478"/>
          <ac:graphicFrameMkLst>
            <pc:docMk/>
            <pc:sldMk cId="4149703356" sldId="273"/>
            <ac:graphicFrameMk id="3" creationId="{02B67BA3-6CD9-36BE-EAE9-E42A149B7C47}"/>
          </ac:graphicFrameMkLst>
        </pc:graphicFrameChg>
        <pc:graphicFrameChg chg="add del mod">
          <ac:chgData name="Patrick Molligo" userId="3bb0837e-4947-4629-9175-5c7940436ad2" providerId="ADAL" clId="{67C7848D-26F7-45F1-9574-69753446C9EF}" dt="2023-04-09T16:05:14.931" v="1564" actId="478"/>
          <ac:graphicFrameMkLst>
            <pc:docMk/>
            <pc:sldMk cId="4149703356" sldId="273"/>
            <ac:graphicFrameMk id="4" creationId="{0242AC8B-CC80-DF65-FBAD-26F0C28BB927}"/>
          </ac:graphicFrameMkLst>
        </pc:graphicFrameChg>
        <pc:graphicFrameChg chg="add del mod">
          <ac:chgData name="Patrick Molligo" userId="3bb0837e-4947-4629-9175-5c7940436ad2" providerId="ADAL" clId="{67C7848D-26F7-45F1-9574-69753446C9EF}" dt="2023-04-10T05:53:59.430" v="6212" actId="478"/>
          <ac:graphicFrameMkLst>
            <pc:docMk/>
            <pc:sldMk cId="4149703356" sldId="273"/>
            <ac:graphicFrameMk id="15" creationId="{051A3B12-4EDB-7300-7107-9CA71BD17F4B}"/>
          </ac:graphicFrameMkLst>
        </pc:graphicFrameChg>
        <pc:graphicFrameChg chg="add mod">
          <ac:chgData name="Patrick Molligo" userId="3bb0837e-4947-4629-9175-5c7940436ad2" providerId="ADAL" clId="{67C7848D-26F7-45F1-9574-69753446C9EF}" dt="2023-04-10T17:24:48.083" v="9381" actId="20577"/>
          <ac:graphicFrameMkLst>
            <pc:docMk/>
            <pc:sldMk cId="4149703356" sldId="273"/>
            <ac:graphicFrameMk id="18" creationId="{051A3B12-4EDB-7300-7107-9CA71BD17F4B}"/>
          </ac:graphicFrameMkLst>
        </pc:graphicFrameChg>
        <pc:picChg chg="add del mod modCrop">
          <ac:chgData name="Patrick Molligo" userId="3bb0837e-4947-4629-9175-5c7940436ad2" providerId="ADAL" clId="{67C7848D-26F7-45F1-9574-69753446C9EF}" dt="2023-04-10T03:08:26.739" v="4916" actId="478"/>
          <ac:picMkLst>
            <pc:docMk/>
            <pc:sldMk cId="4149703356" sldId="273"/>
            <ac:picMk id="13" creationId="{DE7C7E36-3497-E448-AD67-2BC662B02A14}"/>
          </ac:picMkLst>
        </pc:picChg>
      </pc:sldChg>
      <pc:sldChg chg="modSp add del mod ord modNotesTx">
        <pc:chgData name="Patrick Molligo" userId="3bb0837e-4947-4629-9175-5c7940436ad2" providerId="ADAL" clId="{67C7848D-26F7-45F1-9574-69753446C9EF}" dt="2023-04-10T17:13:21.676" v="9154" actId="2696"/>
        <pc:sldMkLst>
          <pc:docMk/>
          <pc:sldMk cId="2731626423" sldId="274"/>
        </pc:sldMkLst>
        <pc:spChg chg="mod">
          <ac:chgData name="Patrick Molligo" userId="3bb0837e-4947-4629-9175-5c7940436ad2" providerId="ADAL" clId="{67C7848D-26F7-45F1-9574-69753446C9EF}" dt="2023-04-10T17:11:34.092" v="9128" actId="20577"/>
          <ac:spMkLst>
            <pc:docMk/>
            <pc:sldMk cId="2731626423" sldId="274"/>
            <ac:spMk id="3" creationId="{1167D7D7-86C8-BA7C-1AC7-9372CF8B8F55}"/>
          </ac:spMkLst>
        </pc:spChg>
        <pc:spChg chg="mod">
          <ac:chgData name="Patrick Molligo" userId="3bb0837e-4947-4629-9175-5c7940436ad2" providerId="ADAL" clId="{67C7848D-26F7-45F1-9574-69753446C9EF}" dt="2023-04-10T17:10:16.949" v="9110"/>
          <ac:spMkLst>
            <pc:docMk/>
            <pc:sldMk cId="2731626423" sldId="274"/>
            <ac:spMk id="7" creationId="{81F888AE-B1AB-01AA-F726-B5E1B59F635B}"/>
          </ac:spMkLst>
        </pc:spChg>
        <pc:spChg chg="mod">
          <ac:chgData name="Patrick Molligo" userId="3bb0837e-4947-4629-9175-5c7940436ad2" providerId="ADAL" clId="{67C7848D-26F7-45F1-9574-69753446C9EF}" dt="2023-04-10T17:08:34.340" v="9071"/>
          <ac:spMkLst>
            <pc:docMk/>
            <pc:sldMk cId="2731626423" sldId="274"/>
            <ac:spMk id="11" creationId="{8EBD714C-9CDC-93E8-B19B-E44A4BF3A231}"/>
          </ac:spMkLst>
        </pc:spChg>
      </pc:sldChg>
      <pc:sldChg chg="addSp delSp modSp new add del mod">
        <pc:chgData name="Patrick Molligo" userId="3bb0837e-4947-4629-9175-5c7940436ad2" providerId="ADAL" clId="{67C7848D-26F7-45F1-9574-69753446C9EF}" dt="2023-04-10T17:33:19.917" v="9626" actId="47"/>
        <pc:sldMkLst>
          <pc:docMk/>
          <pc:sldMk cId="3916497073" sldId="275"/>
        </pc:sldMkLst>
        <pc:spChg chg="mod">
          <ac:chgData name="Patrick Molligo" userId="3bb0837e-4947-4629-9175-5c7940436ad2" providerId="ADAL" clId="{67C7848D-26F7-45F1-9574-69753446C9EF}" dt="2023-04-09T17:03:53.603" v="1683" actId="20577"/>
          <ac:spMkLst>
            <pc:docMk/>
            <pc:sldMk cId="3916497073" sldId="275"/>
            <ac:spMk id="2" creationId="{7FD103BA-CFC3-D830-719F-AE5D2A39B721}"/>
          </ac:spMkLst>
        </pc:spChg>
        <pc:spChg chg="mod">
          <ac:chgData name="Patrick Molligo" userId="3bb0837e-4947-4629-9175-5c7940436ad2" providerId="ADAL" clId="{67C7848D-26F7-45F1-9574-69753446C9EF}" dt="2023-04-10T17:23:27.935" v="9367" actId="6549"/>
          <ac:spMkLst>
            <pc:docMk/>
            <pc:sldMk cId="3916497073" sldId="275"/>
            <ac:spMk id="3" creationId="{336DAD67-F81C-7693-6548-137E6324196F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916497073" sldId="275"/>
            <ac:spMk id="4" creationId="{E0ACC813-5505-40E2-975F-DBDAE35FE5FA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916497073" sldId="275"/>
            <ac:spMk id="5" creationId="{3ECC84C3-D03D-C2AE-248B-3B59FC99EED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916497073" sldId="275"/>
            <ac:spMk id="6" creationId="{0E5A6161-F4B3-D18F-245E-406FFA525541}"/>
          </ac:spMkLst>
        </pc:spChg>
        <pc:spChg chg="del">
          <ac:chgData name="Patrick Molligo" userId="3bb0837e-4947-4629-9175-5c7940436ad2" providerId="ADAL" clId="{67C7848D-26F7-45F1-9574-69753446C9EF}" dt="2023-04-09T17:48:59.014" v="2341" actId="478"/>
          <ac:spMkLst>
            <pc:docMk/>
            <pc:sldMk cId="3916497073" sldId="275"/>
            <ac:spMk id="8" creationId="{9CEA80C2-87C2-DF0F-8324-C7C93ADC5928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916497073" sldId="275"/>
            <ac:spMk id="9" creationId="{13B72D74-3707-A755-EF50-DC13908D03FA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3916497073" sldId="275"/>
            <ac:spMk id="10" creationId="{063C2D14-8FA1-C72E-21BB-A2312D72C955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916497073" sldId="275"/>
            <ac:spMk id="11" creationId="{45A192DC-216F-0AC8-FBB3-1ED76E35A3BA}"/>
          </ac:spMkLst>
        </pc:spChg>
      </pc:sldChg>
      <pc:sldChg chg="addSp delSp modSp add del mod">
        <pc:chgData name="Patrick Molligo" userId="3bb0837e-4947-4629-9175-5c7940436ad2" providerId="ADAL" clId="{67C7848D-26F7-45F1-9574-69753446C9EF}" dt="2023-04-10T17:33:20.801" v="9627" actId="47"/>
        <pc:sldMkLst>
          <pc:docMk/>
          <pc:sldMk cId="4075272521" sldId="276"/>
        </pc:sldMkLst>
        <pc:spChg chg="mod">
          <ac:chgData name="Patrick Molligo" userId="3bb0837e-4947-4629-9175-5c7940436ad2" providerId="ADAL" clId="{67C7848D-26F7-45F1-9574-69753446C9EF}" dt="2023-04-10T17:10:30.111" v="9111"/>
          <ac:spMkLst>
            <pc:docMk/>
            <pc:sldMk cId="4075272521" sldId="276"/>
            <ac:spMk id="3" creationId="{336DAD67-F81C-7693-6548-137E6324196F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75272521" sldId="276"/>
            <ac:spMk id="4" creationId="{FB0706F7-F259-A450-68F3-C79A2BD95C56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75272521" sldId="276"/>
            <ac:spMk id="5" creationId="{4A3871A5-23DA-F095-8223-E01FA97C57C1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75272521" sldId="276"/>
            <ac:spMk id="6" creationId="{A0C56391-6A0C-CC70-BDA8-9565700B710B}"/>
          </ac:spMkLst>
        </pc:spChg>
        <pc:spChg chg="del">
          <ac:chgData name="Patrick Molligo" userId="3bb0837e-4947-4629-9175-5c7940436ad2" providerId="ADAL" clId="{67C7848D-26F7-45F1-9574-69753446C9EF}" dt="2023-04-09T17:49:01.952" v="2342" actId="478"/>
          <ac:spMkLst>
            <pc:docMk/>
            <pc:sldMk cId="4075272521" sldId="276"/>
            <ac:spMk id="8" creationId="{400E9B41-9C02-6995-9B2D-09BB88CC3E0A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75272521" sldId="276"/>
            <ac:spMk id="9" creationId="{0770EEE2-FDE0-3862-22F5-755113626847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075272521" sldId="276"/>
            <ac:spMk id="10" creationId="{42AF8C36-3135-672A-97C2-70AA7C96C389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75272521" sldId="276"/>
            <ac:spMk id="11" creationId="{B628CDC4-25A6-D499-4F97-BD3DE09EC7AC}"/>
          </ac:spMkLst>
        </pc:spChg>
      </pc:sldChg>
      <pc:sldChg chg="addSp delSp modSp add del mod">
        <pc:chgData name="Patrick Molligo" userId="3bb0837e-4947-4629-9175-5c7940436ad2" providerId="ADAL" clId="{67C7848D-26F7-45F1-9574-69753446C9EF}" dt="2023-04-10T17:33:21.309" v="9628" actId="47"/>
        <pc:sldMkLst>
          <pc:docMk/>
          <pc:sldMk cId="4012331798" sldId="277"/>
        </pc:sldMkLst>
        <pc:spChg chg="mod">
          <ac:chgData name="Patrick Molligo" userId="3bb0837e-4947-4629-9175-5c7940436ad2" providerId="ADAL" clId="{67C7848D-26F7-45F1-9574-69753446C9EF}" dt="2023-04-10T17:10:30.111" v="9111"/>
          <ac:spMkLst>
            <pc:docMk/>
            <pc:sldMk cId="4012331798" sldId="277"/>
            <ac:spMk id="3" creationId="{336DAD67-F81C-7693-6548-137E6324196F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12331798" sldId="277"/>
            <ac:spMk id="4" creationId="{5C5A0F1D-5643-85F2-0ACD-87797D836D85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12331798" sldId="277"/>
            <ac:spMk id="5" creationId="{80328F11-F63E-306C-BEEF-60455D85C69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12331798" sldId="277"/>
            <ac:spMk id="6" creationId="{CA4B663B-098A-E1D0-F6FF-46AFB04827E8}"/>
          </ac:spMkLst>
        </pc:spChg>
        <pc:spChg chg="add del">
          <ac:chgData name="Patrick Molligo" userId="3bb0837e-4947-4629-9175-5c7940436ad2" providerId="ADAL" clId="{67C7848D-26F7-45F1-9574-69753446C9EF}" dt="2023-04-09T17:06:28.293" v="1697" actId="22"/>
          <ac:spMkLst>
            <pc:docMk/>
            <pc:sldMk cId="4012331798" sldId="277"/>
            <ac:spMk id="7" creationId="{77134507-9A07-25FA-5960-8A06A81C2E93}"/>
          </ac:spMkLst>
        </pc:spChg>
        <pc:spChg chg="del">
          <ac:chgData name="Patrick Molligo" userId="3bb0837e-4947-4629-9175-5c7940436ad2" providerId="ADAL" clId="{67C7848D-26F7-45F1-9574-69753446C9EF}" dt="2023-04-09T17:49:04.274" v="2343" actId="478"/>
          <ac:spMkLst>
            <pc:docMk/>
            <pc:sldMk cId="4012331798" sldId="277"/>
            <ac:spMk id="10" creationId="{393DD9EB-9E0D-8B5A-2A6E-73A3138B9048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12331798" sldId="277"/>
            <ac:spMk id="11" creationId="{9A06D14F-9892-B48F-9B6A-DC160B876D92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012331798" sldId="277"/>
            <ac:spMk id="12" creationId="{F184D4EC-82FE-3EA9-29D8-00452A5FD112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12331798" sldId="277"/>
            <ac:spMk id="13" creationId="{B5F77611-1121-3343-FF26-6C268E2F5E82}"/>
          </ac:spMkLst>
        </pc:spChg>
      </pc:sldChg>
      <pc:sldChg chg="delSp modSp add del mod">
        <pc:chgData name="Patrick Molligo" userId="3bb0837e-4947-4629-9175-5c7940436ad2" providerId="ADAL" clId="{67C7848D-26F7-45F1-9574-69753446C9EF}" dt="2023-04-10T10:32:37.180" v="8887" actId="2696"/>
        <pc:sldMkLst>
          <pc:docMk/>
          <pc:sldMk cId="551116617" sldId="278"/>
        </pc:sldMkLst>
        <pc:spChg chg="mod">
          <ac:chgData name="Patrick Molligo" userId="3bb0837e-4947-4629-9175-5c7940436ad2" providerId="ADAL" clId="{67C7848D-26F7-45F1-9574-69753446C9EF}" dt="2023-04-10T10:32:29.722" v="8883" actId="27636"/>
          <ac:spMkLst>
            <pc:docMk/>
            <pc:sldMk cId="551116617" sldId="278"/>
            <ac:spMk id="3" creationId="{336DAD67-F81C-7693-6548-137E6324196F}"/>
          </ac:spMkLst>
        </pc:spChg>
        <pc:spChg chg="del">
          <ac:chgData name="Patrick Molligo" userId="3bb0837e-4947-4629-9175-5c7940436ad2" providerId="ADAL" clId="{67C7848D-26F7-45F1-9574-69753446C9EF}" dt="2023-04-09T17:49:07.009" v="2344" actId="478"/>
          <ac:spMkLst>
            <pc:docMk/>
            <pc:sldMk cId="551116617" sldId="278"/>
            <ac:spMk id="8" creationId="{5D022B21-0D32-3953-BF8A-EEFEDA92B814}"/>
          </ac:spMkLst>
        </pc:spChg>
      </pc:sldChg>
      <pc:sldChg chg="delSp modSp add del mod">
        <pc:chgData name="Patrick Molligo" userId="3bb0837e-4947-4629-9175-5c7940436ad2" providerId="ADAL" clId="{67C7848D-26F7-45F1-9574-69753446C9EF}" dt="2023-04-10T10:33:21.293" v="8906" actId="2696"/>
        <pc:sldMkLst>
          <pc:docMk/>
          <pc:sldMk cId="276137973" sldId="279"/>
        </pc:sldMkLst>
        <pc:spChg chg="mod">
          <ac:chgData name="Patrick Molligo" userId="3bb0837e-4947-4629-9175-5c7940436ad2" providerId="ADAL" clId="{67C7848D-26F7-45F1-9574-69753446C9EF}" dt="2023-04-10T10:32:47.072" v="8888" actId="21"/>
          <ac:spMkLst>
            <pc:docMk/>
            <pc:sldMk cId="276137973" sldId="279"/>
            <ac:spMk id="3" creationId="{336DAD67-F81C-7693-6548-137E6324196F}"/>
          </ac:spMkLst>
        </pc:spChg>
        <pc:spChg chg="del">
          <ac:chgData name="Patrick Molligo" userId="3bb0837e-4947-4629-9175-5c7940436ad2" providerId="ADAL" clId="{67C7848D-26F7-45F1-9574-69753446C9EF}" dt="2023-04-09T17:49:10.184" v="2345" actId="478"/>
          <ac:spMkLst>
            <pc:docMk/>
            <pc:sldMk cId="276137973" sldId="279"/>
            <ac:spMk id="8" creationId="{DEE28B64-DC3E-F0CB-B5B7-281C8397C36E}"/>
          </ac:spMkLst>
        </pc:spChg>
      </pc:sldChg>
      <pc:sldChg chg="addSp delSp modSp new mod">
        <pc:chgData name="Patrick Molligo" userId="3bb0837e-4947-4629-9175-5c7940436ad2" providerId="ADAL" clId="{67C7848D-26F7-45F1-9574-69753446C9EF}" dt="2023-04-10T17:23:29.082" v="9375"/>
        <pc:sldMkLst>
          <pc:docMk/>
          <pc:sldMk cId="2025784183" sldId="280"/>
        </pc:sldMkLst>
        <pc:spChg chg="mod">
          <ac:chgData name="Patrick Molligo" userId="3bb0837e-4947-4629-9175-5c7940436ad2" providerId="ADAL" clId="{67C7848D-26F7-45F1-9574-69753446C9EF}" dt="2023-04-09T17:09:35.443" v="1733" actId="20577"/>
          <ac:spMkLst>
            <pc:docMk/>
            <pc:sldMk cId="2025784183" sldId="280"/>
            <ac:spMk id="2" creationId="{26BD9A46-626E-208D-7B02-D88E9E491C6A}"/>
          </ac:spMkLst>
        </pc:spChg>
        <pc:spChg chg="mod">
          <ac:chgData name="Patrick Molligo" userId="3bb0837e-4947-4629-9175-5c7940436ad2" providerId="ADAL" clId="{67C7848D-26F7-45F1-9574-69753446C9EF}" dt="2023-04-10T09:34:27.194" v="8388" actId="20577"/>
          <ac:spMkLst>
            <pc:docMk/>
            <pc:sldMk cId="2025784183" sldId="280"/>
            <ac:spMk id="3" creationId="{F3C6035A-A865-2E0F-7082-0582E41738F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25784183" sldId="280"/>
            <ac:spMk id="4" creationId="{964F9FC3-C3D3-4AB5-E41B-9567F71C8C3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25784183" sldId="280"/>
            <ac:spMk id="5" creationId="{31F93E1E-D3D0-CDC2-A825-6845D7BFA6F7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025784183" sldId="280"/>
            <ac:spMk id="6" creationId="{8C6EC10B-99EB-219C-E799-D97A61133028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2025784183" sldId="280"/>
            <ac:spMk id="7" creationId="{D5436D4C-5CDD-25D9-5710-252E945AC5F0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025784183" sldId="280"/>
            <ac:spMk id="8" creationId="{B3046392-63CC-9478-DD12-A5D69B333E8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25784183" sldId="280"/>
            <ac:spMk id="9" creationId="{3FBD2924-75F3-0B3F-486E-1244D2CB7CB1}"/>
          </ac:spMkLst>
        </pc:spChg>
        <pc:cxnChg chg="add mod">
          <ac:chgData name="Patrick Molligo" userId="3bb0837e-4947-4629-9175-5c7940436ad2" providerId="ADAL" clId="{67C7848D-26F7-45F1-9574-69753446C9EF}" dt="2023-04-10T09:29:57.344" v="8193" actId="1076"/>
          <ac:cxnSpMkLst>
            <pc:docMk/>
            <pc:sldMk cId="2025784183" sldId="280"/>
            <ac:cxnSpMk id="10" creationId="{F59CD50B-B460-0368-7EA9-C381E9C6F653}"/>
          </ac:cxnSpMkLst>
        </pc:cxnChg>
      </pc:sldChg>
      <pc:sldChg chg="addSp delSp modSp add mod">
        <pc:chgData name="Patrick Molligo" userId="3bb0837e-4947-4629-9175-5c7940436ad2" providerId="ADAL" clId="{67C7848D-26F7-45F1-9574-69753446C9EF}" dt="2023-04-10T17:28:48.503" v="9488" actId="20577"/>
        <pc:sldMkLst>
          <pc:docMk/>
          <pc:sldMk cId="4218025244" sldId="281"/>
        </pc:sldMkLst>
        <pc:spChg chg="mod">
          <ac:chgData name="Patrick Molligo" userId="3bb0837e-4947-4629-9175-5c7940436ad2" providerId="ADAL" clId="{67C7848D-26F7-45F1-9574-69753446C9EF}" dt="2023-04-10T07:41:24.318" v="6761" actId="20577"/>
          <ac:spMkLst>
            <pc:docMk/>
            <pc:sldMk cId="4218025244" sldId="281"/>
            <ac:spMk id="2" creationId="{A7CDAD19-0161-BA4D-74EF-AD263B1BD7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218025244" sldId="281"/>
            <ac:spMk id="3" creationId="{46D2DD23-9067-9643-460C-00A147783ABA}"/>
          </ac:spMkLst>
        </pc:spChg>
        <pc:spChg chg="del mod">
          <ac:chgData name="Patrick Molligo" userId="3bb0837e-4947-4629-9175-5c7940436ad2" providerId="ADAL" clId="{67C7848D-26F7-45F1-9574-69753446C9EF}" dt="2023-04-10T07:42:00.658" v="6762" actId="478"/>
          <ac:spMkLst>
            <pc:docMk/>
            <pc:sldMk cId="4218025244" sldId="281"/>
            <ac:spMk id="3" creationId="{B3B85397-01D7-8BE3-6039-0DBCFF19AF2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218025244" sldId="281"/>
            <ac:spMk id="4" creationId="{7EAB3248-AC14-0E7C-4062-16D041E7D77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218025244" sldId="281"/>
            <ac:spMk id="5" creationId="{68E5BE69-6EA7-B5A9-2589-2964C4F312C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218025244" sldId="281"/>
            <ac:spMk id="6" creationId="{64D8344F-B10E-61B1-D2E6-20B9A9761E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218025244" sldId="281"/>
            <ac:spMk id="7" creationId="{529B5B19-7218-7D5C-E0B0-5BEE6545E45D}"/>
          </ac:spMkLst>
        </pc:spChg>
        <pc:spChg chg="add del mod">
          <ac:chgData name="Patrick Molligo" userId="3bb0837e-4947-4629-9175-5c7940436ad2" providerId="ADAL" clId="{67C7848D-26F7-45F1-9574-69753446C9EF}" dt="2023-04-10T07:42:06.497" v="6763" actId="478"/>
          <ac:spMkLst>
            <pc:docMk/>
            <pc:sldMk cId="4218025244" sldId="281"/>
            <ac:spMk id="8" creationId="{09F8FA03-EB34-302C-1007-CC373FE3B71E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218025244" sldId="281"/>
            <ac:spMk id="8" creationId="{7E4BA8E3-C26E-91B2-2EA9-5D2A5223D842}"/>
          </ac:spMkLst>
        </pc:spChg>
        <pc:spChg chg="add mod">
          <ac:chgData name="Patrick Molligo" userId="3bb0837e-4947-4629-9175-5c7940436ad2" providerId="ADAL" clId="{67C7848D-26F7-45F1-9574-69753446C9EF}" dt="2023-04-10T17:28:48.503" v="9488" actId="20577"/>
          <ac:spMkLst>
            <pc:docMk/>
            <pc:sldMk cId="4218025244" sldId="281"/>
            <ac:spMk id="10" creationId="{0B717906-07E8-EE04-E112-BDCCAB022C86}"/>
          </ac:spMkLst>
        </pc:spChg>
        <pc:spChg chg="add del">
          <ac:chgData name="Patrick Molligo" userId="3bb0837e-4947-4629-9175-5c7940436ad2" providerId="ADAL" clId="{67C7848D-26F7-45F1-9574-69753446C9EF}" dt="2023-04-10T08:34:57.541" v="7420" actId="22"/>
          <ac:spMkLst>
            <pc:docMk/>
            <pc:sldMk cId="4218025244" sldId="281"/>
            <ac:spMk id="14" creationId="{5AF77FB8-7CF9-D13C-0C78-F248A6F94959}"/>
          </ac:spMkLst>
        </pc:spChg>
        <pc:spChg chg="add mod">
          <ac:chgData name="Patrick Molligo" userId="3bb0837e-4947-4629-9175-5c7940436ad2" providerId="ADAL" clId="{67C7848D-26F7-45F1-9574-69753446C9EF}" dt="2023-04-10T08:39:31.365" v="7528"/>
          <ac:spMkLst>
            <pc:docMk/>
            <pc:sldMk cId="4218025244" sldId="281"/>
            <ac:spMk id="16" creationId="{08B3221E-DF62-2DA3-763C-2AEBDB2A792F}"/>
          </ac:spMkLst>
        </pc:spChg>
        <pc:grpChg chg="add mod">
          <ac:chgData name="Patrick Molligo" userId="3bb0837e-4947-4629-9175-5c7940436ad2" providerId="ADAL" clId="{67C7848D-26F7-45F1-9574-69753446C9EF}" dt="2023-04-10T08:35:40.941" v="7439" actId="164"/>
          <ac:grpSpMkLst>
            <pc:docMk/>
            <pc:sldMk cId="4218025244" sldId="281"/>
            <ac:grpSpMk id="15" creationId="{466B40C6-E664-4BE3-2CD2-0A321A1436F4}"/>
          </ac:grpSpMkLst>
        </pc:grpChg>
        <pc:graphicFrameChg chg="add mod">
          <ac:chgData name="Patrick Molligo" userId="3bb0837e-4947-4629-9175-5c7940436ad2" providerId="ADAL" clId="{67C7848D-26F7-45F1-9574-69753446C9EF}" dt="2023-04-10T17:28:43.024" v="9487" actId="20577"/>
          <ac:graphicFrameMkLst>
            <pc:docMk/>
            <pc:sldMk cId="4218025244" sldId="281"/>
            <ac:graphicFrameMk id="9" creationId="{E9913181-3F1E-4C45-EBBA-D5084845F76D}"/>
          </ac:graphicFrameMkLst>
        </pc:graphicFrameChg>
      </pc:sldChg>
      <pc:sldChg chg="addSp delSp modSp add mod modAnim modNotes modNotesTx">
        <pc:chgData name="Patrick Molligo" userId="3bb0837e-4947-4629-9175-5c7940436ad2" providerId="ADAL" clId="{67C7848D-26F7-45F1-9574-69753446C9EF}" dt="2023-04-10T17:34:48.972" v="9638" actId="6549"/>
        <pc:sldMkLst>
          <pc:docMk/>
          <pc:sldMk cId="2072711432" sldId="282"/>
        </pc:sldMkLst>
        <pc:spChg chg="mod">
          <ac:chgData name="Patrick Molligo" userId="3bb0837e-4947-4629-9175-5c7940436ad2" providerId="ADAL" clId="{67C7848D-26F7-45F1-9574-69753446C9EF}" dt="2023-04-09T18:21:37.107" v="2639" actId="20577"/>
          <ac:spMkLst>
            <pc:docMk/>
            <pc:sldMk cId="2072711432" sldId="282"/>
            <ac:spMk id="2" creationId="{A7CDAD19-0161-BA4D-74EF-AD263B1BD7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72711432" sldId="282"/>
            <ac:spMk id="3" creationId="{A7D92D6D-D543-1A53-2C9B-8E966D381446}"/>
          </ac:spMkLst>
        </pc:spChg>
        <pc:spChg chg="del">
          <ac:chgData name="Patrick Molligo" userId="3bb0837e-4947-4629-9175-5c7940436ad2" providerId="ADAL" clId="{67C7848D-26F7-45F1-9574-69753446C9EF}" dt="2023-04-09T20:50:49.681" v="3870" actId="478"/>
          <ac:spMkLst>
            <pc:docMk/>
            <pc:sldMk cId="2072711432" sldId="282"/>
            <ac:spMk id="3" creationId="{B3B85397-01D7-8BE3-6039-0DBCFF19AF2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72711432" sldId="282"/>
            <ac:spMk id="4" creationId="{63067F06-BB3A-87D0-BB30-38E64D518D35}"/>
          </ac:spMkLst>
        </pc:spChg>
        <pc:spChg chg="add mod">
          <ac:chgData name="Patrick Molligo" userId="3bb0837e-4947-4629-9175-5c7940436ad2" providerId="ADAL" clId="{67C7848D-26F7-45F1-9574-69753446C9EF}" dt="2023-04-10T17:34:48.972" v="9638" actId="6549"/>
          <ac:spMkLst>
            <pc:docMk/>
            <pc:sldMk cId="2072711432" sldId="282"/>
            <ac:spMk id="5" creationId="{B5C8D075-2992-5920-A426-32B94D672AE7}"/>
          </ac:spMkLst>
        </pc:spChg>
        <pc:spChg chg="add mod">
          <ac:chgData name="Patrick Molligo" userId="3bb0837e-4947-4629-9175-5c7940436ad2" providerId="ADAL" clId="{67C7848D-26F7-45F1-9574-69753446C9EF}" dt="2023-04-10T17:28:32.957" v="9486" actId="20577"/>
          <ac:spMkLst>
            <pc:docMk/>
            <pc:sldMk cId="2072711432" sldId="282"/>
            <ac:spMk id="6" creationId="{8A0EE8E4-56AF-AE38-B528-E689D953D462}"/>
          </ac:spMkLst>
        </pc:spChg>
        <pc:spChg chg="add mod">
          <ac:chgData name="Patrick Molligo" userId="3bb0837e-4947-4629-9175-5c7940436ad2" providerId="ADAL" clId="{67C7848D-26F7-45F1-9574-69753446C9EF}" dt="2023-04-09T21:04:10.920" v="4220" actId="20577"/>
          <ac:spMkLst>
            <pc:docMk/>
            <pc:sldMk cId="2072711432" sldId="282"/>
            <ac:spMk id="7" creationId="{2E6E4CF2-1531-D106-FD0F-4F779EFFCF7A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072711432" sldId="282"/>
            <ac:spMk id="8" creationId="{8F5A387A-1E38-13CB-4630-366FE7FFF250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2072711432" sldId="282"/>
            <ac:spMk id="9" creationId="{DAD0E0B5-88D1-6741-26A9-7DC8AFF74BA2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072711432" sldId="282"/>
            <ac:spMk id="10" creationId="{479E2BE0-1D77-1B30-E9FB-153D0E7620B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072711432" sldId="282"/>
            <ac:spMk id="11" creationId="{E68A7EED-0192-84E5-3C55-77769D86C321}"/>
          </ac:spMkLst>
        </pc:spChg>
      </pc:sldChg>
      <pc:sldChg chg="addSp delSp modSp add mod ord modAnim">
        <pc:chgData name="Patrick Molligo" userId="3bb0837e-4947-4629-9175-5c7940436ad2" providerId="ADAL" clId="{67C7848D-26F7-45F1-9574-69753446C9EF}" dt="2023-04-10T17:55:12.282" v="9912"/>
        <pc:sldMkLst>
          <pc:docMk/>
          <pc:sldMk cId="1379143662" sldId="283"/>
        </pc:sldMkLst>
        <pc:spChg chg="mod">
          <ac:chgData name="Patrick Molligo" userId="3bb0837e-4947-4629-9175-5c7940436ad2" providerId="ADAL" clId="{67C7848D-26F7-45F1-9574-69753446C9EF}" dt="2023-04-10T17:32:17.431" v="9594" actId="20577"/>
          <ac:spMkLst>
            <pc:docMk/>
            <pc:sldMk cId="1379143662" sldId="283"/>
            <ac:spMk id="2" creationId="{B89F3DAD-4157-712F-7AF2-633B7924538A}"/>
          </ac:spMkLst>
        </pc:spChg>
        <pc:spChg chg="mod">
          <ac:chgData name="Patrick Molligo" userId="3bb0837e-4947-4629-9175-5c7940436ad2" providerId="ADAL" clId="{67C7848D-26F7-45F1-9574-69753446C9EF}" dt="2023-04-10T17:32:55.442" v="9617" actId="20577"/>
          <ac:spMkLst>
            <pc:docMk/>
            <pc:sldMk cId="1379143662" sldId="283"/>
            <ac:spMk id="3" creationId="{F436C92C-B11A-50D4-78CD-279260E00F74}"/>
          </ac:spMkLst>
        </pc:spChg>
        <pc:spChg chg="add mod">
          <ac:chgData name="Patrick Molligo" userId="3bb0837e-4947-4629-9175-5c7940436ad2" providerId="ADAL" clId="{67C7848D-26F7-45F1-9574-69753446C9EF}" dt="2023-04-10T17:37:08.652" v="9658" actId="20577"/>
          <ac:spMkLst>
            <pc:docMk/>
            <pc:sldMk cId="1379143662" sldId="283"/>
            <ac:spMk id="4" creationId="{EC11685C-9541-6654-79DD-70EFBFB00757}"/>
          </ac:spMkLst>
        </pc:spChg>
        <pc:spChg chg="add mod">
          <ac:chgData name="Patrick Molligo" userId="3bb0837e-4947-4629-9175-5c7940436ad2" providerId="ADAL" clId="{67C7848D-26F7-45F1-9574-69753446C9EF}" dt="2023-04-09T21:09:47.601" v="4258"/>
          <ac:spMkLst>
            <pc:docMk/>
            <pc:sldMk cId="1379143662" sldId="283"/>
            <ac:spMk id="5" creationId="{CB3C3E8A-E761-5239-28F9-52F0D3C5B181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379143662" sldId="283"/>
            <ac:spMk id="6" creationId="{CFDCE36F-EAAA-4DCA-C812-ECE006FDB266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379143662" sldId="283"/>
            <ac:spMk id="7" creationId="{44EF6A38-58CB-004C-9200-65705736EDB3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379143662" sldId="283"/>
            <ac:spMk id="8" creationId="{AE76398E-39E1-1348-BAC4-00FAA703588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379143662" sldId="283"/>
            <ac:spMk id="9" creationId="{27257F91-CCF5-254E-E91B-980E1896A5F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379143662" sldId="283"/>
            <ac:spMk id="10" creationId="{DBDF9EB1-FA17-0DA9-435D-0E6E458D0F4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379143662" sldId="283"/>
            <ac:spMk id="11" creationId="{348C4373-B87F-0FBD-92B4-A9E244358B09}"/>
          </ac:spMkLst>
        </pc:spChg>
        <pc:spChg chg="del">
          <ac:chgData name="Patrick Molligo" userId="3bb0837e-4947-4629-9175-5c7940436ad2" providerId="ADAL" clId="{67C7848D-26F7-45F1-9574-69753446C9EF}" dt="2023-04-10T17:54:47.062" v="9894" actId="478"/>
          <ac:spMkLst>
            <pc:docMk/>
            <pc:sldMk cId="1379143662" sldId="283"/>
            <ac:spMk id="13" creationId="{C9B7F4A8-91E9-9629-6F02-29D555FD1AC4}"/>
          </ac:spMkLst>
        </pc:spChg>
        <pc:spChg chg="add mod">
          <ac:chgData name="Patrick Molligo" userId="3bb0837e-4947-4629-9175-5c7940436ad2" providerId="ADAL" clId="{67C7848D-26F7-45F1-9574-69753446C9EF}" dt="2023-04-10T17:55:12.282" v="9912"/>
          <ac:spMkLst>
            <pc:docMk/>
            <pc:sldMk cId="1379143662" sldId="283"/>
            <ac:spMk id="14" creationId="{F789516E-0F1A-CE7A-239C-D45196521DF1}"/>
          </ac:spMkLst>
        </pc:spChg>
        <pc:spChg chg="mod">
          <ac:chgData name="Patrick Molligo" userId="3bb0837e-4947-4629-9175-5c7940436ad2" providerId="ADAL" clId="{67C7848D-26F7-45F1-9574-69753446C9EF}" dt="2023-04-10T17:32:54.732" v="9616" actId="20577"/>
          <ac:spMkLst>
            <pc:docMk/>
            <pc:sldMk cId="1379143662" sldId="283"/>
            <ac:spMk id="15" creationId="{11F8D2FE-B0F8-7C15-09C4-6E3A87B975EE}"/>
          </ac:spMkLst>
        </pc:spChg>
        <pc:spChg chg="mod">
          <ac:chgData name="Patrick Molligo" userId="3bb0837e-4947-4629-9175-5c7940436ad2" providerId="ADAL" clId="{67C7848D-26F7-45F1-9574-69753446C9EF}" dt="2023-04-10T17:32:57.792" v="9619" actId="20577"/>
          <ac:spMkLst>
            <pc:docMk/>
            <pc:sldMk cId="1379143662" sldId="283"/>
            <ac:spMk id="16" creationId="{2A7D4031-A5D3-4CF2-D7B7-5054935D8864}"/>
          </ac:spMkLst>
        </pc:spChg>
        <pc:spChg chg="mod">
          <ac:chgData name="Patrick Molligo" userId="3bb0837e-4947-4629-9175-5c7940436ad2" providerId="ADAL" clId="{67C7848D-26F7-45F1-9574-69753446C9EF}" dt="2023-04-10T17:32:57.222" v="9618" actId="20577"/>
          <ac:spMkLst>
            <pc:docMk/>
            <pc:sldMk cId="1379143662" sldId="283"/>
            <ac:spMk id="17" creationId="{BB18CBE7-6AAF-76C5-9714-BFC5B944F448}"/>
          </ac:spMkLst>
        </pc:spChg>
        <pc:spChg chg="mod">
          <ac:chgData name="Patrick Molligo" userId="3bb0837e-4947-4629-9175-5c7940436ad2" providerId="ADAL" clId="{67C7848D-26F7-45F1-9574-69753446C9EF}" dt="2023-04-10T17:32:59.590" v="9622" actId="20577"/>
          <ac:spMkLst>
            <pc:docMk/>
            <pc:sldMk cId="1379143662" sldId="283"/>
            <ac:spMk id="18" creationId="{489DAA13-2740-2E86-1A85-13E19C2392F7}"/>
          </ac:spMkLst>
        </pc:spChg>
      </pc:sldChg>
      <pc:sldChg chg="addSp delSp modSp add mod ord delAnim modAnim">
        <pc:chgData name="Patrick Molligo" userId="3bb0837e-4947-4629-9175-5c7940436ad2" providerId="ADAL" clId="{67C7848D-26F7-45F1-9574-69753446C9EF}" dt="2023-04-10T17:55:11.482" v="9911"/>
        <pc:sldMkLst>
          <pc:docMk/>
          <pc:sldMk cId="1111698594" sldId="284"/>
        </pc:sldMkLst>
        <pc:spChg chg="mod">
          <ac:chgData name="Patrick Molligo" userId="3bb0837e-4947-4629-9175-5c7940436ad2" providerId="ADAL" clId="{67C7848D-26F7-45F1-9574-69753446C9EF}" dt="2023-04-10T17:32:19.387" v="9595" actId="20577"/>
          <ac:spMkLst>
            <pc:docMk/>
            <pc:sldMk cId="1111698594" sldId="284"/>
            <ac:spMk id="2" creationId="{B89F3DAD-4157-712F-7AF2-633B7924538A}"/>
          </ac:spMkLst>
        </pc:spChg>
        <pc:spChg chg="mod">
          <ac:chgData name="Patrick Molligo" userId="3bb0837e-4947-4629-9175-5c7940436ad2" providerId="ADAL" clId="{67C7848D-26F7-45F1-9574-69753446C9EF}" dt="2023-04-10T17:32:49.182" v="9613" actId="20577"/>
          <ac:spMkLst>
            <pc:docMk/>
            <pc:sldMk cId="1111698594" sldId="284"/>
            <ac:spMk id="3" creationId="{F436C92C-B11A-50D4-78CD-279260E00F74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111698594" sldId="284"/>
            <ac:spMk id="4" creationId="{5F8F08F1-A028-9C3D-FA0D-58427BC0F4DD}"/>
          </ac:spMkLst>
        </pc:spChg>
        <pc:spChg chg="del">
          <ac:chgData name="Patrick Molligo" userId="3bb0837e-4947-4629-9175-5c7940436ad2" providerId="ADAL" clId="{67C7848D-26F7-45F1-9574-69753446C9EF}" dt="2023-04-09T19:38:46.423" v="3270" actId="478"/>
          <ac:spMkLst>
            <pc:docMk/>
            <pc:sldMk cId="1111698594" sldId="284"/>
            <ac:spMk id="4" creationId="{EC11685C-9541-6654-79DD-70EFBFB00757}"/>
          </ac:spMkLst>
        </pc:spChg>
        <pc:spChg chg="add mod">
          <ac:chgData name="Patrick Molligo" userId="3bb0837e-4947-4629-9175-5c7940436ad2" providerId="ADAL" clId="{67C7848D-26F7-45F1-9574-69753446C9EF}" dt="2023-04-09T21:09:50.127" v="4259"/>
          <ac:spMkLst>
            <pc:docMk/>
            <pc:sldMk cId="1111698594" sldId="284"/>
            <ac:spMk id="5" creationId="{669EFBBB-2A8E-0249-9ACE-F5435E6FB262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111698594" sldId="284"/>
            <ac:spMk id="6" creationId="{931A3C5F-E9EB-8350-3E83-53A38DACC315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111698594" sldId="284"/>
            <ac:spMk id="7" creationId="{869ABDA9-B0BA-592A-6D79-01ADB205D760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111698594" sldId="284"/>
            <ac:spMk id="8" creationId="{6B82D606-BE81-F9B8-89D2-FBF62910DDC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111698594" sldId="284"/>
            <ac:spMk id="9" creationId="{C401B307-5E23-EC17-D946-BF6FEFA88AA5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111698594" sldId="284"/>
            <ac:spMk id="10" creationId="{B9F7B5C0-2902-CF09-75D4-2523CA8283BD}"/>
          </ac:spMkLst>
        </pc:spChg>
        <pc:spChg chg="del">
          <ac:chgData name="Patrick Molligo" userId="3bb0837e-4947-4629-9175-5c7940436ad2" providerId="ADAL" clId="{67C7848D-26F7-45F1-9574-69753446C9EF}" dt="2023-04-10T17:54:49.417" v="9895" actId="478"/>
          <ac:spMkLst>
            <pc:docMk/>
            <pc:sldMk cId="1111698594" sldId="284"/>
            <ac:spMk id="12" creationId="{BBC7D3D5-5B69-C21D-DE2B-F765702348E1}"/>
          </ac:spMkLst>
        </pc:spChg>
        <pc:spChg chg="add mod">
          <ac:chgData name="Patrick Molligo" userId="3bb0837e-4947-4629-9175-5c7940436ad2" providerId="ADAL" clId="{67C7848D-26F7-45F1-9574-69753446C9EF}" dt="2023-04-10T17:55:11.482" v="9911"/>
          <ac:spMkLst>
            <pc:docMk/>
            <pc:sldMk cId="1111698594" sldId="284"/>
            <ac:spMk id="13" creationId="{E36FD22E-5457-F712-2FDB-2EF5E494EC52}"/>
          </ac:spMkLst>
        </pc:spChg>
        <pc:spChg chg="mod">
          <ac:chgData name="Patrick Molligo" userId="3bb0837e-4947-4629-9175-5c7940436ad2" providerId="ADAL" clId="{67C7848D-26F7-45F1-9574-69753446C9EF}" dt="2023-04-10T17:32:48.332" v="9612" actId="20577"/>
          <ac:spMkLst>
            <pc:docMk/>
            <pc:sldMk cId="1111698594" sldId="284"/>
            <ac:spMk id="15" creationId="{11F8D2FE-B0F8-7C15-09C4-6E3A87B975EE}"/>
          </ac:spMkLst>
        </pc:spChg>
        <pc:spChg chg="mod">
          <ac:chgData name="Patrick Molligo" userId="3bb0837e-4947-4629-9175-5c7940436ad2" providerId="ADAL" clId="{67C7848D-26F7-45F1-9574-69753446C9EF}" dt="2023-04-10T17:32:50.412" v="9614" actId="20577"/>
          <ac:spMkLst>
            <pc:docMk/>
            <pc:sldMk cId="1111698594" sldId="284"/>
            <ac:spMk id="16" creationId="{2A7D4031-A5D3-4CF2-D7B7-5054935D8864}"/>
          </ac:spMkLst>
        </pc:spChg>
        <pc:spChg chg="mod">
          <ac:chgData name="Patrick Molligo" userId="3bb0837e-4947-4629-9175-5c7940436ad2" providerId="ADAL" clId="{67C7848D-26F7-45F1-9574-69753446C9EF}" dt="2023-04-10T17:32:45.382" v="9609" actId="20577"/>
          <ac:spMkLst>
            <pc:docMk/>
            <pc:sldMk cId="1111698594" sldId="284"/>
            <ac:spMk id="17" creationId="{BB18CBE7-6AAF-76C5-9714-BFC5B944F448}"/>
          </ac:spMkLst>
        </pc:spChg>
        <pc:spChg chg="del">
          <ac:chgData name="Patrick Molligo" userId="3bb0837e-4947-4629-9175-5c7940436ad2" providerId="ADAL" clId="{67C7848D-26F7-45F1-9574-69753446C9EF}" dt="2023-04-09T19:38:46.423" v="3270" actId="478"/>
          <ac:spMkLst>
            <pc:docMk/>
            <pc:sldMk cId="1111698594" sldId="284"/>
            <ac:spMk id="18" creationId="{489DAA13-2740-2E86-1A85-13E19C2392F7}"/>
          </ac:spMkLst>
        </pc:spChg>
      </pc:sldChg>
      <pc:sldChg chg="addSp modSp new del mod">
        <pc:chgData name="Patrick Molligo" userId="3bb0837e-4947-4629-9175-5c7940436ad2" providerId="ADAL" clId="{67C7848D-26F7-45F1-9574-69753446C9EF}" dt="2023-04-09T23:53:38.491" v="4427" actId="47"/>
        <pc:sldMkLst>
          <pc:docMk/>
          <pc:sldMk cId="2698424966" sldId="285"/>
        </pc:sldMkLst>
        <pc:spChg chg="add mod">
          <ac:chgData name="Patrick Molligo" userId="3bb0837e-4947-4629-9175-5c7940436ad2" providerId="ADAL" clId="{67C7848D-26F7-45F1-9574-69753446C9EF}" dt="2023-04-09T23:51:06.024" v="4358"/>
          <ac:spMkLst>
            <pc:docMk/>
            <pc:sldMk cId="2698424966" sldId="285"/>
            <ac:spMk id="6" creationId="{E2411595-AC21-DD8B-B35D-233943AC01D0}"/>
          </ac:spMkLst>
        </pc:spChg>
        <pc:picChg chg="add mod">
          <ac:chgData name="Patrick Molligo" userId="3bb0837e-4947-4629-9175-5c7940436ad2" providerId="ADAL" clId="{67C7848D-26F7-45F1-9574-69753446C9EF}" dt="2023-04-09T23:51:51.688" v="4361" actId="1076"/>
          <ac:picMkLst>
            <pc:docMk/>
            <pc:sldMk cId="2698424966" sldId="285"/>
            <ac:picMk id="5" creationId="{EC31634A-8DC8-B944-972F-FA475A7F467F}"/>
          </ac:picMkLst>
        </pc:picChg>
      </pc:sldChg>
      <pc:sldChg chg="addSp delSp modSp add mod">
        <pc:chgData name="Patrick Molligo" userId="3bb0837e-4947-4629-9175-5c7940436ad2" providerId="ADAL" clId="{67C7848D-26F7-45F1-9574-69753446C9EF}" dt="2023-04-10T17:55:13.432" v="9913"/>
        <pc:sldMkLst>
          <pc:docMk/>
          <pc:sldMk cId="2320125099" sldId="286"/>
        </pc:sldMkLst>
        <pc:spChg chg="mod">
          <ac:chgData name="Patrick Molligo" userId="3bb0837e-4947-4629-9175-5c7940436ad2" providerId="ADAL" clId="{67C7848D-26F7-45F1-9574-69753446C9EF}" dt="2023-04-10T17:37:15.232" v="9660" actId="20577"/>
          <ac:spMkLst>
            <pc:docMk/>
            <pc:sldMk cId="2320125099" sldId="286"/>
            <ac:spMk id="3" creationId="{1ECDE8C3-E381-664D-2C09-946D02D6A26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320125099" sldId="286"/>
            <ac:spMk id="4" creationId="{322B7FEB-DD1A-C417-94B7-8EF5C814EC33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2320125099" sldId="286"/>
            <ac:spMk id="5" creationId="{01903767-1272-2376-BC79-32ED9F8C9E57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320125099" sldId="286"/>
            <ac:spMk id="6" creationId="{50D0FC05-D777-0F48-FE09-CFD9AFD4ACCF}"/>
          </ac:spMkLst>
        </pc:spChg>
        <pc:spChg chg="add mod">
          <ac:chgData name="Patrick Molligo" userId="3bb0837e-4947-4629-9175-5c7940436ad2" providerId="ADAL" clId="{67C7848D-26F7-45F1-9574-69753446C9EF}" dt="2023-04-10T10:34:21.580" v="8908"/>
          <ac:spMkLst>
            <pc:docMk/>
            <pc:sldMk cId="2320125099" sldId="286"/>
            <ac:spMk id="7" creationId="{91FA7A8B-5820-F663-5B2C-5A2D7A3AFD07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20125099" sldId="286"/>
            <ac:spMk id="8" creationId="{E75A1ADC-2DF0-4AD4-B9EC-2FA6C6063A00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20125099" sldId="286"/>
            <ac:spMk id="9" creationId="{58E5C70E-5D87-94D0-5607-F14EAA5C423A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320125099" sldId="286"/>
            <ac:spMk id="10" creationId="{D95083E7-4688-03D6-3DFF-E9D684FB0A3A}"/>
          </ac:spMkLst>
        </pc:spChg>
        <pc:spChg chg="del">
          <ac:chgData name="Patrick Molligo" userId="3bb0837e-4947-4629-9175-5c7940436ad2" providerId="ADAL" clId="{67C7848D-26F7-45F1-9574-69753446C9EF}" dt="2023-04-10T17:54:43.728" v="9893" actId="478"/>
          <ac:spMkLst>
            <pc:docMk/>
            <pc:sldMk cId="2320125099" sldId="286"/>
            <ac:spMk id="12" creationId="{87F6E493-2B43-D4B4-C674-CA8C872BB0D8}"/>
          </ac:spMkLst>
        </pc:spChg>
        <pc:spChg chg="add mod">
          <ac:chgData name="Patrick Molligo" userId="3bb0837e-4947-4629-9175-5c7940436ad2" providerId="ADAL" clId="{67C7848D-26F7-45F1-9574-69753446C9EF}" dt="2023-04-10T17:55:13.432" v="9913"/>
          <ac:spMkLst>
            <pc:docMk/>
            <pc:sldMk cId="2320125099" sldId="286"/>
            <ac:spMk id="13" creationId="{583BDAD3-CAFD-8CE4-273C-83B86FD66AC4}"/>
          </ac:spMkLst>
        </pc:spChg>
      </pc:sldChg>
      <pc:sldChg chg="addSp delSp modSp add mod ord">
        <pc:chgData name="Patrick Molligo" userId="3bb0837e-4947-4629-9175-5c7940436ad2" providerId="ADAL" clId="{67C7848D-26F7-45F1-9574-69753446C9EF}" dt="2023-04-10T17:55:16.581" v="9916"/>
        <pc:sldMkLst>
          <pc:docMk/>
          <pc:sldMk cId="2203537074" sldId="287"/>
        </pc:sldMkLst>
        <pc:spChg chg="mod">
          <ac:chgData name="Patrick Molligo" userId="3bb0837e-4947-4629-9175-5c7940436ad2" providerId="ADAL" clId="{67C7848D-26F7-45F1-9574-69753446C9EF}" dt="2023-04-10T01:51:53.554" v="4524" actId="20577"/>
          <ac:spMkLst>
            <pc:docMk/>
            <pc:sldMk cId="2203537074" sldId="287"/>
            <ac:spMk id="2" creationId="{D68D6FDD-1CC5-9F62-CBB5-B58144944498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203537074" sldId="287"/>
            <ac:spMk id="3" creationId="{AAF71D3F-6013-776B-C7F8-85281F633FD8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2203537074" sldId="287"/>
            <ac:spMk id="4" creationId="{BF54DD88-F89A-5BF8-6F14-7DE1DE3A225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2203537074" sldId="287"/>
            <ac:spMk id="5" creationId="{B5C7E6A5-474E-967C-A326-197161495B02}"/>
          </ac:spMkLst>
        </pc:spChg>
        <pc:spChg chg="add mod">
          <ac:chgData name="Patrick Molligo" userId="3bb0837e-4947-4629-9175-5c7940436ad2" providerId="ADAL" clId="{67C7848D-26F7-45F1-9574-69753446C9EF}" dt="2023-04-10T17:31:50.570" v="9583" actId="20577"/>
          <ac:spMkLst>
            <pc:docMk/>
            <pc:sldMk cId="2203537074" sldId="287"/>
            <ac:spMk id="7" creationId="{47EC5BF8-56A5-EF73-FE4B-C487BCBB92B1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203537074" sldId="287"/>
            <ac:spMk id="8" creationId="{2936146D-6807-07B1-9081-C3A5AF4A95A1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203537074" sldId="287"/>
            <ac:spMk id="9" creationId="{EFC61C05-927E-F380-15FD-2564EB3B2113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2203537074" sldId="287"/>
            <ac:spMk id="10" creationId="{02F9B11F-8CA3-F0C8-8EE8-62AACD867D4B}"/>
          </ac:spMkLst>
        </pc:spChg>
        <pc:spChg chg="del">
          <ac:chgData name="Patrick Molligo" userId="3bb0837e-4947-4629-9175-5c7940436ad2" providerId="ADAL" clId="{67C7848D-26F7-45F1-9574-69753446C9EF}" dt="2023-04-10T17:54:35.699" v="9890" actId="478"/>
          <ac:spMkLst>
            <pc:docMk/>
            <pc:sldMk cId="2203537074" sldId="287"/>
            <ac:spMk id="12" creationId="{18F66004-CEA0-34C7-5870-8F73218D36EE}"/>
          </ac:spMkLst>
        </pc:spChg>
        <pc:spChg chg="add mod">
          <ac:chgData name="Patrick Molligo" userId="3bb0837e-4947-4629-9175-5c7940436ad2" providerId="ADAL" clId="{67C7848D-26F7-45F1-9574-69753446C9EF}" dt="2023-04-10T17:55:16.581" v="9916"/>
          <ac:spMkLst>
            <pc:docMk/>
            <pc:sldMk cId="2203537074" sldId="287"/>
            <ac:spMk id="13" creationId="{68AA3B95-47D3-9D0E-1F07-45C7A8972A3B}"/>
          </ac:spMkLst>
        </pc:spChg>
        <pc:spChg chg="mod">
          <ac:chgData name="Patrick Molligo" userId="3bb0837e-4947-4629-9175-5c7940436ad2" providerId="ADAL" clId="{67C7848D-26F7-45F1-9574-69753446C9EF}" dt="2023-04-10T05:46:24.528" v="6199"/>
          <ac:spMkLst>
            <pc:docMk/>
            <pc:sldMk cId="2203537074" sldId="287"/>
            <ac:spMk id="17" creationId="{E3D3877D-082C-9081-D896-D9A59DB67E69}"/>
          </ac:spMkLst>
        </pc:spChg>
        <pc:graphicFrameChg chg="add mod">
          <ac:chgData name="Patrick Molligo" userId="3bb0837e-4947-4629-9175-5c7940436ad2" providerId="ADAL" clId="{67C7848D-26F7-45F1-9574-69753446C9EF}" dt="2023-04-10T17:31:27.908" v="9574" actId="20577"/>
          <ac:graphicFrameMkLst>
            <pc:docMk/>
            <pc:sldMk cId="2203537074" sldId="287"/>
            <ac:graphicFrameMk id="6" creationId="{09DE3811-8173-C9A4-AD4C-FCFEF95E0966}"/>
          </ac:graphicFrameMkLst>
        </pc:graphicFrameChg>
        <pc:picChg chg="del">
          <ac:chgData name="Patrick Molligo" userId="3bb0837e-4947-4629-9175-5c7940436ad2" providerId="ADAL" clId="{67C7848D-26F7-45F1-9574-69753446C9EF}" dt="2023-04-10T01:51:55.880" v="4525" actId="478"/>
          <ac:picMkLst>
            <pc:docMk/>
            <pc:sldMk cId="2203537074" sldId="287"/>
            <ac:picMk id="16" creationId="{4E8516DD-4B92-FC46-BCA7-10093A6B3C99}"/>
          </ac:picMkLst>
        </pc:picChg>
      </pc:sldChg>
      <pc:sldChg chg="addSp delSp modSp add mod modNotes modNotesTx">
        <pc:chgData name="Patrick Molligo" userId="3bb0837e-4947-4629-9175-5c7940436ad2" providerId="ADAL" clId="{67C7848D-26F7-45F1-9574-69753446C9EF}" dt="2023-04-10T17:33:53.233" v="9635" actId="6549"/>
        <pc:sldMkLst>
          <pc:docMk/>
          <pc:sldMk cId="3090928752" sldId="288"/>
        </pc:sldMkLst>
        <pc:spChg chg="mod">
          <ac:chgData name="Patrick Molligo" userId="3bb0837e-4947-4629-9175-5c7940436ad2" providerId="ADAL" clId="{67C7848D-26F7-45F1-9574-69753446C9EF}" dt="2023-04-10T04:56:44.424" v="5612" actId="20577"/>
          <ac:spMkLst>
            <pc:docMk/>
            <pc:sldMk cId="3090928752" sldId="288"/>
            <ac:spMk id="2" creationId="{D68D6FDD-1CC5-9F62-CBB5-B5814494449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90928752" sldId="288"/>
            <ac:spMk id="3" creationId="{E43E046F-9FFC-AFD0-8AED-CD68255E30E3}"/>
          </ac:spMkLst>
        </pc:spChg>
        <pc:spChg chg="add mod">
          <ac:chgData name="Patrick Molligo" userId="3bb0837e-4947-4629-9175-5c7940436ad2" providerId="ADAL" clId="{67C7848D-26F7-45F1-9574-69753446C9EF}" dt="2023-04-10T17:33:46.292" v="9633" actId="20577"/>
          <ac:spMkLst>
            <pc:docMk/>
            <pc:sldMk cId="3090928752" sldId="288"/>
            <ac:spMk id="4" creationId="{96E1B33B-F9B9-7B48-D385-6802078FEFA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90928752" sldId="288"/>
            <ac:spMk id="6" creationId="{CBC5AA36-2547-7635-40ED-69F144617063}"/>
          </ac:spMkLst>
        </pc:spChg>
        <pc:spChg chg="add del mod">
          <ac:chgData name="Patrick Molligo" userId="3bb0837e-4947-4629-9175-5c7940436ad2" providerId="ADAL" clId="{67C7848D-26F7-45F1-9574-69753446C9EF}" dt="2023-04-10T17:25:31.977" v="9402" actId="6549"/>
          <ac:spMkLst>
            <pc:docMk/>
            <pc:sldMk cId="3090928752" sldId="288"/>
            <ac:spMk id="7" creationId="{8F75D824-4866-146D-0D26-6AAA735718E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3090928752" sldId="288"/>
            <ac:spMk id="8" creationId="{15B29A87-001E-8E66-7652-5BF6F6A7C703}"/>
          </ac:spMkLst>
        </pc:spChg>
        <pc:spChg chg="mod">
          <ac:chgData name="Patrick Molligo" userId="3bb0837e-4947-4629-9175-5c7940436ad2" providerId="ADAL" clId="{67C7848D-26F7-45F1-9574-69753446C9EF}" dt="2023-04-10T17:33:53.233" v="9635" actId="6549"/>
          <ac:spMkLst>
            <pc:docMk/>
            <pc:sldMk cId="3090928752" sldId="288"/>
            <ac:spMk id="9" creationId="{9B80F0E8-2E41-B51A-A5C1-0558DA7328CB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090928752" sldId="288"/>
            <ac:spMk id="10" creationId="{4DE3DAE2-08BB-A8CC-E9AE-884A7AB86294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3090928752" sldId="288"/>
            <ac:spMk id="11" creationId="{7DD0AAD7-A2DD-2FD9-4F87-122881E5A12C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3090928752" sldId="288"/>
            <ac:spMk id="12" creationId="{B9755855-5798-BBE6-A3B3-E7B4529B859E}"/>
          </ac:spMkLst>
        </pc:spChg>
        <pc:spChg chg="del">
          <ac:chgData name="Patrick Molligo" userId="3bb0837e-4947-4629-9175-5c7940436ad2" providerId="ADAL" clId="{67C7848D-26F7-45F1-9574-69753446C9EF}" dt="2023-04-10T04:09:12.948" v="5035" actId="478"/>
          <ac:spMkLst>
            <pc:docMk/>
            <pc:sldMk cId="3090928752" sldId="288"/>
            <ac:spMk id="14" creationId="{3B8C4B41-63CA-0A98-C9ED-D496B5830E60}"/>
          </ac:spMkLst>
        </pc:spChg>
        <pc:graphicFrameChg chg="add del mod">
          <ac:chgData name="Patrick Molligo" userId="3bb0837e-4947-4629-9175-5c7940436ad2" providerId="ADAL" clId="{67C7848D-26F7-45F1-9574-69753446C9EF}" dt="2023-04-10T04:33:41.729" v="5394" actId="478"/>
          <ac:graphicFrameMkLst>
            <pc:docMk/>
            <pc:sldMk cId="3090928752" sldId="288"/>
            <ac:graphicFrameMk id="3" creationId="{48010FB7-3529-749E-6E7D-6DF4DD529697}"/>
          </ac:graphicFrameMkLst>
        </pc:graphicFrameChg>
        <pc:graphicFrameChg chg="add mod">
          <ac:chgData name="Patrick Molligo" userId="3bb0837e-4947-4629-9175-5c7940436ad2" providerId="ADAL" clId="{67C7848D-26F7-45F1-9574-69753446C9EF}" dt="2023-04-10T17:25:16.955" v="9394" actId="20577"/>
          <ac:graphicFrameMkLst>
            <pc:docMk/>
            <pc:sldMk cId="3090928752" sldId="288"/>
            <ac:graphicFrameMk id="5" creationId="{84F5264A-B2EE-4F07-9563-9811EC55132E}"/>
          </ac:graphicFrameMkLst>
        </pc:graphicFrameChg>
        <pc:graphicFrameChg chg="del">
          <ac:chgData name="Patrick Molligo" userId="3bb0837e-4947-4629-9175-5c7940436ad2" providerId="ADAL" clId="{67C7848D-26F7-45F1-9574-69753446C9EF}" dt="2023-04-10T03:36:43.088" v="4971" actId="478"/>
          <ac:graphicFrameMkLst>
            <pc:docMk/>
            <pc:sldMk cId="3090928752" sldId="288"/>
            <ac:graphicFrameMk id="15" creationId="{051A3B12-4EDB-7300-7107-9CA71BD17F4B}"/>
          </ac:graphicFrameMkLst>
        </pc:graphicFrameChg>
      </pc:sldChg>
      <pc:sldChg chg="addSp delSp modSp add mod ord">
        <pc:chgData name="Patrick Molligo" userId="3bb0837e-4947-4629-9175-5c7940436ad2" providerId="ADAL" clId="{67C7848D-26F7-45F1-9574-69753446C9EF}" dt="2023-04-10T17:55:15.502" v="9915"/>
        <pc:sldMkLst>
          <pc:docMk/>
          <pc:sldMk cId="1260127125" sldId="289"/>
        </pc:sldMkLst>
        <pc:spChg chg="mod">
          <ac:chgData name="Patrick Molligo" userId="3bb0837e-4947-4629-9175-5c7940436ad2" providerId="ADAL" clId="{67C7848D-26F7-45F1-9574-69753446C9EF}" dt="2023-04-10T17:32:05.280" v="9592" actId="6549"/>
          <ac:spMkLst>
            <pc:docMk/>
            <pc:sldMk cId="1260127125" sldId="289"/>
            <ac:spMk id="2" creationId="{D68D6FDD-1CC5-9F62-CBB5-B58144944498}"/>
          </ac:spMkLst>
        </pc:spChg>
        <pc:spChg chg="add mod">
          <ac:chgData name="Patrick Molligo" userId="3bb0837e-4947-4629-9175-5c7940436ad2" providerId="ADAL" clId="{67C7848D-26F7-45F1-9574-69753446C9EF}" dt="2023-04-10T17:31:58.190" v="9588" actId="20577"/>
          <ac:spMkLst>
            <pc:docMk/>
            <pc:sldMk cId="1260127125" sldId="289"/>
            <ac:spMk id="4" creationId="{E8277EDE-1C17-FE7A-7F0A-183F0541E4CB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260127125" sldId="289"/>
            <ac:spMk id="5" creationId="{BE7BF750-6E61-4D0B-62F1-5F3B16386968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260127125" sldId="289"/>
            <ac:spMk id="6" creationId="{9B85AC18-B976-055C-8096-4EBFAFBE958B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260127125" sldId="289"/>
            <ac:spMk id="7" creationId="{EC0973FC-ADF4-96E9-D988-3C76819D40B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60127125" sldId="289"/>
            <ac:spMk id="8" creationId="{45C0845E-5567-B8E5-9C56-1D5056645A3A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60127125" sldId="289"/>
            <ac:spMk id="9" creationId="{6A460549-CBE7-1DDF-9219-1F45A223389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60127125" sldId="289"/>
            <ac:spMk id="10" creationId="{D7641831-E8A6-ABF4-CDE2-8CEB7BAE4248}"/>
          </ac:spMkLst>
        </pc:spChg>
        <pc:spChg chg="del">
          <ac:chgData name="Patrick Molligo" userId="3bb0837e-4947-4629-9175-5c7940436ad2" providerId="ADAL" clId="{67C7848D-26F7-45F1-9574-69753446C9EF}" dt="2023-04-10T17:54:38.087" v="9891" actId="478"/>
          <ac:spMkLst>
            <pc:docMk/>
            <pc:sldMk cId="1260127125" sldId="289"/>
            <ac:spMk id="12" creationId="{52506736-1263-CDAC-B504-DAA0C03AE839}"/>
          </ac:spMkLst>
        </pc:spChg>
        <pc:spChg chg="add mod">
          <ac:chgData name="Patrick Molligo" userId="3bb0837e-4947-4629-9175-5c7940436ad2" providerId="ADAL" clId="{67C7848D-26F7-45F1-9574-69753446C9EF}" dt="2023-04-10T17:55:15.502" v="9915"/>
          <ac:spMkLst>
            <pc:docMk/>
            <pc:sldMk cId="1260127125" sldId="289"/>
            <ac:spMk id="13" creationId="{47A8AB08-1D36-9C3F-AFC8-1488934D1B8F}"/>
          </ac:spMkLst>
        </pc:spChg>
        <pc:spChg chg="mod">
          <ac:chgData name="Patrick Molligo" userId="3bb0837e-4947-4629-9175-5c7940436ad2" providerId="ADAL" clId="{67C7848D-26F7-45F1-9574-69753446C9EF}" dt="2023-04-10T04:48:33.778" v="5568"/>
          <ac:spMkLst>
            <pc:docMk/>
            <pc:sldMk cId="1260127125" sldId="289"/>
            <ac:spMk id="17" creationId="{E3D3877D-082C-9081-D896-D9A59DB67E69}"/>
          </ac:spMkLst>
        </pc:spChg>
        <pc:graphicFrameChg chg="add mod">
          <ac:chgData name="Patrick Molligo" userId="3bb0837e-4947-4629-9175-5c7940436ad2" providerId="ADAL" clId="{67C7848D-26F7-45F1-9574-69753446C9EF}" dt="2023-04-10T15:11:37.361" v="8913"/>
          <ac:graphicFrameMkLst>
            <pc:docMk/>
            <pc:sldMk cId="1260127125" sldId="289"/>
            <ac:graphicFrameMk id="3" creationId="{E9A3987D-1473-391E-E991-B0C04373BFAC}"/>
          </ac:graphicFrameMkLst>
        </pc:graphicFrameChg>
        <pc:picChg chg="del">
          <ac:chgData name="Patrick Molligo" userId="3bb0837e-4947-4629-9175-5c7940436ad2" providerId="ADAL" clId="{67C7848D-26F7-45F1-9574-69753446C9EF}" dt="2023-04-10T04:33:05.142" v="5392" actId="478"/>
          <ac:picMkLst>
            <pc:docMk/>
            <pc:sldMk cId="1260127125" sldId="289"/>
            <ac:picMk id="16" creationId="{4E8516DD-4B92-FC46-BCA7-10093A6B3C99}"/>
          </ac:picMkLst>
        </pc:picChg>
      </pc:sldChg>
      <pc:sldChg chg="addSp delSp modSp add mod ord">
        <pc:chgData name="Patrick Molligo" userId="3bb0837e-4947-4629-9175-5c7940436ad2" providerId="ADAL" clId="{67C7848D-26F7-45F1-9574-69753446C9EF}" dt="2023-04-10T17:55:10.532" v="9910"/>
        <pc:sldMkLst>
          <pc:docMk/>
          <pc:sldMk cId="1845926199" sldId="290"/>
        </pc:sldMkLst>
        <pc:spChg chg="mod">
          <ac:chgData name="Patrick Molligo" userId="3bb0837e-4947-4629-9175-5c7940436ad2" providerId="ADAL" clId="{67C7848D-26F7-45F1-9574-69753446C9EF}" dt="2023-04-10T08:39:04.731" v="7525" actId="20577"/>
          <ac:spMkLst>
            <pc:docMk/>
            <pc:sldMk cId="1845926199" sldId="290"/>
            <ac:spMk id="2" creationId="{D68D6FDD-1CC5-9F62-CBB5-B5814494449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45926199" sldId="290"/>
            <ac:spMk id="3" creationId="{F4CD64D7-587C-B203-E4F3-AC976F04F29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45926199" sldId="290"/>
            <ac:spMk id="4" creationId="{2DFFE544-6765-E1A3-E68C-3CAD2E2F3EE3}"/>
          </ac:spMkLst>
        </pc:spChg>
        <pc:spChg chg="del">
          <ac:chgData name="Patrick Molligo" userId="3bb0837e-4947-4629-9175-5c7940436ad2" providerId="ADAL" clId="{67C7848D-26F7-45F1-9574-69753446C9EF}" dt="2023-04-10T08:38:44.352" v="7498" actId="478"/>
          <ac:spMkLst>
            <pc:docMk/>
            <pc:sldMk cId="1845926199" sldId="290"/>
            <ac:spMk id="4" creationId="{E8277EDE-1C17-FE7A-7F0A-183F0541E4CB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845926199" sldId="290"/>
            <ac:spMk id="5" creationId="{BE7BF750-6E61-4D0B-62F1-5F3B16386968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845926199" sldId="290"/>
            <ac:spMk id="6" creationId="{9B85AC18-B976-055C-8096-4EBFAFBE958B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845926199" sldId="290"/>
            <ac:spMk id="7" creationId="{EC0973FC-ADF4-96E9-D988-3C76819D40B8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845926199" sldId="290"/>
            <ac:spMk id="8" creationId="{8C815A69-3B23-CDCC-ED2E-8B07B4192C03}"/>
          </ac:spMkLst>
        </pc:spChg>
        <pc:spChg chg="del">
          <ac:chgData name="Patrick Molligo" userId="3bb0837e-4947-4629-9175-5c7940436ad2" providerId="ADAL" clId="{67C7848D-26F7-45F1-9574-69753446C9EF}" dt="2023-04-10T17:54:51.886" v="9896" actId="478"/>
          <ac:spMkLst>
            <pc:docMk/>
            <pc:sldMk cId="1845926199" sldId="290"/>
            <ac:spMk id="11" creationId="{AA1D0BEB-2D98-5FAC-C694-399AD4D12EB3}"/>
          </ac:spMkLst>
        </pc:spChg>
        <pc:spChg chg="add mod">
          <ac:chgData name="Patrick Molligo" userId="3bb0837e-4947-4629-9175-5c7940436ad2" providerId="ADAL" clId="{67C7848D-26F7-45F1-9574-69753446C9EF}" dt="2023-04-10T17:55:10.532" v="9910"/>
          <ac:spMkLst>
            <pc:docMk/>
            <pc:sldMk cId="1845926199" sldId="290"/>
            <ac:spMk id="12" creationId="{88FC15FB-0F4A-5B9E-E3FB-7B88BE50DF04}"/>
          </ac:spMkLst>
        </pc:spChg>
        <pc:spChg chg="mod">
          <ac:chgData name="Patrick Molligo" userId="3bb0837e-4947-4629-9175-5c7940436ad2" providerId="ADAL" clId="{67C7848D-26F7-45F1-9574-69753446C9EF}" dt="2023-04-10T08:39:22.428" v="7527"/>
          <ac:spMkLst>
            <pc:docMk/>
            <pc:sldMk cId="1845926199" sldId="290"/>
            <ac:spMk id="17" creationId="{E3D3877D-082C-9081-D896-D9A59DB67E69}"/>
          </ac:spMkLst>
        </pc:spChg>
        <pc:graphicFrameChg chg="del">
          <ac:chgData name="Patrick Molligo" userId="3bb0837e-4947-4629-9175-5c7940436ad2" providerId="ADAL" clId="{67C7848D-26F7-45F1-9574-69753446C9EF}" dt="2023-04-10T08:38:07.212" v="7486" actId="478"/>
          <ac:graphicFrameMkLst>
            <pc:docMk/>
            <pc:sldMk cId="1845926199" sldId="290"/>
            <ac:graphicFrameMk id="3" creationId="{E9A3987D-1473-391E-E991-B0C04373BFAC}"/>
          </ac:graphicFrameMkLst>
        </pc:graphicFrameChg>
        <pc:graphicFrameChg chg="add mod">
          <ac:chgData name="Patrick Molligo" userId="3bb0837e-4947-4629-9175-5c7940436ad2" providerId="ADAL" clId="{67C7848D-26F7-45F1-9574-69753446C9EF}" dt="2023-04-10T08:39:09.132" v="7526" actId="1076"/>
          <ac:graphicFrameMkLst>
            <pc:docMk/>
            <pc:sldMk cId="1845926199" sldId="290"/>
            <ac:graphicFrameMk id="9" creationId="{31C9CB87-9C2B-4425-8FE0-D74C1ACC473A}"/>
          </ac:graphicFrameMkLst>
        </pc:graphicFrameChg>
        <pc:picChg chg="add del mod">
          <ac:chgData name="Patrick Molligo" userId="3bb0837e-4947-4629-9175-5c7940436ad2" providerId="ADAL" clId="{67C7848D-26F7-45F1-9574-69753446C9EF}" dt="2023-04-10T08:38:30.421" v="7494"/>
          <ac:picMkLst>
            <pc:docMk/>
            <pc:sldMk cId="1845926199" sldId="290"/>
            <ac:picMk id="8" creationId="{65DF67F6-DB71-F53A-863A-47A97E47CC9D}"/>
          </ac:picMkLst>
        </pc:picChg>
      </pc:sldChg>
      <pc:sldChg chg="addSp delSp modSp add mod">
        <pc:chgData name="Patrick Molligo" userId="3bb0837e-4947-4629-9175-5c7940436ad2" providerId="ADAL" clId="{67C7848D-26F7-45F1-9574-69753446C9EF}" dt="2023-04-10T17:29:38.332" v="9491" actId="20577"/>
        <pc:sldMkLst>
          <pc:docMk/>
          <pc:sldMk cId="1970063171" sldId="291"/>
        </pc:sldMkLst>
        <pc:spChg chg="mod">
          <ac:chgData name="Patrick Molligo" userId="3bb0837e-4947-4629-9175-5c7940436ad2" providerId="ADAL" clId="{67C7848D-26F7-45F1-9574-69753446C9EF}" dt="2023-04-10T08:49:28.381" v="7590" actId="20577"/>
          <ac:spMkLst>
            <pc:docMk/>
            <pc:sldMk cId="1970063171" sldId="291"/>
            <ac:spMk id="2" creationId="{A7CDAD19-0161-BA4D-74EF-AD263B1BD79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970063171" sldId="291"/>
            <ac:spMk id="4" creationId="{7EAB3248-AC14-0E7C-4062-16D041E7D77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970063171" sldId="291"/>
            <ac:spMk id="5" creationId="{68E5BE69-6EA7-B5A9-2589-2964C4F312C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970063171" sldId="291"/>
            <ac:spMk id="6" creationId="{64D8344F-B10E-61B1-D2E6-20B9A9761E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970063171" sldId="291"/>
            <ac:spMk id="8" creationId="{B2D3CEC9-4FE2-0492-51D9-3DE82E02BD5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970063171" sldId="291"/>
            <ac:spMk id="9" creationId="{5371EDD3-F47F-8D3F-65CF-1A74750C4976}"/>
          </ac:spMkLst>
        </pc:spChg>
        <pc:spChg chg="mod">
          <ac:chgData name="Patrick Molligo" userId="3bb0837e-4947-4629-9175-5c7940436ad2" providerId="ADAL" clId="{67C7848D-26F7-45F1-9574-69753446C9EF}" dt="2023-04-10T17:29:38.332" v="9491" actId="20577"/>
          <ac:spMkLst>
            <pc:docMk/>
            <pc:sldMk cId="1970063171" sldId="291"/>
            <ac:spMk id="10" creationId="{0B717906-07E8-EE04-E112-BDCCAB022C86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970063171" sldId="291"/>
            <ac:spMk id="11" creationId="{0929BB1A-501D-4BE5-510F-4049F71B8410}"/>
          </ac:spMkLst>
        </pc:spChg>
        <pc:spChg chg="del">
          <ac:chgData name="Patrick Molligo" userId="3bb0837e-4947-4629-9175-5c7940436ad2" providerId="ADAL" clId="{67C7848D-26F7-45F1-9574-69753446C9EF}" dt="2023-04-10T08:49:42.322" v="7592" actId="478"/>
          <ac:spMkLst>
            <pc:docMk/>
            <pc:sldMk cId="1970063171" sldId="291"/>
            <ac:spMk id="16" creationId="{08B3221E-DF62-2DA3-763C-2AEBDB2A792F}"/>
          </ac:spMkLst>
        </pc:spChg>
        <pc:grpChg chg="add mod">
          <ac:chgData name="Patrick Molligo" userId="3bb0837e-4947-4629-9175-5c7940436ad2" providerId="ADAL" clId="{67C7848D-26F7-45F1-9574-69753446C9EF}" dt="2023-04-10T08:49:55.132" v="7595" actId="12788"/>
          <ac:grpSpMkLst>
            <pc:docMk/>
            <pc:sldMk cId="1970063171" sldId="291"/>
            <ac:grpSpMk id="7" creationId="{5BE460E3-DDB1-578B-21FE-A45636A8A5B9}"/>
          </ac:grpSpMkLst>
        </pc:grpChg>
        <pc:graphicFrameChg chg="add mod">
          <ac:chgData name="Patrick Molligo" userId="3bb0837e-4947-4629-9175-5c7940436ad2" providerId="ADAL" clId="{67C7848D-26F7-45F1-9574-69753446C9EF}" dt="2023-04-10T08:49:51.263" v="7594" actId="164"/>
          <ac:graphicFrameMkLst>
            <pc:docMk/>
            <pc:sldMk cId="1970063171" sldId="291"/>
            <ac:graphicFrameMk id="3" creationId="{6550D471-C397-DB24-47CB-932E8EFDE912}"/>
          </ac:graphicFrameMkLst>
        </pc:graphicFrameChg>
        <pc:graphicFrameChg chg="del">
          <ac:chgData name="Patrick Molligo" userId="3bb0837e-4947-4629-9175-5c7940436ad2" providerId="ADAL" clId="{67C7848D-26F7-45F1-9574-69753446C9EF}" dt="2023-04-10T08:47:07.932" v="7530" actId="478"/>
          <ac:graphicFrameMkLst>
            <pc:docMk/>
            <pc:sldMk cId="1970063171" sldId="291"/>
            <ac:graphicFrameMk id="9" creationId="{E9913181-3F1E-4C45-EBBA-D5084845F76D}"/>
          </ac:graphicFrameMkLst>
        </pc:graphicFrameChg>
      </pc:sldChg>
      <pc:sldChg chg="add del">
        <pc:chgData name="Patrick Molligo" userId="3bb0837e-4947-4629-9175-5c7940436ad2" providerId="ADAL" clId="{67C7848D-26F7-45F1-9574-69753446C9EF}" dt="2023-04-10T09:10:34.324" v="7917" actId="2890"/>
        <pc:sldMkLst>
          <pc:docMk/>
          <pc:sldMk cId="1255998451" sldId="292"/>
        </pc:sldMkLst>
      </pc:sldChg>
      <pc:sldChg chg="addSp delSp modSp add mod ord">
        <pc:chgData name="Patrick Molligo" userId="3bb0837e-4947-4629-9175-5c7940436ad2" providerId="ADAL" clId="{67C7848D-26F7-45F1-9574-69753446C9EF}" dt="2023-04-10T17:31:21.502" v="9573" actId="20577"/>
        <pc:sldMkLst>
          <pc:docMk/>
          <pc:sldMk cId="1700127592" sldId="292"/>
        </pc:sldMkLst>
        <pc:spChg chg="mod">
          <ac:chgData name="Patrick Molligo" userId="3bb0837e-4947-4629-9175-5c7940436ad2" providerId="ADAL" clId="{67C7848D-26F7-45F1-9574-69753446C9EF}" dt="2023-04-10T09:25:47.724" v="8060" actId="20577"/>
          <ac:spMkLst>
            <pc:docMk/>
            <pc:sldMk cId="1700127592" sldId="292"/>
            <ac:spMk id="2" creationId="{A7CDAD19-0161-BA4D-74EF-AD263B1BD7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700127592" sldId="292"/>
            <ac:spMk id="3" creationId="{080A3993-7F4B-C3AA-814F-21A7CC4334E1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700127592" sldId="292"/>
            <ac:spMk id="4" creationId="{7EAB3248-AC14-0E7C-4062-16D041E7D77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700127592" sldId="292"/>
            <ac:spMk id="5" creationId="{68E5BE69-6EA7-B5A9-2589-2964C4F312CD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1700127592" sldId="292"/>
            <ac:spMk id="6" creationId="{64D8344F-B10E-61B1-D2E6-20B9A9761E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700127592" sldId="292"/>
            <ac:spMk id="7" creationId="{7838F835-3390-84EE-26C6-27544780D345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700127592" sldId="292"/>
            <ac:spMk id="8" creationId="{19C94AD6-B3F3-A97A-D48E-B90C1A533066}"/>
          </ac:spMkLst>
        </pc:spChg>
        <pc:spChg chg="add mod">
          <ac:chgData name="Patrick Molligo" userId="3bb0837e-4947-4629-9175-5c7940436ad2" providerId="ADAL" clId="{67C7848D-26F7-45F1-9574-69753446C9EF}" dt="2023-04-10T17:31:21.502" v="9573" actId="20577"/>
          <ac:spMkLst>
            <pc:docMk/>
            <pc:sldMk cId="1700127592" sldId="292"/>
            <ac:spMk id="11" creationId="{DE0B2B11-95FC-6006-3ED1-E7E764BB0184}"/>
          </ac:spMkLst>
        </pc:spChg>
        <pc:grpChg chg="del">
          <ac:chgData name="Patrick Molligo" userId="3bb0837e-4947-4629-9175-5c7940436ad2" providerId="ADAL" clId="{67C7848D-26F7-45F1-9574-69753446C9EF}" dt="2023-04-10T09:11:22.205" v="7942" actId="478"/>
          <ac:grpSpMkLst>
            <pc:docMk/>
            <pc:sldMk cId="1700127592" sldId="292"/>
            <ac:grpSpMk id="7" creationId="{5BE460E3-DDB1-578B-21FE-A45636A8A5B9}"/>
          </ac:grpSpMkLst>
        </pc:grpChg>
        <pc:graphicFrameChg chg="add del mod">
          <ac:chgData name="Patrick Molligo" userId="3bb0837e-4947-4629-9175-5c7940436ad2" providerId="ADAL" clId="{67C7848D-26F7-45F1-9574-69753446C9EF}" dt="2023-04-10T09:23:35.384" v="7972" actId="478"/>
          <ac:graphicFrameMkLst>
            <pc:docMk/>
            <pc:sldMk cId="1700127592" sldId="292"/>
            <ac:graphicFrameMk id="8" creationId="{4F1ED542-6A32-9179-7F94-E1F731568BC6}"/>
          </ac:graphicFrameMkLst>
        </pc:graphicFrameChg>
        <pc:graphicFrameChg chg="add mod">
          <ac:chgData name="Patrick Molligo" userId="3bb0837e-4947-4629-9175-5c7940436ad2" providerId="ADAL" clId="{67C7848D-26F7-45F1-9574-69753446C9EF}" dt="2023-04-10T17:10:30.111" v="9111"/>
          <ac:graphicFrameMkLst>
            <pc:docMk/>
            <pc:sldMk cId="1700127592" sldId="292"/>
            <ac:graphicFrameMk id="9" creationId="{4F1ED542-6A32-9179-7F94-E1F731568BC6}"/>
          </ac:graphicFrameMkLst>
        </pc:graphicFrameChg>
      </pc:sldChg>
      <pc:sldChg chg="addSp delSp modSp add mod delAnim modAnim modNotes modNotesTx">
        <pc:chgData name="Patrick Molligo" userId="3bb0837e-4947-4629-9175-5c7940436ad2" providerId="ADAL" clId="{67C7848D-26F7-45F1-9574-69753446C9EF}" dt="2023-04-10T17:35:32.732" v="9654" actId="20577"/>
        <pc:sldMkLst>
          <pc:docMk/>
          <pc:sldMk cId="4052917876" sldId="293"/>
        </pc:sldMkLst>
        <pc:spChg chg="mod">
          <ac:chgData name="Patrick Molligo" userId="3bb0837e-4947-4629-9175-5c7940436ad2" providerId="ADAL" clId="{67C7848D-26F7-45F1-9574-69753446C9EF}" dt="2023-04-10T17:28:26.307" v="9485" actId="20577"/>
          <ac:spMkLst>
            <pc:docMk/>
            <pc:sldMk cId="4052917876" sldId="293"/>
            <ac:spMk id="2" creationId="{A7CDAD19-0161-BA4D-74EF-AD263B1BD79D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52917876" sldId="293"/>
            <ac:spMk id="3" creationId="{1CA24221-7CCA-397D-16FC-85A93FA108A3}"/>
          </ac:spMkLst>
        </pc:spChg>
        <pc:spChg chg="add del mod">
          <ac:chgData name="Patrick Molligo" userId="3bb0837e-4947-4629-9175-5c7940436ad2" providerId="ADAL" clId="{67C7848D-26F7-45F1-9574-69753446C9EF}" dt="2023-04-10T09:39:05.654" v="8410" actId="478"/>
          <ac:spMkLst>
            <pc:docMk/>
            <pc:sldMk cId="4052917876" sldId="293"/>
            <ac:spMk id="4" creationId="{48062262-4B8D-BFAA-E66D-D20F58CF2D7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52917876" sldId="293"/>
            <ac:spMk id="4" creationId="{4F7B9186-AEFF-3139-FF1D-4222657FD18B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4052917876" sldId="293"/>
            <ac:spMk id="5" creationId="{3905EA92-C93F-E5A1-B263-8D01E1A893E5}"/>
          </ac:spMkLst>
        </pc:spChg>
        <pc:spChg chg="del">
          <ac:chgData name="Patrick Molligo" userId="3bb0837e-4947-4629-9175-5c7940436ad2" providerId="ADAL" clId="{67C7848D-26F7-45F1-9574-69753446C9EF}" dt="2023-04-10T09:38:54.274" v="8405" actId="478"/>
          <ac:spMkLst>
            <pc:docMk/>
            <pc:sldMk cId="4052917876" sldId="293"/>
            <ac:spMk id="5" creationId="{B5C8D075-2992-5920-A426-32B94D672AE7}"/>
          </ac:spMkLst>
        </pc:spChg>
        <pc:spChg chg="del">
          <ac:chgData name="Patrick Molligo" userId="3bb0837e-4947-4629-9175-5c7940436ad2" providerId="ADAL" clId="{67C7848D-26F7-45F1-9574-69753446C9EF}" dt="2023-04-10T09:38:48.800" v="8403" actId="478"/>
          <ac:spMkLst>
            <pc:docMk/>
            <pc:sldMk cId="4052917876" sldId="293"/>
            <ac:spMk id="6" creationId="{8A0EE8E4-56AF-AE38-B528-E689D953D462}"/>
          </ac:spMkLst>
        </pc:spChg>
        <pc:spChg chg="del">
          <ac:chgData name="Patrick Molligo" userId="3bb0837e-4947-4629-9175-5c7940436ad2" providerId="ADAL" clId="{67C7848D-26F7-45F1-9574-69753446C9EF}" dt="2023-04-10T09:38:51.957" v="8404" actId="478"/>
          <ac:spMkLst>
            <pc:docMk/>
            <pc:sldMk cId="4052917876" sldId="293"/>
            <ac:spMk id="7" creationId="{2E6E4CF2-1531-D106-FD0F-4F779EFFCF7A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52917876" sldId="293"/>
            <ac:spMk id="8" creationId="{8F5A387A-1E38-13CB-4630-366FE7FFF250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4052917876" sldId="293"/>
            <ac:spMk id="9" creationId="{DAD0E0B5-88D1-6741-26A9-7DC8AFF74BA2}"/>
          </ac:spMkLst>
        </pc:spChg>
        <pc:spChg chg="add del mod">
          <ac:chgData name="Patrick Molligo" userId="3bb0837e-4947-4629-9175-5c7940436ad2" providerId="ADAL" clId="{67C7848D-26F7-45F1-9574-69753446C9EF}" dt="2023-04-10T17:23:28.937" v="9374"/>
          <ac:spMkLst>
            <pc:docMk/>
            <pc:sldMk cId="4052917876" sldId="293"/>
            <ac:spMk id="10" creationId="{479E2BE0-1D77-1B30-E9FB-153D0E7620B7}"/>
          </ac:spMkLst>
        </pc:spChg>
        <pc:spChg chg="add del mod">
          <ac:chgData name="Patrick Molligo" userId="3bb0837e-4947-4629-9175-5c7940436ad2" providerId="ADAL" clId="{67C7848D-26F7-45F1-9574-69753446C9EF}" dt="2023-04-10T09:39:00.654" v="8407"/>
          <ac:spMkLst>
            <pc:docMk/>
            <pc:sldMk cId="4052917876" sldId="293"/>
            <ac:spMk id="11" creationId="{33275575-3BBC-6946-6A38-AF9A1A4433D3}"/>
          </ac:spMkLst>
        </pc:spChg>
        <pc:spChg chg="add del mod">
          <ac:chgData name="Patrick Molligo" userId="3bb0837e-4947-4629-9175-5c7940436ad2" providerId="ADAL" clId="{67C7848D-26F7-45F1-9574-69753446C9EF}" dt="2023-04-10T09:39:04.134" v="8409"/>
          <ac:spMkLst>
            <pc:docMk/>
            <pc:sldMk cId="4052917876" sldId="293"/>
            <ac:spMk id="12" creationId="{1B19969D-7CB6-FF6B-72F9-6C7B9819AC05}"/>
          </ac:spMkLst>
        </pc:spChg>
        <pc:spChg chg="add mod">
          <ac:chgData name="Patrick Molligo" userId="3bb0837e-4947-4629-9175-5c7940436ad2" providerId="ADAL" clId="{67C7848D-26F7-45F1-9574-69753446C9EF}" dt="2023-04-10T17:35:32.732" v="9654" actId="20577"/>
          <ac:spMkLst>
            <pc:docMk/>
            <pc:sldMk cId="4052917876" sldId="293"/>
            <ac:spMk id="13" creationId="{5B228F2B-D344-AC86-CD05-5FC7725E5E33}"/>
          </ac:spMkLst>
        </pc:spChg>
      </pc:sldChg>
      <pc:sldChg chg="addSp delSp modSp add mod modAnim modNotesTx">
        <pc:chgData name="Patrick Molligo" userId="3bb0837e-4947-4629-9175-5c7940436ad2" providerId="ADAL" clId="{67C7848D-26F7-45F1-9574-69753446C9EF}" dt="2023-04-10T17:53:15.267" v="9888"/>
        <pc:sldMkLst>
          <pc:docMk/>
          <pc:sldMk cId="1286564088" sldId="294"/>
        </pc:sldMkLst>
        <pc:spChg chg="mod">
          <ac:chgData name="Patrick Molligo" userId="3bb0837e-4947-4629-9175-5c7940436ad2" providerId="ADAL" clId="{67C7848D-26F7-45F1-9574-69753446C9EF}" dt="2023-04-10T17:13:33.392" v="9184" actId="20577"/>
          <ac:spMkLst>
            <pc:docMk/>
            <pc:sldMk cId="1286564088" sldId="294"/>
            <ac:spMk id="2" creationId="{DAAE9549-5C80-8DBF-0028-04FE4BDDDD21}"/>
          </ac:spMkLst>
        </pc:spChg>
        <pc:spChg chg="mod">
          <ac:chgData name="Patrick Molligo" userId="3bb0837e-4947-4629-9175-5c7940436ad2" providerId="ADAL" clId="{67C7848D-26F7-45F1-9574-69753446C9EF}" dt="2023-04-10T17:47:48.011" v="9834" actId="404"/>
          <ac:spMkLst>
            <pc:docMk/>
            <pc:sldMk cId="1286564088" sldId="294"/>
            <ac:spMk id="3" creationId="{1167D7D7-86C8-BA7C-1AC7-9372CF8B8F55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86564088" sldId="294"/>
            <ac:spMk id="4" creationId="{DC42DB87-E277-A1D0-5C30-A86AAC75E742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86564088" sldId="294"/>
            <ac:spMk id="5" creationId="{FD2232ED-D9B0-513D-CE0A-A23B6E1317AC}"/>
          </ac:spMkLst>
        </pc:spChg>
        <pc:spChg chg="add del">
          <ac:chgData name="Patrick Molligo" userId="3bb0837e-4947-4629-9175-5c7940436ad2" providerId="ADAL" clId="{67C7848D-26F7-45F1-9574-69753446C9EF}" dt="2023-04-10T17:23:29.082" v="9375"/>
          <ac:spMkLst>
            <pc:docMk/>
            <pc:sldMk cId="1286564088" sldId="294"/>
            <ac:spMk id="6" creationId="{E1E67742-25FD-2A8F-B36F-37A604D5F5FC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286564088" sldId="294"/>
            <ac:spMk id="7" creationId="{81F888AE-B1AB-01AA-F726-B5E1B59F635B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286564088" sldId="294"/>
            <ac:spMk id="8" creationId="{8666B66B-37D5-35B8-00CF-0DAC6C08B35E}"/>
          </ac:spMkLst>
        </pc:spChg>
        <pc:spChg chg="add del">
          <ac:chgData name="Patrick Molligo" userId="3bb0837e-4947-4629-9175-5c7940436ad2" providerId="ADAL" clId="{67C7848D-26F7-45F1-9574-69753446C9EF}" dt="2023-04-10T17:23:28.937" v="9374"/>
          <ac:spMkLst>
            <pc:docMk/>
            <pc:sldMk cId="1286564088" sldId="294"/>
            <ac:spMk id="11" creationId="{8EBD714C-9CDC-93E8-B19B-E44A4BF3A231}"/>
          </ac:spMkLst>
        </pc:spChg>
        <pc:spChg chg="add del mod">
          <ac:chgData name="Patrick Molligo" userId="3bb0837e-4947-4629-9175-5c7940436ad2" providerId="ADAL" clId="{67C7848D-26F7-45F1-9574-69753446C9EF}" dt="2023-04-10T17:46:32.985" v="9818" actId="767"/>
          <ac:spMkLst>
            <pc:docMk/>
            <pc:sldMk cId="1286564088" sldId="294"/>
            <ac:spMk id="12" creationId="{C15268AF-EA6E-DB0C-3EA5-42485B31D2C7}"/>
          </ac:spMkLst>
        </pc:spChg>
        <pc:spChg chg="add mod">
          <ac:chgData name="Patrick Molligo" userId="3bb0837e-4947-4629-9175-5c7940436ad2" providerId="ADAL" clId="{67C7848D-26F7-45F1-9574-69753446C9EF}" dt="2023-04-10T17:53:15.267" v="9888"/>
          <ac:spMkLst>
            <pc:docMk/>
            <pc:sldMk cId="1286564088" sldId="294"/>
            <ac:spMk id="13" creationId="{DF9F0819-26AA-5826-7789-0B9927D13530}"/>
          </ac:spMkLst>
        </pc:spChg>
      </pc:sldChg>
      <pc:sldChg chg="addSp delSp modSp add mod ord">
        <pc:chgData name="Patrick Molligo" userId="3bb0837e-4947-4629-9175-5c7940436ad2" providerId="ADAL" clId="{67C7848D-26F7-45F1-9574-69753446C9EF}" dt="2023-04-10T17:55:09.372" v="9909"/>
        <pc:sldMkLst>
          <pc:docMk/>
          <pc:sldMk cId="2354227105" sldId="295"/>
        </pc:sldMkLst>
        <pc:spChg chg="mod">
          <ac:chgData name="Patrick Molligo" userId="3bb0837e-4947-4629-9175-5c7940436ad2" providerId="ADAL" clId="{67C7848D-26F7-45F1-9574-69753446C9EF}" dt="2023-04-10T17:51:47.113" v="9847" actId="20577"/>
          <ac:spMkLst>
            <pc:docMk/>
            <pc:sldMk cId="2354227105" sldId="295"/>
            <ac:spMk id="2" creationId="{B89F3DAD-4157-712F-7AF2-633B7924538A}"/>
          </ac:spMkLst>
        </pc:spChg>
        <pc:spChg chg="mod">
          <ac:chgData name="Patrick Molligo" userId="3bb0837e-4947-4629-9175-5c7940436ad2" providerId="ADAL" clId="{67C7848D-26F7-45F1-9574-69753446C9EF}" dt="2023-04-10T17:52:26.453" v="9869" actId="21"/>
          <ac:spMkLst>
            <pc:docMk/>
            <pc:sldMk cId="2354227105" sldId="295"/>
            <ac:spMk id="3" creationId="{F436C92C-B11A-50D4-78CD-279260E00F74}"/>
          </ac:spMkLst>
        </pc:spChg>
        <pc:spChg chg="mod">
          <ac:chgData name="Patrick Molligo" userId="3bb0837e-4947-4629-9175-5c7940436ad2" providerId="ADAL" clId="{67C7848D-26F7-45F1-9574-69753446C9EF}" dt="2023-04-10T17:52:48.162" v="9873"/>
          <ac:spMkLst>
            <pc:docMk/>
            <pc:sldMk cId="2354227105" sldId="295"/>
            <ac:spMk id="5" creationId="{669EFBBB-2A8E-0249-9ACE-F5435E6FB262}"/>
          </ac:spMkLst>
        </pc:spChg>
        <pc:spChg chg="add mod">
          <ac:chgData name="Patrick Molligo" userId="3bb0837e-4947-4629-9175-5c7940436ad2" providerId="ADAL" clId="{67C7848D-26F7-45F1-9574-69753446C9EF}" dt="2023-04-10T17:55:09.372" v="9909"/>
          <ac:spMkLst>
            <pc:docMk/>
            <pc:sldMk cId="2354227105" sldId="295"/>
            <ac:spMk id="6" creationId="{758EB480-5701-105F-A83F-24703A4B7479}"/>
          </ac:spMkLst>
        </pc:spChg>
        <pc:spChg chg="del mod">
          <ac:chgData name="Patrick Molligo" userId="3bb0837e-4947-4629-9175-5c7940436ad2" providerId="ADAL" clId="{67C7848D-26F7-45F1-9574-69753446C9EF}" dt="2023-04-10T17:54:54.366" v="9898" actId="478"/>
          <ac:spMkLst>
            <pc:docMk/>
            <pc:sldMk cId="2354227105" sldId="295"/>
            <ac:spMk id="12" creationId="{BBC7D3D5-5B69-C21D-DE2B-F765702348E1}"/>
          </ac:spMkLst>
        </pc:spChg>
        <pc:spChg chg="del">
          <ac:chgData name="Patrick Molligo" userId="3bb0837e-4947-4629-9175-5c7940436ad2" providerId="ADAL" clId="{67C7848D-26F7-45F1-9574-69753446C9EF}" dt="2023-04-10T17:51:54.158" v="9850" actId="478"/>
          <ac:spMkLst>
            <pc:docMk/>
            <pc:sldMk cId="2354227105" sldId="295"/>
            <ac:spMk id="15" creationId="{11F8D2FE-B0F8-7C15-09C4-6E3A87B975EE}"/>
          </ac:spMkLst>
        </pc:spChg>
        <pc:spChg chg="del">
          <ac:chgData name="Patrick Molligo" userId="3bb0837e-4947-4629-9175-5c7940436ad2" providerId="ADAL" clId="{67C7848D-26F7-45F1-9574-69753446C9EF}" dt="2023-04-10T17:51:52.355" v="9848" actId="478"/>
          <ac:spMkLst>
            <pc:docMk/>
            <pc:sldMk cId="2354227105" sldId="295"/>
            <ac:spMk id="16" creationId="{2A7D4031-A5D3-4CF2-D7B7-5054935D8864}"/>
          </ac:spMkLst>
        </pc:spChg>
        <pc:spChg chg="del">
          <ac:chgData name="Patrick Molligo" userId="3bb0837e-4947-4629-9175-5c7940436ad2" providerId="ADAL" clId="{67C7848D-26F7-45F1-9574-69753446C9EF}" dt="2023-04-10T17:51:53.294" v="9849" actId="478"/>
          <ac:spMkLst>
            <pc:docMk/>
            <pc:sldMk cId="2354227105" sldId="295"/>
            <ac:spMk id="17" creationId="{BB18CBE7-6AAF-76C5-9714-BFC5B944F448}"/>
          </ac:spMkLst>
        </pc:spChg>
      </pc:sldChg>
      <pc:sldChg chg="addSp delSp modSp add mod">
        <pc:chgData name="Patrick Molligo" userId="3bb0837e-4947-4629-9175-5c7940436ad2" providerId="ADAL" clId="{67C7848D-26F7-45F1-9574-69753446C9EF}" dt="2023-04-10T17:55:04.511" v="9908" actId="20577"/>
        <pc:sldMkLst>
          <pc:docMk/>
          <pc:sldMk cId="1435010223" sldId="296"/>
        </pc:sldMkLst>
        <pc:spChg chg="mod">
          <ac:chgData name="Patrick Molligo" userId="3bb0837e-4947-4629-9175-5c7940436ad2" providerId="ADAL" clId="{67C7848D-26F7-45F1-9574-69753446C9EF}" dt="2023-04-10T17:52:37.264" v="9872" actId="1076"/>
          <ac:spMkLst>
            <pc:docMk/>
            <pc:sldMk cId="1435010223" sldId="296"/>
            <ac:spMk id="3" creationId="{F436C92C-B11A-50D4-78CD-279260E00F74}"/>
          </ac:spMkLst>
        </pc:spChg>
        <pc:spChg chg="mod">
          <ac:chgData name="Patrick Molligo" userId="3bb0837e-4947-4629-9175-5c7940436ad2" providerId="ADAL" clId="{67C7848D-26F7-45F1-9574-69753446C9EF}" dt="2023-04-10T17:52:56.610" v="9874"/>
          <ac:spMkLst>
            <pc:docMk/>
            <pc:sldMk cId="1435010223" sldId="296"/>
            <ac:spMk id="5" creationId="{669EFBBB-2A8E-0249-9ACE-F5435E6FB262}"/>
          </ac:spMkLst>
        </pc:spChg>
        <pc:spChg chg="add del mod">
          <ac:chgData name="Patrick Molligo" userId="3bb0837e-4947-4629-9175-5c7940436ad2" providerId="ADAL" clId="{67C7848D-26F7-45F1-9574-69753446C9EF}" dt="2023-04-10T17:55:04.511" v="9908" actId="20577"/>
          <ac:spMkLst>
            <pc:docMk/>
            <pc:sldMk cId="1435010223" sldId="296"/>
            <ac:spMk id="12" creationId="{BBC7D3D5-5B69-C21D-DE2B-F765702348E1}"/>
          </ac:spMkLst>
        </pc:spChg>
      </pc:sldChg>
      <pc:sldMasterChg chg="modSp mod modSldLayout">
        <pc:chgData name="Patrick Molligo" userId="3bb0837e-4947-4629-9175-5c7940436ad2" providerId="ADAL" clId="{67C7848D-26F7-45F1-9574-69753446C9EF}" dt="2023-04-10T17:24:26.858" v="9378" actId="20577"/>
        <pc:sldMasterMkLst>
          <pc:docMk/>
          <pc:sldMasterMk cId="2393917226" sldId="2147483660"/>
        </pc:sldMasterMkLst>
        <pc:spChg chg="mod">
          <ac:chgData name="Patrick Molligo" userId="3bb0837e-4947-4629-9175-5c7940436ad2" providerId="ADAL" clId="{67C7848D-26F7-45F1-9574-69753446C9EF}" dt="2023-04-10T17:10:16.949" v="9110"/>
          <ac:spMkLst>
            <pc:docMk/>
            <pc:sldMasterMk cId="2393917226" sldId="2147483660"/>
            <ac:spMk id="4" creationId="{00000000-0000-0000-0000-000000000000}"/>
          </ac:spMkLst>
        </pc:spChg>
        <pc:spChg chg="mod">
          <ac:chgData name="Patrick Molligo" userId="3bb0837e-4947-4629-9175-5c7940436ad2" providerId="ADAL" clId="{67C7848D-26F7-45F1-9574-69753446C9EF}" dt="2023-04-09T03:59:51.418" v="1487" actId="20577"/>
          <ac:spMkLst>
            <pc:docMk/>
            <pc:sldMasterMk cId="2393917226" sldId="2147483660"/>
            <ac:spMk id="5" creationId="{00000000-0000-0000-0000-000000000000}"/>
          </ac:spMkLst>
        </pc:spChg>
        <pc:spChg chg="mod">
          <ac:chgData name="Patrick Molligo" userId="3bb0837e-4947-4629-9175-5c7940436ad2" providerId="ADAL" clId="{67C7848D-26F7-45F1-9574-69753446C9EF}" dt="2023-04-10T17:08:34.340" v="9071"/>
          <ac:spMkLst>
            <pc:docMk/>
            <pc:sldMasterMk cId="2393917226" sldId="2147483660"/>
            <ac:spMk id="6" creationId="{00000000-0000-0000-0000-000000000000}"/>
          </ac:spMkLst>
        </pc:sp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2961109766" sldId="2147483661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2961109766" sldId="2147483661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18.478" v="1417"/>
            <ac:spMkLst>
              <pc:docMk/>
              <pc:sldMasterMk cId="2393917226" sldId="2147483660"/>
              <pc:sldLayoutMk cId="2961109766" sldId="2147483661"/>
              <ac:spMk id="6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4T15:23:48.986" v="429" actId="20577"/>
            <ac:spMkLst>
              <pc:docMk/>
              <pc:sldMasterMk cId="2393917226" sldId="2147483660"/>
              <pc:sldLayoutMk cId="2961109766" sldId="2147483661"/>
              <ac:spMk id="7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24:26.858" v="9378" actId="20577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503975204" sldId="2147483662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10T06:13:02.667" v="6419" actId="403"/>
            <ac:spMkLst>
              <pc:docMk/>
              <pc:sldMasterMk cId="2393917226" sldId="2147483660"/>
              <pc:sldLayoutMk cId="503975204" sldId="2147483662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10T17:24:26.858" v="9378" actId="20577"/>
            <ac:spMkLst>
              <pc:docMk/>
              <pc:sldMasterMk cId="2393917226" sldId="2147483660"/>
              <pc:sldLayoutMk cId="503975204" sldId="2147483662"/>
              <ac:spMk id="6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1425676403" sldId="2147483663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1425676403" sldId="2147483663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26.498" v="1419"/>
            <ac:spMkLst>
              <pc:docMk/>
              <pc:sldMasterMk cId="2393917226" sldId="2147483660"/>
              <pc:sldLayoutMk cId="1425676403" sldId="2147483663"/>
              <ac:spMk id="6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3712942535" sldId="2147483664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3712942535" sldId="2147483664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5:49.816" v="1410"/>
            <ac:spMkLst>
              <pc:docMk/>
              <pc:sldMasterMk cId="2393917226" sldId="2147483660"/>
              <pc:sldLayoutMk cId="3712942535" sldId="2147483664"/>
              <ac:spMk id="7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2241311556" sldId="2147483665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2241311556" sldId="2147483665"/>
              <ac:spMk id="7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5:54.667" v="1411"/>
            <ac:spMkLst>
              <pc:docMk/>
              <pc:sldMasterMk cId="2393917226" sldId="2147483660"/>
              <pc:sldLayoutMk cId="2241311556" sldId="2147483665"/>
              <ac:spMk id="9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2550515787" sldId="2147483666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2550515787" sldId="2147483666"/>
              <ac:spMk id="3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00.348" v="1412"/>
            <ac:spMkLst>
              <pc:docMk/>
              <pc:sldMasterMk cId="2393917226" sldId="2147483660"/>
              <pc:sldLayoutMk cId="2550515787" sldId="2147483666"/>
              <ac:spMk id="5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2485155386" sldId="2147483667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2485155386" sldId="2147483667"/>
              <ac:spMk id="7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03.418" v="1413"/>
            <ac:spMkLst>
              <pc:docMk/>
              <pc:sldMasterMk cId="2393917226" sldId="2147483660"/>
              <pc:sldLayoutMk cId="2485155386" sldId="2147483667"/>
              <ac:spMk id="9" creationId="{00000000-0000-0000-0000-000000000000}"/>
            </ac:spMkLst>
          </pc:spChg>
        </pc:sldLayoutChg>
        <pc:sldLayoutChg chg="modSp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3121533504" sldId="2147483668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3121533504" sldId="2147483668"/>
              <ac:spMk id="5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3566222146" sldId="2147483669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3566222146" sldId="2147483669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08.808" v="1414"/>
            <ac:spMkLst>
              <pc:docMk/>
              <pc:sldMasterMk cId="2393917226" sldId="2147483660"/>
              <pc:sldLayoutMk cId="3566222146" sldId="2147483669"/>
              <ac:spMk id="7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2463046332" sldId="2147483670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2463046332" sldId="2147483670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12.107" v="1415"/>
            <ac:spMkLst>
              <pc:docMk/>
              <pc:sldMasterMk cId="2393917226" sldId="2147483660"/>
              <pc:sldLayoutMk cId="2463046332" sldId="2147483670"/>
              <ac:spMk id="6" creationId="{00000000-0000-0000-0000-000000000000}"/>
            </ac:spMkLst>
          </pc:spChg>
        </pc:sldLayoutChg>
        <pc:sldLayoutChg chg="modSp mod">
          <pc:chgData name="Patrick Molligo" userId="3bb0837e-4947-4629-9175-5c7940436ad2" providerId="ADAL" clId="{67C7848D-26F7-45F1-9574-69753446C9EF}" dt="2023-04-10T17:10:16.949" v="9110"/>
          <pc:sldLayoutMkLst>
            <pc:docMk/>
            <pc:sldMasterMk cId="2393917226" sldId="2147483660"/>
            <pc:sldLayoutMk cId="1601092339" sldId="2147483671"/>
          </pc:sldLayoutMkLst>
          <pc:spChg chg="mod">
            <ac:chgData name="Patrick Molligo" userId="3bb0837e-4947-4629-9175-5c7940436ad2" providerId="ADAL" clId="{67C7848D-26F7-45F1-9574-69753446C9EF}" dt="2023-04-10T17:10:16.949" v="9110"/>
            <ac:spMkLst>
              <pc:docMk/>
              <pc:sldMasterMk cId="2393917226" sldId="2147483660"/>
              <pc:sldLayoutMk cId="1601092339" sldId="2147483671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67C7848D-26F7-45F1-9574-69753446C9EF}" dt="2023-04-09T03:56:14.946" v="1416"/>
            <ac:spMkLst>
              <pc:docMk/>
              <pc:sldMasterMk cId="2393917226" sldId="2147483660"/>
              <pc:sldLayoutMk cId="1601092339" sldId="2147483671"/>
              <ac:spMk id="6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8E164774-ED85-45A6-B36A-B78181934C42}"/>
    <pc:docChg chg="modSld sldOrd">
      <pc:chgData name="Patrick Molligo" userId="3bb0837e-4947-4629-9175-5c7940436ad2" providerId="ADAL" clId="{8E164774-ED85-45A6-B36A-B78181934C42}" dt="2024-05-21T11:02:26.266" v="3"/>
      <pc:docMkLst>
        <pc:docMk/>
      </pc:docMkLst>
      <pc:sldChg chg="ord">
        <pc:chgData name="Patrick Molligo" userId="3bb0837e-4947-4629-9175-5c7940436ad2" providerId="ADAL" clId="{8E164774-ED85-45A6-B36A-B78181934C42}" dt="2024-05-21T11:02:26.266" v="3"/>
        <pc:sldMkLst>
          <pc:docMk/>
          <pc:sldMk cId="863151759" sldId="323"/>
        </pc:sldMkLst>
      </pc:sldChg>
      <pc:sldChg chg="ord">
        <pc:chgData name="Patrick Molligo" userId="3bb0837e-4947-4629-9175-5c7940436ad2" providerId="ADAL" clId="{8E164774-ED85-45A6-B36A-B78181934C42}" dt="2024-05-21T11:02:26.266" v="3"/>
        <pc:sldMkLst>
          <pc:docMk/>
          <pc:sldMk cId="1420031260" sldId="327"/>
        </pc:sldMkLst>
      </pc:sldChg>
      <pc:sldChg chg="modSp">
        <pc:chgData name="Patrick Molligo" userId="3bb0837e-4947-4629-9175-5c7940436ad2" providerId="ADAL" clId="{8E164774-ED85-45A6-B36A-B78181934C42}" dt="2024-05-08T22:00:42.269" v="1" actId="20577"/>
        <pc:sldMkLst>
          <pc:docMk/>
          <pc:sldMk cId="2676068238" sldId="328"/>
        </pc:sldMkLst>
        <pc:spChg chg="mod">
          <ac:chgData name="Patrick Molligo" userId="3bb0837e-4947-4629-9175-5c7940436ad2" providerId="ADAL" clId="{8E164774-ED85-45A6-B36A-B78181934C42}" dt="2024-05-08T22:00:42.269" v="1" actId="20577"/>
          <ac:spMkLst>
            <pc:docMk/>
            <pc:sldMk cId="2676068238" sldId="328"/>
            <ac:spMk id="3" creationId="{CC3EB1E4-A2B8-BA2D-69B8-2640186588C8}"/>
          </ac:spMkLst>
        </pc:spChg>
      </pc:sldChg>
    </pc:docChg>
  </pc:docChgLst>
  <pc:docChgLst>
    <pc:chgData name="Patrick Molligo" userId="3bb0837e-4947-4629-9175-5c7940436ad2" providerId="ADAL" clId="{0B7ED4BE-E245-414F-BCE6-261A7DBD6242}"/>
    <pc:docChg chg="undo redo custSel addSld delSld modSld sldOrd modMainMaster">
      <pc:chgData name="Patrick Molligo" userId="3bb0837e-4947-4629-9175-5c7940436ad2" providerId="ADAL" clId="{0B7ED4BE-E245-414F-BCE6-261A7DBD6242}" dt="2023-09-25T17:39:01.812" v="3397" actId="2696"/>
      <pc:docMkLst>
        <pc:docMk/>
      </pc:docMkLst>
      <pc:sldChg chg="modSp mod">
        <pc:chgData name="Patrick Molligo" userId="3bb0837e-4947-4629-9175-5c7940436ad2" providerId="ADAL" clId="{0B7ED4BE-E245-414F-BCE6-261A7DBD6242}" dt="2023-09-25T01:28:44.698" v="17"/>
        <pc:sldMkLst>
          <pc:docMk/>
          <pc:sldMk cId="349852564" sldId="256"/>
        </pc:sldMkLst>
        <pc:spChg chg="mod">
          <ac:chgData name="Patrick Molligo" userId="3bb0837e-4947-4629-9175-5c7940436ad2" providerId="ADAL" clId="{0B7ED4BE-E245-414F-BCE6-261A7DBD6242}" dt="2023-09-25T01:28:44.698" v="17"/>
          <ac:spMkLst>
            <pc:docMk/>
            <pc:sldMk cId="349852564" sldId="256"/>
            <ac:spMk id="2" creationId="{76291A4A-1768-368F-629D-944CE894698A}"/>
          </ac:spMkLst>
        </pc:spChg>
        <pc:spChg chg="mod">
          <ac:chgData name="Patrick Molligo" userId="3bb0837e-4947-4629-9175-5c7940436ad2" providerId="ADAL" clId="{0B7ED4BE-E245-414F-BCE6-261A7DBD6242}" dt="2023-09-25T01:28:21.498" v="10" actId="20577"/>
          <ac:spMkLst>
            <pc:docMk/>
            <pc:sldMk cId="349852564" sldId="256"/>
            <ac:spMk id="3" creationId="{ADC3A071-3C33-E626-4B4F-6C99F181CC81}"/>
          </ac:spMkLst>
        </pc:spChg>
      </pc:sldChg>
      <pc:sldChg chg="addSp delSp modSp del mod ord">
        <pc:chgData name="Patrick Molligo" userId="3bb0837e-4947-4629-9175-5c7940436ad2" providerId="ADAL" clId="{0B7ED4BE-E245-414F-BCE6-261A7DBD6242}" dt="2023-09-25T06:45:48.247" v="3190" actId="2696"/>
        <pc:sldMkLst>
          <pc:docMk/>
          <pc:sldMk cId="30080763" sldId="257"/>
        </pc:sldMkLst>
        <pc:spChg chg="del mod">
          <ac:chgData name="Patrick Molligo" userId="3bb0837e-4947-4629-9175-5c7940436ad2" providerId="ADAL" clId="{0B7ED4BE-E245-414F-BCE6-261A7DBD6242}" dt="2023-09-25T06:45:45.960" v="3189" actId="478"/>
          <ac:spMkLst>
            <pc:docMk/>
            <pc:sldMk cId="30080763" sldId="257"/>
            <ac:spMk id="3" creationId="{B3967D59-F6E7-DE8E-FE01-F5950EEA92F5}"/>
          </ac:spMkLst>
        </pc:spChg>
        <pc:spChg chg="add mod">
          <ac:chgData name="Patrick Molligo" userId="3bb0837e-4947-4629-9175-5c7940436ad2" providerId="ADAL" clId="{0B7ED4BE-E245-414F-BCE6-261A7DBD6242}" dt="2023-09-25T06:45:45.960" v="3189" actId="478"/>
          <ac:spMkLst>
            <pc:docMk/>
            <pc:sldMk cId="30080763" sldId="257"/>
            <ac:spMk id="10" creationId="{9BE93143-08E1-55D3-0121-EA6C3A45B305}"/>
          </ac:spMkLst>
        </pc:spChg>
      </pc:sldChg>
      <pc:sldChg chg="del">
        <pc:chgData name="Patrick Molligo" userId="3bb0837e-4947-4629-9175-5c7940436ad2" providerId="ADAL" clId="{0B7ED4BE-E245-414F-BCE6-261A7DBD6242}" dt="2023-09-25T01:30:39.212" v="25" actId="47"/>
        <pc:sldMkLst>
          <pc:docMk/>
          <pc:sldMk cId="4113640855" sldId="258"/>
        </pc:sldMkLst>
      </pc:sldChg>
      <pc:sldChg chg="modSp mod addAnim delAnim modAnim chgLayout">
        <pc:chgData name="Patrick Molligo" userId="3bb0837e-4947-4629-9175-5c7940436ad2" providerId="ADAL" clId="{0B7ED4BE-E245-414F-BCE6-261A7DBD6242}" dt="2023-09-25T05:02:31.958" v="2162"/>
        <pc:sldMkLst>
          <pc:docMk/>
          <pc:sldMk cId="4144446268" sldId="262"/>
        </pc:sldMkLst>
        <pc:spChg chg="mod ord">
          <ac:chgData name="Patrick Molligo" userId="3bb0837e-4947-4629-9175-5c7940436ad2" providerId="ADAL" clId="{0B7ED4BE-E245-414F-BCE6-261A7DBD6242}" dt="2023-09-25T03:37:19.899" v="1000" actId="700"/>
          <ac:spMkLst>
            <pc:docMk/>
            <pc:sldMk cId="4144446268" sldId="262"/>
            <ac:spMk id="2" creationId="{5549AD20-51CA-791C-D142-EE7F9B3535B4}"/>
          </ac:spMkLst>
        </pc:spChg>
        <pc:spChg chg="mod ord">
          <ac:chgData name="Patrick Molligo" userId="3bb0837e-4947-4629-9175-5c7940436ad2" providerId="ADAL" clId="{0B7ED4BE-E245-414F-BCE6-261A7DBD6242}" dt="2023-09-25T04:23:37.406" v="1555" actId="27636"/>
          <ac:spMkLst>
            <pc:docMk/>
            <pc:sldMk cId="4144446268" sldId="262"/>
            <ac:spMk id="3" creationId="{7348A770-5618-DD09-65EE-B1B791C8B020}"/>
          </ac:spMkLst>
        </pc:spChg>
        <pc:spChg chg="mod ord">
          <ac:chgData name="Patrick Molligo" userId="3bb0837e-4947-4629-9175-5c7940436ad2" providerId="ADAL" clId="{0B7ED4BE-E245-414F-BCE6-261A7DBD6242}" dt="2023-09-25T03:37:19.899" v="1000" actId="700"/>
          <ac:spMkLst>
            <pc:docMk/>
            <pc:sldMk cId="4144446268" sldId="262"/>
            <ac:spMk id="4" creationId="{B1905456-90E1-75FF-EF12-D7F55CDB8839}"/>
          </ac:spMkLst>
        </pc:spChg>
        <pc:spChg chg="mod ord">
          <ac:chgData name="Patrick Molligo" userId="3bb0837e-4947-4629-9175-5c7940436ad2" providerId="ADAL" clId="{0B7ED4BE-E245-414F-BCE6-261A7DBD6242}" dt="2023-09-25T03:37:19.899" v="1000" actId="700"/>
          <ac:spMkLst>
            <pc:docMk/>
            <pc:sldMk cId="4144446268" sldId="262"/>
            <ac:spMk id="6" creationId="{F2115AE0-35B0-CC29-92A1-5233C9EA1D4B}"/>
          </ac:spMkLst>
        </pc:spChg>
        <pc:spChg chg="mod ord">
          <ac:chgData name="Patrick Molligo" userId="3bb0837e-4947-4629-9175-5c7940436ad2" providerId="ADAL" clId="{0B7ED4BE-E245-414F-BCE6-261A7DBD6242}" dt="2023-09-25T03:37:19.899" v="1000" actId="700"/>
          <ac:spMkLst>
            <pc:docMk/>
            <pc:sldMk cId="4144446268" sldId="262"/>
            <ac:spMk id="7" creationId="{2F77F8EE-5E3C-46B9-93EB-622EC5E5FD64}"/>
          </ac:spMkLst>
        </pc:spChg>
      </pc:sldChg>
      <pc:sldChg chg="add del">
        <pc:chgData name="Patrick Molligo" userId="3bb0837e-4947-4629-9175-5c7940436ad2" providerId="ADAL" clId="{0B7ED4BE-E245-414F-BCE6-261A7DBD6242}" dt="2023-09-25T03:44:09.515" v="1097"/>
        <pc:sldMkLst>
          <pc:docMk/>
          <pc:sldMk cId="1837072187" sldId="263"/>
        </pc:sldMkLst>
      </pc:sldChg>
      <pc:sldChg chg="modNotesTx">
        <pc:chgData name="Patrick Molligo" userId="3bb0837e-4947-4629-9175-5c7940436ad2" providerId="ADAL" clId="{0B7ED4BE-E245-414F-BCE6-261A7DBD6242}" dt="2023-09-25T03:56:51.152" v="1366" actId="20577"/>
        <pc:sldMkLst>
          <pc:docMk/>
          <pc:sldMk cId="919009066" sldId="264"/>
        </pc:sldMkLst>
      </pc:sldChg>
      <pc:sldChg chg="delSp mod ord">
        <pc:chgData name="Patrick Molligo" userId="3bb0837e-4947-4629-9175-5c7940436ad2" providerId="ADAL" clId="{0B7ED4BE-E245-414F-BCE6-261A7DBD6242}" dt="2023-09-25T01:43:59.810" v="121" actId="478"/>
        <pc:sldMkLst>
          <pc:docMk/>
          <pc:sldMk cId="2362260247" sldId="270"/>
        </pc:sldMkLst>
        <pc:spChg chg="del">
          <ac:chgData name="Patrick Molligo" userId="3bb0837e-4947-4629-9175-5c7940436ad2" providerId="ADAL" clId="{0B7ED4BE-E245-414F-BCE6-261A7DBD6242}" dt="2023-09-25T01:43:59.810" v="121" actId="478"/>
          <ac:spMkLst>
            <pc:docMk/>
            <pc:sldMk cId="2362260247" sldId="270"/>
            <ac:spMk id="20" creationId="{4889EE60-571A-D77D-0353-3ACA290AD7D7}"/>
          </ac:spMkLst>
        </pc:spChg>
      </pc:sldChg>
      <pc:sldChg chg="addSp modSp mod ord modAnim modNotesTx">
        <pc:chgData name="Patrick Molligo" userId="3bb0837e-4947-4629-9175-5c7940436ad2" providerId="ADAL" clId="{0B7ED4BE-E245-414F-BCE6-261A7DBD6242}" dt="2023-09-25T05:14:10.586" v="2625" actId="20577"/>
        <pc:sldMkLst>
          <pc:docMk/>
          <pc:sldMk cId="1548654247" sldId="271"/>
        </pc:sldMkLst>
        <pc:spChg chg="mod">
          <ac:chgData name="Patrick Molligo" userId="3bb0837e-4947-4629-9175-5c7940436ad2" providerId="ADAL" clId="{0B7ED4BE-E245-414F-BCE6-261A7DBD6242}" dt="2023-09-25T05:14:10.586" v="2625" actId="20577"/>
          <ac:spMkLst>
            <pc:docMk/>
            <pc:sldMk cId="1548654247" sldId="271"/>
            <ac:spMk id="2" creationId="{B89F3DAD-4157-712F-7AF2-633B7924538A}"/>
          </ac:spMkLst>
        </pc:spChg>
        <pc:spChg chg="mod">
          <ac:chgData name="Patrick Molligo" userId="3bb0837e-4947-4629-9175-5c7940436ad2" providerId="ADAL" clId="{0B7ED4BE-E245-414F-BCE6-261A7DBD6242}" dt="2023-09-25T03:53:48.224" v="1122" actId="21"/>
          <ac:spMkLst>
            <pc:docMk/>
            <pc:sldMk cId="1548654247" sldId="271"/>
            <ac:spMk id="3" creationId="{F436C92C-B11A-50D4-78CD-279260E00F74}"/>
          </ac:spMkLst>
        </pc:spChg>
        <pc:spChg chg="add mod">
          <ac:chgData name="Patrick Molligo" userId="3bb0837e-4947-4629-9175-5c7940436ad2" providerId="ADAL" clId="{0B7ED4BE-E245-414F-BCE6-261A7DBD6242}" dt="2023-09-25T03:58:04.603" v="1415" actId="1076"/>
          <ac:spMkLst>
            <pc:docMk/>
            <pc:sldMk cId="1548654247" sldId="271"/>
            <ac:spMk id="9" creationId="{3728F752-7AF5-7432-41D9-3C96D08C3E11}"/>
          </ac:spMkLst>
        </pc:spChg>
        <pc:spChg chg="mod">
          <ac:chgData name="Patrick Molligo" userId="3bb0837e-4947-4629-9175-5c7940436ad2" providerId="ADAL" clId="{0B7ED4BE-E245-414F-BCE6-261A7DBD6242}" dt="2023-09-25T03:57:55.400" v="1412" actId="6549"/>
          <ac:spMkLst>
            <pc:docMk/>
            <pc:sldMk cId="1548654247" sldId="271"/>
            <ac:spMk id="15" creationId="{11F8D2FE-B0F8-7C15-09C4-6E3A87B975EE}"/>
          </ac:spMkLst>
        </pc:spChg>
        <pc:spChg chg="mod">
          <ac:chgData name="Patrick Molligo" userId="3bb0837e-4947-4629-9175-5c7940436ad2" providerId="ADAL" clId="{0B7ED4BE-E245-414F-BCE6-261A7DBD6242}" dt="2023-09-25T03:56:19.934" v="1350" actId="21"/>
          <ac:spMkLst>
            <pc:docMk/>
            <pc:sldMk cId="1548654247" sldId="271"/>
            <ac:spMk id="17" creationId="{BB18CBE7-6AAF-76C5-9714-BFC5B944F448}"/>
          </ac:spMkLst>
        </pc:spChg>
        <pc:spChg chg="mod">
          <ac:chgData name="Patrick Molligo" userId="3bb0837e-4947-4629-9175-5c7940436ad2" providerId="ADAL" clId="{0B7ED4BE-E245-414F-BCE6-261A7DBD6242}" dt="2023-09-25T03:58:01.052" v="1413" actId="1076"/>
          <ac:spMkLst>
            <pc:docMk/>
            <pc:sldMk cId="1548654247" sldId="271"/>
            <ac:spMk id="20" creationId="{72D2E24E-3FC5-544D-77DF-4C97B88DD1A9}"/>
          </ac:spMkLst>
        </pc:spChg>
        <pc:spChg chg="mod">
          <ac:chgData name="Patrick Molligo" userId="3bb0837e-4947-4629-9175-5c7940436ad2" providerId="ADAL" clId="{0B7ED4BE-E245-414F-BCE6-261A7DBD6242}" dt="2023-09-25T03:56:32.827" v="1352" actId="21"/>
          <ac:spMkLst>
            <pc:docMk/>
            <pc:sldMk cId="1548654247" sldId="271"/>
            <ac:spMk id="21" creationId="{7E31D106-59F1-6D47-9FED-4126E500AD97}"/>
          </ac:spMkLst>
        </pc:spChg>
      </pc:sldChg>
      <pc:sldChg chg="delSp mod ord">
        <pc:chgData name="Patrick Molligo" userId="3bb0837e-4947-4629-9175-5c7940436ad2" providerId="ADAL" clId="{0B7ED4BE-E245-414F-BCE6-261A7DBD6242}" dt="2023-09-25T04:33:48.967" v="1845" actId="478"/>
        <pc:sldMkLst>
          <pc:docMk/>
          <pc:sldMk cId="4149703356" sldId="273"/>
        </pc:sldMkLst>
        <pc:spChg chg="del">
          <ac:chgData name="Patrick Molligo" userId="3bb0837e-4947-4629-9175-5c7940436ad2" providerId="ADAL" clId="{0B7ED4BE-E245-414F-BCE6-261A7DBD6242}" dt="2023-09-25T04:33:48.967" v="1845" actId="478"/>
          <ac:spMkLst>
            <pc:docMk/>
            <pc:sldMk cId="4149703356" sldId="273"/>
            <ac:spMk id="17" creationId="{90C26B07-881B-B33D-9462-27300363A7CF}"/>
          </ac:spMkLst>
        </pc:spChg>
      </pc:sldChg>
      <pc:sldChg chg="del">
        <pc:chgData name="Patrick Molligo" userId="3bb0837e-4947-4629-9175-5c7940436ad2" providerId="ADAL" clId="{0B7ED4BE-E245-414F-BCE6-261A7DBD6242}" dt="2023-09-25T01:40:16.238" v="110" actId="47"/>
        <pc:sldMkLst>
          <pc:docMk/>
          <pc:sldMk cId="2025784183" sldId="280"/>
        </pc:sldMkLst>
      </pc:sldChg>
      <pc:sldChg chg="del modNotesTx">
        <pc:chgData name="Patrick Molligo" userId="3bb0837e-4947-4629-9175-5c7940436ad2" providerId="ADAL" clId="{0B7ED4BE-E245-414F-BCE6-261A7DBD6242}" dt="2023-09-25T03:34:08.383" v="930" actId="47"/>
        <pc:sldMkLst>
          <pc:docMk/>
          <pc:sldMk cId="4218025244" sldId="281"/>
        </pc:sldMkLst>
      </pc:sldChg>
      <pc:sldChg chg="ord">
        <pc:chgData name="Patrick Molligo" userId="3bb0837e-4947-4629-9175-5c7940436ad2" providerId="ADAL" clId="{0B7ED4BE-E245-414F-BCE6-261A7DBD6242}" dt="2023-09-25T03:57:49.455" v="1411"/>
        <pc:sldMkLst>
          <pc:docMk/>
          <pc:sldMk cId="2072711432" sldId="282"/>
        </pc:sldMkLst>
      </pc:sldChg>
      <pc:sldChg chg="addSp delSp modSp mod ord modAnim">
        <pc:chgData name="Patrick Molligo" userId="3bb0837e-4947-4629-9175-5c7940436ad2" providerId="ADAL" clId="{0B7ED4BE-E245-414F-BCE6-261A7DBD6242}" dt="2023-09-25T17:38:52.927" v="3396"/>
        <pc:sldMkLst>
          <pc:docMk/>
          <pc:sldMk cId="2320125099" sldId="286"/>
        </pc:sldMkLst>
        <pc:spChg chg="mod">
          <ac:chgData name="Patrick Molligo" userId="3bb0837e-4947-4629-9175-5c7940436ad2" providerId="ADAL" clId="{0B7ED4BE-E245-414F-BCE6-261A7DBD6242}" dt="2023-09-25T02:08:00.973" v="233" actId="115"/>
          <ac:spMkLst>
            <pc:docMk/>
            <pc:sldMk cId="2320125099" sldId="286"/>
            <ac:spMk id="3" creationId="{1ECDE8C3-E381-664D-2C09-946D02D6A26D}"/>
          </ac:spMkLst>
        </pc:spChg>
        <pc:spChg chg="add mod">
          <ac:chgData name="Patrick Molligo" userId="3bb0837e-4947-4629-9175-5c7940436ad2" providerId="ADAL" clId="{0B7ED4BE-E245-414F-BCE6-261A7DBD6242}" dt="2023-09-25T02:20:33.472" v="394" actId="1076"/>
          <ac:spMkLst>
            <pc:docMk/>
            <pc:sldMk cId="2320125099" sldId="286"/>
            <ac:spMk id="5" creationId="{D1154104-F6E1-F207-250F-D26B5AC35FD1}"/>
          </ac:spMkLst>
        </pc:spChg>
        <pc:spChg chg="del">
          <ac:chgData name="Patrick Molligo" userId="3bb0837e-4947-4629-9175-5c7940436ad2" providerId="ADAL" clId="{0B7ED4BE-E245-414F-BCE6-261A7DBD6242}" dt="2023-09-25T05:03:14.892" v="2163" actId="478"/>
          <ac:spMkLst>
            <pc:docMk/>
            <pc:sldMk cId="2320125099" sldId="286"/>
            <ac:spMk id="7" creationId="{91FA7A8B-5820-F663-5B2C-5A2D7A3AFD07}"/>
          </ac:spMkLst>
        </pc:spChg>
      </pc:sldChg>
      <pc:sldChg chg="delSp modSp mod ord">
        <pc:chgData name="Patrick Molligo" userId="3bb0837e-4947-4629-9175-5c7940436ad2" providerId="ADAL" clId="{0B7ED4BE-E245-414F-BCE6-261A7DBD6242}" dt="2023-09-25T04:34:54.967" v="1849" actId="20577"/>
        <pc:sldMkLst>
          <pc:docMk/>
          <pc:sldMk cId="2203537074" sldId="287"/>
        </pc:sldMkLst>
        <pc:spChg chg="mod">
          <ac:chgData name="Patrick Molligo" userId="3bb0837e-4947-4629-9175-5c7940436ad2" providerId="ADAL" clId="{0B7ED4BE-E245-414F-BCE6-261A7DBD6242}" dt="2023-09-25T04:34:54.967" v="1849" actId="20577"/>
          <ac:spMkLst>
            <pc:docMk/>
            <pc:sldMk cId="2203537074" sldId="287"/>
            <ac:spMk id="7" creationId="{47EC5BF8-56A5-EF73-FE4B-C487BCBB92B1}"/>
          </ac:spMkLst>
        </pc:spChg>
        <pc:spChg chg="del">
          <ac:chgData name="Patrick Molligo" userId="3bb0837e-4947-4629-9175-5c7940436ad2" providerId="ADAL" clId="{0B7ED4BE-E245-414F-BCE6-261A7DBD6242}" dt="2023-09-25T04:33:41.400" v="1844" actId="478"/>
          <ac:spMkLst>
            <pc:docMk/>
            <pc:sldMk cId="2203537074" sldId="287"/>
            <ac:spMk id="17" creationId="{E3D3877D-082C-9081-D896-D9A59DB67E69}"/>
          </ac:spMkLst>
        </pc:spChg>
      </pc:sldChg>
      <pc:sldChg chg="ord">
        <pc:chgData name="Patrick Molligo" userId="3bb0837e-4947-4629-9175-5c7940436ad2" providerId="ADAL" clId="{0B7ED4BE-E245-414F-BCE6-261A7DBD6242}" dt="2023-09-25T01:30:18.567" v="24"/>
        <pc:sldMkLst>
          <pc:docMk/>
          <pc:sldMk cId="3090928752" sldId="288"/>
        </pc:sldMkLst>
      </pc:sldChg>
      <pc:sldChg chg="modSp">
        <pc:chgData name="Patrick Molligo" userId="3bb0837e-4947-4629-9175-5c7940436ad2" providerId="ADAL" clId="{0B7ED4BE-E245-414F-BCE6-261A7DBD6242}" dt="2023-09-25T01:42:37.936" v="120" actId="20577"/>
        <pc:sldMkLst>
          <pc:docMk/>
          <pc:sldMk cId="1260127125" sldId="289"/>
        </pc:sldMkLst>
        <pc:graphicFrameChg chg="mod">
          <ac:chgData name="Patrick Molligo" userId="3bb0837e-4947-4629-9175-5c7940436ad2" providerId="ADAL" clId="{0B7ED4BE-E245-414F-BCE6-261A7DBD6242}" dt="2023-09-25T01:42:37.936" v="120" actId="20577"/>
          <ac:graphicFrameMkLst>
            <pc:docMk/>
            <pc:sldMk cId="1260127125" sldId="289"/>
            <ac:graphicFrameMk id="3" creationId="{E9A3987D-1473-391E-E991-B0C04373BFAC}"/>
          </ac:graphicFrameMkLst>
        </pc:graphicFrameChg>
      </pc:sldChg>
      <pc:sldChg chg="delSp modSp mod ord">
        <pc:chgData name="Patrick Molligo" userId="3bb0837e-4947-4629-9175-5c7940436ad2" providerId="ADAL" clId="{0B7ED4BE-E245-414F-BCE6-261A7DBD6242}" dt="2023-09-25T05:05:20.284" v="2169" actId="1076"/>
        <pc:sldMkLst>
          <pc:docMk/>
          <pc:sldMk cId="1845926199" sldId="290"/>
        </pc:sldMkLst>
        <pc:spChg chg="mod">
          <ac:chgData name="Patrick Molligo" userId="3bb0837e-4947-4629-9175-5c7940436ad2" providerId="ADAL" clId="{0B7ED4BE-E245-414F-BCE6-261A7DBD6242}" dt="2023-09-25T03:33:50.398" v="929"/>
          <ac:spMkLst>
            <pc:docMk/>
            <pc:sldMk cId="1845926199" sldId="290"/>
            <ac:spMk id="2" creationId="{D68D6FDD-1CC5-9F62-CBB5-B58144944498}"/>
          </ac:spMkLst>
        </pc:spChg>
        <pc:spChg chg="del">
          <ac:chgData name="Patrick Molligo" userId="3bb0837e-4947-4629-9175-5c7940436ad2" providerId="ADAL" clId="{0B7ED4BE-E245-414F-BCE6-261A7DBD6242}" dt="2023-09-25T03:33:23.047" v="926" actId="478"/>
          <ac:spMkLst>
            <pc:docMk/>
            <pc:sldMk cId="1845926199" sldId="290"/>
            <ac:spMk id="17" creationId="{E3D3877D-082C-9081-D896-D9A59DB67E69}"/>
          </ac:spMkLst>
        </pc:spChg>
        <pc:graphicFrameChg chg="mod">
          <ac:chgData name="Patrick Molligo" userId="3bb0837e-4947-4629-9175-5c7940436ad2" providerId="ADAL" clId="{0B7ED4BE-E245-414F-BCE6-261A7DBD6242}" dt="2023-09-25T05:05:20.284" v="2169" actId="1076"/>
          <ac:graphicFrameMkLst>
            <pc:docMk/>
            <pc:sldMk cId="1845926199" sldId="290"/>
            <ac:graphicFrameMk id="6" creationId="{B3970255-FCE9-4380-8EB0-9EE99B1E7A2D}"/>
          </ac:graphicFrameMkLst>
        </pc:graphicFrameChg>
      </pc:sldChg>
      <pc:sldChg chg="ord">
        <pc:chgData name="Patrick Molligo" userId="3bb0837e-4947-4629-9175-5c7940436ad2" providerId="ADAL" clId="{0B7ED4BE-E245-414F-BCE6-261A7DBD6242}" dt="2023-09-25T01:38:14.134" v="106"/>
        <pc:sldMkLst>
          <pc:docMk/>
          <pc:sldMk cId="1970063171" sldId="291"/>
        </pc:sldMkLst>
      </pc:sldChg>
      <pc:sldChg chg="ord">
        <pc:chgData name="Patrick Molligo" userId="3bb0837e-4947-4629-9175-5c7940436ad2" providerId="ADAL" clId="{0B7ED4BE-E245-414F-BCE6-261A7DBD6242}" dt="2023-09-25T01:39:27.112" v="108"/>
        <pc:sldMkLst>
          <pc:docMk/>
          <pc:sldMk cId="1700127592" sldId="292"/>
        </pc:sldMkLst>
      </pc:sldChg>
      <pc:sldChg chg="ord">
        <pc:chgData name="Patrick Molligo" userId="3bb0837e-4947-4629-9175-5c7940436ad2" providerId="ADAL" clId="{0B7ED4BE-E245-414F-BCE6-261A7DBD6242}" dt="2023-09-25T03:58:17.182" v="1417"/>
        <pc:sldMkLst>
          <pc:docMk/>
          <pc:sldMk cId="4052917876" sldId="293"/>
        </pc:sldMkLst>
      </pc:sldChg>
      <pc:sldChg chg="modSp mod ord">
        <pc:chgData name="Patrick Molligo" userId="3bb0837e-4947-4629-9175-5c7940436ad2" providerId="ADAL" clId="{0B7ED4BE-E245-414F-BCE6-261A7DBD6242}" dt="2023-09-25T05:00:00.996" v="2100"/>
        <pc:sldMkLst>
          <pc:docMk/>
          <pc:sldMk cId="1286564088" sldId="294"/>
        </pc:sldMkLst>
        <pc:spChg chg="mod">
          <ac:chgData name="Patrick Molligo" userId="3bb0837e-4947-4629-9175-5c7940436ad2" providerId="ADAL" clId="{0B7ED4BE-E245-414F-BCE6-261A7DBD6242}" dt="2023-09-25T05:00:00.996" v="2100"/>
          <ac:spMkLst>
            <pc:docMk/>
            <pc:sldMk cId="1286564088" sldId="294"/>
            <ac:spMk id="3" creationId="{1167D7D7-86C8-BA7C-1AC7-9372CF8B8F55}"/>
          </ac:spMkLst>
        </pc:spChg>
      </pc:sldChg>
      <pc:sldChg chg="del">
        <pc:chgData name="Patrick Molligo" userId="3bb0837e-4947-4629-9175-5c7940436ad2" providerId="ADAL" clId="{0B7ED4BE-E245-414F-BCE6-261A7DBD6242}" dt="2023-09-25T06:26:07.111" v="2639" actId="47"/>
        <pc:sldMkLst>
          <pc:docMk/>
          <pc:sldMk cId="445062552" sldId="297"/>
        </pc:sldMkLst>
      </pc:sldChg>
      <pc:sldChg chg="addSp delSp modSp new mod ord modNotesTx">
        <pc:chgData name="Patrick Molligo" userId="3bb0837e-4947-4629-9175-5c7940436ad2" providerId="ADAL" clId="{0B7ED4BE-E245-414F-BCE6-261A7DBD6242}" dt="2023-09-25T06:48:32.976" v="3237" actId="6549"/>
        <pc:sldMkLst>
          <pc:docMk/>
          <pc:sldMk cId="3144448643" sldId="298"/>
        </pc:sldMkLst>
        <pc:spChg chg="mod">
          <ac:chgData name="Patrick Molligo" userId="3bb0837e-4947-4629-9175-5c7940436ad2" providerId="ADAL" clId="{0B7ED4BE-E245-414F-BCE6-261A7DBD6242}" dt="2023-09-25T06:48:32.976" v="3237" actId="6549"/>
          <ac:spMkLst>
            <pc:docMk/>
            <pc:sldMk cId="3144448643" sldId="298"/>
            <ac:spMk id="2" creationId="{0A6CDB6E-E80D-0A83-F8AE-ED7DE0B7914A}"/>
          </ac:spMkLst>
        </pc:spChg>
        <pc:spChg chg="del">
          <ac:chgData name="Patrick Molligo" userId="3bb0837e-4947-4629-9175-5c7940436ad2" providerId="ADAL" clId="{0B7ED4BE-E245-414F-BCE6-261A7DBD6242}" dt="2023-09-25T03:59:52.977" v="1423"/>
          <ac:spMkLst>
            <pc:docMk/>
            <pc:sldMk cId="3144448643" sldId="298"/>
            <ac:spMk id="3" creationId="{268CB988-AB1D-4B6E-6052-4F7622FAAD2F}"/>
          </ac:spMkLst>
        </pc:spChg>
        <pc:spChg chg="add mod">
          <ac:chgData name="Patrick Molligo" userId="3bb0837e-4947-4629-9175-5c7940436ad2" providerId="ADAL" clId="{0B7ED4BE-E245-414F-BCE6-261A7DBD6242}" dt="2023-09-25T06:37:15.321" v="3122" actId="1076"/>
          <ac:spMkLst>
            <pc:docMk/>
            <pc:sldMk cId="3144448643" sldId="298"/>
            <ac:spMk id="11" creationId="{B8FF381B-5A2C-169E-DCC5-562F12894844}"/>
          </ac:spMkLst>
        </pc:spChg>
        <pc:picChg chg="add mod">
          <ac:chgData name="Patrick Molligo" userId="3bb0837e-4947-4629-9175-5c7940436ad2" providerId="ADAL" clId="{0B7ED4BE-E245-414F-BCE6-261A7DBD6242}" dt="2023-09-25T06:35:26.002" v="3065" actId="1076"/>
          <ac:picMkLst>
            <pc:docMk/>
            <pc:sldMk cId="3144448643" sldId="298"/>
            <ac:picMk id="10" creationId="{86C198E2-C0B7-0BCE-0C64-6E38B5168042}"/>
          </ac:picMkLst>
        </pc:picChg>
      </pc:sldChg>
      <pc:sldChg chg="del">
        <pc:chgData name="Patrick Molligo" userId="3bb0837e-4947-4629-9175-5c7940436ad2" providerId="ADAL" clId="{0B7ED4BE-E245-414F-BCE6-261A7DBD6242}" dt="2023-09-24T18:18:13.085" v="0" actId="2696"/>
        <pc:sldMkLst>
          <pc:docMk/>
          <pc:sldMk cId="3333919244" sldId="298"/>
        </pc:sldMkLst>
      </pc:sldChg>
      <pc:sldChg chg="modSp new mod modAnim">
        <pc:chgData name="Patrick Molligo" userId="3bb0837e-4947-4629-9175-5c7940436ad2" providerId="ADAL" clId="{0B7ED4BE-E245-414F-BCE6-261A7DBD6242}" dt="2023-09-25T03:26:33.343" v="759"/>
        <pc:sldMkLst>
          <pc:docMk/>
          <pc:sldMk cId="1641537362" sldId="299"/>
        </pc:sldMkLst>
        <pc:spChg chg="mod">
          <ac:chgData name="Patrick Molligo" userId="3bb0837e-4947-4629-9175-5c7940436ad2" providerId="ADAL" clId="{0B7ED4BE-E245-414F-BCE6-261A7DBD6242}" dt="2023-09-25T02:25:13.104" v="420" actId="20577"/>
          <ac:spMkLst>
            <pc:docMk/>
            <pc:sldMk cId="1641537362" sldId="299"/>
            <ac:spMk id="2" creationId="{36DF7440-FF8F-36A9-5BA3-7EFF793F5011}"/>
          </ac:spMkLst>
        </pc:spChg>
        <pc:spChg chg="mod">
          <ac:chgData name="Patrick Molligo" userId="3bb0837e-4947-4629-9175-5c7940436ad2" providerId="ADAL" clId="{0B7ED4BE-E245-414F-BCE6-261A7DBD6242}" dt="2023-09-25T03:24:29.451" v="750" actId="20577"/>
          <ac:spMkLst>
            <pc:docMk/>
            <pc:sldMk cId="1641537362" sldId="299"/>
            <ac:spMk id="3" creationId="{8D3BD6D0-20CB-B410-0758-AA30A409EB66}"/>
          </ac:spMkLst>
        </pc:spChg>
      </pc:sldChg>
      <pc:sldChg chg="modSp new mod modAnim">
        <pc:chgData name="Patrick Molligo" userId="3bb0837e-4947-4629-9175-5c7940436ad2" providerId="ADAL" clId="{0B7ED4BE-E245-414F-BCE6-261A7DBD6242}" dt="2023-09-25T06:47:43.990" v="3224"/>
        <pc:sldMkLst>
          <pc:docMk/>
          <pc:sldMk cId="3522108690" sldId="300"/>
        </pc:sldMkLst>
        <pc:spChg chg="mod">
          <ac:chgData name="Patrick Molligo" userId="3bb0837e-4947-4629-9175-5c7940436ad2" providerId="ADAL" clId="{0B7ED4BE-E245-414F-BCE6-261A7DBD6242}" dt="2023-09-25T04:42:47.321" v="2081" actId="14100"/>
          <ac:spMkLst>
            <pc:docMk/>
            <pc:sldMk cId="3522108690" sldId="300"/>
            <ac:spMk id="2" creationId="{8267083D-3C27-C4D7-A245-336BB3BC1235}"/>
          </ac:spMkLst>
        </pc:spChg>
        <pc:spChg chg="mod">
          <ac:chgData name="Patrick Molligo" userId="3bb0837e-4947-4629-9175-5c7940436ad2" providerId="ADAL" clId="{0B7ED4BE-E245-414F-BCE6-261A7DBD6242}" dt="2023-09-25T06:47:34.214" v="3223" actId="20577"/>
          <ac:spMkLst>
            <pc:docMk/>
            <pc:sldMk cId="3522108690" sldId="300"/>
            <ac:spMk id="3" creationId="{DE69BE28-5234-81EC-494F-FD9CA13D36AC}"/>
          </ac:spMkLst>
        </pc:spChg>
      </pc:sldChg>
      <pc:sldChg chg="addSp delSp modSp new mod">
        <pc:chgData name="Patrick Molligo" userId="3bb0837e-4947-4629-9175-5c7940436ad2" providerId="ADAL" clId="{0B7ED4BE-E245-414F-BCE6-261A7DBD6242}" dt="2023-09-25T04:38:27.016" v="1998" actId="20577"/>
        <pc:sldMkLst>
          <pc:docMk/>
          <pc:sldMk cId="3656267308" sldId="301"/>
        </pc:sldMkLst>
        <pc:spChg chg="mod">
          <ac:chgData name="Patrick Molligo" userId="3bb0837e-4947-4629-9175-5c7940436ad2" providerId="ADAL" clId="{0B7ED4BE-E245-414F-BCE6-261A7DBD6242}" dt="2023-09-25T04:35:55.601" v="1885" actId="20577"/>
          <ac:spMkLst>
            <pc:docMk/>
            <pc:sldMk cId="3656267308" sldId="301"/>
            <ac:spMk id="2" creationId="{6A3CB741-1A21-392F-8E5C-C361F35427BF}"/>
          </ac:spMkLst>
        </pc:spChg>
        <pc:spChg chg="del">
          <ac:chgData name="Patrick Molligo" userId="3bb0837e-4947-4629-9175-5c7940436ad2" providerId="ADAL" clId="{0B7ED4BE-E245-414F-BCE6-261A7DBD6242}" dt="2023-09-25T03:29:12.295" v="800"/>
          <ac:spMkLst>
            <pc:docMk/>
            <pc:sldMk cId="3656267308" sldId="301"/>
            <ac:spMk id="3" creationId="{A787E8C4-49C5-C114-7360-65A9C98C122D}"/>
          </ac:spMkLst>
        </pc:spChg>
        <pc:spChg chg="add mod">
          <ac:chgData name="Patrick Molligo" userId="3bb0837e-4947-4629-9175-5c7940436ad2" providerId="ADAL" clId="{0B7ED4BE-E245-414F-BCE6-261A7DBD6242}" dt="2023-09-25T03:32:15.250" v="920" actId="1076"/>
          <ac:spMkLst>
            <pc:docMk/>
            <pc:sldMk cId="3656267308" sldId="301"/>
            <ac:spMk id="9" creationId="{3A301FE2-9C1A-9D0E-D7C2-D03CCDAB82F8}"/>
          </ac:spMkLst>
        </pc:spChg>
        <pc:spChg chg="add mod">
          <ac:chgData name="Patrick Molligo" userId="3bb0837e-4947-4629-9175-5c7940436ad2" providerId="ADAL" clId="{0B7ED4BE-E245-414F-BCE6-261A7DBD6242}" dt="2023-09-25T04:38:27.016" v="1998" actId="20577"/>
          <ac:spMkLst>
            <pc:docMk/>
            <pc:sldMk cId="3656267308" sldId="301"/>
            <ac:spMk id="13" creationId="{D0D992CF-3698-E7A3-7D88-2D7E609DB1EF}"/>
          </ac:spMkLst>
        </pc:spChg>
        <pc:picChg chg="add del mod ord modCrop">
          <ac:chgData name="Patrick Molligo" userId="3bb0837e-4947-4629-9175-5c7940436ad2" providerId="ADAL" clId="{0B7ED4BE-E245-414F-BCE6-261A7DBD6242}" dt="2023-09-25T04:24:23.202" v="1557" actId="478"/>
          <ac:picMkLst>
            <pc:docMk/>
            <pc:sldMk cId="3656267308" sldId="301"/>
            <ac:picMk id="8" creationId="{9C67CD86-18E6-4C16-9CEF-47E91301AFF3}"/>
          </ac:picMkLst>
        </pc:picChg>
      </pc:sldChg>
      <pc:sldChg chg="addSp delSp modSp new mod">
        <pc:chgData name="Patrick Molligo" userId="3bb0837e-4947-4629-9175-5c7940436ad2" providerId="ADAL" clId="{0B7ED4BE-E245-414F-BCE6-261A7DBD6242}" dt="2023-09-25T03:32:54.584" v="925" actId="20577"/>
        <pc:sldMkLst>
          <pc:docMk/>
          <pc:sldMk cId="2996591017" sldId="302"/>
        </pc:sldMkLst>
        <pc:spChg chg="mod">
          <ac:chgData name="Patrick Molligo" userId="3bb0837e-4947-4629-9175-5c7940436ad2" providerId="ADAL" clId="{0B7ED4BE-E245-414F-BCE6-261A7DBD6242}" dt="2023-09-25T03:30:44.766" v="902" actId="20577"/>
          <ac:spMkLst>
            <pc:docMk/>
            <pc:sldMk cId="2996591017" sldId="302"/>
            <ac:spMk id="2" creationId="{BE344A34-7CA1-6F17-1D61-824703CCA4A8}"/>
          </ac:spMkLst>
        </pc:spChg>
        <pc:spChg chg="del">
          <ac:chgData name="Patrick Molligo" userId="3bb0837e-4947-4629-9175-5c7940436ad2" providerId="ADAL" clId="{0B7ED4BE-E245-414F-BCE6-261A7DBD6242}" dt="2023-09-25T03:30:09.613" v="840"/>
          <ac:spMkLst>
            <pc:docMk/>
            <pc:sldMk cId="2996591017" sldId="302"/>
            <ac:spMk id="3" creationId="{B33A8834-7EBA-9494-E122-39BE5369C2C8}"/>
          </ac:spMkLst>
        </pc:spChg>
        <pc:spChg chg="add mod">
          <ac:chgData name="Patrick Molligo" userId="3bb0837e-4947-4629-9175-5c7940436ad2" providerId="ADAL" clId="{0B7ED4BE-E245-414F-BCE6-261A7DBD6242}" dt="2023-09-25T03:32:54.584" v="925" actId="20577"/>
          <ac:spMkLst>
            <pc:docMk/>
            <pc:sldMk cId="2996591017" sldId="302"/>
            <ac:spMk id="9" creationId="{F8D8778E-FC80-9633-A86C-B08E7873CCD4}"/>
          </ac:spMkLst>
        </pc:spChg>
        <pc:picChg chg="add mod">
          <ac:chgData name="Patrick Molligo" userId="3bb0837e-4947-4629-9175-5c7940436ad2" providerId="ADAL" clId="{0B7ED4BE-E245-414F-BCE6-261A7DBD6242}" dt="2023-09-25T03:30:52.484" v="904" actId="1076"/>
          <ac:picMkLst>
            <pc:docMk/>
            <pc:sldMk cId="2996591017" sldId="302"/>
            <ac:picMk id="8" creationId="{250C1E65-3CB6-EEEB-3973-2C723C89879A}"/>
          </ac:picMkLst>
        </pc:picChg>
      </pc:sldChg>
      <pc:sldChg chg="modSp add mod ord">
        <pc:chgData name="Patrick Molligo" userId="3bb0837e-4947-4629-9175-5c7940436ad2" providerId="ADAL" clId="{0B7ED4BE-E245-414F-BCE6-261A7DBD6242}" dt="2023-09-25T06:51:07.051" v="3370" actId="20577"/>
        <pc:sldMkLst>
          <pc:docMk/>
          <pc:sldMk cId="82948858" sldId="303"/>
        </pc:sldMkLst>
        <pc:spChg chg="mod">
          <ac:chgData name="Patrick Molligo" userId="3bb0837e-4947-4629-9175-5c7940436ad2" providerId="ADAL" clId="{0B7ED4BE-E245-414F-BCE6-261A7DBD6242}" dt="2023-09-25T04:42:31.955" v="2071" actId="14100"/>
          <ac:spMkLst>
            <pc:docMk/>
            <pc:sldMk cId="82948858" sldId="303"/>
            <ac:spMk id="2" creationId="{8267083D-3C27-C4D7-A245-336BB3BC1235}"/>
          </ac:spMkLst>
        </pc:spChg>
        <pc:spChg chg="mod">
          <ac:chgData name="Patrick Molligo" userId="3bb0837e-4947-4629-9175-5c7940436ad2" providerId="ADAL" clId="{0B7ED4BE-E245-414F-BCE6-261A7DBD6242}" dt="2023-09-25T06:51:07.051" v="3370" actId="20577"/>
          <ac:spMkLst>
            <pc:docMk/>
            <pc:sldMk cId="82948858" sldId="303"/>
            <ac:spMk id="3" creationId="{DE69BE28-5234-81EC-494F-FD9CA13D36AC}"/>
          </ac:spMkLst>
        </pc:spChg>
      </pc:sldChg>
      <pc:sldChg chg="modSp add mod ord">
        <pc:chgData name="Patrick Molligo" userId="3bb0837e-4947-4629-9175-5c7940436ad2" providerId="ADAL" clId="{0B7ED4BE-E245-414F-BCE6-261A7DBD6242}" dt="2023-09-25T06:46:26.879" v="3216" actId="12"/>
        <pc:sldMkLst>
          <pc:docMk/>
          <pc:sldMk cId="3314565922" sldId="304"/>
        </pc:sldMkLst>
        <pc:spChg chg="mod">
          <ac:chgData name="Patrick Molligo" userId="3bb0837e-4947-4629-9175-5c7940436ad2" providerId="ADAL" clId="{0B7ED4BE-E245-414F-BCE6-261A7DBD6242}" dt="2023-09-25T04:42:59.234" v="2083" actId="14100"/>
          <ac:spMkLst>
            <pc:docMk/>
            <pc:sldMk cId="3314565922" sldId="304"/>
            <ac:spMk id="2" creationId="{8267083D-3C27-C4D7-A245-336BB3BC1235}"/>
          </ac:spMkLst>
        </pc:spChg>
        <pc:spChg chg="mod">
          <ac:chgData name="Patrick Molligo" userId="3bb0837e-4947-4629-9175-5c7940436ad2" providerId="ADAL" clId="{0B7ED4BE-E245-414F-BCE6-261A7DBD6242}" dt="2023-09-25T06:46:26.879" v="3216" actId="12"/>
          <ac:spMkLst>
            <pc:docMk/>
            <pc:sldMk cId="3314565922" sldId="304"/>
            <ac:spMk id="3" creationId="{DE69BE28-5234-81EC-494F-FD9CA13D36AC}"/>
          </ac:spMkLst>
        </pc:spChg>
      </pc:sldChg>
      <pc:sldChg chg="addSp delSp modSp add mod">
        <pc:chgData name="Patrick Molligo" userId="3bb0837e-4947-4629-9175-5c7940436ad2" providerId="ADAL" clId="{0B7ED4BE-E245-414F-BCE6-261A7DBD6242}" dt="2023-09-25T05:13:05.270" v="2622" actId="20577"/>
        <pc:sldMkLst>
          <pc:docMk/>
          <pc:sldMk cId="1309058445" sldId="305"/>
        </pc:sldMkLst>
        <pc:spChg chg="mod">
          <ac:chgData name="Patrick Molligo" userId="3bb0837e-4947-4629-9175-5c7940436ad2" providerId="ADAL" clId="{0B7ED4BE-E245-414F-BCE6-261A7DBD6242}" dt="2023-09-25T05:12:10.745" v="2579" actId="20577"/>
          <ac:spMkLst>
            <pc:docMk/>
            <pc:sldMk cId="1309058445" sldId="305"/>
            <ac:spMk id="2" creationId="{0A6CDB6E-E80D-0A83-F8AE-ED7DE0B7914A}"/>
          </ac:spMkLst>
        </pc:spChg>
        <pc:spChg chg="add mod">
          <ac:chgData name="Patrick Molligo" userId="3bb0837e-4947-4629-9175-5c7940436ad2" providerId="ADAL" clId="{0B7ED4BE-E245-414F-BCE6-261A7DBD6242}" dt="2023-09-25T05:13:05.270" v="2622" actId="20577"/>
          <ac:spMkLst>
            <pc:docMk/>
            <pc:sldMk cId="1309058445" sldId="305"/>
            <ac:spMk id="5" creationId="{C137F3AF-4DDA-B02A-545D-93B428C29E00}"/>
          </ac:spMkLst>
        </pc:spChg>
        <pc:picChg chg="del">
          <ac:chgData name="Patrick Molligo" userId="3bb0837e-4947-4629-9175-5c7940436ad2" providerId="ADAL" clId="{0B7ED4BE-E245-414F-BCE6-261A7DBD6242}" dt="2023-09-25T04:00:03.908" v="1425" actId="478"/>
          <ac:picMkLst>
            <pc:docMk/>
            <pc:sldMk cId="1309058445" sldId="305"/>
            <ac:picMk id="10" creationId="{86C198E2-C0B7-0BCE-0C64-6E38B5168042}"/>
          </ac:picMkLst>
        </pc:picChg>
      </pc:sldChg>
      <pc:sldChg chg="addSp delSp modSp new mod">
        <pc:chgData name="Patrick Molligo" userId="3bb0837e-4947-4629-9175-5c7940436ad2" providerId="ADAL" clId="{0B7ED4BE-E245-414F-BCE6-261A7DBD6242}" dt="2023-09-25T06:37:33.987" v="3124" actId="1076"/>
        <pc:sldMkLst>
          <pc:docMk/>
          <pc:sldMk cId="492637273" sldId="306"/>
        </pc:sldMkLst>
        <pc:spChg chg="mod">
          <ac:chgData name="Patrick Molligo" userId="3bb0837e-4947-4629-9175-5c7940436ad2" providerId="ADAL" clId="{0B7ED4BE-E245-414F-BCE6-261A7DBD6242}" dt="2023-09-25T04:01:07.209" v="1508" actId="20577"/>
          <ac:spMkLst>
            <pc:docMk/>
            <pc:sldMk cId="492637273" sldId="306"/>
            <ac:spMk id="2" creationId="{3910DD82-F058-3FEB-4670-03278FDE1CFB}"/>
          </ac:spMkLst>
        </pc:spChg>
        <pc:spChg chg="del">
          <ac:chgData name="Patrick Molligo" userId="3bb0837e-4947-4629-9175-5c7940436ad2" providerId="ADAL" clId="{0B7ED4BE-E245-414F-BCE6-261A7DBD6242}" dt="2023-09-25T04:00:41.299" v="1459"/>
          <ac:spMkLst>
            <pc:docMk/>
            <pc:sldMk cId="492637273" sldId="306"/>
            <ac:spMk id="3" creationId="{D2088510-4576-4F8E-8F12-0835CE9B07E4}"/>
          </ac:spMkLst>
        </pc:spChg>
        <pc:spChg chg="add mod">
          <ac:chgData name="Patrick Molligo" userId="3bb0837e-4947-4629-9175-5c7940436ad2" providerId="ADAL" clId="{0B7ED4BE-E245-414F-BCE6-261A7DBD6242}" dt="2023-09-25T06:37:31.243" v="3123"/>
          <ac:spMkLst>
            <pc:docMk/>
            <pc:sldMk cId="492637273" sldId="306"/>
            <ac:spMk id="9" creationId="{34CE9A24-6E8A-1CFE-E889-A008345B70CC}"/>
          </ac:spMkLst>
        </pc:spChg>
        <pc:picChg chg="add mod">
          <ac:chgData name="Patrick Molligo" userId="3bb0837e-4947-4629-9175-5c7940436ad2" providerId="ADAL" clId="{0B7ED4BE-E245-414F-BCE6-261A7DBD6242}" dt="2023-09-25T06:37:33.987" v="3124" actId="1076"/>
          <ac:picMkLst>
            <pc:docMk/>
            <pc:sldMk cId="492637273" sldId="306"/>
            <ac:picMk id="8" creationId="{A25B6FE2-3E9C-37C1-24D1-EB0BB116FE20}"/>
          </ac:picMkLst>
        </pc:picChg>
      </pc:sldChg>
      <pc:sldChg chg="addSp delSp modSp add mod">
        <pc:chgData name="Patrick Molligo" userId="3bb0837e-4947-4629-9175-5c7940436ad2" providerId="ADAL" clId="{0B7ED4BE-E245-414F-BCE6-261A7DBD6242}" dt="2023-09-25T17:37:07.746" v="3387" actId="20577"/>
        <pc:sldMkLst>
          <pc:docMk/>
          <pc:sldMk cId="298138515" sldId="307"/>
        </pc:sldMkLst>
        <pc:spChg chg="mod">
          <ac:chgData name="Patrick Molligo" userId="3bb0837e-4947-4629-9175-5c7940436ad2" providerId="ADAL" clId="{0B7ED4BE-E245-414F-BCE6-261A7DBD6242}" dt="2023-09-25T06:48:53.812" v="3263" actId="20577"/>
          <ac:spMkLst>
            <pc:docMk/>
            <pc:sldMk cId="298138515" sldId="307"/>
            <ac:spMk id="2" creationId="{3910DD82-F058-3FEB-4670-03278FDE1CFB}"/>
          </ac:spMkLst>
        </pc:spChg>
        <pc:spChg chg="add del mod">
          <ac:chgData name="Patrick Molligo" userId="3bb0837e-4947-4629-9175-5c7940436ad2" providerId="ADAL" clId="{0B7ED4BE-E245-414F-BCE6-261A7DBD6242}" dt="2023-09-25T04:01:24.791" v="1511"/>
          <ac:spMkLst>
            <pc:docMk/>
            <pc:sldMk cId="298138515" sldId="307"/>
            <ac:spMk id="7" creationId="{33D1A1BA-CE33-A273-3421-8AD9C18F2957}"/>
          </ac:spMkLst>
        </pc:spChg>
        <pc:spChg chg="add mod">
          <ac:chgData name="Patrick Molligo" userId="3bb0837e-4947-4629-9175-5c7940436ad2" providerId="ADAL" clId="{0B7ED4BE-E245-414F-BCE6-261A7DBD6242}" dt="2023-09-25T17:37:07.746" v="3387" actId="20577"/>
          <ac:spMkLst>
            <pc:docMk/>
            <pc:sldMk cId="298138515" sldId="307"/>
            <ac:spMk id="11" creationId="{75A4792B-F356-419E-1C78-B3BF61B8560E}"/>
          </ac:spMkLst>
        </pc:spChg>
        <pc:picChg chg="del">
          <ac:chgData name="Patrick Molligo" userId="3bb0837e-4947-4629-9175-5c7940436ad2" providerId="ADAL" clId="{0B7ED4BE-E245-414F-BCE6-261A7DBD6242}" dt="2023-09-25T04:01:18.133" v="1510" actId="478"/>
          <ac:picMkLst>
            <pc:docMk/>
            <pc:sldMk cId="298138515" sldId="307"/>
            <ac:picMk id="8" creationId="{A25B6FE2-3E9C-37C1-24D1-EB0BB116FE20}"/>
          </ac:picMkLst>
        </pc:picChg>
        <pc:picChg chg="add mod">
          <ac:chgData name="Patrick Molligo" userId="3bb0837e-4947-4629-9175-5c7940436ad2" providerId="ADAL" clId="{0B7ED4BE-E245-414F-BCE6-261A7DBD6242}" dt="2023-09-25T06:37:42.604" v="3126" actId="1076"/>
          <ac:picMkLst>
            <pc:docMk/>
            <pc:sldMk cId="298138515" sldId="307"/>
            <ac:picMk id="10" creationId="{7EE66F12-F094-2884-635F-0EC3D5107D06}"/>
          </ac:picMkLst>
        </pc:picChg>
      </pc:sldChg>
      <pc:sldChg chg="addSp delSp modSp add mod">
        <pc:chgData name="Patrick Molligo" userId="3bb0837e-4947-4629-9175-5c7940436ad2" providerId="ADAL" clId="{0B7ED4BE-E245-414F-BCE6-261A7DBD6242}" dt="2023-09-25T06:49:20.536" v="3315" actId="20577"/>
        <pc:sldMkLst>
          <pc:docMk/>
          <pc:sldMk cId="2058978382" sldId="308"/>
        </pc:sldMkLst>
        <pc:spChg chg="mod">
          <ac:chgData name="Patrick Molligo" userId="3bb0837e-4947-4629-9175-5c7940436ad2" providerId="ADAL" clId="{0B7ED4BE-E245-414F-BCE6-261A7DBD6242}" dt="2023-09-25T06:49:20.536" v="3315" actId="20577"/>
          <ac:spMkLst>
            <pc:docMk/>
            <pc:sldMk cId="2058978382" sldId="308"/>
            <ac:spMk id="2" creationId="{3910DD82-F058-3FEB-4670-03278FDE1CFB}"/>
          </ac:spMkLst>
        </pc:spChg>
        <pc:spChg chg="add del mod">
          <ac:chgData name="Patrick Molligo" userId="3bb0837e-4947-4629-9175-5c7940436ad2" providerId="ADAL" clId="{0B7ED4BE-E245-414F-BCE6-261A7DBD6242}" dt="2023-09-25T04:01:33.076" v="1514"/>
          <ac:spMkLst>
            <pc:docMk/>
            <pc:sldMk cId="2058978382" sldId="308"/>
            <ac:spMk id="7" creationId="{A191169A-3CE1-757B-DA9F-FAE0576B4752}"/>
          </ac:spMkLst>
        </pc:spChg>
        <pc:picChg chg="add mod">
          <ac:chgData name="Patrick Molligo" userId="3bb0837e-4947-4629-9175-5c7940436ad2" providerId="ADAL" clId="{0B7ED4BE-E245-414F-BCE6-261A7DBD6242}" dt="2023-09-25T06:42:24.201" v="3128" actId="1076"/>
          <ac:picMkLst>
            <pc:docMk/>
            <pc:sldMk cId="2058978382" sldId="308"/>
            <ac:picMk id="9" creationId="{8168702C-1107-9A50-419C-B15F8FDFA20D}"/>
          </ac:picMkLst>
        </pc:picChg>
        <pc:picChg chg="del">
          <ac:chgData name="Patrick Molligo" userId="3bb0837e-4947-4629-9175-5c7940436ad2" providerId="ADAL" clId="{0B7ED4BE-E245-414F-BCE6-261A7DBD6242}" dt="2023-09-25T04:01:29.577" v="1513" actId="478"/>
          <ac:picMkLst>
            <pc:docMk/>
            <pc:sldMk cId="2058978382" sldId="308"/>
            <ac:picMk id="10" creationId="{7EE66F12-F094-2884-635F-0EC3D5107D06}"/>
          </ac:picMkLst>
        </pc:picChg>
      </pc:sldChg>
      <pc:sldChg chg="addSp delSp modSp new mod">
        <pc:chgData name="Patrick Molligo" userId="3bb0837e-4947-4629-9175-5c7940436ad2" providerId="ADAL" clId="{0B7ED4BE-E245-414F-BCE6-261A7DBD6242}" dt="2023-09-25T06:43:03.897" v="3179" actId="20577"/>
        <pc:sldMkLst>
          <pc:docMk/>
          <pc:sldMk cId="4110486467" sldId="309"/>
        </pc:sldMkLst>
        <pc:spChg chg="mod">
          <ac:chgData name="Patrick Molligo" userId="3bb0837e-4947-4629-9175-5c7940436ad2" providerId="ADAL" clId="{0B7ED4BE-E245-414F-BCE6-261A7DBD6242}" dt="2023-09-25T06:43:03.897" v="3179" actId="20577"/>
          <ac:spMkLst>
            <pc:docMk/>
            <pc:sldMk cId="4110486467" sldId="309"/>
            <ac:spMk id="2" creationId="{6F0B2795-2CD1-FCBF-D9B1-2E1AA459F17F}"/>
          </ac:spMkLst>
        </pc:spChg>
        <pc:spChg chg="del">
          <ac:chgData name="Patrick Molligo" userId="3bb0837e-4947-4629-9175-5c7940436ad2" providerId="ADAL" clId="{0B7ED4BE-E245-414F-BCE6-261A7DBD6242}" dt="2023-09-25T04:01:47.578" v="1516"/>
          <ac:spMkLst>
            <pc:docMk/>
            <pc:sldMk cId="4110486467" sldId="309"/>
            <ac:spMk id="3" creationId="{BDC5F36C-D7B5-7491-8B33-8290F29CD3CA}"/>
          </ac:spMkLst>
        </pc:spChg>
        <pc:picChg chg="add mod">
          <ac:chgData name="Patrick Molligo" userId="3bb0837e-4947-4629-9175-5c7940436ad2" providerId="ADAL" clId="{0B7ED4BE-E245-414F-BCE6-261A7DBD6242}" dt="2023-09-25T06:42:31.719" v="3129" actId="14100"/>
          <ac:picMkLst>
            <pc:docMk/>
            <pc:sldMk cId="4110486467" sldId="309"/>
            <ac:picMk id="8" creationId="{AA4BD913-2562-2FE1-CB09-C1CABE7D1384}"/>
          </ac:picMkLst>
        </pc:picChg>
      </pc:sldChg>
      <pc:sldChg chg="add ord">
        <pc:chgData name="Patrick Molligo" userId="3bb0837e-4947-4629-9175-5c7940436ad2" providerId="ADAL" clId="{0B7ED4BE-E245-414F-BCE6-261A7DBD6242}" dt="2023-09-25T17:37:50.918" v="3393"/>
        <pc:sldMkLst>
          <pc:docMk/>
          <pc:sldMk cId="2322266943" sldId="310"/>
        </pc:sldMkLst>
      </pc:sldChg>
      <pc:sldChg chg="add del ord">
        <pc:chgData name="Patrick Molligo" userId="3bb0837e-4947-4629-9175-5c7940436ad2" providerId="ADAL" clId="{0B7ED4BE-E245-414F-BCE6-261A7DBD6242}" dt="2023-09-25T04:39:56.660" v="2004" actId="47"/>
        <pc:sldMkLst>
          <pc:docMk/>
          <pc:sldMk cId="2071296235" sldId="311"/>
        </pc:sldMkLst>
      </pc:sldChg>
      <pc:sldChg chg="addSp delSp modSp add mod ord delAnim">
        <pc:chgData name="Patrick Molligo" userId="3bb0837e-4947-4629-9175-5c7940436ad2" providerId="ADAL" clId="{0B7ED4BE-E245-414F-BCE6-261A7DBD6242}" dt="2023-09-25T17:33:47.787" v="3375"/>
        <pc:sldMkLst>
          <pc:docMk/>
          <pc:sldMk cId="3978196312" sldId="311"/>
        </pc:sldMkLst>
        <pc:spChg chg="del">
          <ac:chgData name="Patrick Molligo" userId="3bb0837e-4947-4629-9175-5c7940436ad2" providerId="ADAL" clId="{0B7ED4BE-E245-414F-BCE6-261A7DBD6242}" dt="2023-09-25T05:38:15.988" v="2632" actId="478"/>
          <ac:spMkLst>
            <pc:docMk/>
            <pc:sldMk cId="3978196312" sldId="311"/>
            <ac:spMk id="8" creationId="{D839011C-D847-7EEC-DF02-8BBF422A099C}"/>
          </ac:spMkLst>
        </pc:spChg>
        <pc:spChg chg="add del mod">
          <ac:chgData name="Patrick Molligo" userId="3bb0837e-4947-4629-9175-5c7940436ad2" providerId="ADAL" clId="{0B7ED4BE-E245-414F-BCE6-261A7DBD6242}" dt="2023-09-25T06:29:20.750" v="2681" actId="21"/>
          <ac:spMkLst>
            <pc:docMk/>
            <pc:sldMk cId="3978196312" sldId="311"/>
            <ac:spMk id="10" creationId="{61CDEF2D-6882-C70D-B290-0BC399C0CB57}"/>
          </ac:spMkLst>
        </pc:spChg>
        <pc:spChg chg="add del mod">
          <ac:chgData name="Patrick Molligo" userId="3bb0837e-4947-4629-9175-5c7940436ad2" providerId="ADAL" clId="{0B7ED4BE-E245-414F-BCE6-261A7DBD6242}" dt="2023-09-25T06:44:40.531" v="3183"/>
          <ac:spMkLst>
            <pc:docMk/>
            <pc:sldMk cId="3978196312" sldId="311"/>
            <ac:spMk id="12" creationId="{05CA5E12-8BB3-5DF7-51EF-30DA48421A20}"/>
          </ac:spMkLst>
        </pc:spChg>
        <pc:spChg chg="mod">
          <ac:chgData name="Patrick Molligo" userId="3bb0837e-4947-4629-9175-5c7940436ad2" providerId="ADAL" clId="{0B7ED4BE-E245-414F-BCE6-261A7DBD6242}" dt="2023-09-25T06:47:08.195" v="3221" actId="20577"/>
          <ac:spMkLst>
            <pc:docMk/>
            <pc:sldMk cId="3978196312" sldId="311"/>
            <ac:spMk id="19" creationId="{CCC6395B-F0B5-5B7B-1870-08FF8E21CD07}"/>
          </ac:spMkLst>
        </pc:spChg>
        <pc:spChg chg="del">
          <ac:chgData name="Patrick Molligo" userId="3bb0837e-4947-4629-9175-5c7940436ad2" providerId="ADAL" clId="{0B7ED4BE-E245-414F-BCE6-261A7DBD6242}" dt="2023-09-25T05:38:13.331" v="2629" actId="478"/>
          <ac:spMkLst>
            <pc:docMk/>
            <pc:sldMk cId="3978196312" sldId="311"/>
            <ac:spMk id="20" creationId="{339A5CCB-46D1-C1BC-BC30-BE904A127695}"/>
          </ac:spMkLst>
        </pc:spChg>
        <pc:spChg chg="del">
          <ac:chgData name="Patrick Molligo" userId="3bb0837e-4947-4629-9175-5c7940436ad2" providerId="ADAL" clId="{0B7ED4BE-E245-414F-BCE6-261A7DBD6242}" dt="2023-09-25T05:38:14.516" v="2630" actId="478"/>
          <ac:spMkLst>
            <pc:docMk/>
            <pc:sldMk cId="3978196312" sldId="311"/>
            <ac:spMk id="21" creationId="{72E9934B-8A92-9854-C1FE-88E8D4634DC7}"/>
          </ac:spMkLst>
        </pc:spChg>
        <pc:spChg chg="del">
          <ac:chgData name="Patrick Molligo" userId="3bb0837e-4947-4629-9175-5c7940436ad2" providerId="ADAL" clId="{0B7ED4BE-E245-414F-BCE6-261A7DBD6242}" dt="2023-09-25T05:38:15.271" v="2631" actId="478"/>
          <ac:spMkLst>
            <pc:docMk/>
            <pc:sldMk cId="3978196312" sldId="311"/>
            <ac:spMk id="22" creationId="{080706BB-3E46-8585-E100-CE631069046C}"/>
          </ac:spMkLst>
        </pc:spChg>
        <pc:graphicFrameChg chg="del mod">
          <ac:chgData name="Patrick Molligo" userId="3bb0837e-4947-4629-9175-5c7940436ad2" providerId="ADAL" clId="{0B7ED4BE-E245-414F-BCE6-261A7DBD6242}" dt="2023-09-25T05:38:10.695" v="2628" actId="478"/>
          <ac:graphicFrameMkLst>
            <pc:docMk/>
            <pc:sldMk cId="3978196312" sldId="311"/>
            <ac:graphicFrameMk id="6" creationId="{2A415A80-4D9E-E830-F601-92C4494D30C8}"/>
          </ac:graphicFrameMkLst>
        </pc:graphicFrameChg>
        <pc:graphicFrameChg chg="add del mod">
          <ac:chgData name="Patrick Molligo" userId="3bb0837e-4947-4629-9175-5c7940436ad2" providerId="ADAL" clId="{0B7ED4BE-E245-414F-BCE6-261A7DBD6242}" dt="2023-09-25T05:39:11.247" v="2638"/>
          <ac:graphicFrameMkLst>
            <pc:docMk/>
            <pc:sldMk cId="3978196312" sldId="311"/>
            <ac:graphicFrameMk id="9" creationId="{BF3C0428-9CAC-4FD2-EE6F-2326B2AC84DD}"/>
          </ac:graphicFrameMkLst>
        </pc:graphicFrameChg>
        <pc:graphicFrameChg chg="add mod">
          <ac:chgData name="Patrick Molligo" userId="3bb0837e-4947-4629-9175-5c7940436ad2" providerId="ADAL" clId="{0B7ED4BE-E245-414F-BCE6-261A7DBD6242}" dt="2023-09-25T06:44:38.130" v="3182"/>
          <ac:graphicFrameMkLst>
            <pc:docMk/>
            <pc:sldMk cId="3978196312" sldId="311"/>
            <ac:graphicFrameMk id="13" creationId="{6E628D08-7E7B-5BDE-D659-97DC96327947}"/>
          </ac:graphicFrameMkLst>
        </pc:graphicFrameChg>
        <pc:picChg chg="add del">
          <ac:chgData name="Patrick Molligo" userId="3bb0837e-4947-4629-9175-5c7940436ad2" providerId="ADAL" clId="{0B7ED4BE-E245-414F-BCE6-261A7DBD6242}" dt="2023-09-25T05:38:28.885" v="2634"/>
          <ac:picMkLst>
            <pc:docMk/>
            <pc:sldMk cId="3978196312" sldId="311"/>
            <ac:picMk id="7" creationId="{256ADD3F-041B-FE66-3771-008162E2B4CB}"/>
          </ac:picMkLst>
        </pc:picChg>
        <pc:picChg chg="add mod">
          <ac:chgData name="Patrick Molligo" userId="3bb0837e-4947-4629-9175-5c7940436ad2" providerId="ADAL" clId="{0B7ED4BE-E245-414F-BCE6-261A7DBD6242}" dt="2023-09-25T06:44:48.266" v="3185" actId="1076"/>
          <ac:picMkLst>
            <pc:docMk/>
            <pc:sldMk cId="3978196312" sldId="311"/>
            <ac:picMk id="14" creationId="{CED30EDF-5890-F831-57C4-1F110B9B2994}"/>
          </ac:picMkLst>
        </pc:picChg>
      </pc:sldChg>
      <pc:sldChg chg="addSp modSp add mod modAnim">
        <pc:chgData name="Patrick Molligo" userId="3bb0837e-4947-4629-9175-5c7940436ad2" providerId="ADAL" clId="{0B7ED4BE-E245-414F-BCE6-261A7DBD6242}" dt="2023-09-25T06:35:09.501" v="3064"/>
        <pc:sldMkLst>
          <pc:docMk/>
          <pc:sldMk cId="1243810517" sldId="312"/>
        </pc:sldMkLst>
        <pc:spChg chg="mod">
          <ac:chgData name="Patrick Molligo" userId="3bb0837e-4947-4629-9175-5c7940436ad2" providerId="ADAL" clId="{0B7ED4BE-E245-414F-BCE6-261A7DBD6242}" dt="2023-09-25T06:28:45.064" v="2679" actId="20577"/>
          <ac:spMkLst>
            <pc:docMk/>
            <pc:sldMk cId="1243810517" sldId="312"/>
            <ac:spMk id="2" creationId="{A7CDAD19-0161-BA4D-74EF-AD263B1BD79D}"/>
          </ac:spMkLst>
        </pc:spChg>
        <pc:spChg chg="add mod">
          <ac:chgData name="Patrick Molligo" userId="3bb0837e-4947-4629-9175-5c7940436ad2" providerId="ADAL" clId="{0B7ED4BE-E245-414F-BCE6-261A7DBD6242}" dt="2023-09-25T06:34:58.116" v="3063" actId="20577"/>
          <ac:spMkLst>
            <pc:docMk/>
            <pc:sldMk cId="1243810517" sldId="312"/>
            <ac:spMk id="6" creationId="{7924B4E2-7B57-1CE6-9B03-4624E872E93B}"/>
          </ac:spMkLst>
        </pc:spChg>
      </pc:sldChg>
      <pc:sldChg chg="new">
        <pc:chgData name="Patrick Molligo" userId="3bb0837e-4947-4629-9175-5c7940436ad2" providerId="ADAL" clId="{0B7ED4BE-E245-414F-BCE6-261A7DBD6242}" dt="2023-09-25T14:50:38.115" v="3371" actId="680"/>
        <pc:sldMkLst>
          <pc:docMk/>
          <pc:sldMk cId="3355581132" sldId="313"/>
        </pc:sldMkLst>
      </pc:sldChg>
      <pc:sldChg chg="add del ord">
        <pc:chgData name="Patrick Molligo" userId="3bb0837e-4947-4629-9175-5c7940436ad2" providerId="ADAL" clId="{0B7ED4BE-E245-414F-BCE6-261A7DBD6242}" dt="2023-09-25T17:39:01.812" v="3397" actId="2696"/>
        <pc:sldMkLst>
          <pc:docMk/>
          <pc:sldMk cId="2741951867" sldId="314"/>
        </pc:sldMkLst>
      </pc:sldChg>
      <pc:sldChg chg="add del">
        <pc:chgData name="Patrick Molligo" userId="3bb0837e-4947-4629-9175-5c7940436ad2" providerId="ADAL" clId="{0B7ED4BE-E245-414F-BCE6-261A7DBD6242}" dt="2023-09-25T17:38:28.152" v="3394" actId="2696"/>
        <pc:sldMkLst>
          <pc:docMk/>
          <pc:sldMk cId="4035115368" sldId="315"/>
        </pc:sldMkLst>
      </pc:sldChg>
      <pc:sldMasterChg chg="modSldLayout">
        <pc:chgData name="Patrick Molligo" userId="3bb0837e-4947-4629-9175-5c7940436ad2" providerId="ADAL" clId="{0B7ED4BE-E245-414F-BCE6-261A7DBD6242}" dt="2023-09-25T15:04:28.871" v="3373" actId="20577"/>
        <pc:sldMasterMkLst>
          <pc:docMk/>
          <pc:sldMasterMk cId="2393917226" sldId="2147483660"/>
        </pc:sldMasterMkLst>
        <pc:sldLayoutChg chg="modSp mod">
          <pc:chgData name="Patrick Molligo" userId="3bb0837e-4947-4629-9175-5c7940436ad2" providerId="ADAL" clId="{0B7ED4BE-E245-414F-BCE6-261A7DBD6242}" dt="2023-09-25T15:04:28.871" v="3373" actId="20577"/>
          <pc:sldLayoutMkLst>
            <pc:docMk/>
            <pc:sldMasterMk cId="2393917226" sldId="2147483660"/>
            <pc:sldLayoutMk cId="503975204" sldId="2147483662"/>
          </pc:sldLayoutMkLst>
          <pc:spChg chg="mod">
            <ac:chgData name="Patrick Molligo" userId="3bb0837e-4947-4629-9175-5c7940436ad2" providerId="ADAL" clId="{0B7ED4BE-E245-414F-BCE6-261A7DBD6242}" dt="2023-09-25T03:35:18.378" v="952" actId="20577"/>
            <ac:spMkLst>
              <pc:docMk/>
              <pc:sldMasterMk cId="2393917226" sldId="2147483660"/>
              <pc:sldLayoutMk cId="503975204" sldId="2147483662"/>
              <ac:spMk id="4" creationId="{00000000-0000-0000-0000-000000000000}"/>
            </ac:spMkLst>
          </pc:spChg>
          <pc:spChg chg="mod">
            <ac:chgData name="Patrick Molligo" userId="3bb0837e-4947-4629-9175-5c7940436ad2" providerId="ADAL" clId="{0B7ED4BE-E245-414F-BCE6-261A7DBD6242}" dt="2023-09-25T03:35:42.548" v="997" actId="20577"/>
            <ac:spMkLst>
              <pc:docMk/>
              <pc:sldMasterMk cId="2393917226" sldId="2147483660"/>
              <pc:sldLayoutMk cId="503975204" sldId="2147483662"/>
              <ac:spMk id="5" creationId="{00000000-0000-0000-0000-000000000000}"/>
            </ac:spMkLst>
          </pc:spChg>
          <pc:spChg chg="mod">
            <ac:chgData name="Patrick Molligo" userId="3bb0837e-4947-4629-9175-5c7940436ad2" providerId="ADAL" clId="{0B7ED4BE-E245-414F-BCE6-261A7DBD6242}" dt="2023-09-25T15:04:28.871" v="3373" actId="20577"/>
            <ac:spMkLst>
              <pc:docMk/>
              <pc:sldMasterMk cId="2393917226" sldId="2147483660"/>
              <pc:sldLayoutMk cId="503975204" sldId="2147483662"/>
              <ac:spMk id="6" creationId="{00000000-0000-0000-0000-000000000000}"/>
            </ac:spMkLst>
          </pc:spChg>
        </pc:sldLayoutChg>
      </pc:sldMasterChg>
    </pc:docChg>
  </pc:docChgLst>
  <pc:docChgLst>
    <pc:chgData name="Patrick Molligo" userId="3bb0837e-4947-4629-9175-5c7940436ad2" providerId="ADAL" clId="{B25597F9-3380-45E9-BD4C-06F768EB679A}"/>
    <pc:docChg chg="undo custSel modSld">
      <pc:chgData name="Patrick Molligo" userId="3bb0837e-4947-4629-9175-5c7940436ad2" providerId="ADAL" clId="{B25597F9-3380-45E9-BD4C-06F768EB679A}" dt="2023-10-31T19:58:07.985" v="89" actId="20577"/>
      <pc:docMkLst>
        <pc:docMk/>
      </pc:docMkLst>
      <pc:sldChg chg="addSp delSp modSp mod">
        <pc:chgData name="Patrick Molligo" userId="3bb0837e-4947-4629-9175-5c7940436ad2" providerId="ADAL" clId="{B25597F9-3380-45E9-BD4C-06F768EB679A}" dt="2023-10-31T19:58:07.985" v="89" actId="20577"/>
        <pc:sldMkLst>
          <pc:docMk/>
          <pc:sldMk cId="1420031260" sldId="327"/>
        </pc:sldMkLst>
        <pc:spChg chg="del">
          <ac:chgData name="Patrick Molligo" userId="3bb0837e-4947-4629-9175-5c7940436ad2" providerId="ADAL" clId="{B25597F9-3380-45E9-BD4C-06F768EB679A}" dt="2023-10-31T19:53:18.707" v="0" actId="478"/>
          <ac:spMkLst>
            <pc:docMk/>
            <pc:sldMk cId="1420031260" sldId="327"/>
            <ac:spMk id="11" creationId="{ABDA3751-409F-0EEF-76FF-6E0F41EC7D37}"/>
          </ac:spMkLst>
        </pc:spChg>
        <pc:graphicFrameChg chg="add mod modGraphic">
          <ac:chgData name="Patrick Molligo" userId="3bb0837e-4947-4629-9175-5c7940436ad2" providerId="ADAL" clId="{B25597F9-3380-45E9-BD4C-06F768EB679A}" dt="2023-10-31T19:58:07.985" v="89" actId="20577"/>
          <ac:graphicFrameMkLst>
            <pc:docMk/>
            <pc:sldMk cId="1420031260" sldId="327"/>
            <ac:graphicFrameMk id="5" creationId="{81C6C030-44CC-15A0-D0CC-DCE112AE33F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DA7ACF-7F9B-6471-0166-DD0D63A70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3834-D1E8-6B88-C3E4-5EEC69E686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E2C8F-3409-42C3-BB15-338989B60DBD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0080B-4555-300F-0B37-5EDA4EF4A4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3F62E-3D5B-4C3A-92BF-C3E03D206F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EBA75C-80B2-4D4A-A7BB-A3E49ECDC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865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D392E1-69AE-4B0B-87AE-5EC996F49C24}" type="datetimeFigureOut">
              <a:rPr lang="en-US" smtClean="0"/>
              <a:t>5/21/2024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330003-3D57-4A12-8AB7-7DCD66EA9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689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194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7B0CD-1C4B-B930-57B0-52492EB00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33D10-A029-F3A2-6205-3B2D039E36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85E61-6F1C-9366-5970-AFE40EB329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3FA6-527A-5C07-746B-24FB28E1F2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89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5351-C787-9C19-F57F-E3A4122F9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B9F47-1125-01E3-8CBA-B3FD2DD37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81ACDD-D5CD-C209-F79A-23222C939A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Census:</a:t>
            </a:r>
          </a:p>
          <a:p>
            <a:r>
              <a:rPr lang="en-US" dirty="0"/>
              <a:t>SCHLVOC indicates whether the respondent had ever completed a vocational training program and, if so, the main field of training. Examples of vocational training programs are: special high school programs; apprenticeships; business, nursing, and trade schools; technical institutes; and armed forces schools.</a:t>
            </a:r>
          </a:p>
          <a:p>
            <a:endParaRPr lang="en-US" dirty="0"/>
          </a:p>
          <a:p>
            <a:r>
              <a:rPr lang="en-US" dirty="0"/>
              <a:t>No vocational trainingX2Business, office workX3Nursing, health fieldsX4Trades and craftsX5Engineering, drafting, science technicianX6Agriculture, home economicsX7Other vocational fieldX8Field not reported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1276E-2CDB-B7D0-3A12-6DEDE33DF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55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38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56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84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6967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A3B33-DE3E-967F-5A5D-AA0E2A45D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CA92C5-16FE-2432-81B8-7C2B39DBD1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6A2173-EED6-8BCD-FB9C-9616182D6F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Census:</a:t>
            </a:r>
          </a:p>
          <a:p>
            <a:r>
              <a:rPr lang="en-US" dirty="0"/>
              <a:t>SCHLVOC indicates whether the respondent had ever completed a vocational training program and, if so, the main field of training. Examples of vocational training programs are: special high school programs; apprenticeships; business, nursing, and trade schools; technical institutes; and armed forces schools.</a:t>
            </a:r>
          </a:p>
          <a:p>
            <a:endParaRPr lang="en-US" dirty="0"/>
          </a:p>
          <a:p>
            <a:r>
              <a:rPr lang="en-US" dirty="0"/>
              <a:t>No vocational trainingX2Business, office workX3Nursing, health fieldsX4Trades and craftsX5Engineering, drafting, science technicianX6Agriculture, home economicsX7Other vocational fieldX8Field not reported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BD202-17BD-E783-D694-2652D83166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66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3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8164-26E8-676F-146C-1E90556D8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C726A-F790-F597-F84E-9853795F9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4A66D-1FBB-115E-D7CD-3ABE6887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ACAAD-28CD-4CCC-2A2C-9F8E01C9F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347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782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1415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920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131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42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6158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885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007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903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88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485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927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60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0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93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1998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- 41% in range have </a:t>
            </a:r>
            <a:r>
              <a:rPr lang="en-US" dirty="0" err="1"/>
              <a:t>voc</a:t>
            </a:r>
            <a:r>
              <a:rPr lang="en-US" dirty="0"/>
              <a:t> only; 17% </a:t>
            </a:r>
            <a:r>
              <a:rPr lang="en-US" dirty="0" err="1"/>
              <a:t>coll</a:t>
            </a:r>
            <a:r>
              <a:rPr lang="en-US" dirty="0"/>
              <a:t> grad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683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356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230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761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1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8164-26E8-676F-146C-1E90556D8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CC726A-F790-F597-F84E-9853795F9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B4A66D-1FBB-115E-D7CD-3ABE6887C6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ACAAD-28CD-4CCC-2A2C-9F8E01C9F1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9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63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58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2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2F432-CF34-9999-21FC-93225748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00156B-B409-066F-DFE0-27F4D16F84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64478-62D6-2ACB-A78D-C2D6B8AB6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21A19-F079-5E48-2064-68AD95974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24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0E176-75F3-13AB-246D-88D37E20B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4B9BC-5F14-0885-D76B-5CFE63A515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92BA0D-2612-3F88-5A4E-3957951F5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2C7F2-D9F5-EC3D-52EA-A6A0F196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330003-3D57-4A12-8AB7-7DCD66EA97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AE7C3CC-49CE-F17C-1606-A97B062905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B2EC6A8-1C17-F1DB-8CA8-A163176B3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296110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46D809-4045-873B-FA14-CF2FC175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246304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944E54C-3C2F-72AF-5A14-7DD3F520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1601092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50397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8975972-CF46-8CD4-6EE7-5322CDEC5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F384640-6C5B-A50E-6DB7-5CF9E72BF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142567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138DD8C-3081-910D-E096-E520640A997C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B5F05-2BE4-C6DA-46D7-AAF9B162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371294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B53903B-E1CE-E38A-F095-26E531E55ECE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2928E59-3D20-DA1C-522A-5A0932AA3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2241311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1DCD66B-F394-CEA3-3199-94D226B70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25505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6F109555-235C-FF41-C4B9-D9801AA49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248515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DF84B27-0798-412D-A00C-EF3F9A0191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t>‹#›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56622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Economic History Proseminar | UCLA Economics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DF84B27-0798-412D-A00C-EF3F9A019123}" type="slidenum">
              <a:rPr lang="en-US" smtClean="0"/>
              <a:pPr/>
              <a:t>‹#›</a:t>
            </a:fld>
            <a:r>
              <a:rPr lang="en-US" dirty="0"/>
              <a:t>/22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9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slide" Target="slide30.xml"/><Relationship Id="rId4" Type="http://schemas.openxmlformats.org/officeDocument/2006/relationships/slide" Target="slide2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slide" Target="slide31.xml"/><Relationship Id="rId4" Type="http://schemas.openxmlformats.org/officeDocument/2006/relationships/slide" Target="slide1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6.xml"/><Relationship Id="rId4" Type="http://schemas.openxmlformats.org/officeDocument/2006/relationships/slide" Target="slide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91A4A-1768-368F-629D-944CE8946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1138211" cy="2967208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spcAft>
                <a:spcPts val="600"/>
              </a:spcAft>
            </a:pPr>
            <a:r>
              <a:rPr lang="en-US" sz="4300" dirty="0"/>
              <a:t>G.I. Bill subsidies and vocational training after WWII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C3A071-3C33-E626-4B4F-6C99F181C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95456" y="4619625"/>
            <a:ext cx="6152248" cy="1022640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/>
              <a:t>Patrick Molligo</a:t>
            </a:r>
          </a:p>
          <a:p>
            <a:pPr algn="r"/>
            <a:r>
              <a:rPr lang="en-US" dirty="0"/>
              <a:t>Proseminar in ECONOMIC HISTORY  | UCLA</a:t>
            </a:r>
          </a:p>
          <a:p>
            <a:pPr algn="r"/>
            <a:r>
              <a:rPr lang="en-US" dirty="0"/>
              <a:t>MAY 21, 2024</a:t>
            </a:r>
          </a:p>
        </p:txBody>
      </p:sp>
    </p:spTree>
    <p:extLst>
      <p:ext uri="{BB962C8B-B14F-4D97-AF65-F5344CB8AC3E}">
        <p14:creationId xmlns:p14="http://schemas.microsoft.com/office/powerpoint/2010/main" val="349852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Vocation training vs. vet status by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1005A03-E40C-43CC-FE22-88163ED8E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9</a:t>
            </a:fld>
            <a:r>
              <a:rPr lang="en-US" dirty="0"/>
              <a:t>/22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11D30C-CD51-9DBD-448E-B52B1CB3D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70" y="1892496"/>
            <a:ext cx="7541059" cy="4412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323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model #1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7F3AF-4DDA-B02A-545D-93B428C2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506" y="1845734"/>
            <a:ext cx="11627494" cy="46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Y</a:t>
            </a:r>
            <a:r>
              <a:rPr lang="en-US" sz="2400" baseline="-25000" dirty="0"/>
              <a:t>ics</a:t>
            </a:r>
            <a:r>
              <a:rPr lang="en-US" sz="2400" dirty="0"/>
              <a:t> = </a:t>
            </a:r>
            <a:r>
              <a:rPr lang="en-US" sz="2400" dirty="0"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sym typeface="Symbol" panose="05050102010706020507" pitchFamily="18" charset="2"/>
              </a:rPr>
              <a:t>0 </a:t>
            </a:r>
            <a:r>
              <a:rPr lang="en-US" sz="2400" dirty="0">
                <a:sym typeface="Symbol" panose="05050102010706020507" pitchFamily="18" charset="2"/>
              </a:rPr>
              <a:t>+</a:t>
            </a:r>
            <a:r>
              <a:rPr lang="en-US" sz="2400" baseline="-25000" dirty="0">
                <a:sym typeface="Symbol" panose="05050102010706020507" pitchFamily="18" charset="2"/>
              </a:rPr>
              <a:t> 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sz="2400" b="1" dirty="0">
                <a:solidFill>
                  <a:srgbClr val="FF0000"/>
                </a:solidFill>
              </a:rPr>
              <a:t>WWII</a:t>
            </a:r>
            <a:r>
              <a:rPr lang="en-US" sz="2400" b="1" baseline="-25000" dirty="0">
                <a:solidFill>
                  <a:srgbClr val="FF0000"/>
                </a:solidFill>
              </a:rPr>
              <a:t>cs</a:t>
            </a:r>
            <a:r>
              <a:rPr lang="en-US" sz="2400" baseline="-25000" dirty="0"/>
              <a:t>  </a:t>
            </a:r>
            <a:r>
              <a:rPr lang="en-US" sz="2400" dirty="0"/>
              <a:t>+ 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sz="2400" b="1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sz="2400" b="1" dirty="0">
                <a:solidFill>
                  <a:srgbClr val="FF0000"/>
                </a:solidFill>
              </a:rPr>
              <a:t>Korea</a:t>
            </a:r>
            <a:r>
              <a:rPr lang="en-US" sz="2400" b="1" baseline="-25000" dirty="0">
                <a:solidFill>
                  <a:srgbClr val="FF0000"/>
                </a:solidFill>
              </a:rPr>
              <a:t>cs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sym typeface="Symbol" panose="05050102010706020507" pitchFamily="18" charset="2"/>
              </a:rPr>
              <a:t>3</a:t>
            </a:r>
            <a:r>
              <a:rPr lang="en-US" sz="2400" dirty="0">
                <a:sym typeface="Symbol" panose="05050102010706020507" pitchFamily="18" charset="2"/>
              </a:rPr>
              <a:t>*</a:t>
            </a:r>
            <a:r>
              <a:rPr lang="en-US" sz="2400" dirty="0"/>
              <a:t>State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sym typeface="Symbol" panose="05050102010706020507" pitchFamily="18" charset="2"/>
              </a:rPr>
              <a:t>4</a:t>
            </a:r>
            <a:r>
              <a:rPr lang="en-US" sz="2400" dirty="0">
                <a:sym typeface="Symbol" panose="05050102010706020507" pitchFamily="18" charset="2"/>
              </a:rPr>
              <a:t>*</a:t>
            </a:r>
            <a:r>
              <a:rPr lang="en-US" sz="2400" dirty="0" err="1"/>
              <a:t>Black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r>
              <a:rPr lang="en-US" sz="2400" baseline="-25000" dirty="0"/>
              <a:t> </a:t>
            </a:r>
            <a:r>
              <a:rPr lang="en-US" sz="2400" dirty="0"/>
              <a:t>+ </a:t>
            </a:r>
            <a:r>
              <a:rPr lang="en-US" sz="2400" dirty="0"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sym typeface="Symbol" panose="05050102010706020507" pitchFamily="18" charset="2"/>
              </a:rPr>
              <a:t>5</a:t>
            </a:r>
            <a:r>
              <a:rPr lang="en-US" sz="2400" dirty="0">
                <a:sym typeface="Symbol" panose="05050102010706020507" pitchFamily="18" charset="2"/>
              </a:rPr>
              <a:t>*</a:t>
            </a:r>
            <a:r>
              <a:rPr lang="en-US" sz="2400" dirty="0"/>
              <a:t>Trend + </a:t>
            </a:r>
            <a:r>
              <a:rPr lang="en-US" sz="2400" dirty="0">
                <a:sym typeface="Symbol" panose="05050102010706020507" pitchFamily="18" charset="2"/>
              </a:rPr>
              <a:t></a:t>
            </a:r>
            <a:r>
              <a:rPr lang="en-US" sz="2400" baseline="-25000" dirty="0">
                <a:sym typeface="Symbol" panose="05050102010706020507" pitchFamily="18" charset="2"/>
              </a:rPr>
              <a:t>6</a:t>
            </a:r>
            <a:r>
              <a:rPr lang="en-US" sz="2400" dirty="0">
                <a:sym typeface="Symbol" panose="05050102010706020507" pitchFamily="18" charset="2"/>
              </a:rPr>
              <a:t>*</a:t>
            </a:r>
            <a:r>
              <a:rPr lang="en-US" sz="2400" dirty="0"/>
              <a:t>Trend</a:t>
            </a:r>
            <a:r>
              <a:rPr lang="en-US" sz="2400" baseline="30000" dirty="0"/>
              <a:t>2 </a:t>
            </a:r>
            <a:r>
              <a:rPr lang="en-US" sz="2400" dirty="0"/>
              <a:t>+ e</a:t>
            </a:r>
            <a:r>
              <a:rPr lang="en-US" sz="2400" baseline="-25000" dirty="0"/>
              <a:t>ics</a:t>
            </a:r>
            <a:endParaRPr lang="en-US" sz="2400" baseline="30000" dirty="0"/>
          </a:p>
          <a:p>
            <a:pPr marL="0" indent="0">
              <a:buNone/>
            </a:pPr>
            <a:endParaRPr lang="en-US" sz="2400" baseline="30000" dirty="0"/>
          </a:p>
          <a:p>
            <a:r>
              <a:rPr lang="en-US" sz="1600" dirty="0"/>
              <a:t>Y</a:t>
            </a:r>
            <a:r>
              <a:rPr lang="en-US" sz="1600" baseline="-25000" dirty="0"/>
              <a:t>ics</a:t>
            </a:r>
            <a:r>
              <a:rPr lang="en-US" sz="1600" dirty="0"/>
              <a:t>: Education/training attainment			</a:t>
            </a:r>
            <a:endParaRPr lang="en-US" sz="1600" b="1" u="sng" dirty="0">
              <a:solidFill>
                <a:srgbClr val="FF0000"/>
              </a:solidFill>
            </a:endParaRPr>
          </a:p>
          <a:p>
            <a:r>
              <a:rPr lang="en-US" sz="1600" dirty="0"/>
              <a:t>WWII</a:t>
            </a:r>
            <a:r>
              <a:rPr lang="en-US" sz="1600" baseline="-25000" dirty="0"/>
              <a:t>cs </a:t>
            </a:r>
            <a:r>
              <a:rPr lang="en-US" sz="1600" dirty="0"/>
              <a:t>: fraction served in WWII (birth cohort-state)</a:t>
            </a:r>
          </a:p>
          <a:p>
            <a:r>
              <a:rPr lang="en-US" sz="1600" dirty="0"/>
              <a:t>Korea</a:t>
            </a:r>
            <a:r>
              <a:rPr lang="en-US" sz="1600" baseline="-25000" dirty="0"/>
              <a:t>cs </a:t>
            </a:r>
            <a:r>
              <a:rPr lang="en-US" sz="1600" dirty="0"/>
              <a:t>: fraction served in Korean War (birth cohort-state)</a:t>
            </a:r>
          </a:p>
          <a:p>
            <a:r>
              <a:rPr lang="en-US" sz="1600" dirty="0"/>
              <a:t>State: State of birth dummy</a:t>
            </a:r>
          </a:p>
          <a:p>
            <a:r>
              <a:rPr lang="en-US" sz="1600" dirty="0"/>
              <a:t>Trend: birth year – 1929 + birth quarter/4</a:t>
            </a:r>
          </a:p>
          <a:p>
            <a:endParaRPr lang="en-US" sz="1700" dirty="0"/>
          </a:p>
          <a:p>
            <a:pPr marL="0" indent="0">
              <a:buNone/>
            </a:pPr>
            <a:endParaRPr lang="en-US" sz="2400" baseline="30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0601-7665-5C2E-1B08-07DC92FD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10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35289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258E5-D2B1-F49D-7717-EAA26345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125E0-B7DC-B98D-7AD6-284DC27B9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model #2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34133-BDAF-163B-B6BF-F772F184F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F43FE-27B3-2D8C-20D1-CA0374FB2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118CF9-1AC1-1390-A255-4CDE9382A6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663" y="1845733"/>
                <a:ext cx="11723747" cy="4614051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210000"/>
                  </a:lnSpc>
                  <a:buNone/>
                </a:pPr>
                <a:r>
                  <a:rPr lang="en-US" sz="2400" b="1" u="sng" dirty="0"/>
                  <a:t>Possible complication</a:t>
                </a:r>
                <a:r>
                  <a:rPr lang="en-US" sz="2400" b="1" dirty="0"/>
                  <a:t>:</a:t>
                </a:r>
                <a:r>
                  <a:rPr lang="en-US" sz="2400" dirty="0"/>
                  <a:t> G.I. Bill allows college, high school, or job training</a:t>
                </a:r>
              </a:p>
              <a:p>
                <a:pPr marL="0" indent="0">
                  <a:lnSpc>
                    <a:spcPct val="210000"/>
                  </a:lnSpc>
                  <a:buNone/>
                </a:pPr>
                <a:r>
                  <a:rPr lang="en-US" sz="2400" b="1" u="sng" dirty="0">
                    <a:sym typeface="Wingdings" panose="05000000000000000000" pitchFamily="2" charset="2"/>
                  </a:rPr>
                  <a:t>Solution</a:t>
                </a:r>
                <a:r>
                  <a:rPr lang="en-US" sz="2400" dirty="0">
                    <a:sym typeface="Wingdings" panose="05000000000000000000" pitchFamily="2" charset="2"/>
                  </a:rPr>
                  <a:t>: multinomial logit model - </a:t>
                </a:r>
                <a:r>
                  <a:rPr lang="en-US" sz="2400" dirty="0"/>
                  <a:t>relative odds of choosing vocational training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nary>
                          <m:naryPr>
                            <m:chr m:val="∑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=2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0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𝟏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𝑾𝑾𝑰𝑰</m:t>
                      </m:r>
                      <m:r>
                        <a:rPr lang="en-US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𝟐</m:t>
                      </m:r>
                      <m:r>
                        <a:rPr lang="en-US" b="1" i="1" baseline="-2500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𝒌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𝑲𝒐𝒓𝒆𝒂</m:t>
                      </m:r>
                      <m:r>
                        <a:rPr lang="en-US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𝒄𝒔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3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𝑆𝑡𝑎𝑡𝑒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4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𝐵𝑙𝑎𝑐𝑘</m:t>
                      </m:r>
                      <m:r>
                        <a:rPr lang="en-US" i="1" baseline="-250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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5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𝑇𝑟𝑒𝑛𝑑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6</m:t>
                      </m:r>
                      <m:r>
                        <a:rPr lang="en-US" b="0" i="1" baseline="-2500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𝑇𝑟𝑒𝑛𝑑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sz="2000" i="1" dirty="0"/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600" i="1" dirty="0"/>
                  <a:t>K</a:t>
                </a:r>
                <a:r>
                  <a:rPr lang="en-US" sz="2600" dirty="0"/>
                  <a:t> alternatives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Less than H.S.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H.S. (or equivalent) but no vocational training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Vocational school</a:t>
                </a:r>
              </a:p>
              <a:p>
                <a:pPr lvl="3">
                  <a:buFont typeface="Courier New" panose="02070309020205020404" pitchFamily="49" charset="0"/>
                  <a:buChar char="o"/>
                </a:pPr>
                <a:r>
                  <a:rPr lang="en-US" sz="2200" dirty="0"/>
                  <a:t>College</a:t>
                </a:r>
              </a:p>
              <a:p>
                <a:pPr marL="0" indent="0">
                  <a:buNone/>
                </a:pPr>
                <a:endParaRPr lang="en-US" sz="2400" baseline="300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6118CF9-1AC1-1390-A255-4CDE9382A6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663" y="1845733"/>
                <a:ext cx="11723747" cy="4614051"/>
              </a:xfrm>
              <a:blipFill>
                <a:blip r:embed="rId3"/>
                <a:stretch>
                  <a:fillRect l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BE522-4B22-1E62-7877-2B8E23B8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11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2405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1879D-D6A6-3745-653C-22B6619BA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BEC36-2A96-42EB-BDAB-E53EFC07B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data 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A5B88-BB4F-6668-43F7-D3C8E7248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B6C16-1096-0B94-C486-6615D4D5A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95A495C-D509-AE61-D15F-6B9EAF833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086715"/>
          </a:xfrm>
        </p:spPr>
        <p:txBody>
          <a:bodyPr>
            <a:normAutofit/>
          </a:bodyPr>
          <a:lstStyle/>
          <a:p>
            <a:r>
              <a:rPr lang="en-US" u="sng" dirty="0"/>
              <a:t>U.S. Census</a:t>
            </a:r>
            <a:r>
              <a:rPr lang="en-US" dirty="0"/>
              <a:t> - 1970 1% samples (IPUMS) </a:t>
            </a:r>
          </a:p>
          <a:p>
            <a:pPr marL="0" indent="0">
              <a:buNone/>
            </a:pPr>
            <a:r>
              <a:rPr lang="en-US" dirty="0"/>
              <a:t>Key variables: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Vocational training </a:t>
            </a:r>
            <a:r>
              <a:rPr lang="en-US" i="1" dirty="0"/>
              <a:t>(SCHLVOC)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Ever completed a vocational training program + main field of training.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Special high school programs, apprenticeships, business, nursing, and trade schools, technical institutes, and armed forces schools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Military service </a:t>
            </a:r>
            <a:r>
              <a:rPr lang="en-US" i="1" dirty="0"/>
              <a:t>(VETWWII, VETKOREA)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buNone/>
            </a:pPr>
            <a:r>
              <a:rPr lang="en-US" u="sng" dirty="0"/>
              <a:t>HBCU data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Number of HBCUs by county, date founded, date closed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1513A-246A-A576-34D0-DE9F7DF5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12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57151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Did the GI Bill increase vocational training?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1D8-BDE7-3AA6-9463-BBEE94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13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71A2BB2-7345-3D4C-9117-3FD988FB1BAD}"/>
              </a:ext>
            </a:extLst>
          </p:cNvPr>
          <p:cNvSpPr txBox="1"/>
          <p:nvPr/>
        </p:nvSpPr>
        <p:spPr>
          <a:xfrm>
            <a:off x="10363837" y="5540099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County</a:t>
            </a: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C07C460D-6A93-007D-F25E-CB9E94A15439}"/>
              </a:ext>
            </a:extLst>
          </p:cNvPr>
          <p:cNvSpPr txBox="1"/>
          <p:nvPr/>
        </p:nvSpPr>
        <p:spPr>
          <a:xfrm>
            <a:off x="10371855" y="5163106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Quarter only</a:t>
            </a:r>
          </a:p>
        </p:txBody>
      </p:sp>
      <p:sp>
        <p:nvSpPr>
          <p:cNvPr id="9" name="TextBox 8">
            <a:hlinkClick r:id="rId5" action="ppaction://hlinksldjump"/>
            <a:extLst>
              <a:ext uri="{FF2B5EF4-FFF2-40B4-BE49-F238E27FC236}">
                <a16:creationId xmlns:a16="http://schemas.microsoft.com/office/drawing/2014/main" id="{576CDA28-6BB8-BB98-3B40-EF91B67AEDD2}"/>
              </a:ext>
            </a:extLst>
          </p:cNvPr>
          <p:cNvSpPr txBox="1"/>
          <p:nvPr/>
        </p:nvSpPr>
        <p:spPr>
          <a:xfrm>
            <a:off x="10371856" y="5921101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Acemoglu et al.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0BD1775-8FB4-79A6-8530-D6182F986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457" y="1872324"/>
            <a:ext cx="9122601" cy="435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8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Effects in the South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1D8-BDE7-3AA6-9463-BBEE94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14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596189BF-DF44-E9A4-C152-BE0DBB3C1A14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Non-south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6E0984-7236-EDB6-5FD4-52507B413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7964" y="1916135"/>
            <a:ext cx="8492895" cy="436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32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9981F083-D910-EBFE-8C34-F7B52DFBC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8194" y="2097415"/>
            <a:ext cx="8575612" cy="386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Effects by race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1D8-BDE7-3AA6-9463-BBEE94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15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91445E2A-58F0-BE91-A128-D39A4AB7EE11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South</a:t>
            </a:r>
          </a:p>
        </p:txBody>
      </p:sp>
    </p:spTree>
    <p:extLst>
      <p:ext uri="{BB962C8B-B14F-4D97-AF65-F5344CB8AC3E}">
        <p14:creationId xmlns:p14="http://schemas.microsoft.com/office/powerpoint/2010/main" val="2356376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Effect of HBCUs in birth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1D8-BDE7-3AA6-9463-BBEE94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16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1445E2A-58F0-BE91-A128-D39A4AB7EE11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Binary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36060-B589-351B-AD40-8C7206303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260" y="1914698"/>
            <a:ext cx="8703480" cy="389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354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EE4E0-6A63-4A56-55C1-962D39A61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E8A9D-8B8B-582B-7AF0-F1AFA23C8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Multinomial logit – base = no training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2BE01-B390-5BE6-94A1-3C15867AB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05FC68-23A7-B380-4190-BC245C1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9B5F3-A976-B478-1268-21FFA119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17</a:t>
            </a:fld>
            <a:r>
              <a:rPr lang="en-US" dirty="0"/>
              <a:t>/22</a:t>
            </a:r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B0C0D852-5C65-345C-9846-219417A2EE2D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Alternate ordering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404F99B-01FF-937A-69C8-210DD50F0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12" y="1992989"/>
            <a:ext cx="8043375" cy="3556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239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kind of training?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45E2A-2E4E-2E44-D73A-D2F709954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18</a:t>
            </a:fld>
            <a:r>
              <a:rPr lang="en-US" dirty="0"/>
              <a:t>/22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74F68F-CA4A-BEFB-ACC9-5E4D06887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179" y="2299105"/>
            <a:ext cx="10193642" cy="328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15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3C60-5BBA-B7BF-D5BF-5BACA843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565-320B-E7D1-3C6A-F016A1F0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B1E4-A2B8-BA2D-69B8-26401865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60726" cy="4521612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900" dirty="0"/>
              <a:t>Did tuition subsidies after WWII and Korean War increase enrollment in vocational training?</a:t>
            </a:r>
            <a:endParaRPr lang="en-US" sz="2600" dirty="0"/>
          </a:p>
          <a:p>
            <a:pPr marL="749808" lvl="1" indent="-457200">
              <a:lnSpc>
                <a:spcPct val="170000"/>
              </a:lnSpc>
              <a:buFont typeface="Calibri" panose="020F0502020204030204" pitchFamily="34" charset="0"/>
              <a:buChar char="⁻"/>
            </a:pPr>
            <a:r>
              <a:rPr lang="en-US" sz="2600" dirty="0"/>
              <a:t>1944: Servicemen's Readjustment Act (G.I. Bill) + Korean War extension</a:t>
            </a:r>
          </a:p>
          <a:p>
            <a:pPr marL="749808" lvl="1" indent="-457200">
              <a:lnSpc>
                <a:spcPct val="170000"/>
              </a:lnSpc>
              <a:buFont typeface="Calibri" panose="020F0502020204030204" pitchFamily="34" charset="0"/>
              <a:buChar char="⁻"/>
            </a:pPr>
            <a:r>
              <a:rPr lang="en-US" sz="2600" dirty="0"/>
              <a:t>Widescale draft of most men </a:t>
            </a:r>
            <a:r>
              <a:rPr lang="en-US" sz="2600" dirty="0">
                <a:sym typeface="Wingdings" panose="05000000000000000000" pitchFamily="2" charset="2"/>
              </a:rPr>
              <a:t> source of randomization</a:t>
            </a:r>
            <a:r>
              <a:rPr lang="en-US" sz="26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r>
              <a:rPr lang="en-US" sz="2900" dirty="0"/>
              <a:t>Did local access to education shift veterans into vocational training vis-à-vis college?</a:t>
            </a:r>
          </a:p>
          <a:p>
            <a:pPr marL="864108" lvl="1" indent="-571500">
              <a:lnSpc>
                <a:spcPct val="170000"/>
              </a:lnSpc>
              <a:buFont typeface="Calibri" panose="020F0502020204030204" pitchFamily="34" charset="0"/>
              <a:buChar char="⁻"/>
            </a:pPr>
            <a:r>
              <a:rPr lang="en-US" sz="2600" dirty="0"/>
              <a:t>Black veterans faced segregation</a:t>
            </a:r>
          </a:p>
          <a:p>
            <a:pPr marL="864108" lvl="1" indent="-571500">
              <a:lnSpc>
                <a:spcPct val="170000"/>
              </a:lnSpc>
              <a:buFont typeface="Calibri" panose="020F0502020204030204" pitchFamily="34" charset="0"/>
              <a:buChar char="⁻"/>
            </a:pPr>
            <a:r>
              <a:rPr lang="en-US" sz="2600" dirty="0"/>
              <a:t>Historically Black Colleges and Universities (HBCUs)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8C5F-76DD-EC80-37D7-51ADA8B2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FA8A6-C069-D0A7-4ED1-9A03DFC0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A0B4-AF11-2947-C9B0-4741F170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6760682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measure of vocational school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BFE8EB-CAAB-23FC-C89F-3D5B7D4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19</a:t>
            </a:fld>
            <a:r>
              <a:rPr lang="en-US" dirty="0"/>
              <a:t>/22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6DE818E-C715-3320-C67F-B262CB287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879130" cy="46140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Data limitation of 1970 vocational school measure </a:t>
            </a:r>
          </a:p>
          <a:p>
            <a:pPr marL="201168" lvl="1" indent="0">
              <a:lnSpc>
                <a:spcPct val="150000"/>
              </a:lnSpc>
              <a:buNone/>
            </a:pPr>
            <a:r>
              <a:rPr lang="en-US" sz="2200" dirty="0"/>
              <a:t>- Few observations; not linked to veteran questionnaire; broad measure; single Census year</a:t>
            </a:r>
            <a:r>
              <a:rPr lang="en-US" sz="2200" b="1" dirty="0"/>
              <a:t>	</a:t>
            </a:r>
            <a:endParaRPr lang="en-US" sz="2200" b="1" u="sng" dirty="0"/>
          </a:p>
          <a:p>
            <a:pPr marL="0" indent="0">
              <a:buNone/>
            </a:pPr>
            <a:r>
              <a:rPr lang="en-US" sz="3200" baseline="30000" dirty="0"/>
              <a:t>Construct a more detailed measure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200" dirty="0"/>
              <a:t>Group by occupation-industry-education attainment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200" dirty="0"/>
              <a:t>Compute fraction with vocational training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sz="2200" dirty="0"/>
              <a:t>Classify high/low intensity of voc. school</a:t>
            </a:r>
          </a:p>
          <a:p>
            <a:pPr marL="514350" indent="-514350">
              <a:buFont typeface="+mj-lt"/>
              <a:buAutoNum type="arabicPeriod"/>
            </a:pPr>
            <a:endParaRPr lang="en-US" sz="3200" baseline="30000" dirty="0"/>
          </a:p>
          <a:p>
            <a:pPr marL="514350" indent="-514350">
              <a:buSzPct val="79000"/>
              <a:buAutoNum type="arabicPeriod"/>
            </a:pPr>
            <a:endParaRPr lang="en-US" sz="3200" baseline="30000" dirty="0"/>
          </a:p>
          <a:p>
            <a:pPr marL="514350" indent="-514350">
              <a:buAutoNum type="arabicPeriod"/>
            </a:pPr>
            <a:endParaRPr lang="en-US" sz="3200" baseline="30000" dirty="0"/>
          </a:p>
          <a:p>
            <a:pPr marL="514350" indent="-514350">
              <a:buFont typeface="+mj-lt"/>
              <a:buAutoNum type="arabicPeriod"/>
            </a:pPr>
            <a:endParaRPr lang="en-US" sz="3200" baseline="30000" dirty="0"/>
          </a:p>
          <a:p>
            <a:pPr marL="0" indent="0">
              <a:buNone/>
            </a:pPr>
            <a:endParaRPr lang="en-US" sz="3200" baseline="30000" dirty="0"/>
          </a:p>
        </p:txBody>
      </p:sp>
    </p:spTree>
    <p:extLst>
      <p:ext uri="{BB962C8B-B14F-4D97-AF65-F5344CB8AC3E}">
        <p14:creationId xmlns:p14="http://schemas.microsoft.com/office/powerpoint/2010/main" val="34292069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within occupations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BFE8EB-CAAB-23FC-C89F-3D5B7D4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20</a:t>
            </a:fld>
            <a:r>
              <a:rPr lang="en-US" dirty="0"/>
              <a:t>/22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430C96-4EEE-F80A-9639-1C90DC9A5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728382"/>
              </p:ext>
            </p:extLst>
          </p:nvPr>
        </p:nvGraphicFramePr>
        <p:xfrm>
          <a:off x="1263317" y="2663156"/>
          <a:ext cx="9336504" cy="3220284"/>
        </p:xfrm>
        <a:graphic>
          <a:graphicData uri="http://schemas.openxmlformats.org/drawingml/2006/table">
            <a:tbl>
              <a:tblPr/>
              <a:tblGrid>
                <a:gridCol w="1595181">
                  <a:extLst>
                    <a:ext uri="{9D8B030D-6E8A-4147-A177-3AD203B41FA5}">
                      <a16:colId xmlns:a16="http://schemas.microsoft.com/office/drawing/2014/main" val="3260644002"/>
                    </a:ext>
                  </a:extLst>
                </a:gridCol>
                <a:gridCol w="2744651">
                  <a:extLst>
                    <a:ext uri="{9D8B030D-6E8A-4147-A177-3AD203B41FA5}">
                      <a16:colId xmlns:a16="http://schemas.microsoft.com/office/drawing/2014/main" val="4205536659"/>
                    </a:ext>
                  </a:extLst>
                </a:gridCol>
                <a:gridCol w="1900143">
                  <a:extLst>
                    <a:ext uri="{9D8B030D-6E8A-4147-A177-3AD203B41FA5}">
                      <a16:colId xmlns:a16="http://schemas.microsoft.com/office/drawing/2014/main" val="3186287107"/>
                    </a:ext>
                  </a:extLst>
                </a:gridCol>
                <a:gridCol w="3096529">
                  <a:extLst>
                    <a:ext uri="{9D8B030D-6E8A-4147-A177-3AD203B41FA5}">
                      <a16:colId xmlns:a16="http://schemas.microsoft.com/office/drawing/2014/main" val="1750537934"/>
                    </a:ext>
                  </a:extLst>
                </a:gridCol>
              </a:tblGrid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Occupation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Years of school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Fraction vocational training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22802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Fabricated steel products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948712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Fabricated steel products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915375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Fabricated steel products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031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across industries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BFE8EB-CAAB-23FC-C89F-3D5B7D4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21</a:t>
            </a:fld>
            <a:r>
              <a:rPr lang="en-US" dirty="0"/>
              <a:t>/22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9430C96-4EEE-F80A-9639-1C90DC9A5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19544"/>
              </p:ext>
            </p:extLst>
          </p:nvPr>
        </p:nvGraphicFramePr>
        <p:xfrm>
          <a:off x="1263317" y="2663156"/>
          <a:ext cx="9336504" cy="3220284"/>
        </p:xfrm>
        <a:graphic>
          <a:graphicData uri="http://schemas.openxmlformats.org/drawingml/2006/table">
            <a:tbl>
              <a:tblPr/>
              <a:tblGrid>
                <a:gridCol w="1595181">
                  <a:extLst>
                    <a:ext uri="{9D8B030D-6E8A-4147-A177-3AD203B41FA5}">
                      <a16:colId xmlns:a16="http://schemas.microsoft.com/office/drawing/2014/main" val="3260644002"/>
                    </a:ext>
                  </a:extLst>
                </a:gridCol>
                <a:gridCol w="2744651">
                  <a:extLst>
                    <a:ext uri="{9D8B030D-6E8A-4147-A177-3AD203B41FA5}">
                      <a16:colId xmlns:a16="http://schemas.microsoft.com/office/drawing/2014/main" val="4205536659"/>
                    </a:ext>
                  </a:extLst>
                </a:gridCol>
                <a:gridCol w="1900143">
                  <a:extLst>
                    <a:ext uri="{9D8B030D-6E8A-4147-A177-3AD203B41FA5}">
                      <a16:colId xmlns:a16="http://schemas.microsoft.com/office/drawing/2014/main" val="3186287107"/>
                    </a:ext>
                  </a:extLst>
                </a:gridCol>
                <a:gridCol w="3096529">
                  <a:extLst>
                    <a:ext uri="{9D8B030D-6E8A-4147-A177-3AD203B41FA5}">
                      <a16:colId xmlns:a16="http://schemas.microsoft.com/office/drawing/2014/main" val="1750537934"/>
                    </a:ext>
                  </a:extLst>
                </a:gridCol>
              </a:tblGrid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Occupation 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Industry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Years of school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highlight>
                            <a:srgbClr val="156082"/>
                          </a:highlight>
                          <a:latin typeface="Aptos Narrow" panose="020B0004020202020204" pitchFamily="34" charset="0"/>
                        </a:rPr>
                        <a:t>Fraction vocational training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322802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 retail stores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948712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 retail stores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915375"/>
                  </a:ext>
                </a:extLst>
              </a:tr>
              <a:tr h="8050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Carpenters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Misc retail stores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5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outcome variable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0BFE8EB-CAAB-23FC-C89F-3D5B7D4B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22</a:t>
            </a:fld>
            <a:r>
              <a:rPr lang="en-US" dirty="0"/>
              <a:t>/22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731744-A3B1-27CE-9DD6-B8C500112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446" y="1923319"/>
            <a:ext cx="9313108" cy="405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5046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9572BD-1B26-1EA7-E7B5-6FA342F20614}"/>
              </a:ext>
            </a:extLst>
          </p:cNvPr>
          <p:cNvSpPr txBox="1"/>
          <p:nvPr/>
        </p:nvSpPr>
        <p:spPr>
          <a:xfrm>
            <a:off x="3893128" y="2967335"/>
            <a:ext cx="4405745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dirty="0"/>
              <a:t>Appendix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E250F214-72C8-D852-1436-E06F467E94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/>
          <a:lstStyle/>
          <a:p>
            <a:r>
              <a:rPr lang="en-US" sz="1050"/>
              <a:t>May 21, 2024</a:t>
            </a:r>
            <a:endParaRPr lang="en-US" sz="1050" dirty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589124E1-24E0-D262-8CEB-37E9A3DF3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sz="1050" cap="none" dirty="0"/>
              <a:t>Economic History Proseminar | UCLA Economics</a:t>
            </a:r>
          </a:p>
        </p:txBody>
      </p:sp>
    </p:spTree>
    <p:extLst>
      <p:ext uri="{BB962C8B-B14F-4D97-AF65-F5344CB8AC3E}">
        <p14:creationId xmlns:p14="http://schemas.microsoft.com/office/powerpoint/2010/main" val="4024366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Vocational training - detailed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6" name="TextBox 5">
            <a:hlinkClick r:id="rId3" action="ppaction://hlinksldjump"/>
            <a:extLst>
              <a:ext uri="{FF2B5EF4-FFF2-40B4-BE49-F238E27FC236}">
                <a16:creationId xmlns:a16="http://schemas.microsoft.com/office/drawing/2014/main" id="{3224C4B1-FC58-016D-29C1-68149F5E91C8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DFE827-EC59-EC8A-13ED-B1961A4E3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042" y="1931846"/>
            <a:ext cx="7345915" cy="436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133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of education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74A165-8B58-1663-392A-E7A62F4C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5" y="1997103"/>
            <a:ext cx="7000156" cy="4252866"/>
          </a:xfrm>
          <a:prstGeom prst="rect">
            <a:avLst/>
          </a:prstGeom>
        </p:spPr>
      </p:pic>
      <p:sp>
        <p:nvSpPr>
          <p:cNvPr id="5" name="TextBox 4">
            <a:hlinkClick r:id="rId4" action="ppaction://hlinksldjump"/>
            <a:extLst>
              <a:ext uri="{FF2B5EF4-FFF2-40B4-BE49-F238E27FC236}">
                <a16:creationId xmlns:a16="http://schemas.microsoft.com/office/drawing/2014/main" id="{38BC0EDD-E656-A0C2-075C-0CC1BA72E0CA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477233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of college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BF1D101-5F51-58E3-3A0B-86285B48E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9089" y="2080572"/>
            <a:ext cx="6753821" cy="4036001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0A3F8B8C-601C-9140-A479-810358EA94CA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17104443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2217343-D8DF-5E0C-835B-7ED46A6470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929" y="1890777"/>
            <a:ext cx="8418930" cy="4391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Birth quarter mobilization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7" name="TextBox 6">
            <a:hlinkClick r:id="rId4" action="ppaction://hlinksldjump"/>
            <a:extLst>
              <a:ext uri="{FF2B5EF4-FFF2-40B4-BE49-F238E27FC236}">
                <a16:creationId xmlns:a16="http://schemas.microsoft.com/office/drawing/2014/main" id="{8C8FE2E7-7C4A-41E0-5B04-9FE9D543564C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2445167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028191E-E65C-75B8-8DF4-E8AA97050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440" y="1891178"/>
            <a:ext cx="8570546" cy="44147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County mobilization (non-movers)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AD0E8AD6-9CE2-05A4-68BB-23CCCF9B328D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251279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 – big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37F3AF-4DDA-B02A-545D-93B428C29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879130" cy="4614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Goal</a:t>
            </a:r>
            <a:r>
              <a:rPr lang="en-US" sz="2400" b="1" dirty="0"/>
              <a:t>:</a:t>
            </a:r>
            <a:r>
              <a:rPr lang="en-US" sz="2400" dirty="0"/>
              <a:t> measure G.I. Bill effect on education/training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/>
              <a:t>Challenges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</a:p>
          <a:p>
            <a:pPr marL="514350" indent="-514350">
              <a:buAutoNum type="romanLcParenBoth"/>
            </a:pPr>
            <a:r>
              <a:rPr lang="en-US" sz="2400" dirty="0"/>
              <a:t>Selection into military </a:t>
            </a:r>
          </a:p>
          <a:p>
            <a:pPr marL="514350" indent="-514350">
              <a:buAutoNum type="romanLcParenBoth"/>
            </a:pPr>
            <a:r>
              <a:rPr lang="en-US" sz="2400" dirty="0"/>
              <a:t>Don’t observe benefit utilization </a:t>
            </a:r>
            <a:endParaRPr lang="en-US" sz="2400" b="1" u="sng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u="sng" dirty="0"/>
              <a:t>Solution</a:t>
            </a:r>
            <a:r>
              <a:rPr lang="en-US" sz="2400" b="1" dirty="0"/>
              <a:t>: </a:t>
            </a:r>
            <a:r>
              <a:rPr lang="en-US" sz="2400" dirty="0"/>
              <a:t>Birth cohort ≈ benefit eligibility </a:t>
            </a:r>
            <a:endParaRPr lang="en-US" sz="2400" b="1" u="sng" dirty="0"/>
          </a:p>
          <a:p>
            <a:pPr marL="0" indent="0">
              <a:buNone/>
            </a:pPr>
            <a:r>
              <a:rPr lang="en-US" sz="2400" dirty="0"/>
              <a:t>WWII military service </a:t>
            </a:r>
            <a:r>
              <a:rPr lang="en-US" sz="2400" dirty="0">
                <a:sym typeface="Wingdings" panose="05000000000000000000" pitchFamily="2" charset="2"/>
              </a:rPr>
              <a:t> benefit eligibility  college education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Bound and Turner (2002), Larsen et al. (2015), Thomas (2017)</a:t>
            </a:r>
            <a:endParaRPr lang="en-US" sz="2400" dirty="0"/>
          </a:p>
          <a:p>
            <a:pPr marL="0" indent="0">
              <a:buNone/>
            </a:pPr>
            <a:endParaRPr lang="en-US" sz="3200" baseline="30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A0601-7665-5C2E-1B08-07DC92FD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2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1309058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87D6BF-B2C0-D6AF-61A2-ECED078F8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64" y="1966692"/>
            <a:ext cx="9531871" cy="38381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Mobilization – Acemoglu et al. (2004)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0E8788DA-2277-7CD3-539C-D58F93152BE5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sp>
        <p:nvSpPr>
          <p:cNvPr id="7" name="TextBox 6">
            <a:hlinkClick r:id="rId5" action="ppaction://hlinksldjump"/>
            <a:extLst>
              <a:ext uri="{FF2B5EF4-FFF2-40B4-BE49-F238E27FC236}">
                <a16:creationId xmlns:a16="http://schemas.microsoft.com/office/drawing/2014/main" id="{EFA6699A-D788-443E-B736-7B8E438E77E8}"/>
              </a:ext>
            </a:extLst>
          </p:cNvPr>
          <p:cNvSpPr txBox="1"/>
          <p:nvPr/>
        </p:nvSpPr>
        <p:spPr>
          <a:xfrm>
            <a:off x="9986848" y="5403739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Scatter</a:t>
            </a:r>
          </a:p>
        </p:txBody>
      </p:sp>
    </p:spTree>
    <p:extLst>
      <p:ext uri="{BB962C8B-B14F-4D97-AF65-F5344CB8AC3E}">
        <p14:creationId xmlns:p14="http://schemas.microsoft.com/office/powerpoint/2010/main" val="1398148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Vets in census vs. state mobilization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92FDA5-E26B-718C-A411-76F6A6B22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5" y="2115212"/>
            <a:ext cx="6564033" cy="3931285"/>
          </a:xfrm>
          <a:prstGeom prst="rect">
            <a:avLst/>
          </a:prstGeom>
        </p:spPr>
      </p:pic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C8B1A29A-EF10-1CE2-3548-DC83F60AAFA7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42737728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Non-South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2120DA2-53E7-20D7-A438-EE83B8EC630A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C0744FF-3F63-5539-835D-7E25BAC04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709" y="1838616"/>
            <a:ext cx="8874554" cy="4425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99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Effects by race – southern states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2120DA2-53E7-20D7-A438-EE83B8EC630A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23CBFFB-74B4-7360-127F-FAABC45EE1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9393" y="2148955"/>
            <a:ext cx="8293213" cy="365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HBCU – binary measure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2801D8-BDE7-3AA6-9463-BBEE94937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33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91445E2A-58F0-BE91-A128-D39A4AB7EE11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F97A848-6D54-1F7C-0A28-089F06223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6184" y="1895437"/>
            <a:ext cx="7779631" cy="383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7990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89198" cy="1450757"/>
          </a:xfrm>
        </p:spPr>
        <p:txBody>
          <a:bodyPr/>
          <a:lstStyle/>
          <a:p>
            <a:r>
              <a:rPr lang="en-US" dirty="0"/>
              <a:t>Multinomial logit – 2 yrs. college = voc. 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3" name="TextBox 2">
            <a:hlinkClick r:id="rId3" action="ppaction://hlinksldjump"/>
            <a:extLst>
              <a:ext uri="{FF2B5EF4-FFF2-40B4-BE49-F238E27FC236}">
                <a16:creationId xmlns:a16="http://schemas.microsoft.com/office/drawing/2014/main" id="{C2120DA2-53E7-20D7-A438-EE83B8EC630A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0644CD-5BCF-11BD-51E5-A50D8C91C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5643" y="2223576"/>
            <a:ext cx="8640714" cy="3335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553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Wages by veteran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BDEE00-B7B3-BBCC-A6AA-4E008621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888" y="1876435"/>
            <a:ext cx="7363183" cy="444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723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Wages by cohort WWII service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6ED72-E291-F68D-5874-BF239A3AE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14" y="1894755"/>
            <a:ext cx="7342931" cy="440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53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Vets in census vs. casualty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93388-B321-CD78-8241-08AEAE61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525" y="1947790"/>
            <a:ext cx="6868137" cy="399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606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Vocation training vs. casualties by state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26700-505B-DCD5-474C-8DCFE6E5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3415" y="2000744"/>
            <a:ext cx="6872900" cy="394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20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53C60-5BBA-B7BF-D5BF-5BACA843A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1D565-320B-E7D1-3C6A-F016A1F0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 from previous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EB1E4-A2B8-BA2D-69B8-264018658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660726" cy="4521612"/>
          </a:xfrm>
        </p:spPr>
        <p:txBody>
          <a:bodyPr vert="horz" lIns="0" tIns="45720" rIns="0" bIns="45720" rtlCol="0">
            <a:normAutofit fontScale="92500" lnSpcReduction="20000"/>
          </a:bodyPr>
          <a:lstStyle/>
          <a:p>
            <a:pPr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  <a:r>
              <a:rPr lang="en-US" dirty="0"/>
              <a:t>Strong evidence of increased: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College education (white)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High school attainment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Marital sorting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Home ownership</a:t>
            </a:r>
          </a:p>
          <a:p>
            <a:pPr lvl="1">
              <a:lnSpc>
                <a:spcPct val="120000"/>
              </a:lnSpc>
              <a:buFont typeface="Courier New" panose="02070309020205020404" pitchFamily="49" charset="0"/>
              <a:buChar char="o"/>
            </a:pPr>
            <a:r>
              <a:rPr lang="en-US" sz="1400" i="1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Bound and Turner (2002), Stanley (2003), Thomas (2017), Larsen et al. (2015)</a:t>
            </a:r>
            <a:endParaRPr lang="en-US" i="1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1800" b="1" u="sng" dirty="0">
                <a:solidFill>
                  <a:srgbClr val="FF0000"/>
                </a:solidFill>
              </a:rPr>
              <a:t>Today:</a:t>
            </a:r>
            <a:r>
              <a:rPr lang="en-US" sz="1800" dirty="0"/>
              <a:t> look at vocational (job) training as alternative use of G.I. benefits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/>
              <a:t>New empirical approaches to setting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 Completed training &amp; predicted training (occupation-industry cells)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 Interaction with HBCUs</a:t>
            </a:r>
          </a:p>
          <a:p>
            <a:pPr lvl="1">
              <a:lnSpc>
                <a:spcPct val="17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Multinomial logit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E8C5F-76DD-EC80-37D7-51ADA8B29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3EFA8A6-C069-D0A7-4ED1-9A03DFC08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>
            <a:lvl1pPr>
              <a:defRPr sz="1050" cap="none" baseline="0"/>
            </a:lvl1pPr>
          </a:lstStyle>
          <a:p>
            <a:r>
              <a:rPr lang="en-US" dirty="0"/>
              <a:t>Economic History Proseminar | UCLA Economics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CA0B4-AF11-2947-C9B0-4741F1704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3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16292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 in veteran status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AA33C9-3644-065D-2BFA-F200CDCC0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495" y="1869695"/>
            <a:ext cx="7305969" cy="445775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F97D223-F697-9E8C-2560-8BAB2052E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4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2398289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+ veteran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3CA97D-5B64-6774-547E-30B0D95E6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327" y="1999935"/>
            <a:ext cx="7094305" cy="4197274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86CCF23-F049-01AC-C8D4-4BF3D84B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5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FFDB8570-4151-09C7-E2BA-0A548A75CFA9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Years college</a:t>
            </a:r>
          </a:p>
        </p:txBody>
      </p:sp>
      <p:sp>
        <p:nvSpPr>
          <p:cNvPr id="5" name="TextBox 4">
            <a:hlinkClick r:id="rId5" action="ppaction://hlinksldjump"/>
            <a:extLst>
              <a:ext uri="{FF2B5EF4-FFF2-40B4-BE49-F238E27FC236}">
                <a16:creationId xmlns:a16="http://schemas.microsoft.com/office/drawing/2014/main" id="{8B6ABF2E-C1AB-3447-5E95-DE350E117A84}"/>
              </a:ext>
            </a:extLst>
          </p:cNvPr>
          <p:cNvSpPr txBox="1"/>
          <p:nvPr/>
        </p:nvSpPr>
        <p:spPr>
          <a:xfrm>
            <a:off x="9986843" y="5415771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Years educ</a:t>
            </a:r>
          </a:p>
        </p:txBody>
      </p:sp>
    </p:spTree>
    <p:extLst>
      <p:ext uri="{BB962C8B-B14F-4D97-AF65-F5344CB8AC3E}">
        <p14:creationId xmlns:p14="http://schemas.microsoft.com/office/powerpoint/2010/main" val="2097157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5CA5CC5-619E-04BC-CF0D-1A34E855A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820" y="1913180"/>
            <a:ext cx="7312360" cy="4370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6CDB6E-E80D-0A83-F8AE-ED7DE0B79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Vocational training + veteran status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99EA0-6CD5-0771-155D-FC187F3EF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8DA3F5-9BF1-458A-1E90-810C97A0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3CF3CD-3BD0-190B-F15D-9F2CC47E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6</a:t>
            </a:fld>
            <a:r>
              <a:rPr lang="en-US" dirty="0"/>
              <a:t>/22</a:t>
            </a:r>
          </a:p>
        </p:txBody>
      </p:sp>
      <p:sp>
        <p:nvSpPr>
          <p:cNvPr id="3" name="TextBox 2">
            <a:hlinkClick r:id="rId4" action="ppaction://hlinksldjump"/>
            <a:extLst>
              <a:ext uri="{FF2B5EF4-FFF2-40B4-BE49-F238E27FC236}">
                <a16:creationId xmlns:a16="http://schemas.microsoft.com/office/drawing/2014/main" id="{C6EB7F0D-D586-D057-00DC-DC828F31D9D6}"/>
              </a:ext>
            </a:extLst>
          </p:cNvPr>
          <p:cNvSpPr txBox="1"/>
          <p:nvPr/>
        </p:nvSpPr>
        <p:spPr>
          <a:xfrm>
            <a:off x="9990859" y="5804797"/>
            <a:ext cx="1767147" cy="30777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Breakdown</a:t>
            </a:r>
          </a:p>
        </p:txBody>
      </p:sp>
    </p:spTree>
    <p:extLst>
      <p:ext uri="{BB962C8B-B14F-4D97-AF65-F5344CB8AC3E}">
        <p14:creationId xmlns:p14="http://schemas.microsoft.com/office/powerpoint/2010/main" val="64654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651A4-3165-EB0E-B8DD-CA392C557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66912-7CA9-445A-F767-775CCB1C5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G.I. Bill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24497F-8658-4D9A-3C3A-6C7D1CE60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44275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i="1" dirty="0"/>
              <a:t>An Act to provide Federal Government aid for the readjustment in civilian life of returning World War II veterans. […] This Act may be cited as the "Servicemen's Readjustment Act of 1944".</a:t>
            </a:r>
          </a:p>
          <a:p>
            <a:pPr algn="just"/>
            <a:r>
              <a:rPr lang="en-US" i="1" dirty="0"/>
              <a:t>– June 22, 1944, Public Law 346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626E66-7EA4-4970-0004-4919F743FE49}"/>
              </a:ext>
            </a:extLst>
          </p:cNvPr>
          <p:cNvSpPr txBox="1"/>
          <p:nvPr/>
        </p:nvSpPr>
        <p:spPr>
          <a:xfrm>
            <a:off x="683519" y="3667992"/>
            <a:ext cx="1066842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Direct cash benefits to individual veterans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$500 for tuition/books + $50-$120 monthly stipend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Served between Sept. 1940 and July 1947; at least 90 days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/>
              <a:t>Min. 1 year training/</a:t>
            </a:r>
            <a:r>
              <a:rPr lang="en-US" sz="2000" dirty="0" err="1"/>
              <a:t>eduction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up to 4 years depending on service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sz="2000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ym typeface="Wingdings" panose="05000000000000000000" pitchFamily="2" charset="2"/>
              </a:rPr>
              <a:t>Similar Bill for Korean War ( served 1950-1955)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F5C04-4D00-994D-C9CC-EF1BDF58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9A26EB3-6C78-D2A7-A5F0-A0864096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9AFBE-BB42-F038-62EA-5A3122DA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7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408535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77E1-D4B4-D34B-6C69-0DBFEAA42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1275-E02B-30D8-B193-85C100893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G.I. Bill take 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DAB820-BE0E-4731-C99A-5F7745BF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May 21, 2024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CD35109-3D33-4DA4-D819-B9C542CBF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Economic History Proseminar | UCLA Economics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FB425A-9117-FCD6-07BF-799503FB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76"/>
          <a:stretch/>
        </p:blipFill>
        <p:spPr>
          <a:xfrm>
            <a:off x="2008818" y="2356748"/>
            <a:ext cx="8235323" cy="29781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2C9F73-4BF5-BA5A-EE6E-E12F3A81AA6B}"/>
              </a:ext>
            </a:extLst>
          </p:cNvPr>
          <p:cNvSpPr txBox="1"/>
          <p:nvPr/>
        </p:nvSpPr>
        <p:spPr>
          <a:xfrm>
            <a:off x="446048" y="5584951"/>
            <a:ext cx="5062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Source: Bound &amp; Turner (2002), Appendix B2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08955-F00E-127D-22EB-5D540B068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84B27-0798-412D-A00C-EF3F9A019123}" type="slidenum">
              <a:rPr lang="en-US" smtClean="0"/>
              <a:pPr/>
              <a:t>8</a:t>
            </a:fld>
            <a:r>
              <a:rPr lang="en-US" dirty="0"/>
              <a:t>/22</a:t>
            </a:r>
          </a:p>
        </p:txBody>
      </p:sp>
    </p:spTree>
    <p:extLst>
      <p:ext uri="{BB962C8B-B14F-4D97-AF65-F5344CB8AC3E}">
        <p14:creationId xmlns:p14="http://schemas.microsoft.com/office/powerpoint/2010/main" val="3079090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16990</TotalTime>
  <Words>1647</Words>
  <Application>Microsoft Office PowerPoint</Application>
  <PresentationFormat>Widescreen</PresentationFormat>
  <Paragraphs>326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Aptos</vt:lpstr>
      <vt:lpstr>Aptos Narrow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Retrospect</vt:lpstr>
      <vt:lpstr>G.I. Bill subsidies and vocational training after WWII</vt:lpstr>
      <vt:lpstr>This project</vt:lpstr>
      <vt:lpstr>Empirical strategy – big picture</vt:lpstr>
      <vt:lpstr>Difference from previous studies</vt:lpstr>
      <vt:lpstr>Variation in veteran status </vt:lpstr>
      <vt:lpstr>Education + veteran status</vt:lpstr>
      <vt:lpstr>Vocational training + veteran status</vt:lpstr>
      <vt:lpstr>G.I. Bill overview</vt:lpstr>
      <vt:lpstr>G.I. Bill take up</vt:lpstr>
      <vt:lpstr>Vocation training vs. vet status by state</vt:lpstr>
      <vt:lpstr>Empirical model #1</vt:lpstr>
      <vt:lpstr>Empirical model #2</vt:lpstr>
      <vt:lpstr>Public data sources</vt:lpstr>
      <vt:lpstr>Did the GI Bill increase vocational training?</vt:lpstr>
      <vt:lpstr>Effects in the South</vt:lpstr>
      <vt:lpstr>Effects by race</vt:lpstr>
      <vt:lpstr>Effect of HBCUs in birth state</vt:lpstr>
      <vt:lpstr>Multinomial logit – base = no training</vt:lpstr>
      <vt:lpstr>What kind of training?</vt:lpstr>
      <vt:lpstr>Alternative measure of vocational school</vt:lpstr>
      <vt:lpstr>Variation within occupations</vt:lpstr>
      <vt:lpstr>Variation across industries</vt:lpstr>
      <vt:lpstr>New outcome variable</vt:lpstr>
      <vt:lpstr>PowerPoint Presentation</vt:lpstr>
      <vt:lpstr>Vocational training - detailed</vt:lpstr>
      <vt:lpstr>Years of education</vt:lpstr>
      <vt:lpstr>Years of college</vt:lpstr>
      <vt:lpstr>Birth quarter mobilization</vt:lpstr>
      <vt:lpstr>County mobilization (non-movers)</vt:lpstr>
      <vt:lpstr>Mobilization – Acemoglu et al. (2004)</vt:lpstr>
      <vt:lpstr>Vets in census vs. state mobilization data</vt:lpstr>
      <vt:lpstr>Non-South sample</vt:lpstr>
      <vt:lpstr>Effects by race – southern states</vt:lpstr>
      <vt:lpstr>HBCU – binary measure</vt:lpstr>
      <vt:lpstr>Multinomial logit – 2 yrs. college = voc. ed.</vt:lpstr>
      <vt:lpstr>Wages by veteran status</vt:lpstr>
      <vt:lpstr>Wages by cohort WWII service</vt:lpstr>
      <vt:lpstr>Vets in census vs. casualty data</vt:lpstr>
      <vt:lpstr>Vocation training vs. casualties by state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Proseminar outline</dc:title>
  <dc:creator>Patrick Molligo</dc:creator>
  <cp:lastModifiedBy>Patrick Molligo</cp:lastModifiedBy>
  <cp:revision>1</cp:revision>
  <cp:lastPrinted>2023-04-10T17:57:23Z</cp:lastPrinted>
  <dcterms:created xsi:type="dcterms:W3CDTF">2023-04-02T19:45:19Z</dcterms:created>
  <dcterms:modified xsi:type="dcterms:W3CDTF">2024-05-21T17:46:32Z</dcterms:modified>
</cp:coreProperties>
</file>