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A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A700C5-9DAD-4764-8C46-8949360C9629}" v="152" dt="2022-10-19T06:05:17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Molligo" userId="3bb0837e-4947-4629-9175-5c7940436ad2" providerId="ADAL" clId="{2EA700C5-9DAD-4764-8C46-8949360C9629}"/>
    <pc:docChg chg="undo custSel addSld delSld modSld modMainMaster">
      <pc:chgData name="Patrick Molligo" userId="3bb0837e-4947-4629-9175-5c7940436ad2" providerId="ADAL" clId="{2EA700C5-9DAD-4764-8C46-8949360C9629}" dt="2022-10-19T06:05:30.467" v="2026" actId="47"/>
      <pc:docMkLst>
        <pc:docMk/>
      </pc:docMkLst>
      <pc:sldChg chg="modSp new mod modAnim">
        <pc:chgData name="Patrick Molligo" userId="3bb0837e-4947-4629-9175-5c7940436ad2" providerId="ADAL" clId="{2EA700C5-9DAD-4764-8C46-8949360C9629}" dt="2022-10-19T05:36:47.440" v="1576" actId="403"/>
        <pc:sldMkLst>
          <pc:docMk/>
          <pc:sldMk cId="560545728" sldId="257"/>
        </pc:sldMkLst>
        <pc:spChg chg="mod">
          <ac:chgData name="Patrick Molligo" userId="3bb0837e-4947-4629-9175-5c7940436ad2" providerId="ADAL" clId="{2EA700C5-9DAD-4764-8C46-8949360C9629}" dt="2022-10-18T21:50:52.794" v="74" actId="20577"/>
          <ac:spMkLst>
            <pc:docMk/>
            <pc:sldMk cId="560545728" sldId="257"/>
            <ac:spMk id="2" creationId="{760CD3C4-0937-C58F-570F-933FCB634435}"/>
          </ac:spMkLst>
        </pc:spChg>
        <pc:spChg chg="mod">
          <ac:chgData name="Patrick Molligo" userId="3bb0837e-4947-4629-9175-5c7940436ad2" providerId="ADAL" clId="{2EA700C5-9DAD-4764-8C46-8949360C9629}" dt="2022-10-19T05:36:47.440" v="1576" actId="403"/>
          <ac:spMkLst>
            <pc:docMk/>
            <pc:sldMk cId="560545728" sldId="257"/>
            <ac:spMk id="3" creationId="{C27AF519-0691-78F2-C1EC-DE28FD0B28C0}"/>
          </ac:spMkLst>
        </pc:spChg>
        <pc:spChg chg="mod">
          <ac:chgData name="Patrick Molligo" userId="3bb0837e-4947-4629-9175-5c7940436ad2" providerId="ADAL" clId="{2EA700C5-9DAD-4764-8C46-8949360C9629}" dt="2022-10-19T05:24:55.481" v="1449" actId="14100"/>
          <ac:spMkLst>
            <pc:docMk/>
            <pc:sldMk cId="560545728" sldId="257"/>
            <ac:spMk id="4" creationId="{9EF5FBA2-973F-AA14-745A-D869A9ED07CB}"/>
          </ac:spMkLst>
        </pc:spChg>
      </pc:sldChg>
      <pc:sldChg chg="modSp new mod modAnim">
        <pc:chgData name="Patrick Molligo" userId="3bb0837e-4947-4629-9175-5c7940436ad2" providerId="ADAL" clId="{2EA700C5-9DAD-4764-8C46-8949360C9629}" dt="2022-10-19T05:40:11.293" v="1678"/>
        <pc:sldMkLst>
          <pc:docMk/>
          <pc:sldMk cId="236073823" sldId="258"/>
        </pc:sldMkLst>
        <pc:spChg chg="mod">
          <ac:chgData name="Patrick Molligo" userId="3bb0837e-4947-4629-9175-5c7940436ad2" providerId="ADAL" clId="{2EA700C5-9DAD-4764-8C46-8949360C9629}" dt="2022-10-19T05:15:40.421" v="1415" actId="20577"/>
          <ac:spMkLst>
            <pc:docMk/>
            <pc:sldMk cId="236073823" sldId="258"/>
            <ac:spMk id="2" creationId="{6BE5E13F-EED3-F59D-AD74-BA158EF7F3A6}"/>
          </ac:spMkLst>
        </pc:spChg>
        <pc:spChg chg="mod">
          <ac:chgData name="Patrick Molligo" userId="3bb0837e-4947-4629-9175-5c7940436ad2" providerId="ADAL" clId="{2EA700C5-9DAD-4764-8C46-8949360C9629}" dt="2022-10-19T05:40:04.606" v="1677" actId="20577"/>
          <ac:spMkLst>
            <pc:docMk/>
            <pc:sldMk cId="236073823" sldId="258"/>
            <ac:spMk id="3" creationId="{52F17E25-1275-E76D-B058-9DA2FE9FC72B}"/>
          </ac:spMkLst>
        </pc:spChg>
      </pc:sldChg>
      <pc:sldChg chg="addSp delSp modSp new mod modAnim">
        <pc:chgData name="Patrick Molligo" userId="3bb0837e-4947-4629-9175-5c7940436ad2" providerId="ADAL" clId="{2EA700C5-9DAD-4764-8C46-8949360C9629}" dt="2022-10-19T05:58:04.224" v="1977" actId="1076"/>
        <pc:sldMkLst>
          <pc:docMk/>
          <pc:sldMk cId="4251695689" sldId="259"/>
        </pc:sldMkLst>
        <pc:spChg chg="mod">
          <ac:chgData name="Patrick Molligo" userId="3bb0837e-4947-4629-9175-5c7940436ad2" providerId="ADAL" clId="{2EA700C5-9DAD-4764-8C46-8949360C9629}" dt="2022-10-19T05:42:56.498" v="1731" actId="20577"/>
          <ac:spMkLst>
            <pc:docMk/>
            <pc:sldMk cId="4251695689" sldId="259"/>
            <ac:spMk id="2" creationId="{D6737112-96F1-3A50-4EA3-6A839AAA51F1}"/>
          </ac:spMkLst>
        </pc:spChg>
        <pc:spChg chg="del mod">
          <ac:chgData name="Patrick Molligo" userId="3bb0837e-4947-4629-9175-5c7940436ad2" providerId="ADAL" clId="{2EA700C5-9DAD-4764-8C46-8949360C9629}" dt="2022-10-19T05:28:57.006" v="1505" actId="478"/>
          <ac:spMkLst>
            <pc:docMk/>
            <pc:sldMk cId="4251695689" sldId="259"/>
            <ac:spMk id="3" creationId="{B5649538-D949-8E2E-737C-B7F84CFC47A2}"/>
          </ac:spMkLst>
        </pc:spChg>
        <pc:spChg chg="add mod">
          <ac:chgData name="Patrick Molligo" userId="3bb0837e-4947-4629-9175-5c7940436ad2" providerId="ADAL" clId="{2EA700C5-9DAD-4764-8C46-8949360C9629}" dt="2022-10-19T05:57:54.742" v="1975" actId="20577"/>
          <ac:spMkLst>
            <pc:docMk/>
            <pc:sldMk cId="4251695689" sldId="259"/>
            <ac:spMk id="7" creationId="{F4DAB4E2-7D77-1475-AB3F-8D501C450D27}"/>
          </ac:spMkLst>
        </pc:spChg>
        <pc:picChg chg="add mod">
          <ac:chgData name="Patrick Molligo" userId="3bb0837e-4947-4629-9175-5c7940436ad2" providerId="ADAL" clId="{2EA700C5-9DAD-4764-8C46-8949360C9629}" dt="2022-10-19T05:58:04.224" v="1977" actId="1076"/>
          <ac:picMkLst>
            <pc:docMk/>
            <pc:sldMk cId="4251695689" sldId="259"/>
            <ac:picMk id="5" creationId="{5D5EE1F1-AB1C-B138-A957-29F32FDD21DB}"/>
          </ac:picMkLst>
        </pc:picChg>
      </pc:sldChg>
      <pc:sldChg chg="addSp modSp add mod">
        <pc:chgData name="Patrick Molligo" userId="3bb0837e-4947-4629-9175-5c7940436ad2" providerId="ADAL" clId="{2EA700C5-9DAD-4764-8C46-8949360C9629}" dt="2022-10-19T05:43:16.868" v="1736" actId="1076"/>
        <pc:sldMkLst>
          <pc:docMk/>
          <pc:sldMk cId="3930000314" sldId="260"/>
        </pc:sldMkLst>
        <pc:spChg chg="mod">
          <ac:chgData name="Patrick Molligo" userId="3bb0837e-4947-4629-9175-5c7940436ad2" providerId="ADAL" clId="{2EA700C5-9DAD-4764-8C46-8949360C9629}" dt="2022-10-19T05:43:16.868" v="1736" actId="1076"/>
          <ac:spMkLst>
            <pc:docMk/>
            <pc:sldMk cId="3930000314" sldId="260"/>
            <ac:spMk id="3" creationId="{52F17E25-1275-E76D-B058-9DA2FE9FC72B}"/>
          </ac:spMkLst>
        </pc:spChg>
        <pc:picChg chg="add mod">
          <ac:chgData name="Patrick Molligo" userId="3bb0837e-4947-4629-9175-5c7940436ad2" providerId="ADAL" clId="{2EA700C5-9DAD-4764-8C46-8949360C9629}" dt="2022-10-19T05:18:58.595" v="1435" actId="1076"/>
          <ac:picMkLst>
            <pc:docMk/>
            <pc:sldMk cId="3930000314" sldId="260"/>
            <ac:picMk id="5" creationId="{7326BC02-FB7E-39F6-D3F9-DD505AB199A4}"/>
          </ac:picMkLst>
        </pc:picChg>
      </pc:sldChg>
      <pc:sldChg chg="addSp delSp modSp new mod modAnim">
        <pc:chgData name="Patrick Molligo" userId="3bb0837e-4947-4629-9175-5c7940436ad2" providerId="ADAL" clId="{2EA700C5-9DAD-4764-8C46-8949360C9629}" dt="2022-10-19T06:05:17.627" v="2025"/>
        <pc:sldMkLst>
          <pc:docMk/>
          <pc:sldMk cId="2364656446" sldId="261"/>
        </pc:sldMkLst>
        <pc:spChg chg="mod">
          <ac:chgData name="Patrick Molligo" userId="3bb0837e-4947-4629-9175-5c7940436ad2" providerId="ADAL" clId="{2EA700C5-9DAD-4764-8C46-8949360C9629}" dt="2022-10-19T05:42:35.306" v="1679"/>
          <ac:spMkLst>
            <pc:docMk/>
            <pc:sldMk cId="2364656446" sldId="261"/>
            <ac:spMk id="2" creationId="{6C9BACDD-0120-18C1-199A-BCC896087FBB}"/>
          </ac:spMkLst>
        </pc:spChg>
        <pc:spChg chg="del">
          <ac:chgData name="Patrick Molligo" userId="3bb0837e-4947-4629-9175-5c7940436ad2" providerId="ADAL" clId="{2EA700C5-9DAD-4764-8C46-8949360C9629}" dt="2022-10-19T05:27:54.029" v="1458" actId="478"/>
          <ac:spMkLst>
            <pc:docMk/>
            <pc:sldMk cId="2364656446" sldId="261"/>
            <ac:spMk id="3" creationId="{2B4DD65C-CC7A-2008-D6F9-249F5BDC32B5}"/>
          </ac:spMkLst>
        </pc:spChg>
        <pc:spChg chg="add mod">
          <ac:chgData name="Patrick Molligo" userId="3bb0837e-4947-4629-9175-5c7940436ad2" providerId="ADAL" clId="{2EA700C5-9DAD-4764-8C46-8949360C9629}" dt="2022-10-19T06:01:01.568" v="1999" actId="14100"/>
          <ac:spMkLst>
            <pc:docMk/>
            <pc:sldMk cId="2364656446" sldId="261"/>
            <ac:spMk id="7" creationId="{7C922154-7E71-4DD4-CD40-304682267141}"/>
          </ac:spMkLst>
        </pc:spChg>
        <pc:spChg chg="add mod">
          <ac:chgData name="Patrick Molligo" userId="3bb0837e-4947-4629-9175-5c7940436ad2" providerId="ADAL" clId="{2EA700C5-9DAD-4764-8C46-8949360C9629}" dt="2022-10-19T06:01:04.443" v="2000" actId="14100"/>
          <ac:spMkLst>
            <pc:docMk/>
            <pc:sldMk cId="2364656446" sldId="261"/>
            <ac:spMk id="8" creationId="{CA56099C-861C-E436-6889-D8E74E5DD1D9}"/>
          </ac:spMkLst>
        </pc:spChg>
        <pc:spChg chg="add mod">
          <ac:chgData name="Patrick Molligo" userId="3bb0837e-4947-4629-9175-5c7940436ad2" providerId="ADAL" clId="{2EA700C5-9DAD-4764-8C46-8949360C9629}" dt="2022-10-19T06:02:20.840" v="2006" actId="14100"/>
          <ac:spMkLst>
            <pc:docMk/>
            <pc:sldMk cId="2364656446" sldId="261"/>
            <ac:spMk id="9" creationId="{F1C04DC7-A033-C865-94F0-06757AF80042}"/>
          </ac:spMkLst>
        </pc:spChg>
        <pc:spChg chg="add mod">
          <ac:chgData name="Patrick Molligo" userId="3bb0837e-4947-4629-9175-5c7940436ad2" providerId="ADAL" clId="{2EA700C5-9DAD-4764-8C46-8949360C9629}" dt="2022-10-19T06:02:41.098" v="2012" actId="1076"/>
          <ac:spMkLst>
            <pc:docMk/>
            <pc:sldMk cId="2364656446" sldId="261"/>
            <ac:spMk id="10" creationId="{4FDF9759-3F55-D266-A7F6-8EE09CAB35E6}"/>
          </ac:spMkLst>
        </pc:spChg>
        <pc:spChg chg="add mod">
          <ac:chgData name="Patrick Molligo" userId="3bb0837e-4947-4629-9175-5c7940436ad2" providerId="ADAL" clId="{2EA700C5-9DAD-4764-8C46-8949360C9629}" dt="2022-10-19T06:05:06.490" v="2024" actId="208"/>
          <ac:spMkLst>
            <pc:docMk/>
            <pc:sldMk cId="2364656446" sldId="261"/>
            <ac:spMk id="11" creationId="{86BCF17A-1BE8-536B-AFEA-D94AA8628EAB}"/>
          </ac:spMkLst>
        </pc:spChg>
        <pc:picChg chg="add mod">
          <ac:chgData name="Patrick Molligo" userId="3bb0837e-4947-4629-9175-5c7940436ad2" providerId="ADAL" clId="{2EA700C5-9DAD-4764-8C46-8949360C9629}" dt="2022-10-19T06:04:24.966" v="2021" actId="1076"/>
          <ac:picMkLst>
            <pc:docMk/>
            <pc:sldMk cId="2364656446" sldId="261"/>
            <ac:picMk id="6" creationId="{AF0B113A-14BD-D1F7-980B-29FC8D234F03}"/>
          </ac:picMkLst>
        </pc:picChg>
      </pc:sldChg>
      <pc:sldChg chg="modSp new del mod">
        <pc:chgData name="Patrick Molligo" userId="3bb0837e-4947-4629-9175-5c7940436ad2" providerId="ADAL" clId="{2EA700C5-9DAD-4764-8C46-8949360C9629}" dt="2022-10-19T06:05:30.467" v="2026" actId="47"/>
        <pc:sldMkLst>
          <pc:docMk/>
          <pc:sldMk cId="219688713" sldId="262"/>
        </pc:sldMkLst>
        <pc:spChg chg="mod">
          <ac:chgData name="Patrick Molligo" userId="3bb0837e-4947-4629-9175-5c7940436ad2" providerId="ADAL" clId="{2EA700C5-9DAD-4764-8C46-8949360C9629}" dt="2022-10-19T05:32:52.379" v="1546"/>
          <ac:spMkLst>
            <pc:docMk/>
            <pc:sldMk cId="219688713" sldId="262"/>
            <ac:spMk id="3" creationId="{79C10F4E-E6DD-A0BD-4A58-7DF4C9334933}"/>
          </ac:spMkLst>
        </pc:spChg>
      </pc:sldChg>
      <pc:sldMasterChg chg="modSldLayout">
        <pc:chgData name="Patrick Molligo" userId="3bb0837e-4947-4629-9175-5c7940436ad2" providerId="ADAL" clId="{2EA700C5-9DAD-4764-8C46-8949360C9629}" dt="2022-10-18T21:52:36.925" v="76" actId="404"/>
        <pc:sldMasterMkLst>
          <pc:docMk/>
          <pc:sldMasterMk cId="1873760522" sldId="2147483684"/>
        </pc:sldMasterMkLst>
        <pc:sldLayoutChg chg="modSp">
          <pc:chgData name="Patrick Molligo" userId="3bb0837e-4947-4629-9175-5c7940436ad2" providerId="ADAL" clId="{2EA700C5-9DAD-4764-8C46-8949360C9629}" dt="2022-10-18T21:52:36.925" v="76" actId="404"/>
          <pc:sldLayoutMkLst>
            <pc:docMk/>
            <pc:sldMasterMk cId="1873760522" sldId="2147483684"/>
            <pc:sldLayoutMk cId="2751287803" sldId="2147483686"/>
          </pc:sldLayoutMkLst>
          <pc:spChg chg="mod">
            <ac:chgData name="Patrick Molligo" userId="3bb0837e-4947-4629-9175-5c7940436ad2" providerId="ADAL" clId="{2EA700C5-9DAD-4764-8C46-8949360C9629}" dt="2022-10-18T21:52:36.925" v="76" actId="404"/>
            <ac:spMkLst>
              <pc:docMk/>
              <pc:sldMasterMk cId="1873760522" sldId="2147483684"/>
              <pc:sldLayoutMk cId="2751287803" sldId="2147483686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DF1D5-F64C-467B-BB71-3C24FFBDBCD5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3CF5A-F45E-4150-97A3-80A5E94AE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AF67-191D-45BF-B15E-FE19980C8157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AB75-A229-4959-AF21-E99B07C9F3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32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5E9C-CFDC-4C0C-8FD5-7CFD5AF099AB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AB75-A229-4959-AF21-E99B07C9F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4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D4C0-38D7-41EE-B90E-24444DE0A19F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AB75-A229-4959-AF21-E99B07C9F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6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7AEF-D0D5-4853-AB88-C79BB0574110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AB75-A229-4959-AF21-E99B07C9F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8529-7196-4C7E-8B56-3C06650560F1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AB75-A229-4959-AF21-E99B07C9F3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10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8CB1-6A79-4856-AECD-E7CCB961FF00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AB75-A229-4959-AF21-E99B07C9F3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8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5EA2-D136-41B3-8D59-71AC55FB5D4E}" type="datetime1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AB75-A229-4959-AF21-E99B07C9F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3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5E40-262C-4CCD-BD2D-75CA1E81EE54}" type="datetime1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AB75-A229-4959-AF21-E99B07C9F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1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B7DF-B365-4B8E-91AC-42FE1EFCDC68}" type="datetime1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AB75-A229-4959-AF21-E99B07C9F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2B5A9A-8C21-4638-B99E-16B4670843B1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5AAB75-A229-4959-AF21-E99B07C9F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1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8D8B-5625-49B8-8716-D59CC65DBA54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AB75-A229-4959-AF21-E99B07C9F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280222-1169-4CEE-8EEC-7BD3E1C61BEA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85AAB75-A229-4959-AF21-E99B07C9F3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6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44DF-31B7-E5A6-CF2B-FF3E4584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Community Colleges and Upward Mobility</a:t>
            </a:r>
            <a:br>
              <a:rPr lang="en-US" dirty="0"/>
            </a:br>
            <a:r>
              <a:rPr lang="en-US" sz="4000" dirty="0"/>
              <a:t>Jack Mountjoy (AER, 2022)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61708-4C28-3316-3075-C2A27EA7E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Patrick Molligo</a:t>
            </a:r>
          </a:p>
          <a:p>
            <a:r>
              <a:rPr lang="en-US" dirty="0"/>
              <a:t>Econ 209A </a:t>
            </a:r>
          </a:p>
          <a:p>
            <a:r>
              <a:rPr lang="en-US" dirty="0"/>
              <a:t>October 19, 2022</a:t>
            </a:r>
          </a:p>
        </p:txBody>
      </p:sp>
    </p:spTree>
    <p:extLst>
      <p:ext uri="{BB962C8B-B14F-4D97-AF65-F5344CB8AC3E}">
        <p14:creationId xmlns:p14="http://schemas.microsoft.com/office/powerpoint/2010/main" val="379245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D3C4-0937-C58F-570F-933FCB63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college: “democratization” or “diversion”?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F519-0691-78F2-C1EC-DE28FD0B2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Should policy makers expand access to community college?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Long-standing debate: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Increase access to higher education (democratization) </a:t>
            </a:r>
            <a:r>
              <a:rPr lang="en-US" sz="2800" b="1" dirty="0">
                <a:solidFill>
                  <a:srgbClr val="0DA31F"/>
                </a:solidFill>
              </a:rPr>
              <a:t>+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Reduce earnings potential of college-bound students (diversion) </a:t>
            </a:r>
            <a:r>
              <a:rPr lang="en-US" sz="2800" b="1" dirty="0">
                <a:solidFill>
                  <a:srgbClr val="FF0000"/>
                </a:solidFill>
              </a:rPr>
              <a:t>-</a:t>
            </a:r>
            <a:endParaRPr lang="en-US" sz="2000" b="1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endParaRPr lang="en-US" dirty="0"/>
          </a:p>
          <a:p>
            <a:pPr marL="0">
              <a:buNone/>
            </a:pPr>
            <a:r>
              <a:rPr lang="en-US" sz="2400" dirty="0"/>
              <a:t>Big contributions of this paper: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/>
              <a:t>Develops new identification technique 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sz="2000" dirty="0"/>
              <a:t>Uses 1. to measure both effects	</a:t>
            </a:r>
            <a:r>
              <a:rPr lang="en-US" dirty="0"/>
              <a:t>		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E13F-EED3-F59D-AD74-BA158EF7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Potential outcomes crash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17E25-1275-E76D-B058-9DA2FE9F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Agents receive “treatment” </a:t>
            </a:r>
            <a:r>
              <a:rPr lang="en-US" dirty="0">
                <a:sym typeface="Wingdings" panose="05000000000000000000" pitchFamily="2" charset="2"/>
              </a:rPr>
              <a:t> attend 2-year college vs. no college (or 4-year)</a:t>
            </a: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Econometrician chooses instrument </a:t>
            </a:r>
            <a:r>
              <a:rPr lang="en-US" dirty="0">
                <a:sym typeface="Wingdings" panose="05000000000000000000" pitchFamily="2" charset="2"/>
              </a:rPr>
              <a:t> distance to 2-year college</a:t>
            </a:r>
            <a:endParaRPr lang="en-US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 Identify treatment effect for “compliers” </a:t>
            </a:r>
            <a:r>
              <a:rPr lang="en-US" dirty="0">
                <a:sym typeface="Wingdings" panose="05000000000000000000" pitchFamily="2" charset="2"/>
              </a:rPr>
              <a:t> outcomes for people who enrolled</a:t>
            </a:r>
            <a:endParaRPr lang="en-US" dirty="0"/>
          </a:p>
          <a:p>
            <a:pPr marL="0" indent="0">
              <a:buClrTx/>
              <a:buNone/>
            </a:pPr>
            <a:endParaRPr lang="en-US" dirty="0"/>
          </a:p>
          <a:p>
            <a:pPr marL="0" indent="0">
              <a:buClrTx/>
              <a:buNone/>
            </a:pPr>
            <a:r>
              <a:rPr lang="en-US" dirty="0"/>
              <a:t>Common assumption: </a:t>
            </a:r>
            <a:r>
              <a:rPr lang="en-US" b="1" u="sng" dirty="0"/>
              <a:t>monotonicity of instrument</a:t>
            </a:r>
            <a:endParaRPr lang="en-US" dirty="0"/>
          </a:p>
          <a:p>
            <a:pPr marL="0" indent="0">
              <a:buClrTx/>
              <a:buNone/>
            </a:pPr>
            <a:endParaRPr lang="en-US" dirty="0"/>
          </a:p>
          <a:p>
            <a:pPr marL="0" indent="0">
              <a:buClrTx/>
              <a:buNone/>
            </a:pPr>
            <a:r>
              <a:rPr lang="en-US" dirty="0"/>
              <a:t>Doesn’t work in this paper’s setting </a:t>
            </a:r>
            <a:r>
              <a:rPr lang="en-US" dirty="0">
                <a:sym typeface="Wingdings" panose="05000000000000000000" pitchFamily="2" charset="2"/>
              </a:rPr>
              <a:t> need something new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07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E13F-EED3-F59D-AD74-BA158EF7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opposing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17E25-1275-E76D-B058-9DA2FE9F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41677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Unordered partial monotonicity (UMP)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6BC02-FB7E-39F6-D3F9-DD505AB19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83" y="2833822"/>
            <a:ext cx="8397968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0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7112-96F1-3A50-4EA3-6A839AAA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democratization and diversion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EE1F1-AB1C-B138-A957-29F32FDD2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96" y="4217705"/>
            <a:ext cx="7430823" cy="116419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DAB4E2-7D77-1475-AB3F-8D501C450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41677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Linked administrative data: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Texas public high school graduates (2000-2004)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Quarterly earnings (ca. age 30)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Neighborhood &amp; school characteristics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Approx. 565,000 observations</a:t>
            </a:r>
          </a:p>
        </p:txBody>
      </p:sp>
    </p:spTree>
    <p:extLst>
      <p:ext uri="{BB962C8B-B14F-4D97-AF65-F5344CB8AC3E}">
        <p14:creationId xmlns:p14="http://schemas.microsoft.com/office/powerpoint/2010/main" val="425169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ACDD-0120-18C1-199A-BCC89608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Increased college access – ambiguous outcomes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B113A-14BD-D1F7-980B-29FC8D234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52" y="2302367"/>
            <a:ext cx="10216479" cy="33053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922154-7E71-4DD4-CD40-304682267141}"/>
              </a:ext>
            </a:extLst>
          </p:cNvPr>
          <p:cNvSpPr/>
          <p:nvPr/>
        </p:nvSpPr>
        <p:spPr>
          <a:xfrm>
            <a:off x="3377681" y="3209732"/>
            <a:ext cx="1576873" cy="97038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56099C-861C-E436-6889-D8E74E5DD1D9}"/>
              </a:ext>
            </a:extLst>
          </p:cNvPr>
          <p:cNvSpPr/>
          <p:nvPr/>
        </p:nvSpPr>
        <p:spPr>
          <a:xfrm>
            <a:off x="6559420" y="3209732"/>
            <a:ext cx="1035698" cy="9703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C04DC7-A033-C865-94F0-06757AF80042}"/>
              </a:ext>
            </a:extLst>
          </p:cNvPr>
          <p:cNvSpPr/>
          <p:nvPr/>
        </p:nvSpPr>
        <p:spPr>
          <a:xfrm>
            <a:off x="5187820" y="4786604"/>
            <a:ext cx="1203649" cy="30087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DF9759-3F55-D266-A7F6-8EE09CAB35E6}"/>
              </a:ext>
            </a:extLst>
          </p:cNvPr>
          <p:cNvSpPr/>
          <p:nvPr/>
        </p:nvSpPr>
        <p:spPr>
          <a:xfrm>
            <a:off x="7595118" y="4786604"/>
            <a:ext cx="1035698" cy="3008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BCF17A-1BE8-536B-AFEA-D94AA8628EAB}"/>
              </a:ext>
            </a:extLst>
          </p:cNvPr>
          <p:cNvSpPr/>
          <p:nvPr/>
        </p:nvSpPr>
        <p:spPr>
          <a:xfrm>
            <a:off x="2220685" y="4786604"/>
            <a:ext cx="1203649" cy="300874"/>
          </a:xfrm>
          <a:prstGeom prst="rect">
            <a:avLst/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6465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Retrospect">
  <a:themeElements>
    <a:clrScheme name="Custom 4">
      <a:dk1>
        <a:sysClr val="windowText" lastClr="000000"/>
      </a:dk1>
      <a:lt1>
        <a:sysClr val="window" lastClr="FFFFFF"/>
      </a:lt1>
      <a:dk2>
        <a:srgbClr val="335B74"/>
      </a:dk2>
      <a:lt2>
        <a:srgbClr val="FFFFFF"/>
      </a:lt2>
      <a:accent1>
        <a:srgbClr val="000000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501</TotalTime>
  <Words>194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Community Colleges and Upward Mobility Jack Mountjoy (AER, 2022)</vt:lpstr>
      <vt:lpstr>Community college: “democratization” or “diversion”?</vt:lpstr>
      <vt:lpstr>Potential outcomes crash course</vt:lpstr>
      <vt:lpstr>Identifying opposing effects</vt:lpstr>
      <vt:lpstr>Estimating democratization and diversion</vt:lpstr>
      <vt:lpstr>Increased college access – ambiguous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Colleges and Upward Mobility Jack Mountjoy (AER, 2022)</dc:title>
  <dc:creator>Patrick Molligo</dc:creator>
  <cp:lastModifiedBy>Patrick Molligo</cp:lastModifiedBy>
  <cp:revision>1</cp:revision>
  <dcterms:created xsi:type="dcterms:W3CDTF">2022-10-18T21:43:13Z</dcterms:created>
  <dcterms:modified xsi:type="dcterms:W3CDTF">2022-10-19T06:05:37Z</dcterms:modified>
</cp:coreProperties>
</file>