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drawings/drawing1.xml" ContentType="application/vnd.openxmlformats-officedocument.drawingml.chartshapes+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2"/>
  </p:notesMasterIdLst>
  <p:handoutMasterIdLst>
    <p:handoutMasterId r:id="rId43"/>
  </p:handoutMasterIdLst>
  <p:sldIdLst>
    <p:sldId id="256" r:id="rId2"/>
    <p:sldId id="262" r:id="rId3"/>
    <p:sldId id="301" r:id="rId4"/>
    <p:sldId id="287" r:id="rId5"/>
    <p:sldId id="310" r:id="rId6"/>
    <p:sldId id="286" r:id="rId7"/>
    <p:sldId id="302" r:id="rId8"/>
    <p:sldId id="299" r:id="rId9"/>
    <p:sldId id="294" r:id="rId10"/>
    <p:sldId id="300" r:id="rId11"/>
    <p:sldId id="282" r:id="rId12"/>
    <p:sldId id="293" r:id="rId13"/>
    <p:sldId id="290" r:id="rId14"/>
    <p:sldId id="271" r:id="rId15"/>
    <p:sldId id="264" r:id="rId16"/>
    <p:sldId id="292" r:id="rId17"/>
    <p:sldId id="311" r:id="rId18"/>
    <p:sldId id="305" r:id="rId19"/>
    <p:sldId id="312" r:id="rId20"/>
    <p:sldId id="298" r:id="rId21"/>
    <p:sldId id="306" r:id="rId22"/>
    <p:sldId id="307" r:id="rId23"/>
    <p:sldId id="308" r:id="rId24"/>
    <p:sldId id="309" r:id="rId25"/>
    <p:sldId id="303" r:id="rId26"/>
    <p:sldId id="263" r:id="rId27"/>
    <p:sldId id="304" r:id="rId28"/>
    <p:sldId id="313" r:id="rId29"/>
    <p:sldId id="272" r:id="rId30"/>
    <p:sldId id="270" r:id="rId31"/>
    <p:sldId id="273" r:id="rId32"/>
    <p:sldId id="288" r:id="rId33"/>
    <p:sldId id="289" r:id="rId34"/>
    <p:sldId id="260" r:id="rId35"/>
    <p:sldId id="283" r:id="rId36"/>
    <p:sldId id="284" r:id="rId37"/>
    <p:sldId id="291" r:id="rId38"/>
    <p:sldId id="295" r:id="rId39"/>
    <p:sldId id="296" r:id="rId40"/>
    <p:sldId id="31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ED4BE-E245-414F-BCE6-261A7DBD6242}" v="394" dt="2023-09-25T15:05:29.053"/>
    <p1510:client id="{E2E78BAC-870B-405E-9955-5737021EA06F}" v="19" dt="2023-09-25T18:38:13.350"/>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08" autoAdjust="0"/>
  </p:normalViewPr>
  <p:slideViewPr>
    <p:cSldViewPr snapToGrid="0">
      <p:cViewPr varScale="1">
        <p:scale>
          <a:sx n="86" d="100"/>
          <a:sy n="86" d="100"/>
        </p:scale>
        <p:origin x="155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12" d="100"/>
          <a:sy n="112" d="100"/>
        </p:scale>
        <p:origin x="2466" y="114"/>
      </p:cViewPr>
      <p:guideLst/>
    </p:cSldViewPr>
  </p:notesViewPr>
  <p:gridSpacing cx="73152" cy="7315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olligo" userId="3bb0837e-4947-4629-9175-5c7940436ad2" providerId="ADAL" clId="{0397D9B9-0EB9-4247-9B3F-D25E370A9794}"/>
    <pc:docChg chg="undo custSel addSld modSld sldOrd">
      <pc:chgData name="Patrick Molligo" userId="3bb0837e-4947-4629-9175-5c7940436ad2" providerId="ADAL" clId="{0397D9B9-0EB9-4247-9B3F-D25E370A9794}" dt="2023-04-04T18:01:01.299" v="2226" actId="1076"/>
      <pc:docMkLst>
        <pc:docMk/>
      </pc:docMkLst>
      <pc:sldChg chg="addSp modSp mod ord">
        <pc:chgData name="Patrick Molligo" userId="3bb0837e-4947-4629-9175-5c7940436ad2" providerId="ADAL" clId="{0397D9B9-0EB9-4247-9B3F-D25E370A9794}" dt="2023-04-04T18:01:01.299" v="2226" actId="1076"/>
        <pc:sldMkLst>
          <pc:docMk/>
          <pc:sldMk cId="30080763" sldId="257"/>
        </pc:sldMkLst>
        <pc:spChg chg="mod">
          <ac:chgData name="Patrick Molligo" userId="3bb0837e-4947-4629-9175-5c7940436ad2" providerId="ADAL" clId="{0397D9B9-0EB9-4247-9B3F-D25E370A9794}" dt="2023-04-04T17:22:41.621" v="2078" actId="20577"/>
          <ac:spMkLst>
            <pc:docMk/>
            <pc:sldMk cId="30080763" sldId="257"/>
            <ac:spMk id="3" creationId="{B3967D59-F6E7-DE8E-FE01-F5950EEA92F5}"/>
          </ac:spMkLst>
        </pc:spChg>
        <pc:spChg chg="add mod">
          <ac:chgData name="Patrick Molligo" userId="3bb0837e-4947-4629-9175-5c7940436ad2" providerId="ADAL" clId="{0397D9B9-0EB9-4247-9B3F-D25E370A9794}" dt="2023-04-04T17:24:39.306" v="2118" actId="20577"/>
          <ac:spMkLst>
            <pc:docMk/>
            <pc:sldMk cId="30080763" sldId="257"/>
            <ac:spMk id="8" creationId="{E03CBEA7-8416-67A7-2012-03851252215F}"/>
          </ac:spMkLst>
        </pc:spChg>
        <pc:spChg chg="mod">
          <ac:chgData name="Patrick Molligo" userId="3bb0837e-4947-4629-9175-5c7940436ad2" providerId="ADAL" clId="{0397D9B9-0EB9-4247-9B3F-D25E370A9794}" dt="2023-04-04T17:24:21.931" v="2110" actId="20577"/>
          <ac:spMkLst>
            <pc:docMk/>
            <pc:sldMk cId="30080763" sldId="257"/>
            <ac:spMk id="12" creationId="{2C89A99C-FF9E-5723-B5E6-3A908D458BB5}"/>
          </ac:spMkLst>
        </pc:spChg>
        <pc:spChg chg="mod">
          <ac:chgData name="Patrick Molligo" userId="3bb0837e-4947-4629-9175-5c7940436ad2" providerId="ADAL" clId="{0397D9B9-0EB9-4247-9B3F-D25E370A9794}" dt="2023-04-04T17:24:34.614" v="2114" actId="20577"/>
          <ac:spMkLst>
            <pc:docMk/>
            <pc:sldMk cId="30080763" sldId="257"/>
            <ac:spMk id="15" creationId="{C1504F33-5075-1A13-F15A-7E2917AF6C16}"/>
          </ac:spMkLst>
        </pc:spChg>
        <pc:spChg chg="mod">
          <ac:chgData name="Patrick Molligo" userId="3bb0837e-4947-4629-9175-5c7940436ad2" providerId="ADAL" clId="{0397D9B9-0EB9-4247-9B3F-D25E370A9794}" dt="2023-04-04T18:00:53.005" v="2222" actId="20577"/>
          <ac:spMkLst>
            <pc:docMk/>
            <pc:sldMk cId="30080763" sldId="257"/>
            <ac:spMk id="18" creationId="{B16E25E2-399E-4340-173A-359A40726FF2}"/>
          </ac:spMkLst>
        </pc:spChg>
        <pc:spChg chg="mod">
          <ac:chgData name="Patrick Molligo" userId="3bb0837e-4947-4629-9175-5c7940436ad2" providerId="ADAL" clId="{0397D9B9-0EB9-4247-9B3F-D25E370A9794}" dt="2023-04-04T18:00:27.425" v="2216" actId="20577"/>
          <ac:spMkLst>
            <pc:docMk/>
            <pc:sldMk cId="30080763" sldId="257"/>
            <ac:spMk id="21" creationId="{5B99D90B-5823-4EBF-039F-CFC492371644}"/>
          </ac:spMkLst>
        </pc:spChg>
        <pc:spChg chg="mod">
          <ac:chgData name="Patrick Molligo" userId="3bb0837e-4947-4629-9175-5c7940436ad2" providerId="ADAL" clId="{0397D9B9-0EB9-4247-9B3F-D25E370A9794}" dt="2023-04-04T17:24:09.449" v="2105"/>
          <ac:spMkLst>
            <pc:docMk/>
            <pc:sldMk cId="30080763" sldId="257"/>
            <ac:spMk id="24" creationId="{577F05E8-356F-1F13-21A7-4D25948C2BF6}"/>
          </ac:spMkLst>
        </pc:spChg>
        <pc:grpChg chg="add mod">
          <ac:chgData name="Patrick Molligo" userId="3bb0837e-4947-4629-9175-5c7940436ad2" providerId="ADAL" clId="{0397D9B9-0EB9-4247-9B3F-D25E370A9794}" dt="2023-04-04T17:54:09.856" v="2162" actId="1076"/>
          <ac:grpSpMkLst>
            <pc:docMk/>
            <pc:sldMk cId="30080763" sldId="257"/>
            <ac:grpSpMk id="9" creationId="{351E21C9-17A5-D4AB-A2DA-1C3E6889518D}"/>
          </ac:grpSpMkLst>
        </pc:grpChg>
        <pc:grpChg chg="add mod">
          <ac:chgData name="Patrick Molligo" userId="3bb0837e-4947-4629-9175-5c7940436ad2" providerId="ADAL" clId="{0397D9B9-0EB9-4247-9B3F-D25E370A9794}" dt="2023-04-04T17:24:01.222" v="2098" actId="1076"/>
          <ac:grpSpMkLst>
            <pc:docMk/>
            <pc:sldMk cId="30080763" sldId="257"/>
            <ac:grpSpMk id="10" creationId="{AB425615-298A-E5A6-0F16-FDB23362E396}"/>
          </ac:grpSpMkLst>
        </pc:grpChg>
        <pc:grpChg chg="add mod">
          <ac:chgData name="Patrick Molligo" userId="3bb0837e-4947-4629-9175-5c7940436ad2" providerId="ADAL" clId="{0397D9B9-0EB9-4247-9B3F-D25E370A9794}" dt="2023-04-04T17:54:05.920" v="2161" actId="1076"/>
          <ac:grpSpMkLst>
            <pc:docMk/>
            <pc:sldMk cId="30080763" sldId="257"/>
            <ac:grpSpMk id="13" creationId="{81867D70-214C-3C33-CD05-5D9F6D68CE44}"/>
          </ac:grpSpMkLst>
        </pc:grpChg>
        <pc:grpChg chg="add mod">
          <ac:chgData name="Patrick Molligo" userId="3bb0837e-4947-4629-9175-5c7940436ad2" providerId="ADAL" clId="{0397D9B9-0EB9-4247-9B3F-D25E370A9794}" dt="2023-04-04T18:01:01.299" v="2226" actId="1076"/>
          <ac:grpSpMkLst>
            <pc:docMk/>
            <pc:sldMk cId="30080763" sldId="257"/>
            <ac:grpSpMk id="16" creationId="{2F9CEF16-2165-7E25-A6F5-39B19930F742}"/>
          </ac:grpSpMkLst>
        </pc:grpChg>
        <pc:grpChg chg="add mod">
          <ac:chgData name="Patrick Molligo" userId="3bb0837e-4947-4629-9175-5c7940436ad2" providerId="ADAL" clId="{0397D9B9-0EB9-4247-9B3F-D25E370A9794}" dt="2023-04-04T17:54:15.418" v="2163" actId="1076"/>
          <ac:grpSpMkLst>
            <pc:docMk/>
            <pc:sldMk cId="30080763" sldId="257"/>
            <ac:grpSpMk id="19" creationId="{FE227EFC-A1EE-170A-7C40-AA694237968E}"/>
          </ac:grpSpMkLst>
        </pc:grpChg>
        <pc:grpChg chg="add mod">
          <ac:chgData name="Patrick Molligo" userId="3bb0837e-4947-4629-9175-5c7940436ad2" providerId="ADAL" clId="{0397D9B9-0EB9-4247-9B3F-D25E370A9794}" dt="2023-04-04T17:24:09.449" v="2105"/>
          <ac:grpSpMkLst>
            <pc:docMk/>
            <pc:sldMk cId="30080763" sldId="257"/>
            <ac:grpSpMk id="22" creationId="{D6BB1D51-BF38-C5CB-4D5E-5F28C2880839}"/>
          </ac:grpSpMkLst>
        </pc:grpChg>
        <pc:cxnChg chg="add mod">
          <ac:chgData name="Patrick Molligo" userId="3bb0837e-4947-4629-9175-5c7940436ad2" providerId="ADAL" clId="{0397D9B9-0EB9-4247-9B3F-D25E370A9794}" dt="2023-04-04T18:00:59.400" v="2225" actId="1076"/>
          <ac:cxnSpMkLst>
            <pc:docMk/>
            <pc:sldMk cId="30080763" sldId="257"/>
            <ac:cxnSpMk id="5" creationId="{D2E811A9-72A8-DD5B-255D-03053157AECE}"/>
          </ac:cxnSpMkLst>
        </pc:cxnChg>
        <pc:cxnChg chg="add mod">
          <ac:chgData name="Patrick Molligo" userId="3bb0837e-4947-4629-9175-5c7940436ad2" providerId="ADAL" clId="{0397D9B9-0EB9-4247-9B3F-D25E370A9794}" dt="2023-04-04T17:23:55.395" v="2094" actId="164"/>
          <ac:cxnSpMkLst>
            <pc:docMk/>
            <pc:sldMk cId="30080763" sldId="257"/>
            <ac:cxnSpMk id="7" creationId="{78FE3FB3-D557-94DB-ADBA-E2270DFC3264}"/>
          </ac:cxnSpMkLst>
        </pc:cxnChg>
        <pc:cxnChg chg="mod">
          <ac:chgData name="Patrick Molligo" userId="3bb0837e-4947-4629-9175-5c7940436ad2" providerId="ADAL" clId="{0397D9B9-0EB9-4247-9B3F-D25E370A9794}" dt="2023-04-04T17:23:57.742" v="2095"/>
          <ac:cxnSpMkLst>
            <pc:docMk/>
            <pc:sldMk cId="30080763" sldId="257"/>
            <ac:cxnSpMk id="11" creationId="{1A983C8D-518B-3058-79ED-4F13082E98FD}"/>
          </ac:cxnSpMkLst>
        </pc:cxnChg>
        <pc:cxnChg chg="mod">
          <ac:chgData name="Patrick Molligo" userId="3bb0837e-4947-4629-9175-5c7940436ad2" providerId="ADAL" clId="{0397D9B9-0EB9-4247-9B3F-D25E370A9794}" dt="2023-04-04T17:24:02.027" v="2099"/>
          <ac:cxnSpMkLst>
            <pc:docMk/>
            <pc:sldMk cId="30080763" sldId="257"/>
            <ac:cxnSpMk id="14" creationId="{F1B5C5BA-329D-F574-0DF2-0B50ED88C560}"/>
          </ac:cxnSpMkLst>
        </pc:cxnChg>
        <pc:cxnChg chg="mod">
          <ac:chgData name="Patrick Molligo" userId="3bb0837e-4947-4629-9175-5c7940436ad2" providerId="ADAL" clId="{0397D9B9-0EB9-4247-9B3F-D25E370A9794}" dt="2023-04-04T17:24:03.981" v="2101"/>
          <ac:cxnSpMkLst>
            <pc:docMk/>
            <pc:sldMk cId="30080763" sldId="257"/>
            <ac:cxnSpMk id="17" creationId="{3087CDE6-74F2-54F9-050C-7E8529BF39B5}"/>
          </ac:cxnSpMkLst>
        </pc:cxnChg>
        <pc:cxnChg chg="mod">
          <ac:chgData name="Patrick Molligo" userId="3bb0837e-4947-4629-9175-5c7940436ad2" providerId="ADAL" clId="{0397D9B9-0EB9-4247-9B3F-D25E370A9794}" dt="2023-04-04T17:24:06.395" v="2103"/>
          <ac:cxnSpMkLst>
            <pc:docMk/>
            <pc:sldMk cId="30080763" sldId="257"/>
            <ac:cxnSpMk id="20" creationId="{A725BAAB-EE78-34D4-D729-BEC0E195539F}"/>
          </ac:cxnSpMkLst>
        </pc:cxnChg>
        <pc:cxnChg chg="mod">
          <ac:chgData name="Patrick Molligo" userId="3bb0837e-4947-4629-9175-5c7940436ad2" providerId="ADAL" clId="{0397D9B9-0EB9-4247-9B3F-D25E370A9794}" dt="2023-04-04T17:24:09.449" v="2105"/>
          <ac:cxnSpMkLst>
            <pc:docMk/>
            <pc:sldMk cId="30080763" sldId="257"/>
            <ac:cxnSpMk id="23" creationId="{BE8DA367-C502-6D66-FAE2-1F221607DF1D}"/>
          </ac:cxnSpMkLst>
        </pc:cxnChg>
      </pc:sldChg>
      <pc:sldChg chg="modSp mod">
        <pc:chgData name="Patrick Molligo" userId="3bb0837e-4947-4629-9175-5c7940436ad2" providerId="ADAL" clId="{0397D9B9-0EB9-4247-9B3F-D25E370A9794}" dt="2023-04-04T03:59:42.681" v="221" actId="20577"/>
        <pc:sldMkLst>
          <pc:docMk/>
          <pc:sldMk cId="4113640855" sldId="258"/>
        </pc:sldMkLst>
        <pc:spChg chg="mod">
          <ac:chgData name="Patrick Molligo" userId="3bb0837e-4947-4629-9175-5c7940436ad2" providerId="ADAL" clId="{0397D9B9-0EB9-4247-9B3F-D25E370A9794}" dt="2023-04-04T03:59:42.681" v="221" actId="20577"/>
          <ac:spMkLst>
            <pc:docMk/>
            <pc:sldMk cId="4113640855" sldId="258"/>
            <ac:spMk id="3" creationId="{1ECDE8C3-E381-664D-2C09-946D02D6A26D}"/>
          </ac:spMkLst>
        </pc:spChg>
      </pc:sldChg>
      <pc:sldChg chg="modSp mod ord">
        <pc:chgData name="Patrick Molligo" userId="3bb0837e-4947-4629-9175-5c7940436ad2" providerId="ADAL" clId="{0397D9B9-0EB9-4247-9B3F-D25E370A9794}" dt="2023-04-04T05:31:24.453" v="871"/>
        <pc:sldMkLst>
          <pc:docMk/>
          <pc:sldMk cId="498744019" sldId="259"/>
        </pc:sldMkLst>
        <pc:spChg chg="mod">
          <ac:chgData name="Patrick Molligo" userId="3bb0837e-4947-4629-9175-5c7940436ad2" providerId="ADAL" clId="{0397D9B9-0EB9-4247-9B3F-D25E370A9794}" dt="2023-04-04T03:36:34.364" v="112" actId="20577"/>
          <ac:spMkLst>
            <pc:docMk/>
            <pc:sldMk cId="498744019" sldId="259"/>
            <ac:spMk id="3" creationId="{8F0E7C0E-B13E-1166-330D-065BBDFE35AD}"/>
          </ac:spMkLst>
        </pc:spChg>
      </pc:sldChg>
      <pc:sldChg chg="addSp delSp modSp add mod">
        <pc:chgData name="Patrick Molligo" userId="3bb0837e-4947-4629-9175-5c7940436ad2" providerId="ADAL" clId="{0397D9B9-0EB9-4247-9B3F-D25E370A9794}" dt="2023-04-04T17:28:55.931" v="2159" actId="108"/>
        <pc:sldMkLst>
          <pc:docMk/>
          <pc:sldMk cId="3482449966" sldId="260"/>
        </pc:sldMkLst>
        <pc:spChg chg="mod">
          <ac:chgData name="Patrick Molligo" userId="3bb0837e-4947-4629-9175-5c7940436ad2" providerId="ADAL" clId="{0397D9B9-0EB9-4247-9B3F-D25E370A9794}" dt="2023-04-04T04:51:22.405" v="235" actId="20577"/>
          <ac:spMkLst>
            <pc:docMk/>
            <pc:sldMk cId="3482449966" sldId="260"/>
            <ac:spMk id="2" creationId="{D68D6FDD-1CC5-9F62-CBB5-B58144944498}"/>
          </ac:spMkLst>
        </pc:spChg>
        <pc:spChg chg="mod">
          <ac:chgData name="Patrick Molligo" userId="3bb0837e-4947-4629-9175-5c7940436ad2" providerId="ADAL" clId="{0397D9B9-0EB9-4247-9B3F-D25E370A9794}" dt="2023-04-04T17:28:55.931" v="2159" actId="108"/>
          <ac:spMkLst>
            <pc:docMk/>
            <pc:sldMk cId="3482449966" sldId="260"/>
            <ac:spMk id="3" creationId="{1ECDE8C3-E381-664D-2C09-946D02D6A26D}"/>
          </ac:spMkLst>
        </pc:spChg>
        <pc:spChg chg="add del">
          <ac:chgData name="Patrick Molligo" userId="3bb0837e-4947-4629-9175-5c7940436ad2" providerId="ADAL" clId="{0397D9B9-0EB9-4247-9B3F-D25E370A9794}" dt="2023-04-04T17:26:50.804" v="2120"/>
          <ac:spMkLst>
            <pc:docMk/>
            <pc:sldMk cId="3482449966" sldId="260"/>
            <ac:spMk id="4" creationId="{DB97AAA4-CF98-2C1C-1B4E-918ADF4972BA}"/>
          </ac:spMkLst>
        </pc:spChg>
      </pc:sldChg>
      <pc:sldChg chg="modSp new mod ord">
        <pc:chgData name="Patrick Molligo" userId="3bb0837e-4947-4629-9175-5c7940436ad2" providerId="ADAL" clId="{0397D9B9-0EB9-4247-9B3F-D25E370A9794}" dt="2023-04-04T05:36:39.578" v="1238" actId="20577"/>
        <pc:sldMkLst>
          <pc:docMk/>
          <pc:sldMk cId="1828292990" sldId="261"/>
        </pc:sldMkLst>
        <pc:spChg chg="mod">
          <ac:chgData name="Patrick Molligo" userId="3bb0837e-4947-4629-9175-5c7940436ad2" providerId="ADAL" clId="{0397D9B9-0EB9-4247-9B3F-D25E370A9794}" dt="2023-04-04T05:32:32.741" v="897" actId="20577"/>
          <ac:spMkLst>
            <pc:docMk/>
            <pc:sldMk cId="1828292990" sldId="261"/>
            <ac:spMk id="2" creationId="{DAAE9549-5C80-8DBF-0028-04FE4BDDDD21}"/>
          </ac:spMkLst>
        </pc:spChg>
        <pc:spChg chg="mod">
          <ac:chgData name="Patrick Molligo" userId="3bb0837e-4947-4629-9175-5c7940436ad2" providerId="ADAL" clId="{0397D9B9-0EB9-4247-9B3F-D25E370A9794}" dt="2023-04-04T05:36:39.578" v="1238" actId="20577"/>
          <ac:spMkLst>
            <pc:docMk/>
            <pc:sldMk cId="1828292990" sldId="261"/>
            <ac:spMk id="3" creationId="{1167D7D7-86C8-BA7C-1AC7-9372CF8B8F55}"/>
          </ac:spMkLst>
        </pc:spChg>
      </pc:sldChg>
      <pc:sldChg chg="modSp new mod ord">
        <pc:chgData name="Patrick Molligo" userId="3bb0837e-4947-4629-9175-5c7940436ad2" providerId="ADAL" clId="{0397D9B9-0EB9-4247-9B3F-D25E370A9794}" dt="2023-04-04T05:31:16.232" v="869"/>
        <pc:sldMkLst>
          <pc:docMk/>
          <pc:sldMk cId="4144446268" sldId="262"/>
        </pc:sldMkLst>
        <pc:spChg chg="mod">
          <ac:chgData name="Patrick Molligo" userId="3bb0837e-4947-4629-9175-5c7940436ad2" providerId="ADAL" clId="{0397D9B9-0EB9-4247-9B3F-D25E370A9794}" dt="2023-04-04T05:23:28.256" v="349" actId="20577"/>
          <ac:spMkLst>
            <pc:docMk/>
            <pc:sldMk cId="4144446268" sldId="262"/>
            <ac:spMk id="2" creationId="{5549AD20-51CA-791C-D142-EE7F9B3535B4}"/>
          </ac:spMkLst>
        </pc:spChg>
        <pc:spChg chg="mod">
          <ac:chgData name="Patrick Molligo" userId="3bb0837e-4947-4629-9175-5c7940436ad2" providerId="ADAL" clId="{0397D9B9-0EB9-4247-9B3F-D25E370A9794}" dt="2023-04-04T05:29:38.988" v="867" actId="20577"/>
          <ac:spMkLst>
            <pc:docMk/>
            <pc:sldMk cId="4144446268" sldId="262"/>
            <ac:spMk id="3" creationId="{7348A770-5618-DD09-65EE-B1B791C8B020}"/>
          </ac:spMkLst>
        </pc:spChg>
      </pc:sldChg>
      <pc:sldChg chg="modSp new mod">
        <pc:chgData name="Patrick Molligo" userId="3bb0837e-4947-4629-9175-5c7940436ad2" providerId="ADAL" clId="{0397D9B9-0EB9-4247-9B3F-D25E370A9794}" dt="2023-04-04T05:37:07.052" v="1284" actId="20577"/>
        <pc:sldMkLst>
          <pc:docMk/>
          <pc:sldMk cId="1837072187" sldId="263"/>
        </pc:sldMkLst>
        <pc:spChg chg="mod">
          <ac:chgData name="Patrick Molligo" userId="3bb0837e-4947-4629-9175-5c7940436ad2" providerId="ADAL" clId="{0397D9B9-0EB9-4247-9B3F-D25E370A9794}" dt="2023-04-04T05:37:07.052" v="1284" actId="20577"/>
          <ac:spMkLst>
            <pc:docMk/>
            <pc:sldMk cId="1837072187" sldId="263"/>
            <ac:spMk id="2" creationId="{0DBB5DAB-37ED-B5C0-DB39-E42FF77ADFD9}"/>
          </ac:spMkLst>
        </pc:spChg>
      </pc:sldChg>
      <pc:sldChg chg="modSp new mod">
        <pc:chgData name="Patrick Molligo" userId="3bb0837e-4947-4629-9175-5c7940436ad2" providerId="ADAL" clId="{0397D9B9-0EB9-4247-9B3F-D25E370A9794}" dt="2023-04-04T18:00:19.404" v="2212" actId="20577"/>
        <pc:sldMkLst>
          <pc:docMk/>
          <pc:sldMk cId="919009066" sldId="264"/>
        </pc:sldMkLst>
        <pc:spChg chg="mod">
          <ac:chgData name="Patrick Molligo" userId="3bb0837e-4947-4629-9175-5c7940436ad2" providerId="ADAL" clId="{0397D9B9-0EB9-4247-9B3F-D25E370A9794}" dt="2023-04-04T05:37:30.264" v="1318" actId="20577"/>
          <ac:spMkLst>
            <pc:docMk/>
            <pc:sldMk cId="919009066" sldId="264"/>
            <ac:spMk id="2" creationId="{B89F3DAD-4157-712F-7AF2-633B7924538A}"/>
          </ac:spMkLst>
        </pc:spChg>
        <pc:spChg chg="mod">
          <ac:chgData name="Patrick Molligo" userId="3bb0837e-4947-4629-9175-5c7940436ad2" providerId="ADAL" clId="{0397D9B9-0EB9-4247-9B3F-D25E370A9794}" dt="2023-04-04T18:00:19.404" v="2212" actId="20577"/>
          <ac:spMkLst>
            <pc:docMk/>
            <pc:sldMk cId="919009066" sldId="264"/>
            <ac:spMk id="3" creationId="{F436C92C-B11A-50D4-78CD-279260E00F74}"/>
          </ac:spMkLst>
        </pc:spChg>
      </pc:sldChg>
      <pc:sldChg chg="modSp new mod">
        <pc:chgData name="Patrick Molligo" userId="3bb0837e-4947-4629-9175-5c7940436ad2" providerId="ADAL" clId="{0397D9B9-0EB9-4247-9B3F-D25E370A9794}" dt="2023-04-04T17:15:23.795" v="1801" actId="20577"/>
        <pc:sldMkLst>
          <pc:docMk/>
          <pc:sldMk cId="353096288" sldId="265"/>
        </pc:sldMkLst>
        <pc:spChg chg="mod">
          <ac:chgData name="Patrick Molligo" userId="3bb0837e-4947-4629-9175-5c7940436ad2" providerId="ADAL" clId="{0397D9B9-0EB9-4247-9B3F-D25E370A9794}" dt="2023-04-04T05:38:14.952" v="1439" actId="20577"/>
          <ac:spMkLst>
            <pc:docMk/>
            <pc:sldMk cId="353096288" sldId="265"/>
            <ac:spMk id="2" creationId="{A7CDAD19-0161-BA4D-74EF-AD263B1BD79D}"/>
          </ac:spMkLst>
        </pc:spChg>
        <pc:spChg chg="mod">
          <ac:chgData name="Patrick Molligo" userId="3bb0837e-4947-4629-9175-5c7940436ad2" providerId="ADAL" clId="{0397D9B9-0EB9-4247-9B3F-D25E370A9794}" dt="2023-04-04T17:15:23.795" v="1801" actId="20577"/>
          <ac:spMkLst>
            <pc:docMk/>
            <pc:sldMk cId="353096288" sldId="265"/>
            <ac:spMk id="3" creationId="{B3B85397-01D7-8BE3-6039-0DBCFF19AF2D}"/>
          </ac:spMkLst>
        </pc:spChg>
      </pc:sldChg>
      <pc:sldChg chg="modSp new mod">
        <pc:chgData name="Patrick Molligo" userId="3bb0837e-4947-4629-9175-5c7940436ad2" providerId="ADAL" clId="{0397D9B9-0EB9-4247-9B3F-D25E370A9794}" dt="2023-04-04T17:16:18.612" v="1949" actId="20577"/>
        <pc:sldMkLst>
          <pc:docMk/>
          <pc:sldMk cId="1069060773" sldId="266"/>
        </pc:sldMkLst>
        <pc:spChg chg="mod">
          <ac:chgData name="Patrick Molligo" userId="3bb0837e-4947-4629-9175-5c7940436ad2" providerId="ADAL" clId="{0397D9B9-0EB9-4247-9B3F-D25E370A9794}" dt="2023-04-04T05:38:27.199" v="1475" actId="20577"/>
          <ac:spMkLst>
            <pc:docMk/>
            <pc:sldMk cId="1069060773" sldId="266"/>
            <ac:spMk id="2" creationId="{83EBE94C-E036-F134-8260-2DBBB54FCA62}"/>
          </ac:spMkLst>
        </pc:spChg>
        <pc:spChg chg="mod">
          <ac:chgData name="Patrick Molligo" userId="3bb0837e-4947-4629-9175-5c7940436ad2" providerId="ADAL" clId="{0397D9B9-0EB9-4247-9B3F-D25E370A9794}" dt="2023-04-04T17:16:18.612" v="1949" actId="20577"/>
          <ac:spMkLst>
            <pc:docMk/>
            <pc:sldMk cId="1069060773" sldId="266"/>
            <ac:spMk id="3" creationId="{01EDA2EA-25C3-4354-505B-0972C613A306}"/>
          </ac:spMkLst>
        </pc:spChg>
      </pc:sldChg>
      <pc:sldChg chg="addSp delSp modSp add mod">
        <pc:chgData name="Patrick Molligo" userId="3bb0837e-4947-4629-9175-5c7940436ad2" providerId="ADAL" clId="{0397D9B9-0EB9-4247-9B3F-D25E370A9794}" dt="2023-04-04T17:56:10.479" v="2169" actId="1076"/>
        <pc:sldMkLst>
          <pc:docMk/>
          <pc:sldMk cId="4194139071" sldId="268"/>
        </pc:sldMkLst>
        <pc:spChg chg="del">
          <ac:chgData name="Patrick Molligo" userId="3bb0837e-4947-4629-9175-5c7940436ad2" providerId="ADAL" clId="{0397D9B9-0EB9-4247-9B3F-D25E370A9794}" dt="2023-04-04T17:56:07.410" v="2166" actId="478"/>
          <ac:spMkLst>
            <pc:docMk/>
            <pc:sldMk cId="4194139071" sldId="268"/>
            <ac:spMk id="3" creationId="{B3B85397-01D7-8BE3-6039-0DBCFF19AF2D}"/>
          </ac:spMkLst>
        </pc:spChg>
        <pc:spChg chg="add del mod">
          <ac:chgData name="Patrick Molligo" userId="3bb0837e-4947-4629-9175-5c7940436ad2" providerId="ADAL" clId="{0397D9B9-0EB9-4247-9B3F-D25E370A9794}" dt="2023-04-04T17:56:08.815" v="2167" actId="478"/>
          <ac:spMkLst>
            <pc:docMk/>
            <pc:sldMk cId="4194139071" sldId="268"/>
            <ac:spMk id="5" creationId="{04B2C8DE-4622-A808-7C2E-13F72EFF9A86}"/>
          </ac:spMkLst>
        </pc:spChg>
        <pc:picChg chg="add mod">
          <ac:chgData name="Patrick Molligo" userId="3bb0837e-4947-4629-9175-5c7940436ad2" providerId="ADAL" clId="{0397D9B9-0EB9-4247-9B3F-D25E370A9794}" dt="2023-04-04T17:56:10.479" v="2169" actId="1076"/>
          <ac:picMkLst>
            <pc:docMk/>
            <pc:sldMk cId="4194139071" sldId="268"/>
            <ac:picMk id="7" creationId="{EE54164A-D1CB-8C23-E2D9-5780B008E722}"/>
          </ac:picMkLst>
        </pc:picChg>
      </pc:sldChg>
      <pc:sldChg chg="addSp delSp modSp add mod">
        <pc:chgData name="Patrick Molligo" userId="3bb0837e-4947-4629-9175-5c7940436ad2" providerId="ADAL" clId="{0397D9B9-0EB9-4247-9B3F-D25E370A9794}" dt="2023-04-04T17:59:34.552" v="2178" actId="478"/>
        <pc:sldMkLst>
          <pc:docMk/>
          <pc:sldMk cId="361843007" sldId="269"/>
        </pc:sldMkLst>
        <pc:spChg chg="del">
          <ac:chgData name="Patrick Molligo" userId="3bb0837e-4947-4629-9175-5c7940436ad2" providerId="ADAL" clId="{0397D9B9-0EB9-4247-9B3F-D25E370A9794}" dt="2023-04-04T17:59:19.703" v="2175" actId="478"/>
          <ac:spMkLst>
            <pc:docMk/>
            <pc:sldMk cId="361843007" sldId="269"/>
            <ac:spMk id="2" creationId="{A7CDAD19-0161-BA4D-74EF-AD263B1BD79D}"/>
          </ac:spMkLst>
        </pc:spChg>
        <pc:spChg chg="add del mod">
          <ac:chgData name="Patrick Molligo" userId="3bb0837e-4947-4629-9175-5c7940436ad2" providerId="ADAL" clId="{0397D9B9-0EB9-4247-9B3F-D25E370A9794}" dt="2023-04-04T17:59:34.552" v="2178" actId="478"/>
          <ac:spMkLst>
            <pc:docMk/>
            <pc:sldMk cId="361843007" sldId="269"/>
            <ac:spMk id="6" creationId="{18F4CB39-D36B-0151-1AA3-4211AE6C9EA8}"/>
          </ac:spMkLst>
        </pc:spChg>
        <pc:picChg chg="add mod">
          <ac:chgData name="Patrick Molligo" userId="3bb0837e-4947-4629-9175-5c7940436ad2" providerId="ADAL" clId="{0397D9B9-0EB9-4247-9B3F-D25E370A9794}" dt="2023-04-04T17:59:28.338" v="2177" actId="1076"/>
          <ac:picMkLst>
            <pc:docMk/>
            <pc:sldMk cId="361843007" sldId="269"/>
            <ac:picMk id="4" creationId="{712080E0-43C9-C80B-1212-2415C98CD5BC}"/>
          </ac:picMkLst>
        </pc:picChg>
        <pc:picChg chg="del">
          <ac:chgData name="Patrick Molligo" userId="3bb0837e-4947-4629-9175-5c7940436ad2" providerId="ADAL" clId="{0397D9B9-0EB9-4247-9B3F-D25E370A9794}" dt="2023-04-04T17:59:10.137" v="2171" actId="478"/>
          <ac:picMkLst>
            <pc:docMk/>
            <pc:sldMk cId="361843007" sldId="269"/>
            <ac:picMk id="7" creationId="{EE54164A-D1CB-8C23-E2D9-5780B008E722}"/>
          </ac:picMkLst>
        </pc:picChg>
      </pc:sldChg>
    </pc:docChg>
  </pc:docChgLst>
  <pc:docChgLst>
    <pc:chgData name="Patrick Molligo" userId="3bb0837e-4947-4629-9175-5c7940436ad2" providerId="ADAL" clId="{E2E78BAC-870B-405E-9955-5737021EA06F}"/>
    <pc:docChg chg="undo custSel addSld modSld modMainMaster">
      <pc:chgData name="Patrick Molligo" userId="3bb0837e-4947-4629-9175-5c7940436ad2" providerId="ADAL" clId="{E2E78BAC-870B-405E-9955-5737021EA06F}" dt="2023-09-25T18:38:13.350" v="575" actId="20577"/>
      <pc:docMkLst>
        <pc:docMk/>
      </pc:docMkLst>
      <pc:sldChg chg="modSp">
        <pc:chgData name="Patrick Molligo" userId="3bb0837e-4947-4629-9175-5c7940436ad2" providerId="ADAL" clId="{E2E78BAC-870B-405E-9955-5737021EA06F}" dt="2023-09-21T18:30:57.283" v="101" actId="5736"/>
        <pc:sldMkLst>
          <pc:docMk/>
          <pc:sldMk cId="1845926199" sldId="290"/>
        </pc:sldMkLst>
        <pc:graphicFrameChg chg="mod">
          <ac:chgData name="Patrick Molligo" userId="3bb0837e-4947-4629-9175-5c7940436ad2" providerId="ADAL" clId="{E2E78BAC-870B-405E-9955-5737021EA06F}" dt="2023-09-21T18:30:57.283" v="101" actId="5736"/>
          <ac:graphicFrameMkLst>
            <pc:docMk/>
            <pc:sldMk cId="1845926199" sldId="290"/>
            <ac:graphicFrameMk id="6" creationId="{B3970255-FCE9-4380-8EB0-9EE99B1E7A2D}"/>
          </ac:graphicFrameMkLst>
        </pc:graphicFrameChg>
      </pc:sldChg>
      <pc:sldChg chg="modSp">
        <pc:chgData name="Patrick Molligo" userId="3bb0837e-4947-4629-9175-5c7940436ad2" providerId="ADAL" clId="{E2E78BAC-870B-405E-9955-5737021EA06F}" dt="2023-09-21T18:31:35.758" v="104" actId="5736"/>
        <pc:sldMkLst>
          <pc:docMk/>
          <pc:sldMk cId="1700127592" sldId="292"/>
        </pc:sldMkLst>
        <pc:graphicFrameChg chg="mod">
          <ac:chgData name="Patrick Molligo" userId="3bb0837e-4947-4629-9175-5c7940436ad2" providerId="ADAL" clId="{E2E78BAC-870B-405E-9955-5737021EA06F}" dt="2023-09-21T18:31:35.758" v="104" actId="5736"/>
          <ac:graphicFrameMkLst>
            <pc:docMk/>
            <pc:sldMk cId="1700127592" sldId="292"/>
            <ac:graphicFrameMk id="4" creationId="{4F1ED542-6A32-9179-7F94-E1F731568BC6}"/>
          </ac:graphicFrameMkLst>
        </pc:graphicFrameChg>
      </pc:sldChg>
      <pc:sldChg chg="modSp mod">
        <pc:chgData name="Patrick Molligo" userId="3bb0837e-4947-4629-9175-5c7940436ad2" providerId="ADAL" clId="{E2E78BAC-870B-405E-9955-5737021EA06F}" dt="2023-09-25T18:26:38.918" v="314" actId="14100"/>
        <pc:sldMkLst>
          <pc:docMk/>
          <pc:sldMk cId="2354227105" sldId="295"/>
        </pc:sldMkLst>
        <pc:spChg chg="mod">
          <ac:chgData name="Patrick Molligo" userId="3bb0837e-4947-4629-9175-5c7940436ad2" providerId="ADAL" clId="{E2E78BAC-870B-405E-9955-5737021EA06F}" dt="2023-09-25T18:26:38.918" v="314" actId="14100"/>
          <ac:spMkLst>
            <pc:docMk/>
            <pc:sldMk cId="2354227105" sldId="295"/>
            <ac:spMk id="3" creationId="{F436C92C-B11A-50D4-78CD-279260E00F74}"/>
          </ac:spMkLst>
        </pc:spChg>
      </pc:sldChg>
      <pc:sldChg chg="modSp new mod">
        <pc:chgData name="Patrick Molligo" userId="3bb0837e-4947-4629-9175-5c7940436ad2" providerId="ADAL" clId="{E2E78BAC-870B-405E-9955-5737021EA06F}" dt="2023-08-20T23:32:31.921" v="92" actId="20577"/>
        <pc:sldMkLst>
          <pc:docMk/>
          <pc:sldMk cId="3333919244" sldId="298"/>
        </pc:sldMkLst>
        <pc:spChg chg="mod">
          <ac:chgData name="Patrick Molligo" userId="3bb0837e-4947-4629-9175-5c7940436ad2" providerId="ADAL" clId="{E2E78BAC-870B-405E-9955-5737021EA06F}" dt="2023-08-20T23:32:31.921" v="92" actId="20577"/>
          <ac:spMkLst>
            <pc:docMk/>
            <pc:sldMk cId="3333919244" sldId="298"/>
            <ac:spMk id="3" creationId="{200E641B-6D82-8ACF-2E60-234DD4BFAE33}"/>
          </ac:spMkLst>
        </pc:spChg>
      </pc:sldChg>
      <pc:sldChg chg="modSp mod modAnim">
        <pc:chgData name="Patrick Molligo" userId="3bb0837e-4947-4629-9175-5c7940436ad2" providerId="ADAL" clId="{E2E78BAC-870B-405E-9955-5737021EA06F}" dt="2023-09-25T18:38:13.350" v="575" actId="20577"/>
        <pc:sldMkLst>
          <pc:docMk/>
          <pc:sldMk cId="3355581132" sldId="313"/>
        </pc:sldMkLst>
        <pc:spChg chg="mod">
          <ac:chgData name="Patrick Molligo" userId="3bb0837e-4947-4629-9175-5c7940436ad2" providerId="ADAL" clId="{E2E78BAC-870B-405E-9955-5737021EA06F}" dt="2023-09-25T18:00:44.738" v="146" actId="20577"/>
          <ac:spMkLst>
            <pc:docMk/>
            <pc:sldMk cId="3355581132" sldId="313"/>
            <ac:spMk id="2" creationId="{8CA8AD24-A793-C407-D651-F490FF42031C}"/>
          </ac:spMkLst>
        </pc:spChg>
        <pc:spChg chg="mod">
          <ac:chgData name="Patrick Molligo" userId="3bb0837e-4947-4629-9175-5c7940436ad2" providerId="ADAL" clId="{E2E78BAC-870B-405E-9955-5737021EA06F}" dt="2023-09-25T18:38:13.350" v="575" actId="20577"/>
          <ac:spMkLst>
            <pc:docMk/>
            <pc:sldMk cId="3355581132" sldId="313"/>
            <ac:spMk id="3" creationId="{A38E7E47-0DDA-B84E-92C9-074974E960A8}"/>
          </ac:spMkLst>
        </pc:spChg>
      </pc:sldChg>
      <pc:sldChg chg="add">
        <pc:chgData name="Patrick Molligo" userId="3bb0837e-4947-4629-9175-5c7940436ad2" providerId="ADAL" clId="{E2E78BAC-870B-405E-9955-5737021EA06F}" dt="2023-09-25T18:25:51.366" v="294" actId="2890"/>
        <pc:sldMkLst>
          <pc:docMk/>
          <pc:sldMk cId="330546069" sldId="314"/>
        </pc:sldMkLst>
      </pc:sldChg>
      <pc:sldMasterChg chg="modSldLayout">
        <pc:chgData name="Patrick Molligo" userId="3bb0837e-4947-4629-9175-5c7940436ad2" providerId="ADAL" clId="{E2E78BAC-870B-405E-9955-5737021EA06F}" dt="2023-09-25T18:35:38.046" v="560" actId="20577"/>
        <pc:sldMasterMkLst>
          <pc:docMk/>
          <pc:sldMasterMk cId="2393917226" sldId="2147483660"/>
        </pc:sldMasterMkLst>
        <pc:sldLayoutChg chg="modSp mod">
          <pc:chgData name="Patrick Molligo" userId="3bb0837e-4947-4629-9175-5c7940436ad2" providerId="ADAL" clId="{E2E78BAC-870B-405E-9955-5737021EA06F}" dt="2023-09-25T18:35:38.046" v="560" actId="20577"/>
          <pc:sldLayoutMkLst>
            <pc:docMk/>
            <pc:sldMasterMk cId="2393917226" sldId="2147483660"/>
            <pc:sldLayoutMk cId="503975204" sldId="2147483662"/>
          </pc:sldLayoutMkLst>
          <pc:spChg chg="mod">
            <ac:chgData name="Patrick Molligo" userId="3bb0837e-4947-4629-9175-5c7940436ad2" providerId="ADAL" clId="{E2E78BAC-870B-405E-9955-5737021EA06F}" dt="2023-09-25T18:35:38.046" v="560" actId="20577"/>
            <ac:spMkLst>
              <pc:docMk/>
              <pc:sldMasterMk cId="2393917226" sldId="2147483660"/>
              <pc:sldLayoutMk cId="503975204" sldId="2147483662"/>
              <ac:spMk id="6" creationId="{00000000-0000-0000-0000-000000000000}"/>
            </ac:spMkLst>
          </pc:spChg>
        </pc:sldLayoutChg>
      </pc:sldMasterChg>
    </pc:docChg>
  </pc:docChgLst>
  <pc:docChgLst>
    <pc:chgData name="Patrick Molligo" userId="3bb0837e-4947-4629-9175-5c7940436ad2" providerId="ADAL" clId="{672E5775-1B4D-4564-AF11-3E6CE885449A}"/>
    <pc:docChg chg="undo redo custSel addSld delSld modSld modMainMaster">
      <pc:chgData name="Patrick Molligo" userId="3bb0837e-4947-4629-9175-5c7940436ad2" providerId="ADAL" clId="{672E5775-1B4D-4564-AF11-3E6CE885449A}" dt="2023-05-09T19:26:05.636" v="709" actId="20577"/>
      <pc:docMkLst>
        <pc:docMk/>
      </pc:docMkLst>
      <pc:sldChg chg="modSp mod">
        <pc:chgData name="Patrick Molligo" userId="3bb0837e-4947-4629-9175-5c7940436ad2" providerId="ADAL" clId="{672E5775-1B4D-4564-AF11-3E6CE885449A}" dt="2023-05-09T19:26:05.636" v="709" actId="20577"/>
        <pc:sldMkLst>
          <pc:docMk/>
          <pc:sldMk cId="349852564" sldId="256"/>
        </pc:sldMkLst>
        <pc:spChg chg="mod">
          <ac:chgData name="Patrick Molligo" userId="3bb0837e-4947-4629-9175-5c7940436ad2" providerId="ADAL" clId="{672E5775-1B4D-4564-AF11-3E6CE885449A}" dt="2023-05-09T19:26:05.636" v="709" actId="20577"/>
          <ac:spMkLst>
            <pc:docMk/>
            <pc:sldMk cId="349852564" sldId="256"/>
            <ac:spMk id="2" creationId="{76291A4A-1768-368F-629D-944CE894698A}"/>
          </ac:spMkLst>
        </pc:spChg>
        <pc:spChg chg="mod">
          <ac:chgData name="Patrick Molligo" userId="3bb0837e-4947-4629-9175-5c7940436ad2" providerId="ADAL" clId="{672E5775-1B4D-4564-AF11-3E6CE885449A}" dt="2023-05-09T19:14:18.566" v="575" actId="20577"/>
          <ac:spMkLst>
            <pc:docMk/>
            <pc:sldMk cId="349852564" sldId="256"/>
            <ac:spMk id="3" creationId="{ADC3A071-3C33-E626-4B4F-6C99F181CC81}"/>
          </ac:spMkLst>
        </pc:spChg>
      </pc:sldChg>
      <pc:sldChg chg="modSp">
        <pc:chgData name="Patrick Molligo" userId="3bb0837e-4947-4629-9175-5c7940436ad2" providerId="ADAL" clId="{672E5775-1B4D-4564-AF11-3E6CE885449A}" dt="2023-05-09T14:23:52.706" v="150"/>
        <pc:sldMkLst>
          <pc:docMk/>
          <pc:sldMk cId="30080763" sldId="257"/>
        </pc:sldMkLst>
        <pc:spChg chg="mod">
          <ac:chgData name="Patrick Molligo" userId="3bb0837e-4947-4629-9175-5c7940436ad2" providerId="ADAL" clId="{672E5775-1B4D-4564-AF11-3E6CE885449A}" dt="2023-05-09T14:23:52.706" v="150"/>
          <ac:spMkLst>
            <pc:docMk/>
            <pc:sldMk cId="30080763" sldId="257"/>
            <ac:spMk id="2" creationId="{6B8625B4-0E4D-5839-510D-409D9E05993C}"/>
          </ac:spMkLst>
        </pc:spChg>
        <pc:spChg chg="mod">
          <ac:chgData name="Patrick Molligo" userId="3bb0837e-4947-4629-9175-5c7940436ad2" providerId="ADAL" clId="{672E5775-1B4D-4564-AF11-3E6CE885449A}" dt="2023-05-09T14:23:52.706" v="150"/>
          <ac:spMkLst>
            <pc:docMk/>
            <pc:sldMk cId="30080763" sldId="257"/>
            <ac:spMk id="3" creationId="{B3967D59-F6E7-DE8E-FE01-F5950EEA92F5}"/>
          </ac:spMkLst>
        </pc:spChg>
        <pc:spChg chg="mod">
          <ac:chgData name="Patrick Molligo" userId="3bb0837e-4947-4629-9175-5c7940436ad2" providerId="ADAL" clId="{672E5775-1B4D-4564-AF11-3E6CE885449A}" dt="2023-05-09T14:23:52.706" v="150"/>
          <ac:spMkLst>
            <pc:docMk/>
            <pc:sldMk cId="30080763" sldId="257"/>
            <ac:spMk id="4" creationId="{DF67BA4D-AB0A-E388-2A0D-22C0918E65A7}"/>
          </ac:spMkLst>
        </pc:spChg>
        <pc:spChg chg="mod">
          <ac:chgData name="Patrick Molligo" userId="3bb0837e-4947-4629-9175-5c7940436ad2" providerId="ADAL" clId="{672E5775-1B4D-4564-AF11-3E6CE885449A}" dt="2023-05-09T14:23:52.706" v="150"/>
          <ac:spMkLst>
            <pc:docMk/>
            <pc:sldMk cId="30080763" sldId="257"/>
            <ac:spMk id="5" creationId="{C9378E72-CD6D-B094-99A2-637969823BAB}"/>
          </ac:spMkLst>
        </pc:spChg>
        <pc:spChg chg="mod">
          <ac:chgData name="Patrick Molligo" userId="3bb0837e-4947-4629-9175-5c7940436ad2" providerId="ADAL" clId="{672E5775-1B4D-4564-AF11-3E6CE885449A}" dt="2023-05-09T14:23:52.706" v="150"/>
          <ac:spMkLst>
            <pc:docMk/>
            <pc:sldMk cId="30080763" sldId="257"/>
            <ac:spMk id="8" creationId="{238634AE-AC50-1C9F-53D0-5A91174DFEF0}"/>
          </ac:spMkLst>
        </pc:spChg>
      </pc:sldChg>
      <pc:sldChg chg="modSp">
        <pc:chgData name="Patrick Molligo" userId="3bb0837e-4947-4629-9175-5c7940436ad2" providerId="ADAL" clId="{672E5775-1B4D-4564-AF11-3E6CE885449A}" dt="2023-05-09T14:23:52.706" v="150"/>
        <pc:sldMkLst>
          <pc:docMk/>
          <pc:sldMk cId="4113640855" sldId="258"/>
        </pc:sldMkLst>
        <pc:spChg chg="mod">
          <ac:chgData name="Patrick Molligo" userId="3bb0837e-4947-4629-9175-5c7940436ad2" providerId="ADAL" clId="{672E5775-1B4D-4564-AF11-3E6CE885449A}" dt="2023-05-09T14:23:52.706" v="150"/>
          <ac:spMkLst>
            <pc:docMk/>
            <pc:sldMk cId="4113640855" sldId="258"/>
            <ac:spMk id="2" creationId="{D68D6FDD-1CC5-9F62-CBB5-B58144944498}"/>
          </ac:spMkLst>
        </pc:spChg>
        <pc:spChg chg="mod">
          <ac:chgData name="Patrick Molligo" userId="3bb0837e-4947-4629-9175-5c7940436ad2" providerId="ADAL" clId="{672E5775-1B4D-4564-AF11-3E6CE885449A}" dt="2023-05-09T14:23:52.706" v="150"/>
          <ac:spMkLst>
            <pc:docMk/>
            <pc:sldMk cId="4113640855" sldId="258"/>
            <ac:spMk id="3" creationId="{11B9AE2A-4A21-25B7-27EA-7C82AE4B658D}"/>
          </ac:spMkLst>
        </pc:spChg>
        <pc:spChg chg="mod">
          <ac:chgData name="Patrick Molligo" userId="3bb0837e-4947-4629-9175-5c7940436ad2" providerId="ADAL" clId="{672E5775-1B4D-4564-AF11-3E6CE885449A}" dt="2023-05-09T14:23:52.706" v="150"/>
          <ac:spMkLst>
            <pc:docMk/>
            <pc:sldMk cId="4113640855" sldId="258"/>
            <ac:spMk id="4" creationId="{2CC534A6-2F6C-02F2-9530-7D16B15953EC}"/>
          </ac:spMkLst>
        </pc:spChg>
        <pc:spChg chg="mod">
          <ac:chgData name="Patrick Molligo" userId="3bb0837e-4947-4629-9175-5c7940436ad2" providerId="ADAL" clId="{672E5775-1B4D-4564-AF11-3E6CE885449A}" dt="2023-05-09T14:23:52.706" v="150"/>
          <ac:spMkLst>
            <pc:docMk/>
            <pc:sldMk cId="4113640855" sldId="258"/>
            <ac:spMk id="8" creationId="{33282E16-B055-5367-CC9D-2A718BE8DB63}"/>
          </ac:spMkLst>
        </pc:spChg>
      </pc:sldChg>
      <pc:sldChg chg="delSp modSp mod">
        <pc:chgData name="Patrick Molligo" userId="3bb0837e-4947-4629-9175-5c7940436ad2" providerId="ADAL" clId="{672E5775-1B4D-4564-AF11-3E6CE885449A}" dt="2023-05-09T19:02:32.292" v="538" actId="478"/>
        <pc:sldMkLst>
          <pc:docMk/>
          <pc:sldMk cId="3482449966" sldId="260"/>
        </pc:sldMkLst>
        <pc:spChg chg="mod">
          <ac:chgData name="Patrick Molligo" userId="3bb0837e-4947-4629-9175-5c7940436ad2" providerId="ADAL" clId="{672E5775-1B4D-4564-AF11-3E6CE885449A}" dt="2023-05-09T14:23:52.706" v="150"/>
          <ac:spMkLst>
            <pc:docMk/>
            <pc:sldMk cId="3482449966" sldId="260"/>
            <ac:spMk id="2" creationId="{D68D6FDD-1CC5-9F62-CBB5-B58144944498}"/>
          </ac:spMkLst>
        </pc:spChg>
        <pc:spChg chg="mod">
          <ac:chgData name="Patrick Molligo" userId="3bb0837e-4947-4629-9175-5c7940436ad2" providerId="ADAL" clId="{672E5775-1B4D-4564-AF11-3E6CE885449A}" dt="2023-05-09T14:23:52.706" v="150"/>
          <ac:spMkLst>
            <pc:docMk/>
            <pc:sldMk cId="3482449966" sldId="260"/>
            <ac:spMk id="3" creationId="{24247718-2F78-DC80-BD28-BBAFF7525A08}"/>
          </ac:spMkLst>
        </pc:spChg>
        <pc:spChg chg="mod">
          <ac:chgData name="Patrick Molligo" userId="3bb0837e-4947-4629-9175-5c7940436ad2" providerId="ADAL" clId="{672E5775-1B4D-4564-AF11-3E6CE885449A}" dt="2023-05-09T14:23:52.706" v="150"/>
          <ac:spMkLst>
            <pc:docMk/>
            <pc:sldMk cId="3482449966" sldId="260"/>
            <ac:spMk id="4" creationId="{9907BDF0-34D3-01E6-1DBA-AB03530BC00F}"/>
          </ac:spMkLst>
        </pc:spChg>
        <pc:spChg chg="del">
          <ac:chgData name="Patrick Molligo" userId="3bb0837e-4947-4629-9175-5c7940436ad2" providerId="ADAL" clId="{672E5775-1B4D-4564-AF11-3E6CE885449A}" dt="2023-05-09T19:02:32.292" v="538" actId="478"/>
          <ac:spMkLst>
            <pc:docMk/>
            <pc:sldMk cId="3482449966" sldId="260"/>
            <ac:spMk id="6" creationId="{8FE0BA7C-FA14-A245-ECFF-BBE15915840F}"/>
          </ac:spMkLst>
        </pc:spChg>
        <pc:spChg chg="mod">
          <ac:chgData name="Patrick Molligo" userId="3bb0837e-4947-4629-9175-5c7940436ad2" providerId="ADAL" clId="{672E5775-1B4D-4564-AF11-3E6CE885449A}" dt="2023-05-09T14:23:52.706" v="150"/>
          <ac:spMkLst>
            <pc:docMk/>
            <pc:sldMk cId="3482449966" sldId="260"/>
            <ac:spMk id="8" creationId="{8339C74E-2B4A-B80D-DB77-95260AF8C4AA}"/>
          </ac:spMkLst>
        </pc:spChg>
      </pc:sldChg>
      <pc:sldChg chg="modSp mod addAnim delAnim modAnim modNotesTx">
        <pc:chgData name="Patrick Molligo" userId="3bb0837e-4947-4629-9175-5c7940436ad2" providerId="ADAL" clId="{672E5775-1B4D-4564-AF11-3E6CE885449A}" dt="2023-05-09T19:19:11.947" v="677" actId="5793"/>
        <pc:sldMkLst>
          <pc:docMk/>
          <pc:sldMk cId="4144446268" sldId="262"/>
        </pc:sldMkLst>
        <pc:spChg chg="mod">
          <ac:chgData name="Patrick Molligo" userId="3bb0837e-4947-4629-9175-5c7940436ad2" providerId="ADAL" clId="{672E5775-1B4D-4564-AF11-3E6CE885449A}" dt="2023-05-09T14:23:52.706" v="150"/>
          <ac:spMkLst>
            <pc:docMk/>
            <pc:sldMk cId="4144446268" sldId="262"/>
            <ac:spMk id="2" creationId="{5549AD20-51CA-791C-D142-EE7F9B3535B4}"/>
          </ac:spMkLst>
        </pc:spChg>
        <pc:spChg chg="mod">
          <ac:chgData name="Patrick Molligo" userId="3bb0837e-4947-4629-9175-5c7940436ad2" providerId="ADAL" clId="{672E5775-1B4D-4564-AF11-3E6CE885449A}" dt="2023-05-09T19:19:11.947" v="677" actId="5793"/>
          <ac:spMkLst>
            <pc:docMk/>
            <pc:sldMk cId="4144446268" sldId="262"/>
            <ac:spMk id="3" creationId="{7348A770-5618-DD09-65EE-B1B791C8B020}"/>
          </ac:spMkLst>
        </pc:spChg>
        <pc:spChg chg="mod">
          <ac:chgData name="Patrick Molligo" userId="3bb0837e-4947-4629-9175-5c7940436ad2" providerId="ADAL" clId="{672E5775-1B4D-4564-AF11-3E6CE885449A}" dt="2023-05-09T14:23:52.706" v="150"/>
          <ac:spMkLst>
            <pc:docMk/>
            <pc:sldMk cId="4144446268" sldId="262"/>
            <ac:spMk id="4" creationId="{B1905456-90E1-75FF-EF12-D7F55CDB8839}"/>
          </ac:spMkLst>
        </pc:spChg>
        <pc:spChg chg="mod">
          <ac:chgData name="Patrick Molligo" userId="3bb0837e-4947-4629-9175-5c7940436ad2" providerId="ADAL" clId="{672E5775-1B4D-4564-AF11-3E6CE885449A}" dt="2023-05-09T14:23:52.706" v="150"/>
          <ac:spMkLst>
            <pc:docMk/>
            <pc:sldMk cId="4144446268" sldId="262"/>
            <ac:spMk id="5" creationId="{96D17482-EA58-B966-0907-4BC555149D97}"/>
          </ac:spMkLst>
        </pc:spChg>
        <pc:spChg chg="mod">
          <ac:chgData name="Patrick Molligo" userId="3bb0837e-4947-4629-9175-5c7940436ad2" providerId="ADAL" clId="{672E5775-1B4D-4564-AF11-3E6CE885449A}" dt="2023-05-09T14:23:52.706" v="150"/>
          <ac:spMkLst>
            <pc:docMk/>
            <pc:sldMk cId="4144446268" sldId="262"/>
            <ac:spMk id="8" creationId="{BE3768B2-3376-7B03-905D-E61190492338}"/>
          </ac:spMkLst>
        </pc:spChg>
      </pc:sldChg>
      <pc:sldChg chg="modSp">
        <pc:chgData name="Patrick Molligo" userId="3bb0837e-4947-4629-9175-5c7940436ad2" providerId="ADAL" clId="{672E5775-1B4D-4564-AF11-3E6CE885449A}" dt="2023-05-09T14:23:52.706" v="150"/>
        <pc:sldMkLst>
          <pc:docMk/>
          <pc:sldMk cId="1837072187" sldId="263"/>
        </pc:sldMkLst>
        <pc:spChg chg="mod">
          <ac:chgData name="Patrick Molligo" userId="3bb0837e-4947-4629-9175-5c7940436ad2" providerId="ADAL" clId="{672E5775-1B4D-4564-AF11-3E6CE885449A}" dt="2023-05-09T14:23:52.706" v="150"/>
          <ac:spMkLst>
            <pc:docMk/>
            <pc:sldMk cId="1837072187" sldId="263"/>
            <ac:spMk id="2" creationId="{0DBB5DAB-37ED-B5C0-DB39-E42FF77ADFD9}"/>
          </ac:spMkLst>
        </pc:spChg>
        <pc:spChg chg="mod">
          <ac:chgData name="Patrick Molligo" userId="3bb0837e-4947-4629-9175-5c7940436ad2" providerId="ADAL" clId="{672E5775-1B4D-4564-AF11-3E6CE885449A}" dt="2023-05-09T14:23:52.706" v="150"/>
          <ac:spMkLst>
            <pc:docMk/>
            <pc:sldMk cId="1837072187" sldId="263"/>
            <ac:spMk id="4" creationId="{2FC5F9DA-E823-8171-D0DE-8AD65FD296BB}"/>
          </ac:spMkLst>
        </pc:spChg>
        <pc:spChg chg="mod">
          <ac:chgData name="Patrick Molligo" userId="3bb0837e-4947-4629-9175-5c7940436ad2" providerId="ADAL" clId="{672E5775-1B4D-4564-AF11-3E6CE885449A}" dt="2023-05-09T14:23:52.706" v="150"/>
          <ac:spMkLst>
            <pc:docMk/>
            <pc:sldMk cId="1837072187" sldId="263"/>
            <ac:spMk id="5" creationId="{E42B3092-99C8-1C53-3C09-FCEFE6BEEB92}"/>
          </ac:spMkLst>
        </pc:spChg>
        <pc:spChg chg="mod">
          <ac:chgData name="Patrick Molligo" userId="3bb0837e-4947-4629-9175-5c7940436ad2" providerId="ADAL" clId="{672E5775-1B4D-4564-AF11-3E6CE885449A}" dt="2023-05-09T14:23:52.706" v="150"/>
          <ac:spMkLst>
            <pc:docMk/>
            <pc:sldMk cId="1837072187" sldId="263"/>
            <ac:spMk id="8" creationId="{080BB0A6-34AB-9DA3-567D-1B4F80D5FB46}"/>
          </ac:spMkLst>
        </pc:spChg>
      </pc:sldChg>
      <pc:sldChg chg="modSp mod">
        <pc:chgData name="Patrick Molligo" userId="3bb0837e-4947-4629-9175-5c7940436ad2" providerId="ADAL" clId="{672E5775-1B4D-4564-AF11-3E6CE885449A}" dt="2023-05-09T14:23:52.706" v="150"/>
        <pc:sldMkLst>
          <pc:docMk/>
          <pc:sldMk cId="919009066" sldId="264"/>
        </pc:sldMkLst>
        <pc:spChg chg="mod">
          <ac:chgData name="Patrick Molligo" userId="3bb0837e-4947-4629-9175-5c7940436ad2" providerId="ADAL" clId="{672E5775-1B4D-4564-AF11-3E6CE885449A}" dt="2023-05-09T14:23:52.706" v="150"/>
          <ac:spMkLst>
            <pc:docMk/>
            <pc:sldMk cId="919009066" sldId="264"/>
            <ac:spMk id="2" creationId="{B89F3DAD-4157-712F-7AF2-633B7924538A}"/>
          </ac:spMkLst>
        </pc:spChg>
        <pc:spChg chg="mod">
          <ac:chgData name="Patrick Molligo" userId="3bb0837e-4947-4629-9175-5c7940436ad2" providerId="ADAL" clId="{672E5775-1B4D-4564-AF11-3E6CE885449A}" dt="2023-05-09T14:23:52.706" v="150"/>
          <ac:spMkLst>
            <pc:docMk/>
            <pc:sldMk cId="919009066" sldId="264"/>
            <ac:spMk id="3" creationId="{A48869F4-7283-DC75-5BC1-3B8DF1CB5256}"/>
          </ac:spMkLst>
        </pc:spChg>
        <pc:spChg chg="mod">
          <ac:chgData name="Patrick Molligo" userId="3bb0837e-4947-4629-9175-5c7940436ad2" providerId="ADAL" clId="{672E5775-1B4D-4564-AF11-3E6CE885449A}" dt="2023-05-09T14:23:52.706" v="150"/>
          <ac:spMkLst>
            <pc:docMk/>
            <pc:sldMk cId="919009066" sldId="264"/>
            <ac:spMk id="4" creationId="{69E6509F-39AD-1255-EEBF-FC24E3C805E1}"/>
          </ac:spMkLst>
        </pc:spChg>
        <pc:spChg chg="mod">
          <ac:chgData name="Patrick Molligo" userId="3bb0837e-4947-4629-9175-5c7940436ad2" providerId="ADAL" clId="{672E5775-1B4D-4564-AF11-3E6CE885449A}" dt="2023-05-09T14:23:52.706" v="150"/>
          <ac:spMkLst>
            <pc:docMk/>
            <pc:sldMk cId="919009066" sldId="264"/>
            <ac:spMk id="8" creationId="{D06E83B8-E150-5D17-9A8B-7A2A6F8520AE}"/>
          </ac:spMkLst>
        </pc:spChg>
        <pc:graphicFrameChg chg="mod">
          <ac:chgData name="Patrick Molligo" userId="3bb0837e-4947-4629-9175-5c7940436ad2" providerId="ADAL" clId="{672E5775-1B4D-4564-AF11-3E6CE885449A}" dt="2023-05-09T14:15:27.630" v="102"/>
          <ac:graphicFrameMkLst>
            <pc:docMk/>
            <pc:sldMk cId="919009066" sldId="264"/>
            <ac:graphicFrameMk id="6" creationId="{CBA02AD4-9E71-9675-9333-D94ABC810414}"/>
          </ac:graphicFrameMkLst>
        </pc:graphicFrameChg>
      </pc:sldChg>
      <pc:sldChg chg="addSp delSp modSp del mod">
        <pc:chgData name="Patrick Molligo" userId="3bb0837e-4947-4629-9175-5c7940436ad2" providerId="ADAL" clId="{672E5775-1B4D-4564-AF11-3E6CE885449A}" dt="2023-05-09T18:54:55.228" v="483" actId="2696"/>
        <pc:sldMkLst>
          <pc:docMk/>
          <pc:sldMk cId="4194139071" sldId="268"/>
        </pc:sldMkLst>
        <pc:spChg chg="mod">
          <ac:chgData name="Patrick Molligo" userId="3bb0837e-4947-4629-9175-5c7940436ad2" providerId="ADAL" clId="{672E5775-1B4D-4564-AF11-3E6CE885449A}" dt="2023-05-09T14:23:52.706" v="150"/>
          <ac:spMkLst>
            <pc:docMk/>
            <pc:sldMk cId="4194139071" sldId="268"/>
            <ac:spMk id="2" creationId="{A7CDAD19-0161-BA4D-74EF-AD263B1BD79D}"/>
          </ac:spMkLst>
        </pc:spChg>
        <pc:spChg chg="mod">
          <ac:chgData name="Patrick Molligo" userId="3bb0837e-4947-4629-9175-5c7940436ad2" providerId="ADAL" clId="{672E5775-1B4D-4564-AF11-3E6CE885449A}" dt="2023-05-09T14:23:52.706" v="150"/>
          <ac:spMkLst>
            <pc:docMk/>
            <pc:sldMk cId="4194139071" sldId="268"/>
            <ac:spMk id="3" creationId="{CAA7F032-CE3C-6D4F-7EFF-B3B79D0D7437}"/>
          </ac:spMkLst>
        </pc:spChg>
        <pc:spChg chg="mod">
          <ac:chgData name="Patrick Molligo" userId="3bb0837e-4947-4629-9175-5c7940436ad2" providerId="ADAL" clId="{672E5775-1B4D-4564-AF11-3E6CE885449A}" dt="2023-05-09T14:23:52.706" v="150"/>
          <ac:spMkLst>
            <pc:docMk/>
            <pc:sldMk cId="4194139071" sldId="268"/>
            <ac:spMk id="4" creationId="{370B0DFF-F987-1F5E-62C0-2C659F90E6F6}"/>
          </ac:spMkLst>
        </pc:spChg>
        <pc:spChg chg="mod">
          <ac:chgData name="Patrick Molligo" userId="3bb0837e-4947-4629-9175-5c7940436ad2" providerId="ADAL" clId="{672E5775-1B4D-4564-AF11-3E6CE885449A}" dt="2023-05-09T14:23:52.706" v="150"/>
          <ac:spMkLst>
            <pc:docMk/>
            <pc:sldMk cId="4194139071" sldId="268"/>
            <ac:spMk id="7" creationId="{F0C99C51-1A45-DD96-EBD7-7E72E1A01E21}"/>
          </ac:spMkLst>
        </pc:spChg>
        <pc:graphicFrameChg chg="add del mod">
          <ac:chgData name="Patrick Molligo" userId="3bb0837e-4947-4629-9175-5c7940436ad2" providerId="ADAL" clId="{672E5775-1B4D-4564-AF11-3E6CE885449A}" dt="2023-05-09T18:49:27.700" v="417" actId="478"/>
          <ac:graphicFrameMkLst>
            <pc:docMk/>
            <pc:sldMk cId="4194139071" sldId="268"/>
            <ac:graphicFrameMk id="5" creationId="{620FC9B1-BCEF-6231-5FB3-BF07A68F577B}"/>
          </ac:graphicFrameMkLst>
        </pc:graphicFrameChg>
        <pc:graphicFrameChg chg="mod modGraphic">
          <ac:chgData name="Patrick Molligo" userId="3bb0837e-4947-4629-9175-5c7940436ad2" providerId="ADAL" clId="{672E5775-1B4D-4564-AF11-3E6CE885449A}" dt="2023-05-09T18:41:51.187" v="416" actId="108"/>
          <ac:graphicFrameMkLst>
            <pc:docMk/>
            <pc:sldMk cId="4194139071" sldId="268"/>
            <ac:graphicFrameMk id="18" creationId="{A21C83CD-DF48-C6E8-958D-B1AEA1DEC55E}"/>
          </ac:graphicFrameMkLst>
        </pc:graphicFrameChg>
      </pc:sldChg>
      <pc:sldChg chg="modSp">
        <pc:chgData name="Patrick Molligo" userId="3bb0837e-4947-4629-9175-5c7940436ad2" providerId="ADAL" clId="{672E5775-1B4D-4564-AF11-3E6CE885449A}" dt="2023-05-09T14:23:52.706" v="150"/>
        <pc:sldMkLst>
          <pc:docMk/>
          <pc:sldMk cId="2362260247" sldId="270"/>
        </pc:sldMkLst>
        <pc:spChg chg="mod">
          <ac:chgData name="Patrick Molligo" userId="3bb0837e-4947-4629-9175-5c7940436ad2" providerId="ADAL" clId="{672E5775-1B4D-4564-AF11-3E6CE885449A}" dt="2023-05-09T14:23:52.706" v="150"/>
          <ac:spMkLst>
            <pc:docMk/>
            <pc:sldMk cId="2362260247" sldId="270"/>
            <ac:spMk id="2" creationId="{D68D6FDD-1CC5-9F62-CBB5-B58144944498}"/>
          </ac:spMkLst>
        </pc:spChg>
        <pc:spChg chg="mod">
          <ac:chgData name="Patrick Molligo" userId="3bb0837e-4947-4629-9175-5c7940436ad2" providerId="ADAL" clId="{672E5775-1B4D-4564-AF11-3E6CE885449A}" dt="2023-05-09T14:23:52.706" v="150"/>
          <ac:spMkLst>
            <pc:docMk/>
            <pc:sldMk cId="2362260247" sldId="270"/>
            <ac:spMk id="4" creationId="{44F8FACE-5BAE-FAE6-6B86-E9380D19652F}"/>
          </ac:spMkLst>
        </pc:spChg>
        <pc:spChg chg="mod">
          <ac:chgData name="Patrick Molligo" userId="3bb0837e-4947-4629-9175-5c7940436ad2" providerId="ADAL" clId="{672E5775-1B4D-4564-AF11-3E6CE885449A}" dt="2023-05-09T14:23:52.706" v="150"/>
          <ac:spMkLst>
            <pc:docMk/>
            <pc:sldMk cId="2362260247" sldId="270"/>
            <ac:spMk id="5" creationId="{7317F431-51EA-42EA-59D2-D8FD63D1C470}"/>
          </ac:spMkLst>
        </pc:spChg>
        <pc:spChg chg="mod">
          <ac:chgData name="Patrick Molligo" userId="3bb0837e-4947-4629-9175-5c7940436ad2" providerId="ADAL" clId="{672E5775-1B4D-4564-AF11-3E6CE885449A}" dt="2023-05-09T14:23:52.706" v="150"/>
          <ac:spMkLst>
            <pc:docMk/>
            <pc:sldMk cId="2362260247" sldId="270"/>
            <ac:spMk id="8" creationId="{4B21B313-3643-AB88-2AC2-EBCBD51916DA}"/>
          </ac:spMkLst>
        </pc:spChg>
      </pc:sldChg>
      <pc:sldChg chg="modSp modNotesTx">
        <pc:chgData name="Patrick Molligo" userId="3bb0837e-4947-4629-9175-5c7940436ad2" providerId="ADAL" clId="{672E5775-1B4D-4564-AF11-3E6CE885449A}" dt="2023-05-09T19:20:27.486" v="681"/>
        <pc:sldMkLst>
          <pc:docMk/>
          <pc:sldMk cId="1548654247" sldId="271"/>
        </pc:sldMkLst>
        <pc:spChg chg="mod">
          <ac:chgData name="Patrick Molligo" userId="3bb0837e-4947-4629-9175-5c7940436ad2" providerId="ADAL" clId="{672E5775-1B4D-4564-AF11-3E6CE885449A}" dt="2023-05-09T14:23:52.706" v="150"/>
          <ac:spMkLst>
            <pc:docMk/>
            <pc:sldMk cId="1548654247" sldId="271"/>
            <ac:spMk id="2" creationId="{B89F3DAD-4157-712F-7AF2-633B7924538A}"/>
          </ac:spMkLst>
        </pc:spChg>
        <pc:spChg chg="mod">
          <ac:chgData name="Patrick Molligo" userId="3bb0837e-4947-4629-9175-5c7940436ad2" providerId="ADAL" clId="{672E5775-1B4D-4564-AF11-3E6CE885449A}" dt="2023-05-09T14:23:52.706" v="150"/>
          <ac:spMkLst>
            <pc:docMk/>
            <pc:sldMk cId="1548654247" sldId="271"/>
            <ac:spMk id="4" creationId="{14F2B3D1-7551-24EA-3E35-24FBE031F90D}"/>
          </ac:spMkLst>
        </pc:spChg>
        <pc:spChg chg="mod">
          <ac:chgData name="Patrick Molligo" userId="3bb0837e-4947-4629-9175-5c7940436ad2" providerId="ADAL" clId="{672E5775-1B4D-4564-AF11-3E6CE885449A}" dt="2023-05-09T14:23:52.706" v="150"/>
          <ac:spMkLst>
            <pc:docMk/>
            <pc:sldMk cId="1548654247" sldId="271"/>
            <ac:spMk id="5" creationId="{A36CF77F-0ABF-C72B-459F-1DF566AAF764}"/>
          </ac:spMkLst>
        </pc:spChg>
        <pc:spChg chg="mod">
          <ac:chgData name="Patrick Molligo" userId="3bb0837e-4947-4629-9175-5c7940436ad2" providerId="ADAL" clId="{672E5775-1B4D-4564-AF11-3E6CE885449A}" dt="2023-05-09T14:23:52.706" v="150"/>
          <ac:spMkLst>
            <pc:docMk/>
            <pc:sldMk cId="1548654247" sldId="271"/>
            <ac:spMk id="8" creationId="{45758C76-5395-11C1-7377-F3BAF6F71446}"/>
          </ac:spMkLst>
        </pc:spChg>
      </pc:sldChg>
      <pc:sldChg chg="addSp delSp modSp mod">
        <pc:chgData name="Patrick Molligo" userId="3bb0837e-4947-4629-9175-5c7940436ad2" providerId="ADAL" clId="{672E5775-1B4D-4564-AF11-3E6CE885449A}" dt="2023-05-09T19:23:19.409" v="689" actId="478"/>
        <pc:sldMkLst>
          <pc:docMk/>
          <pc:sldMk cId="4024366054" sldId="272"/>
        </pc:sldMkLst>
        <pc:spChg chg="del mod">
          <ac:chgData name="Patrick Molligo" userId="3bb0837e-4947-4629-9175-5c7940436ad2" providerId="ADAL" clId="{672E5775-1B4D-4564-AF11-3E6CE885449A}" dt="2023-05-09T19:22:49.028" v="682" actId="478"/>
          <ac:spMkLst>
            <pc:docMk/>
            <pc:sldMk cId="4024366054" sldId="272"/>
            <ac:spMk id="2" creationId="{AED26D16-E7B6-721B-DF73-6EB7BDA31199}"/>
          </ac:spMkLst>
        </pc:spChg>
        <pc:spChg chg="mod">
          <ac:chgData name="Patrick Molligo" userId="3bb0837e-4947-4629-9175-5c7940436ad2" providerId="ADAL" clId="{672E5775-1B4D-4564-AF11-3E6CE885449A}" dt="2023-05-09T14:23:52.706" v="150"/>
          <ac:spMkLst>
            <pc:docMk/>
            <pc:sldMk cId="4024366054" sldId="272"/>
            <ac:spMk id="3" creationId="{EC33E554-537A-C693-D1A7-1FF014CCB153}"/>
          </ac:spMkLst>
        </pc:spChg>
        <pc:spChg chg="del">
          <ac:chgData name="Patrick Molligo" userId="3bb0837e-4947-4629-9175-5c7940436ad2" providerId="ADAL" clId="{672E5775-1B4D-4564-AF11-3E6CE885449A}" dt="2023-05-09T19:22:49.028" v="682" actId="478"/>
          <ac:spMkLst>
            <pc:docMk/>
            <pc:sldMk cId="4024366054" sldId="272"/>
            <ac:spMk id="5" creationId="{72C6DD6F-1C48-0D22-3047-6768DB1F274E}"/>
          </ac:spMkLst>
        </pc:spChg>
        <pc:spChg chg="del">
          <ac:chgData name="Patrick Molligo" userId="3bb0837e-4947-4629-9175-5c7940436ad2" providerId="ADAL" clId="{672E5775-1B4D-4564-AF11-3E6CE885449A}" dt="2023-05-09T19:02:26.175" v="534" actId="478"/>
          <ac:spMkLst>
            <pc:docMk/>
            <pc:sldMk cId="4024366054" sldId="272"/>
            <ac:spMk id="6" creationId="{E97A746D-7F02-47E5-EC77-EDF8CA077D4A}"/>
          </ac:spMkLst>
        </pc:spChg>
        <pc:spChg chg="add del mod">
          <ac:chgData name="Patrick Molligo" userId="3bb0837e-4947-4629-9175-5c7940436ad2" providerId="ADAL" clId="{672E5775-1B4D-4564-AF11-3E6CE885449A}" dt="2023-05-09T19:23:19.409" v="689" actId="478"/>
          <ac:spMkLst>
            <pc:docMk/>
            <pc:sldMk cId="4024366054" sldId="272"/>
            <ac:spMk id="7" creationId="{3E49299C-A256-87D4-5D9B-B6022F8063EA}"/>
          </ac:spMkLst>
        </pc:spChg>
        <pc:spChg chg="add del mod">
          <ac:chgData name="Patrick Molligo" userId="3bb0837e-4947-4629-9175-5c7940436ad2" providerId="ADAL" clId="{672E5775-1B4D-4564-AF11-3E6CE885449A}" dt="2023-05-09T19:23:19.409" v="689" actId="478"/>
          <ac:spMkLst>
            <pc:docMk/>
            <pc:sldMk cId="4024366054" sldId="272"/>
            <ac:spMk id="8" creationId="{41FC74FF-1EBF-9C80-164A-7123EADA3778}"/>
          </ac:spMkLst>
        </pc:spChg>
        <pc:spChg chg="add del mod">
          <ac:chgData name="Patrick Molligo" userId="3bb0837e-4947-4629-9175-5c7940436ad2" providerId="ADAL" clId="{672E5775-1B4D-4564-AF11-3E6CE885449A}" dt="2023-05-09T19:23:17.769" v="686"/>
          <ac:spMkLst>
            <pc:docMk/>
            <pc:sldMk cId="4024366054" sldId="272"/>
            <ac:spMk id="9" creationId="{EB0DF453-6F23-FC1F-F9BE-3B7A632D1879}"/>
          </ac:spMkLst>
        </pc:spChg>
        <pc:spChg chg="add del mod">
          <ac:chgData name="Patrick Molligo" userId="3bb0837e-4947-4629-9175-5c7940436ad2" providerId="ADAL" clId="{672E5775-1B4D-4564-AF11-3E6CE885449A}" dt="2023-05-09T19:23:17.769" v="686"/>
          <ac:spMkLst>
            <pc:docMk/>
            <pc:sldMk cId="4024366054" sldId="272"/>
            <ac:spMk id="10" creationId="{8F5E4E41-DB01-0E07-1EE1-DD495BC75CBD}"/>
          </ac:spMkLst>
        </pc:spChg>
        <pc:spChg chg="mod">
          <ac:chgData name="Patrick Molligo" userId="3bb0837e-4947-4629-9175-5c7940436ad2" providerId="ADAL" clId="{672E5775-1B4D-4564-AF11-3E6CE885449A}" dt="2023-05-09T14:23:52.706" v="150"/>
          <ac:spMkLst>
            <pc:docMk/>
            <pc:sldMk cId="4024366054" sldId="272"/>
            <ac:spMk id="11" creationId="{CE5DD491-3544-0963-1EC7-A598F336CBA9}"/>
          </ac:spMkLst>
        </pc:spChg>
        <pc:picChg chg="add del">
          <ac:chgData name="Patrick Molligo" userId="3bb0837e-4947-4629-9175-5c7940436ad2" providerId="ADAL" clId="{672E5775-1B4D-4564-AF11-3E6CE885449A}" dt="2023-05-09T19:23:18.814" v="688"/>
          <ac:picMkLst>
            <pc:docMk/>
            <pc:sldMk cId="4024366054" sldId="272"/>
            <ac:picMk id="12" creationId="{94D58DE5-7761-58FD-7177-24930FC56762}"/>
          </ac:picMkLst>
        </pc:picChg>
      </pc:sldChg>
      <pc:sldChg chg="modSp">
        <pc:chgData name="Patrick Molligo" userId="3bb0837e-4947-4629-9175-5c7940436ad2" providerId="ADAL" clId="{672E5775-1B4D-4564-AF11-3E6CE885449A}" dt="2023-05-09T14:23:52.706" v="150"/>
        <pc:sldMkLst>
          <pc:docMk/>
          <pc:sldMk cId="4149703356" sldId="273"/>
        </pc:sldMkLst>
        <pc:spChg chg="mod">
          <ac:chgData name="Patrick Molligo" userId="3bb0837e-4947-4629-9175-5c7940436ad2" providerId="ADAL" clId="{672E5775-1B4D-4564-AF11-3E6CE885449A}" dt="2023-05-09T14:23:52.706" v="150"/>
          <ac:spMkLst>
            <pc:docMk/>
            <pc:sldMk cId="4149703356" sldId="273"/>
            <ac:spMk id="2" creationId="{D68D6FDD-1CC5-9F62-CBB5-B58144944498}"/>
          </ac:spMkLst>
        </pc:spChg>
        <pc:spChg chg="mod">
          <ac:chgData name="Patrick Molligo" userId="3bb0837e-4947-4629-9175-5c7940436ad2" providerId="ADAL" clId="{672E5775-1B4D-4564-AF11-3E6CE885449A}" dt="2023-05-09T14:23:52.706" v="150"/>
          <ac:spMkLst>
            <pc:docMk/>
            <pc:sldMk cId="4149703356" sldId="273"/>
            <ac:spMk id="3" creationId="{AB5E48EE-B80C-44CA-5667-B268FB0077DB}"/>
          </ac:spMkLst>
        </pc:spChg>
        <pc:spChg chg="mod">
          <ac:chgData name="Patrick Molligo" userId="3bb0837e-4947-4629-9175-5c7940436ad2" providerId="ADAL" clId="{672E5775-1B4D-4564-AF11-3E6CE885449A}" dt="2023-05-09T14:23:52.706" v="150"/>
          <ac:spMkLst>
            <pc:docMk/>
            <pc:sldMk cId="4149703356" sldId="273"/>
            <ac:spMk id="4" creationId="{52627336-8BFA-981E-260A-2B0ABF07FED5}"/>
          </ac:spMkLst>
        </pc:spChg>
        <pc:spChg chg="mod">
          <ac:chgData name="Patrick Molligo" userId="3bb0837e-4947-4629-9175-5c7940436ad2" providerId="ADAL" clId="{672E5775-1B4D-4564-AF11-3E6CE885449A}" dt="2023-05-09T14:23:52.706" v="150"/>
          <ac:spMkLst>
            <pc:docMk/>
            <pc:sldMk cId="4149703356" sldId="273"/>
            <ac:spMk id="7" creationId="{798279EF-3FD7-142D-2EFE-45B472BB6E4E}"/>
          </ac:spMkLst>
        </pc:spChg>
      </pc:sldChg>
      <pc:sldChg chg="modSp">
        <pc:chgData name="Patrick Molligo" userId="3bb0837e-4947-4629-9175-5c7940436ad2" providerId="ADAL" clId="{672E5775-1B4D-4564-AF11-3E6CE885449A}" dt="2023-05-09T14:23:52.706" v="150"/>
        <pc:sldMkLst>
          <pc:docMk/>
          <pc:sldMk cId="2025784183" sldId="280"/>
        </pc:sldMkLst>
        <pc:spChg chg="mod">
          <ac:chgData name="Patrick Molligo" userId="3bb0837e-4947-4629-9175-5c7940436ad2" providerId="ADAL" clId="{672E5775-1B4D-4564-AF11-3E6CE885449A}" dt="2023-05-09T14:23:52.706" v="150"/>
          <ac:spMkLst>
            <pc:docMk/>
            <pc:sldMk cId="2025784183" sldId="280"/>
            <ac:spMk id="2" creationId="{26BD9A46-626E-208D-7B02-D88E9E491C6A}"/>
          </ac:spMkLst>
        </pc:spChg>
        <pc:spChg chg="mod">
          <ac:chgData name="Patrick Molligo" userId="3bb0837e-4947-4629-9175-5c7940436ad2" providerId="ADAL" clId="{672E5775-1B4D-4564-AF11-3E6CE885449A}" dt="2023-05-09T14:23:52.706" v="150"/>
          <ac:spMkLst>
            <pc:docMk/>
            <pc:sldMk cId="2025784183" sldId="280"/>
            <ac:spMk id="3" creationId="{F3C6035A-A865-2E0F-7082-0582E41738F7}"/>
          </ac:spMkLst>
        </pc:spChg>
        <pc:spChg chg="mod">
          <ac:chgData name="Patrick Molligo" userId="3bb0837e-4947-4629-9175-5c7940436ad2" providerId="ADAL" clId="{672E5775-1B4D-4564-AF11-3E6CE885449A}" dt="2023-05-09T14:23:52.706" v="150"/>
          <ac:spMkLst>
            <pc:docMk/>
            <pc:sldMk cId="2025784183" sldId="280"/>
            <ac:spMk id="4" creationId="{964F9FC3-C3D3-4AB5-E41B-9567F71C8C3C}"/>
          </ac:spMkLst>
        </pc:spChg>
        <pc:spChg chg="mod">
          <ac:chgData name="Patrick Molligo" userId="3bb0837e-4947-4629-9175-5c7940436ad2" providerId="ADAL" clId="{672E5775-1B4D-4564-AF11-3E6CE885449A}" dt="2023-05-09T14:23:52.706" v="150"/>
          <ac:spMkLst>
            <pc:docMk/>
            <pc:sldMk cId="2025784183" sldId="280"/>
            <ac:spMk id="5" creationId="{31F93E1E-D3D0-CDC2-A825-6845D7BFA6F7}"/>
          </ac:spMkLst>
        </pc:spChg>
        <pc:spChg chg="mod">
          <ac:chgData name="Patrick Molligo" userId="3bb0837e-4947-4629-9175-5c7940436ad2" providerId="ADAL" clId="{672E5775-1B4D-4564-AF11-3E6CE885449A}" dt="2023-05-09T14:23:52.706" v="150"/>
          <ac:spMkLst>
            <pc:docMk/>
            <pc:sldMk cId="2025784183" sldId="280"/>
            <ac:spMk id="12" creationId="{DBFE78B2-0FC7-068F-04CB-41A91411F989}"/>
          </ac:spMkLst>
        </pc:spChg>
      </pc:sldChg>
      <pc:sldChg chg="addSp delSp modSp mod">
        <pc:chgData name="Patrick Molligo" userId="3bb0837e-4947-4629-9175-5c7940436ad2" providerId="ADAL" clId="{672E5775-1B4D-4564-AF11-3E6CE885449A}" dt="2023-05-09T17:23:07.410" v="383"/>
        <pc:sldMkLst>
          <pc:docMk/>
          <pc:sldMk cId="4218025244" sldId="281"/>
        </pc:sldMkLst>
        <pc:spChg chg="mod">
          <ac:chgData name="Patrick Molligo" userId="3bb0837e-4947-4629-9175-5c7940436ad2" providerId="ADAL" clId="{672E5775-1B4D-4564-AF11-3E6CE885449A}" dt="2023-05-09T14:23:52.706" v="150"/>
          <ac:spMkLst>
            <pc:docMk/>
            <pc:sldMk cId="4218025244" sldId="281"/>
            <ac:spMk id="2" creationId="{A7CDAD19-0161-BA4D-74EF-AD263B1BD79D}"/>
          </ac:spMkLst>
        </pc:spChg>
        <pc:spChg chg="mod">
          <ac:chgData name="Patrick Molligo" userId="3bb0837e-4947-4629-9175-5c7940436ad2" providerId="ADAL" clId="{672E5775-1B4D-4564-AF11-3E6CE885449A}" dt="2023-05-09T15:08:16.673" v="238" actId="1076"/>
          <ac:spMkLst>
            <pc:docMk/>
            <pc:sldMk cId="4218025244" sldId="281"/>
            <ac:spMk id="3" creationId="{46D2DD23-9067-9643-460C-00A147783ABA}"/>
          </ac:spMkLst>
        </pc:spChg>
        <pc:spChg chg="mod">
          <ac:chgData name="Patrick Molligo" userId="3bb0837e-4947-4629-9175-5c7940436ad2" providerId="ADAL" clId="{672E5775-1B4D-4564-AF11-3E6CE885449A}" dt="2023-05-09T15:08:19.777" v="240" actId="1076"/>
          <ac:spMkLst>
            <pc:docMk/>
            <pc:sldMk cId="4218025244" sldId="281"/>
            <ac:spMk id="7" creationId="{529B5B19-7218-7D5C-E0B0-5BEE6545E45D}"/>
          </ac:spMkLst>
        </pc:spChg>
        <pc:spChg chg="mod">
          <ac:chgData name="Patrick Molligo" userId="3bb0837e-4947-4629-9175-5c7940436ad2" providerId="ADAL" clId="{672E5775-1B4D-4564-AF11-3E6CE885449A}" dt="2023-05-09T17:20:37.733" v="336" actId="1076"/>
          <ac:spMkLst>
            <pc:docMk/>
            <pc:sldMk cId="4218025244" sldId="281"/>
            <ac:spMk id="10" creationId="{0B717906-07E8-EE04-E112-BDCCAB022C86}"/>
          </ac:spMkLst>
        </pc:spChg>
        <pc:spChg chg="mod">
          <ac:chgData name="Patrick Molligo" userId="3bb0837e-4947-4629-9175-5c7940436ad2" providerId="ADAL" clId="{672E5775-1B4D-4564-AF11-3E6CE885449A}" dt="2023-05-09T14:23:52.706" v="150"/>
          <ac:spMkLst>
            <pc:docMk/>
            <pc:sldMk cId="4218025244" sldId="281"/>
            <ac:spMk id="12" creationId="{5BF5E0A6-86BF-B252-7FCD-8E7FA809301D}"/>
          </ac:spMkLst>
        </pc:spChg>
        <pc:spChg chg="mod">
          <ac:chgData name="Patrick Molligo" userId="3bb0837e-4947-4629-9175-5c7940436ad2" providerId="ADAL" clId="{672E5775-1B4D-4564-AF11-3E6CE885449A}" dt="2023-05-09T14:26:51.261" v="185" actId="20577"/>
          <ac:spMkLst>
            <pc:docMk/>
            <pc:sldMk cId="4218025244" sldId="281"/>
            <ac:spMk id="16" creationId="{08B3221E-DF62-2DA3-763C-2AEBDB2A792F}"/>
          </ac:spMkLst>
        </pc:spChg>
        <pc:graphicFrameChg chg="add del mod">
          <ac:chgData name="Patrick Molligo" userId="3bb0837e-4947-4629-9175-5c7940436ad2" providerId="ADAL" clId="{672E5775-1B4D-4564-AF11-3E6CE885449A}" dt="2023-05-09T14:23:54.108" v="151" actId="478"/>
          <ac:graphicFrameMkLst>
            <pc:docMk/>
            <pc:sldMk cId="4218025244" sldId="281"/>
            <ac:graphicFrameMk id="4" creationId="{31C9CB87-9C2B-4425-8FE0-D74C1ACC473A}"/>
          </ac:graphicFrameMkLst>
        </pc:graphicFrameChg>
        <pc:graphicFrameChg chg="add mod">
          <ac:chgData name="Patrick Molligo" userId="3bb0837e-4947-4629-9175-5c7940436ad2" providerId="ADAL" clId="{672E5775-1B4D-4564-AF11-3E6CE885449A}" dt="2023-05-09T14:23:14.696" v="141"/>
          <ac:graphicFrameMkLst>
            <pc:docMk/>
            <pc:sldMk cId="4218025244" sldId="281"/>
            <ac:graphicFrameMk id="5" creationId="{31C9CB87-9C2B-4425-8FE0-D74C1ACC473A}"/>
          </ac:graphicFrameMkLst>
        </pc:graphicFrameChg>
        <pc:graphicFrameChg chg="add del mod">
          <ac:chgData name="Patrick Molligo" userId="3bb0837e-4947-4629-9175-5c7940436ad2" providerId="ADAL" clId="{672E5775-1B4D-4564-AF11-3E6CE885449A}" dt="2023-05-09T14:26:02.053" v="165" actId="478"/>
          <ac:graphicFrameMkLst>
            <pc:docMk/>
            <pc:sldMk cId="4218025244" sldId="281"/>
            <ac:graphicFrameMk id="6" creationId="{31C9CB87-9C2B-4425-8FE0-D74C1ACC473A}"/>
          </ac:graphicFrameMkLst>
        </pc:graphicFrameChg>
        <pc:graphicFrameChg chg="add del mod">
          <ac:chgData name="Patrick Molligo" userId="3bb0837e-4947-4629-9175-5c7940436ad2" providerId="ADAL" clId="{672E5775-1B4D-4564-AF11-3E6CE885449A}" dt="2023-05-09T17:16:47.924" v="318" actId="478"/>
          <ac:graphicFrameMkLst>
            <pc:docMk/>
            <pc:sldMk cId="4218025244" sldId="281"/>
            <ac:graphicFrameMk id="8" creationId="{31C9CB87-9C2B-4425-8FE0-D74C1ACC473A}"/>
          </ac:graphicFrameMkLst>
        </pc:graphicFrameChg>
        <pc:graphicFrameChg chg="del">
          <ac:chgData name="Patrick Molligo" userId="3bb0837e-4947-4629-9175-5c7940436ad2" providerId="ADAL" clId="{672E5775-1B4D-4564-AF11-3E6CE885449A}" dt="2023-05-09T14:17:06.394" v="111" actId="478"/>
          <ac:graphicFrameMkLst>
            <pc:docMk/>
            <pc:sldMk cId="4218025244" sldId="281"/>
            <ac:graphicFrameMk id="9" creationId="{E9913181-3F1E-4C45-EBBA-D5084845F76D}"/>
          </ac:graphicFrameMkLst>
        </pc:graphicFrameChg>
        <pc:graphicFrameChg chg="add mod">
          <ac:chgData name="Patrick Molligo" userId="3bb0837e-4947-4629-9175-5c7940436ad2" providerId="ADAL" clId="{672E5775-1B4D-4564-AF11-3E6CE885449A}" dt="2023-05-09T17:23:07.410" v="383"/>
          <ac:graphicFrameMkLst>
            <pc:docMk/>
            <pc:sldMk cId="4218025244" sldId="281"/>
            <ac:graphicFrameMk id="11" creationId="{31C9CB87-9C2B-4425-8FE0-D74C1ACC473A}"/>
          </ac:graphicFrameMkLst>
        </pc:graphicFrameChg>
      </pc:sldChg>
      <pc:sldChg chg="modSp">
        <pc:chgData name="Patrick Molligo" userId="3bb0837e-4947-4629-9175-5c7940436ad2" providerId="ADAL" clId="{672E5775-1B4D-4564-AF11-3E6CE885449A}" dt="2023-05-09T14:23:52.706" v="150"/>
        <pc:sldMkLst>
          <pc:docMk/>
          <pc:sldMk cId="2072711432" sldId="282"/>
        </pc:sldMkLst>
        <pc:spChg chg="mod">
          <ac:chgData name="Patrick Molligo" userId="3bb0837e-4947-4629-9175-5c7940436ad2" providerId="ADAL" clId="{672E5775-1B4D-4564-AF11-3E6CE885449A}" dt="2023-05-09T14:23:52.706" v="150"/>
          <ac:spMkLst>
            <pc:docMk/>
            <pc:sldMk cId="2072711432" sldId="282"/>
            <ac:spMk id="2" creationId="{A7CDAD19-0161-BA4D-74EF-AD263B1BD79D}"/>
          </ac:spMkLst>
        </pc:spChg>
        <pc:spChg chg="mod">
          <ac:chgData name="Patrick Molligo" userId="3bb0837e-4947-4629-9175-5c7940436ad2" providerId="ADAL" clId="{672E5775-1B4D-4564-AF11-3E6CE885449A}" dt="2023-05-09T14:23:52.706" v="150"/>
          <ac:spMkLst>
            <pc:docMk/>
            <pc:sldMk cId="2072711432" sldId="282"/>
            <ac:spMk id="3" creationId="{A7D92D6D-D543-1A53-2C9B-8E966D381446}"/>
          </ac:spMkLst>
        </pc:spChg>
        <pc:spChg chg="mod">
          <ac:chgData name="Patrick Molligo" userId="3bb0837e-4947-4629-9175-5c7940436ad2" providerId="ADAL" clId="{672E5775-1B4D-4564-AF11-3E6CE885449A}" dt="2023-05-09T14:23:52.706" v="150"/>
          <ac:spMkLst>
            <pc:docMk/>
            <pc:sldMk cId="2072711432" sldId="282"/>
            <ac:spMk id="4" creationId="{63067F06-BB3A-87D0-BB30-38E64D518D35}"/>
          </ac:spMkLst>
        </pc:spChg>
        <pc:spChg chg="mod">
          <ac:chgData name="Patrick Molligo" userId="3bb0837e-4947-4629-9175-5c7940436ad2" providerId="ADAL" clId="{672E5775-1B4D-4564-AF11-3E6CE885449A}" dt="2023-05-09T14:23:52.706" v="150"/>
          <ac:spMkLst>
            <pc:docMk/>
            <pc:sldMk cId="2072711432" sldId="282"/>
            <ac:spMk id="13" creationId="{9FA12972-0B69-D2E0-5F9D-6FE82AE14C87}"/>
          </ac:spMkLst>
        </pc:spChg>
      </pc:sldChg>
      <pc:sldChg chg="delSp modSp mod">
        <pc:chgData name="Patrick Molligo" userId="3bb0837e-4947-4629-9175-5c7940436ad2" providerId="ADAL" clId="{672E5775-1B4D-4564-AF11-3E6CE885449A}" dt="2023-05-09T19:02:34.419" v="540" actId="478"/>
        <pc:sldMkLst>
          <pc:docMk/>
          <pc:sldMk cId="1379143662" sldId="283"/>
        </pc:sldMkLst>
        <pc:spChg chg="mod">
          <ac:chgData name="Patrick Molligo" userId="3bb0837e-4947-4629-9175-5c7940436ad2" providerId="ADAL" clId="{672E5775-1B4D-4564-AF11-3E6CE885449A}" dt="2023-05-09T14:23:52.706" v="150"/>
          <ac:spMkLst>
            <pc:docMk/>
            <pc:sldMk cId="1379143662" sldId="283"/>
            <ac:spMk id="2" creationId="{B89F3DAD-4157-712F-7AF2-633B7924538A}"/>
          </ac:spMkLst>
        </pc:spChg>
        <pc:spChg chg="del">
          <ac:chgData name="Patrick Molligo" userId="3bb0837e-4947-4629-9175-5c7940436ad2" providerId="ADAL" clId="{672E5775-1B4D-4564-AF11-3E6CE885449A}" dt="2023-05-09T19:02:34.419" v="540" actId="478"/>
          <ac:spMkLst>
            <pc:docMk/>
            <pc:sldMk cId="1379143662" sldId="283"/>
            <ac:spMk id="7" creationId="{16738A6F-8A6E-39B6-E1B4-D92A316C6FFC}"/>
          </ac:spMkLst>
        </pc:spChg>
        <pc:spChg chg="mod">
          <ac:chgData name="Patrick Molligo" userId="3bb0837e-4947-4629-9175-5c7940436ad2" providerId="ADAL" clId="{672E5775-1B4D-4564-AF11-3E6CE885449A}" dt="2023-05-09T14:23:52.706" v="150"/>
          <ac:spMkLst>
            <pc:docMk/>
            <pc:sldMk cId="1379143662" sldId="283"/>
            <ac:spMk id="9" creationId="{27257F91-CCF5-254E-E91B-980E1896A5FC}"/>
          </ac:spMkLst>
        </pc:spChg>
        <pc:spChg chg="mod">
          <ac:chgData name="Patrick Molligo" userId="3bb0837e-4947-4629-9175-5c7940436ad2" providerId="ADAL" clId="{672E5775-1B4D-4564-AF11-3E6CE885449A}" dt="2023-05-09T14:23:52.706" v="150"/>
          <ac:spMkLst>
            <pc:docMk/>
            <pc:sldMk cId="1379143662" sldId="283"/>
            <ac:spMk id="10" creationId="{DBDF9EB1-FA17-0DA9-435D-0E6E458D0F42}"/>
          </ac:spMkLst>
        </pc:spChg>
        <pc:spChg chg="mod">
          <ac:chgData name="Patrick Molligo" userId="3bb0837e-4947-4629-9175-5c7940436ad2" providerId="ADAL" clId="{672E5775-1B4D-4564-AF11-3E6CE885449A}" dt="2023-05-09T14:23:52.706" v="150"/>
          <ac:spMkLst>
            <pc:docMk/>
            <pc:sldMk cId="1379143662" sldId="283"/>
            <ac:spMk id="14" creationId="{F789516E-0F1A-CE7A-239C-D45196521DF1}"/>
          </ac:spMkLst>
        </pc:spChg>
      </pc:sldChg>
      <pc:sldChg chg="delSp modSp mod">
        <pc:chgData name="Patrick Molligo" userId="3bb0837e-4947-4629-9175-5c7940436ad2" providerId="ADAL" clId="{672E5775-1B4D-4564-AF11-3E6CE885449A}" dt="2023-05-09T19:02:35.390" v="541" actId="478"/>
        <pc:sldMkLst>
          <pc:docMk/>
          <pc:sldMk cId="1111698594" sldId="284"/>
        </pc:sldMkLst>
        <pc:spChg chg="mod">
          <ac:chgData name="Patrick Molligo" userId="3bb0837e-4947-4629-9175-5c7940436ad2" providerId="ADAL" clId="{672E5775-1B4D-4564-AF11-3E6CE885449A}" dt="2023-05-09T14:23:52.706" v="150"/>
          <ac:spMkLst>
            <pc:docMk/>
            <pc:sldMk cId="1111698594" sldId="284"/>
            <ac:spMk id="2" creationId="{B89F3DAD-4157-712F-7AF2-633B7924538A}"/>
          </ac:spMkLst>
        </pc:spChg>
        <pc:spChg chg="mod">
          <ac:chgData name="Patrick Molligo" userId="3bb0837e-4947-4629-9175-5c7940436ad2" providerId="ADAL" clId="{672E5775-1B4D-4564-AF11-3E6CE885449A}" dt="2023-05-09T14:23:52.706" v="150"/>
          <ac:spMkLst>
            <pc:docMk/>
            <pc:sldMk cId="1111698594" sldId="284"/>
            <ac:spMk id="4" creationId="{5F8F08F1-A028-9C3D-FA0D-58427BC0F4DD}"/>
          </ac:spMkLst>
        </pc:spChg>
        <pc:spChg chg="del">
          <ac:chgData name="Patrick Molligo" userId="3bb0837e-4947-4629-9175-5c7940436ad2" providerId="ADAL" clId="{672E5775-1B4D-4564-AF11-3E6CE885449A}" dt="2023-05-09T19:02:35.390" v="541" actId="478"/>
          <ac:spMkLst>
            <pc:docMk/>
            <pc:sldMk cId="1111698594" sldId="284"/>
            <ac:spMk id="7" creationId="{3C5D14DC-2CE5-30AC-DB80-18CBE53E1F19}"/>
          </ac:spMkLst>
        </pc:spChg>
        <pc:spChg chg="mod">
          <ac:chgData name="Patrick Molligo" userId="3bb0837e-4947-4629-9175-5c7940436ad2" providerId="ADAL" clId="{672E5775-1B4D-4564-AF11-3E6CE885449A}" dt="2023-05-09T14:23:52.706" v="150"/>
          <ac:spMkLst>
            <pc:docMk/>
            <pc:sldMk cId="1111698594" sldId="284"/>
            <ac:spMk id="9" creationId="{C401B307-5E23-EC17-D946-BF6FEFA88AA5}"/>
          </ac:spMkLst>
        </pc:spChg>
        <pc:spChg chg="mod">
          <ac:chgData name="Patrick Molligo" userId="3bb0837e-4947-4629-9175-5c7940436ad2" providerId="ADAL" clId="{672E5775-1B4D-4564-AF11-3E6CE885449A}" dt="2023-05-09T14:23:52.706" v="150"/>
          <ac:spMkLst>
            <pc:docMk/>
            <pc:sldMk cId="1111698594" sldId="284"/>
            <ac:spMk id="13" creationId="{E36FD22E-5457-F712-2FDB-2EF5E494EC52}"/>
          </ac:spMkLst>
        </pc:spChg>
      </pc:sldChg>
      <pc:sldChg chg="delSp modSp mod">
        <pc:chgData name="Patrick Molligo" userId="3bb0837e-4947-4629-9175-5c7940436ad2" providerId="ADAL" clId="{672E5775-1B4D-4564-AF11-3E6CE885449A}" dt="2023-05-09T19:02:33.396" v="539" actId="478"/>
        <pc:sldMkLst>
          <pc:docMk/>
          <pc:sldMk cId="2320125099" sldId="286"/>
        </pc:sldMkLst>
        <pc:spChg chg="mod">
          <ac:chgData name="Patrick Molligo" userId="3bb0837e-4947-4629-9175-5c7940436ad2" providerId="ADAL" clId="{672E5775-1B4D-4564-AF11-3E6CE885449A}" dt="2023-05-09T14:23:52.706" v="150"/>
          <ac:spMkLst>
            <pc:docMk/>
            <pc:sldMk cId="2320125099" sldId="286"/>
            <ac:spMk id="2" creationId="{D68D6FDD-1CC5-9F62-CBB5-B58144944498}"/>
          </ac:spMkLst>
        </pc:spChg>
        <pc:spChg chg="mod">
          <ac:chgData name="Patrick Molligo" userId="3bb0837e-4947-4629-9175-5c7940436ad2" providerId="ADAL" clId="{672E5775-1B4D-4564-AF11-3E6CE885449A}" dt="2023-05-09T14:23:52.706" v="150"/>
          <ac:spMkLst>
            <pc:docMk/>
            <pc:sldMk cId="2320125099" sldId="286"/>
            <ac:spMk id="3" creationId="{1ECDE8C3-E381-664D-2C09-946D02D6A26D}"/>
          </ac:spMkLst>
        </pc:spChg>
        <pc:spChg chg="del">
          <ac:chgData name="Patrick Molligo" userId="3bb0837e-4947-4629-9175-5c7940436ad2" providerId="ADAL" clId="{672E5775-1B4D-4564-AF11-3E6CE885449A}" dt="2023-05-09T19:02:33.396" v="539" actId="478"/>
          <ac:spMkLst>
            <pc:docMk/>
            <pc:sldMk cId="2320125099" sldId="286"/>
            <ac:spMk id="5" creationId="{CAA230DB-CC60-AD43-7B02-80F686DD61B8}"/>
          </ac:spMkLst>
        </pc:spChg>
        <pc:spChg chg="mod">
          <ac:chgData name="Patrick Molligo" userId="3bb0837e-4947-4629-9175-5c7940436ad2" providerId="ADAL" clId="{672E5775-1B4D-4564-AF11-3E6CE885449A}" dt="2023-05-09T14:23:52.706" v="150"/>
          <ac:spMkLst>
            <pc:docMk/>
            <pc:sldMk cId="2320125099" sldId="286"/>
            <ac:spMk id="8" creationId="{E75A1ADC-2DF0-4AD4-B9EC-2FA6C6063A00}"/>
          </ac:spMkLst>
        </pc:spChg>
        <pc:spChg chg="mod">
          <ac:chgData name="Patrick Molligo" userId="3bb0837e-4947-4629-9175-5c7940436ad2" providerId="ADAL" clId="{672E5775-1B4D-4564-AF11-3E6CE885449A}" dt="2023-05-09T14:23:52.706" v="150"/>
          <ac:spMkLst>
            <pc:docMk/>
            <pc:sldMk cId="2320125099" sldId="286"/>
            <ac:spMk id="9" creationId="{58E5C70E-5D87-94D0-5607-F14EAA5C423A}"/>
          </ac:spMkLst>
        </pc:spChg>
        <pc:spChg chg="mod">
          <ac:chgData name="Patrick Molligo" userId="3bb0837e-4947-4629-9175-5c7940436ad2" providerId="ADAL" clId="{672E5775-1B4D-4564-AF11-3E6CE885449A}" dt="2023-05-09T14:23:52.706" v="150"/>
          <ac:spMkLst>
            <pc:docMk/>
            <pc:sldMk cId="2320125099" sldId="286"/>
            <ac:spMk id="13" creationId="{583BDAD3-CAFD-8CE4-273C-83B86FD66AC4}"/>
          </ac:spMkLst>
        </pc:spChg>
      </pc:sldChg>
      <pc:sldChg chg="delSp modSp mod">
        <pc:chgData name="Patrick Molligo" userId="3bb0837e-4947-4629-9175-5c7940436ad2" providerId="ADAL" clId="{672E5775-1B4D-4564-AF11-3E6CE885449A}" dt="2023-05-09T19:02:28.652" v="535" actId="478"/>
        <pc:sldMkLst>
          <pc:docMk/>
          <pc:sldMk cId="2203537074" sldId="287"/>
        </pc:sldMkLst>
        <pc:spChg chg="mod">
          <ac:chgData name="Patrick Molligo" userId="3bb0837e-4947-4629-9175-5c7940436ad2" providerId="ADAL" clId="{672E5775-1B4D-4564-AF11-3E6CE885449A}" dt="2023-05-09T14:23:52.706" v="150"/>
          <ac:spMkLst>
            <pc:docMk/>
            <pc:sldMk cId="2203537074" sldId="287"/>
            <ac:spMk id="2" creationId="{D68D6FDD-1CC5-9F62-CBB5-B58144944498}"/>
          </ac:spMkLst>
        </pc:spChg>
        <pc:spChg chg="del">
          <ac:chgData name="Patrick Molligo" userId="3bb0837e-4947-4629-9175-5c7940436ad2" providerId="ADAL" clId="{672E5775-1B4D-4564-AF11-3E6CE885449A}" dt="2023-05-09T19:02:28.652" v="535" actId="478"/>
          <ac:spMkLst>
            <pc:docMk/>
            <pc:sldMk cId="2203537074" sldId="287"/>
            <ac:spMk id="4" creationId="{0577B92E-6C9F-4B84-CD09-9415C629E3C6}"/>
          </ac:spMkLst>
        </pc:spChg>
        <pc:spChg chg="mod">
          <ac:chgData name="Patrick Molligo" userId="3bb0837e-4947-4629-9175-5c7940436ad2" providerId="ADAL" clId="{672E5775-1B4D-4564-AF11-3E6CE885449A}" dt="2023-05-09T14:23:52.706" v="150"/>
          <ac:spMkLst>
            <pc:docMk/>
            <pc:sldMk cId="2203537074" sldId="287"/>
            <ac:spMk id="8" creationId="{2936146D-6807-07B1-9081-C3A5AF4A95A1}"/>
          </ac:spMkLst>
        </pc:spChg>
        <pc:spChg chg="mod">
          <ac:chgData name="Patrick Molligo" userId="3bb0837e-4947-4629-9175-5c7940436ad2" providerId="ADAL" clId="{672E5775-1B4D-4564-AF11-3E6CE885449A}" dt="2023-05-09T14:23:52.706" v="150"/>
          <ac:spMkLst>
            <pc:docMk/>
            <pc:sldMk cId="2203537074" sldId="287"/>
            <ac:spMk id="9" creationId="{EFC61C05-927E-F380-15FD-2564EB3B2113}"/>
          </ac:spMkLst>
        </pc:spChg>
        <pc:spChg chg="mod">
          <ac:chgData name="Patrick Molligo" userId="3bb0837e-4947-4629-9175-5c7940436ad2" providerId="ADAL" clId="{672E5775-1B4D-4564-AF11-3E6CE885449A}" dt="2023-05-09T14:23:52.706" v="150"/>
          <ac:spMkLst>
            <pc:docMk/>
            <pc:sldMk cId="2203537074" sldId="287"/>
            <ac:spMk id="13" creationId="{68AA3B95-47D3-9D0E-1F07-45C7A8972A3B}"/>
          </ac:spMkLst>
        </pc:spChg>
      </pc:sldChg>
      <pc:sldChg chg="modSp">
        <pc:chgData name="Patrick Molligo" userId="3bb0837e-4947-4629-9175-5c7940436ad2" providerId="ADAL" clId="{672E5775-1B4D-4564-AF11-3E6CE885449A}" dt="2023-05-09T14:23:52.706" v="150"/>
        <pc:sldMkLst>
          <pc:docMk/>
          <pc:sldMk cId="3090928752" sldId="288"/>
        </pc:sldMkLst>
        <pc:spChg chg="mod">
          <ac:chgData name="Patrick Molligo" userId="3bb0837e-4947-4629-9175-5c7940436ad2" providerId="ADAL" clId="{672E5775-1B4D-4564-AF11-3E6CE885449A}" dt="2023-05-09T14:23:52.706" v="150"/>
          <ac:spMkLst>
            <pc:docMk/>
            <pc:sldMk cId="3090928752" sldId="288"/>
            <ac:spMk id="2" creationId="{D68D6FDD-1CC5-9F62-CBB5-B58144944498}"/>
          </ac:spMkLst>
        </pc:spChg>
        <pc:spChg chg="mod">
          <ac:chgData name="Patrick Molligo" userId="3bb0837e-4947-4629-9175-5c7940436ad2" providerId="ADAL" clId="{672E5775-1B4D-4564-AF11-3E6CE885449A}" dt="2023-05-09T14:23:52.706" v="150"/>
          <ac:spMkLst>
            <pc:docMk/>
            <pc:sldMk cId="3090928752" sldId="288"/>
            <ac:spMk id="3" creationId="{E43E046F-9FFC-AFD0-8AED-CD68255E30E3}"/>
          </ac:spMkLst>
        </pc:spChg>
        <pc:spChg chg="mod">
          <ac:chgData name="Patrick Molligo" userId="3bb0837e-4947-4629-9175-5c7940436ad2" providerId="ADAL" clId="{672E5775-1B4D-4564-AF11-3E6CE885449A}" dt="2023-05-09T14:23:52.706" v="150"/>
          <ac:spMkLst>
            <pc:docMk/>
            <pc:sldMk cId="3090928752" sldId="288"/>
            <ac:spMk id="6" creationId="{CBC5AA36-2547-7635-40ED-69F144617063}"/>
          </ac:spMkLst>
        </pc:spChg>
        <pc:spChg chg="mod">
          <ac:chgData name="Patrick Molligo" userId="3bb0837e-4947-4629-9175-5c7940436ad2" providerId="ADAL" clId="{672E5775-1B4D-4564-AF11-3E6CE885449A}" dt="2023-05-09T14:23:52.706" v="150"/>
          <ac:spMkLst>
            <pc:docMk/>
            <pc:sldMk cId="3090928752" sldId="288"/>
            <ac:spMk id="14" creationId="{96B0751F-9193-D488-BFC3-32FCE5243803}"/>
          </ac:spMkLst>
        </pc:spChg>
      </pc:sldChg>
      <pc:sldChg chg="delSp modSp mod">
        <pc:chgData name="Patrick Molligo" userId="3bb0837e-4947-4629-9175-5c7940436ad2" providerId="ADAL" clId="{672E5775-1B4D-4564-AF11-3E6CE885449A}" dt="2023-05-09T19:02:31.037" v="537" actId="478"/>
        <pc:sldMkLst>
          <pc:docMk/>
          <pc:sldMk cId="1260127125" sldId="289"/>
        </pc:sldMkLst>
        <pc:spChg chg="mod">
          <ac:chgData name="Patrick Molligo" userId="3bb0837e-4947-4629-9175-5c7940436ad2" providerId="ADAL" clId="{672E5775-1B4D-4564-AF11-3E6CE885449A}" dt="2023-05-09T14:23:52.706" v="150"/>
          <ac:spMkLst>
            <pc:docMk/>
            <pc:sldMk cId="1260127125" sldId="289"/>
            <ac:spMk id="2" creationId="{D68D6FDD-1CC5-9F62-CBB5-B58144944498}"/>
          </ac:spMkLst>
        </pc:spChg>
        <pc:spChg chg="del mod">
          <ac:chgData name="Patrick Molligo" userId="3bb0837e-4947-4629-9175-5c7940436ad2" providerId="ADAL" clId="{672E5775-1B4D-4564-AF11-3E6CE885449A}" dt="2023-05-09T19:02:31.037" v="537" actId="478"/>
          <ac:spMkLst>
            <pc:docMk/>
            <pc:sldMk cId="1260127125" sldId="289"/>
            <ac:spMk id="6" creationId="{F77CE7DF-FD9F-C663-50A9-9FD79FF034CA}"/>
          </ac:spMkLst>
        </pc:spChg>
        <pc:spChg chg="mod">
          <ac:chgData name="Patrick Molligo" userId="3bb0837e-4947-4629-9175-5c7940436ad2" providerId="ADAL" clId="{672E5775-1B4D-4564-AF11-3E6CE885449A}" dt="2023-05-09T14:23:52.706" v="150"/>
          <ac:spMkLst>
            <pc:docMk/>
            <pc:sldMk cId="1260127125" sldId="289"/>
            <ac:spMk id="8" creationId="{45C0845E-5567-B8E5-9C56-1D5056645A3A}"/>
          </ac:spMkLst>
        </pc:spChg>
        <pc:spChg chg="mod">
          <ac:chgData name="Patrick Molligo" userId="3bb0837e-4947-4629-9175-5c7940436ad2" providerId="ADAL" clId="{672E5775-1B4D-4564-AF11-3E6CE885449A}" dt="2023-05-09T14:23:52.706" v="150"/>
          <ac:spMkLst>
            <pc:docMk/>
            <pc:sldMk cId="1260127125" sldId="289"/>
            <ac:spMk id="9" creationId="{6A460549-CBE7-1DDF-9219-1F45A223389B}"/>
          </ac:spMkLst>
        </pc:spChg>
        <pc:spChg chg="mod">
          <ac:chgData name="Patrick Molligo" userId="3bb0837e-4947-4629-9175-5c7940436ad2" providerId="ADAL" clId="{672E5775-1B4D-4564-AF11-3E6CE885449A}" dt="2023-05-09T14:23:52.706" v="150"/>
          <ac:spMkLst>
            <pc:docMk/>
            <pc:sldMk cId="1260127125" sldId="289"/>
            <ac:spMk id="13" creationId="{47A8AB08-1D36-9C3F-AFC8-1488934D1B8F}"/>
          </ac:spMkLst>
        </pc:spChg>
      </pc:sldChg>
      <pc:sldChg chg="addSp delSp modSp mod">
        <pc:chgData name="Patrick Molligo" userId="3bb0837e-4947-4629-9175-5c7940436ad2" providerId="ADAL" clId="{672E5775-1B4D-4564-AF11-3E6CE885449A}" dt="2023-05-09T19:02:36.843" v="542" actId="478"/>
        <pc:sldMkLst>
          <pc:docMk/>
          <pc:sldMk cId="1845926199" sldId="290"/>
        </pc:sldMkLst>
        <pc:spChg chg="mod">
          <ac:chgData name="Patrick Molligo" userId="3bb0837e-4947-4629-9175-5c7940436ad2" providerId="ADAL" clId="{672E5775-1B4D-4564-AF11-3E6CE885449A}" dt="2023-05-09T14:29:07.451" v="202" actId="20577"/>
          <ac:spMkLst>
            <pc:docMk/>
            <pc:sldMk cId="1845926199" sldId="290"/>
            <ac:spMk id="2" creationId="{D68D6FDD-1CC5-9F62-CBB5-B58144944498}"/>
          </ac:spMkLst>
        </pc:spChg>
        <pc:spChg chg="mod">
          <ac:chgData name="Patrick Molligo" userId="3bb0837e-4947-4629-9175-5c7940436ad2" providerId="ADAL" clId="{672E5775-1B4D-4564-AF11-3E6CE885449A}" dt="2023-05-09T14:23:52.706" v="150"/>
          <ac:spMkLst>
            <pc:docMk/>
            <pc:sldMk cId="1845926199" sldId="290"/>
            <ac:spMk id="3" creationId="{F4CD64D7-587C-B203-E4F3-AC976F04F29C}"/>
          </ac:spMkLst>
        </pc:spChg>
        <pc:spChg chg="mod">
          <ac:chgData name="Patrick Molligo" userId="3bb0837e-4947-4629-9175-5c7940436ad2" providerId="ADAL" clId="{672E5775-1B4D-4564-AF11-3E6CE885449A}" dt="2023-05-09T14:23:52.706" v="150"/>
          <ac:spMkLst>
            <pc:docMk/>
            <pc:sldMk cId="1845926199" sldId="290"/>
            <ac:spMk id="4" creationId="{2DFFE544-6765-E1A3-E68C-3CAD2E2F3EE3}"/>
          </ac:spMkLst>
        </pc:spChg>
        <pc:spChg chg="add mod">
          <ac:chgData name="Patrick Molligo" userId="3bb0837e-4947-4629-9175-5c7940436ad2" providerId="ADAL" clId="{672E5775-1B4D-4564-AF11-3E6CE885449A}" dt="2023-05-09T17:20:41.454" v="337"/>
          <ac:spMkLst>
            <pc:docMk/>
            <pc:sldMk cId="1845926199" sldId="290"/>
            <ac:spMk id="7" creationId="{682E45A1-5AF6-7C5D-FBD3-6BAB9C441DD7}"/>
          </ac:spMkLst>
        </pc:spChg>
        <pc:spChg chg="del">
          <ac:chgData name="Patrick Molligo" userId="3bb0837e-4947-4629-9175-5c7940436ad2" providerId="ADAL" clId="{672E5775-1B4D-4564-AF11-3E6CE885449A}" dt="2023-05-09T19:02:36.843" v="542" actId="478"/>
          <ac:spMkLst>
            <pc:docMk/>
            <pc:sldMk cId="1845926199" sldId="290"/>
            <ac:spMk id="10" creationId="{5882D734-7D88-F4BB-4060-7CEB12DE9A23}"/>
          </ac:spMkLst>
        </pc:spChg>
        <pc:spChg chg="mod">
          <ac:chgData name="Patrick Molligo" userId="3bb0837e-4947-4629-9175-5c7940436ad2" providerId="ADAL" clId="{672E5775-1B4D-4564-AF11-3E6CE885449A}" dt="2023-05-09T14:23:52.706" v="150"/>
          <ac:spMkLst>
            <pc:docMk/>
            <pc:sldMk cId="1845926199" sldId="290"/>
            <ac:spMk id="12" creationId="{88FC15FB-0F4A-5B9E-E3FB-7B88BE50DF04}"/>
          </ac:spMkLst>
        </pc:spChg>
        <pc:graphicFrameChg chg="add del mod">
          <ac:chgData name="Patrick Molligo" userId="3bb0837e-4947-4629-9175-5c7940436ad2" providerId="ADAL" clId="{672E5775-1B4D-4564-AF11-3E6CE885449A}" dt="2023-05-09T17:20:21.378" v="331" actId="478"/>
          <ac:graphicFrameMkLst>
            <pc:docMk/>
            <pc:sldMk cId="1845926199" sldId="290"/>
            <ac:graphicFrameMk id="5" creationId="{E9913181-3F1E-4C45-EBBA-D5084845F76D}"/>
          </ac:graphicFrameMkLst>
        </pc:graphicFrameChg>
        <pc:graphicFrameChg chg="add mod">
          <ac:chgData name="Patrick Molligo" userId="3bb0837e-4947-4629-9175-5c7940436ad2" providerId="ADAL" clId="{672E5775-1B4D-4564-AF11-3E6CE885449A}" dt="2023-05-09T17:22:57.662" v="379"/>
          <ac:graphicFrameMkLst>
            <pc:docMk/>
            <pc:sldMk cId="1845926199" sldId="290"/>
            <ac:graphicFrameMk id="6" creationId="{B3970255-FCE9-4380-8EB0-9EE99B1E7A2D}"/>
          </ac:graphicFrameMkLst>
        </pc:graphicFrameChg>
        <pc:graphicFrameChg chg="del">
          <ac:chgData name="Patrick Molligo" userId="3bb0837e-4947-4629-9175-5c7940436ad2" providerId="ADAL" clId="{672E5775-1B4D-4564-AF11-3E6CE885449A}" dt="2023-05-09T14:28:37.730" v="186" actId="478"/>
          <ac:graphicFrameMkLst>
            <pc:docMk/>
            <pc:sldMk cId="1845926199" sldId="290"/>
            <ac:graphicFrameMk id="9" creationId="{31C9CB87-9C2B-4425-8FE0-D74C1ACC473A}"/>
          </ac:graphicFrameMkLst>
        </pc:graphicFrameChg>
      </pc:sldChg>
      <pc:sldChg chg="addSp delSp modSp mod">
        <pc:chgData name="Patrick Molligo" userId="3bb0837e-4947-4629-9175-5c7940436ad2" providerId="ADAL" clId="{672E5775-1B4D-4564-AF11-3E6CE885449A}" dt="2023-05-09T15:16:22.072" v="317" actId="1036"/>
        <pc:sldMkLst>
          <pc:docMk/>
          <pc:sldMk cId="1970063171" sldId="291"/>
        </pc:sldMkLst>
        <pc:spChg chg="mod">
          <ac:chgData name="Patrick Molligo" userId="3bb0837e-4947-4629-9175-5c7940436ad2" providerId="ADAL" clId="{672E5775-1B4D-4564-AF11-3E6CE885449A}" dt="2023-05-09T15:13:34.234" v="311" actId="20577"/>
          <ac:spMkLst>
            <pc:docMk/>
            <pc:sldMk cId="1970063171" sldId="291"/>
            <ac:spMk id="2" creationId="{A7CDAD19-0161-BA4D-74EF-AD263B1BD79D}"/>
          </ac:spMkLst>
        </pc:spChg>
        <pc:spChg chg="add del mod">
          <ac:chgData name="Patrick Molligo" userId="3bb0837e-4947-4629-9175-5c7940436ad2" providerId="ADAL" clId="{672E5775-1B4D-4564-AF11-3E6CE885449A}" dt="2023-05-09T15:12:11.255" v="295"/>
          <ac:spMkLst>
            <pc:docMk/>
            <pc:sldMk cId="1970063171" sldId="291"/>
            <ac:spMk id="5" creationId="{DCDF0395-7B0E-FBEF-D47C-EB4A575EEABB}"/>
          </ac:spMkLst>
        </pc:spChg>
        <pc:spChg chg="add mod">
          <ac:chgData name="Patrick Molligo" userId="3bb0837e-4947-4629-9175-5c7940436ad2" providerId="ADAL" clId="{672E5775-1B4D-4564-AF11-3E6CE885449A}" dt="2023-05-09T15:16:22.072" v="317" actId="1036"/>
          <ac:spMkLst>
            <pc:docMk/>
            <pc:sldMk cId="1970063171" sldId="291"/>
            <ac:spMk id="6" creationId="{0C8ED57A-4272-E0F4-D353-CBEB045731E4}"/>
          </ac:spMkLst>
        </pc:spChg>
        <pc:spChg chg="mod">
          <ac:chgData name="Patrick Molligo" userId="3bb0837e-4947-4629-9175-5c7940436ad2" providerId="ADAL" clId="{672E5775-1B4D-4564-AF11-3E6CE885449A}" dt="2023-05-09T14:23:52.706" v="150"/>
          <ac:spMkLst>
            <pc:docMk/>
            <pc:sldMk cId="1970063171" sldId="291"/>
            <ac:spMk id="8" creationId="{B2D3CEC9-4FE2-0492-51D9-3DE82E02BD52}"/>
          </ac:spMkLst>
        </pc:spChg>
        <pc:spChg chg="mod">
          <ac:chgData name="Patrick Molligo" userId="3bb0837e-4947-4629-9175-5c7940436ad2" providerId="ADAL" clId="{672E5775-1B4D-4564-AF11-3E6CE885449A}" dt="2023-05-09T14:23:52.706" v="150"/>
          <ac:spMkLst>
            <pc:docMk/>
            <pc:sldMk cId="1970063171" sldId="291"/>
            <ac:spMk id="9" creationId="{5371EDD3-F47F-8D3F-65CF-1A74750C4976}"/>
          </ac:spMkLst>
        </pc:spChg>
        <pc:spChg chg="del mod topLvl">
          <ac:chgData name="Patrick Molligo" userId="3bb0837e-4947-4629-9175-5c7940436ad2" providerId="ADAL" clId="{672E5775-1B4D-4564-AF11-3E6CE885449A}" dt="2023-05-09T15:12:13.503" v="296" actId="478"/>
          <ac:spMkLst>
            <pc:docMk/>
            <pc:sldMk cId="1970063171" sldId="291"/>
            <ac:spMk id="10" creationId="{0B717906-07E8-EE04-E112-BDCCAB022C86}"/>
          </ac:spMkLst>
        </pc:spChg>
        <pc:spChg chg="mod">
          <ac:chgData name="Patrick Molligo" userId="3bb0837e-4947-4629-9175-5c7940436ad2" providerId="ADAL" clId="{672E5775-1B4D-4564-AF11-3E6CE885449A}" dt="2023-05-09T14:23:52.706" v="150"/>
          <ac:spMkLst>
            <pc:docMk/>
            <pc:sldMk cId="1970063171" sldId="291"/>
            <ac:spMk id="13" creationId="{C8E71810-538D-E5A1-BEBD-DC468659ABB8}"/>
          </ac:spMkLst>
        </pc:spChg>
        <pc:grpChg chg="add del">
          <ac:chgData name="Patrick Molligo" userId="3bb0837e-4947-4629-9175-5c7940436ad2" providerId="ADAL" clId="{672E5775-1B4D-4564-AF11-3E6CE885449A}" dt="2023-05-09T15:11:28.975" v="283" actId="165"/>
          <ac:grpSpMkLst>
            <pc:docMk/>
            <pc:sldMk cId="1970063171" sldId="291"/>
            <ac:grpSpMk id="7" creationId="{5BE460E3-DDB1-578B-21FE-A45636A8A5B9}"/>
          </ac:grpSpMkLst>
        </pc:grpChg>
        <pc:graphicFrameChg chg="del mod topLvl">
          <ac:chgData name="Patrick Molligo" userId="3bb0837e-4947-4629-9175-5c7940436ad2" providerId="ADAL" clId="{672E5775-1B4D-4564-AF11-3E6CE885449A}" dt="2023-05-09T15:11:32.040" v="284" actId="478"/>
          <ac:graphicFrameMkLst>
            <pc:docMk/>
            <pc:sldMk cId="1970063171" sldId="291"/>
            <ac:graphicFrameMk id="3" creationId="{6550D471-C397-DB24-47CB-932E8EFDE912}"/>
          </ac:graphicFrameMkLst>
        </pc:graphicFrameChg>
        <pc:graphicFrameChg chg="add mod">
          <ac:chgData name="Patrick Molligo" userId="3bb0837e-4947-4629-9175-5c7940436ad2" providerId="ADAL" clId="{672E5775-1B4D-4564-AF11-3E6CE885449A}" dt="2023-05-09T15:16:10.770" v="312" actId="1076"/>
          <ac:graphicFrameMkLst>
            <pc:docMk/>
            <pc:sldMk cId="1970063171" sldId="291"/>
            <ac:graphicFrameMk id="4" creationId="{6550D471-C397-DB24-47CB-932E8EFDE912}"/>
          </ac:graphicFrameMkLst>
        </pc:graphicFrameChg>
      </pc:sldChg>
      <pc:sldChg chg="addSp delSp modSp mod">
        <pc:chgData name="Patrick Molligo" userId="3bb0837e-4947-4629-9175-5c7940436ad2" providerId="ADAL" clId="{672E5775-1B4D-4564-AF11-3E6CE885449A}" dt="2023-05-09T17:28:04.381" v="389" actId="20577"/>
        <pc:sldMkLst>
          <pc:docMk/>
          <pc:sldMk cId="1700127592" sldId="292"/>
        </pc:sldMkLst>
        <pc:spChg chg="mod">
          <ac:chgData name="Patrick Molligo" userId="3bb0837e-4947-4629-9175-5c7940436ad2" providerId="ADAL" clId="{672E5775-1B4D-4564-AF11-3E6CE885449A}" dt="2023-05-09T17:28:04.381" v="389" actId="20577"/>
          <ac:spMkLst>
            <pc:docMk/>
            <pc:sldMk cId="1700127592" sldId="292"/>
            <ac:spMk id="2" creationId="{A7CDAD19-0161-BA4D-74EF-AD263B1BD79D}"/>
          </ac:spMkLst>
        </pc:spChg>
        <pc:spChg chg="mod">
          <ac:chgData name="Patrick Molligo" userId="3bb0837e-4947-4629-9175-5c7940436ad2" providerId="ADAL" clId="{672E5775-1B4D-4564-AF11-3E6CE885449A}" dt="2023-05-09T14:23:52.706" v="150"/>
          <ac:spMkLst>
            <pc:docMk/>
            <pc:sldMk cId="1700127592" sldId="292"/>
            <ac:spMk id="3" creationId="{080A3993-7F4B-C3AA-814F-21A7CC4334E1}"/>
          </ac:spMkLst>
        </pc:spChg>
        <pc:spChg chg="mod">
          <ac:chgData name="Patrick Molligo" userId="3bb0837e-4947-4629-9175-5c7940436ad2" providerId="ADAL" clId="{672E5775-1B4D-4564-AF11-3E6CE885449A}" dt="2023-05-09T14:23:52.706" v="150"/>
          <ac:spMkLst>
            <pc:docMk/>
            <pc:sldMk cId="1700127592" sldId="292"/>
            <ac:spMk id="7" creationId="{7838F835-3390-84EE-26C6-27544780D345}"/>
          </ac:spMkLst>
        </pc:spChg>
        <pc:spChg chg="mod">
          <ac:chgData name="Patrick Molligo" userId="3bb0837e-4947-4629-9175-5c7940436ad2" providerId="ADAL" clId="{672E5775-1B4D-4564-AF11-3E6CE885449A}" dt="2023-05-09T15:07:53.040" v="236" actId="20577"/>
          <ac:spMkLst>
            <pc:docMk/>
            <pc:sldMk cId="1700127592" sldId="292"/>
            <ac:spMk id="11" creationId="{DE0B2B11-95FC-6006-3ED1-E7E764BB0184}"/>
          </ac:spMkLst>
        </pc:spChg>
        <pc:spChg chg="mod">
          <ac:chgData name="Patrick Molligo" userId="3bb0837e-4947-4629-9175-5c7940436ad2" providerId="ADAL" clId="{672E5775-1B4D-4564-AF11-3E6CE885449A}" dt="2023-05-09T14:23:52.706" v="150"/>
          <ac:spMkLst>
            <pc:docMk/>
            <pc:sldMk cId="1700127592" sldId="292"/>
            <ac:spMk id="12" creationId="{41648299-68FA-9D79-24C8-DFFBC70D0D4A}"/>
          </ac:spMkLst>
        </pc:spChg>
        <pc:graphicFrameChg chg="add mod">
          <ac:chgData name="Patrick Molligo" userId="3bb0837e-4947-4629-9175-5c7940436ad2" providerId="ADAL" clId="{672E5775-1B4D-4564-AF11-3E6CE885449A}" dt="2023-05-09T17:24:47.509" v="385"/>
          <ac:graphicFrameMkLst>
            <pc:docMk/>
            <pc:sldMk cId="1700127592" sldId="292"/>
            <ac:graphicFrameMk id="4" creationId="{4F1ED542-6A32-9179-7F94-E1F731568BC6}"/>
          </ac:graphicFrameMkLst>
        </pc:graphicFrameChg>
        <pc:graphicFrameChg chg="del">
          <ac:chgData name="Patrick Molligo" userId="3bb0837e-4947-4629-9175-5c7940436ad2" providerId="ADAL" clId="{672E5775-1B4D-4564-AF11-3E6CE885449A}" dt="2023-05-09T14:37:25.321" v="209" actId="478"/>
          <ac:graphicFrameMkLst>
            <pc:docMk/>
            <pc:sldMk cId="1700127592" sldId="292"/>
            <ac:graphicFrameMk id="9" creationId="{4F1ED542-6A32-9179-7F94-E1F731568BC6}"/>
          </ac:graphicFrameMkLst>
        </pc:graphicFrameChg>
      </pc:sldChg>
      <pc:sldChg chg="modSp">
        <pc:chgData name="Patrick Molligo" userId="3bb0837e-4947-4629-9175-5c7940436ad2" providerId="ADAL" clId="{672E5775-1B4D-4564-AF11-3E6CE885449A}" dt="2023-05-09T14:23:52.706" v="150"/>
        <pc:sldMkLst>
          <pc:docMk/>
          <pc:sldMk cId="4052917876" sldId="293"/>
        </pc:sldMkLst>
        <pc:spChg chg="mod">
          <ac:chgData name="Patrick Molligo" userId="3bb0837e-4947-4629-9175-5c7940436ad2" providerId="ADAL" clId="{672E5775-1B4D-4564-AF11-3E6CE885449A}" dt="2023-05-09T14:23:52.706" v="150"/>
          <ac:spMkLst>
            <pc:docMk/>
            <pc:sldMk cId="4052917876" sldId="293"/>
            <ac:spMk id="2" creationId="{A7CDAD19-0161-BA4D-74EF-AD263B1BD79D}"/>
          </ac:spMkLst>
        </pc:spChg>
        <pc:spChg chg="mod">
          <ac:chgData name="Patrick Molligo" userId="3bb0837e-4947-4629-9175-5c7940436ad2" providerId="ADAL" clId="{672E5775-1B4D-4564-AF11-3E6CE885449A}" dt="2023-05-09T14:23:52.706" v="150"/>
          <ac:spMkLst>
            <pc:docMk/>
            <pc:sldMk cId="4052917876" sldId="293"/>
            <ac:spMk id="3" creationId="{1CA24221-7CCA-397D-16FC-85A93FA108A3}"/>
          </ac:spMkLst>
        </pc:spChg>
        <pc:spChg chg="mod">
          <ac:chgData name="Patrick Molligo" userId="3bb0837e-4947-4629-9175-5c7940436ad2" providerId="ADAL" clId="{672E5775-1B4D-4564-AF11-3E6CE885449A}" dt="2023-05-09T14:23:52.706" v="150"/>
          <ac:spMkLst>
            <pc:docMk/>
            <pc:sldMk cId="4052917876" sldId="293"/>
            <ac:spMk id="4" creationId="{4F7B9186-AEFF-3139-FF1D-4222657FD18B}"/>
          </ac:spMkLst>
        </pc:spChg>
        <pc:spChg chg="mod">
          <ac:chgData name="Patrick Molligo" userId="3bb0837e-4947-4629-9175-5c7940436ad2" providerId="ADAL" clId="{672E5775-1B4D-4564-AF11-3E6CE885449A}" dt="2023-05-09T14:23:52.706" v="150"/>
          <ac:spMkLst>
            <pc:docMk/>
            <pc:sldMk cId="4052917876" sldId="293"/>
            <ac:spMk id="7" creationId="{8E8E2F32-6CE0-8074-F92D-2195DF208590}"/>
          </ac:spMkLst>
        </pc:spChg>
        <pc:spChg chg="mod">
          <ac:chgData name="Patrick Molligo" userId="3bb0837e-4947-4629-9175-5c7940436ad2" providerId="ADAL" clId="{672E5775-1B4D-4564-AF11-3E6CE885449A}" dt="2023-05-09T14:23:52.706" v="150"/>
          <ac:spMkLst>
            <pc:docMk/>
            <pc:sldMk cId="4052917876" sldId="293"/>
            <ac:spMk id="13" creationId="{5B228F2B-D344-AC86-CD05-5FC7725E5E33}"/>
          </ac:spMkLst>
        </pc:spChg>
      </pc:sldChg>
      <pc:sldChg chg="modSp">
        <pc:chgData name="Patrick Molligo" userId="3bb0837e-4947-4629-9175-5c7940436ad2" providerId="ADAL" clId="{672E5775-1B4D-4564-AF11-3E6CE885449A}" dt="2023-05-09T14:23:52.706" v="150"/>
        <pc:sldMkLst>
          <pc:docMk/>
          <pc:sldMk cId="1286564088" sldId="294"/>
        </pc:sldMkLst>
        <pc:spChg chg="mod">
          <ac:chgData name="Patrick Molligo" userId="3bb0837e-4947-4629-9175-5c7940436ad2" providerId="ADAL" clId="{672E5775-1B4D-4564-AF11-3E6CE885449A}" dt="2023-05-09T14:23:52.706" v="150"/>
          <ac:spMkLst>
            <pc:docMk/>
            <pc:sldMk cId="1286564088" sldId="294"/>
            <ac:spMk id="2" creationId="{DAAE9549-5C80-8DBF-0028-04FE4BDDDD21}"/>
          </ac:spMkLst>
        </pc:spChg>
        <pc:spChg chg="mod">
          <ac:chgData name="Patrick Molligo" userId="3bb0837e-4947-4629-9175-5c7940436ad2" providerId="ADAL" clId="{672E5775-1B4D-4564-AF11-3E6CE885449A}" dt="2023-05-09T14:23:52.706" v="150"/>
          <ac:spMkLst>
            <pc:docMk/>
            <pc:sldMk cId="1286564088" sldId="294"/>
            <ac:spMk id="4" creationId="{DC42DB87-E277-A1D0-5C30-A86AAC75E742}"/>
          </ac:spMkLst>
        </pc:spChg>
        <pc:spChg chg="mod">
          <ac:chgData name="Patrick Molligo" userId="3bb0837e-4947-4629-9175-5c7940436ad2" providerId="ADAL" clId="{672E5775-1B4D-4564-AF11-3E6CE885449A}" dt="2023-05-09T14:23:52.706" v="150"/>
          <ac:spMkLst>
            <pc:docMk/>
            <pc:sldMk cId="1286564088" sldId="294"/>
            <ac:spMk id="5" creationId="{FD2232ED-D9B0-513D-CE0A-A23B6E1317AC}"/>
          </ac:spMkLst>
        </pc:spChg>
        <pc:spChg chg="mod">
          <ac:chgData name="Patrick Molligo" userId="3bb0837e-4947-4629-9175-5c7940436ad2" providerId="ADAL" clId="{672E5775-1B4D-4564-AF11-3E6CE885449A}" dt="2023-05-09T14:23:52.706" v="150"/>
          <ac:spMkLst>
            <pc:docMk/>
            <pc:sldMk cId="1286564088" sldId="294"/>
            <ac:spMk id="10" creationId="{E146590F-562F-2E47-41E8-EFCA71EB7CF7}"/>
          </ac:spMkLst>
        </pc:spChg>
      </pc:sldChg>
      <pc:sldChg chg="delSp modSp mod">
        <pc:chgData name="Patrick Molligo" userId="3bb0837e-4947-4629-9175-5c7940436ad2" providerId="ADAL" clId="{672E5775-1B4D-4564-AF11-3E6CE885449A}" dt="2023-05-09T19:02:38.301" v="543" actId="478"/>
        <pc:sldMkLst>
          <pc:docMk/>
          <pc:sldMk cId="2354227105" sldId="295"/>
        </pc:sldMkLst>
        <pc:spChg chg="mod">
          <ac:chgData name="Patrick Molligo" userId="3bb0837e-4947-4629-9175-5c7940436ad2" providerId="ADAL" clId="{672E5775-1B4D-4564-AF11-3E6CE885449A}" dt="2023-05-09T14:23:52.706" v="150"/>
          <ac:spMkLst>
            <pc:docMk/>
            <pc:sldMk cId="2354227105" sldId="295"/>
            <ac:spMk id="2" creationId="{B89F3DAD-4157-712F-7AF2-633B7924538A}"/>
          </ac:spMkLst>
        </pc:spChg>
        <pc:spChg chg="mod">
          <ac:chgData name="Patrick Molligo" userId="3bb0837e-4947-4629-9175-5c7940436ad2" providerId="ADAL" clId="{672E5775-1B4D-4564-AF11-3E6CE885449A}" dt="2023-05-09T14:23:52.706" v="150"/>
          <ac:spMkLst>
            <pc:docMk/>
            <pc:sldMk cId="2354227105" sldId="295"/>
            <ac:spMk id="4" creationId="{5F8F08F1-A028-9C3D-FA0D-58427BC0F4DD}"/>
          </ac:spMkLst>
        </pc:spChg>
        <pc:spChg chg="mod">
          <ac:chgData name="Patrick Molligo" userId="3bb0837e-4947-4629-9175-5c7940436ad2" providerId="ADAL" clId="{672E5775-1B4D-4564-AF11-3E6CE885449A}" dt="2023-05-09T14:23:52.706" v="150"/>
          <ac:spMkLst>
            <pc:docMk/>
            <pc:sldMk cId="2354227105" sldId="295"/>
            <ac:spMk id="6" creationId="{758EB480-5701-105F-A83F-24703A4B7479}"/>
          </ac:spMkLst>
        </pc:spChg>
        <pc:spChg chg="del">
          <ac:chgData name="Patrick Molligo" userId="3bb0837e-4947-4629-9175-5c7940436ad2" providerId="ADAL" clId="{672E5775-1B4D-4564-AF11-3E6CE885449A}" dt="2023-05-09T19:02:38.301" v="543" actId="478"/>
          <ac:spMkLst>
            <pc:docMk/>
            <pc:sldMk cId="2354227105" sldId="295"/>
            <ac:spMk id="8" creationId="{9692BF1F-09CC-8F37-F826-B6589FA34465}"/>
          </ac:spMkLst>
        </pc:spChg>
        <pc:spChg chg="mod">
          <ac:chgData name="Patrick Molligo" userId="3bb0837e-4947-4629-9175-5c7940436ad2" providerId="ADAL" clId="{672E5775-1B4D-4564-AF11-3E6CE885449A}" dt="2023-05-09T14:23:52.706" v="150"/>
          <ac:spMkLst>
            <pc:docMk/>
            <pc:sldMk cId="2354227105" sldId="295"/>
            <ac:spMk id="9" creationId="{C401B307-5E23-EC17-D946-BF6FEFA88AA5}"/>
          </ac:spMkLst>
        </pc:spChg>
      </pc:sldChg>
      <pc:sldChg chg="delSp modSp mod">
        <pc:chgData name="Patrick Molligo" userId="3bb0837e-4947-4629-9175-5c7940436ad2" providerId="ADAL" clId="{672E5775-1B4D-4564-AF11-3E6CE885449A}" dt="2023-05-09T19:02:39.636" v="544" actId="478"/>
        <pc:sldMkLst>
          <pc:docMk/>
          <pc:sldMk cId="1435010223" sldId="296"/>
        </pc:sldMkLst>
        <pc:spChg chg="mod">
          <ac:chgData name="Patrick Molligo" userId="3bb0837e-4947-4629-9175-5c7940436ad2" providerId="ADAL" clId="{672E5775-1B4D-4564-AF11-3E6CE885449A}" dt="2023-05-09T14:23:52.706" v="150"/>
          <ac:spMkLst>
            <pc:docMk/>
            <pc:sldMk cId="1435010223" sldId="296"/>
            <ac:spMk id="2" creationId="{B89F3DAD-4157-712F-7AF2-633B7924538A}"/>
          </ac:spMkLst>
        </pc:spChg>
        <pc:spChg chg="mod">
          <ac:chgData name="Patrick Molligo" userId="3bb0837e-4947-4629-9175-5c7940436ad2" providerId="ADAL" clId="{672E5775-1B4D-4564-AF11-3E6CE885449A}" dt="2023-05-09T14:23:52.706" v="150"/>
          <ac:spMkLst>
            <pc:docMk/>
            <pc:sldMk cId="1435010223" sldId="296"/>
            <ac:spMk id="4" creationId="{5F8F08F1-A028-9C3D-FA0D-58427BC0F4DD}"/>
          </ac:spMkLst>
        </pc:spChg>
        <pc:spChg chg="del">
          <ac:chgData name="Patrick Molligo" userId="3bb0837e-4947-4629-9175-5c7940436ad2" providerId="ADAL" clId="{672E5775-1B4D-4564-AF11-3E6CE885449A}" dt="2023-05-09T19:02:39.636" v="544" actId="478"/>
          <ac:spMkLst>
            <pc:docMk/>
            <pc:sldMk cId="1435010223" sldId="296"/>
            <ac:spMk id="7" creationId="{7BBAD23A-8CF8-2275-1860-E4C8C0A918E3}"/>
          </ac:spMkLst>
        </pc:spChg>
        <pc:spChg chg="mod">
          <ac:chgData name="Patrick Molligo" userId="3bb0837e-4947-4629-9175-5c7940436ad2" providerId="ADAL" clId="{672E5775-1B4D-4564-AF11-3E6CE885449A}" dt="2023-05-09T14:23:52.706" v="150"/>
          <ac:spMkLst>
            <pc:docMk/>
            <pc:sldMk cId="1435010223" sldId="296"/>
            <ac:spMk id="9" creationId="{C401B307-5E23-EC17-D946-BF6FEFA88AA5}"/>
          </ac:spMkLst>
        </pc:spChg>
        <pc:spChg chg="mod">
          <ac:chgData name="Patrick Molligo" userId="3bb0837e-4947-4629-9175-5c7940436ad2" providerId="ADAL" clId="{672E5775-1B4D-4564-AF11-3E6CE885449A}" dt="2023-05-09T14:23:52.706" v="150"/>
          <ac:spMkLst>
            <pc:docMk/>
            <pc:sldMk cId="1435010223" sldId="296"/>
            <ac:spMk id="12" creationId="{BBC7D3D5-5B69-C21D-DE2B-F765702348E1}"/>
          </ac:spMkLst>
        </pc:spChg>
      </pc:sldChg>
      <pc:sldChg chg="addSp delSp modSp add mod modAnim">
        <pc:chgData name="Patrick Molligo" userId="3bb0837e-4947-4629-9175-5c7940436ad2" providerId="ADAL" clId="{672E5775-1B4D-4564-AF11-3E6CE885449A}" dt="2023-05-09T19:00:21.331" v="514" actId="14734"/>
        <pc:sldMkLst>
          <pc:docMk/>
          <pc:sldMk cId="445062552" sldId="297"/>
        </pc:sldMkLst>
        <pc:spChg chg="add mod">
          <ac:chgData name="Patrick Molligo" userId="3bb0837e-4947-4629-9175-5c7940436ad2" providerId="ADAL" clId="{672E5775-1B4D-4564-AF11-3E6CE885449A}" dt="2023-05-09T18:52:51.982" v="475" actId="14100"/>
          <ac:spMkLst>
            <pc:docMk/>
            <pc:sldMk cId="445062552" sldId="297"/>
            <ac:spMk id="8" creationId="{D839011C-D847-7EEC-DF02-8BBF422A099C}"/>
          </ac:spMkLst>
        </pc:spChg>
        <pc:spChg chg="mod">
          <ac:chgData name="Patrick Molligo" userId="3bb0837e-4947-4629-9175-5c7940436ad2" providerId="ADAL" clId="{672E5775-1B4D-4564-AF11-3E6CE885449A}" dt="2023-05-09T18:52:35.123" v="470" actId="20577"/>
          <ac:spMkLst>
            <pc:docMk/>
            <pc:sldMk cId="445062552" sldId="297"/>
            <ac:spMk id="19" creationId="{CCC6395B-F0B5-5B7B-1870-08FF8E21CD07}"/>
          </ac:spMkLst>
        </pc:spChg>
        <pc:spChg chg="mod">
          <ac:chgData name="Patrick Molligo" userId="3bb0837e-4947-4629-9175-5c7940436ad2" providerId="ADAL" clId="{672E5775-1B4D-4564-AF11-3E6CE885449A}" dt="2023-05-09T18:53:23.683" v="476" actId="14100"/>
          <ac:spMkLst>
            <pc:docMk/>
            <pc:sldMk cId="445062552" sldId="297"/>
            <ac:spMk id="20" creationId="{339A5CCB-46D1-C1BC-BC30-BE904A127695}"/>
          </ac:spMkLst>
        </pc:spChg>
        <pc:spChg chg="mod">
          <ac:chgData name="Patrick Molligo" userId="3bb0837e-4947-4629-9175-5c7940436ad2" providerId="ADAL" clId="{672E5775-1B4D-4564-AF11-3E6CE885449A}" dt="2023-05-09T18:57:09.175" v="485" actId="1076"/>
          <ac:spMkLst>
            <pc:docMk/>
            <pc:sldMk cId="445062552" sldId="297"/>
            <ac:spMk id="21" creationId="{72E9934B-8A92-9854-C1FE-88E8D4634DC7}"/>
          </ac:spMkLst>
        </pc:spChg>
        <pc:spChg chg="mod">
          <ac:chgData name="Patrick Molligo" userId="3bb0837e-4947-4629-9175-5c7940436ad2" providerId="ADAL" clId="{672E5775-1B4D-4564-AF11-3E6CE885449A}" dt="2023-05-09T18:52:42.921" v="471" actId="1076"/>
          <ac:spMkLst>
            <pc:docMk/>
            <pc:sldMk cId="445062552" sldId="297"/>
            <ac:spMk id="22" creationId="{080706BB-3E46-8585-E100-CE631069046C}"/>
          </ac:spMkLst>
        </pc:spChg>
        <pc:graphicFrameChg chg="add del mod">
          <ac:chgData name="Patrick Molligo" userId="3bb0837e-4947-4629-9175-5c7940436ad2" providerId="ADAL" clId="{672E5775-1B4D-4564-AF11-3E6CE885449A}" dt="2023-05-09T18:36:45.901" v="414" actId="478"/>
          <ac:graphicFrameMkLst>
            <pc:docMk/>
            <pc:sldMk cId="445062552" sldId="297"/>
            <ac:graphicFrameMk id="5" creationId="{FA72250A-1C5D-E1C2-90B3-F2B584838C27}"/>
          </ac:graphicFrameMkLst>
        </pc:graphicFrameChg>
        <pc:graphicFrameChg chg="add mod ord modGraphic">
          <ac:chgData name="Patrick Molligo" userId="3bb0837e-4947-4629-9175-5c7940436ad2" providerId="ADAL" clId="{672E5775-1B4D-4564-AF11-3E6CE885449A}" dt="2023-05-09T19:00:21.331" v="514" actId="14734"/>
          <ac:graphicFrameMkLst>
            <pc:docMk/>
            <pc:sldMk cId="445062552" sldId="297"/>
            <ac:graphicFrameMk id="6" creationId="{2A415A80-4D9E-E830-F601-92C4494D30C8}"/>
          </ac:graphicFrameMkLst>
        </pc:graphicFrameChg>
        <pc:graphicFrameChg chg="del">
          <ac:chgData name="Patrick Molligo" userId="3bb0837e-4947-4629-9175-5c7940436ad2" providerId="ADAL" clId="{672E5775-1B4D-4564-AF11-3E6CE885449A}" dt="2023-05-09T18:30:18.411" v="392" actId="478"/>
          <ac:graphicFrameMkLst>
            <pc:docMk/>
            <pc:sldMk cId="445062552" sldId="297"/>
            <ac:graphicFrameMk id="18" creationId="{A21C83CD-DF48-C6E8-958D-B1AEA1DEC55E}"/>
          </ac:graphicFrameMkLst>
        </pc:graphicFrameChg>
      </pc:sldChg>
      <pc:sldMasterChg chg="modSp mod modSldLayout">
        <pc:chgData name="Patrick Molligo" userId="3bb0837e-4947-4629-9175-5c7940436ad2" providerId="ADAL" clId="{672E5775-1B4D-4564-AF11-3E6CE885449A}" dt="2023-05-09T19:01:22.169" v="533"/>
        <pc:sldMasterMkLst>
          <pc:docMk/>
          <pc:sldMasterMk cId="2393917226" sldId="2147483660"/>
        </pc:sldMasterMkLst>
        <pc:spChg chg="mod">
          <ac:chgData name="Patrick Molligo" userId="3bb0837e-4947-4629-9175-5c7940436ad2" providerId="ADAL" clId="{672E5775-1B4D-4564-AF11-3E6CE885449A}" dt="2023-05-09T19:01:04.945" v="525" actId="20577"/>
          <ac:spMkLst>
            <pc:docMk/>
            <pc:sldMasterMk cId="2393917226" sldId="2147483660"/>
            <ac:spMk id="4" creationId="{00000000-0000-0000-0000-000000000000}"/>
          </ac:spMkLst>
        </pc:spChg>
        <pc:sldLayoutChg chg="addSp delSp modSp mod">
          <pc:chgData name="Patrick Molligo" userId="3bb0837e-4947-4629-9175-5c7940436ad2" providerId="ADAL" clId="{672E5775-1B4D-4564-AF11-3E6CE885449A}" dt="2023-05-09T19:01:13.509" v="527"/>
          <pc:sldLayoutMkLst>
            <pc:docMk/>
            <pc:sldMasterMk cId="2393917226" sldId="2147483660"/>
            <pc:sldLayoutMk cId="2961109766" sldId="2147483661"/>
          </pc:sldLayoutMkLst>
          <pc:spChg chg="del">
            <ac:chgData name="Patrick Molligo" userId="3bb0837e-4947-4629-9175-5c7940436ad2" providerId="ADAL" clId="{672E5775-1B4D-4564-AF11-3E6CE885449A}" dt="2023-05-09T19:01:13.223" v="526" actId="478"/>
            <ac:spMkLst>
              <pc:docMk/>
              <pc:sldMasterMk cId="2393917226" sldId="2147483660"/>
              <pc:sldLayoutMk cId="2961109766" sldId="2147483661"/>
              <ac:spMk id="4" creationId="{00000000-0000-0000-0000-000000000000}"/>
            </ac:spMkLst>
          </pc:spChg>
          <pc:spChg chg="add mod">
            <ac:chgData name="Patrick Molligo" userId="3bb0837e-4947-4629-9175-5c7940436ad2" providerId="ADAL" clId="{672E5775-1B4D-4564-AF11-3E6CE885449A}" dt="2023-05-09T19:01:13.509" v="527"/>
            <ac:spMkLst>
              <pc:docMk/>
              <pc:sldMasterMk cId="2393917226" sldId="2147483660"/>
              <pc:sldLayoutMk cId="2961109766" sldId="2147483661"/>
              <ac:spMk id="10" creationId="{7AE7C3CC-49CE-F17C-1606-A97B0629053E}"/>
            </ac:spMkLst>
          </pc:spChg>
        </pc:sldLayoutChg>
        <pc:sldLayoutChg chg="modSp mod">
          <pc:chgData name="Patrick Molligo" userId="3bb0837e-4947-4629-9175-5c7940436ad2" providerId="ADAL" clId="{672E5775-1B4D-4564-AF11-3E6CE885449A}" dt="2023-05-09T19:00:50.178" v="520" actId="20577"/>
          <pc:sldLayoutMkLst>
            <pc:docMk/>
            <pc:sldMasterMk cId="2393917226" sldId="2147483660"/>
            <pc:sldLayoutMk cId="503975204" sldId="2147483662"/>
          </pc:sldLayoutMkLst>
          <pc:spChg chg="mod">
            <ac:chgData name="Patrick Molligo" userId="3bb0837e-4947-4629-9175-5c7940436ad2" providerId="ADAL" clId="{672E5775-1B4D-4564-AF11-3E6CE885449A}" dt="2023-05-09T19:00:50.178" v="520" actId="20577"/>
            <ac:spMkLst>
              <pc:docMk/>
              <pc:sldMasterMk cId="2393917226" sldId="2147483660"/>
              <pc:sldLayoutMk cId="503975204" sldId="2147483662"/>
              <ac:spMk id="4" creationId="{00000000-0000-0000-0000-000000000000}"/>
            </ac:spMkLst>
          </pc:spChg>
        </pc:sldLayoutChg>
        <pc:sldLayoutChg chg="addSp delSp modSp mod">
          <pc:chgData name="Patrick Molligo" userId="3bb0837e-4947-4629-9175-5c7940436ad2" providerId="ADAL" clId="{672E5775-1B4D-4564-AF11-3E6CE885449A}" dt="2023-05-09T19:01:16.778" v="529"/>
          <pc:sldLayoutMkLst>
            <pc:docMk/>
            <pc:sldMasterMk cId="2393917226" sldId="2147483660"/>
            <pc:sldLayoutMk cId="1425676403" sldId="2147483663"/>
          </pc:sldLayoutMkLst>
          <pc:spChg chg="del">
            <ac:chgData name="Patrick Molligo" userId="3bb0837e-4947-4629-9175-5c7940436ad2" providerId="ADAL" clId="{672E5775-1B4D-4564-AF11-3E6CE885449A}" dt="2023-05-09T19:01:16.558" v="528" actId="478"/>
            <ac:spMkLst>
              <pc:docMk/>
              <pc:sldMasterMk cId="2393917226" sldId="2147483660"/>
              <pc:sldLayoutMk cId="1425676403" sldId="2147483663"/>
              <ac:spMk id="4" creationId="{00000000-0000-0000-0000-000000000000}"/>
            </ac:spMkLst>
          </pc:spChg>
          <pc:spChg chg="add mod">
            <ac:chgData name="Patrick Molligo" userId="3bb0837e-4947-4629-9175-5c7940436ad2" providerId="ADAL" clId="{672E5775-1B4D-4564-AF11-3E6CE885449A}" dt="2023-05-09T19:01:16.778" v="529"/>
            <ac:spMkLst>
              <pc:docMk/>
              <pc:sldMasterMk cId="2393917226" sldId="2147483660"/>
              <pc:sldLayoutMk cId="1425676403" sldId="2147483663"/>
              <ac:spMk id="10" creationId="{68975972-CF46-8CD4-6EE7-5322CDEC560D}"/>
            </ac:spMkLst>
          </pc:spChg>
        </pc:sldLayoutChg>
        <pc:sldLayoutChg chg="addSp delSp modSp mod">
          <pc:chgData name="Patrick Molligo" userId="3bb0837e-4947-4629-9175-5c7940436ad2" providerId="ADAL" clId="{672E5775-1B4D-4564-AF11-3E6CE885449A}" dt="2023-05-09T19:01:19.726" v="531"/>
          <pc:sldLayoutMkLst>
            <pc:docMk/>
            <pc:sldMasterMk cId="2393917226" sldId="2147483660"/>
            <pc:sldLayoutMk cId="3712942535" sldId="2147483664"/>
          </pc:sldLayoutMkLst>
          <pc:spChg chg="add mod">
            <ac:chgData name="Patrick Molligo" userId="3bb0837e-4947-4629-9175-5c7940436ad2" providerId="ADAL" clId="{672E5775-1B4D-4564-AF11-3E6CE885449A}" dt="2023-05-09T19:01:19.726" v="531"/>
            <ac:spMkLst>
              <pc:docMk/>
              <pc:sldMasterMk cId="2393917226" sldId="2147483660"/>
              <pc:sldLayoutMk cId="3712942535" sldId="2147483664"/>
              <ac:spMk id="2" creationId="{9138DD8C-3081-910D-E096-E520640A997C}"/>
            </ac:spMkLst>
          </pc:spChg>
          <pc:spChg chg="del">
            <ac:chgData name="Patrick Molligo" userId="3bb0837e-4947-4629-9175-5c7940436ad2" providerId="ADAL" clId="{672E5775-1B4D-4564-AF11-3E6CE885449A}" dt="2023-05-09T19:01:19.561" v="530" actId="478"/>
            <ac:spMkLst>
              <pc:docMk/>
              <pc:sldMasterMk cId="2393917226" sldId="2147483660"/>
              <pc:sldLayoutMk cId="3712942535" sldId="2147483664"/>
              <ac:spMk id="5" creationId="{00000000-0000-0000-0000-000000000000}"/>
            </ac:spMkLst>
          </pc:spChg>
        </pc:sldLayoutChg>
        <pc:sldLayoutChg chg="addSp delSp modSp mod">
          <pc:chgData name="Patrick Molligo" userId="3bb0837e-4947-4629-9175-5c7940436ad2" providerId="ADAL" clId="{672E5775-1B4D-4564-AF11-3E6CE885449A}" dt="2023-05-09T19:01:22.169" v="533"/>
          <pc:sldLayoutMkLst>
            <pc:docMk/>
            <pc:sldMasterMk cId="2393917226" sldId="2147483660"/>
            <pc:sldLayoutMk cId="2241311556" sldId="2147483665"/>
          </pc:sldLayoutMkLst>
          <pc:spChg chg="add mod">
            <ac:chgData name="Patrick Molligo" userId="3bb0837e-4947-4629-9175-5c7940436ad2" providerId="ADAL" clId="{672E5775-1B4D-4564-AF11-3E6CE885449A}" dt="2023-05-09T19:01:22.169" v="533"/>
            <ac:spMkLst>
              <pc:docMk/>
              <pc:sldMasterMk cId="2393917226" sldId="2147483660"/>
              <pc:sldLayoutMk cId="2241311556" sldId="2147483665"/>
              <ac:spMk id="2" creationId="{9B53903B-E1CE-E38A-F095-26E531E55ECE}"/>
            </ac:spMkLst>
          </pc:spChg>
          <pc:spChg chg="del">
            <ac:chgData name="Patrick Molligo" userId="3bb0837e-4947-4629-9175-5c7940436ad2" providerId="ADAL" clId="{672E5775-1B4D-4564-AF11-3E6CE885449A}" dt="2023-05-09T19:01:22.012" v="532" actId="478"/>
            <ac:spMkLst>
              <pc:docMk/>
              <pc:sldMasterMk cId="2393917226" sldId="2147483660"/>
              <pc:sldLayoutMk cId="2241311556" sldId="2147483665"/>
              <ac:spMk id="7" creationId="{00000000-0000-0000-0000-000000000000}"/>
            </ac:spMkLst>
          </pc:spChg>
        </pc:sldLayoutChg>
      </pc:sldMasterChg>
    </pc:docChg>
  </pc:docChgLst>
  <pc:docChgLst>
    <pc:chgData name="Patrick Molligo" userId="3bb0837e-4947-4629-9175-5c7940436ad2" providerId="ADAL" clId="{2A791C14-08D6-4CCB-9CC0-ABC6091C39C4}"/>
    <pc:docChg chg="modSld">
      <pc:chgData name="Patrick Molligo" userId="3bb0837e-4947-4629-9175-5c7940436ad2" providerId="ADAL" clId="{2A791C14-08D6-4CCB-9CC0-ABC6091C39C4}" dt="2023-08-16T21:41:23.940" v="112" actId="20577"/>
      <pc:docMkLst>
        <pc:docMk/>
      </pc:docMkLst>
      <pc:sldChg chg="modSp mod">
        <pc:chgData name="Patrick Molligo" userId="3bb0837e-4947-4629-9175-5c7940436ad2" providerId="ADAL" clId="{2A791C14-08D6-4CCB-9CC0-ABC6091C39C4}" dt="2023-08-16T21:41:23.940" v="112" actId="20577"/>
        <pc:sldMkLst>
          <pc:docMk/>
          <pc:sldMk cId="349852564" sldId="256"/>
        </pc:sldMkLst>
        <pc:spChg chg="mod">
          <ac:chgData name="Patrick Molligo" userId="3bb0837e-4947-4629-9175-5c7940436ad2" providerId="ADAL" clId="{2A791C14-08D6-4CCB-9CC0-ABC6091C39C4}" dt="2023-08-16T21:41:18.276" v="110" actId="14100"/>
          <ac:spMkLst>
            <pc:docMk/>
            <pc:sldMk cId="349852564" sldId="256"/>
            <ac:spMk id="2" creationId="{76291A4A-1768-368F-629D-944CE894698A}"/>
          </ac:spMkLst>
        </pc:spChg>
        <pc:spChg chg="mod">
          <ac:chgData name="Patrick Molligo" userId="3bb0837e-4947-4629-9175-5c7940436ad2" providerId="ADAL" clId="{2A791C14-08D6-4CCB-9CC0-ABC6091C39C4}" dt="2023-08-16T21:41:23.940" v="112" actId="20577"/>
          <ac:spMkLst>
            <pc:docMk/>
            <pc:sldMk cId="349852564" sldId="256"/>
            <ac:spMk id="3" creationId="{ADC3A071-3C33-E626-4B4F-6C99F181CC81}"/>
          </ac:spMkLst>
        </pc:spChg>
      </pc:sldChg>
    </pc:docChg>
  </pc:docChgLst>
  <pc:docChgLst>
    <pc:chgData name="Patrick Molligo" userId="3bb0837e-4947-4629-9175-5c7940436ad2" providerId="ADAL" clId="{67C7848D-26F7-45F1-9574-69753446C9EF}"/>
    <pc:docChg chg="undo redo custSel mod addSld delSld modSld sldOrd modMainMaster modNotesMaster modHandout">
      <pc:chgData name="Patrick Molligo" userId="3bb0837e-4947-4629-9175-5c7940436ad2" providerId="ADAL" clId="{67C7848D-26F7-45F1-9574-69753446C9EF}" dt="2023-04-10T18:01:28.197" v="9928"/>
      <pc:docMkLst>
        <pc:docMk/>
      </pc:docMkLst>
      <pc:sldChg chg="addSp delSp modSp mod setBg delDesignElem modNotes">
        <pc:chgData name="Patrick Molligo" userId="3bb0837e-4947-4629-9175-5c7940436ad2" providerId="ADAL" clId="{67C7848D-26F7-45F1-9574-69753446C9EF}" dt="2023-04-10T18:01:19.060" v="9925" actId="478"/>
        <pc:sldMkLst>
          <pc:docMk/>
          <pc:sldMk cId="349852564" sldId="256"/>
        </pc:sldMkLst>
        <pc:spChg chg="mod">
          <ac:chgData name="Patrick Molligo" userId="3bb0837e-4947-4629-9175-5c7940436ad2" providerId="ADAL" clId="{67C7848D-26F7-45F1-9574-69753446C9EF}" dt="2023-04-10T17:23:28.215" v="9369" actId="20577"/>
          <ac:spMkLst>
            <pc:docMk/>
            <pc:sldMk cId="349852564" sldId="256"/>
            <ac:spMk id="2" creationId="{76291A4A-1768-368F-629D-944CE894698A}"/>
          </ac:spMkLst>
        </pc:spChg>
        <pc:spChg chg="mod">
          <ac:chgData name="Patrick Molligo" userId="3bb0837e-4947-4629-9175-5c7940436ad2" providerId="ADAL" clId="{67C7848D-26F7-45F1-9574-69753446C9EF}" dt="2023-04-10T17:23:28.782" v="9373" actId="20577"/>
          <ac:spMkLst>
            <pc:docMk/>
            <pc:sldMk cId="349852564" sldId="256"/>
            <ac:spMk id="3" creationId="{ADC3A071-3C33-E626-4B4F-6C99F181CC81}"/>
          </ac:spMkLst>
        </pc:spChg>
        <pc:spChg chg="add del">
          <ac:chgData name="Patrick Molligo" userId="3bb0837e-4947-4629-9175-5c7940436ad2" providerId="ADAL" clId="{67C7848D-26F7-45F1-9574-69753446C9EF}" dt="2023-04-04T15:22:45.931" v="425"/>
          <ac:spMkLst>
            <pc:docMk/>
            <pc:sldMk cId="349852564" sldId="256"/>
            <ac:spMk id="8" creationId="{BAD76F3E-3A97-486B-B402-44400A8B9173}"/>
          </ac:spMkLst>
        </pc:spChg>
        <pc:spChg chg="add del">
          <ac:chgData name="Patrick Molligo" userId="3bb0837e-4947-4629-9175-5c7940436ad2" providerId="ADAL" clId="{67C7848D-26F7-45F1-9574-69753446C9EF}" dt="2023-04-04T15:22:45.931" v="425"/>
          <ac:spMkLst>
            <pc:docMk/>
            <pc:sldMk cId="349852564" sldId="256"/>
            <ac:spMk id="10" creationId="{391F6B52-91F4-4AEB-B6DB-29FEBCF28C8B}"/>
          </ac:spMkLst>
        </pc:spChg>
        <pc:spChg chg="add del">
          <ac:chgData name="Patrick Molligo" userId="3bb0837e-4947-4629-9175-5c7940436ad2" providerId="ADAL" clId="{67C7848D-26F7-45F1-9574-69753446C9EF}" dt="2023-04-04T15:22:45.931" v="425"/>
          <ac:spMkLst>
            <pc:docMk/>
            <pc:sldMk cId="349852564" sldId="256"/>
            <ac:spMk id="12" creationId="{2CD6F061-7C53-44F4-9794-953DB70A451B}"/>
          </ac:spMkLst>
        </pc:spChg>
      </pc:sldChg>
      <pc:sldChg chg="addSp delSp modSp mod modNotes modNotesTx">
        <pc:chgData name="Patrick Molligo" userId="3bb0837e-4947-4629-9175-5c7940436ad2" providerId="ADAL" clId="{67C7848D-26F7-45F1-9574-69753446C9EF}" dt="2023-04-10T17:26:21.783" v="9419" actId="6549"/>
        <pc:sldMkLst>
          <pc:docMk/>
          <pc:sldMk cId="30080763" sldId="257"/>
        </pc:sldMkLst>
        <pc:spChg chg="mod">
          <ac:chgData name="Patrick Molligo" userId="3bb0837e-4947-4629-9175-5c7940436ad2" providerId="ADAL" clId="{67C7848D-26F7-45F1-9574-69753446C9EF}" dt="2023-04-09T17:49:39.114" v="2350" actId="20577"/>
          <ac:spMkLst>
            <pc:docMk/>
            <pc:sldMk cId="30080763" sldId="257"/>
            <ac:spMk id="2" creationId="{6B8625B4-0E4D-5839-510D-409D9E05993C}"/>
          </ac:spMkLst>
        </pc:spChg>
        <pc:spChg chg="mod">
          <ac:chgData name="Patrick Molligo" userId="3bb0837e-4947-4629-9175-5c7940436ad2" providerId="ADAL" clId="{67C7848D-26F7-45F1-9574-69753446C9EF}" dt="2023-04-10T17:26:18.374" v="9418" actId="6549"/>
          <ac:spMkLst>
            <pc:docMk/>
            <pc:sldMk cId="30080763" sldId="257"/>
            <ac:spMk id="3" creationId="{B3967D59-F6E7-DE8E-FE01-F5950EEA92F5}"/>
          </ac:spMkLst>
        </pc:spChg>
        <pc:spChg chg="add del">
          <ac:chgData name="Patrick Molligo" userId="3bb0837e-4947-4629-9175-5c7940436ad2" providerId="ADAL" clId="{67C7848D-26F7-45F1-9574-69753446C9EF}" dt="2023-04-10T17:23:29.082" v="9375"/>
          <ac:spMkLst>
            <pc:docMk/>
            <pc:sldMk cId="30080763" sldId="257"/>
            <ac:spMk id="4" creationId="{DF67BA4D-AB0A-E388-2A0D-22C0918E65A7}"/>
          </ac:spMkLst>
        </pc:spChg>
        <pc:spChg chg="add del">
          <ac:chgData name="Patrick Molligo" userId="3bb0837e-4947-4629-9175-5c7940436ad2" providerId="ADAL" clId="{67C7848D-26F7-45F1-9574-69753446C9EF}" dt="2023-04-10T17:23:29.082" v="9375"/>
          <ac:spMkLst>
            <pc:docMk/>
            <pc:sldMk cId="30080763" sldId="257"/>
            <ac:spMk id="5" creationId="{C9378E72-CD6D-B094-99A2-637969823BAB}"/>
          </ac:spMkLst>
        </pc:spChg>
        <pc:spChg chg="add del">
          <ac:chgData name="Patrick Molligo" userId="3bb0837e-4947-4629-9175-5c7940436ad2" providerId="ADAL" clId="{67C7848D-26F7-45F1-9574-69753446C9EF}" dt="2023-04-10T17:23:29.082" v="9375"/>
          <ac:spMkLst>
            <pc:docMk/>
            <pc:sldMk cId="30080763" sldId="257"/>
            <ac:spMk id="6" creationId="{05774C48-923E-C771-33F7-4E8E2C762620}"/>
          </ac:spMkLst>
        </pc:spChg>
        <pc:spChg chg="add del mod">
          <ac:chgData name="Patrick Molligo" userId="3bb0837e-4947-4629-9175-5c7940436ad2" providerId="ADAL" clId="{67C7848D-26F7-45F1-9574-69753446C9EF}" dt="2023-04-10T17:23:28.937" v="9374"/>
          <ac:spMkLst>
            <pc:docMk/>
            <pc:sldMk cId="30080763" sldId="257"/>
            <ac:spMk id="33" creationId="{1F329480-8ED2-ED04-E7C0-A36C2B4FF1CC}"/>
          </ac:spMkLst>
        </pc:spChg>
        <pc:spChg chg="add del">
          <ac:chgData name="Patrick Molligo" userId="3bb0837e-4947-4629-9175-5c7940436ad2" providerId="ADAL" clId="{67C7848D-26F7-45F1-9574-69753446C9EF}" dt="2023-04-10T17:23:28.937" v="9374"/>
          <ac:spMkLst>
            <pc:docMk/>
            <pc:sldMk cId="30080763" sldId="257"/>
            <ac:spMk id="34" creationId="{C590C748-97E7-C664-949A-DEC225FB0E3C}"/>
          </ac:spMkLst>
        </pc:spChg>
        <pc:spChg chg="add del mod">
          <ac:chgData name="Patrick Molligo" userId="3bb0837e-4947-4629-9175-5c7940436ad2" providerId="ADAL" clId="{67C7848D-26F7-45F1-9574-69753446C9EF}" dt="2023-04-10T17:23:28.937" v="9374"/>
          <ac:spMkLst>
            <pc:docMk/>
            <pc:sldMk cId="30080763" sldId="257"/>
            <ac:spMk id="35" creationId="{92082380-21CF-447F-2F4D-8BD79CA5D0C9}"/>
          </ac:spMkLst>
        </pc:spChg>
        <pc:grpChg chg="del">
          <ac:chgData name="Patrick Molligo" userId="3bb0837e-4947-4629-9175-5c7940436ad2" providerId="ADAL" clId="{67C7848D-26F7-45F1-9574-69753446C9EF}" dt="2023-04-08T22:19:21.119" v="1119" actId="478"/>
          <ac:grpSpMkLst>
            <pc:docMk/>
            <pc:sldMk cId="30080763" sldId="257"/>
            <ac:grpSpMk id="9" creationId="{351E21C9-17A5-D4AB-A2DA-1C3E6889518D}"/>
          </ac:grpSpMkLst>
        </pc:grpChg>
        <pc:grpChg chg="del">
          <ac:chgData name="Patrick Molligo" userId="3bb0837e-4947-4629-9175-5c7940436ad2" providerId="ADAL" clId="{67C7848D-26F7-45F1-9574-69753446C9EF}" dt="2023-04-08T22:19:21.119" v="1119" actId="478"/>
          <ac:grpSpMkLst>
            <pc:docMk/>
            <pc:sldMk cId="30080763" sldId="257"/>
            <ac:grpSpMk id="10" creationId="{AB425615-298A-E5A6-0F16-FDB23362E396}"/>
          </ac:grpSpMkLst>
        </pc:grpChg>
        <pc:grpChg chg="del">
          <ac:chgData name="Patrick Molligo" userId="3bb0837e-4947-4629-9175-5c7940436ad2" providerId="ADAL" clId="{67C7848D-26F7-45F1-9574-69753446C9EF}" dt="2023-04-08T22:19:21.119" v="1119" actId="478"/>
          <ac:grpSpMkLst>
            <pc:docMk/>
            <pc:sldMk cId="30080763" sldId="257"/>
            <ac:grpSpMk id="13" creationId="{81867D70-214C-3C33-CD05-5D9F6D68CE44}"/>
          </ac:grpSpMkLst>
        </pc:grpChg>
        <pc:grpChg chg="del">
          <ac:chgData name="Patrick Molligo" userId="3bb0837e-4947-4629-9175-5c7940436ad2" providerId="ADAL" clId="{67C7848D-26F7-45F1-9574-69753446C9EF}" dt="2023-04-08T22:19:21.119" v="1119" actId="478"/>
          <ac:grpSpMkLst>
            <pc:docMk/>
            <pc:sldMk cId="30080763" sldId="257"/>
            <ac:grpSpMk id="16" creationId="{2F9CEF16-2165-7E25-A6F5-39B19930F742}"/>
          </ac:grpSpMkLst>
        </pc:grpChg>
        <pc:grpChg chg="del">
          <ac:chgData name="Patrick Molligo" userId="3bb0837e-4947-4629-9175-5c7940436ad2" providerId="ADAL" clId="{67C7848D-26F7-45F1-9574-69753446C9EF}" dt="2023-04-08T22:19:21.119" v="1119" actId="478"/>
          <ac:grpSpMkLst>
            <pc:docMk/>
            <pc:sldMk cId="30080763" sldId="257"/>
            <ac:grpSpMk id="19" creationId="{FE227EFC-A1EE-170A-7C40-AA694237968E}"/>
          </ac:grpSpMkLst>
        </pc:grpChg>
        <pc:grpChg chg="del">
          <ac:chgData name="Patrick Molligo" userId="3bb0837e-4947-4629-9175-5c7940436ad2" providerId="ADAL" clId="{67C7848D-26F7-45F1-9574-69753446C9EF}" dt="2023-04-08T22:19:21.119" v="1119" actId="478"/>
          <ac:grpSpMkLst>
            <pc:docMk/>
            <pc:sldMk cId="30080763" sldId="257"/>
            <ac:grpSpMk id="22" creationId="{D6BB1D51-BF38-C5CB-4D5E-5F28C2880839}"/>
          </ac:grpSpMkLst>
        </pc:grpChg>
        <pc:grpChg chg="add mod">
          <ac:chgData name="Patrick Molligo" userId="3bb0837e-4947-4629-9175-5c7940436ad2" providerId="ADAL" clId="{67C7848D-26F7-45F1-9574-69753446C9EF}" dt="2023-04-10T08:17:25.597" v="7266" actId="164"/>
          <ac:grpSpMkLst>
            <pc:docMk/>
            <pc:sldMk cId="30080763" sldId="257"/>
            <ac:grpSpMk id="42" creationId="{F66751EB-65FC-E45F-9C72-82D03A57ED74}"/>
          </ac:grpSpMkLst>
        </pc:grpChg>
        <pc:cxnChg chg="del">
          <ac:chgData name="Patrick Molligo" userId="3bb0837e-4947-4629-9175-5c7940436ad2" providerId="ADAL" clId="{67C7848D-26F7-45F1-9574-69753446C9EF}" dt="2023-04-08T22:19:18.404" v="1118" actId="478"/>
          <ac:cxnSpMkLst>
            <pc:docMk/>
            <pc:sldMk cId="30080763" sldId="257"/>
            <ac:cxnSpMk id="5" creationId="{D2E811A9-72A8-DD5B-255D-03053157AECE}"/>
          </ac:cxnSpMkLst>
        </pc:cxnChg>
        <pc:cxnChg chg="add mod">
          <ac:chgData name="Patrick Molligo" userId="3bb0837e-4947-4629-9175-5c7940436ad2" providerId="ADAL" clId="{67C7848D-26F7-45F1-9574-69753446C9EF}" dt="2023-04-10T08:17:25.597" v="7266" actId="164"/>
          <ac:cxnSpMkLst>
            <pc:docMk/>
            <pc:sldMk cId="30080763" sldId="257"/>
            <ac:cxnSpMk id="37" creationId="{F1E3E8D4-F7ED-534C-177D-8D08D32FFF4F}"/>
          </ac:cxnSpMkLst>
        </pc:cxnChg>
        <pc:cxnChg chg="add mod">
          <ac:chgData name="Patrick Molligo" userId="3bb0837e-4947-4629-9175-5c7940436ad2" providerId="ADAL" clId="{67C7848D-26F7-45F1-9574-69753446C9EF}" dt="2023-04-10T08:17:25.597" v="7266" actId="164"/>
          <ac:cxnSpMkLst>
            <pc:docMk/>
            <pc:sldMk cId="30080763" sldId="257"/>
            <ac:cxnSpMk id="39" creationId="{EDF6D773-BDCD-363B-3780-B0483412DF09}"/>
          </ac:cxnSpMkLst>
        </pc:cxnChg>
        <pc:cxnChg chg="add mod">
          <ac:chgData name="Patrick Molligo" userId="3bb0837e-4947-4629-9175-5c7940436ad2" providerId="ADAL" clId="{67C7848D-26F7-45F1-9574-69753446C9EF}" dt="2023-04-10T08:17:25.597" v="7266" actId="164"/>
          <ac:cxnSpMkLst>
            <pc:docMk/>
            <pc:sldMk cId="30080763" sldId="257"/>
            <ac:cxnSpMk id="40" creationId="{02449A50-5606-610E-CE94-0726D4078B74}"/>
          </ac:cxnSpMkLst>
        </pc:cxnChg>
        <pc:cxnChg chg="add mod">
          <ac:chgData name="Patrick Molligo" userId="3bb0837e-4947-4629-9175-5c7940436ad2" providerId="ADAL" clId="{67C7848D-26F7-45F1-9574-69753446C9EF}" dt="2023-04-10T08:17:25.597" v="7266" actId="164"/>
          <ac:cxnSpMkLst>
            <pc:docMk/>
            <pc:sldMk cId="30080763" sldId="257"/>
            <ac:cxnSpMk id="41" creationId="{58F0F34C-0F86-024C-9EFC-F5145974C910}"/>
          </ac:cxnSpMkLst>
        </pc:cxnChg>
      </pc:sldChg>
      <pc:sldChg chg="addSp delSp modSp new mod modNotes modNotesTx">
        <pc:chgData name="Patrick Molligo" userId="3bb0837e-4947-4629-9175-5c7940436ad2" providerId="ADAL" clId="{67C7848D-26F7-45F1-9574-69753446C9EF}" dt="2023-04-10T18:01:18.910" v="9924" actId="478"/>
        <pc:sldMkLst>
          <pc:docMk/>
          <pc:sldMk cId="4113640855" sldId="258"/>
        </pc:sldMkLst>
        <pc:spChg chg="mod">
          <ac:chgData name="Patrick Molligo" userId="3bb0837e-4947-4629-9175-5c7940436ad2" providerId="ADAL" clId="{67C7848D-26F7-45F1-9574-69753446C9EF}" dt="2023-04-09T03:54:39.288" v="1409"/>
          <ac:spMkLst>
            <pc:docMk/>
            <pc:sldMk cId="4113640855" sldId="258"/>
            <ac:spMk id="2" creationId="{D68D6FDD-1CC5-9F62-CBB5-B58144944498}"/>
          </ac:spMkLst>
        </pc:spChg>
        <pc:spChg chg="add del">
          <ac:chgData name="Patrick Molligo" userId="3bb0837e-4947-4629-9175-5c7940436ad2" providerId="ADAL" clId="{67C7848D-26F7-45F1-9574-69753446C9EF}" dt="2023-04-10T17:23:29.082" v="9375"/>
          <ac:spMkLst>
            <pc:docMk/>
            <pc:sldMk cId="4113640855" sldId="258"/>
            <ac:spMk id="3" creationId="{11B9AE2A-4A21-25B7-27EA-7C82AE4B658D}"/>
          </ac:spMkLst>
        </pc:spChg>
        <pc:spChg chg="del mod">
          <ac:chgData name="Patrick Molligo" userId="3bb0837e-4947-4629-9175-5c7940436ad2" providerId="ADAL" clId="{67C7848D-26F7-45F1-9574-69753446C9EF}" dt="2023-04-04T15:17:39.009" v="324" actId="478"/>
          <ac:spMkLst>
            <pc:docMk/>
            <pc:sldMk cId="4113640855" sldId="258"/>
            <ac:spMk id="3" creationId="{1ECDE8C3-E381-664D-2C09-946D02D6A26D}"/>
          </ac:spMkLst>
        </pc:spChg>
        <pc:spChg chg="add del">
          <ac:chgData name="Patrick Molligo" userId="3bb0837e-4947-4629-9175-5c7940436ad2" providerId="ADAL" clId="{67C7848D-26F7-45F1-9574-69753446C9EF}" dt="2023-04-10T17:23:29.082" v="9375"/>
          <ac:spMkLst>
            <pc:docMk/>
            <pc:sldMk cId="4113640855" sldId="258"/>
            <ac:spMk id="4" creationId="{2CC534A6-2F6C-02F2-9530-7D16B15953EC}"/>
          </ac:spMkLst>
        </pc:spChg>
        <pc:spChg chg="add del mod">
          <ac:chgData name="Patrick Molligo" userId="3bb0837e-4947-4629-9175-5c7940436ad2" providerId="ADAL" clId="{67C7848D-26F7-45F1-9574-69753446C9EF}" dt="2023-04-04T15:17:41.803" v="325" actId="478"/>
          <ac:spMkLst>
            <pc:docMk/>
            <pc:sldMk cId="4113640855" sldId="258"/>
            <ac:spMk id="5" creationId="{CF6CC6FA-7AD6-1184-507D-02E2E139CB46}"/>
          </ac:spMkLst>
        </pc:spChg>
        <pc:spChg chg="add del">
          <ac:chgData name="Patrick Molligo" userId="3bb0837e-4947-4629-9175-5c7940436ad2" providerId="ADAL" clId="{67C7848D-26F7-45F1-9574-69753446C9EF}" dt="2023-04-10T17:23:29.082" v="9375"/>
          <ac:spMkLst>
            <pc:docMk/>
            <pc:sldMk cId="4113640855" sldId="258"/>
            <ac:spMk id="5" creationId="{FDE6CDE8-8A04-1B99-70D5-6609142BB323}"/>
          </ac:spMkLst>
        </pc:spChg>
        <pc:spChg chg="mod">
          <ac:chgData name="Patrick Molligo" userId="3bb0837e-4947-4629-9175-5c7940436ad2" providerId="ADAL" clId="{67C7848D-26F7-45F1-9574-69753446C9EF}" dt="2023-04-09T03:54:39.288" v="1409"/>
          <ac:spMkLst>
            <pc:docMk/>
            <pc:sldMk cId="4113640855" sldId="258"/>
            <ac:spMk id="12" creationId="{ADF001B2-6F29-D8CF-0694-DFAFE2E28875}"/>
          </ac:spMkLst>
        </pc:spChg>
        <pc:spChg chg="add del mod">
          <ac:chgData name="Patrick Molligo" userId="3bb0837e-4947-4629-9175-5c7940436ad2" providerId="ADAL" clId="{67C7848D-26F7-45F1-9574-69753446C9EF}" dt="2023-04-09T03:54:39.288" v="1409"/>
          <ac:spMkLst>
            <pc:docMk/>
            <pc:sldMk cId="4113640855" sldId="258"/>
            <ac:spMk id="14" creationId="{06F4EBFF-CAFB-16B4-C14E-2F6E80AC8CA7}"/>
          </ac:spMkLst>
        </pc:spChg>
        <pc:spChg chg="add del mod">
          <ac:chgData name="Patrick Molligo" userId="3bb0837e-4947-4629-9175-5c7940436ad2" providerId="ADAL" clId="{67C7848D-26F7-45F1-9574-69753446C9EF}" dt="2023-04-09T03:54:39.288" v="1409"/>
          <ac:spMkLst>
            <pc:docMk/>
            <pc:sldMk cId="4113640855" sldId="258"/>
            <ac:spMk id="16" creationId="{A45D705D-99FB-34C8-8758-9A685AB1036F}"/>
          </ac:spMkLst>
        </pc:spChg>
        <pc:spChg chg="add del mod">
          <ac:chgData name="Patrick Molligo" userId="3bb0837e-4947-4629-9175-5c7940436ad2" providerId="ADAL" clId="{67C7848D-26F7-45F1-9574-69753446C9EF}" dt="2023-04-09T03:54:39.288" v="1409"/>
          <ac:spMkLst>
            <pc:docMk/>
            <pc:sldMk cId="4113640855" sldId="258"/>
            <ac:spMk id="18" creationId="{2B7F35B3-42CA-DCEB-2E47-8779A3B9DCC4}"/>
          </ac:spMkLst>
        </pc:spChg>
        <pc:spChg chg="add del mod">
          <ac:chgData name="Patrick Molligo" userId="3bb0837e-4947-4629-9175-5c7940436ad2" providerId="ADAL" clId="{67C7848D-26F7-45F1-9574-69753446C9EF}" dt="2023-04-10T17:23:28.937" v="9374"/>
          <ac:spMkLst>
            <pc:docMk/>
            <pc:sldMk cId="4113640855" sldId="258"/>
            <ac:spMk id="37" creationId="{864D81D3-0BA9-1761-8DC3-357DE6C05FD0}"/>
          </ac:spMkLst>
        </pc:spChg>
        <pc:spChg chg="add del">
          <ac:chgData name="Patrick Molligo" userId="3bb0837e-4947-4629-9175-5c7940436ad2" providerId="ADAL" clId="{67C7848D-26F7-45F1-9574-69753446C9EF}" dt="2023-04-10T17:23:28.937" v="9374"/>
          <ac:spMkLst>
            <pc:docMk/>
            <pc:sldMk cId="4113640855" sldId="258"/>
            <ac:spMk id="38" creationId="{DCCD1D5F-DE1F-668C-EBC9-C15DFB970436}"/>
          </ac:spMkLst>
        </pc:spChg>
        <pc:spChg chg="add del mod">
          <ac:chgData name="Patrick Molligo" userId="3bb0837e-4947-4629-9175-5c7940436ad2" providerId="ADAL" clId="{67C7848D-26F7-45F1-9574-69753446C9EF}" dt="2023-04-10T17:23:28.937" v="9374"/>
          <ac:spMkLst>
            <pc:docMk/>
            <pc:sldMk cId="4113640855" sldId="258"/>
            <ac:spMk id="39" creationId="{83754162-4CAD-6932-F2BF-4FA4320F1904}"/>
          </ac:spMkLst>
        </pc:spChg>
        <pc:grpChg chg="add del mod">
          <ac:chgData name="Patrick Molligo" userId="3bb0837e-4947-4629-9175-5c7940436ad2" providerId="ADAL" clId="{67C7848D-26F7-45F1-9574-69753446C9EF}" dt="2023-04-09T03:40:16.656" v="1259" actId="478"/>
          <ac:grpSpMkLst>
            <pc:docMk/>
            <pc:sldMk cId="4113640855" sldId="258"/>
            <ac:grpSpMk id="5" creationId="{2ED60079-1373-FECE-EE8F-D68139208B1B}"/>
          </ac:grpSpMkLst>
        </pc:grpChg>
        <pc:grpChg chg="add del mod">
          <ac:chgData name="Patrick Molligo" userId="3bb0837e-4947-4629-9175-5c7940436ad2" providerId="ADAL" clId="{67C7848D-26F7-45F1-9574-69753446C9EF}" dt="2023-04-09T03:41:53.218" v="1287" actId="478"/>
          <ac:grpSpMkLst>
            <pc:docMk/>
            <pc:sldMk cId="4113640855" sldId="258"/>
            <ac:grpSpMk id="10" creationId="{B7B38BC6-9FAC-E32C-B9E8-B61957677D7E}"/>
          </ac:grpSpMkLst>
        </pc:grpChg>
        <pc:grpChg chg="add mod">
          <ac:chgData name="Patrick Molligo" userId="3bb0837e-4947-4629-9175-5c7940436ad2" providerId="ADAL" clId="{67C7848D-26F7-45F1-9574-69753446C9EF}" dt="2023-04-09T03:39:29.577" v="1254" actId="207"/>
          <ac:grpSpMkLst>
            <pc:docMk/>
            <pc:sldMk cId="4113640855" sldId="258"/>
            <ac:grpSpMk id="24" creationId="{972F9E49-FF29-C13A-03DA-A289827C194E}"/>
          </ac:grpSpMkLst>
        </pc:grpChg>
        <pc:grpChg chg="add del mod">
          <ac:chgData name="Patrick Molligo" userId="3bb0837e-4947-4629-9175-5c7940436ad2" providerId="ADAL" clId="{67C7848D-26F7-45F1-9574-69753446C9EF}" dt="2023-04-09T03:42:13.947" v="1290" actId="478"/>
          <ac:grpSpMkLst>
            <pc:docMk/>
            <pc:sldMk cId="4113640855" sldId="258"/>
            <ac:grpSpMk id="25" creationId="{61010603-F191-26B7-525C-0ED81C655B6D}"/>
          </ac:grpSpMkLst>
        </pc:grpChg>
        <pc:grpChg chg="add del mod">
          <ac:chgData name="Patrick Molligo" userId="3bb0837e-4947-4629-9175-5c7940436ad2" providerId="ADAL" clId="{67C7848D-26F7-45F1-9574-69753446C9EF}" dt="2023-04-09T03:05:14.851" v="1230" actId="478"/>
          <ac:grpSpMkLst>
            <pc:docMk/>
            <pc:sldMk cId="4113640855" sldId="258"/>
            <ac:grpSpMk id="26" creationId="{249643E4-8955-7F62-55E1-9530F2224CD8}"/>
          </ac:grpSpMkLst>
        </pc:grpChg>
        <pc:grpChg chg="add del mod">
          <ac:chgData name="Patrick Molligo" userId="3bb0837e-4947-4629-9175-5c7940436ad2" providerId="ADAL" clId="{67C7848D-26F7-45F1-9574-69753446C9EF}" dt="2023-04-09T03:41:49.533" v="1285" actId="164"/>
          <ac:grpSpMkLst>
            <pc:docMk/>
            <pc:sldMk cId="4113640855" sldId="258"/>
            <ac:grpSpMk id="31" creationId="{9E7E1560-5064-C68F-168E-0EC516FB4E54}"/>
          </ac:grpSpMkLst>
        </pc:grpChg>
        <pc:picChg chg="add mod modCrop">
          <ac:chgData name="Patrick Molligo" userId="3bb0837e-4947-4629-9175-5c7940436ad2" providerId="ADAL" clId="{67C7848D-26F7-45F1-9574-69753446C9EF}" dt="2023-04-09T03:39:49.218" v="1256" actId="2085"/>
          <ac:picMkLst>
            <pc:docMk/>
            <pc:sldMk cId="4113640855" sldId="258"/>
            <ac:picMk id="4" creationId="{9B029140-1942-48E8-875D-C6EBD9365C75}"/>
          </ac:picMkLst>
        </pc:picChg>
        <pc:picChg chg="add mod">
          <ac:chgData name="Patrick Molligo" userId="3bb0837e-4947-4629-9175-5c7940436ad2" providerId="ADAL" clId="{67C7848D-26F7-45F1-9574-69753446C9EF}" dt="2023-04-09T03:42:25.828" v="1297" actId="1076"/>
          <ac:picMkLst>
            <pc:docMk/>
            <pc:sldMk cId="4113640855" sldId="258"/>
            <ac:picMk id="6" creationId="{E31DF128-596C-580E-3B1D-B31182DAB974}"/>
          </ac:picMkLst>
        </pc:picChg>
        <pc:picChg chg="add del mod">
          <ac:chgData name="Patrick Molligo" userId="3bb0837e-4947-4629-9175-5c7940436ad2" providerId="ADAL" clId="{67C7848D-26F7-45F1-9574-69753446C9EF}" dt="2023-04-09T03:40:33.818" v="1267"/>
          <ac:picMkLst>
            <pc:docMk/>
            <pc:sldMk cId="4113640855" sldId="258"/>
            <ac:picMk id="7" creationId="{3CE69C88-5C92-5942-289F-659E7719AAFE}"/>
          </ac:picMkLst>
        </pc:picChg>
        <pc:picChg chg="add del mod">
          <ac:chgData name="Patrick Molligo" userId="3bb0837e-4947-4629-9175-5c7940436ad2" providerId="ADAL" clId="{67C7848D-26F7-45F1-9574-69753446C9EF}" dt="2023-04-04T15:18:08.509" v="334" actId="478"/>
          <ac:picMkLst>
            <pc:docMk/>
            <pc:sldMk cId="4113640855" sldId="258"/>
            <ac:picMk id="7" creationId="{6AB7D061-5BA3-8CF6-E855-D13CBEADA122}"/>
          </ac:picMkLst>
        </pc:picChg>
        <pc:picChg chg="add del mod">
          <ac:chgData name="Patrick Molligo" userId="3bb0837e-4947-4629-9175-5c7940436ad2" providerId="ADAL" clId="{67C7848D-26F7-45F1-9574-69753446C9EF}" dt="2023-04-04T15:18:10.446" v="335" actId="478"/>
          <ac:picMkLst>
            <pc:docMk/>
            <pc:sldMk cId="4113640855" sldId="258"/>
            <ac:picMk id="9" creationId="{0366787A-35E1-D407-E8C1-DA779FB1AEDB}"/>
          </ac:picMkLst>
        </pc:picChg>
        <pc:picChg chg="add mod modCrop">
          <ac:chgData name="Patrick Molligo" userId="3bb0837e-4947-4629-9175-5c7940436ad2" providerId="ADAL" clId="{67C7848D-26F7-45F1-9574-69753446C9EF}" dt="2023-04-09T03:41:49.533" v="1285" actId="164"/>
          <ac:picMkLst>
            <pc:docMk/>
            <pc:sldMk cId="4113640855" sldId="258"/>
            <ac:picMk id="9" creationId="{E884180E-0EF8-5E59-D8B6-E43A73CA5E18}"/>
          </ac:picMkLst>
        </pc:picChg>
        <pc:picChg chg="add del mod">
          <ac:chgData name="Patrick Molligo" userId="3bb0837e-4947-4629-9175-5c7940436ad2" providerId="ADAL" clId="{67C7848D-26F7-45F1-9574-69753446C9EF}" dt="2023-04-04T15:18:18.144" v="340" actId="478"/>
          <ac:picMkLst>
            <pc:docMk/>
            <pc:sldMk cId="4113640855" sldId="258"/>
            <ac:picMk id="11" creationId="{4E824479-BB7C-5F01-1159-BA09F65D189B}"/>
          </ac:picMkLst>
        </pc:picChg>
        <pc:picChg chg="add mod">
          <ac:chgData name="Patrick Molligo" userId="3bb0837e-4947-4629-9175-5c7940436ad2" providerId="ADAL" clId="{67C7848D-26F7-45F1-9574-69753446C9EF}" dt="2023-04-09T03:42:24.247" v="1296" actId="1076"/>
          <ac:picMkLst>
            <pc:docMk/>
            <pc:sldMk cId="4113640855" sldId="258"/>
            <ac:picMk id="11" creationId="{A977FBDD-1CB8-99FF-433C-A21436BD80ED}"/>
          </ac:picMkLst>
        </pc:picChg>
        <pc:picChg chg="add mod">
          <ac:chgData name="Patrick Molligo" userId="3bb0837e-4947-4629-9175-5c7940436ad2" providerId="ADAL" clId="{67C7848D-26F7-45F1-9574-69753446C9EF}" dt="2023-04-04T15:20:16.786" v="411" actId="208"/>
          <ac:picMkLst>
            <pc:docMk/>
            <pc:sldMk cId="4113640855" sldId="258"/>
            <ac:picMk id="13" creationId="{EF2CEAF3-F682-D996-1D60-EF828F18DD32}"/>
          </ac:picMkLst>
        </pc:picChg>
        <pc:picChg chg="add mod">
          <ac:chgData name="Patrick Molligo" userId="3bb0837e-4947-4629-9175-5c7940436ad2" providerId="ADAL" clId="{67C7848D-26F7-45F1-9574-69753446C9EF}" dt="2023-04-04T15:20:16.786" v="411" actId="208"/>
          <ac:picMkLst>
            <pc:docMk/>
            <pc:sldMk cId="4113640855" sldId="258"/>
            <ac:picMk id="15" creationId="{4B9EFA55-7F75-21CA-045C-8FD40AC0DD0C}"/>
          </ac:picMkLst>
        </pc:picChg>
        <pc:picChg chg="add mod">
          <ac:chgData name="Patrick Molligo" userId="3bb0837e-4947-4629-9175-5c7940436ad2" providerId="ADAL" clId="{67C7848D-26F7-45F1-9574-69753446C9EF}" dt="2023-04-09T03:38:21.782" v="1243" actId="2085"/>
          <ac:picMkLst>
            <pc:docMk/>
            <pc:sldMk cId="4113640855" sldId="258"/>
            <ac:picMk id="17" creationId="{D147DAB3-DE2F-7020-A895-5A5C2CBA44C5}"/>
          </ac:picMkLst>
        </pc:picChg>
        <pc:picChg chg="add mod">
          <ac:chgData name="Patrick Molligo" userId="3bb0837e-4947-4629-9175-5c7940436ad2" providerId="ADAL" clId="{67C7848D-26F7-45F1-9574-69753446C9EF}" dt="2023-04-09T03:38:21.782" v="1243" actId="2085"/>
          <ac:picMkLst>
            <pc:docMk/>
            <pc:sldMk cId="4113640855" sldId="258"/>
            <ac:picMk id="19" creationId="{373955CC-A8ED-C877-74BE-CCCB496951D1}"/>
          </ac:picMkLst>
        </pc:picChg>
        <pc:picChg chg="add mod">
          <ac:chgData name="Patrick Molligo" userId="3bb0837e-4947-4629-9175-5c7940436ad2" providerId="ADAL" clId="{67C7848D-26F7-45F1-9574-69753446C9EF}" dt="2023-04-09T03:39:49.218" v="1256" actId="2085"/>
          <ac:picMkLst>
            <pc:docMk/>
            <pc:sldMk cId="4113640855" sldId="258"/>
            <ac:picMk id="21" creationId="{16AC4F4A-DC17-3F74-A449-BE6CF72222F6}"/>
          </ac:picMkLst>
        </pc:picChg>
        <pc:picChg chg="add mod">
          <ac:chgData name="Patrick Molligo" userId="3bb0837e-4947-4629-9175-5c7940436ad2" providerId="ADAL" clId="{67C7848D-26F7-45F1-9574-69753446C9EF}" dt="2023-04-09T03:39:49.218" v="1256" actId="2085"/>
          <ac:picMkLst>
            <pc:docMk/>
            <pc:sldMk cId="4113640855" sldId="258"/>
            <ac:picMk id="23" creationId="{C522E0E0-A84E-6B57-A101-47F0732371E9}"/>
          </ac:picMkLst>
        </pc:picChg>
        <pc:picChg chg="add mod modCrop">
          <ac:chgData name="Patrick Molligo" userId="3bb0837e-4947-4629-9175-5c7940436ad2" providerId="ADAL" clId="{67C7848D-26F7-45F1-9574-69753446C9EF}" dt="2023-04-09T03:41:42.668" v="1284" actId="1076"/>
          <ac:picMkLst>
            <pc:docMk/>
            <pc:sldMk cId="4113640855" sldId="258"/>
            <ac:picMk id="28" creationId="{3FE0EA09-A52D-E162-1149-40EA3FD8EE36}"/>
          </ac:picMkLst>
        </pc:picChg>
        <pc:picChg chg="add mod">
          <ac:chgData name="Patrick Molligo" userId="3bb0837e-4947-4629-9175-5c7940436ad2" providerId="ADAL" clId="{67C7848D-26F7-45F1-9574-69753446C9EF}" dt="2023-04-09T03:38:16.707" v="1242" actId="2085"/>
          <ac:picMkLst>
            <pc:docMk/>
            <pc:sldMk cId="4113640855" sldId="258"/>
            <ac:picMk id="30" creationId="{D1FA0915-BDF0-3660-A5FC-3ABEEC79F112}"/>
          </ac:picMkLst>
        </pc:picChg>
      </pc:sldChg>
      <pc:sldChg chg="modSp new del mod">
        <pc:chgData name="Patrick Molligo" userId="3bb0837e-4947-4629-9175-5c7940436ad2" providerId="ADAL" clId="{67C7848D-26F7-45F1-9574-69753446C9EF}" dt="2023-04-09T16:46:48.754" v="1607" actId="47"/>
        <pc:sldMkLst>
          <pc:docMk/>
          <pc:sldMk cId="498744019" sldId="259"/>
        </pc:sldMkLst>
        <pc:spChg chg="mod">
          <ac:chgData name="Patrick Molligo" userId="3bb0837e-4947-4629-9175-5c7940436ad2" providerId="ADAL" clId="{67C7848D-26F7-45F1-9574-69753446C9EF}" dt="2023-04-04T15:22:45.931" v="425"/>
          <ac:spMkLst>
            <pc:docMk/>
            <pc:sldMk cId="498744019" sldId="259"/>
            <ac:spMk id="2" creationId="{66E026EB-7395-FCB0-0D73-4C9772E48973}"/>
          </ac:spMkLst>
        </pc:spChg>
        <pc:spChg chg="mod">
          <ac:chgData name="Patrick Molligo" userId="3bb0837e-4947-4629-9175-5c7940436ad2" providerId="ADAL" clId="{67C7848D-26F7-45F1-9574-69753446C9EF}" dt="2023-04-09T16:46:42.324" v="1606" actId="21"/>
          <ac:spMkLst>
            <pc:docMk/>
            <pc:sldMk cId="498744019" sldId="259"/>
            <ac:spMk id="3" creationId="{8F0E7C0E-B13E-1166-330D-065BBDFE35AD}"/>
          </ac:spMkLst>
        </pc:spChg>
      </pc:sldChg>
      <pc:sldChg chg="addSp delSp modSp mod ord">
        <pc:chgData name="Patrick Molligo" userId="3bb0837e-4947-4629-9175-5c7940436ad2" providerId="ADAL" clId="{67C7848D-26F7-45F1-9574-69753446C9EF}" dt="2023-04-10T17:55:14.502" v="9914"/>
        <pc:sldMkLst>
          <pc:docMk/>
          <pc:sldMk cId="3482449966" sldId="260"/>
        </pc:sldMkLst>
        <pc:spChg chg="mod">
          <ac:chgData name="Patrick Molligo" userId="3bb0837e-4947-4629-9175-5c7940436ad2" providerId="ADAL" clId="{67C7848D-26F7-45F1-9574-69753446C9EF}" dt="2023-04-10T17:37:25.666" v="9673" actId="20577"/>
          <ac:spMkLst>
            <pc:docMk/>
            <pc:sldMk cId="3482449966" sldId="260"/>
            <ac:spMk id="2" creationId="{D68D6FDD-1CC5-9F62-CBB5-B58144944498}"/>
          </ac:spMkLst>
        </pc:spChg>
        <pc:spChg chg="del mod">
          <ac:chgData name="Patrick Molligo" userId="3bb0837e-4947-4629-9175-5c7940436ad2" providerId="ADAL" clId="{67C7848D-26F7-45F1-9574-69753446C9EF}" dt="2023-04-09T23:52:00.106" v="4363" actId="478"/>
          <ac:spMkLst>
            <pc:docMk/>
            <pc:sldMk cId="3482449966" sldId="260"/>
            <ac:spMk id="3" creationId="{1ECDE8C3-E381-664D-2C09-946D02D6A26D}"/>
          </ac:spMkLst>
        </pc:spChg>
        <pc:spChg chg="add del">
          <ac:chgData name="Patrick Molligo" userId="3bb0837e-4947-4629-9175-5c7940436ad2" providerId="ADAL" clId="{67C7848D-26F7-45F1-9574-69753446C9EF}" dt="2023-04-10T17:23:29.082" v="9375"/>
          <ac:spMkLst>
            <pc:docMk/>
            <pc:sldMk cId="3482449966" sldId="260"/>
            <ac:spMk id="3" creationId="{24247718-2F78-DC80-BD28-BBAFF7525A08}"/>
          </ac:spMkLst>
        </pc:spChg>
        <pc:spChg chg="add del">
          <ac:chgData name="Patrick Molligo" userId="3bb0837e-4947-4629-9175-5c7940436ad2" providerId="ADAL" clId="{67C7848D-26F7-45F1-9574-69753446C9EF}" dt="2023-04-10T17:23:29.082" v="9375"/>
          <ac:spMkLst>
            <pc:docMk/>
            <pc:sldMk cId="3482449966" sldId="260"/>
            <ac:spMk id="4" creationId="{9907BDF0-34D3-01E6-1DBA-AB03530BC00F}"/>
          </ac:spMkLst>
        </pc:spChg>
        <pc:spChg chg="add del">
          <ac:chgData name="Patrick Molligo" userId="3bb0837e-4947-4629-9175-5c7940436ad2" providerId="ADAL" clId="{67C7848D-26F7-45F1-9574-69753446C9EF}" dt="2023-04-10T17:23:29.082" v="9375"/>
          <ac:spMkLst>
            <pc:docMk/>
            <pc:sldMk cId="3482449966" sldId="260"/>
            <ac:spMk id="5" creationId="{573E54C0-9720-5182-CB73-2FF638BB70AD}"/>
          </ac:spMkLst>
        </pc:spChg>
        <pc:spChg chg="del">
          <ac:chgData name="Patrick Molligo" userId="3bb0837e-4947-4629-9175-5c7940436ad2" providerId="ADAL" clId="{67C7848D-26F7-45F1-9574-69753446C9EF}" dt="2023-04-10T17:54:40.496" v="9892" actId="478"/>
          <ac:spMkLst>
            <pc:docMk/>
            <pc:sldMk cId="3482449966" sldId="260"/>
            <ac:spMk id="7" creationId="{BB9584BD-715B-E1D6-F4D5-19284174FD84}"/>
          </ac:spMkLst>
        </pc:spChg>
        <pc:spChg chg="add mod">
          <ac:chgData name="Patrick Molligo" userId="3bb0837e-4947-4629-9175-5c7940436ad2" providerId="ADAL" clId="{67C7848D-26F7-45F1-9574-69753446C9EF}" dt="2023-04-10T17:55:14.502" v="9914"/>
          <ac:spMkLst>
            <pc:docMk/>
            <pc:sldMk cId="3482449966" sldId="260"/>
            <ac:spMk id="8" creationId="{8339C74E-2B4A-B80D-DB77-95260AF8C4AA}"/>
          </ac:spMkLst>
        </pc:spChg>
        <pc:spChg chg="del">
          <ac:chgData name="Patrick Molligo" userId="3bb0837e-4947-4629-9175-5c7940436ad2" providerId="ADAL" clId="{67C7848D-26F7-45F1-9574-69753446C9EF}" dt="2023-04-09T17:48:56.294" v="2340" actId="478"/>
          <ac:spMkLst>
            <pc:docMk/>
            <pc:sldMk cId="3482449966" sldId="260"/>
            <ac:spMk id="13" creationId="{9B4C82AF-18A2-C10B-911C-BA56B4765482}"/>
          </ac:spMkLst>
        </pc:spChg>
        <pc:spChg chg="add del mod">
          <ac:chgData name="Patrick Molligo" userId="3bb0837e-4947-4629-9175-5c7940436ad2" providerId="ADAL" clId="{67C7848D-26F7-45F1-9574-69753446C9EF}" dt="2023-04-09T23:52:16.307" v="4403" actId="478"/>
          <ac:spMkLst>
            <pc:docMk/>
            <pc:sldMk cId="3482449966" sldId="260"/>
            <ac:spMk id="15" creationId="{086E2F66-5DDE-2000-8C7A-BE9149C74B00}"/>
          </ac:spMkLst>
        </pc:spChg>
        <pc:spChg chg="add mod">
          <ac:chgData name="Patrick Molligo" userId="3bb0837e-4947-4629-9175-5c7940436ad2" providerId="ADAL" clId="{67C7848D-26F7-45F1-9574-69753446C9EF}" dt="2023-04-10T04:48:25.895" v="5567"/>
          <ac:spMkLst>
            <pc:docMk/>
            <pc:sldMk cId="3482449966" sldId="260"/>
            <ac:spMk id="17" creationId="{E3D3877D-082C-9081-D896-D9A59DB67E69}"/>
          </ac:spMkLst>
        </pc:spChg>
        <pc:spChg chg="add del mod">
          <ac:chgData name="Patrick Molligo" userId="3bb0837e-4947-4629-9175-5c7940436ad2" providerId="ADAL" clId="{67C7848D-26F7-45F1-9574-69753446C9EF}" dt="2023-04-10T17:23:28.937" v="9374"/>
          <ac:spMkLst>
            <pc:docMk/>
            <pc:sldMk cId="3482449966" sldId="260"/>
            <ac:spMk id="18" creationId="{589FC432-A66A-7837-E643-7F6BE533D9F7}"/>
          </ac:spMkLst>
        </pc:spChg>
        <pc:spChg chg="add del">
          <ac:chgData name="Patrick Molligo" userId="3bb0837e-4947-4629-9175-5c7940436ad2" providerId="ADAL" clId="{67C7848D-26F7-45F1-9574-69753446C9EF}" dt="2023-04-10T17:23:28.937" v="9374"/>
          <ac:spMkLst>
            <pc:docMk/>
            <pc:sldMk cId="3482449966" sldId="260"/>
            <ac:spMk id="19" creationId="{C39EF3FF-F94F-DF2F-FE04-4DBE9021C6AD}"/>
          </ac:spMkLst>
        </pc:spChg>
        <pc:spChg chg="add del mod">
          <ac:chgData name="Patrick Molligo" userId="3bb0837e-4947-4629-9175-5c7940436ad2" providerId="ADAL" clId="{67C7848D-26F7-45F1-9574-69753446C9EF}" dt="2023-04-10T17:23:28.937" v="9374"/>
          <ac:spMkLst>
            <pc:docMk/>
            <pc:sldMk cId="3482449966" sldId="260"/>
            <ac:spMk id="20" creationId="{0A48A989-7917-1FDB-2B44-0B9C46D72ED1}"/>
          </ac:spMkLst>
        </pc:spChg>
        <pc:picChg chg="add mod ord modCrop">
          <ac:chgData name="Patrick Molligo" userId="3bb0837e-4947-4629-9175-5c7940436ad2" providerId="ADAL" clId="{67C7848D-26F7-45F1-9574-69753446C9EF}" dt="2023-04-09T23:53:26.881" v="4426" actId="14100"/>
          <ac:picMkLst>
            <pc:docMk/>
            <pc:sldMk cId="3482449966" sldId="260"/>
            <ac:picMk id="16" creationId="{4E8516DD-4B92-FC46-BCA7-10093A6B3C99}"/>
          </ac:picMkLst>
        </pc:picChg>
      </pc:sldChg>
      <pc:sldChg chg="addSp delSp modSp del mod">
        <pc:chgData name="Patrick Molligo" userId="3bb0837e-4947-4629-9175-5c7940436ad2" providerId="ADAL" clId="{67C7848D-26F7-45F1-9574-69753446C9EF}" dt="2023-04-09T16:51:11.089" v="1617" actId="2696"/>
        <pc:sldMkLst>
          <pc:docMk/>
          <pc:sldMk cId="1828292990" sldId="261"/>
        </pc:sldMkLst>
        <pc:spChg chg="mod">
          <ac:chgData name="Patrick Molligo" userId="3bb0837e-4947-4629-9175-5c7940436ad2" providerId="ADAL" clId="{67C7848D-26F7-45F1-9574-69753446C9EF}" dt="2023-04-04T15:22:45.931" v="425"/>
          <ac:spMkLst>
            <pc:docMk/>
            <pc:sldMk cId="1828292990" sldId="261"/>
            <ac:spMk id="2" creationId="{DAAE9549-5C80-8DBF-0028-04FE4BDDDD21}"/>
          </ac:spMkLst>
        </pc:spChg>
        <pc:spChg chg="mod">
          <ac:chgData name="Patrick Molligo" userId="3bb0837e-4947-4629-9175-5c7940436ad2" providerId="ADAL" clId="{67C7848D-26F7-45F1-9574-69753446C9EF}" dt="2023-04-09T15:51:46.043" v="1563" actId="20577"/>
          <ac:spMkLst>
            <pc:docMk/>
            <pc:sldMk cId="1828292990" sldId="261"/>
            <ac:spMk id="3" creationId="{1167D7D7-86C8-BA7C-1AC7-9372CF8B8F55}"/>
          </ac:spMkLst>
        </pc:spChg>
        <pc:spChg chg="add del mod">
          <ac:chgData name="Patrick Molligo" userId="3bb0837e-4947-4629-9175-5c7940436ad2" providerId="ADAL" clId="{67C7848D-26F7-45F1-9574-69753446C9EF}" dt="2023-04-09T16:51:01.265" v="1616"/>
          <ac:spMkLst>
            <pc:docMk/>
            <pc:sldMk cId="1828292990" sldId="261"/>
            <ac:spMk id="11" creationId="{8D191982-A470-A44D-1734-8F0DDACF9AA2}"/>
          </ac:spMkLst>
        </pc:spChg>
      </pc:sldChg>
      <pc:sldChg chg="addSp delSp modSp mod modAnim">
        <pc:chgData name="Patrick Molligo" userId="3bb0837e-4947-4629-9175-5c7940436ad2" providerId="ADAL" clId="{67C7848D-26F7-45F1-9574-69753446C9EF}" dt="2023-04-10T17:25:56.747" v="9414" actId="20577"/>
        <pc:sldMkLst>
          <pc:docMk/>
          <pc:sldMk cId="4144446268" sldId="262"/>
        </pc:sldMkLst>
        <pc:spChg chg="mod">
          <ac:chgData name="Patrick Molligo" userId="3bb0837e-4947-4629-9175-5c7940436ad2" providerId="ADAL" clId="{67C7848D-26F7-45F1-9574-69753446C9EF}" dt="2023-04-04T15:22:45.931" v="425"/>
          <ac:spMkLst>
            <pc:docMk/>
            <pc:sldMk cId="4144446268" sldId="262"/>
            <ac:spMk id="2" creationId="{5549AD20-51CA-791C-D142-EE7F9B3535B4}"/>
          </ac:spMkLst>
        </pc:spChg>
        <pc:spChg chg="mod">
          <ac:chgData name="Patrick Molligo" userId="3bb0837e-4947-4629-9175-5c7940436ad2" providerId="ADAL" clId="{67C7848D-26F7-45F1-9574-69753446C9EF}" dt="2023-04-10T17:25:56.747" v="9414" actId="20577"/>
          <ac:spMkLst>
            <pc:docMk/>
            <pc:sldMk cId="4144446268" sldId="262"/>
            <ac:spMk id="3" creationId="{7348A770-5618-DD09-65EE-B1B791C8B020}"/>
          </ac:spMkLst>
        </pc:spChg>
        <pc:spChg chg="add del">
          <ac:chgData name="Patrick Molligo" userId="3bb0837e-4947-4629-9175-5c7940436ad2" providerId="ADAL" clId="{67C7848D-26F7-45F1-9574-69753446C9EF}" dt="2023-04-10T17:23:29.082" v="9375"/>
          <ac:spMkLst>
            <pc:docMk/>
            <pc:sldMk cId="4144446268" sldId="262"/>
            <ac:spMk id="4" creationId="{B1905456-90E1-75FF-EF12-D7F55CDB8839}"/>
          </ac:spMkLst>
        </pc:spChg>
        <pc:spChg chg="add del">
          <ac:chgData name="Patrick Molligo" userId="3bb0837e-4947-4629-9175-5c7940436ad2" providerId="ADAL" clId="{67C7848D-26F7-45F1-9574-69753446C9EF}" dt="2023-04-10T17:23:29.082" v="9375"/>
          <ac:spMkLst>
            <pc:docMk/>
            <pc:sldMk cId="4144446268" sldId="262"/>
            <ac:spMk id="5" creationId="{96D17482-EA58-B966-0907-4BC555149D97}"/>
          </ac:spMkLst>
        </pc:spChg>
        <pc:spChg chg="add del">
          <ac:chgData name="Patrick Molligo" userId="3bb0837e-4947-4629-9175-5c7940436ad2" providerId="ADAL" clId="{67C7848D-26F7-45F1-9574-69753446C9EF}" dt="2023-04-10T17:23:29.082" v="9375"/>
          <ac:spMkLst>
            <pc:docMk/>
            <pc:sldMk cId="4144446268" sldId="262"/>
            <ac:spMk id="6" creationId="{2B4CF290-1801-A257-EE21-FCE85E3E17AC}"/>
          </ac:spMkLst>
        </pc:spChg>
        <pc:spChg chg="add del mod">
          <ac:chgData name="Patrick Molligo" userId="3bb0837e-4947-4629-9175-5c7940436ad2" providerId="ADAL" clId="{67C7848D-26F7-45F1-9574-69753446C9EF}" dt="2023-04-10T17:23:28.937" v="9374"/>
          <ac:spMkLst>
            <pc:docMk/>
            <pc:sldMk cId="4144446268" sldId="262"/>
            <ac:spMk id="14" creationId="{46F5DE6A-A5A3-AC7A-943D-5626EC1221DB}"/>
          </ac:spMkLst>
        </pc:spChg>
        <pc:spChg chg="add del">
          <ac:chgData name="Patrick Molligo" userId="3bb0837e-4947-4629-9175-5c7940436ad2" providerId="ADAL" clId="{67C7848D-26F7-45F1-9574-69753446C9EF}" dt="2023-04-10T17:23:28.937" v="9374"/>
          <ac:spMkLst>
            <pc:docMk/>
            <pc:sldMk cId="4144446268" sldId="262"/>
            <ac:spMk id="15" creationId="{34E29D4F-6B07-A422-4F15-D5E2B17E10D4}"/>
          </ac:spMkLst>
        </pc:spChg>
        <pc:spChg chg="add del mod">
          <ac:chgData name="Patrick Molligo" userId="3bb0837e-4947-4629-9175-5c7940436ad2" providerId="ADAL" clId="{67C7848D-26F7-45F1-9574-69753446C9EF}" dt="2023-04-10T17:23:28.937" v="9374"/>
          <ac:spMkLst>
            <pc:docMk/>
            <pc:sldMk cId="4144446268" sldId="262"/>
            <ac:spMk id="16" creationId="{4D4C9B0C-BE5B-D835-38AE-0A4DD89AEB3A}"/>
          </ac:spMkLst>
        </pc:spChg>
      </pc:sldChg>
      <pc:sldChg chg="addSp delSp modSp mod modAnim modNotes modNotesTx">
        <pc:chgData name="Patrick Molligo" userId="3bb0837e-4947-4629-9175-5c7940436ad2" providerId="ADAL" clId="{67C7848D-26F7-45F1-9574-69753446C9EF}" dt="2023-04-10T17:27:33.627" v="9464" actId="20577"/>
        <pc:sldMkLst>
          <pc:docMk/>
          <pc:sldMk cId="1837072187" sldId="263"/>
        </pc:sldMkLst>
        <pc:spChg chg="mod">
          <ac:chgData name="Patrick Molligo" userId="3bb0837e-4947-4629-9175-5c7940436ad2" providerId="ADAL" clId="{67C7848D-26F7-45F1-9574-69753446C9EF}" dt="2023-04-09T17:41:40.528" v="2213" actId="20577"/>
          <ac:spMkLst>
            <pc:docMk/>
            <pc:sldMk cId="1837072187" sldId="263"/>
            <ac:spMk id="2" creationId="{0DBB5DAB-37ED-B5C0-DB39-E42FF77ADFD9}"/>
          </ac:spMkLst>
        </pc:spChg>
        <pc:spChg chg="add del mod">
          <ac:chgData name="Patrick Molligo" userId="3bb0837e-4947-4629-9175-5c7940436ad2" providerId="ADAL" clId="{67C7848D-26F7-45F1-9574-69753446C9EF}" dt="2023-04-10T17:27:28.012" v="9461" actId="20577"/>
          <ac:spMkLst>
            <pc:docMk/>
            <pc:sldMk cId="1837072187" sldId="263"/>
            <ac:spMk id="3" creationId="{FEF58914-CDDC-9D4E-2554-B65D5FB4D39B}"/>
          </ac:spMkLst>
        </pc:spChg>
        <pc:spChg chg="add del">
          <ac:chgData name="Patrick Molligo" userId="3bb0837e-4947-4629-9175-5c7940436ad2" providerId="ADAL" clId="{67C7848D-26F7-45F1-9574-69753446C9EF}" dt="2023-04-10T17:23:29.082" v="9375"/>
          <ac:spMkLst>
            <pc:docMk/>
            <pc:sldMk cId="1837072187" sldId="263"/>
            <ac:spMk id="4" creationId="{2FC5F9DA-E823-8171-D0DE-8AD65FD296BB}"/>
          </ac:spMkLst>
        </pc:spChg>
        <pc:spChg chg="add del">
          <ac:chgData name="Patrick Molligo" userId="3bb0837e-4947-4629-9175-5c7940436ad2" providerId="ADAL" clId="{67C7848D-26F7-45F1-9574-69753446C9EF}" dt="2023-04-10T17:23:29.082" v="9375"/>
          <ac:spMkLst>
            <pc:docMk/>
            <pc:sldMk cId="1837072187" sldId="263"/>
            <ac:spMk id="5" creationId="{E42B3092-99C8-1C53-3C09-FCEFE6BEEB92}"/>
          </ac:spMkLst>
        </pc:spChg>
        <pc:spChg chg="add del">
          <ac:chgData name="Patrick Molligo" userId="3bb0837e-4947-4629-9175-5c7940436ad2" providerId="ADAL" clId="{67C7848D-26F7-45F1-9574-69753446C9EF}" dt="2023-04-10T17:23:29.082" v="9375"/>
          <ac:spMkLst>
            <pc:docMk/>
            <pc:sldMk cId="1837072187" sldId="263"/>
            <ac:spMk id="6" creationId="{78020DFC-61DE-0C85-7F74-B17F8E74731A}"/>
          </ac:spMkLst>
        </pc:spChg>
        <pc:spChg chg="add mod">
          <ac:chgData name="Patrick Molligo" userId="3bb0837e-4947-4629-9175-5c7940436ad2" providerId="ADAL" clId="{67C7848D-26F7-45F1-9574-69753446C9EF}" dt="2023-04-10T17:27:33.627" v="9464" actId="20577"/>
          <ac:spMkLst>
            <pc:docMk/>
            <pc:sldMk cId="1837072187" sldId="263"/>
            <ac:spMk id="22" creationId="{CE79CE7E-F0DA-2553-BF72-236E8B86C4DE}"/>
          </ac:spMkLst>
        </pc:spChg>
        <pc:spChg chg="add mod">
          <ac:chgData name="Patrick Molligo" userId="3bb0837e-4947-4629-9175-5c7940436ad2" providerId="ADAL" clId="{67C7848D-26F7-45F1-9574-69753446C9EF}" dt="2023-04-10T05:15:17.600" v="5792" actId="122"/>
          <ac:spMkLst>
            <pc:docMk/>
            <pc:sldMk cId="1837072187" sldId="263"/>
            <ac:spMk id="23" creationId="{7FD7AEE0-2FA3-405D-43EF-65D7EE2D65BD}"/>
          </ac:spMkLst>
        </pc:spChg>
        <pc:spChg chg="add mod">
          <ac:chgData name="Patrick Molligo" userId="3bb0837e-4947-4629-9175-5c7940436ad2" providerId="ADAL" clId="{67C7848D-26F7-45F1-9574-69753446C9EF}" dt="2023-04-10T05:15:12.150" v="5789" actId="122"/>
          <ac:spMkLst>
            <pc:docMk/>
            <pc:sldMk cId="1837072187" sldId="263"/>
            <ac:spMk id="24" creationId="{A6124AFF-3E05-7BC4-B48B-A5192FFC3AEC}"/>
          </ac:spMkLst>
        </pc:spChg>
        <pc:spChg chg="add del mod">
          <ac:chgData name="Patrick Molligo" userId="3bb0837e-4947-4629-9175-5c7940436ad2" providerId="ADAL" clId="{67C7848D-26F7-45F1-9574-69753446C9EF}" dt="2023-04-10T17:23:28.937" v="9374"/>
          <ac:spMkLst>
            <pc:docMk/>
            <pc:sldMk cId="1837072187" sldId="263"/>
            <ac:spMk id="25" creationId="{83F2089D-5505-5C32-61CC-6FA5F8AED986}"/>
          </ac:spMkLst>
        </pc:spChg>
        <pc:spChg chg="add del">
          <ac:chgData name="Patrick Molligo" userId="3bb0837e-4947-4629-9175-5c7940436ad2" providerId="ADAL" clId="{67C7848D-26F7-45F1-9574-69753446C9EF}" dt="2023-04-10T17:23:28.937" v="9374"/>
          <ac:spMkLst>
            <pc:docMk/>
            <pc:sldMk cId="1837072187" sldId="263"/>
            <ac:spMk id="26" creationId="{115FD1D0-330A-7672-5CBA-FF8239693408}"/>
          </ac:spMkLst>
        </pc:spChg>
        <pc:spChg chg="add del mod">
          <ac:chgData name="Patrick Molligo" userId="3bb0837e-4947-4629-9175-5c7940436ad2" providerId="ADAL" clId="{67C7848D-26F7-45F1-9574-69753446C9EF}" dt="2023-04-10T17:23:28.937" v="9374"/>
          <ac:spMkLst>
            <pc:docMk/>
            <pc:sldMk cId="1837072187" sldId="263"/>
            <ac:spMk id="27" creationId="{B4DB1C71-8129-14E8-D83C-7FA2925732F0}"/>
          </ac:spMkLst>
        </pc:spChg>
        <pc:picChg chg="add del mod">
          <ac:chgData name="Patrick Molligo" userId="3bb0837e-4947-4629-9175-5c7940436ad2" providerId="ADAL" clId="{67C7848D-26F7-45F1-9574-69753446C9EF}" dt="2023-04-09T17:27:56.982" v="1807"/>
          <ac:picMkLst>
            <pc:docMk/>
            <pc:sldMk cId="1837072187" sldId="263"/>
            <ac:picMk id="15" creationId="{26C18479-37DD-83D5-65AA-3CC068DD8346}"/>
          </ac:picMkLst>
        </pc:picChg>
        <pc:picChg chg="add del mod">
          <ac:chgData name="Patrick Molligo" userId="3bb0837e-4947-4629-9175-5c7940436ad2" providerId="ADAL" clId="{67C7848D-26F7-45F1-9574-69753446C9EF}" dt="2023-04-09T17:27:59.587" v="1809"/>
          <ac:picMkLst>
            <pc:docMk/>
            <pc:sldMk cId="1837072187" sldId="263"/>
            <ac:picMk id="17" creationId="{D0645439-5173-F310-F8FC-BDE5E48BBF6E}"/>
          </ac:picMkLst>
        </pc:picChg>
        <pc:picChg chg="add mod">
          <ac:chgData name="Patrick Molligo" userId="3bb0837e-4947-4629-9175-5c7940436ad2" providerId="ADAL" clId="{67C7848D-26F7-45F1-9574-69753446C9EF}" dt="2023-04-09T17:41:23.710" v="2166" actId="1037"/>
          <ac:picMkLst>
            <pc:docMk/>
            <pc:sldMk cId="1837072187" sldId="263"/>
            <ac:picMk id="19" creationId="{E6BFBE42-7A51-7463-712B-CE44575A4D56}"/>
          </ac:picMkLst>
        </pc:picChg>
        <pc:picChg chg="add mod modCrop">
          <ac:chgData name="Patrick Molligo" userId="3bb0837e-4947-4629-9175-5c7940436ad2" providerId="ADAL" clId="{67C7848D-26F7-45F1-9574-69753446C9EF}" dt="2023-04-10T02:13:35.730" v="4703" actId="1037"/>
          <ac:picMkLst>
            <pc:docMk/>
            <pc:sldMk cId="1837072187" sldId="263"/>
            <ac:picMk id="21" creationId="{91BB242B-6381-EE02-0549-156270614D86}"/>
          </ac:picMkLst>
        </pc:picChg>
      </pc:sldChg>
      <pc:sldChg chg="addSp delSp modSp mod ord modAnim">
        <pc:chgData name="Patrick Molligo" userId="3bb0837e-4947-4629-9175-5c7940436ad2" providerId="ADAL" clId="{67C7848D-26F7-45F1-9574-69753446C9EF}" dt="2023-04-10T17:26:30.363" v="9423" actId="20577"/>
        <pc:sldMkLst>
          <pc:docMk/>
          <pc:sldMk cId="919009066" sldId="264"/>
        </pc:sldMkLst>
        <pc:spChg chg="mod">
          <ac:chgData name="Patrick Molligo" userId="3bb0837e-4947-4629-9175-5c7940436ad2" providerId="ADAL" clId="{67C7848D-26F7-45F1-9574-69753446C9EF}" dt="2023-04-10T17:26:30.363" v="9423" actId="20577"/>
          <ac:spMkLst>
            <pc:docMk/>
            <pc:sldMk cId="919009066" sldId="264"/>
            <ac:spMk id="2" creationId="{B89F3DAD-4157-712F-7AF2-633B7924538A}"/>
          </ac:spMkLst>
        </pc:spChg>
        <pc:spChg chg="add del">
          <ac:chgData name="Patrick Molligo" userId="3bb0837e-4947-4629-9175-5c7940436ad2" providerId="ADAL" clId="{67C7848D-26F7-45F1-9574-69753446C9EF}" dt="2023-04-10T17:23:29.082" v="9375"/>
          <ac:spMkLst>
            <pc:docMk/>
            <pc:sldMk cId="919009066" sldId="264"/>
            <ac:spMk id="3" creationId="{A48869F4-7283-DC75-5BC1-3B8DF1CB5256}"/>
          </ac:spMkLst>
        </pc:spChg>
        <pc:spChg chg="del mod">
          <ac:chgData name="Patrick Molligo" userId="3bb0837e-4947-4629-9175-5c7940436ad2" providerId="ADAL" clId="{67C7848D-26F7-45F1-9574-69753446C9EF}" dt="2023-04-09T00:08:09.182" v="1121" actId="478"/>
          <ac:spMkLst>
            <pc:docMk/>
            <pc:sldMk cId="919009066" sldId="264"/>
            <ac:spMk id="3" creationId="{F436C92C-B11A-50D4-78CD-279260E00F74}"/>
          </ac:spMkLst>
        </pc:spChg>
        <pc:spChg chg="add del">
          <ac:chgData name="Patrick Molligo" userId="3bb0837e-4947-4629-9175-5c7940436ad2" providerId="ADAL" clId="{67C7848D-26F7-45F1-9574-69753446C9EF}" dt="2023-04-10T17:23:29.082" v="9375"/>
          <ac:spMkLst>
            <pc:docMk/>
            <pc:sldMk cId="919009066" sldId="264"/>
            <ac:spMk id="4" creationId="{69E6509F-39AD-1255-EEBF-FC24E3C805E1}"/>
          </ac:spMkLst>
        </pc:spChg>
        <pc:spChg chg="add del mod">
          <ac:chgData name="Patrick Molligo" userId="3bb0837e-4947-4629-9175-5c7940436ad2" providerId="ADAL" clId="{67C7848D-26F7-45F1-9574-69753446C9EF}" dt="2023-04-09T00:08:11.663" v="1122" actId="478"/>
          <ac:spMkLst>
            <pc:docMk/>
            <pc:sldMk cId="919009066" sldId="264"/>
            <ac:spMk id="5" creationId="{2BFF8652-00E8-0EEA-4E9E-C1477D3FD14D}"/>
          </ac:spMkLst>
        </pc:spChg>
        <pc:spChg chg="add del">
          <ac:chgData name="Patrick Molligo" userId="3bb0837e-4947-4629-9175-5c7940436ad2" providerId="ADAL" clId="{67C7848D-26F7-45F1-9574-69753446C9EF}" dt="2023-04-10T17:23:29.082" v="9375"/>
          <ac:spMkLst>
            <pc:docMk/>
            <pc:sldMk cId="919009066" sldId="264"/>
            <ac:spMk id="5" creationId="{C21BD502-CDA4-8F12-9C66-B7FD4F418856}"/>
          </ac:spMkLst>
        </pc:spChg>
        <pc:spChg chg="add del">
          <ac:chgData name="Patrick Molligo" userId="3bb0837e-4947-4629-9175-5c7940436ad2" providerId="ADAL" clId="{67C7848D-26F7-45F1-9574-69753446C9EF}" dt="2023-04-04T15:43:05.654" v="951" actId="22"/>
          <ac:spMkLst>
            <pc:docMk/>
            <pc:sldMk cId="919009066" sldId="264"/>
            <ac:spMk id="5" creationId="{DC9E4210-A317-688E-31FC-762E646AAC5D}"/>
          </ac:spMkLst>
        </pc:spChg>
        <pc:spChg chg="add del mod">
          <ac:chgData name="Patrick Molligo" userId="3bb0837e-4947-4629-9175-5c7940436ad2" providerId="ADAL" clId="{67C7848D-26F7-45F1-9574-69753446C9EF}" dt="2023-04-10T17:23:28.937" v="9374"/>
          <ac:spMkLst>
            <pc:docMk/>
            <pc:sldMk cId="919009066" sldId="264"/>
            <ac:spMk id="17" creationId="{6F565EAC-D061-BE36-A1BE-29213B95887F}"/>
          </ac:spMkLst>
        </pc:spChg>
        <pc:spChg chg="add del">
          <ac:chgData name="Patrick Molligo" userId="3bb0837e-4947-4629-9175-5c7940436ad2" providerId="ADAL" clId="{67C7848D-26F7-45F1-9574-69753446C9EF}" dt="2023-04-10T17:23:28.937" v="9374"/>
          <ac:spMkLst>
            <pc:docMk/>
            <pc:sldMk cId="919009066" sldId="264"/>
            <ac:spMk id="18" creationId="{3694902E-7999-91D6-1161-FC6485F03CA9}"/>
          </ac:spMkLst>
        </pc:spChg>
        <pc:spChg chg="add del mod">
          <ac:chgData name="Patrick Molligo" userId="3bb0837e-4947-4629-9175-5c7940436ad2" providerId="ADAL" clId="{67C7848D-26F7-45F1-9574-69753446C9EF}" dt="2023-04-10T17:23:28.937" v="9374"/>
          <ac:spMkLst>
            <pc:docMk/>
            <pc:sldMk cId="919009066" sldId="264"/>
            <ac:spMk id="19" creationId="{018A11DE-F3AA-27D1-8A37-A21F8DEBB6BB}"/>
          </ac:spMkLst>
        </pc:spChg>
        <pc:graphicFrameChg chg="add mod">
          <ac:chgData name="Patrick Molligo" userId="3bb0837e-4947-4629-9175-5c7940436ad2" providerId="ADAL" clId="{67C7848D-26F7-45F1-9574-69753446C9EF}" dt="2023-04-10T05:18:36.632" v="5853" actId="692"/>
          <ac:graphicFrameMkLst>
            <pc:docMk/>
            <pc:sldMk cId="919009066" sldId="264"/>
            <ac:graphicFrameMk id="6" creationId="{CBA02AD4-9E71-9675-9333-D94ABC810414}"/>
          </ac:graphicFrameMkLst>
        </pc:graphicFrameChg>
      </pc:sldChg>
      <pc:sldChg chg="modSp del mod modNotesTx">
        <pc:chgData name="Patrick Molligo" userId="3bb0837e-4947-4629-9175-5c7940436ad2" providerId="ADAL" clId="{67C7848D-26F7-45F1-9574-69753446C9EF}" dt="2023-04-10T09:38:34.117" v="8402" actId="2696"/>
        <pc:sldMkLst>
          <pc:docMk/>
          <pc:sldMk cId="353096288" sldId="265"/>
        </pc:sldMkLst>
        <pc:spChg chg="mod">
          <ac:chgData name="Patrick Molligo" userId="3bb0837e-4947-4629-9175-5c7940436ad2" providerId="ADAL" clId="{67C7848D-26F7-45F1-9574-69753446C9EF}" dt="2023-04-09T17:53:13.657" v="2393" actId="20577"/>
          <ac:spMkLst>
            <pc:docMk/>
            <pc:sldMk cId="353096288" sldId="265"/>
            <ac:spMk id="2" creationId="{A7CDAD19-0161-BA4D-74EF-AD263B1BD79D}"/>
          </ac:spMkLst>
        </pc:spChg>
        <pc:spChg chg="mod">
          <ac:chgData name="Patrick Molligo" userId="3bb0837e-4947-4629-9175-5c7940436ad2" providerId="ADAL" clId="{67C7848D-26F7-45F1-9574-69753446C9EF}" dt="2023-04-10T04:23:06.606" v="5378" actId="313"/>
          <ac:spMkLst>
            <pc:docMk/>
            <pc:sldMk cId="353096288" sldId="265"/>
            <ac:spMk id="3" creationId="{B3B85397-01D7-8BE3-6039-0DBCFF19AF2D}"/>
          </ac:spMkLst>
        </pc:spChg>
      </pc:sldChg>
      <pc:sldChg chg="modSp del">
        <pc:chgData name="Patrick Molligo" userId="3bb0837e-4947-4629-9175-5c7940436ad2" providerId="ADAL" clId="{67C7848D-26F7-45F1-9574-69753446C9EF}" dt="2023-04-09T18:22:13.396" v="2644" actId="2696"/>
        <pc:sldMkLst>
          <pc:docMk/>
          <pc:sldMk cId="1069060773" sldId="266"/>
        </pc:sldMkLst>
        <pc:spChg chg="mod">
          <ac:chgData name="Patrick Molligo" userId="3bb0837e-4947-4629-9175-5c7940436ad2" providerId="ADAL" clId="{67C7848D-26F7-45F1-9574-69753446C9EF}" dt="2023-04-04T15:22:45.931" v="425"/>
          <ac:spMkLst>
            <pc:docMk/>
            <pc:sldMk cId="1069060773" sldId="266"/>
            <ac:spMk id="2" creationId="{83EBE94C-E036-F134-8260-2DBBB54FCA62}"/>
          </ac:spMkLst>
        </pc:spChg>
        <pc:spChg chg="mod">
          <ac:chgData name="Patrick Molligo" userId="3bb0837e-4947-4629-9175-5c7940436ad2" providerId="ADAL" clId="{67C7848D-26F7-45F1-9574-69753446C9EF}" dt="2023-04-04T15:22:45.931" v="425"/>
          <ac:spMkLst>
            <pc:docMk/>
            <pc:sldMk cId="1069060773" sldId="266"/>
            <ac:spMk id="3" creationId="{01EDA2EA-25C3-4354-505B-0972C613A306}"/>
          </ac:spMkLst>
        </pc:spChg>
      </pc:sldChg>
      <pc:sldChg chg="modSp new del mod ord modNotesTx">
        <pc:chgData name="Patrick Molligo" userId="3bb0837e-4947-4629-9175-5c7940436ad2" providerId="ADAL" clId="{67C7848D-26F7-45F1-9574-69753446C9EF}" dt="2023-04-10T09:55:25.563" v="8703" actId="2696"/>
        <pc:sldMkLst>
          <pc:docMk/>
          <pc:sldMk cId="2349230183" sldId="267"/>
        </pc:sldMkLst>
        <pc:spChg chg="mod">
          <ac:chgData name="Patrick Molligo" userId="3bb0837e-4947-4629-9175-5c7940436ad2" providerId="ADAL" clId="{67C7848D-26F7-45F1-9574-69753446C9EF}" dt="2023-04-09T00:48:37.678" v="1226" actId="20577"/>
          <ac:spMkLst>
            <pc:docMk/>
            <pc:sldMk cId="2349230183" sldId="267"/>
            <ac:spMk id="2" creationId="{D0A061E0-ACB4-2205-4925-92173DF670A5}"/>
          </ac:spMkLst>
        </pc:spChg>
        <pc:spChg chg="mod">
          <ac:chgData name="Patrick Molligo" userId="3bb0837e-4947-4629-9175-5c7940436ad2" providerId="ADAL" clId="{67C7848D-26F7-45F1-9574-69753446C9EF}" dt="2023-04-09T18:21:57.052" v="2643"/>
          <ac:spMkLst>
            <pc:docMk/>
            <pc:sldMk cId="2349230183" sldId="267"/>
            <ac:spMk id="3" creationId="{0018DD4E-AA99-0431-2587-01108135CCB6}"/>
          </ac:spMkLst>
        </pc:spChg>
      </pc:sldChg>
      <pc:sldChg chg="modSp add del">
        <pc:chgData name="Patrick Molligo" userId="3bb0837e-4947-4629-9175-5c7940436ad2" providerId="ADAL" clId="{67C7848D-26F7-45F1-9574-69753446C9EF}" dt="2023-04-04T15:28:55.379" v="478" actId="47"/>
        <pc:sldMkLst>
          <pc:docMk/>
          <pc:sldMk cId="667687556" sldId="268"/>
        </pc:sldMkLst>
        <pc:spChg chg="mod">
          <ac:chgData name="Patrick Molligo" userId="3bb0837e-4947-4629-9175-5c7940436ad2" providerId="ADAL" clId="{67C7848D-26F7-45F1-9574-69753446C9EF}" dt="2023-04-04T15:22:45.931" v="425"/>
          <ac:spMkLst>
            <pc:docMk/>
            <pc:sldMk cId="667687556" sldId="268"/>
            <ac:spMk id="2" creationId="{D68D6FDD-1CC5-9F62-CBB5-B58144944498}"/>
          </ac:spMkLst>
        </pc:spChg>
        <pc:spChg chg="mod">
          <ac:chgData name="Patrick Molligo" userId="3bb0837e-4947-4629-9175-5c7940436ad2" providerId="ADAL" clId="{67C7848D-26F7-45F1-9574-69753446C9EF}" dt="2023-04-04T15:22:45.931" v="425"/>
          <ac:spMkLst>
            <pc:docMk/>
            <pc:sldMk cId="667687556" sldId="268"/>
            <ac:spMk id="3" creationId="{1ECDE8C3-E381-664D-2C09-946D02D6A26D}"/>
          </ac:spMkLst>
        </pc:spChg>
      </pc:sldChg>
      <pc:sldChg chg="addSp delSp modSp mod modAnim">
        <pc:chgData name="Patrick Molligo" userId="3bb0837e-4947-4629-9175-5c7940436ad2" providerId="ADAL" clId="{67C7848D-26F7-45F1-9574-69753446C9EF}" dt="2023-04-10T17:31:14.150" v="9572" actId="20577"/>
        <pc:sldMkLst>
          <pc:docMk/>
          <pc:sldMk cId="4194139071" sldId="268"/>
        </pc:sldMkLst>
        <pc:spChg chg="mod">
          <ac:chgData name="Patrick Molligo" userId="3bb0837e-4947-4629-9175-5c7940436ad2" providerId="ADAL" clId="{67C7848D-26F7-45F1-9574-69753446C9EF}" dt="2023-04-10T09:04:59.295" v="7880" actId="20577"/>
          <ac:spMkLst>
            <pc:docMk/>
            <pc:sldMk cId="4194139071" sldId="268"/>
            <ac:spMk id="2" creationId="{A7CDAD19-0161-BA4D-74EF-AD263B1BD79D}"/>
          </ac:spMkLst>
        </pc:spChg>
        <pc:spChg chg="add del">
          <ac:chgData name="Patrick Molligo" userId="3bb0837e-4947-4629-9175-5c7940436ad2" providerId="ADAL" clId="{67C7848D-26F7-45F1-9574-69753446C9EF}" dt="2023-04-10T17:23:29.082" v="9375"/>
          <ac:spMkLst>
            <pc:docMk/>
            <pc:sldMk cId="4194139071" sldId="268"/>
            <ac:spMk id="3" creationId="{CAA7F032-CE3C-6D4F-7EFF-B3B79D0D7437}"/>
          </ac:spMkLst>
        </pc:spChg>
        <pc:spChg chg="add del">
          <ac:chgData name="Patrick Molligo" userId="3bb0837e-4947-4629-9175-5c7940436ad2" providerId="ADAL" clId="{67C7848D-26F7-45F1-9574-69753446C9EF}" dt="2023-04-10T17:23:29.082" v="9375"/>
          <ac:spMkLst>
            <pc:docMk/>
            <pc:sldMk cId="4194139071" sldId="268"/>
            <ac:spMk id="4" creationId="{370B0DFF-F987-1F5E-62C0-2C659F90E6F6}"/>
          </ac:spMkLst>
        </pc:spChg>
        <pc:spChg chg="add del">
          <ac:chgData name="Patrick Molligo" userId="3bb0837e-4947-4629-9175-5c7940436ad2" providerId="ADAL" clId="{67C7848D-26F7-45F1-9574-69753446C9EF}" dt="2023-04-10T17:23:29.082" v="9375"/>
          <ac:spMkLst>
            <pc:docMk/>
            <pc:sldMk cId="4194139071" sldId="268"/>
            <ac:spMk id="5" creationId="{A30DE524-4DC5-8888-490C-F022DD626ABC}"/>
          </ac:spMkLst>
        </pc:spChg>
        <pc:spChg chg="add del mod">
          <ac:chgData name="Patrick Molligo" userId="3bb0837e-4947-4629-9175-5c7940436ad2" providerId="ADAL" clId="{67C7848D-26F7-45F1-9574-69753446C9EF}" dt="2023-04-10T17:23:28.937" v="9374"/>
          <ac:spMkLst>
            <pc:docMk/>
            <pc:sldMk cId="4194139071" sldId="268"/>
            <ac:spMk id="14" creationId="{58E3D5A8-C8F5-07A4-AE3D-019D002FF950}"/>
          </ac:spMkLst>
        </pc:spChg>
        <pc:spChg chg="add del">
          <ac:chgData name="Patrick Molligo" userId="3bb0837e-4947-4629-9175-5c7940436ad2" providerId="ADAL" clId="{67C7848D-26F7-45F1-9574-69753446C9EF}" dt="2023-04-10T17:23:28.937" v="9374"/>
          <ac:spMkLst>
            <pc:docMk/>
            <pc:sldMk cId="4194139071" sldId="268"/>
            <ac:spMk id="15" creationId="{BF92E4FC-C220-E18D-71C9-486622748D7D}"/>
          </ac:spMkLst>
        </pc:spChg>
        <pc:spChg chg="add del mod">
          <ac:chgData name="Patrick Molligo" userId="3bb0837e-4947-4629-9175-5c7940436ad2" providerId="ADAL" clId="{67C7848D-26F7-45F1-9574-69753446C9EF}" dt="2023-04-10T17:23:28.937" v="9374"/>
          <ac:spMkLst>
            <pc:docMk/>
            <pc:sldMk cId="4194139071" sldId="268"/>
            <ac:spMk id="16" creationId="{1BC3C657-583F-D9A9-71CC-6B7F8DE24758}"/>
          </ac:spMkLst>
        </pc:spChg>
        <pc:spChg chg="add mod">
          <ac:chgData name="Patrick Molligo" userId="3bb0837e-4947-4629-9175-5c7940436ad2" providerId="ADAL" clId="{67C7848D-26F7-45F1-9574-69753446C9EF}" dt="2023-04-10T17:31:14.150" v="9572" actId="20577"/>
          <ac:spMkLst>
            <pc:docMk/>
            <pc:sldMk cId="4194139071" sldId="268"/>
            <ac:spMk id="19" creationId="{CCC6395B-F0B5-5B7B-1870-08FF8E21CD07}"/>
          </ac:spMkLst>
        </pc:spChg>
        <pc:spChg chg="add mod">
          <ac:chgData name="Patrick Molligo" userId="3bb0837e-4947-4629-9175-5c7940436ad2" providerId="ADAL" clId="{67C7848D-26F7-45F1-9574-69753446C9EF}" dt="2023-04-10T09:11:09.645" v="7940" actId="1038"/>
          <ac:spMkLst>
            <pc:docMk/>
            <pc:sldMk cId="4194139071" sldId="268"/>
            <ac:spMk id="20" creationId="{339A5CCB-46D1-C1BC-BC30-BE904A127695}"/>
          </ac:spMkLst>
        </pc:spChg>
        <pc:spChg chg="add mod">
          <ac:chgData name="Patrick Molligo" userId="3bb0837e-4947-4629-9175-5c7940436ad2" providerId="ADAL" clId="{67C7848D-26F7-45F1-9574-69753446C9EF}" dt="2023-04-10T09:11:09.645" v="7940" actId="1038"/>
          <ac:spMkLst>
            <pc:docMk/>
            <pc:sldMk cId="4194139071" sldId="268"/>
            <ac:spMk id="21" creationId="{72E9934B-8A92-9854-C1FE-88E8D4634DC7}"/>
          </ac:spMkLst>
        </pc:spChg>
        <pc:spChg chg="add mod">
          <ac:chgData name="Patrick Molligo" userId="3bb0837e-4947-4629-9175-5c7940436ad2" providerId="ADAL" clId="{67C7848D-26F7-45F1-9574-69753446C9EF}" dt="2023-04-10T09:11:09.645" v="7940" actId="1038"/>
          <ac:spMkLst>
            <pc:docMk/>
            <pc:sldMk cId="4194139071" sldId="268"/>
            <ac:spMk id="22" creationId="{080706BB-3E46-8585-E100-CE631069046C}"/>
          </ac:spMkLst>
        </pc:spChg>
        <pc:graphicFrameChg chg="add del mod">
          <ac:chgData name="Patrick Molligo" userId="3bb0837e-4947-4629-9175-5c7940436ad2" providerId="ADAL" clId="{67C7848D-26F7-45F1-9574-69753446C9EF}" dt="2023-04-10T08:55:16.331" v="7610"/>
          <ac:graphicFrameMkLst>
            <pc:docMk/>
            <pc:sldMk cId="4194139071" sldId="268"/>
            <ac:graphicFrameMk id="17" creationId="{E55C678C-C4CF-5032-9E36-4A4A4B05678A}"/>
          </ac:graphicFrameMkLst>
        </pc:graphicFrameChg>
        <pc:graphicFrameChg chg="add mod modGraphic">
          <ac:chgData name="Patrick Molligo" userId="3bb0837e-4947-4629-9175-5c7940436ad2" providerId="ADAL" clId="{67C7848D-26F7-45F1-9574-69753446C9EF}" dt="2023-04-10T17:31:08.481" v="9571" actId="20577"/>
          <ac:graphicFrameMkLst>
            <pc:docMk/>
            <pc:sldMk cId="4194139071" sldId="268"/>
            <ac:graphicFrameMk id="18" creationId="{A21C83CD-DF48-C6E8-958D-B1AEA1DEC55E}"/>
          </ac:graphicFrameMkLst>
        </pc:graphicFrameChg>
        <pc:picChg chg="del">
          <ac:chgData name="Patrick Molligo" userId="3bb0837e-4947-4629-9175-5c7940436ad2" providerId="ADAL" clId="{67C7848D-26F7-45F1-9574-69753446C9EF}" dt="2023-04-09T22:39:31.156" v="4262" actId="478"/>
          <ac:picMkLst>
            <pc:docMk/>
            <pc:sldMk cId="4194139071" sldId="268"/>
            <ac:picMk id="7" creationId="{EE54164A-D1CB-8C23-E2D9-5780B008E722}"/>
          </ac:picMkLst>
        </pc:picChg>
      </pc:sldChg>
      <pc:sldChg chg="del">
        <pc:chgData name="Patrick Molligo" userId="3bb0837e-4947-4629-9175-5c7940436ad2" providerId="ADAL" clId="{67C7848D-26F7-45F1-9574-69753446C9EF}" dt="2023-04-09T17:46:06.864" v="2318" actId="2696"/>
        <pc:sldMkLst>
          <pc:docMk/>
          <pc:sldMk cId="361843007" sldId="269"/>
        </pc:sldMkLst>
      </pc:sldChg>
      <pc:sldChg chg="addSp delSp modSp add mod modNotes modNotesTx">
        <pc:chgData name="Patrick Molligo" userId="3bb0837e-4947-4629-9175-5c7940436ad2" providerId="ADAL" clId="{67C7848D-26F7-45F1-9574-69753446C9EF}" dt="2023-04-10T18:01:18.510" v="9923" actId="478"/>
        <pc:sldMkLst>
          <pc:docMk/>
          <pc:sldMk cId="2362260247" sldId="270"/>
        </pc:sldMkLst>
        <pc:spChg chg="mod">
          <ac:chgData name="Patrick Molligo" userId="3bb0837e-4947-4629-9175-5c7940436ad2" providerId="ADAL" clId="{67C7848D-26F7-45F1-9574-69753446C9EF}" dt="2023-04-09T03:49:36.208" v="1398" actId="20577"/>
          <ac:spMkLst>
            <pc:docMk/>
            <pc:sldMk cId="2362260247" sldId="270"/>
            <ac:spMk id="2" creationId="{D68D6FDD-1CC5-9F62-CBB5-B58144944498}"/>
          </ac:spMkLst>
        </pc:spChg>
        <pc:spChg chg="add del">
          <ac:chgData name="Patrick Molligo" userId="3bb0837e-4947-4629-9175-5c7940436ad2" providerId="ADAL" clId="{67C7848D-26F7-45F1-9574-69753446C9EF}" dt="2023-04-10T17:23:29.082" v="9375"/>
          <ac:spMkLst>
            <pc:docMk/>
            <pc:sldMk cId="2362260247" sldId="270"/>
            <ac:spMk id="4" creationId="{44F8FACE-5BAE-FAE6-6B86-E9380D19652F}"/>
          </ac:spMkLst>
        </pc:spChg>
        <pc:spChg chg="del mod">
          <ac:chgData name="Patrick Molligo" userId="3bb0837e-4947-4629-9175-5c7940436ad2" providerId="ADAL" clId="{67C7848D-26F7-45F1-9574-69753446C9EF}" dt="2023-04-08T22:17:30.498" v="1097"/>
          <ac:spMkLst>
            <pc:docMk/>
            <pc:sldMk cId="2362260247" sldId="270"/>
            <ac:spMk id="4" creationId="{8E1950F8-D613-435A-2E92-C0D1038CABF1}"/>
          </ac:spMkLst>
        </pc:spChg>
        <pc:spChg chg="add del">
          <ac:chgData name="Patrick Molligo" userId="3bb0837e-4947-4629-9175-5c7940436ad2" providerId="ADAL" clId="{67C7848D-26F7-45F1-9574-69753446C9EF}" dt="2023-04-10T17:23:29.082" v="9375"/>
          <ac:spMkLst>
            <pc:docMk/>
            <pc:sldMk cId="2362260247" sldId="270"/>
            <ac:spMk id="5" creationId="{7317F431-51EA-42EA-59D2-D8FD63D1C470}"/>
          </ac:spMkLst>
        </pc:spChg>
        <pc:spChg chg="add del mod">
          <ac:chgData name="Patrick Molligo" userId="3bb0837e-4947-4629-9175-5c7940436ad2" providerId="ADAL" clId="{67C7848D-26F7-45F1-9574-69753446C9EF}" dt="2023-04-08T22:18:19.976" v="1114" actId="478"/>
          <ac:spMkLst>
            <pc:docMk/>
            <pc:sldMk cId="2362260247" sldId="270"/>
            <ac:spMk id="5" creationId="{9BFEF13B-37AC-75FB-C906-02FAB255A74A}"/>
          </ac:spMkLst>
        </pc:spChg>
        <pc:spChg chg="add del">
          <ac:chgData name="Patrick Molligo" userId="3bb0837e-4947-4629-9175-5c7940436ad2" providerId="ADAL" clId="{67C7848D-26F7-45F1-9574-69753446C9EF}" dt="2023-04-10T17:23:29.082" v="9375"/>
          <ac:spMkLst>
            <pc:docMk/>
            <pc:sldMk cId="2362260247" sldId="270"/>
            <ac:spMk id="6" creationId="{15CF7D27-A5D8-189E-DA41-9E3B854FF60A}"/>
          </ac:spMkLst>
        </pc:spChg>
        <pc:spChg chg="add mod">
          <ac:chgData name="Patrick Molligo" userId="3bb0837e-4947-4629-9175-5c7940436ad2" providerId="ADAL" clId="{67C7848D-26F7-45F1-9574-69753446C9EF}" dt="2023-04-10T06:00:06.737" v="6284"/>
          <ac:spMkLst>
            <pc:docMk/>
            <pc:sldMk cId="2362260247" sldId="270"/>
            <ac:spMk id="20" creationId="{4889EE60-571A-D77D-0353-3ACA290AD7D7}"/>
          </ac:spMkLst>
        </pc:spChg>
        <pc:spChg chg="add del mod">
          <ac:chgData name="Patrick Molligo" userId="3bb0837e-4947-4629-9175-5c7940436ad2" providerId="ADAL" clId="{67C7848D-26F7-45F1-9574-69753446C9EF}" dt="2023-04-10T17:23:28.937" v="9374"/>
          <ac:spMkLst>
            <pc:docMk/>
            <pc:sldMk cId="2362260247" sldId="270"/>
            <ac:spMk id="22" creationId="{52312CFA-2872-AD93-D362-A6778B1AE61A}"/>
          </ac:spMkLst>
        </pc:spChg>
        <pc:spChg chg="add del">
          <ac:chgData name="Patrick Molligo" userId="3bb0837e-4947-4629-9175-5c7940436ad2" providerId="ADAL" clId="{67C7848D-26F7-45F1-9574-69753446C9EF}" dt="2023-04-10T17:23:28.937" v="9374"/>
          <ac:spMkLst>
            <pc:docMk/>
            <pc:sldMk cId="2362260247" sldId="270"/>
            <ac:spMk id="27" creationId="{8253815C-8ABB-6B8B-2B5A-9418173F350A}"/>
          </ac:spMkLst>
        </pc:spChg>
        <pc:spChg chg="add del mod">
          <ac:chgData name="Patrick Molligo" userId="3bb0837e-4947-4629-9175-5c7940436ad2" providerId="ADAL" clId="{67C7848D-26F7-45F1-9574-69753446C9EF}" dt="2023-04-10T17:23:28.937" v="9374"/>
          <ac:spMkLst>
            <pc:docMk/>
            <pc:sldMk cId="2362260247" sldId="270"/>
            <ac:spMk id="29" creationId="{12224B08-158F-FE05-22ED-7807ECC3F500}"/>
          </ac:spMkLst>
        </pc:spChg>
        <pc:grpChg chg="del">
          <ac:chgData name="Patrick Molligo" userId="3bb0837e-4947-4629-9175-5c7940436ad2" providerId="ADAL" clId="{67C7848D-26F7-45F1-9574-69753446C9EF}" dt="2023-04-08T21:28:08.713" v="1086" actId="478"/>
          <ac:grpSpMkLst>
            <pc:docMk/>
            <pc:sldMk cId="2362260247" sldId="270"/>
            <ac:grpSpMk id="24" creationId="{972F9E49-FF29-C13A-03DA-A289827C194E}"/>
          </ac:grpSpMkLst>
        </pc:grpChg>
        <pc:grpChg chg="del">
          <ac:chgData name="Patrick Molligo" userId="3bb0837e-4947-4629-9175-5c7940436ad2" providerId="ADAL" clId="{67C7848D-26F7-45F1-9574-69753446C9EF}" dt="2023-04-08T21:28:08.713" v="1086" actId="478"/>
          <ac:grpSpMkLst>
            <pc:docMk/>
            <pc:sldMk cId="2362260247" sldId="270"/>
            <ac:grpSpMk id="25" creationId="{61010603-F191-26B7-525C-0ED81C655B6D}"/>
          </ac:grpSpMkLst>
        </pc:grpChg>
        <pc:grpChg chg="del">
          <ac:chgData name="Patrick Molligo" userId="3bb0837e-4947-4629-9175-5c7940436ad2" providerId="ADAL" clId="{67C7848D-26F7-45F1-9574-69753446C9EF}" dt="2023-04-08T21:28:08.713" v="1086" actId="478"/>
          <ac:grpSpMkLst>
            <pc:docMk/>
            <pc:sldMk cId="2362260247" sldId="270"/>
            <ac:grpSpMk id="26" creationId="{249643E4-8955-7F62-55E1-9530F2224CD8}"/>
          </ac:grpSpMkLst>
        </pc:grpChg>
        <pc:grpChg chg="del">
          <ac:chgData name="Patrick Molligo" userId="3bb0837e-4947-4629-9175-5c7940436ad2" providerId="ADAL" clId="{67C7848D-26F7-45F1-9574-69753446C9EF}" dt="2023-04-08T21:28:08.713" v="1086" actId="478"/>
          <ac:grpSpMkLst>
            <pc:docMk/>
            <pc:sldMk cId="2362260247" sldId="270"/>
            <ac:grpSpMk id="31" creationId="{9E7E1560-5064-C68F-168E-0EC516FB4E54}"/>
          </ac:grpSpMkLst>
        </pc:grpChg>
        <pc:graphicFrameChg chg="add mod">
          <ac:chgData name="Patrick Molligo" userId="3bb0837e-4947-4629-9175-5c7940436ad2" providerId="ADAL" clId="{67C7848D-26F7-45F1-9574-69753446C9EF}" dt="2023-04-10T05:59:17.041" v="6253" actId="1076"/>
          <ac:graphicFrameMkLst>
            <pc:docMk/>
            <pc:sldMk cId="2362260247" sldId="270"/>
            <ac:graphicFrameMk id="3" creationId="{02B67BA3-6CD9-36BE-EAE9-E42A149B7C47}"/>
          </ac:graphicFrameMkLst>
        </pc:graphicFrameChg>
      </pc:sldChg>
      <pc:sldChg chg="new del">
        <pc:chgData name="Patrick Molligo" userId="3bb0837e-4947-4629-9175-5c7940436ad2" providerId="ADAL" clId="{67C7848D-26F7-45F1-9574-69753446C9EF}" dt="2023-04-08T21:28:00.725" v="1084" actId="680"/>
        <pc:sldMkLst>
          <pc:docMk/>
          <pc:sldMk cId="4131844589" sldId="270"/>
        </pc:sldMkLst>
      </pc:sldChg>
      <pc:sldChg chg="addSp delSp modSp add mod ord delAnim modAnim modNotesTx">
        <pc:chgData name="Patrick Molligo" userId="3bb0837e-4947-4629-9175-5c7940436ad2" providerId="ADAL" clId="{67C7848D-26F7-45F1-9574-69753446C9EF}" dt="2023-04-10T17:27:13.312" v="9456" actId="20577"/>
        <pc:sldMkLst>
          <pc:docMk/>
          <pc:sldMk cId="1548654247" sldId="271"/>
        </pc:sldMkLst>
        <pc:spChg chg="mod">
          <ac:chgData name="Patrick Molligo" userId="3bb0837e-4947-4629-9175-5c7940436ad2" providerId="ADAL" clId="{67C7848D-26F7-45F1-9574-69753446C9EF}" dt="2023-04-10T17:26:36.605" v="9426" actId="20577"/>
          <ac:spMkLst>
            <pc:docMk/>
            <pc:sldMk cId="1548654247" sldId="271"/>
            <ac:spMk id="2" creationId="{B89F3DAD-4157-712F-7AF2-633B7924538A}"/>
          </ac:spMkLst>
        </pc:spChg>
        <pc:spChg chg="mod">
          <ac:chgData name="Patrick Molligo" userId="3bb0837e-4947-4629-9175-5c7940436ad2" providerId="ADAL" clId="{67C7848D-26F7-45F1-9574-69753446C9EF}" dt="2023-04-10T17:26:45.862" v="9430" actId="6549"/>
          <ac:spMkLst>
            <pc:docMk/>
            <pc:sldMk cId="1548654247" sldId="271"/>
            <ac:spMk id="3" creationId="{F436C92C-B11A-50D4-78CD-279260E00F74}"/>
          </ac:spMkLst>
        </pc:spChg>
        <pc:spChg chg="add del">
          <ac:chgData name="Patrick Molligo" userId="3bb0837e-4947-4629-9175-5c7940436ad2" providerId="ADAL" clId="{67C7848D-26F7-45F1-9574-69753446C9EF}" dt="2023-04-10T17:23:29.082" v="9375"/>
          <ac:spMkLst>
            <pc:docMk/>
            <pc:sldMk cId="1548654247" sldId="271"/>
            <ac:spMk id="4" creationId="{14F2B3D1-7551-24EA-3E35-24FBE031F90D}"/>
          </ac:spMkLst>
        </pc:spChg>
        <pc:spChg chg="add del">
          <ac:chgData name="Patrick Molligo" userId="3bb0837e-4947-4629-9175-5c7940436ad2" providerId="ADAL" clId="{67C7848D-26F7-45F1-9574-69753446C9EF}" dt="2023-04-10T17:23:29.082" v="9375"/>
          <ac:spMkLst>
            <pc:docMk/>
            <pc:sldMk cId="1548654247" sldId="271"/>
            <ac:spMk id="5" creationId="{A36CF77F-0ABF-C72B-459F-1DF566AAF764}"/>
          </ac:spMkLst>
        </pc:spChg>
        <pc:spChg chg="add del">
          <ac:chgData name="Patrick Molligo" userId="3bb0837e-4947-4629-9175-5c7940436ad2" providerId="ADAL" clId="{67C7848D-26F7-45F1-9574-69753446C9EF}" dt="2023-04-10T17:23:29.082" v="9375"/>
          <ac:spMkLst>
            <pc:docMk/>
            <pc:sldMk cId="1548654247" sldId="271"/>
            <ac:spMk id="6" creationId="{61A60654-D531-0D8C-E907-1D12A577A49B}"/>
          </ac:spMkLst>
        </pc:spChg>
        <pc:spChg chg="add del mod">
          <ac:chgData name="Patrick Molligo" userId="3bb0837e-4947-4629-9175-5c7940436ad2" providerId="ADAL" clId="{67C7848D-26F7-45F1-9574-69753446C9EF}" dt="2023-04-09T18:42:16.384" v="2707" actId="478"/>
          <ac:spMkLst>
            <pc:docMk/>
            <pc:sldMk cId="1548654247" sldId="271"/>
            <ac:spMk id="14" creationId="{DE4C08DA-91D8-63AD-9D8D-C7107B84FC7A}"/>
          </ac:spMkLst>
        </pc:spChg>
        <pc:spChg chg="add mod">
          <ac:chgData name="Patrick Molligo" userId="3bb0837e-4947-4629-9175-5c7940436ad2" providerId="ADAL" clId="{67C7848D-26F7-45F1-9574-69753446C9EF}" dt="2023-04-10T17:26:50.781" v="9434" actId="20577"/>
          <ac:spMkLst>
            <pc:docMk/>
            <pc:sldMk cId="1548654247" sldId="271"/>
            <ac:spMk id="15" creationId="{11F8D2FE-B0F8-7C15-09C4-6E3A87B975EE}"/>
          </ac:spMkLst>
        </pc:spChg>
        <pc:spChg chg="add del mod">
          <ac:chgData name="Patrick Molligo" userId="3bb0837e-4947-4629-9175-5c7940436ad2" providerId="ADAL" clId="{67C7848D-26F7-45F1-9574-69753446C9EF}" dt="2023-04-10T05:25:35.853" v="5937" actId="478"/>
          <ac:spMkLst>
            <pc:docMk/>
            <pc:sldMk cId="1548654247" sldId="271"/>
            <ac:spMk id="16" creationId="{2A7D4031-A5D3-4CF2-D7B7-5054935D8864}"/>
          </ac:spMkLst>
        </pc:spChg>
        <pc:spChg chg="add mod">
          <ac:chgData name="Patrick Molligo" userId="3bb0837e-4947-4629-9175-5c7940436ad2" providerId="ADAL" clId="{67C7848D-26F7-45F1-9574-69753446C9EF}" dt="2023-04-10T17:27:00.773" v="9443" actId="20577"/>
          <ac:spMkLst>
            <pc:docMk/>
            <pc:sldMk cId="1548654247" sldId="271"/>
            <ac:spMk id="17" creationId="{BB18CBE7-6AAF-76C5-9714-BFC5B944F448}"/>
          </ac:spMkLst>
        </pc:spChg>
        <pc:spChg chg="add del mod">
          <ac:chgData name="Patrick Molligo" userId="3bb0837e-4947-4629-9175-5c7940436ad2" providerId="ADAL" clId="{67C7848D-26F7-45F1-9574-69753446C9EF}" dt="2023-04-09T21:07:05.396" v="4227" actId="478"/>
          <ac:spMkLst>
            <pc:docMk/>
            <pc:sldMk cId="1548654247" sldId="271"/>
            <ac:spMk id="18" creationId="{489DAA13-2740-2E86-1A85-13E19C2392F7}"/>
          </ac:spMkLst>
        </pc:spChg>
        <pc:spChg chg="add mod">
          <ac:chgData name="Patrick Molligo" userId="3bb0837e-4947-4629-9175-5c7940436ad2" providerId="ADAL" clId="{67C7848D-26F7-45F1-9574-69753446C9EF}" dt="2023-04-09T21:09:15.488" v="4252"/>
          <ac:spMkLst>
            <pc:docMk/>
            <pc:sldMk cId="1548654247" sldId="271"/>
            <ac:spMk id="19" creationId="{949AA4D2-B495-99D2-2527-74A25A33F9DB}"/>
          </ac:spMkLst>
        </pc:spChg>
        <pc:spChg chg="add mod">
          <ac:chgData name="Patrick Molligo" userId="3bb0837e-4947-4629-9175-5c7940436ad2" providerId="ADAL" clId="{67C7848D-26F7-45F1-9574-69753446C9EF}" dt="2023-04-10T17:27:03.173" v="9445" actId="20577"/>
          <ac:spMkLst>
            <pc:docMk/>
            <pc:sldMk cId="1548654247" sldId="271"/>
            <ac:spMk id="20" creationId="{72D2E24E-3FC5-544D-77DF-4C97B88DD1A9}"/>
          </ac:spMkLst>
        </pc:spChg>
        <pc:spChg chg="add mod">
          <ac:chgData name="Patrick Molligo" userId="3bb0837e-4947-4629-9175-5c7940436ad2" providerId="ADAL" clId="{67C7848D-26F7-45F1-9574-69753446C9EF}" dt="2023-04-10T17:27:13.312" v="9456" actId="20577"/>
          <ac:spMkLst>
            <pc:docMk/>
            <pc:sldMk cId="1548654247" sldId="271"/>
            <ac:spMk id="21" creationId="{7E31D106-59F1-6D47-9FED-4126E500AD97}"/>
          </ac:spMkLst>
        </pc:spChg>
        <pc:spChg chg="add del mod">
          <ac:chgData name="Patrick Molligo" userId="3bb0837e-4947-4629-9175-5c7940436ad2" providerId="ADAL" clId="{67C7848D-26F7-45F1-9574-69753446C9EF}" dt="2023-04-10T17:23:28.937" v="9374"/>
          <ac:spMkLst>
            <pc:docMk/>
            <pc:sldMk cId="1548654247" sldId="271"/>
            <ac:spMk id="22" creationId="{D9E9ED5C-8931-4195-D0B3-44A4727D5E0C}"/>
          </ac:spMkLst>
        </pc:spChg>
        <pc:spChg chg="add del">
          <ac:chgData name="Patrick Molligo" userId="3bb0837e-4947-4629-9175-5c7940436ad2" providerId="ADAL" clId="{67C7848D-26F7-45F1-9574-69753446C9EF}" dt="2023-04-10T17:23:28.937" v="9374"/>
          <ac:spMkLst>
            <pc:docMk/>
            <pc:sldMk cId="1548654247" sldId="271"/>
            <ac:spMk id="23" creationId="{C17CF35E-5640-06BD-1E48-755EEE90F416}"/>
          </ac:spMkLst>
        </pc:spChg>
        <pc:spChg chg="add del mod">
          <ac:chgData name="Patrick Molligo" userId="3bb0837e-4947-4629-9175-5c7940436ad2" providerId="ADAL" clId="{67C7848D-26F7-45F1-9574-69753446C9EF}" dt="2023-04-10T17:23:28.937" v="9374"/>
          <ac:spMkLst>
            <pc:docMk/>
            <pc:sldMk cId="1548654247" sldId="271"/>
            <ac:spMk id="24" creationId="{59C5DF74-28AD-5FE8-BAB7-1ED81C7948B0}"/>
          </ac:spMkLst>
        </pc:spChg>
      </pc:sldChg>
      <pc:sldChg chg="add del">
        <pc:chgData name="Patrick Molligo" userId="3bb0837e-4947-4629-9175-5c7940436ad2" providerId="ADAL" clId="{67C7848D-26F7-45F1-9574-69753446C9EF}" dt="2023-04-09T03:56:48.327" v="1421" actId="2890"/>
        <pc:sldMkLst>
          <pc:docMk/>
          <pc:sldMk cId="3583142849" sldId="272"/>
        </pc:sldMkLst>
      </pc:sldChg>
      <pc:sldChg chg="addSp delSp modSp new mod">
        <pc:chgData name="Patrick Molligo" userId="3bb0837e-4947-4629-9175-5c7940436ad2" providerId="ADAL" clId="{67C7848D-26F7-45F1-9574-69753446C9EF}" dt="2023-04-10T18:01:28.197" v="9928"/>
        <pc:sldMkLst>
          <pc:docMk/>
          <pc:sldMk cId="4024366054" sldId="272"/>
        </pc:sldMkLst>
        <pc:spChg chg="add del">
          <ac:chgData name="Patrick Molligo" userId="3bb0837e-4947-4629-9175-5c7940436ad2" providerId="ADAL" clId="{67C7848D-26F7-45F1-9574-69753446C9EF}" dt="2023-04-10T17:23:29.082" v="9375"/>
          <ac:spMkLst>
            <pc:docMk/>
            <pc:sldMk cId="4024366054" sldId="272"/>
            <ac:spMk id="2" creationId="{AED26D16-E7B6-721B-DF73-6EB7BDA31199}"/>
          </ac:spMkLst>
        </pc:spChg>
        <pc:spChg chg="add del">
          <ac:chgData name="Patrick Molligo" userId="3bb0837e-4947-4629-9175-5c7940436ad2" providerId="ADAL" clId="{67C7848D-26F7-45F1-9574-69753446C9EF}" dt="2023-04-10T17:23:29.082" v="9375"/>
          <ac:spMkLst>
            <pc:docMk/>
            <pc:sldMk cId="4024366054" sldId="272"/>
            <ac:spMk id="3" creationId="{EC33E554-537A-C693-D1A7-1FF014CCB153}"/>
          </ac:spMkLst>
        </pc:spChg>
        <pc:spChg chg="add mod">
          <ac:chgData name="Patrick Molligo" userId="3bb0837e-4947-4629-9175-5c7940436ad2" providerId="ADAL" clId="{67C7848D-26F7-45F1-9574-69753446C9EF}" dt="2023-04-10T08:51:15.300" v="7600" actId="12788"/>
          <ac:spMkLst>
            <pc:docMk/>
            <pc:sldMk cId="4024366054" sldId="272"/>
            <ac:spMk id="4" creationId="{AA9572BD-1B26-1EA7-E7B5-6FA342F20614}"/>
          </ac:spMkLst>
        </pc:spChg>
        <pc:spChg chg="add del">
          <ac:chgData name="Patrick Molligo" userId="3bb0837e-4947-4629-9175-5c7940436ad2" providerId="ADAL" clId="{67C7848D-26F7-45F1-9574-69753446C9EF}" dt="2023-04-10T17:23:29.082" v="9375"/>
          <ac:spMkLst>
            <pc:docMk/>
            <pc:sldMk cId="4024366054" sldId="272"/>
            <ac:spMk id="5" creationId="{83D2CD3B-13AA-7E70-8617-899355E2587E}"/>
          </ac:spMkLst>
        </pc:spChg>
        <pc:spChg chg="del">
          <ac:chgData name="Patrick Molligo" userId="3bb0837e-4947-4629-9175-5c7940436ad2" providerId="ADAL" clId="{67C7848D-26F7-45F1-9574-69753446C9EF}" dt="2023-04-10T17:54:32.873" v="9889" actId="478"/>
          <ac:spMkLst>
            <pc:docMk/>
            <pc:sldMk cId="4024366054" sldId="272"/>
            <ac:spMk id="7" creationId="{50F8210B-0E6A-723D-8F74-E2E325F232C7}"/>
          </ac:spMkLst>
        </pc:spChg>
        <pc:spChg chg="del">
          <ac:chgData name="Patrick Molligo" userId="3bb0837e-4947-4629-9175-5c7940436ad2" providerId="ADAL" clId="{67C7848D-26F7-45F1-9574-69753446C9EF}" dt="2023-04-09T17:48:50.859" v="2339" actId="478"/>
          <ac:spMkLst>
            <pc:docMk/>
            <pc:sldMk cId="4024366054" sldId="272"/>
            <ac:spMk id="7" creationId="{F46C2CB9-35A5-CE22-0F46-6F99D58516C9}"/>
          </ac:spMkLst>
        </pc:spChg>
        <pc:spChg chg="add del mod">
          <ac:chgData name="Patrick Molligo" userId="3bb0837e-4947-4629-9175-5c7940436ad2" providerId="ADAL" clId="{67C7848D-26F7-45F1-9574-69753446C9EF}" dt="2023-04-10T17:23:28.937" v="9374"/>
          <ac:spMkLst>
            <pc:docMk/>
            <pc:sldMk cId="4024366054" sldId="272"/>
            <ac:spMk id="8" creationId="{1C4F44B3-2141-4EB4-1D4D-73D9937215EF}"/>
          </ac:spMkLst>
        </pc:spChg>
        <pc:spChg chg="add del">
          <ac:chgData name="Patrick Molligo" userId="3bb0837e-4947-4629-9175-5c7940436ad2" providerId="ADAL" clId="{67C7848D-26F7-45F1-9574-69753446C9EF}" dt="2023-04-10T17:23:28.937" v="9374"/>
          <ac:spMkLst>
            <pc:docMk/>
            <pc:sldMk cId="4024366054" sldId="272"/>
            <ac:spMk id="9" creationId="{43951214-D10C-F7AF-106B-AD0135D24C04}"/>
          </ac:spMkLst>
        </pc:spChg>
        <pc:spChg chg="add del">
          <ac:chgData name="Patrick Molligo" userId="3bb0837e-4947-4629-9175-5c7940436ad2" providerId="ADAL" clId="{67C7848D-26F7-45F1-9574-69753446C9EF}" dt="2023-04-10T17:23:28.937" v="9374"/>
          <ac:spMkLst>
            <pc:docMk/>
            <pc:sldMk cId="4024366054" sldId="272"/>
            <ac:spMk id="10" creationId="{A333C4C3-91A7-E3C8-8C4C-1081A37A50D5}"/>
          </ac:spMkLst>
        </pc:spChg>
        <pc:spChg chg="add del mod">
          <ac:chgData name="Patrick Molligo" userId="3bb0837e-4947-4629-9175-5c7940436ad2" providerId="ADAL" clId="{67C7848D-26F7-45F1-9574-69753446C9EF}" dt="2023-04-10T18:01:28.197" v="9928"/>
          <ac:spMkLst>
            <pc:docMk/>
            <pc:sldMk cId="4024366054" sldId="272"/>
            <ac:spMk id="11" creationId="{CE5DD491-3544-0963-1EC7-A598F336CBA9}"/>
          </ac:spMkLst>
        </pc:spChg>
      </pc:sldChg>
      <pc:sldChg chg="new del">
        <pc:chgData name="Patrick Molligo" userId="3bb0837e-4947-4629-9175-5c7940436ad2" providerId="ADAL" clId="{67C7848D-26F7-45F1-9574-69753446C9EF}" dt="2023-04-09T04:03:00.827" v="1507" actId="47"/>
        <pc:sldMkLst>
          <pc:docMk/>
          <pc:sldMk cId="4093991793" sldId="272"/>
        </pc:sldMkLst>
      </pc:sldChg>
      <pc:sldChg chg="addSp delSp modSp add mod modNotes modNotesTx">
        <pc:chgData name="Patrick Molligo" userId="3bb0837e-4947-4629-9175-5c7940436ad2" providerId="ADAL" clId="{67C7848D-26F7-45F1-9574-69753446C9EF}" dt="2023-04-10T17:33:30.578" v="9629" actId="20577"/>
        <pc:sldMkLst>
          <pc:docMk/>
          <pc:sldMk cId="4149703356" sldId="273"/>
        </pc:sldMkLst>
        <pc:spChg chg="mod">
          <ac:chgData name="Patrick Molligo" userId="3bb0837e-4947-4629-9175-5c7940436ad2" providerId="ADAL" clId="{67C7848D-26F7-45F1-9574-69753446C9EF}" dt="2023-04-10T17:33:30.578" v="9629" actId="20577"/>
          <ac:spMkLst>
            <pc:docMk/>
            <pc:sldMk cId="4149703356" sldId="273"/>
            <ac:spMk id="2" creationId="{D68D6FDD-1CC5-9F62-CBB5-B58144944498}"/>
          </ac:spMkLst>
        </pc:spChg>
        <pc:spChg chg="add del">
          <ac:chgData name="Patrick Molligo" userId="3bb0837e-4947-4629-9175-5c7940436ad2" providerId="ADAL" clId="{67C7848D-26F7-45F1-9574-69753446C9EF}" dt="2023-04-10T17:23:29.082" v="9375"/>
          <ac:spMkLst>
            <pc:docMk/>
            <pc:sldMk cId="4149703356" sldId="273"/>
            <ac:spMk id="3" creationId="{AB5E48EE-B80C-44CA-5667-B268FB0077DB}"/>
          </ac:spMkLst>
        </pc:spChg>
        <pc:spChg chg="add del">
          <ac:chgData name="Patrick Molligo" userId="3bb0837e-4947-4629-9175-5c7940436ad2" providerId="ADAL" clId="{67C7848D-26F7-45F1-9574-69753446C9EF}" dt="2023-04-10T17:23:29.082" v="9375"/>
          <ac:spMkLst>
            <pc:docMk/>
            <pc:sldMk cId="4149703356" sldId="273"/>
            <ac:spMk id="4" creationId="{52627336-8BFA-981E-260A-2B0ABF07FED5}"/>
          </ac:spMkLst>
        </pc:spChg>
        <pc:spChg chg="add del mod">
          <ac:chgData name="Patrick Molligo" userId="3bb0837e-4947-4629-9175-5c7940436ad2" providerId="ADAL" clId="{67C7848D-26F7-45F1-9574-69753446C9EF}" dt="2023-04-09T23:31:07.794" v="4337" actId="478"/>
          <ac:spMkLst>
            <pc:docMk/>
            <pc:sldMk cId="4149703356" sldId="273"/>
            <ac:spMk id="5" creationId="{A3BE8397-19B3-6297-E3C7-C453F39ED3C3}"/>
          </ac:spMkLst>
        </pc:spChg>
        <pc:spChg chg="add del">
          <ac:chgData name="Patrick Molligo" userId="3bb0837e-4947-4629-9175-5c7940436ad2" providerId="ADAL" clId="{67C7848D-26F7-45F1-9574-69753446C9EF}" dt="2023-04-10T17:23:29.082" v="9375"/>
          <ac:spMkLst>
            <pc:docMk/>
            <pc:sldMk cId="4149703356" sldId="273"/>
            <ac:spMk id="5" creationId="{B24E154B-CF95-36D3-26C5-99CE63057D1C}"/>
          </ac:spMkLst>
        </pc:spChg>
        <pc:spChg chg="add del mod">
          <ac:chgData name="Patrick Molligo" userId="3bb0837e-4947-4629-9175-5c7940436ad2" providerId="ADAL" clId="{67C7848D-26F7-45F1-9574-69753446C9EF}" dt="2023-04-10T17:25:41.276" v="9404"/>
          <ac:spMkLst>
            <pc:docMk/>
            <pc:sldMk cId="4149703356" sldId="273"/>
            <ac:spMk id="8" creationId="{C4CD4938-CBBC-2A78-B83A-56867DF8BDE1}"/>
          </ac:spMkLst>
        </pc:spChg>
        <pc:spChg chg="add del mod">
          <ac:chgData name="Patrick Molligo" userId="3bb0837e-4947-4629-9175-5c7940436ad2" providerId="ADAL" clId="{67C7848D-26F7-45F1-9574-69753446C9EF}" dt="2023-04-10T04:09:08.009" v="5034" actId="478"/>
          <ac:spMkLst>
            <pc:docMk/>
            <pc:sldMk cId="4149703356" sldId="273"/>
            <ac:spMk id="9" creationId="{9B80F0E8-2E41-B51A-A5C1-0558DA7328CB}"/>
          </ac:spMkLst>
        </pc:spChg>
        <pc:spChg chg="add mod">
          <ac:chgData name="Patrick Molligo" userId="3bb0837e-4947-4629-9175-5c7940436ad2" providerId="ADAL" clId="{67C7848D-26F7-45F1-9574-69753446C9EF}" dt="2023-04-10T17:25:43.027" v="9406"/>
          <ac:spMkLst>
            <pc:docMk/>
            <pc:sldMk cId="4149703356" sldId="273"/>
            <ac:spMk id="9" creationId="{E257C70B-2C92-B237-DDED-BB9D3E89663C}"/>
          </ac:spMkLst>
        </pc:spChg>
        <pc:spChg chg="add del mod ord">
          <ac:chgData name="Patrick Molligo" userId="3bb0837e-4947-4629-9175-5c7940436ad2" providerId="ADAL" clId="{67C7848D-26F7-45F1-9574-69753446C9EF}" dt="2023-04-10T04:43:23.159" v="5507" actId="478"/>
          <ac:spMkLst>
            <pc:docMk/>
            <pc:sldMk cId="4149703356" sldId="273"/>
            <ac:spMk id="14" creationId="{3B8C4B41-63CA-0A98-C9ED-D496B5830E60}"/>
          </ac:spMkLst>
        </pc:spChg>
        <pc:spChg chg="add del mod">
          <ac:chgData name="Patrick Molligo" userId="3bb0837e-4947-4629-9175-5c7940436ad2" providerId="ADAL" clId="{67C7848D-26F7-45F1-9574-69753446C9EF}" dt="2023-04-10T17:25:42.671" v="9405" actId="478"/>
          <ac:spMkLst>
            <pc:docMk/>
            <pc:sldMk cId="4149703356" sldId="273"/>
            <ac:spMk id="16" creationId="{9F1E91BF-090D-A7AA-BD11-76B98D3B8EC6}"/>
          </ac:spMkLst>
        </pc:spChg>
        <pc:spChg chg="add mod">
          <ac:chgData name="Patrick Molligo" userId="3bb0837e-4947-4629-9175-5c7940436ad2" providerId="ADAL" clId="{67C7848D-26F7-45F1-9574-69753446C9EF}" dt="2023-04-10T05:58:35.684" v="6248"/>
          <ac:spMkLst>
            <pc:docMk/>
            <pc:sldMk cId="4149703356" sldId="273"/>
            <ac:spMk id="17" creationId="{90C26B07-881B-B33D-9462-27300363A7CF}"/>
          </ac:spMkLst>
        </pc:spChg>
        <pc:spChg chg="add del mod">
          <ac:chgData name="Patrick Molligo" userId="3bb0837e-4947-4629-9175-5c7940436ad2" providerId="ADAL" clId="{67C7848D-26F7-45F1-9574-69753446C9EF}" dt="2023-04-10T17:23:28.937" v="9374"/>
          <ac:spMkLst>
            <pc:docMk/>
            <pc:sldMk cId="4149703356" sldId="273"/>
            <ac:spMk id="19" creationId="{E59F5B12-49DE-0F78-C11A-481A183FDDF1}"/>
          </ac:spMkLst>
        </pc:spChg>
        <pc:spChg chg="add del">
          <ac:chgData name="Patrick Molligo" userId="3bb0837e-4947-4629-9175-5c7940436ad2" providerId="ADAL" clId="{67C7848D-26F7-45F1-9574-69753446C9EF}" dt="2023-04-10T17:23:28.937" v="9374"/>
          <ac:spMkLst>
            <pc:docMk/>
            <pc:sldMk cId="4149703356" sldId="273"/>
            <ac:spMk id="20" creationId="{E46834F1-8A52-F0B1-EA89-388E1181C324}"/>
          </ac:spMkLst>
        </pc:spChg>
        <pc:spChg chg="add del mod">
          <ac:chgData name="Patrick Molligo" userId="3bb0837e-4947-4629-9175-5c7940436ad2" providerId="ADAL" clId="{67C7848D-26F7-45F1-9574-69753446C9EF}" dt="2023-04-10T17:23:28.937" v="9374"/>
          <ac:spMkLst>
            <pc:docMk/>
            <pc:sldMk cId="4149703356" sldId="273"/>
            <ac:spMk id="21" creationId="{3FACD4A2-F9F0-DE5B-7EE6-D948DEE41E45}"/>
          </ac:spMkLst>
        </pc:spChg>
        <pc:graphicFrameChg chg="del">
          <ac:chgData name="Patrick Molligo" userId="3bb0837e-4947-4629-9175-5c7940436ad2" providerId="ADAL" clId="{67C7848D-26F7-45F1-9574-69753446C9EF}" dt="2023-04-09T04:34:02.787" v="1549" actId="478"/>
          <ac:graphicFrameMkLst>
            <pc:docMk/>
            <pc:sldMk cId="4149703356" sldId="273"/>
            <ac:graphicFrameMk id="3" creationId="{02B67BA3-6CD9-36BE-EAE9-E42A149B7C47}"/>
          </ac:graphicFrameMkLst>
        </pc:graphicFrameChg>
        <pc:graphicFrameChg chg="add del mod">
          <ac:chgData name="Patrick Molligo" userId="3bb0837e-4947-4629-9175-5c7940436ad2" providerId="ADAL" clId="{67C7848D-26F7-45F1-9574-69753446C9EF}" dt="2023-04-09T16:05:14.931" v="1564" actId="478"/>
          <ac:graphicFrameMkLst>
            <pc:docMk/>
            <pc:sldMk cId="4149703356" sldId="273"/>
            <ac:graphicFrameMk id="4" creationId="{0242AC8B-CC80-DF65-FBAD-26F0C28BB927}"/>
          </ac:graphicFrameMkLst>
        </pc:graphicFrameChg>
        <pc:graphicFrameChg chg="add del mod">
          <ac:chgData name="Patrick Molligo" userId="3bb0837e-4947-4629-9175-5c7940436ad2" providerId="ADAL" clId="{67C7848D-26F7-45F1-9574-69753446C9EF}" dt="2023-04-10T05:53:59.430" v="6212" actId="478"/>
          <ac:graphicFrameMkLst>
            <pc:docMk/>
            <pc:sldMk cId="4149703356" sldId="273"/>
            <ac:graphicFrameMk id="15" creationId="{051A3B12-4EDB-7300-7107-9CA71BD17F4B}"/>
          </ac:graphicFrameMkLst>
        </pc:graphicFrameChg>
        <pc:graphicFrameChg chg="add mod">
          <ac:chgData name="Patrick Molligo" userId="3bb0837e-4947-4629-9175-5c7940436ad2" providerId="ADAL" clId="{67C7848D-26F7-45F1-9574-69753446C9EF}" dt="2023-04-10T17:24:48.083" v="9381" actId="20577"/>
          <ac:graphicFrameMkLst>
            <pc:docMk/>
            <pc:sldMk cId="4149703356" sldId="273"/>
            <ac:graphicFrameMk id="18" creationId="{051A3B12-4EDB-7300-7107-9CA71BD17F4B}"/>
          </ac:graphicFrameMkLst>
        </pc:graphicFrameChg>
        <pc:picChg chg="add del mod modCrop">
          <ac:chgData name="Patrick Molligo" userId="3bb0837e-4947-4629-9175-5c7940436ad2" providerId="ADAL" clId="{67C7848D-26F7-45F1-9574-69753446C9EF}" dt="2023-04-10T03:08:26.739" v="4916" actId="478"/>
          <ac:picMkLst>
            <pc:docMk/>
            <pc:sldMk cId="4149703356" sldId="273"/>
            <ac:picMk id="13" creationId="{DE7C7E36-3497-E448-AD67-2BC662B02A14}"/>
          </ac:picMkLst>
        </pc:picChg>
      </pc:sldChg>
      <pc:sldChg chg="modSp add del mod ord modNotesTx">
        <pc:chgData name="Patrick Molligo" userId="3bb0837e-4947-4629-9175-5c7940436ad2" providerId="ADAL" clId="{67C7848D-26F7-45F1-9574-69753446C9EF}" dt="2023-04-10T17:13:21.676" v="9154" actId="2696"/>
        <pc:sldMkLst>
          <pc:docMk/>
          <pc:sldMk cId="2731626423" sldId="274"/>
        </pc:sldMkLst>
        <pc:spChg chg="mod">
          <ac:chgData name="Patrick Molligo" userId="3bb0837e-4947-4629-9175-5c7940436ad2" providerId="ADAL" clId="{67C7848D-26F7-45F1-9574-69753446C9EF}" dt="2023-04-10T17:11:34.092" v="9128" actId="20577"/>
          <ac:spMkLst>
            <pc:docMk/>
            <pc:sldMk cId="2731626423" sldId="274"/>
            <ac:spMk id="3" creationId="{1167D7D7-86C8-BA7C-1AC7-9372CF8B8F55}"/>
          </ac:spMkLst>
        </pc:spChg>
        <pc:spChg chg="mod">
          <ac:chgData name="Patrick Molligo" userId="3bb0837e-4947-4629-9175-5c7940436ad2" providerId="ADAL" clId="{67C7848D-26F7-45F1-9574-69753446C9EF}" dt="2023-04-10T17:10:16.949" v="9110"/>
          <ac:spMkLst>
            <pc:docMk/>
            <pc:sldMk cId="2731626423" sldId="274"/>
            <ac:spMk id="7" creationId="{81F888AE-B1AB-01AA-F726-B5E1B59F635B}"/>
          </ac:spMkLst>
        </pc:spChg>
        <pc:spChg chg="mod">
          <ac:chgData name="Patrick Molligo" userId="3bb0837e-4947-4629-9175-5c7940436ad2" providerId="ADAL" clId="{67C7848D-26F7-45F1-9574-69753446C9EF}" dt="2023-04-10T17:08:34.340" v="9071"/>
          <ac:spMkLst>
            <pc:docMk/>
            <pc:sldMk cId="2731626423" sldId="274"/>
            <ac:spMk id="11" creationId="{8EBD714C-9CDC-93E8-B19B-E44A4BF3A231}"/>
          </ac:spMkLst>
        </pc:spChg>
      </pc:sldChg>
      <pc:sldChg chg="addSp delSp modSp new add del mod">
        <pc:chgData name="Patrick Molligo" userId="3bb0837e-4947-4629-9175-5c7940436ad2" providerId="ADAL" clId="{67C7848D-26F7-45F1-9574-69753446C9EF}" dt="2023-04-10T17:33:19.917" v="9626" actId="47"/>
        <pc:sldMkLst>
          <pc:docMk/>
          <pc:sldMk cId="3916497073" sldId="275"/>
        </pc:sldMkLst>
        <pc:spChg chg="mod">
          <ac:chgData name="Patrick Molligo" userId="3bb0837e-4947-4629-9175-5c7940436ad2" providerId="ADAL" clId="{67C7848D-26F7-45F1-9574-69753446C9EF}" dt="2023-04-09T17:03:53.603" v="1683" actId="20577"/>
          <ac:spMkLst>
            <pc:docMk/>
            <pc:sldMk cId="3916497073" sldId="275"/>
            <ac:spMk id="2" creationId="{7FD103BA-CFC3-D830-719F-AE5D2A39B721}"/>
          </ac:spMkLst>
        </pc:spChg>
        <pc:spChg chg="mod">
          <ac:chgData name="Patrick Molligo" userId="3bb0837e-4947-4629-9175-5c7940436ad2" providerId="ADAL" clId="{67C7848D-26F7-45F1-9574-69753446C9EF}" dt="2023-04-10T17:23:27.935" v="9367" actId="6549"/>
          <ac:spMkLst>
            <pc:docMk/>
            <pc:sldMk cId="3916497073" sldId="275"/>
            <ac:spMk id="3" creationId="{336DAD67-F81C-7693-6548-137E6324196F}"/>
          </ac:spMkLst>
        </pc:spChg>
        <pc:spChg chg="add del">
          <ac:chgData name="Patrick Molligo" userId="3bb0837e-4947-4629-9175-5c7940436ad2" providerId="ADAL" clId="{67C7848D-26F7-45F1-9574-69753446C9EF}" dt="2023-04-10T17:23:29.082" v="9375"/>
          <ac:spMkLst>
            <pc:docMk/>
            <pc:sldMk cId="3916497073" sldId="275"/>
            <ac:spMk id="4" creationId="{E0ACC813-5505-40E2-975F-DBDAE35FE5FA}"/>
          </ac:spMkLst>
        </pc:spChg>
        <pc:spChg chg="add del">
          <ac:chgData name="Patrick Molligo" userId="3bb0837e-4947-4629-9175-5c7940436ad2" providerId="ADAL" clId="{67C7848D-26F7-45F1-9574-69753446C9EF}" dt="2023-04-10T17:23:29.082" v="9375"/>
          <ac:spMkLst>
            <pc:docMk/>
            <pc:sldMk cId="3916497073" sldId="275"/>
            <ac:spMk id="5" creationId="{3ECC84C3-D03D-C2AE-248B-3B59FC99EED4}"/>
          </ac:spMkLst>
        </pc:spChg>
        <pc:spChg chg="add del">
          <ac:chgData name="Patrick Molligo" userId="3bb0837e-4947-4629-9175-5c7940436ad2" providerId="ADAL" clId="{67C7848D-26F7-45F1-9574-69753446C9EF}" dt="2023-04-10T17:23:29.082" v="9375"/>
          <ac:spMkLst>
            <pc:docMk/>
            <pc:sldMk cId="3916497073" sldId="275"/>
            <ac:spMk id="6" creationId="{0E5A6161-F4B3-D18F-245E-406FFA525541}"/>
          </ac:spMkLst>
        </pc:spChg>
        <pc:spChg chg="del">
          <ac:chgData name="Patrick Molligo" userId="3bb0837e-4947-4629-9175-5c7940436ad2" providerId="ADAL" clId="{67C7848D-26F7-45F1-9574-69753446C9EF}" dt="2023-04-09T17:48:59.014" v="2341" actId="478"/>
          <ac:spMkLst>
            <pc:docMk/>
            <pc:sldMk cId="3916497073" sldId="275"/>
            <ac:spMk id="8" creationId="{9CEA80C2-87C2-DF0F-8324-C7C93ADC5928}"/>
          </ac:spMkLst>
        </pc:spChg>
        <pc:spChg chg="add del mod">
          <ac:chgData name="Patrick Molligo" userId="3bb0837e-4947-4629-9175-5c7940436ad2" providerId="ADAL" clId="{67C7848D-26F7-45F1-9574-69753446C9EF}" dt="2023-04-10T17:23:28.937" v="9374"/>
          <ac:spMkLst>
            <pc:docMk/>
            <pc:sldMk cId="3916497073" sldId="275"/>
            <ac:spMk id="9" creationId="{13B72D74-3707-A755-EF50-DC13908D03FA}"/>
          </ac:spMkLst>
        </pc:spChg>
        <pc:spChg chg="add del">
          <ac:chgData name="Patrick Molligo" userId="3bb0837e-4947-4629-9175-5c7940436ad2" providerId="ADAL" clId="{67C7848D-26F7-45F1-9574-69753446C9EF}" dt="2023-04-10T17:23:28.937" v="9374"/>
          <ac:spMkLst>
            <pc:docMk/>
            <pc:sldMk cId="3916497073" sldId="275"/>
            <ac:spMk id="10" creationId="{063C2D14-8FA1-C72E-21BB-A2312D72C955}"/>
          </ac:spMkLst>
        </pc:spChg>
        <pc:spChg chg="add del mod">
          <ac:chgData name="Patrick Molligo" userId="3bb0837e-4947-4629-9175-5c7940436ad2" providerId="ADAL" clId="{67C7848D-26F7-45F1-9574-69753446C9EF}" dt="2023-04-10T17:23:28.937" v="9374"/>
          <ac:spMkLst>
            <pc:docMk/>
            <pc:sldMk cId="3916497073" sldId="275"/>
            <ac:spMk id="11" creationId="{45A192DC-216F-0AC8-FBB3-1ED76E35A3BA}"/>
          </ac:spMkLst>
        </pc:spChg>
      </pc:sldChg>
      <pc:sldChg chg="addSp delSp modSp add del mod">
        <pc:chgData name="Patrick Molligo" userId="3bb0837e-4947-4629-9175-5c7940436ad2" providerId="ADAL" clId="{67C7848D-26F7-45F1-9574-69753446C9EF}" dt="2023-04-10T17:33:20.801" v="9627" actId="47"/>
        <pc:sldMkLst>
          <pc:docMk/>
          <pc:sldMk cId="4075272521" sldId="276"/>
        </pc:sldMkLst>
        <pc:spChg chg="mod">
          <ac:chgData name="Patrick Molligo" userId="3bb0837e-4947-4629-9175-5c7940436ad2" providerId="ADAL" clId="{67C7848D-26F7-45F1-9574-69753446C9EF}" dt="2023-04-10T17:10:30.111" v="9111"/>
          <ac:spMkLst>
            <pc:docMk/>
            <pc:sldMk cId="4075272521" sldId="276"/>
            <ac:spMk id="3" creationId="{336DAD67-F81C-7693-6548-137E6324196F}"/>
          </ac:spMkLst>
        </pc:spChg>
        <pc:spChg chg="add del">
          <ac:chgData name="Patrick Molligo" userId="3bb0837e-4947-4629-9175-5c7940436ad2" providerId="ADAL" clId="{67C7848D-26F7-45F1-9574-69753446C9EF}" dt="2023-04-10T17:23:29.082" v="9375"/>
          <ac:spMkLst>
            <pc:docMk/>
            <pc:sldMk cId="4075272521" sldId="276"/>
            <ac:spMk id="4" creationId="{FB0706F7-F259-A450-68F3-C79A2BD95C56}"/>
          </ac:spMkLst>
        </pc:spChg>
        <pc:spChg chg="add del">
          <ac:chgData name="Patrick Molligo" userId="3bb0837e-4947-4629-9175-5c7940436ad2" providerId="ADAL" clId="{67C7848D-26F7-45F1-9574-69753446C9EF}" dt="2023-04-10T17:23:29.082" v="9375"/>
          <ac:spMkLst>
            <pc:docMk/>
            <pc:sldMk cId="4075272521" sldId="276"/>
            <ac:spMk id="5" creationId="{4A3871A5-23DA-F095-8223-E01FA97C57C1}"/>
          </ac:spMkLst>
        </pc:spChg>
        <pc:spChg chg="add del">
          <ac:chgData name="Patrick Molligo" userId="3bb0837e-4947-4629-9175-5c7940436ad2" providerId="ADAL" clId="{67C7848D-26F7-45F1-9574-69753446C9EF}" dt="2023-04-10T17:23:29.082" v="9375"/>
          <ac:spMkLst>
            <pc:docMk/>
            <pc:sldMk cId="4075272521" sldId="276"/>
            <ac:spMk id="6" creationId="{A0C56391-6A0C-CC70-BDA8-9565700B710B}"/>
          </ac:spMkLst>
        </pc:spChg>
        <pc:spChg chg="del">
          <ac:chgData name="Patrick Molligo" userId="3bb0837e-4947-4629-9175-5c7940436ad2" providerId="ADAL" clId="{67C7848D-26F7-45F1-9574-69753446C9EF}" dt="2023-04-09T17:49:01.952" v="2342" actId="478"/>
          <ac:spMkLst>
            <pc:docMk/>
            <pc:sldMk cId="4075272521" sldId="276"/>
            <ac:spMk id="8" creationId="{400E9B41-9C02-6995-9B2D-09BB88CC3E0A}"/>
          </ac:spMkLst>
        </pc:spChg>
        <pc:spChg chg="add del mod">
          <ac:chgData name="Patrick Molligo" userId="3bb0837e-4947-4629-9175-5c7940436ad2" providerId="ADAL" clId="{67C7848D-26F7-45F1-9574-69753446C9EF}" dt="2023-04-10T17:23:28.937" v="9374"/>
          <ac:spMkLst>
            <pc:docMk/>
            <pc:sldMk cId="4075272521" sldId="276"/>
            <ac:spMk id="9" creationId="{0770EEE2-FDE0-3862-22F5-755113626847}"/>
          </ac:spMkLst>
        </pc:spChg>
        <pc:spChg chg="add del">
          <ac:chgData name="Patrick Molligo" userId="3bb0837e-4947-4629-9175-5c7940436ad2" providerId="ADAL" clId="{67C7848D-26F7-45F1-9574-69753446C9EF}" dt="2023-04-10T17:23:28.937" v="9374"/>
          <ac:spMkLst>
            <pc:docMk/>
            <pc:sldMk cId="4075272521" sldId="276"/>
            <ac:spMk id="10" creationId="{42AF8C36-3135-672A-97C2-70AA7C96C389}"/>
          </ac:spMkLst>
        </pc:spChg>
        <pc:spChg chg="add del mod">
          <ac:chgData name="Patrick Molligo" userId="3bb0837e-4947-4629-9175-5c7940436ad2" providerId="ADAL" clId="{67C7848D-26F7-45F1-9574-69753446C9EF}" dt="2023-04-10T17:23:28.937" v="9374"/>
          <ac:spMkLst>
            <pc:docMk/>
            <pc:sldMk cId="4075272521" sldId="276"/>
            <ac:spMk id="11" creationId="{B628CDC4-25A6-D499-4F97-BD3DE09EC7AC}"/>
          </ac:spMkLst>
        </pc:spChg>
      </pc:sldChg>
      <pc:sldChg chg="addSp delSp modSp add del mod">
        <pc:chgData name="Patrick Molligo" userId="3bb0837e-4947-4629-9175-5c7940436ad2" providerId="ADAL" clId="{67C7848D-26F7-45F1-9574-69753446C9EF}" dt="2023-04-10T17:33:21.309" v="9628" actId="47"/>
        <pc:sldMkLst>
          <pc:docMk/>
          <pc:sldMk cId="4012331798" sldId="277"/>
        </pc:sldMkLst>
        <pc:spChg chg="mod">
          <ac:chgData name="Patrick Molligo" userId="3bb0837e-4947-4629-9175-5c7940436ad2" providerId="ADAL" clId="{67C7848D-26F7-45F1-9574-69753446C9EF}" dt="2023-04-10T17:10:30.111" v="9111"/>
          <ac:spMkLst>
            <pc:docMk/>
            <pc:sldMk cId="4012331798" sldId="277"/>
            <ac:spMk id="3" creationId="{336DAD67-F81C-7693-6548-137E6324196F}"/>
          </ac:spMkLst>
        </pc:spChg>
        <pc:spChg chg="add del">
          <ac:chgData name="Patrick Molligo" userId="3bb0837e-4947-4629-9175-5c7940436ad2" providerId="ADAL" clId="{67C7848D-26F7-45F1-9574-69753446C9EF}" dt="2023-04-10T17:23:29.082" v="9375"/>
          <ac:spMkLst>
            <pc:docMk/>
            <pc:sldMk cId="4012331798" sldId="277"/>
            <ac:spMk id="4" creationId="{5C5A0F1D-5643-85F2-0ACD-87797D836D85}"/>
          </ac:spMkLst>
        </pc:spChg>
        <pc:spChg chg="add del">
          <ac:chgData name="Patrick Molligo" userId="3bb0837e-4947-4629-9175-5c7940436ad2" providerId="ADAL" clId="{67C7848D-26F7-45F1-9574-69753446C9EF}" dt="2023-04-10T17:23:29.082" v="9375"/>
          <ac:spMkLst>
            <pc:docMk/>
            <pc:sldMk cId="4012331798" sldId="277"/>
            <ac:spMk id="5" creationId="{80328F11-F63E-306C-BEEF-60455D85C694}"/>
          </ac:spMkLst>
        </pc:spChg>
        <pc:spChg chg="add del">
          <ac:chgData name="Patrick Molligo" userId="3bb0837e-4947-4629-9175-5c7940436ad2" providerId="ADAL" clId="{67C7848D-26F7-45F1-9574-69753446C9EF}" dt="2023-04-10T17:23:29.082" v="9375"/>
          <ac:spMkLst>
            <pc:docMk/>
            <pc:sldMk cId="4012331798" sldId="277"/>
            <ac:spMk id="6" creationId="{CA4B663B-098A-E1D0-F6FF-46AFB04827E8}"/>
          </ac:spMkLst>
        </pc:spChg>
        <pc:spChg chg="add del">
          <ac:chgData name="Patrick Molligo" userId="3bb0837e-4947-4629-9175-5c7940436ad2" providerId="ADAL" clId="{67C7848D-26F7-45F1-9574-69753446C9EF}" dt="2023-04-09T17:06:28.293" v="1697" actId="22"/>
          <ac:spMkLst>
            <pc:docMk/>
            <pc:sldMk cId="4012331798" sldId="277"/>
            <ac:spMk id="7" creationId="{77134507-9A07-25FA-5960-8A06A81C2E93}"/>
          </ac:spMkLst>
        </pc:spChg>
        <pc:spChg chg="del">
          <ac:chgData name="Patrick Molligo" userId="3bb0837e-4947-4629-9175-5c7940436ad2" providerId="ADAL" clId="{67C7848D-26F7-45F1-9574-69753446C9EF}" dt="2023-04-09T17:49:04.274" v="2343" actId="478"/>
          <ac:spMkLst>
            <pc:docMk/>
            <pc:sldMk cId="4012331798" sldId="277"/>
            <ac:spMk id="10" creationId="{393DD9EB-9E0D-8B5A-2A6E-73A3138B9048}"/>
          </ac:spMkLst>
        </pc:spChg>
        <pc:spChg chg="add del mod">
          <ac:chgData name="Patrick Molligo" userId="3bb0837e-4947-4629-9175-5c7940436ad2" providerId="ADAL" clId="{67C7848D-26F7-45F1-9574-69753446C9EF}" dt="2023-04-10T17:23:28.937" v="9374"/>
          <ac:spMkLst>
            <pc:docMk/>
            <pc:sldMk cId="4012331798" sldId="277"/>
            <ac:spMk id="11" creationId="{9A06D14F-9892-B48F-9B6A-DC160B876D92}"/>
          </ac:spMkLst>
        </pc:spChg>
        <pc:spChg chg="add del">
          <ac:chgData name="Patrick Molligo" userId="3bb0837e-4947-4629-9175-5c7940436ad2" providerId="ADAL" clId="{67C7848D-26F7-45F1-9574-69753446C9EF}" dt="2023-04-10T17:23:28.937" v="9374"/>
          <ac:spMkLst>
            <pc:docMk/>
            <pc:sldMk cId="4012331798" sldId="277"/>
            <ac:spMk id="12" creationId="{F184D4EC-82FE-3EA9-29D8-00452A5FD112}"/>
          </ac:spMkLst>
        </pc:spChg>
        <pc:spChg chg="add del mod">
          <ac:chgData name="Patrick Molligo" userId="3bb0837e-4947-4629-9175-5c7940436ad2" providerId="ADAL" clId="{67C7848D-26F7-45F1-9574-69753446C9EF}" dt="2023-04-10T17:23:28.937" v="9374"/>
          <ac:spMkLst>
            <pc:docMk/>
            <pc:sldMk cId="4012331798" sldId="277"/>
            <ac:spMk id="13" creationId="{B5F77611-1121-3343-FF26-6C268E2F5E82}"/>
          </ac:spMkLst>
        </pc:spChg>
      </pc:sldChg>
      <pc:sldChg chg="delSp modSp add del mod">
        <pc:chgData name="Patrick Molligo" userId="3bb0837e-4947-4629-9175-5c7940436ad2" providerId="ADAL" clId="{67C7848D-26F7-45F1-9574-69753446C9EF}" dt="2023-04-10T10:32:37.180" v="8887" actId="2696"/>
        <pc:sldMkLst>
          <pc:docMk/>
          <pc:sldMk cId="551116617" sldId="278"/>
        </pc:sldMkLst>
        <pc:spChg chg="mod">
          <ac:chgData name="Patrick Molligo" userId="3bb0837e-4947-4629-9175-5c7940436ad2" providerId="ADAL" clId="{67C7848D-26F7-45F1-9574-69753446C9EF}" dt="2023-04-10T10:32:29.722" v="8883" actId="27636"/>
          <ac:spMkLst>
            <pc:docMk/>
            <pc:sldMk cId="551116617" sldId="278"/>
            <ac:spMk id="3" creationId="{336DAD67-F81C-7693-6548-137E6324196F}"/>
          </ac:spMkLst>
        </pc:spChg>
        <pc:spChg chg="del">
          <ac:chgData name="Patrick Molligo" userId="3bb0837e-4947-4629-9175-5c7940436ad2" providerId="ADAL" clId="{67C7848D-26F7-45F1-9574-69753446C9EF}" dt="2023-04-09T17:49:07.009" v="2344" actId="478"/>
          <ac:spMkLst>
            <pc:docMk/>
            <pc:sldMk cId="551116617" sldId="278"/>
            <ac:spMk id="8" creationId="{5D022B21-0D32-3953-BF8A-EEFEDA92B814}"/>
          </ac:spMkLst>
        </pc:spChg>
      </pc:sldChg>
      <pc:sldChg chg="delSp modSp add del mod">
        <pc:chgData name="Patrick Molligo" userId="3bb0837e-4947-4629-9175-5c7940436ad2" providerId="ADAL" clId="{67C7848D-26F7-45F1-9574-69753446C9EF}" dt="2023-04-10T10:33:21.293" v="8906" actId="2696"/>
        <pc:sldMkLst>
          <pc:docMk/>
          <pc:sldMk cId="276137973" sldId="279"/>
        </pc:sldMkLst>
        <pc:spChg chg="mod">
          <ac:chgData name="Patrick Molligo" userId="3bb0837e-4947-4629-9175-5c7940436ad2" providerId="ADAL" clId="{67C7848D-26F7-45F1-9574-69753446C9EF}" dt="2023-04-10T10:32:47.072" v="8888" actId="21"/>
          <ac:spMkLst>
            <pc:docMk/>
            <pc:sldMk cId="276137973" sldId="279"/>
            <ac:spMk id="3" creationId="{336DAD67-F81C-7693-6548-137E6324196F}"/>
          </ac:spMkLst>
        </pc:spChg>
        <pc:spChg chg="del">
          <ac:chgData name="Patrick Molligo" userId="3bb0837e-4947-4629-9175-5c7940436ad2" providerId="ADAL" clId="{67C7848D-26F7-45F1-9574-69753446C9EF}" dt="2023-04-09T17:49:10.184" v="2345" actId="478"/>
          <ac:spMkLst>
            <pc:docMk/>
            <pc:sldMk cId="276137973" sldId="279"/>
            <ac:spMk id="8" creationId="{DEE28B64-DC3E-F0CB-B5B7-281C8397C36E}"/>
          </ac:spMkLst>
        </pc:spChg>
      </pc:sldChg>
      <pc:sldChg chg="addSp delSp modSp new mod">
        <pc:chgData name="Patrick Molligo" userId="3bb0837e-4947-4629-9175-5c7940436ad2" providerId="ADAL" clId="{67C7848D-26F7-45F1-9574-69753446C9EF}" dt="2023-04-10T17:23:29.082" v="9375"/>
        <pc:sldMkLst>
          <pc:docMk/>
          <pc:sldMk cId="2025784183" sldId="280"/>
        </pc:sldMkLst>
        <pc:spChg chg="mod">
          <ac:chgData name="Patrick Molligo" userId="3bb0837e-4947-4629-9175-5c7940436ad2" providerId="ADAL" clId="{67C7848D-26F7-45F1-9574-69753446C9EF}" dt="2023-04-09T17:09:35.443" v="1733" actId="20577"/>
          <ac:spMkLst>
            <pc:docMk/>
            <pc:sldMk cId="2025784183" sldId="280"/>
            <ac:spMk id="2" creationId="{26BD9A46-626E-208D-7B02-D88E9E491C6A}"/>
          </ac:spMkLst>
        </pc:spChg>
        <pc:spChg chg="mod">
          <ac:chgData name="Patrick Molligo" userId="3bb0837e-4947-4629-9175-5c7940436ad2" providerId="ADAL" clId="{67C7848D-26F7-45F1-9574-69753446C9EF}" dt="2023-04-10T09:34:27.194" v="8388" actId="20577"/>
          <ac:spMkLst>
            <pc:docMk/>
            <pc:sldMk cId="2025784183" sldId="280"/>
            <ac:spMk id="3" creationId="{F3C6035A-A865-2E0F-7082-0582E41738F7}"/>
          </ac:spMkLst>
        </pc:spChg>
        <pc:spChg chg="add del">
          <ac:chgData name="Patrick Molligo" userId="3bb0837e-4947-4629-9175-5c7940436ad2" providerId="ADAL" clId="{67C7848D-26F7-45F1-9574-69753446C9EF}" dt="2023-04-10T17:23:29.082" v="9375"/>
          <ac:spMkLst>
            <pc:docMk/>
            <pc:sldMk cId="2025784183" sldId="280"/>
            <ac:spMk id="4" creationId="{964F9FC3-C3D3-4AB5-E41B-9567F71C8C3C}"/>
          </ac:spMkLst>
        </pc:spChg>
        <pc:spChg chg="add del">
          <ac:chgData name="Patrick Molligo" userId="3bb0837e-4947-4629-9175-5c7940436ad2" providerId="ADAL" clId="{67C7848D-26F7-45F1-9574-69753446C9EF}" dt="2023-04-10T17:23:29.082" v="9375"/>
          <ac:spMkLst>
            <pc:docMk/>
            <pc:sldMk cId="2025784183" sldId="280"/>
            <ac:spMk id="5" creationId="{31F93E1E-D3D0-CDC2-A825-6845D7BFA6F7}"/>
          </ac:spMkLst>
        </pc:spChg>
        <pc:spChg chg="add del mod">
          <ac:chgData name="Patrick Molligo" userId="3bb0837e-4947-4629-9175-5c7940436ad2" providerId="ADAL" clId="{67C7848D-26F7-45F1-9574-69753446C9EF}" dt="2023-04-10T17:23:28.937" v="9374"/>
          <ac:spMkLst>
            <pc:docMk/>
            <pc:sldMk cId="2025784183" sldId="280"/>
            <ac:spMk id="6" creationId="{8C6EC10B-99EB-219C-E799-D97A61133028}"/>
          </ac:spMkLst>
        </pc:spChg>
        <pc:spChg chg="add del">
          <ac:chgData name="Patrick Molligo" userId="3bb0837e-4947-4629-9175-5c7940436ad2" providerId="ADAL" clId="{67C7848D-26F7-45F1-9574-69753446C9EF}" dt="2023-04-10T17:23:28.937" v="9374"/>
          <ac:spMkLst>
            <pc:docMk/>
            <pc:sldMk cId="2025784183" sldId="280"/>
            <ac:spMk id="7" creationId="{D5436D4C-5CDD-25D9-5710-252E945AC5F0}"/>
          </ac:spMkLst>
        </pc:spChg>
        <pc:spChg chg="add del mod">
          <ac:chgData name="Patrick Molligo" userId="3bb0837e-4947-4629-9175-5c7940436ad2" providerId="ADAL" clId="{67C7848D-26F7-45F1-9574-69753446C9EF}" dt="2023-04-10T17:23:28.937" v="9374"/>
          <ac:spMkLst>
            <pc:docMk/>
            <pc:sldMk cId="2025784183" sldId="280"/>
            <ac:spMk id="8" creationId="{B3046392-63CC-9478-DD12-A5D69B333E87}"/>
          </ac:spMkLst>
        </pc:spChg>
        <pc:spChg chg="add del">
          <ac:chgData name="Patrick Molligo" userId="3bb0837e-4947-4629-9175-5c7940436ad2" providerId="ADAL" clId="{67C7848D-26F7-45F1-9574-69753446C9EF}" dt="2023-04-10T17:23:29.082" v="9375"/>
          <ac:spMkLst>
            <pc:docMk/>
            <pc:sldMk cId="2025784183" sldId="280"/>
            <ac:spMk id="9" creationId="{3FBD2924-75F3-0B3F-486E-1244D2CB7CB1}"/>
          </ac:spMkLst>
        </pc:spChg>
        <pc:cxnChg chg="add mod">
          <ac:chgData name="Patrick Molligo" userId="3bb0837e-4947-4629-9175-5c7940436ad2" providerId="ADAL" clId="{67C7848D-26F7-45F1-9574-69753446C9EF}" dt="2023-04-10T09:29:57.344" v="8193" actId="1076"/>
          <ac:cxnSpMkLst>
            <pc:docMk/>
            <pc:sldMk cId="2025784183" sldId="280"/>
            <ac:cxnSpMk id="10" creationId="{F59CD50B-B460-0368-7EA9-C381E9C6F653}"/>
          </ac:cxnSpMkLst>
        </pc:cxnChg>
      </pc:sldChg>
      <pc:sldChg chg="addSp delSp modSp add mod">
        <pc:chgData name="Patrick Molligo" userId="3bb0837e-4947-4629-9175-5c7940436ad2" providerId="ADAL" clId="{67C7848D-26F7-45F1-9574-69753446C9EF}" dt="2023-04-10T17:28:48.503" v="9488" actId="20577"/>
        <pc:sldMkLst>
          <pc:docMk/>
          <pc:sldMk cId="4218025244" sldId="281"/>
        </pc:sldMkLst>
        <pc:spChg chg="mod">
          <ac:chgData name="Patrick Molligo" userId="3bb0837e-4947-4629-9175-5c7940436ad2" providerId="ADAL" clId="{67C7848D-26F7-45F1-9574-69753446C9EF}" dt="2023-04-10T07:41:24.318" v="6761" actId="20577"/>
          <ac:spMkLst>
            <pc:docMk/>
            <pc:sldMk cId="4218025244" sldId="281"/>
            <ac:spMk id="2" creationId="{A7CDAD19-0161-BA4D-74EF-AD263B1BD79D}"/>
          </ac:spMkLst>
        </pc:spChg>
        <pc:spChg chg="add del">
          <ac:chgData name="Patrick Molligo" userId="3bb0837e-4947-4629-9175-5c7940436ad2" providerId="ADAL" clId="{67C7848D-26F7-45F1-9574-69753446C9EF}" dt="2023-04-10T17:23:29.082" v="9375"/>
          <ac:spMkLst>
            <pc:docMk/>
            <pc:sldMk cId="4218025244" sldId="281"/>
            <ac:spMk id="3" creationId="{46D2DD23-9067-9643-460C-00A147783ABA}"/>
          </ac:spMkLst>
        </pc:spChg>
        <pc:spChg chg="del mod">
          <ac:chgData name="Patrick Molligo" userId="3bb0837e-4947-4629-9175-5c7940436ad2" providerId="ADAL" clId="{67C7848D-26F7-45F1-9574-69753446C9EF}" dt="2023-04-10T07:42:00.658" v="6762" actId="478"/>
          <ac:spMkLst>
            <pc:docMk/>
            <pc:sldMk cId="4218025244" sldId="281"/>
            <ac:spMk id="3" creationId="{B3B85397-01D7-8BE3-6039-0DBCFF19AF2D}"/>
          </ac:spMkLst>
        </pc:spChg>
        <pc:spChg chg="add del mod">
          <ac:chgData name="Patrick Molligo" userId="3bb0837e-4947-4629-9175-5c7940436ad2" providerId="ADAL" clId="{67C7848D-26F7-45F1-9574-69753446C9EF}" dt="2023-04-10T17:23:28.937" v="9374"/>
          <ac:spMkLst>
            <pc:docMk/>
            <pc:sldMk cId="4218025244" sldId="281"/>
            <ac:spMk id="4" creationId="{7EAB3248-AC14-0E7C-4062-16D041E7D77C}"/>
          </ac:spMkLst>
        </pc:spChg>
        <pc:spChg chg="add del">
          <ac:chgData name="Patrick Molligo" userId="3bb0837e-4947-4629-9175-5c7940436ad2" providerId="ADAL" clId="{67C7848D-26F7-45F1-9574-69753446C9EF}" dt="2023-04-10T17:23:28.937" v="9374"/>
          <ac:spMkLst>
            <pc:docMk/>
            <pc:sldMk cId="4218025244" sldId="281"/>
            <ac:spMk id="5" creationId="{68E5BE69-6EA7-B5A9-2589-2964C4F312CD}"/>
          </ac:spMkLst>
        </pc:spChg>
        <pc:spChg chg="add del mod">
          <ac:chgData name="Patrick Molligo" userId="3bb0837e-4947-4629-9175-5c7940436ad2" providerId="ADAL" clId="{67C7848D-26F7-45F1-9574-69753446C9EF}" dt="2023-04-10T17:23:28.937" v="9374"/>
          <ac:spMkLst>
            <pc:docMk/>
            <pc:sldMk cId="4218025244" sldId="281"/>
            <ac:spMk id="6" creationId="{64D8344F-B10E-61B1-D2E6-20B9A9761E9D}"/>
          </ac:spMkLst>
        </pc:spChg>
        <pc:spChg chg="add del">
          <ac:chgData name="Patrick Molligo" userId="3bb0837e-4947-4629-9175-5c7940436ad2" providerId="ADAL" clId="{67C7848D-26F7-45F1-9574-69753446C9EF}" dt="2023-04-10T17:23:29.082" v="9375"/>
          <ac:spMkLst>
            <pc:docMk/>
            <pc:sldMk cId="4218025244" sldId="281"/>
            <ac:spMk id="7" creationId="{529B5B19-7218-7D5C-E0B0-5BEE6545E45D}"/>
          </ac:spMkLst>
        </pc:spChg>
        <pc:spChg chg="add del mod">
          <ac:chgData name="Patrick Molligo" userId="3bb0837e-4947-4629-9175-5c7940436ad2" providerId="ADAL" clId="{67C7848D-26F7-45F1-9574-69753446C9EF}" dt="2023-04-10T07:42:06.497" v="6763" actId="478"/>
          <ac:spMkLst>
            <pc:docMk/>
            <pc:sldMk cId="4218025244" sldId="281"/>
            <ac:spMk id="8" creationId="{09F8FA03-EB34-302C-1007-CC373FE3B71E}"/>
          </ac:spMkLst>
        </pc:spChg>
        <pc:spChg chg="add del">
          <ac:chgData name="Patrick Molligo" userId="3bb0837e-4947-4629-9175-5c7940436ad2" providerId="ADAL" clId="{67C7848D-26F7-45F1-9574-69753446C9EF}" dt="2023-04-10T17:23:29.082" v="9375"/>
          <ac:spMkLst>
            <pc:docMk/>
            <pc:sldMk cId="4218025244" sldId="281"/>
            <ac:spMk id="8" creationId="{7E4BA8E3-C26E-91B2-2EA9-5D2A5223D842}"/>
          </ac:spMkLst>
        </pc:spChg>
        <pc:spChg chg="add mod">
          <ac:chgData name="Patrick Molligo" userId="3bb0837e-4947-4629-9175-5c7940436ad2" providerId="ADAL" clId="{67C7848D-26F7-45F1-9574-69753446C9EF}" dt="2023-04-10T17:28:48.503" v="9488" actId="20577"/>
          <ac:spMkLst>
            <pc:docMk/>
            <pc:sldMk cId="4218025244" sldId="281"/>
            <ac:spMk id="10" creationId="{0B717906-07E8-EE04-E112-BDCCAB022C86}"/>
          </ac:spMkLst>
        </pc:spChg>
        <pc:spChg chg="add del">
          <ac:chgData name="Patrick Molligo" userId="3bb0837e-4947-4629-9175-5c7940436ad2" providerId="ADAL" clId="{67C7848D-26F7-45F1-9574-69753446C9EF}" dt="2023-04-10T08:34:57.541" v="7420" actId="22"/>
          <ac:spMkLst>
            <pc:docMk/>
            <pc:sldMk cId="4218025244" sldId="281"/>
            <ac:spMk id="14" creationId="{5AF77FB8-7CF9-D13C-0C78-F248A6F94959}"/>
          </ac:spMkLst>
        </pc:spChg>
        <pc:spChg chg="add mod">
          <ac:chgData name="Patrick Molligo" userId="3bb0837e-4947-4629-9175-5c7940436ad2" providerId="ADAL" clId="{67C7848D-26F7-45F1-9574-69753446C9EF}" dt="2023-04-10T08:39:31.365" v="7528"/>
          <ac:spMkLst>
            <pc:docMk/>
            <pc:sldMk cId="4218025244" sldId="281"/>
            <ac:spMk id="16" creationId="{08B3221E-DF62-2DA3-763C-2AEBDB2A792F}"/>
          </ac:spMkLst>
        </pc:spChg>
        <pc:grpChg chg="add mod">
          <ac:chgData name="Patrick Molligo" userId="3bb0837e-4947-4629-9175-5c7940436ad2" providerId="ADAL" clId="{67C7848D-26F7-45F1-9574-69753446C9EF}" dt="2023-04-10T08:35:40.941" v="7439" actId="164"/>
          <ac:grpSpMkLst>
            <pc:docMk/>
            <pc:sldMk cId="4218025244" sldId="281"/>
            <ac:grpSpMk id="15" creationId="{466B40C6-E664-4BE3-2CD2-0A321A1436F4}"/>
          </ac:grpSpMkLst>
        </pc:grpChg>
        <pc:graphicFrameChg chg="add mod">
          <ac:chgData name="Patrick Molligo" userId="3bb0837e-4947-4629-9175-5c7940436ad2" providerId="ADAL" clId="{67C7848D-26F7-45F1-9574-69753446C9EF}" dt="2023-04-10T17:28:43.024" v="9487" actId="20577"/>
          <ac:graphicFrameMkLst>
            <pc:docMk/>
            <pc:sldMk cId="4218025244" sldId="281"/>
            <ac:graphicFrameMk id="9" creationId="{E9913181-3F1E-4C45-EBBA-D5084845F76D}"/>
          </ac:graphicFrameMkLst>
        </pc:graphicFrameChg>
      </pc:sldChg>
      <pc:sldChg chg="addSp delSp modSp add mod modAnim modNotes modNotesTx">
        <pc:chgData name="Patrick Molligo" userId="3bb0837e-4947-4629-9175-5c7940436ad2" providerId="ADAL" clId="{67C7848D-26F7-45F1-9574-69753446C9EF}" dt="2023-04-10T17:34:48.972" v="9638" actId="6549"/>
        <pc:sldMkLst>
          <pc:docMk/>
          <pc:sldMk cId="2072711432" sldId="282"/>
        </pc:sldMkLst>
        <pc:spChg chg="mod">
          <ac:chgData name="Patrick Molligo" userId="3bb0837e-4947-4629-9175-5c7940436ad2" providerId="ADAL" clId="{67C7848D-26F7-45F1-9574-69753446C9EF}" dt="2023-04-09T18:21:37.107" v="2639" actId="20577"/>
          <ac:spMkLst>
            <pc:docMk/>
            <pc:sldMk cId="2072711432" sldId="282"/>
            <ac:spMk id="2" creationId="{A7CDAD19-0161-BA4D-74EF-AD263B1BD79D}"/>
          </ac:spMkLst>
        </pc:spChg>
        <pc:spChg chg="add del">
          <ac:chgData name="Patrick Molligo" userId="3bb0837e-4947-4629-9175-5c7940436ad2" providerId="ADAL" clId="{67C7848D-26F7-45F1-9574-69753446C9EF}" dt="2023-04-10T17:23:29.082" v="9375"/>
          <ac:spMkLst>
            <pc:docMk/>
            <pc:sldMk cId="2072711432" sldId="282"/>
            <ac:spMk id="3" creationId="{A7D92D6D-D543-1A53-2C9B-8E966D381446}"/>
          </ac:spMkLst>
        </pc:spChg>
        <pc:spChg chg="del">
          <ac:chgData name="Patrick Molligo" userId="3bb0837e-4947-4629-9175-5c7940436ad2" providerId="ADAL" clId="{67C7848D-26F7-45F1-9574-69753446C9EF}" dt="2023-04-09T20:50:49.681" v="3870" actId="478"/>
          <ac:spMkLst>
            <pc:docMk/>
            <pc:sldMk cId="2072711432" sldId="282"/>
            <ac:spMk id="3" creationId="{B3B85397-01D7-8BE3-6039-0DBCFF19AF2D}"/>
          </ac:spMkLst>
        </pc:spChg>
        <pc:spChg chg="add del">
          <ac:chgData name="Patrick Molligo" userId="3bb0837e-4947-4629-9175-5c7940436ad2" providerId="ADAL" clId="{67C7848D-26F7-45F1-9574-69753446C9EF}" dt="2023-04-10T17:23:29.082" v="9375"/>
          <ac:spMkLst>
            <pc:docMk/>
            <pc:sldMk cId="2072711432" sldId="282"/>
            <ac:spMk id="4" creationId="{63067F06-BB3A-87D0-BB30-38E64D518D35}"/>
          </ac:spMkLst>
        </pc:spChg>
        <pc:spChg chg="add mod">
          <ac:chgData name="Patrick Molligo" userId="3bb0837e-4947-4629-9175-5c7940436ad2" providerId="ADAL" clId="{67C7848D-26F7-45F1-9574-69753446C9EF}" dt="2023-04-10T17:34:48.972" v="9638" actId="6549"/>
          <ac:spMkLst>
            <pc:docMk/>
            <pc:sldMk cId="2072711432" sldId="282"/>
            <ac:spMk id="5" creationId="{B5C8D075-2992-5920-A426-32B94D672AE7}"/>
          </ac:spMkLst>
        </pc:spChg>
        <pc:spChg chg="add mod">
          <ac:chgData name="Patrick Molligo" userId="3bb0837e-4947-4629-9175-5c7940436ad2" providerId="ADAL" clId="{67C7848D-26F7-45F1-9574-69753446C9EF}" dt="2023-04-10T17:28:32.957" v="9486" actId="20577"/>
          <ac:spMkLst>
            <pc:docMk/>
            <pc:sldMk cId="2072711432" sldId="282"/>
            <ac:spMk id="6" creationId="{8A0EE8E4-56AF-AE38-B528-E689D953D462}"/>
          </ac:spMkLst>
        </pc:spChg>
        <pc:spChg chg="add mod">
          <ac:chgData name="Patrick Molligo" userId="3bb0837e-4947-4629-9175-5c7940436ad2" providerId="ADAL" clId="{67C7848D-26F7-45F1-9574-69753446C9EF}" dt="2023-04-09T21:04:10.920" v="4220" actId="20577"/>
          <ac:spMkLst>
            <pc:docMk/>
            <pc:sldMk cId="2072711432" sldId="282"/>
            <ac:spMk id="7" creationId="{2E6E4CF2-1531-D106-FD0F-4F779EFFCF7A}"/>
          </ac:spMkLst>
        </pc:spChg>
        <pc:spChg chg="add del mod">
          <ac:chgData name="Patrick Molligo" userId="3bb0837e-4947-4629-9175-5c7940436ad2" providerId="ADAL" clId="{67C7848D-26F7-45F1-9574-69753446C9EF}" dt="2023-04-10T17:23:28.937" v="9374"/>
          <ac:spMkLst>
            <pc:docMk/>
            <pc:sldMk cId="2072711432" sldId="282"/>
            <ac:spMk id="8" creationId="{8F5A387A-1E38-13CB-4630-366FE7FFF250}"/>
          </ac:spMkLst>
        </pc:spChg>
        <pc:spChg chg="add del">
          <ac:chgData name="Patrick Molligo" userId="3bb0837e-4947-4629-9175-5c7940436ad2" providerId="ADAL" clId="{67C7848D-26F7-45F1-9574-69753446C9EF}" dt="2023-04-10T17:23:28.937" v="9374"/>
          <ac:spMkLst>
            <pc:docMk/>
            <pc:sldMk cId="2072711432" sldId="282"/>
            <ac:spMk id="9" creationId="{DAD0E0B5-88D1-6741-26A9-7DC8AFF74BA2}"/>
          </ac:spMkLst>
        </pc:spChg>
        <pc:spChg chg="add del mod">
          <ac:chgData name="Patrick Molligo" userId="3bb0837e-4947-4629-9175-5c7940436ad2" providerId="ADAL" clId="{67C7848D-26F7-45F1-9574-69753446C9EF}" dt="2023-04-10T17:23:28.937" v="9374"/>
          <ac:spMkLst>
            <pc:docMk/>
            <pc:sldMk cId="2072711432" sldId="282"/>
            <ac:spMk id="10" creationId="{479E2BE0-1D77-1B30-E9FB-153D0E7620B7}"/>
          </ac:spMkLst>
        </pc:spChg>
        <pc:spChg chg="add del">
          <ac:chgData name="Patrick Molligo" userId="3bb0837e-4947-4629-9175-5c7940436ad2" providerId="ADAL" clId="{67C7848D-26F7-45F1-9574-69753446C9EF}" dt="2023-04-10T17:23:29.082" v="9375"/>
          <ac:spMkLst>
            <pc:docMk/>
            <pc:sldMk cId="2072711432" sldId="282"/>
            <ac:spMk id="11" creationId="{E68A7EED-0192-84E5-3C55-77769D86C321}"/>
          </ac:spMkLst>
        </pc:spChg>
      </pc:sldChg>
      <pc:sldChg chg="addSp delSp modSp add mod ord modAnim">
        <pc:chgData name="Patrick Molligo" userId="3bb0837e-4947-4629-9175-5c7940436ad2" providerId="ADAL" clId="{67C7848D-26F7-45F1-9574-69753446C9EF}" dt="2023-04-10T17:55:12.282" v="9912"/>
        <pc:sldMkLst>
          <pc:docMk/>
          <pc:sldMk cId="1379143662" sldId="283"/>
        </pc:sldMkLst>
        <pc:spChg chg="mod">
          <ac:chgData name="Patrick Molligo" userId="3bb0837e-4947-4629-9175-5c7940436ad2" providerId="ADAL" clId="{67C7848D-26F7-45F1-9574-69753446C9EF}" dt="2023-04-10T17:32:17.431" v="9594" actId="20577"/>
          <ac:spMkLst>
            <pc:docMk/>
            <pc:sldMk cId="1379143662" sldId="283"/>
            <ac:spMk id="2" creationId="{B89F3DAD-4157-712F-7AF2-633B7924538A}"/>
          </ac:spMkLst>
        </pc:spChg>
        <pc:spChg chg="mod">
          <ac:chgData name="Patrick Molligo" userId="3bb0837e-4947-4629-9175-5c7940436ad2" providerId="ADAL" clId="{67C7848D-26F7-45F1-9574-69753446C9EF}" dt="2023-04-10T17:32:55.442" v="9617" actId="20577"/>
          <ac:spMkLst>
            <pc:docMk/>
            <pc:sldMk cId="1379143662" sldId="283"/>
            <ac:spMk id="3" creationId="{F436C92C-B11A-50D4-78CD-279260E00F74}"/>
          </ac:spMkLst>
        </pc:spChg>
        <pc:spChg chg="add mod">
          <ac:chgData name="Patrick Molligo" userId="3bb0837e-4947-4629-9175-5c7940436ad2" providerId="ADAL" clId="{67C7848D-26F7-45F1-9574-69753446C9EF}" dt="2023-04-10T17:37:08.652" v="9658" actId="20577"/>
          <ac:spMkLst>
            <pc:docMk/>
            <pc:sldMk cId="1379143662" sldId="283"/>
            <ac:spMk id="4" creationId="{EC11685C-9541-6654-79DD-70EFBFB00757}"/>
          </ac:spMkLst>
        </pc:spChg>
        <pc:spChg chg="add mod">
          <ac:chgData name="Patrick Molligo" userId="3bb0837e-4947-4629-9175-5c7940436ad2" providerId="ADAL" clId="{67C7848D-26F7-45F1-9574-69753446C9EF}" dt="2023-04-09T21:09:47.601" v="4258"/>
          <ac:spMkLst>
            <pc:docMk/>
            <pc:sldMk cId="1379143662" sldId="283"/>
            <ac:spMk id="5" creationId="{CB3C3E8A-E761-5239-28F9-52F0D3C5B181}"/>
          </ac:spMkLst>
        </pc:spChg>
        <pc:spChg chg="add del mod">
          <ac:chgData name="Patrick Molligo" userId="3bb0837e-4947-4629-9175-5c7940436ad2" providerId="ADAL" clId="{67C7848D-26F7-45F1-9574-69753446C9EF}" dt="2023-04-10T17:23:28.937" v="9374"/>
          <ac:spMkLst>
            <pc:docMk/>
            <pc:sldMk cId="1379143662" sldId="283"/>
            <ac:spMk id="6" creationId="{CFDCE36F-EAAA-4DCA-C812-ECE006FDB266}"/>
          </ac:spMkLst>
        </pc:spChg>
        <pc:spChg chg="add del">
          <ac:chgData name="Patrick Molligo" userId="3bb0837e-4947-4629-9175-5c7940436ad2" providerId="ADAL" clId="{67C7848D-26F7-45F1-9574-69753446C9EF}" dt="2023-04-10T17:23:28.937" v="9374"/>
          <ac:spMkLst>
            <pc:docMk/>
            <pc:sldMk cId="1379143662" sldId="283"/>
            <ac:spMk id="7" creationId="{44EF6A38-58CB-004C-9200-65705736EDB3}"/>
          </ac:spMkLst>
        </pc:spChg>
        <pc:spChg chg="add del mod">
          <ac:chgData name="Patrick Molligo" userId="3bb0837e-4947-4629-9175-5c7940436ad2" providerId="ADAL" clId="{67C7848D-26F7-45F1-9574-69753446C9EF}" dt="2023-04-10T17:23:28.937" v="9374"/>
          <ac:spMkLst>
            <pc:docMk/>
            <pc:sldMk cId="1379143662" sldId="283"/>
            <ac:spMk id="8" creationId="{AE76398E-39E1-1348-BAC4-00FAA7035882}"/>
          </ac:spMkLst>
        </pc:spChg>
        <pc:spChg chg="add del">
          <ac:chgData name="Patrick Molligo" userId="3bb0837e-4947-4629-9175-5c7940436ad2" providerId="ADAL" clId="{67C7848D-26F7-45F1-9574-69753446C9EF}" dt="2023-04-10T17:23:29.082" v="9375"/>
          <ac:spMkLst>
            <pc:docMk/>
            <pc:sldMk cId="1379143662" sldId="283"/>
            <ac:spMk id="9" creationId="{27257F91-CCF5-254E-E91B-980E1896A5FC}"/>
          </ac:spMkLst>
        </pc:spChg>
        <pc:spChg chg="add del">
          <ac:chgData name="Patrick Molligo" userId="3bb0837e-4947-4629-9175-5c7940436ad2" providerId="ADAL" clId="{67C7848D-26F7-45F1-9574-69753446C9EF}" dt="2023-04-10T17:23:29.082" v="9375"/>
          <ac:spMkLst>
            <pc:docMk/>
            <pc:sldMk cId="1379143662" sldId="283"/>
            <ac:spMk id="10" creationId="{DBDF9EB1-FA17-0DA9-435D-0E6E458D0F42}"/>
          </ac:spMkLst>
        </pc:spChg>
        <pc:spChg chg="add del">
          <ac:chgData name="Patrick Molligo" userId="3bb0837e-4947-4629-9175-5c7940436ad2" providerId="ADAL" clId="{67C7848D-26F7-45F1-9574-69753446C9EF}" dt="2023-04-10T17:23:29.082" v="9375"/>
          <ac:spMkLst>
            <pc:docMk/>
            <pc:sldMk cId="1379143662" sldId="283"/>
            <ac:spMk id="11" creationId="{348C4373-B87F-0FBD-92B4-A9E244358B09}"/>
          </ac:spMkLst>
        </pc:spChg>
        <pc:spChg chg="del">
          <ac:chgData name="Patrick Molligo" userId="3bb0837e-4947-4629-9175-5c7940436ad2" providerId="ADAL" clId="{67C7848D-26F7-45F1-9574-69753446C9EF}" dt="2023-04-10T17:54:47.062" v="9894" actId="478"/>
          <ac:spMkLst>
            <pc:docMk/>
            <pc:sldMk cId="1379143662" sldId="283"/>
            <ac:spMk id="13" creationId="{C9B7F4A8-91E9-9629-6F02-29D555FD1AC4}"/>
          </ac:spMkLst>
        </pc:spChg>
        <pc:spChg chg="add mod">
          <ac:chgData name="Patrick Molligo" userId="3bb0837e-4947-4629-9175-5c7940436ad2" providerId="ADAL" clId="{67C7848D-26F7-45F1-9574-69753446C9EF}" dt="2023-04-10T17:55:12.282" v="9912"/>
          <ac:spMkLst>
            <pc:docMk/>
            <pc:sldMk cId="1379143662" sldId="283"/>
            <ac:spMk id="14" creationId="{F789516E-0F1A-CE7A-239C-D45196521DF1}"/>
          </ac:spMkLst>
        </pc:spChg>
        <pc:spChg chg="mod">
          <ac:chgData name="Patrick Molligo" userId="3bb0837e-4947-4629-9175-5c7940436ad2" providerId="ADAL" clId="{67C7848D-26F7-45F1-9574-69753446C9EF}" dt="2023-04-10T17:32:54.732" v="9616" actId="20577"/>
          <ac:spMkLst>
            <pc:docMk/>
            <pc:sldMk cId="1379143662" sldId="283"/>
            <ac:spMk id="15" creationId="{11F8D2FE-B0F8-7C15-09C4-6E3A87B975EE}"/>
          </ac:spMkLst>
        </pc:spChg>
        <pc:spChg chg="mod">
          <ac:chgData name="Patrick Molligo" userId="3bb0837e-4947-4629-9175-5c7940436ad2" providerId="ADAL" clId="{67C7848D-26F7-45F1-9574-69753446C9EF}" dt="2023-04-10T17:32:57.792" v="9619" actId="20577"/>
          <ac:spMkLst>
            <pc:docMk/>
            <pc:sldMk cId="1379143662" sldId="283"/>
            <ac:spMk id="16" creationId="{2A7D4031-A5D3-4CF2-D7B7-5054935D8864}"/>
          </ac:spMkLst>
        </pc:spChg>
        <pc:spChg chg="mod">
          <ac:chgData name="Patrick Molligo" userId="3bb0837e-4947-4629-9175-5c7940436ad2" providerId="ADAL" clId="{67C7848D-26F7-45F1-9574-69753446C9EF}" dt="2023-04-10T17:32:57.222" v="9618" actId="20577"/>
          <ac:spMkLst>
            <pc:docMk/>
            <pc:sldMk cId="1379143662" sldId="283"/>
            <ac:spMk id="17" creationId="{BB18CBE7-6AAF-76C5-9714-BFC5B944F448}"/>
          </ac:spMkLst>
        </pc:spChg>
        <pc:spChg chg="mod">
          <ac:chgData name="Patrick Molligo" userId="3bb0837e-4947-4629-9175-5c7940436ad2" providerId="ADAL" clId="{67C7848D-26F7-45F1-9574-69753446C9EF}" dt="2023-04-10T17:32:59.590" v="9622" actId="20577"/>
          <ac:spMkLst>
            <pc:docMk/>
            <pc:sldMk cId="1379143662" sldId="283"/>
            <ac:spMk id="18" creationId="{489DAA13-2740-2E86-1A85-13E19C2392F7}"/>
          </ac:spMkLst>
        </pc:spChg>
      </pc:sldChg>
      <pc:sldChg chg="addSp delSp modSp add mod ord delAnim modAnim">
        <pc:chgData name="Patrick Molligo" userId="3bb0837e-4947-4629-9175-5c7940436ad2" providerId="ADAL" clId="{67C7848D-26F7-45F1-9574-69753446C9EF}" dt="2023-04-10T17:55:11.482" v="9911"/>
        <pc:sldMkLst>
          <pc:docMk/>
          <pc:sldMk cId="1111698594" sldId="284"/>
        </pc:sldMkLst>
        <pc:spChg chg="mod">
          <ac:chgData name="Patrick Molligo" userId="3bb0837e-4947-4629-9175-5c7940436ad2" providerId="ADAL" clId="{67C7848D-26F7-45F1-9574-69753446C9EF}" dt="2023-04-10T17:32:19.387" v="9595" actId="20577"/>
          <ac:spMkLst>
            <pc:docMk/>
            <pc:sldMk cId="1111698594" sldId="284"/>
            <ac:spMk id="2" creationId="{B89F3DAD-4157-712F-7AF2-633B7924538A}"/>
          </ac:spMkLst>
        </pc:spChg>
        <pc:spChg chg="mod">
          <ac:chgData name="Patrick Molligo" userId="3bb0837e-4947-4629-9175-5c7940436ad2" providerId="ADAL" clId="{67C7848D-26F7-45F1-9574-69753446C9EF}" dt="2023-04-10T17:32:49.182" v="9613" actId="20577"/>
          <ac:spMkLst>
            <pc:docMk/>
            <pc:sldMk cId="1111698594" sldId="284"/>
            <ac:spMk id="3" creationId="{F436C92C-B11A-50D4-78CD-279260E00F74}"/>
          </ac:spMkLst>
        </pc:spChg>
        <pc:spChg chg="add del">
          <ac:chgData name="Patrick Molligo" userId="3bb0837e-4947-4629-9175-5c7940436ad2" providerId="ADAL" clId="{67C7848D-26F7-45F1-9574-69753446C9EF}" dt="2023-04-10T17:23:29.082" v="9375"/>
          <ac:spMkLst>
            <pc:docMk/>
            <pc:sldMk cId="1111698594" sldId="284"/>
            <ac:spMk id="4" creationId="{5F8F08F1-A028-9C3D-FA0D-58427BC0F4DD}"/>
          </ac:spMkLst>
        </pc:spChg>
        <pc:spChg chg="del">
          <ac:chgData name="Patrick Molligo" userId="3bb0837e-4947-4629-9175-5c7940436ad2" providerId="ADAL" clId="{67C7848D-26F7-45F1-9574-69753446C9EF}" dt="2023-04-09T19:38:46.423" v="3270" actId="478"/>
          <ac:spMkLst>
            <pc:docMk/>
            <pc:sldMk cId="1111698594" sldId="284"/>
            <ac:spMk id="4" creationId="{EC11685C-9541-6654-79DD-70EFBFB00757}"/>
          </ac:spMkLst>
        </pc:spChg>
        <pc:spChg chg="add mod">
          <ac:chgData name="Patrick Molligo" userId="3bb0837e-4947-4629-9175-5c7940436ad2" providerId="ADAL" clId="{67C7848D-26F7-45F1-9574-69753446C9EF}" dt="2023-04-09T21:09:50.127" v="4259"/>
          <ac:spMkLst>
            <pc:docMk/>
            <pc:sldMk cId="1111698594" sldId="284"/>
            <ac:spMk id="5" creationId="{669EFBBB-2A8E-0249-9ACE-F5435E6FB262}"/>
          </ac:spMkLst>
        </pc:spChg>
        <pc:spChg chg="add del mod">
          <ac:chgData name="Patrick Molligo" userId="3bb0837e-4947-4629-9175-5c7940436ad2" providerId="ADAL" clId="{67C7848D-26F7-45F1-9574-69753446C9EF}" dt="2023-04-10T17:23:28.937" v="9374"/>
          <ac:spMkLst>
            <pc:docMk/>
            <pc:sldMk cId="1111698594" sldId="284"/>
            <ac:spMk id="6" creationId="{931A3C5F-E9EB-8350-3E83-53A38DACC315}"/>
          </ac:spMkLst>
        </pc:spChg>
        <pc:spChg chg="add del">
          <ac:chgData name="Patrick Molligo" userId="3bb0837e-4947-4629-9175-5c7940436ad2" providerId="ADAL" clId="{67C7848D-26F7-45F1-9574-69753446C9EF}" dt="2023-04-10T17:23:28.937" v="9374"/>
          <ac:spMkLst>
            <pc:docMk/>
            <pc:sldMk cId="1111698594" sldId="284"/>
            <ac:spMk id="7" creationId="{869ABDA9-B0BA-592A-6D79-01ADB205D760}"/>
          </ac:spMkLst>
        </pc:spChg>
        <pc:spChg chg="add del mod">
          <ac:chgData name="Patrick Molligo" userId="3bb0837e-4947-4629-9175-5c7940436ad2" providerId="ADAL" clId="{67C7848D-26F7-45F1-9574-69753446C9EF}" dt="2023-04-10T17:23:28.937" v="9374"/>
          <ac:spMkLst>
            <pc:docMk/>
            <pc:sldMk cId="1111698594" sldId="284"/>
            <ac:spMk id="8" creationId="{6B82D606-BE81-F9B8-89D2-FBF62910DDCB}"/>
          </ac:spMkLst>
        </pc:spChg>
        <pc:spChg chg="add del">
          <ac:chgData name="Patrick Molligo" userId="3bb0837e-4947-4629-9175-5c7940436ad2" providerId="ADAL" clId="{67C7848D-26F7-45F1-9574-69753446C9EF}" dt="2023-04-10T17:23:29.082" v="9375"/>
          <ac:spMkLst>
            <pc:docMk/>
            <pc:sldMk cId="1111698594" sldId="284"/>
            <ac:spMk id="9" creationId="{C401B307-5E23-EC17-D946-BF6FEFA88AA5}"/>
          </ac:spMkLst>
        </pc:spChg>
        <pc:spChg chg="add del">
          <ac:chgData name="Patrick Molligo" userId="3bb0837e-4947-4629-9175-5c7940436ad2" providerId="ADAL" clId="{67C7848D-26F7-45F1-9574-69753446C9EF}" dt="2023-04-10T17:23:29.082" v="9375"/>
          <ac:spMkLst>
            <pc:docMk/>
            <pc:sldMk cId="1111698594" sldId="284"/>
            <ac:spMk id="10" creationId="{B9F7B5C0-2902-CF09-75D4-2523CA8283BD}"/>
          </ac:spMkLst>
        </pc:spChg>
        <pc:spChg chg="del">
          <ac:chgData name="Patrick Molligo" userId="3bb0837e-4947-4629-9175-5c7940436ad2" providerId="ADAL" clId="{67C7848D-26F7-45F1-9574-69753446C9EF}" dt="2023-04-10T17:54:49.417" v="9895" actId="478"/>
          <ac:spMkLst>
            <pc:docMk/>
            <pc:sldMk cId="1111698594" sldId="284"/>
            <ac:spMk id="12" creationId="{BBC7D3D5-5B69-C21D-DE2B-F765702348E1}"/>
          </ac:spMkLst>
        </pc:spChg>
        <pc:spChg chg="add mod">
          <ac:chgData name="Patrick Molligo" userId="3bb0837e-4947-4629-9175-5c7940436ad2" providerId="ADAL" clId="{67C7848D-26F7-45F1-9574-69753446C9EF}" dt="2023-04-10T17:55:11.482" v="9911"/>
          <ac:spMkLst>
            <pc:docMk/>
            <pc:sldMk cId="1111698594" sldId="284"/>
            <ac:spMk id="13" creationId="{E36FD22E-5457-F712-2FDB-2EF5E494EC52}"/>
          </ac:spMkLst>
        </pc:spChg>
        <pc:spChg chg="mod">
          <ac:chgData name="Patrick Molligo" userId="3bb0837e-4947-4629-9175-5c7940436ad2" providerId="ADAL" clId="{67C7848D-26F7-45F1-9574-69753446C9EF}" dt="2023-04-10T17:32:48.332" v="9612" actId="20577"/>
          <ac:spMkLst>
            <pc:docMk/>
            <pc:sldMk cId="1111698594" sldId="284"/>
            <ac:spMk id="15" creationId="{11F8D2FE-B0F8-7C15-09C4-6E3A87B975EE}"/>
          </ac:spMkLst>
        </pc:spChg>
        <pc:spChg chg="mod">
          <ac:chgData name="Patrick Molligo" userId="3bb0837e-4947-4629-9175-5c7940436ad2" providerId="ADAL" clId="{67C7848D-26F7-45F1-9574-69753446C9EF}" dt="2023-04-10T17:32:50.412" v="9614" actId="20577"/>
          <ac:spMkLst>
            <pc:docMk/>
            <pc:sldMk cId="1111698594" sldId="284"/>
            <ac:spMk id="16" creationId="{2A7D4031-A5D3-4CF2-D7B7-5054935D8864}"/>
          </ac:spMkLst>
        </pc:spChg>
        <pc:spChg chg="mod">
          <ac:chgData name="Patrick Molligo" userId="3bb0837e-4947-4629-9175-5c7940436ad2" providerId="ADAL" clId="{67C7848D-26F7-45F1-9574-69753446C9EF}" dt="2023-04-10T17:32:45.382" v="9609" actId="20577"/>
          <ac:spMkLst>
            <pc:docMk/>
            <pc:sldMk cId="1111698594" sldId="284"/>
            <ac:spMk id="17" creationId="{BB18CBE7-6AAF-76C5-9714-BFC5B944F448}"/>
          </ac:spMkLst>
        </pc:spChg>
        <pc:spChg chg="del">
          <ac:chgData name="Patrick Molligo" userId="3bb0837e-4947-4629-9175-5c7940436ad2" providerId="ADAL" clId="{67C7848D-26F7-45F1-9574-69753446C9EF}" dt="2023-04-09T19:38:46.423" v="3270" actId="478"/>
          <ac:spMkLst>
            <pc:docMk/>
            <pc:sldMk cId="1111698594" sldId="284"/>
            <ac:spMk id="18" creationId="{489DAA13-2740-2E86-1A85-13E19C2392F7}"/>
          </ac:spMkLst>
        </pc:spChg>
      </pc:sldChg>
      <pc:sldChg chg="addSp modSp new del mod">
        <pc:chgData name="Patrick Molligo" userId="3bb0837e-4947-4629-9175-5c7940436ad2" providerId="ADAL" clId="{67C7848D-26F7-45F1-9574-69753446C9EF}" dt="2023-04-09T23:53:38.491" v="4427" actId="47"/>
        <pc:sldMkLst>
          <pc:docMk/>
          <pc:sldMk cId="2698424966" sldId="285"/>
        </pc:sldMkLst>
        <pc:spChg chg="add mod">
          <ac:chgData name="Patrick Molligo" userId="3bb0837e-4947-4629-9175-5c7940436ad2" providerId="ADAL" clId="{67C7848D-26F7-45F1-9574-69753446C9EF}" dt="2023-04-09T23:51:06.024" v="4358"/>
          <ac:spMkLst>
            <pc:docMk/>
            <pc:sldMk cId="2698424966" sldId="285"/>
            <ac:spMk id="6" creationId="{E2411595-AC21-DD8B-B35D-233943AC01D0}"/>
          </ac:spMkLst>
        </pc:spChg>
        <pc:picChg chg="add mod">
          <ac:chgData name="Patrick Molligo" userId="3bb0837e-4947-4629-9175-5c7940436ad2" providerId="ADAL" clId="{67C7848D-26F7-45F1-9574-69753446C9EF}" dt="2023-04-09T23:51:51.688" v="4361" actId="1076"/>
          <ac:picMkLst>
            <pc:docMk/>
            <pc:sldMk cId="2698424966" sldId="285"/>
            <ac:picMk id="5" creationId="{EC31634A-8DC8-B944-972F-FA475A7F467F}"/>
          </ac:picMkLst>
        </pc:picChg>
      </pc:sldChg>
      <pc:sldChg chg="addSp delSp modSp add mod">
        <pc:chgData name="Patrick Molligo" userId="3bb0837e-4947-4629-9175-5c7940436ad2" providerId="ADAL" clId="{67C7848D-26F7-45F1-9574-69753446C9EF}" dt="2023-04-10T17:55:13.432" v="9913"/>
        <pc:sldMkLst>
          <pc:docMk/>
          <pc:sldMk cId="2320125099" sldId="286"/>
        </pc:sldMkLst>
        <pc:spChg chg="mod">
          <ac:chgData name="Patrick Molligo" userId="3bb0837e-4947-4629-9175-5c7940436ad2" providerId="ADAL" clId="{67C7848D-26F7-45F1-9574-69753446C9EF}" dt="2023-04-10T17:37:15.232" v="9660" actId="20577"/>
          <ac:spMkLst>
            <pc:docMk/>
            <pc:sldMk cId="2320125099" sldId="286"/>
            <ac:spMk id="3" creationId="{1ECDE8C3-E381-664D-2C09-946D02D6A26D}"/>
          </ac:spMkLst>
        </pc:spChg>
        <pc:spChg chg="add del mod">
          <ac:chgData name="Patrick Molligo" userId="3bb0837e-4947-4629-9175-5c7940436ad2" providerId="ADAL" clId="{67C7848D-26F7-45F1-9574-69753446C9EF}" dt="2023-04-10T17:23:28.937" v="9374"/>
          <ac:spMkLst>
            <pc:docMk/>
            <pc:sldMk cId="2320125099" sldId="286"/>
            <ac:spMk id="4" creationId="{322B7FEB-DD1A-C417-94B7-8EF5C814EC33}"/>
          </ac:spMkLst>
        </pc:spChg>
        <pc:spChg chg="add del">
          <ac:chgData name="Patrick Molligo" userId="3bb0837e-4947-4629-9175-5c7940436ad2" providerId="ADAL" clId="{67C7848D-26F7-45F1-9574-69753446C9EF}" dt="2023-04-10T17:23:28.937" v="9374"/>
          <ac:spMkLst>
            <pc:docMk/>
            <pc:sldMk cId="2320125099" sldId="286"/>
            <ac:spMk id="5" creationId="{01903767-1272-2376-BC79-32ED9F8C9E57}"/>
          </ac:spMkLst>
        </pc:spChg>
        <pc:spChg chg="add del mod">
          <ac:chgData name="Patrick Molligo" userId="3bb0837e-4947-4629-9175-5c7940436ad2" providerId="ADAL" clId="{67C7848D-26F7-45F1-9574-69753446C9EF}" dt="2023-04-10T17:23:28.937" v="9374"/>
          <ac:spMkLst>
            <pc:docMk/>
            <pc:sldMk cId="2320125099" sldId="286"/>
            <ac:spMk id="6" creationId="{50D0FC05-D777-0F48-FE09-CFD9AFD4ACCF}"/>
          </ac:spMkLst>
        </pc:spChg>
        <pc:spChg chg="add mod">
          <ac:chgData name="Patrick Molligo" userId="3bb0837e-4947-4629-9175-5c7940436ad2" providerId="ADAL" clId="{67C7848D-26F7-45F1-9574-69753446C9EF}" dt="2023-04-10T10:34:21.580" v="8908"/>
          <ac:spMkLst>
            <pc:docMk/>
            <pc:sldMk cId="2320125099" sldId="286"/>
            <ac:spMk id="7" creationId="{91FA7A8B-5820-F663-5B2C-5A2D7A3AFD07}"/>
          </ac:spMkLst>
        </pc:spChg>
        <pc:spChg chg="add del">
          <ac:chgData name="Patrick Molligo" userId="3bb0837e-4947-4629-9175-5c7940436ad2" providerId="ADAL" clId="{67C7848D-26F7-45F1-9574-69753446C9EF}" dt="2023-04-10T17:23:29.082" v="9375"/>
          <ac:spMkLst>
            <pc:docMk/>
            <pc:sldMk cId="2320125099" sldId="286"/>
            <ac:spMk id="8" creationId="{E75A1ADC-2DF0-4AD4-B9EC-2FA6C6063A00}"/>
          </ac:spMkLst>
        </pc:spChg>
        <pc:spChg chg="add del">
          <ac:chgData name="Patrick Molligo" userId="3bb0837e-4947-4629-9175-5c7940436ad2" providerId="ADAL" clId="{67C7848D-26F7-45F1-9574-69753446C9EF}" dt="2023-04-10T17:23:29.082" v="9375"/>
          <ac:spMkLst>
            <pc:docMk/>
            <pc:sldMk cId="2320125099" sldId="286"/>
            <ac:spMk id="9" creationId="{58E5C70E-5D87-94D0-5607-F14EAA5C423A}"/>
          </ac:spMkLst>
        </pc:spChg>
        <pc:spChg chg="add del">
          <ac:chgData name="Patrick Molligo" userId="3bb0837e-4947-4629-9175-5c7940436ad2" providerId="ADAL" clId="{67C7848D-26F7-45F1-9574-69753446C9EF}" dt="2023-04-10T17:23:29.082" v="9375"/>
          <ac:spMkLst>
            <pc:docMk/>
            <pc:sldMk cId="2320125099" sldId="286"/>
            <ac:spMk id="10" creationId="{D95083E7-4688-03D6-3DFF-E9D684FB0A3A}"/>
          </ac:spMkLst>
        </pc:spChg>
        <pc:spChg chg="del">
          <ac:chgData name="Patrick Molligo" userId="3bb0837e-4947-4629-9175-5c7940436ad2" providerId="ADAL" clId="{67C7848D-26F7-45F1-9574-69753446C9EF}" dt="2023-04-10T17:54:43.728" v="9893" actId="478"/>
          <ac:spMkLst>
            <pc:docMk/>
            <pc:sldMk cId="2320125099" sldId="286"/>
            <ac:spMk id="12" creationId="{87F6E493-2B43-D4B4-C674-CA8C872BB0D8}"/>
          </ac:spMkLst>
        </pc:spChg>
        <pc:spChg chg="add mod">
          <ac:chgData name="Patrick Molligo" userId="3bb0837e-4947-4629-9175-5c7940436ad2" providerId="ADAL" clId="{67C7848D-26F7-45F1-9574-69753446C9EF}" dt="2023-04-10T17:55:13.432" v="9913"/>
          <ac:spMkLst>
            <pc:docMk/>
            <pc:sldMk cId="2320125099" sldId="286"/>
            <ac:spMk id="13" creationId="{583BDAD3-CAFD-8CE4-273C-83B86FD66AC4}"/>
          </ac:spMkLst>
        </pc:spChg>
      </pc:sldChg>
      <pc:sldChg chg="addSp delSp modSp add mod ord">
        <pc:chgData name="Patrick Molligo" userId="3bb0837e-4947-4629-9175-5c7940436ad2" providerId="ADAL" clId="{67C7848D-26F7-45F1-9574-69753446C9EF}" dt="2023-04-10T17:55:16.581" v="9916"/>
        <pc:sldMkLst>
          <pc:docMk/>
          <pc:sldMk cId="2203537074" sldId="287"/>
        </pc:sldMkLst>
        <pc:spChg chg="mod">
          <ac:chgData name="Patrick Molligo" userId="3bb0837e-4947-4629-9175-5c7940436ad2" providerId="ADAL" clId="{67C7848D-26F7-45F1-9574-69753446C9EF}" dt="2023-04-10T01:51:53.554" v="4524" actId="20577"/>
          <ac:spMkLst>
            <pc:docMk/>
            <pc:sldMk cId="2203537074" sldId="287"/>
            <ac:spMk id="2" creationId="{D68D6FDD-1CC5-9F62-CBB5-B58144944498}"/>
          </ac:spMkLst>
        </pc:spChg>
        <pc:spChg chg="add del mod">
          <ac:chgData name="Patrick Molligo" userId="3bb0837e-4947-4629-9175-5c7940436ad2" providerId="ADAL" clId="{67C7848D-26F7-45F1-9574-69753446C9EF}" dt="2023-04-10T17:23:28.937" v="9374"/>
          <ac:spMkLst>
            <pc:docMk/>
            <pc:sldMk cId="2203537074" sldId="287"/>
            <ac:spMk id="3" creationId="{AAF71D3F-6013-776B-C7F8-85281F633FD8}"/>
          </ac:spMkLst>
        </pc:spChg>
        <pc:spChg chg="add del">
          <ac:chgData name="Patrick Molligo" userId="3bb0837e-4947-4629-9175-5c7940436ad2" providerId="ADAL" clId="{67C7848D-26F7-45F1-9574-69753446C9EF}" dt="2023-04-10T17:23:28.937" v="9374"/>
          <ac:spMkLst>
            <pc:docMk/>
            <pc:sldMk cId="2203537074" sldId="287"/>
            <ac:spMk id="4" creationId="{BF54DD88-F89A-5BF8-6F14-7DE1DE3A225C}"/>
          </ac:spMkLst>
        </pc:spChg>
        <pc:spChg chg="add del mod">
          <ac:chgData name="Patrick Molligo" userId="3bb0837e-4947-4629-9175-5c7940436ad2" providerId="ADAL" clId="{67C7848D-26F7-45F1-9574-69753446C9EF}" dt="2023-04-10T17:23:28.937" v="9374"/>
          <ac:spMkLst>
            <pc:docMk/>
            <pc:sldMk cId="2203537074" sldId="287"/>
            <ac:spMk id="5" creationId="{B5C7E6A5-474E-967C-A326-197161495B02}"/>
          </ac:spMkLst>
        </pc:spChg>
        <pc:spChg chg="add mod">
          <ac:chgData name="Patrick Molligo" userId="3bb0837e-4947-4629-9175-5c7940436ad2" providerId="ADAL" clId="{67C7848D-26F7-45F1-9574-69753446C9EF}" dt="2023-04-10T17:31:50.570" v="9583" actId="20577"/>
          <ac:spMkLst>
            <pc:docMk/>
            <pc:sldMk cId="2203537074" sldId="287"/>
            <ac:spMk id="7" creationId="{47EC5BF8-56A5-EF73-FE4B-C487BCBB92B1}"/>
          </ac:spMkLst>
        </pc:spChg>
        <pc:spChg chg="add del">
          <ac:chgData name="Patrick Molligo" userId="3bb0837e-4947-4629-9175-5c7940436ad2" providerId="ADAL" clId="{67C7848D-26F7-45F1-9574-69753446C9EF}" dt="2023-04-10T17:23:29.082" v="9375"/>
          <ac:spMkLst>
            <pc:docMk/>
            <pc:sldMk cId="2203537074" sldId="287"/>
            <ac:spMk id="8" creationId="{2936146D-6807-07B1-9081-C3A5AF4A95A1}"/>
          </ac:spMkLst>
        </pc:spChg>
        <pc:spChg chg="add del">
          <ac:chgData name="Patrick Molligo" userId="3bb0837e-4947-4629-9175-5c7940436ad2" providerId="ADAL" clId="{67C7848D-26F7-45F1-9574-69753446C9EF}" dt="2023-04-10T17:23:29.082" v="9375"/>
          <ac:spMkLst>
            <pc:docMk/>
            <pc:sldMk cId="2203537074" sldId="287"/>
            <ac:spMk id="9" creationId="{EFC61C05-927E-F380-15FD-2564EB3B2113}"/>
          </ac:spMkLst>
        </pc:spChg>
        <pc:spChg chg="add del">
          <ac:chgData name="Patrick Molligo" userId="3bb0837e-4947-4629-9175-5c7940436ad2" providerId="ADAL" clId="{67C7848D-26F7-45F1-9574-69753446C9EF}" dt="2023-04-10T17:23:29.082" v="9375"/>
          <ac:spMkLst>
            <pc:docMk/>
            <pc:sldMk cId="2203537074" sldId="287"/>
            <ac:spMk id="10" creationId="{02F9B11F-8CA3-F0C8-8EE8-62AACD867D4B}"/>
          </ac:spMkLst>
        </pc:spChg>
        <pc:spChg chg="del">
          <ac:chgData name="Patrick Molligo" userId="3bb0837e-4947-4629-9175-5c7940436ad2" providerId="ADAL" clId="{67C7848D-26F7-45F1-9574-69753446C9EF}" dt="2023-04-10T17:54:35.699" v="9890" actId="478"/>
          <ac:spMkLst>
            <pc:docMk/>
            <pc:sldMk cId="2203537074" sldId="287"/>
            <ac:spMk id="12" creationId="{18F66004-CEA0-34C7-5870-8F73218D36EE}"/>
          </ac:spMkLst>
        </pc:spChg>
        <pc:spChg chg="add mod">
          <ac:chgData name="Patrick Molligo" userId="3bb0837e-4947-4629-9175-5c7940436ad2" providerId="ADAL" clId="{67C7848D-26F7-45F1-9574-69753446C9EF}" dt="2023-04-10T17:55:16.581" v="9916"/>
          <ac:spMkLst>
            <pc:docMk/>
            <pc:sldMk cId="2203537074" sldId="287"/>
            <ac:spMk id="13" creationId="{68AA3B95-47D3-9D0E-1F07-45C7A8972A3B}"/>
          </ac:spMkLst>
        </pc:spChg>
        <pc:spChg chg="mod">
          <ac:chgData name="Patrick Molligo" userId="3bb0837e-4947-4629-9175-5c7940436ad2" providerId="ADAL" clId="{67C7848D-26F7-45F1-9574-69753446C9EF}" dt="2023-04-10T05:46:24.528" v="6199"/>
          <ac:spMkLst>
            <pc:docMk/>
            <pc:sldMk cId="2203537074" sldId="287"/>
            <ac:spMk id="17" creationId="{E3D3877D-082C-9081-D896-D9A59DB67E69}"/>
          </ac:spMkLst>
        </pc:spChg>
        <pc:graphicFrameChg chg="add mod">
          <ac:chgData name="Patrick Molligo" userId="3bb0837e-4947-4629-9175-5c7940436ad2" providerId="ADAL" clId="{67C7848D-26F7-45F1-9574-69753446C9EF}" dt="2023-04-10T17:31:27.908" v="9574" actId="20577"/>
          <ac:graphicFrameMkLst>
            <pc:docMk/>
            <pc:sldMk cId="2203537074" sldId="287"/>
            <ac:graphicFrameMk id="6" creationId="{09DE3811-8173-C9A4-AD4C-FCFEF95E0966}"/>
          </ac:graphicFrameMkLst>
        </pc:graphicFrameChg>
        <pc:picChg chg="del">
          <ac:chgData name="Patrick Molligo" userId="3bb0837e-4947-4629-9175-5c7940436ad2" providerId="ADAL" clId="{67C7848D-26F7-45F1-9574-69753446C9EF}" dt="2023-04-10T01:51:55.880" v="4525" actId="478"/>
          <ac:picMkLst>
            <pc:docMk/>
            <pc:sldMk cId="2203537074" sldId="287"/>
            <ac:picMk id="16" creationId="{4E8516DD-4B92-FC46-BCA7-10093A6B3C99}"/>
          </ac:picMkLst>
        </pc:picChg>
      </pc:sldChg>
      <pc:sldChg chg="addSp delSp modSp add mod modNotes modNotesTx">
        <pc:chgData name="Patrick Molligo" userId="3bb0837e-4947-4629-9175-5c7940436ad2" providerId="ADAL" clId="{67C7848D-26F7-45F1-9574-69753446C9EF}" dt="2023-04-10T17:33:53.233" v="9635" actId="6549"/>
        <pc:sldMkLst>
          <pc:docMk/>
          <pc:sldMk cId="3090928752" sldId="288"/>
        </pc:sldMkLst>
        <pc:spChg chg="mod">
          <ac:chgData name="Patrick Molligo" userId="3bb0837e-4947-4629-9175-5c7940436ad2" providerId="ADAL" clId="{67C7848D-26F7-45F1-9574-69753446C9EF}" dt="2023-04-10T04:56:44.424" v="5612" actId="20577"/>
          <ac:spMkLst>
            <pc:docMk/>
            <pc:sldMk cId="3090928752" sldId="288"/>
            <ac:spMk id="2" creationId="{D68D6FDD-1CC5-9F62-CBB5-B58144944498}"/>
          </ac:spMkLst>
        </pc:spChg>
        <pc:spChg chg="add del">
          <ac:chgData name="Patrick Molligo" userId="3bb0837e-4947-4629-9175-5c7940436ad2" providerId="ADAL" clId="{67C7848D-26F7-45F1-9574-69753446C9EF}" dt="2023-04-10T17:23:29.082" v="9375"/>
          <ac:spMkLst>
            <pc:docMk/>
            <pc:sldMk cId="3090928752" sldId="288"/>
            <ac:spMk id="3" creationId="{E43E046F-9FFC-AFD0-8AED-CD68255E30E3}"/>
          </ac:spMkLst>
        </pc:spChg>
        <pc:spChg chg="add mod">
          <ac:chgData name="Patrick Molligo" userId="3bb0837e-4947-4629-9175-5c7940436ad2" providerId="ADAL" clId="{67C7848D-26F7-45F1-9574-69753446C9EF}" dt="2023-04-10T17:33:46.292" v="9633" actId="20577"/>
          <ac:spMkLst>
            <pc:docMk/>
            <pc:sldMk cId="3090928752" sldId="288"/>
            <ac:spMk id="4" creationId="{96E1B33B-F9B9-7B48-D385-6802078FEFA2}"/>
          </ac:spMkLst>
        </pc:spChg>
        <pc:spChg chg="add del">
          <ac:chgData name="Patrick Molligo" userId="3bb0837e-4947-4629-9175-5c7940436ad2" providerId="ADAL" clId="{67C7848D-26F7-45F1-9574-69753446C9EF}" dt="2023-04-10T17:23:29.082" v="9375"/>
          <ac:spMkLst>
            <pc:docMk/>
            <pc:sldMk cId="3090928752" sldId="288"/>
            <ac:spMk id="6" creationId="{CBC5AA36-2547-7635-40ED-69F144617063}"/>
          </ac:spMkLst>
        </pc:spChg>
        <pc:spChg chg="add del mod">
          <ac:chgData name="Patrick Molligo" userId="3bb0837e-4947-4629-9175-5c7940436ad2" providerId="ADAL" clId="{67C7848D-26F7-45F1-9574-69753446C9EF}" dt="2023-04-10T17:25:31.977" v="9402" actId="6549"/>
          <ac:spMkLst>
            <pc:docMk/>
            <pc:sldMk cId="3090928752" sldId="288"/>
            <ac:spMk id="7" creationId="{8F75D824-4866-146D-0D26-6AAA735718EC}"/>
          </ac:spMkLst>
        </pc:spChg>
        <pc:spChg chg="add del">
          <ac:chgData name="Patrick Molligo" userId="3bb0837e-4947-4629-9175-5c7940436ad2" providerId="ADAL" clId="{67C7848D-26F7-45F1-9574-69753446C9EF}" dt="2023-04-10T17:23:29.082" v="9375"/>
          <ac:spMkLst>
            <pc:docMk/>
            <pc:sldMk cId="3090928752" sldId="288"/>
            <ac:spMk id="8" creationId="{15B29A87-001E-8E66-7652-5BF6F6A7C703}"/>
          </ac:spMkLst>
        </pc:spChg>
        <pc:spChg chg="mod">
          <ac:chgData name="Patrick Molligo" userId="3bb0837e-4947-4629-9175-5c7940436ad2" providerId="ADAL" clId="{67C7848D-26F7-45F1-9574-69753446C9EF}" dt="2023-04-10T17:33:53.233" v="9635" actId="6549"/>
          <ac:spMkLst>
            <pc:docMk/>
            <pc:sldMk cId="3090928752" sldId="288"/>
            <ac:spMk id="9" creationId="{9B80F0E8-2E41-B51A-A5C1-0558DA7328CB}"/>
          </ac:spMkLst>
        </pc:spChg>
        <pc:spChg chg="add del mod">
          <ac:chgData name="Patrick Molligo" userId="3bb0837e-4947-4629-9175-5c7940436ad2" providerId="ADAL" clId="{67C7848D-26F7-45F1-9574-69753446C9EF}" dt="2023-04-10T17:23:28.937" v="9374"/>
          <ac:spMkLst>
            <pc:docMk/>
            <pc:sldMk cId="3090928752" sldId="288"/>
            <ac:spMk id="10" creationId="{4DE3DAE2-08BB-A8CC-E9AE-884A7AB86294}"/>
          </ac:spMkLst>
        </pc:spChg>
        <pc:spChg chg="add del">
          <ac:chgData name="Patrick Molligo" userId="3bb0837e-4947-4629-9175-5c7940436ad2" providerId="ADAL" clId="{67C7848D-26F7-45F1-9574-69753446C9EF}" dt="2023-04-10T17:23:28.937" v="9374"/>
          <ac:spMkLst>
            <pc:docMk/>
            <pc:sldMk cId="3090928752" sldId="288"/>
            <ac:spMk id="11" creationId="{7DD0AAD7-A2DD-2FD9-4F87-122881E5A12C}"/>
          </ac:spMkLst>
        </pc:spChg>
        <pc:spChg chg="add del mod">
          <ac:chgData name="Patrick Molligo" userId="3bb0837e-4947-4629-9175-5c7940436ad2" providerId="ADAL" clId="{67C7848D-26F7-45F1-9574-69753446C9EF}" dt="2023-04-10T17:23:28.937" v="9374"/>
          <ac:spMkLst>
            <pc:docMk/>
            <pc:sldMk cId="3090928752" sldId="288"/>
            <ac:spMk id="12" creationId="{B9755855-5798-BBE6-A3B3-E7B4529B859E}"/>
          </ac:spMkLst>
        </pc:spChg>
        <pc:spChg chg="del">
          <ac:chgData name="Patrick Molligo" userId="3bb0837e-4947-4629-9175-5c7940436ad2" providerId="ADAL" clId="{67C7848D-26F7-45F1-9574-69753446C9EF}" dt="2023-04-10T04:09:12.948" v="5035" actId="478"/>
          <ac:spMkLst>
            <pc:docMk/>
            <pc:sldMk cId="3090928752" sldId="288"/>
            <ac:spMk id="14" creationId="{3B8C4B41-63CA-0A98-C9ED-D496B5830E60}"/>
          </ac:spMkLst>
        </pc:spChg>
        <pc:graphicFrameChg chg="add del mod">
          <ac:chgData name="Patrick Molligo" userId="3bb0837e-4947-4629-9175-5c7940436ad2" providerId="ADAL" clId="{67C7848D-26F7-45F1-9574-69753446C9EF}" dt="2023-04-10T04:33:41.729" v="5394" actId="478"/>
          <ac:graphicFrameMkLst>
            <pc:docMk/>
            <pc:sldMk cId="3090928752" sldId="288"/>
            <ac:graphicFrameMk id="3" creationId="{48010FB7-3529-749E-6E7D-6DF4DD529697}"/>
          </ac:graphicFrameMkLst>
        </pc:graphicFrameChg>
        <pc:graphicFrameChg chg="add mod">
          <ac:chgData name="Patrick Molligo" userId="3bb0837e-4947-4629-9175-5c7940436ad2" providerId="ADAL" clId="{67C7848D-26F7-45F1-9574-69753446C9EF}" dt="2023-04-10T17:25:16.955" v="9394" actId="20577"/>
          <ac:graphicFrameMkLst>
            <pc:docMk/>
            <pc:sldMk cId="3090928752" sldId="288"/>
            <ac:graphicFrameMk id="5" creationId="{84F5264A-B2EE-4F07-9563-9811EC55132E}"/>
          </ac:graphicFrameMkLst>
        </pc:graphicFrameChg>
        <pc:graphicFrameChg chg="del">
          <ac:chgData name="Patrick Molligo" userId="3bb0837e-4947-4629-9175-5c7940436ad2" providerId="ADAL" clId="{67C7848D-26F7-45F1-9574-69753446C9EF}" dt="2023-04-10T03:36:43.088" v="4971" actId="478"/>
          <ac:graphicFrameMkLst>
            <pc:docMk/>
            <pc:sldMk cId="3090928752" sldId="288"/>
            <ac:graphicFrameMk id="15" creationId="{051A3B12-4EDB-7300-7107-9CA71BD17F4B}"/>
          </ac:graphicFrameMkLst>
        </pc:graphicFrameChg>
      </pc:sldChg>
      <pc:sldChg chg="addSp delSp modSp add mod ord">
        <pc:chgData name="Patrick Molligo" userId="3bb0837e-4947-4629-9175-5c7940436ad2" providerId="ADAL" clId="{67C7848D-26F7-45F1-9574-69753446C9EF}" dt="2023-04-10T17:55:15.502" v="9915"/>
        <pc:sldMkLst>
          <pc:docMk/>
          <pc:sldMk cId="1260127125" sldId="289"/>
        </pc:sldMkLst>
        <pc:spChg chg="mod">
          <ac:chgData name="Patrick Molligo" userId="3bb0837e-4947-4629-9175-5c7940436ad2" providerId="ADAL" clId="{67C7848D-26F7-45F1-9574-69753446C9EF}" dt="2023-04-10T17:32:05.280" v="9592" actId="6549"/>
          <ac:spMkLst>
            <pc:docMk/>
            <pc:sldMk cId="1260127125" sldId="289"/>
            <ac:spMk id="2" creationId="{D68D6FDD-1CC5-9F62-CBB5-B58144944498}"/>
          </ac:spMkLst>
        </pc:spChg>
        <pc:spChg chg="add mod">
          <ac:chgData name="Patrick Molligo" userId="3bb0837e-4947-4629-9175-5c7940436ad2" providerId="ADAL" clId="{67C7848D-26F7-45F1-9574-69753446C9EF}" dt="2023-04-10T17:31:58.190" v="9588" actId="20577"/>
          <ac:spMkLst>
            <pc:docMk/>
            <pc:sldMk cId="1260127125" sldId="289"/>
            <ac:spMk id="4" creationId="{E8277EDE-1C17-FE7A-7F0A-183F0541E4CB}"/>
          </ac:spMkLst>
        </pc:spChg>
        <pc:spChg chg="add del mod">
          <ac:chgData name="Patrick Molligo" userId="3bb0837e-4947-4629-9175-5c7940436ad2" providerId="ADAL" clId="{67C7848D-26F7-45F1-9574-69753446C9EF}" dt="2023-04-10T17:23:28.937" v="9374"/>
          <ac:spMkLst>
            <pc:docMk/>
            <pc:sldMk cId="1260127125" sldId="289"/>
            <ac:spMk id="5" creationId="{BE7BF750-6E61-4D0B-62F1-5F3B16386968}"/>
          </ac:spMkLst>
        </pc:spChg>
        <pc:spChg chg="add del">
          <ac:chgData name="Patrick Molligo" userId="3bb0837e-4947-4629-9175-5c7940436ad2" providerId="ADAL" clId="{67C7848D-26F7-45F1-9574-69753446C9EF}" dt="2023-04-10T17:23:28.937" v="9374"/>
          <ac:spMkLst>
            <pc:docMk/>
            <pc:sldMk cId="1260127125" sldId="289"/>
            <ac:spMk id="6" creationId="{9B85AC18-B976-055C-8096-4EBFAFBE958B}"/>
          </ac:spMkLst>
        </pc:spChg>
        <pc:spChg chg="add del mod">
          <ac:chgData name="Patrick Molligo" userId="3bb0837e-4947-4629-9175-5c7940436ad2" providerId="ADAL" clId="{67C7848D-26F7-45F1-9574-69753446C9EF}" dt="2023-04-10T17:23:28.937" v="9374"/>
          <ac:spMkLst>
            <pc:docMk/>
            <pc:sldMk cId="1260127125" sldId="289"/>
            <ac:spMk id="7" creationId="{EC0973FC-ADF4-96E9-D988-3C76819D40B8}"/>
          </ac:spMkLst>
        </pc:spChg>
        <pc:spChg chg="add del">
          <ac:chgData name="Patrick Molligo" userId="3bb0837e-4947-4629-9175-5c7940436ad2" providerId="ADAL" clId="{67C7848D-26F7-45F1-9574-69753446C9EF}" dt="2023-04-10T17:23:29.082" v="9375"/>
          <ac:spMkLst>
            <pc:docMk/>
            <pc:sldMk cId="1260127125" sldId="289"/>
            <ac:spMk id="8" creationId="{45C0845E-5567-B8E5-9C56-1D5056645A3A}"/>
          </ac:spMkLst>
        </pc:spChg>
        <pc:spChg chg="add del">
          <ac:chgData name="Patrick Molligo" userId="3bb0837e-4947-4629-9175-5c7940436ad2" providerId="ADAL" clId="{67C7848D-26F7-45F1-9574-69753446C9EF}" dt="2023-04-10T17:23:29.082" v="9375"/>
          <ac:spMkLst>
            <pc:docMk/>
            <pc:sldMk cId="1260127125" sldId="289"/>
            <ac:spMk id="9" creationId="{6A460549-CBE7-1DDF-9219-1F45A223389B}"/>
          </ac:spMkLst>
        </pc:spChg>
        <pc:spChg chg="add del">
          <ac:chgData name="Patrick Molligo" userId="3bb0837e-4947-4629-9175-5c7940436ad2" providerId="ADAL" clId="{67C7848D-26F7-45F1-9574-69753446C9EF}" dt="2023-04-10T17:23:29.082" v="9375"/>
          <ac:spMkLst>
            <pc:docMk/>
            <pc:sldMk cId="1260127125" sldId="289"/>
            <ac:spMk id="10" creationId="{D7641831-E8A6-ABF4-CDE2-8CEB7BAE4248}"/>
          </ac:spMkLst>
        </pc:spChg>
        <pc:spChg chg="del">
          <ac:chgData name="Patrick Molligo" userId="3bb0837e-4947-4629-9175-5c7940436ad2" providerId="ADAL" clId="{67C7848D-26F7-45F1-9574-69753446C9EF}" dt="2023-04-10T17:54:38.087" v="9891" actId="478"/>
          <ac:spMkLst>
            <pc:docMk/>
            <pc:sldMk cId="1260127125" sldId="289"/>
            <ac:spMk id="12" creationId="{52506736-1263-CDAC-B504-DAA0C03AE839}"/>
          </ac:spMkLst>
        </pc:spChg>
        <pc:spChg chg="add mod">
          <ac:chgData name="Patrick Molligo" userId="3bb0837e-4947-4629-9175-5c7940436ad2" providerId="ADAL" clId="{67C7848D-26F7-45F1-9574-69753446C9EF}" dt="2023-04-10T17:55:15.502" v="9915"/>
          <ac:spMkLst>
            <pc:docMk/>
            <pc:sldMk cId="1260127125" sldId="289"/>
            <ac:spMk id="13" creationId="{47A8AB08-1D36-9C3F-AFC8-1488934D1B8F}"/>
          </ac:spMkLst>
        </pc:spChg>
        <pc:spChg chg="mod">
          <ac:chgData name="Patrick Molligo" userId="3bb0837e-4947-4629-9175-5c7940436ad2" providerId="ADAL" clId="{67C7848D-26F7-45F1-9574-69753446C9EF}" dt="2023-04-10T04:48:33.778" v="5568"/>
          <ac:spMkLst>
            <pc:docMk/>
            <pc:sldMk cId="1260127125" sldId="289"/>
            <ac:spMk id="17" creationId="{E3D3877D-082C-9081-D896-D9A59DB67E69}"/>
          </ac:spMkLst>
        </pc:spChg>
        <pc:graphicFrameChg chg="add mod">
          <ac:chgData name="Patrick Molligo" userId="3bb0837e-4947-4629-9175-5c7940436ad2" providerId="ADAL" clId="{67C7848D-26F7-45F1-9574-69753446C9EF}" dt="2023-04-10T15:11:37.361" v="8913"/>
          <ac:graphicFrameMkLst>
            <pc:docMk/>
            <pc:sldMk cId="1260127125" sldId="289"/>
            <ac:graphicFrameMk id="3" creationId="{E9A3987D-1473-391E-E991-B0C04373BFAC}"/>
          </ac:graphicFrameMkLst>
        </pc:graphicFrameChg>
        <pc:picChg chg="del">
          <ac:chgData name="Patrick Molligo" userId="3bb0837e-4947-4629-9175-5c7940436ad2" providerId="ADAL" clId="{67C7848D-26F7-45F1-9574-69753446C9EF}" dt="2023-04-10T04:33:05.142" v="5392" actId="478"/>
          <ac:picMkLst>
            <pc:docMk/>
            <pc:sldMk cId="1260127125" sldId="289"/>
            <ac:picMk id="16" creationId="{4E8516DD-4B92-FC46-BCA7-10093A6B3C99}"/>
          </ac:picMkLst>
        </pc:picChg>
      </pc:sldChg>
      <pc:sldChg chg="addSp delSp modSp add mod ord">
        <pc:chgData name="Patrick Molligo" userId="3bb0837e-4947-4629-9175-5c7940436ad2" providerId="ADAL" clId="{67C7848D-26F7-45F1-9574-69753446C9EF}" dt="2023-04-10T17:55:10.532" v="9910"/>
        <pc:sldMkLst>
          <pc:docMk/>
          <pc:sldMk cId="1845926199" sldId="290"/>
        </pc:sldMkLst>
        <pc:spChg chg="mod">
          <ac:chgData name="Patrick Molligo" userId="3bb0837e-4947-4629-9175-5c7940436ad2" providerId="ADAL" clId="{67C7848D-26F7-45F1-9574-69753446C9EF}" dt="2023-04-10T08:39:04.731" v="7525" actId="20577"/>
          <ac:spMkLst>
            <pc:docMk/>
            <pc:sldMk cId="1845926199" sldId="290"/>
            <ac:spMk id="2" creationId="{D68D6FDD-1CC5-9F62-CBB5-B58144944498}"/>
          </ac:spMkLst>
        </pc:spChg>
        <pc:spChg chg="add del">
          <ac:chgData name="Patrick Molligo" userId="3bb0837e-4947-4629-9175-5c7940436ad2" providerId="ADAL" clId="{67C7848D-26F7-45F1-9574-69753446C9EF}" dt="2023-04-10T17:23:29.082" v="9375"/>
          <ac:spMkLst>
            <pc:docMk/>
            <pc:sldMk cId="1845926199" sldId="290"/>
            <ac:spMk id="3" creationId="{F4CD64D7-587C-B203-E4F3-AC976F04F29C}"/>
          </ac:spMkLst>
        </pc:spChg>
        <pc:spChg chg="add del">
          <ac:chgData name="Patrick Molligo" userId="3bb0837e-4947-4629-9175-5c7940436ad2" providerId="ADAL" clId="{67C7848D-26F7-45F1-9574-69753446C9EF}" dt="2023-04-10T17:23:29.082" v="9375"/>
          <ac:spMkLst>
            <pc:docMk/>
            <pc:sldMk cId="1845926199" sldId="290"/>
            <ac:spMk id="4" creationId="{2DFFE544-6765-E1A3-E68C-3CAD2E2F3EE3}"/>
          </ac:spMkLst>
        </pc:spChg>
        <pc:spChg chg="del">
          <ac:chgData name="Patrick Molligo" userId="3bb0837e-4947-4629-9175-5c7940436ad2" providerId="ADAL" clId="{67C7848D-26F7-45F1-9574-69753446C9EF}" dt="2023-04-10T08:38:44.352" v="7498" actId="478"/>
          <ac:spMkLst>
            <pc:docMk/>
            <pc:sldMk cId="1845926199" sldId="290"/>
            <ac:spMk id="4" creationId="{E8277EDE-1C17-FE7A-7F0A-183F0541E4CB}"/>
          </ac:spMkLst>
        </pc:spChg>
        <pc:spChg chg="add del mod">
          <ac:chgData name="Patrick Molligo" userId="3bb0837e-4947-4629-9175-5c7940436ad2" providerId="ADAL" clId="{67C7848D-26F7-45F1-9574-69753446C9EF}" dt="2023-04-10T17:23:28.937" v="9374"/>
          <ac:spMkLst>
            <pc:docMk/>
            <pc:sldMk cId="1845926199" sldId="290"/>
            <ac:spMk id="5" creationId="{BE7BF750-6E61-4D0B-62F1-5F3B16386968}"/>
          </ac:spMkLst>
        </pc:spChg>
        <pc:spChg chg="add del">
          <ac:chgData name="Patrick Molligo" userId="3bb0837e-4947-4629-9175-5c7940436ad2" providerId="ADAL" clId="{67C7848D-26F7-45F1-9574-69753446C9EF}" dt="2023-04-10T17:23:28.937" v="9374"/>
          <ac:spMkLst>
            <pc:docMk/>
            <pc:sldMk cId="1845926199" sldId="290"/>
            <ac:spMk id="6" creationId="{9B85AC18-B976-055C-8096-4EBFAFBE958B}"/>
          </ac:spMkLst>
        </pc:spChg>
        <pc:spChg chg="add del mod">
          <ac:chgData name="Patrick Molligo" userId="3bb0837e-4947-4629-9175-5c7940436ad2" providerId="ADAL" clId="{67C7848D-26F7-45F1-9574-69753446C9EF}" dt="2023-04-10T17:23:28.937" v="9374"/>
          <ac:spMkLst>
            <pc:docMk/>
            <pc:sldMk cId="1845926199" sldId="290"/>
            <ac:spMk id="7" creationId="{EC0973FC-ADF4-96E9-D988-3C76819D40B8}"/>
          </ac:spMkLst>
        </pc:spChg>
        <pc:spChg chg="add del">
          <ac:chgData name="Patrick Molligo" userId="3bb0837e-4947-4629-9175-5c7940436ad2" providerId="ADAL" clId="{67C7848D-26F7-45F1-9574-69753446C9EF}" dt="2023-04-10T17:23:29.082" v="9375"/>
          <ac:spMkLst>
            <pc:docMk/>
            <pc:sldMk cId="1845926199" sldId="290"/>
            <ac:spMk id="8" creationId="{8C815A69-3B23-CDCC-ED2E-8B07B4192C03}"/>
          </ac:spMkLst>
        </pc:spChg>
        <pc:spChg chg="del">
          <ac:chgData name="Patrick Molligo" userId="3bb0837e-4947-4629-9175-5c7940436ad2" providerId="ADAL" clId="{67C7848D-26F7-45F1-9574-69753446C9EF}" dt="2023-04-10T17:54:51.886" v="9896" actId="478"/>
          <ac:spMkLst>
            <pc:docMk/>
            <pc:sldMk cId="1845926199" sldId="290"/>
            <ac:spMk id="11" creationId="{AA1D0BEB-2D98-5FAC-C694-399AD4D12EB3}"/>
          </ac:spMkLst>
        </pc:spChg>
        <pc:spChg chg="add mod">
          <ac:chgData name="Patrick Molligo" userId="3bb0837e-4947-4629-9175-5c7940436ad2" providerId="ADAL" clId="{67C7848D-26F7-45F1-9574-69753446C9EF}" dt="2023-04-10T17:55:10.532" v="9910"/>
          <ac:spMkLst>
            <pc:docMk/>
            <pc:sldMk cId="1845926199" sldId="290"/>
            <ac:spMk id="12" creationId="{88FC15FB-0F4A-5B9E-E3FB-7B88BE50DF04}"/>
          </ac:spMkLst>
        </pc:spChg>
        <pc:spChg chg="mod">
          <ac:chgData name="Patrick Molligo" userId="3bb0837e-4947-4629-9175-5c7940436ad2" providerId="ADAL" clId="{67C7848D-26F7-45F1-9574-69753446C9EF}" dt="2023-04-10T08:39:22.428" v="7527"/>
          <ac:spMkLst>
            <pc:docMk/>
            <pc:sldMk cId="1845926199" sldId="290"/>
            <ac:spMk id="17" creationId="{E3D3877D-082C-9081-D896-D9A59DB67E69}"/>
          </ac:spMkLst>
        </pc:spChg>
        <pc:graphicFrameChg chg="del">
          <ac:chgData name="Patrick Molligo" userId="3bb0837e-4947-4629-9175-5c7940436ad2" providerId="ADAL" clId="{67C7848D-26F7-45F1-9574-69753446C9EF}" dt="2023-04-10T08:38:07.212" v="7486" actId="478"/>
          <ac:graphicFrameMkLst>
            <pc:docMk/>
            <pc:sldMk cId="1845926199" sldId="290"/>
            <ac:graphicFrameMk id="3" creationId="{E9A3987D-1473-391E-E991-B0C04373BFAC}"/>
          </ac:graphicFrameMkLst>
        </pc:graphicFrameChg>
        <pc:graphicFrameChg chg="add mod">
          <ac:chgData name="Patrick Molligo" userId="3bb0837e-4947-4629-9175-5c7940436ad2" providerId="ADAL" clId="{67C7848D-26F7-45F1-9574-69753446C9EF}" dt="2023-04-10T08:39:09.132" v="7526" actId="1076"/>
          <ac:graphicFrameMkLst>
            <pc:docMk/>
            <pc:sldMk cId="1845926199" sldId="290"/>
            <ac:graphicFrameMk id="9" creationId="{31C9CB87-9C2B-4425-8FE0-D74C1ACC473A}"/>
          </ac:graphicFrameMkLst>
        </pc:graphicFrameChg>
        <pc:picChg chg="add del mod">
          <ac:chgData name="Patrick Molligo" userId="3bb0837e-4947-4629-9175-5c7940436ad2" providerId="ADAL" clId="{67C7848D-26F7-45F1-9574-69753446C9EF}" dt="2023-04-10T08:38:30.421" v="7494"/>
          <ac:picMkLst>
            <pc:docMk/>
            <pc:sldMk cId="1845926199" sldId="290"/>
            <ac:picMk id="8" creationId="{65DF67F6-DB71-F53A-863A-47A97E47CC9D}"/>
          </ac:picMkLst>
        </pc:picChg>
      </pc:sldChg>
      <pc:sldChg chg="addSp delSp modSp add mod">
        <pc:chgData name="Patrick Molligo" userId="3bb0837e-4947-4629-9175-5c7940436ad2" providerId="ADAL" clId="{67C7848D-26F7-45F1-9574-69753446C9EF}" dt="2023-04-10T17:29:38.332" v="9491" actId="20577"/>
        <pc:sldMkLst>
          <pc:docMk/>
          <pc:sldMk cId="1970063171" sldId="291"/>
        </pc:sldMkLst>
        <pc:spChg chg="mod">
          <ac:chgData name="Patrick Molligo" userId="3bb0837e-4947-4629-9175-5c7940436ad2" providerId="ADAL" clId="{67C7848D-26F7-45F1-9574-69753446C9EF}" dt="2023-04-10T08:49:28.381" v="7590" actId="20577"/>
          <ac:spMkLst>
            <pc:docMk/>
            <pc:sldMk cId="1970063171" sldId="291"/>
            <ac:spMk id="2" creationId="{A7CDAD19-0161-BA4D-74EF-AD263B1BD79D}"/>
          </ac:spMkLst>
        </pc:spChg>
        <pc:spChg chg="add del mod">
          <ac:chgData name="Patrick Molligo" userId="3bb0837e-4947-4629-9175-5c7940436ad2" providerId="ADAL" clId="{67C7848D-26F7-45F1-9574-69753446C9EF}" dt="2023-04-10T17:23:28.937" v="9374"/>
          <ac:spMkLst>
            <pc:docMk/>
            <pc:sldMk cId="1970063171" sldId="291"/>
            <ac:spMk id="4" creationId="{7EAB3248-AC14-0E7C-4062-16D041E7D77C}"/>
          </ac:spMkLst>
        </pc:spChg>
        <pc:spChg chg="add del">
          <ac:chgData name="Patrick Molligo" userId="3bb0837e-4947-4629-9175-5c7940436ad2" providerId="ADAL" clId="{67C7848D-26F7-45F1-9574-69753446C9EF}" dt="2023-04-10T17:23:28.937" v="9374"/>
          <ac:spMkLst>
            <pc:docMk/>
            <pc:sldMk cId="1970063171" sldId="291"/>
            <ac:spMk id="5" creationId="{68E5BE69-6EA7-B5A9-2589-2964C4F312CD}"/>
          </ac:spMkLst>
        </pc:spChg>
        <pc:spChg chg="add del mod">
          <ac:chgData name="Patrick Molligo" userId="3bb0837e-4947-4629-9175-5c7940436ad2" providerId="ADAL" clId="{67C7848D-26F7-45F1-9574-69753446C9EF}" dt="2023-04-10T17:23:28.937" v="9374"/>
          <ac:spMkLst>
            <pc:docMk/>
            <pc:sldMk cId="1970063171" sldId="291"/>
            <ac:spMk id="6" creationId="{64D8344F-B10E-61B1-D2E6-20B9A9761E9D}"/>
          </ac:spMkLst>
        </pc:spChg>
        <pc:spChg chg="add del">
          <ac:chgData name="Patrick Molligo" userId="3bb0837e-4947-4629-9175-5c7940436ad2" providerId="ADAL" clId="{67C7848D-26F7-45F1-9574-69753446C9EF}" dt="2023-04-10T17:23:29.082" v="9375"/>
          <ac:spMkLst>
            <pc:docMk/>
            <pc:sldMk cId="1970063171" sldId="291"/>
            <ac:spMk id="8" creationId="{B2D3CEC9-4FE2-0492-51D9-3DE82E02BD52}"/>
          </ac:spMkLst>
        </pc:spChg>
        <pc:spChg chg="add del">
          <ac:chgData name="Patrick Molligo" userId="3bb0837e-4947-4629-9175-5c7940436ad2" providerId="ADAL" clId="{67C7848D-26F7-45F1-9574-69753446C9EF}" dt="2023-04-10T17:23:29.082" v="9375"/>
          <ac:spMkLst>
            <pc:docMk/>
            <pc:sldMk cId="1970063171" sldId="291"/>
            <ac:spMk id="9" creationId="{5371EDD3-F47F-8D3F-65CF-1A74750C4976}"/>
          </ac:spMkLst>
        </pc:spChg>
        <pc:spChg chg="mod">
          <ac:chgData name="Patrick Molligo" userId="3bb0837e-4947-4629-9175-5c7940436ad2" providerId="ADAL" clId="{67C7848D-26F7-45F1-9574-69753446C9EF}" dt="2023-04-10T17:29:38.332" v="9491" actId="20577"/>
          <ac:spMkLst>
            <pc:docMk/>
            <pc:sldMk cId="1970063171" sldId="291"/>
            <ac:spMk id="10" creationId="{0B717906-07E8-EE04-E112-BDCCAB022C86}"/>
          </ac:spMkLst>
        </pc:spChg>
        <pc:spChg chg="add del">
          <ac:chgData name="Patrick Molligo" userId="3bb0837e-4947-4629-9175-5c7940436ad2" providerId="ADAL" clId="{67C7848D-26F7-45F1-9574-69753446C9EF}" dt="2023-04-10T17:23:29.082" v="9375"/>
          <ac:spMkLst>
            <pc:docMk/>
            <pc:sldMk cId="1970063171" sldId="291"/>
            <ac:spMk id="11" creationId="{0929BB1A-501D-4BE5-510F-4049F71B8410}"/>
          </ac:spMkLst>
        </pc:spChg>
        <pc:spChg chg="del">
          <ac:chgData name="Patrick Molligo" userId="3bb0837e-4947-4629-9175-5c7940436ad2" providerId="ADAL" clId="{67C7848D-26F7-45F1-9574-69753446C9EF}" dt="2023-04-10T08:49:42.322" v="7592" actId="478"/>
          <ac:spMkLst>
            <pc:docMk/>
            <pc:sldMk cId="1970063171" sldId="291"/>
            <ac:spMk id="16" creationId="{08B3221E-DF62-2DA3-763C-2AEBDB2A792F}"/>
          </ac:spMkLst>
        </pc:spChg>
        <pc:grpChg chg="add mod">
          <ac:chgData name="Patrick Molligo" userId="3bb0837e-4947-4629-9175-5c7940436ad2" providerId="ADAL" clId="{67C7848D-26F7-45F1-9574-69753446C9EF}" dt="2023-04-10T08:49:55.132" v="7595" actId="12788"/>
          <ac:grpSpMkLst>
            <pc:docMk/>
            <pc:sldMk cId="1970063171" sldId="291"/>
            <ac:grpSpMk id="7" creationId="{5BE460E3-DDB1-578B-21FE-A45636A8A5B9}"/>
          </ac:grpSpMkLst>
        </pc:grpChg>
        <pc:graphicFrameChg chg="add mod">
          <ac:chgData name="Patrick Molligo" userId="3bb0837e-4947-4629-9175-5c7940436ad2" providerId="ADAL" clId="{67C7848D-26F7-45F1-9574-69753446C9EF}" dt="2023-04-10T08:49:51.263" v="7594" actId="164"/>
          <ac:graphicFrameMkLst>
            <pc:docMk/>
            <pc:sldMk cId="1970063171" sldId="291"/>
            <ac:graphicFrameMk id="3" creationId="{6550D471-C397-DB24-47CB-932E8EFDE912}"/>
          </ac:graphicFrameMkLst>
        </pc:graphicFrameChg>
        <pc:graphicFrameChg chg="del">
          <ac:chgData name="Patrick Molligo" userId="3bb0837e-4947-4629-9175-5c7940436ad2" providerId="ADAL" clId="{67C7848D-26F7-45F1-9574-69753446C9EF}" dt="2023-04-10T08:47:07.932" v="7530" actId="478"/>
          <ac:graphicFrameMkLst>
            <pc:docMk/>
            <pc:sldMk cId="1970063171" sldId="291"/>
            <ac:graphicFrameMk id="9" creationId="{E9913181-3F1E-4C45-EBBA-D5084845F76D}"/>
          </ac:graphicFrameMkLst>
        </pc:graphicFrameChg>
      </pc:sldChg>
      <pc:sldChg chg="add del">
        <pc:chgData name="Patrick Molligo" userId="3bb0837e-4947-4629-9175-5c7940436ad2" providerId="ADAL" clId="{67C7848D-26F7-45F1-9574-69753446C9EF}" dt="2023-04-10T09:10:34.324" v="7917" actId="2890"/>
        <pc:sldMkLst>
          <pc:docMk/>
          <pc:sldMk cId="1255998451" sldId="292"/>
        </pc:sldMkLst>
      </pc:sldChg>
      <pc:sldChg chg="addSp delSp modSp add mod ord">
        <pc:chgData name="Patrick Molligo" userId="3bb0837e-4947-4629-9175-5c7940436ad2" providerId="ADAL" clId="{67C7848D-26F7-45F1-9574-69753446C9EF}" dt="2023-04-10T17:31:21.502" v="9573" actId="20577"/>
        <pc:sldMkLst>
          <pc:docMk/>
          <pc:sldMk cId="1700127592" sldId="292"/>
        </pc:sldMkLst>
        <pc:spChg chg="mod">
          <ac:chgData name="Patrick Molligo" userId="3bb0837e-4947-4629-9175-5c7940436ad2" providerId="ADAL" clId="{67C7848D-26F7-45F1-9574-69753446C9EF}" dt="2023-04-10T09:25:47.724" v="8060" actId="20577"/>
          <ac:spMkLst>
            <pc:docMk/>
            <pc:sldMk cId="1700127592" sldId="292"/>
            <ac:spMk id="2" creationId="{A7CDAD19-0161-BA4D-74EF-AD263B1BD79D}"/>
          </ac:spMkLst>
        </pc:spChg>
        <pc:spChg chg="add del">
          <ac:chgData name="Patrick Molligo" userId="3bb0837e-4947-4629-9175-5c7940436ad2" providerId="ADAL" clId="{67C7848D-26F7-45F1-9574-69753446C9EF}" dt="2023-04-10T17:23:29.082" v="9375"/>
          <ac:spMkLst>
            <pc:docMk/>
            <pc:sldMk cId="1700127592" sldId="292"/>
            <ac:spMk id="3" creationId="{080A3993-7F4B-C3AA-814F-21A7CC4334E1}"/>
          </ac:spMkLst>
        </pc:spChg>
        <pc:spChg chg="add del mod">
          <ac:chgData name="Patrick Molligo" userId="3bb0837e-4947-4629-9175-5c7940436ad2" providerId="ADAL" clId="{67C7848D-26F7-45F1-9574-69753446C9EF}" dt="2023-04-10T17:23:28.937" v="9374"/>
          <ac:spMkLst>
            <pc:docMk/>
            <pc:sldMk cId="1700127592" sldId="292"/>
            <ac:spMk id="4" creationId="{7EAB3248-AC14-0E7C-4062-16D041E7D77C}"/>
          </ac:spMkLst>
        </pc:spChg>
        <pc:spChg chg="add del">
          <ac:chgData name="Patrick Molligo" userId="3bb0837e-4947-4629-9175-5c7940436ad2" providerId="ADAL" clId="{67C7848D-26F7-45F1-9574-69753446C9EF}" dt="2023-04-10T17:23:28.937" v="9374"/>
          <ac:spMkLst>
            <pc:docMk/>
            <pc:sldMk cId="1700127592" sldId="292"/>
            <ac:spMk id="5" creationId="{68E5BE69-6EA7-B5A9-2589-2964C4F312CD}"/>
          </ac:spMkLst>
        </pc:spChg>
        <pc:spChg chg="add del mod">
          <ac:chgData name="Patrick Molligo" userId="3bb0837e-4947-4629-9175-5c7940436ad2" providerId="ADAL" clId="{67C7848D-26F7-45F1-9574-69753446C9EF}" dt="2023-04-10T17:23:28.937" v="9374"/>
          <ac:spMkLst>
            <pc:docMk/>
            <pc:sldMk cId="1700127592" sldId="292"/>
            <ac:spMk id="6" creationId="{64D8344F-B10E-61B1-D2E6-20B9A9761E9D}"/>
          </ac:spMkLst>
        </pc:spChg>
        <pc:spChg chg="add del">
          <ac:chgData name="Patrick Molligo" userId="3bb0837e-4947-4629-9175-5c7940436ad2" providerId="ADAL" clId="{67C7848D-26F7-45F1-9574-69753446C9EF}" dt="2023-04-10T17:23:29.082" v="9375"/>
          <ac:spMkLst>
            <pc:docMk/>
            <pc:sldMk cId="1700127592" sldId="292"/>
            <ac:spMk id="7" creationId="{7838F835-3390-84EE-26C6-27544780D345}"/>
          </ac:spMkLst>
        </pc:spChg>
        <pc:spChg chg="add del">
          <ac:chgData name="Patrick Molligo" userId="3bb0837e-4947-4629-9175-5c7940436ad2" providerId="ADAL" clId="{67C7848D-26F7-45F1-9574-69753446C9EF}" dt="2023-04-10T17:23:29.082" v="9375"/>
          <ac:spMkLst>
            <pc:docMk/>
            <pc:sldMk cId="1700127592" sldId="292"/>
            <ac:spMk id="8" creationId="{19C94AD6-B3F3-A97A-D48E-B90C1A533066}"/>
          </ac:spMkLst>
        </pc:spChg>
        <pc:spChg chg="add mod">
          <ac:chgData name="Patrick Molligo" userId="3bb0837e-4947-4629-9175-5c7940436ad2" providerId="ADAL" clId="{67C7848D-26F7-45F1-9574-69753446C9EF}" dt="2023-04-10T17:31:21.502" v="9573" actId="20577"/>
          <ac:spMkLst>
            <pc:docMk/>
            <pc:sldMk cId="1700127592" sldId="292"/>
            <ac:spMk id="11" creationId="{DE0B2B11-95FC-6006-3ED1-E7E764BB0184}"/>
          </ac:spMkLst>
        </pc:spChg>
        <pc:grpChg chg="del">
          <ac:chgData name="Patrick Molligo" userId="3bb0837e-4947-4629-9175-5c7940436ad2" providerId="ADAL" clId="{67C7848D-26F7-45F1-9574-69753446C9EF}" dt="2023-04-10T09:11:22.205" v="7942" actId="478"/>
          <ac:grpSpMkLst>
            <pc:docMk/>
            <pc:sldMk cId="1700127592" sldId="292"/>
            <ac:grpSpMk id="7" creationId="{5BE460E3-DDB1-578B-21FE-A45636A8A5B9}"/>
          </ac:grpSpMkLst>
        </pc:grpChg>
        <pc:graphicFrameChg chg="add del mod">
          <ac:chgData name="Patrick Molligo" userId="3bb0837e-4947-4629-9175-5c7940436ad2" providerId="ADAL" clId="{67C7848D-26F7-45F1-9574-69753446C9EF}" dt="2023-04-10T09:23:35.384" v="7972" actId="478"/>
          <ac:graphicFrameMkLst>
            <pc:docMk/>
            <pc:sldMk cId="1700127592" sldId="292"/>
            <ac:graphicFrameMk id="8" creationId="{4F1ED542-6A32-9179-7F94-E1F731568BC6}"/>
          </ac:graphicFrameMkLst>
        </pc:graphicFrameChg>
        <pc:graphicFrameChg chg="add mod">
          <ac:chgData name="Patrick Molligo" userId="3bb0837e-4947-4629-9175-5c7940436ad2" providerId="ADAL" clId="{67C7848D-26F7-45F1-9574-69753446C9EF}" dt="2023-04-10T17:10:30.111" v="9111"/>
          <ac:graphicFrameMkLst>
            <pc:docMk/>
            <pc:sldMk cId="1700127592" sldId="292"/>
            <ac:graphicFrameMk id="9" creationId="{4F1ED542-6A32-9179-7F94-E1F731568BC6}"/>
          </ac:graphicFrameMkLst>
        </pc:graphicFrameChg>
      </pc:sldChg>
      <pc:sldChg chg="addSp delSp modSp add mod delAnim modAnim modNotes modNotesTx">
        <pc:chgData name="Patrick Molligo" userId="3bb0837e-4947-4629-9175-5c7940436ad2" providerId="ADAL" clId="{67C7848D-26F7-45F1-9574-69753446C9EF}" dt="2023-04-10T17:35:32.732" v="9654" actId="20577"/>
        <pc:sldMkLst>
          <pc:docMk/>
          <pc:sldMk cId="4052917876" sldId="293"/>
        </pc:sldMkLst>
        <pc:spChg chg="mod">
          <ac:chgData name="Patrick Molligo" userId="3bb0837e-4947-4629-9175-5c7940436ad2" providerId="ADAL" clId="{67C7848D-26F7-45F1-9574-69753446C9EF}" dt="2023-04-10T17:28:26.307" v="9485" actId="20577"/>
          <ac:spMkLst>
            <pc:docMk/>
            <pc:sldMk cId="4052917876" sldId="293"/>
            <ac:spMk id="2" creationId="{A7CDAD19-0161-BA4D-74EF-AD263B1BD79D}"/>
          </ac:spMkLst>
        </pc:spChg>
        <pc:spChg chg="add del">
          <ac:chgData name="Patrick Molligo" userId="3bb0837e-4947-4629-9175-5c7940436ad2" providerId="ADAL" clId="{67C7848D-26F7-45F1-9574-69753446C9EF}" dt="2023-04-10T17:23:29.082" v="9375"/>
          <ac:spMkLst>
            <pc:docMk/>
            <pc:sldMk cId="4052917876" sldId="293"/>
            <ac:spMk id="3" creationId="{1CA24221-7CCA-397D-16FC-85A93FA108A3}"/>
          </ac:spMkLst>
        </pc:spChg>
        <pc:spChg chg="add del mod">
          <ac:chgData name="Patrick Molligo" userId="3bb0837e-4947-4629-9175-5c7940436ad2" providerId="ADAL" clId="{67C7848D-26F7-45F1-9574-69753446C9EF}" dt="2023-04-10T09:39:05.654" v="8410" actId="478"/>
          <ac:spMkLst>
            <pc:docMk/>
            <pc:sldMk cId="4052917876" sldId="293"/>
            <ac:spMk id="4" creationId="{48062262-4B8D-BFAA-E66D-D20F58CF2D7C}"/>
          </ac:spMkLst>
        </pc:spChg>
        <pc:spChg chg="add del">
          <ac:chgData name="Patrick Molligo" userId="3bb0837e-4947-4629-9175-5c7940436ad2" providerId="ADAL" clId="{67C7848D-26F7-45F1-9574-69753446C9EF}" dt="2023-04-10T17:23:29.082" v="9375"/>
          <ac:spMkLst>
            <pc:docMk/>
            <pc:sldMk cId="4052917876" sldId="293"/>
            <ac:spMk id="4" creationId="{4F7B9186-AEFF-3139-FF1D-4222657FD18B}"/>
          </ac:spMkLst>
        </pc:spChg>
        <pc:spChg chg="add del">
          <ac:chgData name="Patrick Molligo" userId="3bb0837e-4947-4629-9175-5c7940436ad2" providerId="ADAL" clId="{67C7848D-26F7-45F1-9574-69753446C9EF}" dt="2023-04-10T17:23:29.082" v="9375"/>
          <ac:spMkLst>
            <pc:docMk/>
            <pc:sldMk cId="4052917876" sldId="293"/>
            <ac:spMk id="5" creationId="{3905EA92-C93F-E5A1-B263-8D01E1A893E5}"/>
          </ac:spMkLst>
        </pc:spChg>
        <pc:spChg chg="del">
          <ac:chgData name="Patrick Molligo" userId="3bb0837e-4947-4629-9175-5c7940436ad2" providerId="ADAL" clId="{67C7848D-26F7-45F1-9574-69753446C9EF}" dt="2023-04-10T09:38:54.274" v="8405" actId="478"/>
          <ac:spMkLst>
            <pc:docMk/>
            <pc:sldMk cId="4052917876" sldId="293"/>
            <ac:spMk id="5" creationId="{B5C8D075-2992-5920-A426-32B94D672AE7}"/>
          </ac:spMkLst>
        </pc:spChg>
        <pc:spChg chg="del">
          <ac:chgData name="Patrick Molligo" userId="3bb0837e-4947-4629-9175-5c7940436ad2" providerId="ADAL" clId="{67C7848D-26F7-45F1-9574-69753446C9EF}" dt="2023-04-10T09:38:48.800" v="8403" actId="478"/>
          <ac:spMkLst>
            <pc:docMk/>
            <pc:sldMk cId="4052917876" sldId="293"/>
            <ac:spMk id="6" creationId="{8A0EE8E4-56AF-AE38-B528-E689D953D462}"/>
          </ac:spMkLst>
        </pc:spChg>
        <pc:spChg chg="del">
          <ac:chgData name="Patrick Molligo" userId="3bb0837e-4947-4629-9175-5c7940436ad2" providerId="ADAL" clId="{67C7848D-26F7-45F1-9574-69753446C9EF}" dt="2023-04-10T09:38:51.957" v="8404" actId="478"/>
          <ac:spMkLst>
            <pc:docMk/>
            <pc:sldMk cId="4052917876" sldId="293"/>
            <ac:spMk id="7" creationId="{2E6E4CF2-1531-D106-FD0F-4F779EFFCF7A}"/>
          </ac:spMkLst>
        </pc:spChg>
        <pc:spChg chg="add del mod">
          <ac:chgData name="Patrick Molligo" userId="3bb0837e-4947-4629-9175-5c7940436ad2" providerId="ADAL" clId="{67C7848D-26F7-45F1-9574-69753446C9EF}" dt="2023-04-10T17:23:28.937" v="9374"/>
          <ac:spMkLst>
            <pc:docMk/>
            <pc:sldMk cId="4052917876" sldId="293"/>
            <ac:spMk id="8" creationId="{8F5A387A-1E38-13CB-4630-366FE7FFF250}"/>
          </ac:spMkLst>
        </pc:spChg>
        <pc:spChg chg="add del">
          <ac:chgData name="Patrick Molligo" userId="3bb0837e-4947-4629-9175-5c7940436ad2" providerId="ADAL" clId="{67C7848D-26F7-45F1-9574-69753446C9EF}" dt="2023-04-10T17:23:28.937" v="9374"/>
          <ac:spMkLst>
            <pc:docMk/>
            <pc:sldMk cId="4052917876" sldId="293"/>
            <ac:spMk id="9" creationId="{DAD0E0B5-88D1-6741-26A9-7DC8AFF74BA2}"/>
          </ac:spMkLst>
        </pc:spChg>
        <pc:spChg chg="add del mod">
          <ac:chgData name="Patrick Molligo" userId="3bb0837e-4947-4629-9175-5c7940436ad2" providerId="ADAL" clId="{67C7848D-26F7-45F1-9574-69753446C9EF}" dt="2023-04-10T17:23:28.937" v="9374"/>
          <ac:spMkLst>
            <pc:docMk/>
            <pc:sldMk cId="4052917876" sldId="293"/>
            <ac:spMk id="10" creationId="{479E2BE0-1D77-1B30-E9FB-153D0E7620B7}"/>
          </ac:spMkLst>
        </pc:spChg>
        <pc:spChg chg="add del mod">
          <ac:chgData name="Patrick Molligo" userId="3bb0837e-4947-4629-9175-5c7940436ad2" providerId="ADAL" clId="{67C7848D-26F7-45F1-9574-69753446C9EF}" dt="2023-04-10T09:39:00.654" v="8407"/>
          <ac:spMkLst>
            <pc:docMk/>
            <pc:sldMk cId="4052917876" sldId="293"/>
            <ac:spMk id="11" creationId="{33275575-3BBC-6946-6A38-AF9A1A4433D3}"/>
          </ac:spMkLst>
        </pc:spChg>
        <pc:spChg chg="add del mod">
          <ac:chgData name="Patrick Molligo" userId="3bb0837e-4947-4629-9175-5c7940436ad2" providerId="ADAL" clId="{67C7848D-26F7-45F1-9574-69753446C9EF}" dt="2023-04-10T09:39:04.134" v="8409"/>
          <ac:spMkLst>
            <pc:docMk/>
            <pc:sldMk cId="4052917876" sldId="293"/>
            <ac:spMk id="12" creationId="{1B19969D-7CB6-FF6B-72F9-6C7B9819AC05}"/>
          </ac:spMkLst>
        </pc:spChg>
        <pc:spChg chg="add mod">
          <ac:chgData name="Patrick Molligo" userId="3bb0837e-4947-4629-9175-5c7940436ad2" providerId="ADAL" clId="{67C7848D-26F7-45F1-9574-69753446C9EF}" dt="2023-04-10T17:35:32.732" v="9654" actId="20577"/>
          <ac:spMkLst>
            <pc:docMk/>
            <pc:sldMk cId="4052917876" sldId="293"/>
            <ac:spMk id="13" creationId="{5B228F2B-D344-AC86-CD05-5FC7725E5E33}"/>
          </ac:spMkLst>
        </pc:spChg>
      </pc:sldChg>
      <pc:sldChg chg="addSp delSp modSp add mod modAnim modNotesTx">
        <pc:chgData name="Patrick Molligo" userId="3bb0837e-4947-4629-9175-5c7940436ad2" providerId="ADAL" clId="{67C7848D-26F7-45F1-9574-69753446C9EF}" dt="2023-04-10T17:53:15.267" v="9888"/>
        <pc:sldMkLst>
          <pc:docMk/>
          <pc:sldMk cId="1286564088" sldId="294"/>
        </pc:sldMkLst>
        <pc:spChg chg="mod">
          <ac:chgData name="Patrick Molligo" userId="3bb0837e-4947-4629-9175-5c7940436ad2" providerId="ADAL" clId="{67C7848D-26F7-45F1-9574-69753446C9EF}" dt="2023-04-10T17:13:33.392" v="9184" actId="20577"/>
          <ac:spMkLst>
            <pc:docMk/>
            <pc:sldMk cId="1286564088" sldId="294"/>
            <ac:spMk id="2" creationId="{DAAE9549-5C80-8DBF-0028-04FE4BDDDD21}"/>
          </ac:spMkLst>
        </pc:spChg>
        <pc:spChg chg="mod">
          <ac:chgData name="Patrick Molligo" userId="3bb0837e-4947-4629-9175-5c7940436ad2" providerId="ADAL" clId="{67C7848D-26F7-45F1-9574-69753446C9EF}" dt="2023-04-10T17:47:48.011" v="9834" actId="404"/>
          <ac:spMkLst>
            <pc:docMk/>
            <pc:sldMk cId="1286564088" sldId="294"/>
            <ac:spMk id="3" creationId="{1167D7D7-86C8-BA7C-1AC7-9372CF8B8F55}"/>
          </ac:spMkLst>
        </pc:spChg>
        <pc:spChg chg="add del">
          <ac:chgData name="Patrick Molligo" userId="3bb0837e-4947-4629-9175-5c7940436ad2" providerId="ADAL" clId="{67C7848D-26F7-45F1-9574-69753446C9EF}" dt="2023-04-10T17:23:29.082" v="9375"/>
          <ac:spMkLst>
            <pc:docMk/>
            <pc:sldMk cId="1286564088" sldId="294"/>
            <ac:spMk id="4" creationId="{DC42DB87-E277-A1D0-5C30-A86AAC75E742}"/>
          </ac:spMkLst>
        </pc:spChg>
        <pc:spChg chg="add del">
          <ac:chgData name="Patrick Molligo" userId="3bb0837e-4947-4629-9175-5c7940436ad2" providerId="ADAL" clId="{67C7848D-26F7-45F1-9574-69753446C9EF}" dt="2023-04-10T17:23:29.082" v="9375"/>
          <ac:spMkLst>
            <pc:docMk/>
            <pc:sldMk cId="1286564088" sldId="294"/>
            <ac:spMk id="5" creationId="{FD2232ED-D9B0-513D-CE0A-A23B6E1317AC}"/>
          </ac:spMkLst>
        </pc:spChg>
        <pc:spChg chg="add del">
          <ac:chgData name="Patrick Molligo" userId="3bb0837e-4947-4629-9175-5c7940436ad2" providerId="ADAL" clId="{67C7848D-26F7-45F1-9574-69753446C9EF}" dt="2023-04-10T17:23:29.082" v="9375"/>
          <ac:spMkLst>
            <pc:docMk/>
            <pc:sldMk cId="1286564088" sldId="294"/>
            <ac:spMk id="6" creationId="{E1E67742-25FD-2A8F-B36F-37A604D5F5FC}"/>
          </ac:spMkLst>
        </pc:spChg>
        <pc:spChg chg="add del">
          <ac:chgData name="Patrick Molligo" userId="3bb0837e-4947-4629-9175-5c7940436ad2" providerId="ADAL" clId="{67C7848D-26F7-45F1-9574-69753446C9EF}" dt="2023-04-10T17:23:28.937" v="9374"/>
          <ac:spMkLst>
            <pc:docMk/>
            <pc:sldMk cId="1286564088" sldId="294"/>
            <ac:spMk id="7" creationId="{81F888AE-B1AB-01AA-F726-B5E1B59F635B}"/>
          </ac:spMkLst>
        </pc:spChg>
        <pc:spChg chg="add del">
          <ac:chgData name="Patrick Molligo" userId="3bb0837e-4947-4629-9175-5c7940436ad2" providerId="ADAL" clId="{67C7848D-26F7-45F1-9574-69753446C9EF}" dt="2023-04-10T17:23:28.937" v="9374"/>
          <ac:spMkLst>
            <pc:docMk/>
            <pc:sldMk cId="1286564088" sldId="294"/>
            <ac:spMk id="8" creationId="{8666B66B-37D5-35B8-00CF-0DAC6C08B35E}"/>
          </ac:spMkLst>
        </pc:spChg>
        <pc:spChg chg="add del">
          <ac:chgData name="Patrick Molligo" userId="3bb0837e-4947-4629-9175-5c7940436ad2" providerId="ADAL" clId="{67C7848D-26F7-45F1-9574-69753446C9EF}" dt="2023-04-10T17:23:28.937" v="9374"/>
          <ac:spMkLst>
            <pc:docMk/>
            <pc:sldMk cId="1286564088" sldId="294"/>
            <ac:spMk id="11" creationId="{8EBD714C-9CDC-93E8-B19B-E44A4BF3A231}"/>
          </ac:spMkLst>
        </pc:spChg>
        <pc:spChg chg="add del mod">
          <ac:chgData name="Patrick Molligo" userId="3bb0837e-4947-4629-9175-5c7940436ad2" providerId="ADAL" clId="{67C7848D-26F7-45F1-9574-69753446C9EF}" dt="2023-04-10T17:46:32.985" v="9818" actId="767"/>
          <ac:spMkLst>
            <pc:docMk/>
            <pc:sldMk cId="1286564088" sldId="294"/>
            <ac:spMk id="12" creationId="{C15268AF-EA6E-DB0C-3EA5-42485B31D2C7}"/>
          </ac:spMkLst>
        </pc:spChg>
        <pc:spChg chg="add mod">
          <ac:chgData name="Patrick Molligo" userId="3bb0837e-4947-4629-9175-5c7940436ad2" providerId="ADAL" clId="{67C7848D-26F7-45F1-9574-69753446C9EF}" dt="2023-04-10T17:53:15.267" v="9888"/>
          <ac:spMkLst>
            <pc:docMk/>
            <pc:sldMk cId="1286564088" sldId="294"/>
            <ac:spMk id="13" creationId="{DF9F0819-26AA-5826-7789-0B9927D13530}"/>
          </ac:spMkLst>
        </pc:spChg>
      </pc:sldChg>
      <pc:sldChg chg="addSp delSp modSp add mod ord">
        <pc:chgData name="Patrick Molligo" userId="3bb0837e-4947-4629-9175-5c7940436ad2" providerId="ADAL" clId="{67C7848D-26F7-45F1-9574-69753446C9EF}" dt="2023-04-10T17:55:09.372" v="9909"/>
        <pc:sldMkLst>
          <pc:docMk/>
          <pc:sldMk cId="2354227105" sldId="295"/>
        </pc:sldMkLst>
        <pc:spChg chg="mod">
          <ac:chgData name="Patrick Molligo" userId="3bb0837e-4947-4629-9175-5c7940436ad2" providerId="ADAL" clId="{67C7848D-26F7-45F1-9574-69753446C9EF}" dt="2023-04-10T17:51:47.113" v="9847" actId="20577"/>
          <ac:spMkLst>
            <pc:docMk/>
            <pc:sldMk cId="2354227105" sldId="295"/>
            <ac:spMk id="2" creationId="{B89F3DAD-4157-712F-7AF2-633B7924538A}"/>
          </ac:spMkLst>
        </pc:spChg>
        <pc:spChg chg="mod">
          <ac:chgData name="Patrick Molligo" userId="3bb0837e-4947-4629-9175-5c7940436ad2" providerId="ADAL" clId="{67C7848D-26F7-45F1-9574-69753446C9EF}" dt="2023-04-10T17:52:26.453" v="9869" actId="21"/>
          <ac:spMkLst>
            <pc:docMk/>
            <pc:sldMk cId="2354227105" sldId="295"/>
            <ac:spMk id="3" creationId="{F436C92C-B11A-50D4-78CD-279260E00F74}"/>
          </ac:spMkLst>
        </pc:spChg>
        <pc:spChg chg="mod">
          <ac:chgData name="Patrick Molligo" userId="3bb0837e-4947-4629-9175-5c7940436ad2" providerId="ADAL" clId="{67C7848D-26F7-45F1-9574-69753446C9EF}" dt="2023-04-10T17:52:48.162" v="9873"/>
          <ac:spMkLst>
            <pc:docMk/>
            <pc:sldMk cId="2354227105" sldId="295"/>
            <ac:spMk id="5" creationId="{669EFBBB-2A8E-0249-9ACE-F5435E6FB262}"/>
          </ac:spMkLst>
        </pc:spChg>
        <pc:spChg chg="add mod">
          <ac:chgData name="Patrick Molligo" userId="3bb0837e-4947-4629-9175-5c7940436ad2" providerId="ADAL" clId="{67C7848D-26F7-45F1-9574-69753446C9EF}" dt="2023-04-10T17:55:09.372" v="9909"/>
          <ac:spMkLst>
            <pc:docMk/>
            <pc:sldMk cId="2354227105" sldId="295"/>
            <ac:spMk id="6" creationId="{758EB480-5701-105F-A83F-24703A4B7479}"/>
          </ac:spMkLst>
        </pc:spChg>
        <pc:spChg chg="del mod">
          <ac:chgData name="Patrick Molligo" userId="3bb0837e-4947-4629-9175-5c7940436ad2" providerId="ADAL" clId="{67C7848D-26F7-45F1-9574-69753446C9EF}" dt="2023-04-10T17:54:54.366" v="9898" actId="478"/>
          <ac:spMkLst>
            <pc:docMk/>
            <pc:sldMk cId="2354227105" sldId="295"/>
            <ac:spMk id="12" creationId="{BBC7D3D5-5B69-C21D-DE2B-F765702348E1}"/>
          </ac:spMkLst>
        </pc:spChg>
        <pc:spChg chg="del">
          <ac:chgData name="Patrick Molligo" userId="3bb0837e-4947-4629-9175-5c7940436ad2" providerId="ADAL" clId="{67C7848D-26F7-45F1-9574-69753446C9EF}" dt="2023-04-10T17:51:54.158" v="9850" actId="478"/>
          <ac:spMkLst>
            <pc:docMk/>
            <pc:sldMk cId="2354227105" sldId="295"/>
            <ac:spMk id="15" creationId="{11F8D2FE-B0F8-7C15-09C4-6E3A87B975EE}"/>
          </ac:spMkLst>
        </pc:spChg>
        <pc:spChg chg="del">
          <ac:chgData name="Patrick Molligo" userId="3bb0837e-4947-4629-9175-5c7940436ad2" providerId="ADAL" clId="{67C7848D-26F7-45F1-9574-69753446C9EF}" dt="2023-04-10T17:51:52.355" v="9848" actId="478"/>
          <ac:spMkLst>
            <pc:docMk/>
            <pc:sldMk cId="2354227105" sldId="295"/>
            <ac:spMk id="16" creationId="{2A7D4031-A5D3-4CF2-D7B7-5054935D8864}"/>
          </ac:spMkLst>
        </pc:spChg>
        <pc:spChg chg="del">
          <ac:chgData name="Patrick Molligo" userId="3bb0837e-4947-4629-9175-5c7940436ad2" providerId="ADAL" clId="{67C7848D-26F7-45F1-9574-69753446C9EF}" dt="2023-04-10T17:51:53.294" v="9849" actId="478"/>
          <ac:spMkLst>
            <pc:docMk/>
            <pc:sldMk cId="2354227105" sldId="295"/>
            <ac:spMk id="17" creationId="{BB18CBE7-6AAF-76C5-9714-BFC5B944F448}"/>
          </ac:spMkLst>
        </pc:spChg>
      </pc:sldChg>
      <pc:sldChg chg="addSp delSp modSp add mod">
        <pc:chgData name="Patrick Molligo" userId="3bb0837e-4947-4629-9175-5c7940436ad2" providerId="ADAL" clId="{67C7848D-26F7-45F1-9574-69753446C9EF}" dt="2023-04-10T17:55:04.511" v="9908" actId="20577"/>
        <pc:sldMkLst>
          <pc:docMk/>
          <pc:sldMk cId="1435010223" sldId="296"/>
        </pc:sldMkLst>
        <pc:spChg chg="mod">
          <ac:chgData name="Patrick Molligo" userId="3bb0837e-4947-4629-9175-5c7940436ad2" providerId="ADAL" clId="{67C7848D-26F7-45F1-9574-69753446C9EF}" dt="2023-04-10T17:52:37.264" v="9872" actId="1076"/>
          <ac:spMkLst>
            <pc:docMk/>
            <pc:sldMk cId="1435010223" sldId="296"/>
            <ac:spMk id="3" creationId="{F436C92C-B11A-50D4-78CD-279260E00F74}"/>
          </ac:spMkLst>
        </pc:spChg>
        <pc:spChg chg="mod">
          <ac:chgData name="Patrick Molligo" userId="3bb0837e-4947-4629-9175-5c7940436ad2" providerId="ADAL" clId="{67C7848D-26F7-45F1-9574-69753446C9EF}" dt="2023-04-10T17:52:56.610" v="9874"/>
          <ac:spMkLst>
            <pc:docMk/>
            <pc:sldMk cId="1435010223" sldId="296"/>
            <ac:spMk id="5" creationId="{669EFBBB-2A8E-0249-9ACE-F5435E6FB262}"/>
          </ac:spMkLst>
        </pc:spChg>
        <pc:spChg chg="add del mod">
          <ac:chgData name="Patrick Molligo" userId="3bb0837e-4947-4629-9175-5c7940436ad2" providerId="ADAL" clId="{67C7848D-26F7-45F1-9574-69753446C9EF}" dt="2023-04-10T17:55:04.511" v="9908" actId="20577"/>
          <ac:spMkLst>
            <pc:docMk/>
            <pc:sldMk cId="1435010223" sldId="296"/>
            <ac:spMk id="12" creationId="{BBC7D3D5-5B69-C21D-DE2B-F765702348E1}"/>
          </ac:spMkLst>
        </pc:spChg>
      </pc:sldChg>
      <pc:sldMasterChg chg="modSp mod modSldLayout">
        <pc:chgData name="Patrick Molligo" userId="3bb0837e-4947-4629-9175-5c7940436ad2" providerId="ADAL" clId="{67C7848D-26F7-45F1-9574-69753446C9EF}" dt="2023-04-10T17:24:26.858" v="9378" actId="20577"/>
        <pc:sldMasterMkLst>
          <pc:docMk/>
          <pc:sldMasterMk cId="2393917226" sldId="2147483660"/>
        </pc:sldMasterMkLst>
        <pc:spChg chg="mod">
          <ac:chgData name="Patrick Molligo" userId="3bb0837e-4947-4629-9175-5c7940436ad2" providerId="ADAL" clId="{67C7848D-26F7-45F1-9574-69753446C9EF}" dt="2023-04-10T17:10:16.949" v="9110"/>
          <ac:spMkLst>
            <pc:docMk/>
            <pc:sldMasterMk cId="2393917226" sldId="2147483660"/>
            <ac:spMk id="4" creationId="{00000000-0000-0000-0000-000000000000}"/>
          </ac:spMkLst>
        </pc:spChg>
        <pc:spChg chg="mod">
          <ac:chgData name="Patrick Molligo" userId="3bb0837e-4947-4629-9175-5c7940436ad2" providerId="ADAL" clId="{67C7848D-26F7-45F1-9574-69753446C9EF}" dt="2023-04-09T03:59:51.418" v="1487" actId="20577"/>
          <ac:spMkLst>
            <pc:docMk/>
            <pc:sldMasterMk cId="2393917226" sldId="2147483660"/>
            <ac:spMk id="5" creationId="{00000000-0000-0000-0000-000000000000}"/>
          </ac:spMkLst>
        </pc:spChg>
        <pc:spChg chg="mod">
          <ac:chgData name="Patrick Molligo" userId="3bb0837e-4947-4629-9175-5c7940436ad2" providerId="ADAL" clId="{67C7848D-26F7-45F1-9574-69753446C9EF}" dt="2023-04-10T17:08:34.340" v="9071"/>
          <ac:spMkLst>
            <pc:docMk/>
            <pc:sldMasterMk cId="2393917226" sldId="2147483660"/>
            <ac:spMk id="6" creationId="{00000000-0000-0000-0000-000000000000}"/>
          </ac:spMkLst>
        </pc:spChg>
        <pc:sldLayoutChg chg="modSp mod">
          <pc:chgData name="Patrick Molligo" userId="3bb0837e-4947-4629-9175-5c7940436ad2" providerId="ADAL" clId="{67C7848D-26F7-45F1-9574-69753446C9EF}" dt="2023-04-10T17:10:16.949" v="9110"/>
          <pc:sldLayoutMkLst>
            <pc:docMk/>
            <pc:sldMasterMk cId="2393917226" sldId="2147483660"/>
            <pc:sldLayoutMk cId="2961109766" sldId="2147483661"/>
          </pc:sldLayoutMkLst>
          <pc:spChg chg="mod">
            <ac:chgData name="Patrick Molligo" userId="3bb0837e-4947-4629-9175-5c7940436ad2" providerId="ADAL" clId="{67C7848D-26F7-45F1-9574-69753446C9EF}" dt="2023-04-10T17:10:16.949" v="9110"/>
            <ac:spMkLst>
              <pc:docMk/>
              <pc:sldMasterMk cId="2393917226" sldId="2147483660"/>
              <pc:sldLayoutMk cId="2961109766" sldId="2147483661"/>
              <ac:spMk id="4" creationId="{00000000-0000-0000-0000-000000000000}"/>
            </ac:spMkLst>
          </pc:spChg>
          <pc:spChg chg="mod">
            <ac:chgData name="Patrick Molligo" userId="3bb0837e-4947-4629-9175-5c7940436ad2" providerId="ADAL" clId="{67C7848D-26F7-45F1-9574-69753446C9EF}" dt="2023-04-09T03:56:18.478" v="141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67C7848D-26F7-45F1-9574-69753446C9EF}" dt="2023-04-04T15:23:48.986" v="429" actId="20577"/>
            <ac:spMkLst>
              <pc:docMk/>
              <pc:sldMasterMk cId="2393917226" sldId="2147483660"/>
              <pc:sldLayoutMk cId="2961109766" sldId="2147483661"/>
              <ac:spMk id="7" creationId="{00000000-0000-0000-0000-000000000000}"/>
            </ac:spMkLst>
          </pc:spChg>
        </pc:sldLayoutChg>
        <pc:sldLayoutChg chg="modSp mod">
          <pc:chgData name="Patrick Molligo" userId="3bb0837e-4947-4629-9175-5c7940436ad2" providerId="ADAL" clId="{67C7848D-26F7-45F1-9574-69753446C9EF}" dt="2023-04-10T17:24:26.858" v="9378" actId="20577"/>
          <pc:sldLayoutMkLst>
            <pc:docMk/>
            <pc:sldMasterMk cId="2393917226" sldId="2147483660"/>
            <pc:sldLayoutMk cId="503975204" sldId="2147483662"/>
          </pc:sldLayoutMkLst>
          <pc:spChg chg="mod">
            <ac:chgData name="Patrick Molligo" userId="3bb0837e-4947-4629-9175-5c7940436ad2" providerId="ADAL" clId="{67C7848D-26F7-45F1-9574-69753446C9EF}" dt="2023-04-10T17:10:16.949" v="9110"/>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67C7848D-26F7-45F1-9574-69753446C9EF}" dt="2023-04-10T06:13:02.667" v="6419" actId="403"/>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67C7848D-26F7-45F1-9574-69753446C9EF}" dt="2023-04-10T17:24:26.858" v="9378" actId="20577"/>
            <ac:spMkLst>
              <pc:docMk/>
              <pc:sldMasterMk cId="2393917226" sldId="2147483660"/>
              <pc:sldLayoutMk cId="503975204" sldId="2147483662"/>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425676403" sldId="2147483663"/>
          </pc:sldLayoutMkLst>
          <pc:spChg chg="mod">
            <ac:chgData name="Patrick Molligo" userId="3bb0837e-4947-4629-9175-5c7940436ad2" providerId="ADAL" clId="{67C7848D-26F7-45F1-9574-69753446C9EF}" dt="2023-04-10T17:10:16.949" v="9110"/>
            <ac:spMkLst>
              <pc:docMk/>
              <pc:sldMasterMk cId="2393917226" sldId="2147483660"/>
              <pc:sldLayoutMk cId="1425676403" sldId="2147483663"/>
              <ac:spMk id="4" creationId="{00000000-0000-0000-0000-000000000000}"/>
            </ac:spMkLst>
          </pc:spChg>
          <pc:spChg chg="mod">
            <ac:chgData name="Patrick Molligo" userId="3bb0837e-4947-4629-9175-5c7940436ad2" providerId="ADAL" clId="{67C7848D-26F7-45F1-9574-69753446C9EF}" dt="2023-04-09T03:56:26.498" v="1419"/>
            <ac:spMkLst>
              <pc:docMk/>
              <pc:sldMasterMk cId="2393917226" sldId="2147483660"/>
              <pc:sldLayoutMk cId="1425676403" sldId="2147483663"/>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712942535" sldId="2147483664"/>
          </pc:sldLayoutMkLst>
          <pc:spChg chg="mod">
            <ac:chgData name="Patrick Molligo" userId="3bb0837e-4947-4629-9175-5c7940436ad2" providerId="ADAL" clId="{67C7848D-26F7-45F1-9574-69753446C9EF}" dt="2023-04-10T17:10:16.949" v="9110"/>
            <ac:spMkLst>
              <pc:docMk/>
              <pc:sldMasterMk cId="2393917226" sldId="2147483660"/>
              <pc:sldLayoutMk cId="3712942535" sldId="2147483664"/>
              <ac:spMk id="5" creationId="{00000000-0000-0000-0000-000000000000}"/>
            </ac:spMkLst>
          </pc:spChg>
          <pc:spChg chg="mod">
            <ac:chgData name="Patrick Molligo" userId="3bb0837e-4947-4629-9175-5c7940436ad2" providerId="ADAL" clId="{67C7848D-26F7-45F1-9574-69753446C9EF}" dt="2023-04-09T03:55:49.816" v="1410"/>
            <ac:spMkLst>
              <pc:docMk/>
              <pc:sldMasterMk cId="2393917226" sldId="2147483660"/>
              <pc:sldLayoutMk cId="3712942535" sldId="2147483664"/>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241311556" sldId="2147483665"/>
          </pc:sldLayoutMkLst>
          <pc:spChg chg="mod">
            <ac:chgData name="Patrick Molligo" userId="3bb0837e-4947-4629-9175-5c7940436ad2" providerId="ADAL" clId="{67C7848D-26F7-45F1-9574-69753446C9EF}" dt="2023-04-10T17:10:16.949" v="9110"/>
            <ac:spMkLst>
              <pc:docMk/>
              <pc:sldMasterMk cId="2393917226" sldId="2147483660"/>
              <pc:sldLayoutMk cId="2241311556" sldId="2147483665"/>
              <ac:spMk id="7" creationId="{00000000-0000-0000-0000-000000000000}"/>
            </ac:spMkLst>
          </pc:spChg>
          <pc:spChg chg="mod">
            <ac:chgData name="Patrick Molligo" userId="3bb0837e-4947-4629-9175-5c7940436ad2" providerId="ADAL" clId="{67C7848D-26F7-45F1-9574-69753446C9EF}" dt="2023-04-09T03:55:54.667" v="1411"/>
            <ac:spMkLst>
              <pc:docMk/>
              <pc:sldMasterMk cId="2393917226" sldId="2147483660"/>
              <pc:sldLayoutMk cId="2241311556" sldId="2147483665"/>
              <ac:spMk id="9"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550515787" sldId="2147483666"/>
          </pc:sldLayoutMkLst>
          <pc:spChg chg="mod">
            <ac:chgData name="Patrick Molligo" userId="3bb0837e-4947-4629-9175-5c7940436ad2" providerId="ADAL" clId="{67C7848D-26F7-45F1-9574-69753446C9EF}" dt="2023-04-10T17:10:16.949" v="9110"/>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67C7848D-26F7-45F1-9574-69753446C9EF}" dt="2023-04-09T03:56:00.348" v="1412"/>
            <ac:spMkLst>
              <pc:docMk/>
              <pc:sldMasterMk cId="2393917226" sldId="2147483660"/>
              <pc:sldLayoutMk cId="2550515787" sldId="2147483666"/>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85155386" sldId="2147483667"/>
          </pc:sldLayoutMkLst>
          <pc:spChg chg="mod">
            <ac:chgData name="Patrick Molligo" userId="3bb0837e-4947-4629-9175-5c7940436ad2" providerId="ADAL" clId="{67C7848D-26F7-45F1-9574-69753446C9EF}" dt="2023-04-10T17:10:16.949" v="9110"/>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67C7848D-26F7-45F1-9574-69753446C9EF}" dt="2023-04-09T03:56:03.418" v="1413"/>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67C7848D-26F7-45F1-9574-69753446C9EF}" dt="2023-04-10T17:10:16.949" v="9110"/>
          <pc:sldLayoutMkLst>
            <pc:docMk/>
            <pc:sldMasterMk cId="2393917226" sldId="2147483660"/>
            <pc:sldLayoutMk cId="3121533504" sldId="2147483668"/>
          </pc:sldLayoutMkLst>
          <pc:spChg chg="mod">
            <ac:chgData name="Patrick Molligo" userId="3bb0837e-4947-4629-9175-5c7940436ad2" providerId="ADAL" clId="{67C7848D-26F7-45F1-9574-69753446C9EF}" dt="2023-04-10T17:10:16.949" v="9110"/>
            <ac:spMkLst>
              <pc:docMk/>
              <pc:sldMasterMk cId="2393917226" sldId="2147483660"/>
              <pc:sldLayoutMk cId="3121533504" sldId="2147483668"/>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566222146" sldId="2147483669"/>
          </pc:sldLayoutMkLst>
          <pc:spChg chg="mod">
            <ac:chgData name="Patrick Molligo" userId="3bb0837e-4947-4629-9175-5c7940436ad2" providerId="ADAL" clId="{67C7848D-26F7-45F1-9574-69753446C9EF}" dt="2023-04-10T17:10:16.949" v="9110"/>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67C7848D-26F7-45F1-9574-69753446C9EF}" dt="2023-04-09T03:56:08.808" v="1414"/>
            <ac:spMkLst>
              <pc:docMk/>
              <pc:sldMasterMk cId="2393917226" sldId="2147483660"/>
              <pc:sldLayoutMk cId="3566222146" sldId="2147483669"/>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63046332" sldId="2147483670"/>
          </pc:sldLayoutMkLst>
          <pc:spChg chg="mod">
            <ac:chgData name="Patrick Molligo" userId="3bb0837e-4947-4629-9175-5c7940436ad2" providerId="ADAL" clId="{67C7848D-26F7-45F1-9574-69753446C9EF}" dt="2023-04-10T17:10:16.949" v="9110"/>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67C7848D-26F7-45F1-9574-69753446C9EF}" dt="2023-04-09T03:56:12.107" v="1415"/>
            <ac:spMkLst>
              <pc:docMk/>
              <pc:sldMasterMk cId="2393917226" sldId="2147483660"/>
              <pc:sldLayoutMk cId="2463046332" sldId="2147483670"/>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601092339" sldId="2147483671"/>
          </pc:sldLayoutMkLst>
          <pc:spChg chg="mod">
            <ac:chgData name="Patrick Molligo" userId="3bb0837e-4947-4629-9175-5c7940436ad2" providerId="ADAL" clId="{67C7848D-26F7-45F1-9574-69753446C9EF}" dt="2023-04-10T17:10:16.949" v="9110"/>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67C7848D-26F7-45F1-9574-69753446C9EF}" dt="2023-04-09T03:56:14.946" v="1416"/>
            <ac:spMkLst>
              <pc:docMk/>
              <pc:sldMasterMk cId="2393917226" sldId="2147483660"/>
              <pc:sldLayoutMk cId="1601092339" sldId="2147483671"/>
              <ac:spMk id="6" creationId="{00000000-0000-0000-0000-000000000000}"/>
            </ac:spMkLst>
          </pc:spChg>
        </pc:sldLayoutChg>
      </pc:sldMasterChg>
    </pc:docChg>
  </pc:docChgLst>
  <pc:docChgLst>
    <pc:chgData name="Patrick Molligo" userId="3bb0837e-4947-4629-9175-5c7940436ad2" providerId="ADAL" clId="{0B7ED4BE-E245-414F-BCE6-261A7DBD6242}"/>
    <pc:docChg chg="undo redo custSel addSld delSld modSld sldOrd modMainMaster">
      <pc:chgData name="Patrick Molligo" userId="3bb0837e-4947-4629-9175-5c7940436ad2" providerId="ADAL" clId="{0B7ED4BE-E245-414F-BCE6-261A7DBD6242}" dt="2023-09-25T17:39:01.812" v="3397" actId="2696"/>
      <pc:docMkLst>
        <pc:docMk/>
      </pc:docMkLst>
      <pc:sldChg chg="modSp mod">
        <pc:chgData name="Patrick Molligo" userId="3bb0837e-4947-4629-9175-5c7940436ad2" providerId="ADAL" clId="{0B7ED4BE-E245-414F-BCE6-261A7DBD6242}" dt="2023-09-25T01:28:44.698" v="17"/>
        <pc:sldMkLst>
          <pc:docMk/>
          <pc:sldMk cId="349852564" sldId="256"/>
        </pc:sldMkLst>
        <pc:spChg chg="mod">
          <ac:chgData name="Patrick Molligo" userId="3bb0837e-4947-4629-9175-5c7940436ad2" providerId="ADAL" clId="{0B7ED4BE-E245-414F-BCE6-261A7DBD6242}" dt="2023-09-25T01:28:44.698" v="17"/>
          <ac:spMkLst>
            <pc:docMk/>
            <pc:sldMk cId="349852564" sldId="256"/>
            <ac:spMk id="2" creationId="{76291A4A-1768-368F-629D-944CE894698A}"/>
          </ac:spMkLst>
        </pc:spChg>
        <pc:spChg chg="mod">
          <ac:chgData name="Patrick Molligo" userId="3bb0837e-4947-4629-9175-5c7940436ad2" providerId="ADAL" clId="{0B7ED4BE-E245-414F-BCE6-261A7DBD6242}" dt="2023-09-25T01:28:21.498" v="10" actId="20577"/>
          <ac:spMkLst>
            <pc:docMk/>
            <pc:sldMk cId="349852564" sldId="256"/>
            <ac:spMk id="3" creationId="{ADC3A071-3C33-E626-4B4F-6C99F181CC81}"/>
          </ac:spMkLst>
        </pc:spChg>
      </pc:sldChg>
      <pc:sldChg chg="addSp delSp modSp del mod ord">
        <pc:chgData name="Patrick Molligo" userId="3bb0837e-4947-4629-9175-5c7940436ad2" providerId="ADAL" clId="{0B7ED4BE-E245-414F-BCE6-261A7DBD6242}" dt="2023-09-25T06:45:48.247" v="3190" actId="2696"/>
        <pc:sldMkLst>
          <pc:docMk/>
          <pc:sldMk cId="30080763" sldId="257"/>
        </pc:sldMkLst>
        <pc:spChg chg="del mod">
          <ac:chgData name="Patrick Molligo" userId="3bb0837e-4947-4629-9175-5c7940436ad2" providerId="ADAL" clId="{0B7ED4BE-E245-414F-BCE6-261A7DBD6242}" dt="2023-09-25T06:45:45.960" v="3189" actId="478"/>
          <ac:spMkLst>
            <pc:docMk/>
            <pc:sldMk cId="30080763" sldId="257"/>
            <ac:spMk id="3" creationId="{B3967D59-F6E7-DE8E-FE01-F5950EEA92F5}"/>
          </ac:spMkLst>
        </pc:spChg>
        <pc:spChg chg="add mod">
          <ac:chgData name="Patrick Molligo" userId="3bb0837e-4947-4629-9175-5c7940436ad2" providerId="ADAL" clId="{0B7ED4BE-E245-414F-BCE6-261A7DBD6242}" dt="2023-09-25T06:45:45.960" v="3189" actId="478"/>
          <ac:spMkLst>
            <pc:docMk/>
            <pc:sldMk cId="30080763" sldId="257"/>
            <ac:spMk id="10" creationId="{9BE93143-08E1-55D3-0121-EA6C3A45B305}"/>
          </ac:spMkLst>
        </pc:spChg>
      </pc:sldChg>
      <pc:sldChg chg="del">
        <pc:chgData name="Patrick Molligo" userId="3bb0837e-4947-4629-9175-5c7940436ad2" providerId="ADAL" clId="{0B7ED4BE-E245-414F-BCE6-261A7DBD6242}" dt="2023-09-25T01:30:39.212" v="25" actId="47"/>
        <pc:sldMkLst>
          <pc:docMk/>
          <pc:sldMk cId="4113640855" sldId="258"/>
        </pc:sldMkLst>
      </pc:sldChg>
      <pc:sldChg chg="modSp mod addAnim delAnim modAnim chgLayout">
        <pc:chgData name="Patrick Molligo" userId="3bb0837e-4947-4629-9175-5c7940436ad2" providerId="ADAL" clId="{0B7ED4BE-E245-414F-BCE6-261A7DBD6242}" dt="2023-09-25T05:02:31.958" v="2162"/>
        <pc:sldMkLst>
          <pc:docMk/>
          <pc:sldMk cId="4144446268" sldId="262"/>
        </pc:sldMkLst>
        <pc:spChg chg="mod ord">
          <ac:chgData name="Patrick Molligo" userId="3bb0837e-4947-4629-9175-5c7940436ad2" providerId="ADAL" clId="{0B7ED4BE-E245-414F-BCE6-261A7DBD6242}" dt="2023-09-25T03:37:19.899" v="1000" actId="700"/>
          <ac:spMkLst>
            <pc:docMk/>
            <pc:sldMk cId="4144446268" sldId="262"/>
            <ac:spMk id="2" creationId="{5549AD20-51CA-791C-D142-EE7F9B3535B4}"/>
          </ac:spMkLst>
        </pc:spChg>
        <pc:spChg chg="mod ord">
          <ac:chgData name="Patrick Molligo" userId="3bb0837e-4947-4629-9175-5c7940436ad2" providerId="ADAL" clId="{0B7ED4BE-E245-414F-BCE6-261A7DBD6242}" dt="2023-09-25T04:23:37.406" v="1555" actId="27636"/>
          <ac:spMkLst>
            <pc:docMk/>
            <pc:sldMk cId="4144446268" sldId="262"/>
            <ac:spMk id="3" creationId="{7348A770-5618-DD09-65EE-B1B791C8B020}"/>
          </ac:spMkLst>
        </pc:spChg>
        <pc:spChg chg="mod ord">
          <ac:chgData name="Patrick Molligo" userId="3bb0837e-4947-4629-9175-5c7940436ad2" providerId="ADAL" clId="{0B7ED4BE-E245-414F-BCE6-261A7DBD6242}" dt="2023-09-25T03:37:19.899" v="1000" actId="700"/>
          <ac:spMkLst>
            <pc:docMk/>
            <pc:sldMk cId="4144446268" sldId="262"/>
            <ac:spMk id="4" creationId="{B1905456-90E1-75FF-EF12-D7F55CDB8839}"/>
          </ac:spMkLst>
        </pc:spChg>
        <pc:spChg chg="mod ord">
          <ac:chgData name="Patrick Molligo" userId="3bb0837e-4947-4629-9175-5c7940436ad2" providerId="ADAL" clId="{0B7ED4BE-E245-414F-BCE6-261A7DBD6242}" dt="2023-09-25T03:37:19.899" v="1000" actId="700"/>
          <ac:spMkLst>
            <pc:docMk/>
            <pc:sldMk cId="4144446268" sldId="262"/>
            <ac:spMk id="6" creationId="{F2115AE0-35B0-CC29-92A1-5233C9EA1D4B}"/>
          </ac:spMkLst>
        </pc:spChg>
        <pc:spChg chg="mod ord">
          <ac:chgData name="Patrick Molligo" userId="3bb0837e-4947-4629-9175-5c7940436ad2" providerId="ADAL" clId="{0B7ED4BE-E245-414F-BCE6-261A7DBD6242}" dt="2023-09-25T03:37:19.899" v="1000" actId="700"/>
          <ac:spMkLst>
            <pc:docMk/>
            <pc:sldMk cId="4144446268" sldId="262"/>
            <ac:spMk id="7" creationId="{2F77F8EE-5E3C-46B9-93EB-622EC5E5FD64}"/>
          </ac:spMkLst>
        </pc:spChg>
      </pc:sldChg>
      <pc:sldChg chg="add del">
        <pc:chgData name="Patrick Molligo" userId="3bb0837e-4947-4629-9175-5c7940436ad2" providerId="ADAL" clId="{0B7ED4BE-E245-414F-BCE6-261A7DBD6242}" dt="2023-09-25T03:44:09.515" v="1097"/>
        <pc:sldMkLst>
          <pc:docMk/>
          <pc:sldMk cId="1837072187" sldId="263"/>
        </pc:sldMkLst>
      </pc:sldChg>
      <pc:sldChg chg="modNotesTx">
        <pc:chgData name="Patrick Molligo" userId="3bb0837e-4947-4629-9175-5c7940436ad2" providerId="ADAL" clId="{0B7ED4BE-E245-414F-BCE6-261A7DBD6242}" dt="2023-09-25T03:56:51.152" v="1366" actId="20577"/>
        <pc:sldMkLst>
          <pc:docMk/>
          <pc:sldMk cId="919009066" sldId="264"/>
        </pc:sldMkLst>
      </pc:sldChg>
      <pc:sldChg chg="delSp mod ord">
        <pc:chgData name="Patrick Molligo" userId="3bb0837e-4947-4629-9175-5c7940436ad2" providerId="ADAL" clId="{0B7ED4BE-E245-414F-BCE6-261A7DBD6242}" dt="2023-09-25T01:43:59.810" v="121" actId="478"/>
        <pc:sldMkLst>
          <pc:docMk/>
          <pc:sldMk cId="2362260247" sldId="270"/>
        </pc:sldMkLst>
        <pc:spChg chg="del">
          <ac:chgData name="Patrick Molligo" userId="3bb0837e-4947-4629-9175-5c7940436ad2" providerId="ADAL" clId="{0B7ED4BE-E245-414F-BCE6-261A7DBD6242}" dt="2023-09-25T01:43:59.810" v="121" actId="478"/>
          <ac:spMkLst>
            <pc:docMk/>
            <pc:sldMk cId="2362260247" sldId="270"/>
            <ac:spMk id="20" creationId="{4889EE60-571A-D77D-0353-3ACA290AD7D7}"/>
          </ac:spMkLst>
        </pc:spChg>
      </pc:sldChg>
      <pc:sldChg chg="addSp modSp mod ord modAnim modNotesTx">
        <pc:chgData name="Patrick Molligo" userId="3bb0837e-4947-4629-9175-5c7940436ad2" providerId="ADAL" clId="{0B7ED4BE-E245-414F-BCE6-261A7DBD6242}" dt="2023-09-25T05:14:10.586" v="2625" actId="20577"/>
        <pc:sldMkLst>
          <pc:docMk/>
          <pc:sldMk cId="1548654247" sldId="271"/>
        </pc:sldMkLst>
        <pc:spChg chg="mod">
          <ac:chgData name="Patrick Molligo" userId="3bb0837e-4947-4629-9175-5c7940436ad2" providerId="ADAL" clId="{0B7ED4BE-E245-414F-BCE6-261A7DBD6242}" dt="2023-09-25T05:14:10.586" v="2625" actId="20577"/>
          <ac:spMkLst>
            <pc:docMk/>
            <pc:sldMk cId="1548654247" sldId="271"/>
            <ac:spMk id="2" creationId="{B89F3DAD-4157-712F-7AF2-633B7924538A}"/>
          </ac:spMkLst>
        </pc:spChg>
        <pc:spChg chg="mod">
          <ac:chgData name="Patrick Molligo" userId="3bb0837e-4947-4629-9175-5c7940436ad2" providerId="ADAL" clId="{0B7ED4BE-E245-414F-BCE6-261A7DBD6242}" dt="2023-09-25T03:53:48.224" v="1122" actId="21"/>
          <ac:spMkLst>
            <pc:docMk/>
            <pc:sldMk cId="1548654247" sldId="271"/>
            <ac:spMk id="3" creationId="{F436C92C-B11A-50D4-78CD-279260E00F74}"/>
          </ac:spMkLst>
        </pc:spChg>
        <pc:spChg chg="add mod">
          <ac:chgData name="Patrick Molligo" userId="3bb0837e-4947-4629-9175-5c7940436ad2" providerId="ADAL" clId="{0B7ED4BE-E245-414F-BCE6-261A7DBD6242}" dt="2023-09-25T03:58:04.603" v="1415" actId="1076"/>
          <ac:spMkLst>
            <pc:docMk/>
            <pc:sldMk cId="1548654247" sldId="271"/>
            <ac:spMk id="9" creationId="{3728F752-7AF5-7432-41D9-3C96D08C3E11}"/>
          </ac:spMkLst>
        </pc:spChg>
        <pc:spChg chg="mod">
          <ac:chgData name="Patrick Molligo" userId="3bb0837e-4947-4629-9175-5c7940436ad2" providerId="ADAL" clId="{0B7ED4BE-E245-414F-BCE6-261A7DBD6242}" dt="2023-09-25T03:57:55.400" v="1412" actId="6549"/>
          <ac:spMkLst>
            <pc:docMk/>
            <pc:sldMk cId="1548654247" sldId="271"/>
            <ac:spMk id="15" creationId="{11F8D2FE-B0F8-7C15-09C4-6E3A87B975EE}"/>
          </ac:spMkLst>
        </pc:spChg>
        <pc:spChg chg="mod">
          <ac:chgData name="Patrick Molligo" userId="3bb0837e-4947-4629-9175-5c7940436ad2" providerId="ADAL" clId="{0B7ED4BE-E245-414F-BCE6-261A7DBD6242}" dt="2023-09-25T03:56:19.934" v="1350" actId="21"/>
          <ac:spMkLst>
            <pc:docMk/>
            <pc:sldMk cId="1548654247" sldId="271"/>
            <ac:spMk id="17" creationId="{BB18CBE7-6AAF-76C5-9714-BFC5B944F448}"/>
          </ac:spMkLst>
        </pc:spChg>
        <pc:spChg chg="mod">
          <ac:chgData name="Patrick Molligo" userId="3bb0837e-4947-4629-9175-5c7940436ad2" providerId="ADAL" clId="{0B7ED4BE-E245-414F-BCE6-261A7DBD6242}" dt="2023-09-25T03:58:01.052" v="1413" actId="1076"/>
          <ac:spMkLst>
            <pc:docMk/>
            <pc:sldMk cId="1548654247" sldId="271"/>
            <ac:spMk id="20" creationId="{72D2E24E-3FC5-544D-77DF-4C97B88DD1A9}"/>
          </ac:spMkLst>
        </pc:spChg>
        <pc:spChg chg="mod">
          <ac:chgData name="Patrick Molligo" userId="3bb0837e-4947-4629-9175-5c7940436ad2" providerId="ADAL" clId="{0B7ED4BE-E245-414F-BCE6-261A7DBD6242}" dt="2023-09-25T03:56:32.827" v="1352" actId="21"/>
          <ac:spMkLst>
            <pc:docMk/>
            <pc:sldMk cId="1548654247" sldId="271"/>
            <ac:spMk id="21" creationId="{7E31D106-59F1-6D47-9FED-4126E500AD97}"/>
          </ac:spMkLst>
        </pc:spChg>
      </pc:sldChg>
      <pc:sldChg chg="delSp mod ord">
        <pc:chgData name="Patrick Molligo" userId="3bb0837e-4947-4629-9175-5c7940436ad2" providerId="ADAL" clId="{0B7ED4BE-E245-414F-BCE6-261A7DBD6242}" dt="2023-09-25T04:33:48.967" v="1845" actId="478"/>
        <pc:sldMkLst>
          <pc:docMk/>
          <pc:sldMk cId="4149703356" sldId="273"/>
        </pc:sldMkLst>
        <pc:spChg chg="del">
          <ac:chgData name="Patrick Molligo" userId="3bb0837e-4947-4629-9175-5c7940436ad2" providerId="ADAL" clId="{0B7ED4BE-E245-414F-BCE6-261A7DBD6242}" dt="2023-09-25T04:33:48.967" v="1845" actId="478"/>
          <ac:spMkLst>
            <pc:docMk/>
            <pc:sldMk cId="4149703356" sldId="273"/>
            <ac:spMk id="17" creationId="{90C26B07-881B-B33D-9462-27300363A7CF}"/>
          </ac:spMkLst>
        </pc:spChg>
      </pc:sldChg>
      <pc:sldChg chg="del">
        <pc:chgData name="Patrick Molligo" userId="3bb0837e-4947-4629-9175-5c7940436ad2" providerId="ADAL" clId="{0B7ED4BE-E245-414F-BCE6-261A7DBD6242}" dt="2023-09-25T01:40:16.238" v="110" actId="47"/>
        <pc:sldMkLst>
          <pc:docMk/>
          <pc:sldMk cId="2025784183" sldId="280"/>
        </pc:sldMkLst>
      </pc:sldChg>
      <pc:sldChg chg="del modNotesTx">
        <pc:chgData name="Patrick Molligo" userId="3bb0837e-4947-4629-9175-5c7940436ad2" providerId="ADAL" clId="{0B7ED4BE-E245-414F-BCE6-261A7DBD6242}" dt="2023-09-25T03:34:08.383" v="930" actId="47"/>
        <pc:sldMkLst>
          <pc:docMk/>
          <pc:sldMk cId="4218025244" sldId="281"/>
        </pc:sldMkLst>
      </pc:sldChg>
      <pc:sldChg chg="ord">
        <pc:chgData name="Patrick Molligo" userId="3bb0837e-4947-4629-9175-5c7940436ad2" providerId="ADAL" clId="{0B7ED4BE-E245-414F-BCE6-261A7DBD6242}" dt="2023-09-25T03:57:49.455" v="1411"/>
        <pc:sldMkLst>
          <pc:docMk/>
          <pc:sldMk cId="2072711432" sldId="282"/>
        </pc:sldMkLst>
      </pc:sldChg>
      <pc:sldChg chg="addSp delSp modSp mod ord modAnim">
        <pc:chgData name="Patrick Molligo" userId="3bb0837e-4947-4629-9175-5c7940436ad2" providerId="ADAL" clId="{0B7ED4BE-E245-414F-BCE6-261A7DBD6242}" dt="2023-09-25T17:38:52.927" v="3396"/>
        <pc:sldMkLst>
          <pc:docMk/>
          <pc:sldMk cId="2320125099" sldId="286"/>
        </pc:sldMkLst>
        <pc:spChg chg="mod">
          <ac:chgData name="Patrick Molligo" userId="3bb0837e-4947-4629-9175-5c7940436ad2" providerId="ADAL" clId="{0B7ED4BE-E245-414F-BCE6-261A7DBD6242}" dt="2023-09-25T02:08:00.973" v="233" actId="115"/>
          <ac:spMkLst>
            <pc:docMk/>
            <pc:sldMk cId="2320125099" sldId="286"/>
            <ac:spMk id="3" creationId="{1ECDE8C3-E381-664D-2C09-946D02D6A26D}"/>
          </ac:spMkLst>
        </pc:spChg>
        <pc:spChg chg="add mod">
          <ac:chgData name="Patrick Molligo" userId="3bb0837e-4947-4629-9175-5c7940436ad2" providerId="ADAL" clId="{0B7ED4BE-E245-414F-BCE6-261A7DBD6242}" dt="2023-09-25T02:20:33.472" v="394" actId="1076"/>
          <ac:spMkLst>
            <pc:docMk/>
            <pc:sldMk cId="2320125099" sldId="286"/>
            <ac:spMk id="5" creationId="{D1154104-F6E1-F207-250F-D26B5AC35FD1}"/>
          </ac:spMkLst>
        </pc:spChg>
        <pc:spChg chg="del">
          <ac:chgData name="Patrick Molligo" userId="3bb0837e-4947-4629-9175-5c7940436ad2" providerId="ADAL" clId="{0B7ED4BE-E245-414F-BCE6-261A7DBD6242}" dt="2023-09-25T05:03:14.892" v="2163" actId="478"/>
          <ac:spMkLst>
            <pc:docMk/>
            <pc:sldMk cId="2320125099" sldId="286"/>
            <ac:spMk id="7" creationId="{91FA7A8B-5820-F663-5B2C-5A2D7A3AFD07}"/>
          </ac:spMkLst>
        </pc:spChg>
      </pc:sldChg>
      <pc:sldChg chg="delSp modSp mod ord">
        <pc:chgData name="Patrick Molligo" userId="3bb0837e-4947-4629-9175-5c7940436ad2" providerId="ADAL" clId="{0B7ED4BE-E245-414F-BCE6-261A7DBD6242}" dt="2023-09-25T04:34:54.967" v="1849" actId="20577"/>
        <pc:sldMkLst>
          <pc:docMk/>
          <pc:sldMk cId="2203537074" sldId="287"/>
        </pc:sldMkLst>
        <pc:spChg chg="mod">
          <ac:chgData name="Patrick Molligo" userId="3bb0837e-4947-4629-9175-5c7940436ad2" providerId="ADAL" clId="{0B7ED4BE-E245-414F-BCE6-261A7DBD6242}" dt="2023-09-25T04:34:54.967" v="1849" actId="20577"/>
          <ac:spMkLst>
            <pc:docMk/>
            <pc:sldMk cId="2203537074" sldId="287"/>
            <ac:spMk id="7" creationId="{47EC5BF8-56A5-EF73-FE4B-C487BCBB92B1}"/>
          </ac:spMkLst>
        </pc:spChg>
        <pc:spChg chg="del">
          <ac:chgData name="Patrick Molligo" userId="3bb0837e-4947-4629-9175-5c7940436ad2" providerId="ADAL" clId="{0B7ED4BE-E245-414F-BCE6-261A7DBD6242}" dt="2023-09-25T04:33:41.400" v="1844" actId="478"/>
          <ac:spMkLst>
            <pc:docMk/>
            <pc:sldMk cId="2203537074" sldId="287"/>
            <ac:spMk id="17" creationId="{E3D3877D-082C-9081-D896-D9A59DB67E69}"/>
          </ac:spMkLst>
        </pc:spChg>
      </pc:sldChg>
      <pc:sldChg chg="ord">
        <pc:chgData name="Patrick Molligo" userId="3bb0837e-4947-4629-9175-5c7940436ad2" providerId="ADAL" clId="{0B7ED4BE-E245-414F-BCE6-261A7DBD6242}" dt="2023-09-25T01:30:18.567" v="24"/>
        <pc:sldMkLst>
          <pc:docMk/>
          <pc:sldMk cId="3090928752" sldId="288"/>
        </pc:sldMkLst>
      </pc:sldChg>
      <pc:sldChg chg="modSp">
        <pc:chgData name="Patrick Molligo" userId="3bb0837e-4947-4629-9175-5c7940436ad2" providerId="ADAL" clId="{0B7ED4BE-E245-414F-BCE6-261A7DBD6242}" dt="2023-09-25T01:42:37.936" v="120" actId="20577"/>
        <pc:sldMkLst>
          <pc:docMk/>
          <pc:sldMk cId="1260127125" sldId="289"/>
        </pc:sldMkLst>
        <pc:graphicFrameChg chg="mod">
          <ac:chgData name="Patrick Molligo" userId="3bb0837e-4947-4629-9175-5c7940436ad2" providerId="ADAL" clId="{0B7ED4BE-E245-414F-BCE6-261A7DBD6242}" dt="2023-09-25T01:42:37.936" v="120" actId="20577"/>
          <ac:graphicFrameMkLst>
            <pc:docMk/>
            <pc:sldMk cId="1260127125" sldId="289"/>
            <ac:graphicFrameMk id="3" creationId="{E9A3987D-1473-391E-E991-B0C04373BFAC}"/>
          </ac:graphicFrameMkLst>
        </pc:graphicFrameChg>
      </pc:sldChg>
      <pc:sldChg chg="delSp modSp mod ord">
        <pc:chgData name="Patrick Molligo" userId="3bb0837e-4947-4629-9175-5c7940436ad2" providerId="ADAL" clId="{0B7ED4BE-E245-414F-BCE6-261A7DBD6242}" dt="2023-09-25T05:05:20.284" v="2169" actId="1076"/>
        <pc:sldMkLst>
          <pc:docMk/>
          <pc:sldMk cId="1845926199" sldId="290"/>
        </pc:sldMkLst>
        <pc:spChg chg="mod">
          <ac:chgData name="Patrick Molligo" userId="3bb0837e-4947-4629-9175-5c7940436ad2" providerId="ADAL" clId="{0B7ED4BE-E245-414F-BCE6-261A7DBD6242}" dt="2023-09-25T03:33:50.398" v="929"/>
          <ac:spMkLst>
            <pc:docMk/>
            <pc:sldMk cId="1845926199" sldId="290"/>
            <ac:spMk id="2" creationId="{D68D6FDD-1CC5-9F62-CBB5-B58144944498}"/>
          </ac:spMkLst>
        </pc:spChg>
        <pc:spChg chg="del">
          <ac:chgData name="Patrick Molligo" userId="3bb0837e-4947-4629-9175-5c7940436ad2" providerId="ADAL" clId="{0B7ED4BE-E245-414F-BCE6-261A7DBD6242}" dt="2023-09-25T03:33:23.047" v="926" actId="478"/>
          <ac:spMkLst>
            <pc:docMk/>
            <pc:sldMk cId="1845926199" sldId="290"/>
            <ac:spMk id="17" creationId="{E3D3877D-082C-9081-D896-D9A59DB67E69}"/>
          </ac:spMkLst>
        </pc:spChg>
        <pc:graphicFrameChg chg="mod">
          <ac:chgData name="Patrick Molligo" userId="3bb0837e-4947-4629-9175-5c7940436ad2" providerId="ADAL" clId="{0B7ED4BE-E245-414F-BCE6-261A7DBD6242}" dt="2023-09-25T05:05:20.284" v="2169" actId="1076"/>
          <ac:graphicFrameMkLst>
            <pc:docMk/>
            <pc:sldMk cId="1845926199" sldId="290"/>
            <ac:graphicFrameMk id="6" creationId="{B3970255-FCE9-4380-8EB0-9EE99B1E7A2D}"/>
          </ac:graphicFrameMkLst>
        </pc:graphicFrameChg>
      </pc:sldChg>
      <pc:sldChg chg="ord">
        <pc:chgData name="Patrick Molligo" userId="3bb0837e-4947-4629-9175-5c7940436ad2" providerId="ADAL" clId="{0B7ED4BE-E245-414F-BCE6-261A7DBD6242}" dt="2023-09-25T01:38:14.134" v="106"/>
        <pc:sldMkLst>
          <pc:docMk/>
          <pc:sldMk cId="1970063171" sldId="291"/>
        </pc:sldMkLst>
      </pc:sldChg>
      <pc:sldChg chg="ord">
        <pc:chgData name="Patrick Molligo" userId="3bb0837e-4947-4629-9175-5c7940436ad2" providerId="ADAL" clId="{0B7ED4BE-E245-414F-BCE6-261A7DBD6242}" dt="2023-09-25T01:39:27.112" v="108"/>
        <pc:sldMkLst>
          <pc:docMk/>
          <pc:sldMk cId="1700127592" sldId="292"/>
        </pc:sldMkLst>
      </pc:sldChg>
      <pc:sldChg chg="ord">
        <pc:chgData name="Patrick Molligo" userId="3bb0837e-4947-4629-9175-5c7940436ad2" providerId="ADAL" clId="{0B7ED4BE-E245-414F-BCE6-261A7DBD6242}" dt="2023-09-25T03:58:17.182" v="1417"/>
        <pc:sldMkLst>
          <pc:docMk/>
          <pc:sldMk cId="4052917876" sldId="293"/>
        </pc:sldMkLst>
      </pc:sldChg>
      <pc:sldChg chg="modSp mod ord">
        <pc:chgData name="Patrick Molligo" userId="3bb0837e-4947-4629-9175-5c7940436ad2" providerId="ADAL" clId="{0B7ED4BE-E245-414F-BCE6-261A7DBD6242}" dt="2023-09-25T05:00:00.996" v="2100"/>
        <pc:sldMkLst>
          <pc:docMk/>
          <pc:sldMk cId="1286564088" sldId="294"/>
        </pc:sldMkLst>
        <pc:spChg chg="mod">
          <ac:chgData name="Patrick Molligo" userId="3bb0837e-4947-4629-9175-5c7940436ad2" providerId="ADAL" clId="{0B7ED4BE-E245-414F-BCE6-261A7DBD6242}" dt="2023-09-25T05:00:00.996" v="2100"/>
          <ac:spMkLst>
            <pc:docMk/>
            <pc:sldMk cId="1286564088" sldId="294"/>
            <ac:spMk id="3" creationId="{1167D7D7-86C8-BA7C-1AC7-9372CF8B8F55}"/>
          </ac:spMkLst>
        </pc:spChg>
      </pc:sldChg>
      <pc:sldChg chg="del">
        <pc:chgData name="Patrick Molligo" userId="3bb0837e-4947-4629-9175-5c7940436ad2" providerId="ADAL" clId="{0B7ED4BE-E245-414F-BCE6-261A7DBD6242}" dt="2023-09-25T06:26:07.111" v="2639" actId="47"/>
        <pc:sldMkLst>
          <pc:docMk/>
          <pc:sldMk cId="445062552" sldId="297"/>
        </pc:sldMkLst>
      </pc:sldChg>
      <pc:sldChg chg="addSp delSp modSp new mod ord modNotesTx">
        <pc:chgData name="Patrick Molligo" userId="3bb0837e-4947-4629-9175-5c7940436ad2" providerId="ADAL" clId="{0B7ED4BE-E245-414F-BCE6-261A7DBD6242}" dt="2023-09-25T06:48:32.976" v="3237" actId="6549"/>
        <pc:sldMkLst>
          <pc:docMk/>
          <pc:sldMk cId="3144448643" sldId="298"/>
        </pc:sldMkLst>
        <pc:spChg chg="mod">
          <ac:chgData name="Patrick Molligo" userId="3bb0837e-4947-4629-9175-5c7940436ad2" providerId="ADAL" clId="{0B7ED4BE-E245-414F-BCE6-261A7DBD6242}" dt="2023-09-25T06:48:32.976" v="3237" actId="6549"/>
          <ac:spMkLst>
            <pc:docMk/>
            <pc:sldMk cId="3144448643" sldId="298"/>
            <ac:spMk id="2" creationId="{0A6CDB6E-E80D-0A83-F8AE-ED7DE0B7914A}"/>
          </ac:spMkLst>
        </pc:spChg>
        <pc:spChg chg="del">
          <ac:chgData name="Patrick Molligo" userId="3bb0837e-4947-4629-9175-5c7940436ad2" providerId="ADAL" clId="{0B7ED4BE-E245-414F-BCE6-261A7DBD6242}" dt="2023-09-25T03:59:52.977" v="1423"/>
          <ac:spMkLst>
            <pc:docMk/>
            <pc:sldMk cId="3144448643" sldId="298"/>
            <ac:spMk id="3" creationId="{268CB988-AB1D-4B6E-6052-4F7622FAAD2F}"/>
          </ac:spMkLst>
        </pc:spChg>
        <pc:spChg chg="add mod">
          <ac:chgData name="Patrick Molligo" userId="3bb0837e-4947-4629-9175-5c7940436ad2" providerId="ADAL" clId="{0B7ED4BE-E245-414F-BCE6-261A7DBD6242}" dt="2023-09-25T06:37:15.321" v="3122" actId="1076"/>
          <ac:spMkLst>
            <pc:docMk/>
            <pc:sldMk cId="3144448643" sldId="298"/>
            <ac:spMk id="11" creationId="{B8FF381B-5A2C-169E-DCC5-562F12894844}"/>
          </ac:spMkLst>
        </pc:spChg>
        <pc:picChg chg="add mod">
          <ac:chgData name="Patrick Molligo" userId="3bb0837e-4947-4629-9175-5c7940436ad2" providerId="ADAL" clId="{0B7ED4BE-E245-414F-BCE6-261A7DBD6242}" dt="2023-09-25T06:35:26.002" v="3065" actId="1076"/>
          <ac:picMkLst>
            <pc:docMk/>
            <pc:sldMk cId="3144448643" sldId="298"/>
            <ac:picMk id="10" creationId="{86C198E2-C0B7-0BCE-0C64-6E38B5168042}"/>
          </ac:picMkLst>
        </pc:picChg>
      </pc:sldChg>
      <pc:sldChg chg="del">
        <pc:chgData name="Patrick Molligo" userId="3bb0837e-4947-4629-9175-5c7940436ad2" providerId="ADAL" clId="{0B7ED4BE-E245-414F-BCE6-261A7DBD6242}" dt="2023-09-24T18:18:13.085" v="0" actId="2696"/>
        <pc:sldMkLst>
          <pc:docMk/>
          <pc:sldMk cId="3333919244" sldId="298"/>
        </pc:sldMkLst>
      </pc:sldChg>
      <pc:sldChg chg="modSp new mod modAnim">
        <pc:chgData name="Patrick Molligo" userId="3bb0837e-4947-4629-9175-5c7940436ad2" providerId="ADAL" clId="{0B7ED4BE-E245-414F-BCE6-261A7DBD6242}" dt="2023-09-25T03:26:33.343" v="759"/>
        <pc:sldMkLst>
          <pc:docMk/>
          <pc:sldMk cId="1641537362" sldId="299"/>
        </pc:sldMkLst>
        <pc:spChg chg="mod">
          <ac:chgData name="Patrick Molligo" userId="3bb0837e-4947-4629-9175-5c7940436ad2" providerId="ADAL" clId="{0B7ED4BE-E245-414F-BCE6-261A7DBD6242}" dt="2023-09-25T02:25:13.104" v="420" actId="20577"/>
          <ac:spMkLst>
            <pc:docMk/>
            <pc:sldMk cId="1641537362" sldId="299"/>
            <ac:spMk id="2" creationId="{36DF7440-FF8F-36A9-5BA3-7EFF793F5011}"/>
          </ac:spMkLst>
        </pc:spChg>
        <pc:spChg chg="mod">
          <ac:chgData name="Patrick Molligo" userId="3bb0837e-4947-4629-9175-5c7940436ad2" providerId="ADAL" clId="{0B7ED4BE-E245-414F-BCE6-261A7DBD6242}" dt="2023-09-25T03:24:29.451" v="750" actId="20577"/>
          <ac:spMkLst>
            <pc:docMk/>
            <pc:sldMk cId="1641537362" sldId="299"/>
            <ac:spMk id="3" creationId="{8D3BD6D0-20CB-B410-0758-AA30A409EB66}"/>
          </ac:spMkLst>
        </pc:spChg>
      </pc:sldChg>
      <pc:sldChg chg="modSp new mod modAnim">
        <pc:chgData name="Patrick Molligo" userId="3bb0837e-4947-4629-9175-5c7940436ad2" providerId="ADAL" clId="{0B7ED4BE-E245-414F-BCE6-261A7DBD6242}" dt="2023-09-25T06:47:43.990" v="3224"/>
        <pc:sldMkLst>
          <pc:docMk/>
          <pc:sldMk cId="3522108690" sldId="300"/>
        </pc:sldMkLst>
        <pc:spChg chg="mod">
          <ac:chgData name="Patrick Molligo" userId="3bb0837e-4947-4629-9175-5c7940436ad2" providerId="ADAL" clId="{0B7ED4BE-E245-414F-BCE6-261A7DBD6242}" dt="2023-09-25T04:42:47.321" v="2081" actId="14100"/>
          <ac:spMkLst>
            <pc:docMk/>
            <pc:sldMk cId="3522108690" sldId="300"/>
            <ac:spMk id="2" creationId="{8267083D-3C27-C4D7-A245-336BB3BC1235}"/>
          </ac:spMkLst>
        </pc:spChg>
        <pc:spChg chg="mod">
          <ac:chgData name="Patrick Molligo" userId="3bb0837e-4947-4629-9175-5c7940436ad2" providerId="ADAL" clId="{0B7ED4BE-E245-414F-BCE6-261A7DBD6242}" dt="2023-09-25T06:47:34.214" v="3223" actId="20577"/>
          <ac:spMkLst>
            <pc:docMk/>
            <pc:sldMk cId="3522108690" sldId="300"/>
            <ac:spMk id="3" creationId="{DE69BE28-5234-81EC-494F-FD9CA13D36AC}"/>
          </ac:spMkLst>
        </pc:spChg>
      </pc:sldChg>
      <pc:sldChg chg="addSp delSp modSp new mod">
        <pc:chgData name="Patrick Molligo" userId="3bb0837e-4947-4629-9175-5c7940436ad2" providerId="ADAL" clId="{0B7ED4BE-E245-414F-BCE6-261A7DBD6242}" dt="2023-09-25T04:38:27.016" v="1998" actId="20577"/>
        <pc:sldMkLst>
          <pc:docMk/>
          <pc:sldMk cId="3656267308" sldId="301"/>
        </pc:sldMkLst>
        <pc:spChg chg="mod">
          <ac:chgData name="Patrick Molligo" userId="3bb0837e-4947-4629-9175-5c7940436ad2" providerId="ADAL" clId="{0B7ED4BE-E245-414F-BCE6-261A7DBD6242}" dt="2023-09-25T04:35:55.601" v="1885" actId="20577"/>
          <ac:spMkLst>
            <pc:docMk/>
            <pc:sldMk cId="3656267308" sldId="301"/>
            <ac:spMk id="2" creationId="{6A3CB741-1A21-392F-8E5C-C361F35427BF}"/>
          </ac:spMkLst>
        </pc:spChg>
        <pc:spChg chg="del">
          <ac:chgData name="Patrick Molligo" userId="3bb0837e-4947-4629-9175-5c7940436ad2" providerId="ADAL" clId="{0B7ED4BE-E245-414F-BCE6-261A7DBD6242}" dt="2023-09-25T03:29:12.295" v="800"/>
          <ac:spMkLst>
            <pc:docMk/>
            <pc:sldMk cId="3656267308" sldId="301"/>
            <ac:spMk id="3" creationId="{A787E8C4-49C5-C114-7360-65A9C98C122D}"/>
          </ac:spMkLst>
        </pc:spChg>
        <pc:spChg chg="add mod">
          <ac:chgData name="Patrick Molligo" userId="3bb0837e-4947-4629-9175-5c7940436ad2" providerId="ADAL" clId="{0B7ED4BE-E245-414F-BCE6-261A7DBD6242}" dt="2023-09-25T03:32:15.250" v="920" actId="1076"/>
          <ac:spMkLst>
            <pc:docMk/>
            <pc:sldMk cId="3656267308" sldId="301"/>
            <ac:spMk id="9" creationId="{3A301FE2-9C1A-9D0E-D7C2-D03CCDAB82F8}"/>
          </ac:spMkLst>
        </pc:spChg>
        <pc:spChg chg="add mod">
          <ac:chgData name="Patrick Molligo" userId="3bb0837e-4947-4629-9175-5c7940436ad2" providerId="ADAL" clId="{0B7ED4BE-E245-414F-BCE6-261A7DBD6242}" dt="2023-09-25T04:38:27.016" v="1998" actId="20577"/>
          <ac:spMkLst>
            <pc:docMk/>
            <pc:sldMk cId="3656267308" sldId="301"/>
            <ac:spMk id="13" creationId="{D0D992CF-3698-E7A3-7D88-2D7E609DB1EF}"/>
          </ac:spMkLst>
        </pc:spChg>
        <pc:picChg chg="add del mod ord modCrop">
          <ac:chgData name="Patrick Molligo" userId="3bb0837e-4947-4629-9175-5c7940436ad2" providerId="ADAL" clId="{0B7ED4BE-E245-414F-BCE6-261A7DBD6242}" dt="2023-09-25T04:24:23.202" v="1557" actId="478"/>
          <ac:picMkLst>
            <pc:docMk/>
            <pc:sldMk cId="3656267308" sldId="301"/>
            <ac:picMk id="8" creationId="{9C67CD86-18E6-4C16-9CEF-47E91301AFF3}"/>
          </ac:picMkLst>
        </pc:picChg>
      </pc:sldChg>
      <pc:sldChg chg="addSp delSp modSp new mod">
        <pc:chgData name="Patrick Molligo" userId="3bb0837e-4947-4629-9175-5c7940436ad2" providerId="ADAL" clId="{0B7ED4BE-E245-414F-BCE6-261A7DBD6242}" dt="2023-09-25T03:32:54.584" v="925" actId="20577"/>
        <pc:sldMkLst>
          <pc:docMk/>
          <pc:sldMk cId="2996591017" sldId="302"/>
        </pc:sldMkLst>
        <pc:spChg chg="mod">
          <ac:chgData name="Patrick Molligo" userId="3bb0837e-4947-4629-9175-5c7940436ad2" providerId="ADAL" clId="{0B7ED4BE-E245-414F-BCE6-261A7DBD6242}" dt="2023-09-25T03:30:44.766" v="902" actId="20577"/>
          <ac:spMkLst>
            <pc:docMk/>
            <pc:sldMk cId="2996591017" sldId="302"/>
            <ac:spMk id="2" creationId="{BE344A34-7CA1-6F17-1D61-824703CCA4A8}"/>
          </ac:spMkLst>
        </pc:spChg>
        <pc:spChg chg="del">
          <ac:chgData name="Patrick Molligo" userId="3bb0837e-4947-4629-9175-5c7940436ad2" providerId="ADAL" clId="{0B7ED4BE-E245-414F-BCE6-261A7DBD6242}" dt="2023-09-25T03:30:09.613" v="840"/>
          <ac:spMkLst>
            <pc:docMk/>
            <pc:sldMk cId="2996591017" sldId="302"/>
            <ac:spMk id="3" creationId="{B33A8834-7EBA-9494-E122-39BE5369C2C8}"/>
          </ac:spMkLst>
        </pc:spChg>
        <pc:spChg chg="add mod">
          <ac:chgData name="Patrick Molligo" userId="3bb0837e-4947-4629-9175-5c7940436ad2" providerId="ADAL" clId="{0B7ED4BE-E245-414F-BCE6-261A7DBD6242}" dt="2023-09-25T03:32:54.584" v="925" actId="20577"/>
          <ac:spMkLst>
            <pc:docMk/>
            <pc:sldMk cId="2996591017" sldId="302"/>
            <ac:spMk id="9" creationId="{F8D8778E-FC80-9633-A86C-B08E7873CCD4}"/>
          </ac:spMkLst>
        </pc:spChg>
        <pc:picChg chg="add mod">
          <ac:chgData name="Patrick Molligo" userId="3bb0837e-4947-4629-9175-5c7940436ad2" providerId="ADAL" clId="{0B7ED4BE-E245-414F-BCE6-261A7DBD6242}" dt="2023-09-25T03:30:52.484" v="904" actId="1076"/>
          <ac:picMkLst>
            <pc:docMk/>
            <pc:sldMk cId="2996591017" sldId="302"/>
            <ac:picMk id="8" creationId="{250C1E65-3CB6-EEEB-3973-2C723C89879A}"/>
          </ac:picMkLst>
        </pc:picChg>
      </pc:sldChg>
      <pc:sldChg chg="modSp add mod ord">
        <pc:chgData name="Patrick Molligo" userId="3bb0837e-4947-4629-9175-5c7940436ad2" providerId="ADAL" clId="{0B7ED4BE-E245-414F-BCE6-261A7DBD6242}" dt="2023-09-25T06:51:07.051" v="3370" actId="20577"/>
        <pc:sldMkLst>
          <pc:docMk/>
          <pc:sldMk cId="82948858" sldId="303"/>
        </pc:sldMkLst>
        <pc:spChg chg="mod">
          <ac:chgData name="Patrick Molligo" userId="3bb0837e-4947-4629-9175-5c7940436ad2" providerId="ADAL" clId="{0B7ED4BE-E245-414F-BCE6-261A7DBD6242}" dt="2023-09-25T04:42:31.955" v="2071" actId="14100"/>
          <ac:spMkLst>
            <pc:docMk/>
            <pc:sldMk cId="82948858" sldId="303"/>
            <ac:spMk id="2" creationId="{8267083D-3C27-C4D7-A245-336BB3BC1235}"/>
          </ac:spMkLst>
        </pc:spChg>
        <pc:spChg chg="mod">
          <ac:chgData name="Patrick Molligo" userId="3bb0837e-4947-4629-9175-5c7940436ad2" providerId="ADAL" clId="{0B7ED4BE-E245-414F-BCE6-261A7DBD6242}" dt="2023-09-25T06:51:07.051" v="3370" actId="20577"/>
          <ac:spMkLst>
            <pc:docMk/>
            <pc:sldMk cId="82948858" sldId="303"/>
            <ac:spMk id="3" creationId="{DE69BE28-5234-81EC-494F-FD9CA13D36AC}"/>
          </ac:spMkLst>
        </pc:spChg>
      </pc:sldChg>
      <pc:sldChg chg="modSp add mod ord">
        <pc:chgData name="Patrick Molligo" userId="3bb0837e-4947-4629-9175-5c7940436ad2" providerId="ADAL" clId="{0B7ED4BE-E245-414F-BCE6-261A7DBD6242}" dt="2023-09-25T06:46:26.879" v="3216" actId="12"/>
        <pc:sldMkLst>
          <pc:docMk/>
          <pc:sldMk cId="3314565922" sldId="304"/>
        </pc:sldMkLst>
        <pc:spChg chg="mod">
          <ac:chgData name="Patrick Molligo" userId="3bb0837e-4947-4629-9175-5c7940436ad2" providerId="ADAL" clId="{0B7ED4BE-E245-414F-BCE6-261A7DBD6242}" dt="2023-09-25T04:42:59.234" v="2083" actId="14100"/>
          <ac:spMkLst>
            <pc:docMk/>
            <pc:sldMk cId="3314565922" sldId="304"/>
            <ac:spMk id="2" creationId="{8267083D-3C27-C4D7-A245-336BB3BC1235}"/>
          </ac:spMkLst>
        </pc:spChg>
        <pc:spChg chg="mod">
          <ac:chgData name="Patrick Molligo" userId="3bb0837e-4947-4629-9175-5c7940436ad2" providerId="ADAL" clId="{0B7ED4BE-E245-414F-BCE6-261A7DBD6242}" dt="2023-09-25T06:46:26.879" v="3216" actId="12"/>
          <ac:spMkLst>
            <pc:docMk/>
            <pc:sldMk cId="3314565922" sldId="304"/>
            <ac:spMk id="3" creationId="{DE69BE28-5234-81EC-494F-FD9CA13D36AC}"/>
          </ac:spMkLst>
        </pc:spChg>
      </pc:sldChg>
      <pc:sldChg chg="addSp delSp modSp add mod">
        <pc:chgData name="Patrick Molligo" userId="3bb0837e-4947-4629-9175-5c7940436ad2" providerId="ADAL" clId="{0B7ED4BE-E245-414F-BCE6-261A7DBD6242}" dt="2023-09-25T05:13:05.270" v="2622" actId="20577"/>
        <pc:sldMkLst>
          <pc:docMk/>
          <pc:sldMk cId="1309058445" sldId="305"/>
        </pc:sldMkLst>
        <pc:spChg chg="mod">
          <ac:chgData name="Patrick Molligo" userId="3bb0837e-4947-4629-9175-5c7940436ad2" providerId="ADAL" clId="{0B7ED4BE-E245-414F-BCE6-261A7DBD6242}" dt="2023-09-25T05:12:10.745" v="2579" actId="20577"/>
          <ac:spMkLst>
            <pc:docMk/>
            <pc:sldMk cId="1309058445" sldId="305"/>
            <ac:spMk id="2" creationId="{0A6CDB6E-E80D-0A83-F8AE-ED7DE0B7914A}"/>
          </ac:spMkLst>
        </pc:spChg>
        <pc:spChg chg="add mod">
          <ac:chgData name="Patrick Molligo" userId="3bb0837e-4947-4629-9175-5c7940436ad2" providerId="ADAL" clId="{0B7ED4BE-E245-414F-BCE6-261A7DBD6242}" dt="2023-09-25T05:13:05.270" v="2622" actId="20577"/>
          <ac:spMkLst>
            <pc:docMk/>
            <pc:sldMk cId="1309058445" sldId="305"/>
            <ac:spMk id="5" creationId="{C137F3AF-4DDA-B02A-545D-93B428C29E00}"/>
          </ac:spMkLst>
        </pc:spChg>
        <pc:picChg chg="del">
          <ac:chgData name="Patrick Molligo" userId="3bb0837e-4947-4629-9175-5c7940436ad2" providerId="ADAL" clId="{0B7ED4BE-E245-414F-BCE6-261A7DBD6242}" dt="2023-09-25T04:00:03.908" v="1425" actId="478"/>
          <ac:picMkLst>
            <pc:docMk/>
            <pc:sldMk cId="1309058445" sldId="305"/>
            <ac:picMk id="10" creationId="{86C198E2-C0B7-0BCE-0C64-6E38B5168042}"/>
          </ac:picMkLst>
        </pc:picChg>
      </pc:sldChg>
      <pc:sldChg chg="addSp delSp modSp new mod">
        <pc:chgData name="Patrick Molligo" userId="3bb0837e-4947-4629-9175-5c7940436ad2" providerId="ADAL" clId="{0B7ED4BE-E245-414F-BCE6-261A7DBD6242}" dt="2023-09-25T06:37:33.987" v="3124" actId="1076"/>
        <pc:sldMkLst>
          <pc:docMk/>
          <pc:sldMk cId="492637273" sldId="306"/>
        </pc:sldMkLst>
        <pc:spChg chg="mod">
          <ac:chgData name="Patrick Molligo" userId="3bb0837e-4947-4629-9175-5c7940436ad2" providerId="ADAL" clId="{0B7ED4BE-E245-414F-BCE6-261A7DBD6242}" dt="2023-09-25T04:01:07.209" v="1508" actId="20577"/>
          <ac:spMkLst>
            <pc:docMk/>
            <pc:sldMk cId="492637273" sldId="306"/>
            <ac:spMk id="2" creationId="{3910DD82-F058-3FEB-4670-03278FDE1CFB}"/>
          </ac:spMkLst>
        </pc:spChg>
        <pc:spChg chg="del">
          <ac:chgData name="Patrick Molligo" userId="3bb0837e-4947-4629-9175-5c7940436ad2" providerId="ADAL" clId="{0B7ED4BE-E245-414F-BCE6-261A7DBD6242}" dt="2023-09-25T04:00:41.299" v="1459"/>
          <ac:spMkLst>
            <pc:docMk/>
            <pc:sldMk cId="492637273" sldId="306"/>
            <ac:spMk id="3" creationId="{D2088510-4576-4F8E-8F12-0835CE9B07E4}"/>
          </ac:spMkLst>
        </pc:spChg>
        <pc:spChg chg="add mod">
          <ac:chgData name="Patrick Molligo" userId="3bb0837e-4947-4629-9175-5c7940436ad2" providerId="ADAL" clId="{0B7ED4BE-E245-414F-BCE6-261A7DBD6242}" dt="2023-09-25T06:37:31.243" v="3123"/>
          <ac:spMkLst>
            <pc:docMk/>
            <pc:sldMk cId="492637273" sldId="306"/>
            <ac:spMk id="9" creationId="{34CE9A24-6E8A-1CFE-E889-A008345B70CC}"/>
          </ac:spMkLst>
        </pc:spChg>
        <pc:picChg chg="add mod">
          <ac:chgData name="Patrick Molligo" userId="3bb0837e-4947-4629-9175-5c7940436ad2" providerId="ADAL" clId="{0B7ED4BE-E245-414F-BCE6-261A7DBD6242}" dt="2023-09-25T06:37:33.987" v="3124" actId="1076"/>
          <ac:picMkLst>
            <pc:docMk/>
            <pc:sldMk cId="492637273" sldId="306"/>
            <ac:picMk id="8" creationId="{A25B6FE2-3E9C-37C1-24D1-EB0BB116FE20}"/>
          </ac:picMkLst>
        </pc:picChg>
      </pc:sldChg>
      <pc:sldChg chg="addSp delSp modSp add mod">
        <pc:chgData name="Patrick Molligo" userId="3bb0837e-4947-4629-9175-5c7940436ad2" providerId="ADAL" clId="{0B7ED4BE-E245-414F-BCE6-261A7DBD6242}" dt="2023-09-25T17:37:07.746" v="3387" actId="20577"/>
        <pc:sldMkLst>
          <pc:docMk/>
          <pc:sldMk cId="298138515" sldId="307"/>
        </pc:sldMkLst>
        <pc:spChg chg="mod">
          <ac:chgData name="Patrick Molligo" userId="3bb0837e-4947-4629-9175-5c7940436ad2" providerId="ADAL" clId="{0B7ED4BE-E245-414F-BCE6-261A7DBD6242}" dt="2023-09-25T06:48:53.812" v="3263" actId="20577"/>
          <ac:spMkLst>
            <pc:docMk/>
            <pc:sldMk cId="298138515" sldId="307"/>
            <ac:spMk id="2" creationId="{3910DD82-F058-3FEB-4670-03278FDE1CFB}"/>
          </ac:spMkLst>
        </pc:spChg>
        <pc:spChg chg="add del mod">
          <ac:chgData name="Patrick Molligo" userId="3bb0837e-4947-4629-9175-5c7940436ad2" providerId="ADAL" clId="{0B7ED4BE-E245-414F-BCE6-261A7DBD6242}" dt="2023-09-25T04:01:24.791" v="1511"/>
          <ac:spMkLst>
            <pc:docMk/>
            <pc:sldMk cId="298138515" sldId="307"/>
            <ac:spMk id="7" creationId="{33D1A1BA-CE33-A273-3421-8AD9C18F2957}"/>
          </ac:spMkLst>
        </pc:spChg>
        <pc:spChg chg="add mod">
          <ac:chgData name="Patrick Molligo" userId="3bb0837e-4947-4629-9175-5c7940436ad2" providerId="ADAL" clId="{0B7ED4BE-E245-414F-BCE6-261A7DBD6242}" dt="2023-09-25T17:37:07.746" v="3387" actId="20577"/>
          <ac:spMkLst>
            <pc:docMk/>
            <pc:sldMk cId="298138515" sldId="307"/>
            <ac:spMk id="11" creationId="{75A4792B-F356-419E-1C78-B3BF61B8560E}"/>
          </ac:spMkLst>
        </pc:spChg>
        <pc:picChg chg="del">
          <ac:chgData name="Patrick Molligo" userId="3bb0837e-4947-4629-9175-5c7940436ad2" providerId="ADAL" clId="{0B7ED4BE-E245-414F-BCE6-261A7DBD6242}" dt="2023-09-25T04:01:18.133" v="1510" actId="478"/>
          <ac:picMkLst>
            <pc:docMk/>
            <pc:sldMk cId="298138515" sldId="307"/>
            <ac:picMk id="8" creationId="{A25B6FE2-3E9C-37C1-24D1-EB0BB116FE20}"/>
          </ac:picMkLst>
        </pc:picChg>
        <pc:picChg chg="add mod">
          <ac:chgData name="Patrick Molligo" userId="3bb0837e-4947-4629-9175-5c7940436ad2" providerId="ADAL" clId="{0B7ED4BE-E245-414F-BCE6-261A7DBD6242}" dt="2023-09-25T06:37:42.604" v="3126" actId="1076"/>
          <ac:picMkLst>
            <pc:docMk/>
            <pc:sldMk cId="298138515" sldId="307"/>
            <ac:picMk id="10" creationId="{7EE66F12-F094-2884-635F-0EC3D5107D06}"/>
          </ac:picMkLst>
        </pc:picChg>
      </pc:sldChg>
      <pc:sldChg chg="addSp delSp modSp add mod">
        <pc:chgData name="Patrick Molligo" userId="3bb0837e-4947-4629-9175-5c7940436ad2" providerId="ADAL" clId="{0B7ED4BE-E245-414F-BCE6-261A7DBD6242}" dt="2023-09-25T06:49:20.536" v="3315" actId="20577"/>
        <pc:sldMkLst>
          <pc:docMk/>
          <pc:sldMk cId="2058978382" sldId="308"/>
        </pc:sldMkLst>
        <pc:spChg chg="mod">
          <ac:chgData name="Patrick Molligo" userId="3bb0837e-4947-4629-9175-5c7940436ad2" providerId="ADAL" clId="{0B7ED4BE-E245-414F-BCE6-261A7DBD6242}" dt="2023-09-25T06:49:20.536" v="3315" actId="20577"/>
          <ac:spMkLst>
            <pc:docMk/>
            <pc:sldMk cId="2058978382" sldId="308"/>
            <ac:spMk id="2" creationId="{3910DD82-F058-3FEB-4670-03278FDE1CFB}"/>
          </ac:spMkLst>
        </pc:spChg>
        <pc:spChg chg="add del mod">
          <ac:chgData name="Patrick Molligo" userId="3bb0837e-4947-4629-9175-5c7940436ad2" providerId="ADAL" clId="{0B7ED4BE-E245-414F-BCE6-261A7DBD6242}" dt="2023-09-25T04:01:33.076" v="1514"/>
          <ac:spMkLst>
            <pc:docMk/>
            <pc:sldMk cId="2058978382" sldId="308"/>
            <ac:spMk id="7" creationId="{A191169A-3CE1-757B-DA9F-FAE0576B4752}"/>
          </ac:spMkLst>
        </pc:spChg>
        <pc:picChg chg="add mod">
          <ac:chgData name="Patrick Molligo" userId="3bb0837e-4947-4629-9175-5c7940436ad2" providerId="ADAL" clId="{0B7ED4BE-E245-414F-BCE6-261A7DBD6242}" dt="2023-09-25T06:42:24.201" v="3128" actId="1076"/>
          <ac:picMkLst>
            <pc:docMk/>
            <pc:sldMk cId="2058978382" sldId="308"/>
            <ac:picMk id="9" creationId="{8168702C-1107-9A50-419C-B15F8FDFA20D}"/>
          </ac:picMkLst>
        </pc:picChg>
        <pc:picChg chg="del">
          <ac:chgData name="Patrick Molligo" userId="3bb0837e-4947-4629-9175-5c7940436ad2" providerId="ADAL" clId="{0B7ED4BE-E245-414F-BCE6-261A7DBD6242}" dt="2023-09-25T04:01:29.577" v="1513" actId="478"/>
          <ac:picMkLst>
            <pc:docMk/>
            <pc:sldMk cId="2058978382" sldId="308"/>
            <ac:picMk id="10" creationId="{7EE66F12-F094-2884-635F-0EC3D5107D06}"/>
          </ac:picMkLst>
        </pc:picChg>
      </pc:sldChg>
      <pc:sldChg chg="addSp delSp modSp new mod">
        <pc:chgData name="Patrick Molligo" userId="3bb0837e-4947-4629-9175-5c7940436ad2" providerId="ADAL" clId="{0B7ED4BE-E245-414F-BCE6-261A7DBD6242}" dt="2023-09-25T06:43:03.897" v="3179" actId="20577"/>
        <pc:sldMkLst>
          <pc:docMk/>
          <pc:sldMk cId="4110486467" sldId="309"/>
        </pc:sldMkLst>
        <pc:spChg chg="mod">
          <ac:chgData name="Patrick Molligo" userId="3bb0837e-4947-4629-9175-5c7940436ad2" providerId="ADAL" clId="{0B7ED4BE-E245-414F-BCE6-261A7DBD6242}" dt="2023-09-25T06:43:03.897" v="3179" actId="20577"/>
          <ac:spMkLst>
            <pc:docMk/>
            <pc:sldMk cId="4110486467" sldId="309"/>
            <ac:spMk id="2" creationId="{6F0B2795-2CD1-FCBF-D9B1-2E1AA459F17F}"/>
          </ac:spMkLst>
        </pc:spChg>
        <pc:spChg chg="del">
          <ac:chgData name="Patrick Molligo" userId="3bb0837e-4947-4629-9175-5c7940436ad2" providerId="ADAL" clId="{0B7ED4BE-E245-414F-BCE6-261A7DBD6242}" dt="2023-09-25T04:01:47.578" v="1516"/>
          <ac:spMkLst>
            <pc:docMk/>
            <pc:sldMk cId="4110486467" sldId="309"/>
            <ac:spMk id="3" creationId="{BDC5F36C-D7B5-7491-8B33-8290F29CD3CA}"/>
          </ac:spMkLst>
        </pc:spChg>
        <pc:picChg chg="add mod">
          <ac:chgData name="Patrick Molligo" userId="3bb0837e-4947-4629-9175-5c7940436ad2" providerId="ADAL" clId="{0B7ED4BE-E245-414F-BCE6-261A7DBD6242}" dt="2023-09-25T06:42:31.719" v="3129" actId="14100"/>
          <ac:picMkLst>
            <pc:docMk/>
            <pc:sldMk cId="4110486467" sldId="309"/>
            <ac:picMk id="8" creationId="{AA4BD913-2562-2FE1-CB09-C1CABE7D1384}"/>
          </ac:picMkLst>
        </pc:picChg>
      </pc:sldChg>
      <pc:sldChg chg="add ord">
        <pc:chgData name="Patrick Molligo" userId="3bb0837e-4947-4629-9175-5c7940436ad2" providerId="ADAL" clId="{0B7ED4BE-E245-414F-BCE6-261A7DBD6242}" dt="2023-09-25T17:37:50.918" v="3393"/>
        <pc:sldMkLst>
          <pc:docMk/>
          <pc:sldMk cId="2322266943" sldId="310"/>
        </pc:sldMkLst>
      </pc:sldChg>
      <pc:sldChg chg="add del ord">
        <pc:chgData name="Patrick Molligo" userId="3bb0837e-4947-4629-9175-5c7940436ad2" providerId="ADAL" clId="{0B7ED4BE-E245-414F-BCE6-261A7DBD6242}" dt="2023-09-25T04:39:56.660" v="2004" actId="47"/>
        <pc:sldMkLst>
          <pc:docMk/>
          <pc:sldMk cId="2071296235" sldId="311"/>
        </pc:sldMkLst>
      </pc:sldChg>
      <pc:sldChg chg="addSp delSp modSp add mod ord delAnim">
        <pc:chgData name="Patrick Molligo" userId="3bb0837e-4947-4629-9175-5c7940436ad2" providerId="ADAL" clId="{0B7ED4BE-E245-414F-BCE6-261A7DBD6242}" dt="2023-09-25T17:33:47.787" v="3375"/>
        <pc:sldMkLst>
          <pc:docMk/>
          <pc:sldMk cId="3978196312" sldId="311"/>
        </pc:sldMkLst>
        <pc:spChg chg="del">
          <ac:chgData name="Patrick Molligo" userId="3bb0837e-4947-4629-9175-5c7940436ad2" providerId="ADAL" clId="{0B7ED4BE-E245-414F-BCE6-261A7DBD6242}" dt="2023-09-25T05:38:15.988" v="2632" actId="478"/>
          <ac:spMkLst>
            <pc:docMk/>
            <pc:sldMk cId="3978196312" sldId="311"/>
            <ac:spMk id="8" creationId="{D839011C-D847-7EEC-DF02-8BBF422A099C}"/>
          </ac:spMkLst>
        </pc:spChg>
        <pc:spChg chg="add del mod">
          <ac:chgData name="Patrick Molligo" userId="3bb0837e-4947-4629-9175-5c7940436ad2" providerId="ADAL" clId="{0B7ED4BE-E245-414F-BCE6-261A7DBD6242}" dt="2023-09-25T06:29:20.750" v="2681" actId="21"/>
          <ac:spMkLst>
            <pc:docMk/>
            <pc:sldMk cId="3978196312" sldId="311"/>
            <ac:spMk id="10" creationId="{61CDEF2D-6882-C70D-B290-0BC399C0CB57}"/>
          </ac:spMkLst>
        </pc:spChg>
        <pc:spChg chg="add del mod">
          <ac:chgData name="Patrick Molligo" userId="3bb0837e-4947-4629-9175-5c7940436ad2" providerId="ADAL" clId="{0B7ED4BE-E245-414F-BCE6-261A7DBD6242}" dt="2023-09-25T06:44:40.531" v="3183"/>
          <ac:spMkLst>
            <pc:docMk/>
            <pc:sldMk cId="3978196312" sldId="311"/>
            <ac:spMk id="12" creationId="{05CA5E12-8BB3-5DF7-51EF-30DA48421A20}"/>
          </ac:spMkLst>
        </pc:spChg>
        <pc:spChg chg="mod">
          <ac:chgData name="Patrick Molligo" userId="3bb0837e-4947-4629-9175-5c7940436ad2" providerId="ADAL" clId="{0B7ED4BE-E245-414F-BCE6-261A7DBD6242}" dt="2023-09-25T06:47:08.195" v="3221" actId="20577"/>
          <ac:spMkLst>
            <pc:docMk/>
            <pc:sldMk cId="3978196312" sldId="311"/>
            <ac:spMk id="19" creationId="{CCC6395B-F0B5-5B7B-1870-08FF8E21CD07}"/>
          </ac:spMkLst>
        </pc:spChg>
        <pc:spChg chg="del">
          <ac:chgData name="Patrick Molligo" userId="3bb0837e-4947-4629-9175-5c7940436ad2" providerId="ADAL" clId="{0B7ED4BE-E245-414F-BCE6-261A7DBD6242}" dt="2023-09-25T05:38:13.331" v="2629" actId="478"/>
          <ac:spMkLst>
            <pc:docMk/>
            <pc:sldMk cId="3978196312" sldId="311"/>
            <ac:spMk id="20" creationId="{339A5CCB-46D1-C1BC-BC30-BE904A127695}"/>
          </ac:spMkLst>
        </pc:spChg>
        <pc:spChg chg="del">
          <ac:chgData name="Patrick Molligo" userId="3bb0837e-4947-4629-9175-5c7940436ad2" providerId="ADAL" clId="{0B7ED4BE-E245-414F-BCE6-261A7DBD6242}" dt="2023-09-25T05:38:14.516" v="2630" actId="478"/>
          <ac:spMkLst>
            <pc:docMk/>
            <pc:sldMk cId="3978196312" sldId="311"/>
            <ac:spMk id="21" creationId="{72E9934B-8A92-9854-C1FE-88E8D4634DC7}"/>
          </ac:spMkLst>
        </pc:spChg>
        <pc:spChg chg="del">
          <ac:chgData name="Patrick Molligo" userId="3bb0837e-4947-4629-9175-5c7940436ad2" providerId="ADAL" clId="{0B7ED4BE-E245-414F-BCE6-261A7DBD6242}" dt="2023-09-25T05:38:15.271" v="2631" actId="478"/>
          <ac:spMkLst>
            <pc:docMk/>
            <pc:sldMk cId="3978196312" sldId="311"/>
            <ac:spMk id="22" creationId="{080706BB-3E46-8585-E100-CE631069046C}"/>
          </ac:spMkLst>
        </pc:spChg>
        <pc:graphicFrameChg chg="del mod">
          <ac:chgData name="Patrick Molligo" userId="3bb0837e-4947-4629-9175-5c7940436ad2" providerId="ADAL" clId="{0B7ED4BE-E245-414F-BCE6-261A7DBD6242}" dt="2023-09-25T05:38:10.695" v="2628" actId="478"/>
          <ac:graphicFrameMkLst>
            <pc:docMk/>
            <pc:sldMk cId="3978196312" sldId="311"/>
            <ac:graphicFrameMk id="6" creationId="{2A415A80-4D9E-E830-F601-92C4494D30C8}"/>
          </ac:graphicFrameMkLst>
        </pc:graphicFrameChg>
        <pc:graphicFrameChg chg="add del mod">
          <ac:chgData name="Patrick Molligo" userId="3bb0837e-4947-4629-9175-5c7940436ad2" providerId="ADAL" clId="{0B7ED4BE-E245-414F-BCE6-261A7DBD6242}" dt="2023-09-25T05:39:11.247" v="2638"/>
          <ac:graphicFrameMkLst>
            <pc:docMk/>
            <pc:sldMk cId="3978196312" sldId="311"/>
            <ac:graphicFrameMk id="9" creationId="{BF3C0428-9CAC-4FD2-EE6F-2326B2AC84DD}"/>
          </ac:graphicFrameMkLst>
        </pc:graphicFrameChg>
        <pc:graphicFrameChg chg="add mod">
          <ac:chgData name="Patrick Molligo" userId="3bb0837e-4947-4629-9175-5c7940436ad2" providerId="ADAL" clId="{0B7ED4BE-E245-414F-BCE6-261A7DBD6242}" dt="2023-09-25T06:44:38.130" v="3182"/>
          <ac:graphicFrameMkLst>
            <pc:docMk/>
            <pc:sldMk cId="3978196312" sldId="311"/>
            <ac:graphicFrameMk id="13" creationId="{6E628D08-7E7B-5BDE-D659-97DC96327947}"/>
          </ac:graphicFrameMkLst>
        </pc:graphicFrameChg>
        <pc:picChg chg="add del">
          <ac:chgData name="Patrick Molligo" userId="3bb0837e-4947-4629-9175-5c7940436ad2" providerId="ADAL" clId="{0B7ED4BE-E245-414F-BCE6-261A7DBD6242}" dt="2023-09-25T05:38:28.885" v="2634"/>
          <ac:picMkLst>
            <pc:docMk/>
            <pc:sldMk cId="3978196312" sldId="311"/>
            <ac:picMk id="7" creationId="{256ADD3F-041B-FE66-3771-008162E2B4CB}"/>
          </ac:picMkLst>
        </pc:picChg>
        <pc:picChg chg="add mod">
          <ac:chgData name="Patrick Molligo" userId="3bb0837e-4947-4629-9175-5c7940436ad2" providerId="ADAL" clId="{0B7ED4BE-E245-414F-BCE6-261A7DBD6242}" dt="2023-09-25T06:44:48.266" v="3185" actId="1076"/>
          <ac:picMkLst>
            <pc:docMk/>
            <pc:sldMk cId="3978196312" sldId="311"/>
            <ac:picMk id="14" creationId="{CED30EDF-5890-F831-57C4-1F110B9B2994}"/>
          </ac:picMkLst>
        </pc:picChg>
      </pc:sldChg>
      <pc:sldChg chg="addSp modSp add mod modAnim">
        <pc:chgData name="Patrick Molligo" userId="3bb0837e-4947-4629-9175-5c7940436ad2" providerId="ADAL" clId="{0B7ED4BE-E245-414F-BCE6-261A7DBD6242}" dt="2023-09-25T06:35:09.501" v="3064"/>
        <pc:sldMkLst>
          <pc:docMk/>
          <pc:sldMk cId="1243810517" sldId="312"/>
        </pc:sldMkLst>
        <pc:spChg chg="mod">
          <ac:chgData name="Patrick Molligo" userId="3bb0837e-4947-4629-9175-5c7940436ad2" providerId="ADAL" clId="{0B7ED4BE-E245-414F-BCE6-261A7DBD6242}" dt="2023-09-25T06:28:45.064" v="2679" actId="20577"/>
          <ac:spMkLst>
            <pc:docMk/>
            <pc:sldMk cId="1243810517" sldId="312"/>
            <ac:spMk id="2" creationId="{A7CDAD19-0161-BA4D-74EF-AD263B1BD79D}"/>
          </ac:spMkLst>
        </pc:spChg>
        <pc:spChg chg="add mod">
          <ac:chgData name="Patrick Molligo" userId="3bb0837e-4947-4629-9175-5c7940436ad2" providerId="ADAL" clId="{0B7ED4BE-E245-414F-BCE6-261A7DBD6242}" dt="2023-09-25T06:34:58.116" v="3063" actId="20577"/>
          <ac:spMkLst>
            <pc:docMk/>
            <pc:sldMk cId="1243810517" sldId="312"/>
            <ac:spMk id="6" creationId="{7924B4E2-7B57-1CE6-9B03-4624E872E93B}"/>
          </ac:spMkLst>
        </pc:spChg>
      </pc:sldChg>
      <pc:sldChg chg="new">
        <pc:chgData name="Patrick Molligo" userId="3bb0837e-4947-4629-9175-5c7940436ad2" providerId="ADAL" clId="{0B7ED4BE-E245-414F-BCE6-261A7DBD6242}" dt="2023-09-25T14:50:38.115" v="3371" actId="680"/>
        <pc:sldMkLst>
          <pc:docMk/>
          <pc:sldMk cId="3355581132" sldId="313"/>
        </pc:sldMkLst>
      </pc:sldChg>
      <pc:sldChg chg="add del ord">
        <pc:chgData name="Patrick Molligo" userId="3bb0837e-4947-4629-9175-5c7940436ad2" providerId="ADAL" clId="{0B7ED4BE-E245-414F-BCE6-261A7DBD6242}" dt="2023-09-25T17:39:01.812" v="3397" actId="2696"/>
        <pc:sldMkLst>
          <pc:docMk/>
          <pc:sldMk cId="2741951867" sldId="314"/>
        </pc:sldMkLst>
      </pc:sldChg>
      <pc:sldChg chg="add del">
        <pc:chgData name="Patrick Molligo" userId="3bb0837e-4947-4629-9175-5c7940436ad2" providerId="ADAL" clId="{0B7ED4BE-E245-414F-BCE6-261A7DBD6242}" dt="2023-09-25T17:38:28.152" v="3394" actId="2696"/>
        <pc:sldMkLst>
          <pc:docMk/>
          <pc:sldMk cId="4035115368" sldId="315"/>
        </pc:sldMkLst>
      </pc:sldChg>
      <pc:sldMasterChg chg="modSldLayout">
        <pc:chgData name="Patrick Molligo" userId="3bb0837e-4947-4629-9175-5c7940436ad2" providerId="ADAL" clId="{0B7ED4BE-E245-414F-BCE6-261A7DBD6242}" dt="2023-09-25T15:04:28.871" v="3373" actId="20577"/>
        <pc:sldMasterMkLst>
          <pc:docMk/>
          <pc:sldMasterMk cId="2393917226" sldId="2147483660"/>
        </pc:sldMasterMkLst>
        <pc:sldLayoutChg chg="modSp mod">
          <pc:chgData name="Patrick Molligo" userId="3bb0837e-4947-4629-9175-5c7940436ad2" providerId="ADAL" clId="{0B7ED4BE-E245-414F-BCE6-261A7DBD6242}" dt="2023-09-25T15:04:28.871" v="3373" actId="20577"/>
          <pc:sldLayoutMkLst>
            <pc:docMk/>
            <pc:sldMasterMk cId="2393917226" sldId="2147483660"/>
            <pc:sldLayoutMk cId="503975204" sldId="2147483662"/>
          </pc:sldLayoutMkLst>
          <pc:spChg chg="mod">
            <ac:chgData name="Patrick Molligo" userId="3bb0837e-4947-4629-9175-5c7940436ad2" providerId="ADAL" clId="{0B7ED4BE-E245-414F-BCE6-261A7DBD6242}" dt="2023-09-25T03:35:18.378" v="952" actId="20577"/>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0B7ED4BE-E245-414F-BCE6-261A7DBD6242}" dt="2023-09-25T03:35:42.548" v="997" actId="20577"/>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0B7ED4BE-E245-414F-BCE6-261A7DBD6242}" dt="2023-09-25T15:04:28.871" v="3373" actId="20577"/>
            <ac:spMkLst>
              <pc:docMk/>
              <pc:sldMasterMk cId="2393917226" sldId="2147483660"/>
              <pc:sldLayoutMk cId="503975204" sldId="2147483662"/>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personalmicrosoftsoftware0-my.sharepoint.com/personal/pamolligo_personalmicrosoftsoftware_ucla_edu/Documents/Documents/ucla/voced/data/CPS/New%20Microsoft%20Excel%20Workshee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personalmicrosoftsoftware0-my.sharepoint.com/personal/pamolligo_personalmicrosoftsoftware_ucla_edu/Documents/Documents/ucla/voced/legislation/legislation.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oleObject" Target="https://personalmicrosoftsoftware0-my.sharepoint.com/personal/pamolligo_personalmicrosoftsoftware_ucla_edu/Documents/Documents/ucla/voced/data/google_trends.xlsx" TargetMode="External"/><Relationship Id="rId4" Type="http://schemas.openxmlformats.org/officeDocument/2006/relationships/hyperlink" Target="https://trends.google.com/trends/explore?date=2006-01-01%202023-04-08&amp;geo=US&amp;q=vocational%20school%20near%20me,trade%20school%20near%20me,jobs%20without%20a%20degree&amp;hl=en"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personalmicrosoftsoftware0-my.sharepoint.com/personal/pamolligo_personalmicrosoftsoftware_ucla_edu/Documents/Documents/ucla/voced/data/ORS/min%20education%20by%20occupational%20group%202022.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5" Type="http://schemas.openxmlformats.org/officeDocument/2006/relationships/chartUserShapes" Target="../drawings/drawing1.xml"/><Relationship Id="rId4" Type="http://schemas.openxmlformats.org/officeDocument/2006/relationships/oleObject" Target="https://personalmicrosoftsoftware0-my.sharepoint.com/personal/pamolligo_personalmicrosoftsoftware_ucla_edu/Documents/Documents/ucla/voced/data/ORS/over%201%20year%20vocational%20preparation%20by%20occupational%20group%202022.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https://personalmicrosoftsoftware0-my.sharepoint.com/personal/pamolligo_personalmicrosoftsoftware_ucla_edu/Documents/Documents/ucla/voced/data/ors-complete-dataset.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 Mean Earnings of Workers 18 Years and Over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Sheet1!$D$1</c:f>
              <c:strCache>
                <c:ptCount val="1"/>
                <c:pt idx="0">
                  <c:v>High school graduate</c:v>
                </c:pt>
              </c:strCache>
            </c:strRef>
          </c:tx>
          <c:spPr>
            <a:ln w="28575" cap="rnd">
              <a:solidFill>
                <a:schemeClr val="accent3"/>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Sheet1!$D$2:$D$48</c:f>
              <c:numCache>
                <c:formatCode>#,##0</c:formatCode>
                <c:ptCount val="47"/>
                <c:pt idx="0">
                  <c:v>7843</c:v>
                </c:pt>
                <c:pt idx="1">
                  <c:v>8393</c:v>
                </c:pt>
                <c:pt idx="2">
                  <c:v>9013</c:v>
                </c:pt>
                <c:pt idx="3">
                  <c:v>9834</c:v>
                </c:pt>
                <c:pt idx="4">
                  <c:v>10624</c:v>
                </c:pt>
                <c:pt idx="5">
                  <c:v>11314</c:v>
                </c:pt>
                <c:pt idx="6">
                  <c:v>12109</c:v>
                </c:pt>
                <c:pt idx="7">
                  <c:v>12560</c:v>
                </c:pt>
                <c:pt idx="8">
                  <c:v>13044</c:v>
                </c:pt>
                <c:pt idx="9">
                  <c:v>13893</c:v>
                </c:pt>
                <c:pt idx="10">
                  <c:v>14457</c:v>
                </c:pt>
                <c:pt idx="11">
                  <c:v>15120</c:v>
                </c:pt>
                <c:pt idx="12">
                  <c:v>15939</c:v>
                </c:pt>
                <c:pt idx="13">
                  <c:v>16750</c:v>
                </c:pt>
                <c:pt idx="14">
                  <c:v>17594</c:v>
                </c:pt>
                <c:pt idx="15">
                  <c:v>17820</c:v>
                </c:pt>
                <c:pt idx="16">
                  <c:v>18261</c:v>
                </c:pt>
                <c:pt idx="17">
                  <c:v>18637</c:v>
                </c:pt>
                <c:pt idx="18">
                  <c:v>19422</c:v>
                </c:pt>
                <c:pt idx="19">
                  <c:v>20248</c:v>
                </c:pt>
                <c:pt idx="20">
                  <c:v>21431</c:v>
                </c:pt>
                <c:pt idx="21">
                  <c:v>22154</c:v>
                </c:pt>
                <c:pt idx="22">
                  <c:v>22895</c:v>
                </c:pt>
                <c:pt idx="23">
                  <c:v>23594</c:v>
                </c:pt>
                <c:pt idx="24">
                  <c:v>24551</c:v>
                </c:pt>
                <c:pt idx="25">
                  <c:v>25692</c:v>
                </c:pt>
                <c:pt idx="26">
                  <c:v>26795</c:v>
                </c:pt>
                <c:pt idx="27">
                  <c:v>27280</c:v>
                </c:pt>
                <c:pt idx="28">
                  <c:v>27915</c:v>
                </c:pt>
                <c:pt idx="29">
                  <c:v>28645</c:v>
                </c:pt>
                <c:pt idx="30">
                  <c:v>29448</c:v>
                </c:pt>
                <c:pt idx="31">
                  <c:v>31071</c:v>
                </c:pt>
                <c:pt idx="32">
                  <c:v>31286</c:v>
                </c:pt>
                <c:pt idx="33">
                  <c:v>31283</c:v>
                </c:pt>
                <c:pt idx="34">
                  <c:v>30627</c:v>
                </c:pt>
                <c:pt idx="35">
                  <c:v>30999</c:v>
                </c:pt>
                <c:pt idx="36">
                  <c:v>32493</c:v>
                </c:pt>
                <c:pt idx="37">
                  <c:v>32630</c:v>
                </c:pt>
                <c:pt idx="38">
                  <c:v>32881</c:v>
                </c:pt>
                <c:pt idx="39">
                  <c:v>34099</c:v>
                </c:pt>
                <c:pt idx="40">
                  <c:v>35615</c:v>
                </c:pt>
                <c:pt idx="41">
                  <c:v>36702</c:v>
                </c:pt>
                <c:pt idx="42">
                  <c:v>38145</c:v>
                </c:pt>
                <c:pt idx="43">
                  <c:v>38936</c:v>
                </c:pt>
                <c:pt idx="44">
                  <c:v>39371</c:v>
                </c:pt>
                <c:pt idx="45">
                  <c:v>39498</c:v>
                </c:pt>
                <c:pt idx="46">
                  <c:v>42850</c:v>
                </c:pt>
              </c:numCache>
            </c:numRef>
          </c:val>
          <c:smooth val="0"/>
          <c:extLst>
            <c:ext xmlns:c16="http://schemas.microsoft.com/office/drawing/2014/chart" uri="{C3380CC4-5D6E-409C-BE32-E72D297353CC}">
              <c16:uniqueId val="{00000000-2B12-4083-A500-216A32E03412}"/>
            </c:ext>
          </c:extLst>
        </c:ser>
        <c:ser>
          <c:idx val="3"/>
          <c:order val="3"/>
          <c:tx>
            <c:strRef>
              <c:f>Sheet1!$E$1</c:f>
              <c:strCache>
                <c:ptCount val="1"/>
                <c:pt idx="0">
                  <c:v>Some college/associate's degree</c:v>
                </c:pt>
              </c:strCache>
            </c:strRef>
          </c:tx>
          <c:spPr>
            <a:ln w="28575" cap="rnd">
              <a:solidFill>
                <a:schemeClr val="accent4"/>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Sheet1!$E$2:$E$48</c:f>
              <c:numCache>
                <c:formatCode>#,##0</c:formatCode>
                <c:ptCount val="47"/>
                <c:pt idx="0">
                  <c:v>8388</c:v>
                </c:pt>
                <c:pt idx="1">
                  <c:v>8813</c:v>
                </c:pt>
                <c:pt idx="2">
                  <c:v>9607</c:v>
                </c:pt>
                <c:pt idx="3">
                  <c:v>10357</c:v>
                </c:pt>
                <c:pt idx="4">
                  <c:v>11377</c:v>
                </c:pt>
                <c:pt idx="5">
                  <c:v>12409</c:v>
                </c:pt>
                <c:pt idx="6">
                  <c:v>13176</c:v>
                </c:pt>
                <c:pt idx="7">
                  <c:v>13503</c:v>
                </c:pt>
                <c:pt idx="8">
                  <c:v>14245</c:v>
                </c:pt>
                <c:pt idx="9">
                  <c:v>14936</c:v>
                </c:pt>
                <c:pt idx="10">
                  <c:v>16349</c:v>
                </c:pt>
                <c:pt idx="11">
                  <c:v>17073</c:v>
                </c:pt>
                <c:pt idx="12">
                  <c:v>18054</c:v>
                </c:pt>
                <c:pt idx="13">
                  <c:v>19066</c:v>
                </c:pt>
                <c:pt idx="14">
                  <c:v>20255</c:v>
                </c:pt>
                <c:pt idx="15">
                  <c:v>20694</c:v>
                </c:pt>
                <c:pt idx="16">
                  <c:v>20551</c:v>
                </c:pt>
                <c:pt idx="17">
                  <c:v>20680</c:v>
                </c:pt>
                <c:pt idx="18">
                  <c:v>21539</c:v>
                </c:pt>
                <c:pt idx="19">
                  <c:v>22226</c:v>
                </c:pt>
                <c:pt idx="20">
                  <c:v>23862</c:v>
                </c:pt>
                <c:pt idx="21">
                  <c:v>25181</c:v>
                </c:pt>
                <c:pt idx="22">
                  <c:v>26235</c:v>
                </c:pt>
                <c:pt idx="23">
                  <c:v>27566</c:v>
                </c:pt>
                <c:pt idx="24">
                  <c:v>28469</c:v>
                </c:pt>
                <c:pt idx="25">
                  <c:v>29939</c:v>
                </c:pt>
                <c:pt idx="26">
                  <c:v>30782</c:v>
                </c:pt>
                <c:pt idx="27">
                  <c:v>31046</c:v>
                </c:pt>
                <c:pt idx="28">
                  <c:v>31498</c:v>
                </c:pt>
                <c:pt idx="29">
                  <c:v>32012</c:v>
                </c:pt>
                <c:pt idx="30">
                  <c:v>33496</c:v>
                </c:pt>
                <c:pt idx="31">
                  <c:v>34650</c:v>
                </c:pt>
                <c:pt idx="32">
                  <c:v>35138</c:v>
                </c:pt>
                <c:pt idx="33">
                  <c:v>34808</c:v>
                </c:pt>
                <c:pt idx="34">
                  <c:v>34773</c:v>
                </c:pt>
                <c:pt idx="35">
                  <c:v>34469</c:v>
                </c:pt>
                <c:pt idx="36">
                  <c:v>35585</c:v>
                </c:pt>
                <c:pt idx="37">
                  <c:v>35943</c:v>
                </c:pt>
                <c:pt idx="38">
                  <c:v>36428</c:v>
                </c:pt>
                <c:pt idx="39">
                  <c:v>37945</c:v>
                </c:pt>
                <c:pt idx="40">
                  <c:v>38943</c:v>
                </c:pt>
                <c:pt idx="41">
                  <c:v>40201</c:v>
                </c:pt>
                <c:pt idx="42">
                  <c:v>41507</c:v>
                </c:pt>
                <c:pt idx="43">
                  <c:v>43053</c:v>
                </c:pt>
                <c:pt idx="44">
                  <c:v>45091</c:v>
                </c:pt>
                <c:pt idx="45">
                  <c:v>44176</c:v>
                </c:pt>
                <c:pt idx="46">
                  <c:v>48070</c:v>
                </c:pt>
              </c:numCache>
            </c:numRef>
          </c:val>
          <c:smooth val="0"/>
          <c:extLst>
            <c:ext xmlns:c16="http://schemas.microsoft.com/office/drawing/2014/chart" uri="{C3380CC4-5D6E-409C-BE32-E72D297353CC}">
              <c16:uniqueId val="{00000001-2B12-4083-A500-216A32E03412}"/>
            </c:ext>
          </c:extLst>
        </c:ser>
        <c:ser>
          <c:idx val="4"/>
          <c:order val="4"/>
          <c:tx>
            <c:strRef>
              <c:f>Sheet1!$F$1</c:f>
              <c:strCache>
                <c:ptCount val="1"/>
                <c:pt idx="0">
                  <c:v>Bachelor's degree</c:v>
                </c:pt>
              </c:strCache>
            </c:strRef>
          </c:tx>
          <c:spPr>
            <a:ln w="28575" cap="rnd">
              <a:solidFill>
                <a:schemeClr val="accent5"/>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Sheet1!$F$2:$F$48</c:f>
              <c:numCache>
                <c:formatCode>#,##0</c:formatCode>
                <c:ptCount val="47"/>
                <c:pt idx="0">
                  <c:v>12332</c:v>
                </c:pt>
                <c:pt idx="1">
                  <c:v>13033</c:v>
                </c:pt>
                <c:pt idx="2">
                  <c:v>14207</c:v>
                </c:pt>
                <c:pt idx="3">
                  <c:v>15291</c:v>
                </c:pt>
                <c:pt idx="4">
                  <c:v>16514</c:v>
                </c:pt>
                <c:pt idx="5">
                  <c:v>18075</c:v>
                </c:pt>
                <c:pt idx="6">
                  <c:v>19006</c:v>
                </c:pt>
                <c:pt idx="7">
                  <c:v>20272</c:v>
                </c:pt>
                <c:pt idx="8">
                  <c:v>21532</c:v>
                </c:pt>
                <c:pt idx="9">
                  <c:v>23072</c:v>
                </c:pt>
                <c:pt idx="10">
                  <c:v>24877</c:v>
                </c:pt>
                <c:pt idx="11">
                  <c:v>26511</c:v>
                </c:pt>
                <c:pt idx="12">
                  <c:v>26919</c:v>
                </c:pt>
                <c:pt idx="13">
                  <c:v>28344</c:v>
                </c:pt>
                <c:pt idx="14">
                  <c:v>30736</c:v>
                </c:pt>
                <c:pt idx="15">
                  <c:v>31112</c:v>
                </c:pt>
                <c:pt idx="16">
                  <c:v>31323</c:v>
                </c:pt>
                <c:pt idx="17">
                  <c:v>32525</c:v>
                </c:pt>
                <c:pt idx="18">
                  <c:v>35121</c:v>
                </c:pt>
                <c:pt idx="19">
                  <c:v>37224</c:v>
                </c:pt>
                <c:pt idx="20">
                  <c:v>36980</c:v>
                </c:pt>
                <c:pt idx="21">
                  <c:v>38112</c:v>
                </c:pt>
                <c:pt idx="22">
                  <c:v>40478</c:v>
                </c:pt>
                <c:pt idx="23">
                  <c:v>43782</c:v>
                </c:pt>
                <c:pt idx="24">
                  <c:v>45644</c:v>
                </c:pt>
                <c:pt idx="25">
                  <c:v>49595</c:v>
                </c:pt>
                <c:pt idx="26">
                  <c:v>50623</c:v>
                </c:pt>
                <c:pt idx="27">
                  <c:v>51194</c:v>
                </c:pt>
                <c:pt idx="28">
                  <c:v>51206</c:v>
                </c:pt>
                <c:pt idx="29">
                  <c:v>51554</c:v>
                </c:pt>
                <c:pt idx="30">
                  <c:v>54689</c:v>
                </c:pt>
                <c:pt idx="31">
                  <c:v>56788</c:v>
                </c:pt>
                <c:pt idx="32">
                  <c:v>57181</c:v>
                </c:pt>
                <c:pt idx="33">
                  <c:v>58613</c:v>
                </c:pt>
                <c:pt idx="34">
                  <c:v>56665</c:v>
                </c:pt>
                <c:pt idx="35">
                  <c:v>57619</c:v>
                </c:pt>
                <c:pt idx="36">
                  <c:v>59415</c:v>
                </c:pt>
                <c:pt idx="37">
                  <c:v>60159</c:v>
                </c:pt>
                <c:pt idx="38">
                  <c:v>59661</c:v>
                </c:pt>
                <c:pt idx="39">
                  <c:v>62466</c:v>
                </c:pt>
                <c:pt idx="40">
                  <c:v>65482</c:v>
                </c:pt>
                <c:pt idx="41">
                  <c:v>67267</c:v>
                </c:pt>
                <c:pt idx="42">
                  <c:v>67763</c:v>
                </c:pt>
                <c:pt idx="43">
                  <c:v>71155</c:v>
                </c:pt>
                <c:pt idx="44">
                  <c:v>73163</c:v>
                </c:pt>
                <c:pt idx="45">
                  <c:v>73499</c:v>
                </c:pt>
                <c:pt idx="46">
                  <c:v>80380</c:v>
                </c:pt>
              </c:numCache>
            </c:numRef>
          </c:val>
          <c:smooth val="0"/>
          <c:extLst>
            <c:ext xmlns:c16="http://schemas.microsoft.com/office/drawing/2014/chart" uri="{C3380CC4-5D6E-409C-BE32-E72D297353CC}">
              <c16:uniqueId val="{00000002-2B12-4083-A500-216A32E03412}"/>
            </c:ext>
          </c:extLst>
        </c:ser>
        <c:ser>
          <c:idx val="5"/>
          <c:order val="5"/>
          <c:tx>
            <c:strRef>
              <c:f>Sheet1!$G$1</c:f>
              <c:strCache>
                <c:ptCount val="1"/>
                <c:pt idx="0">
                  <c:v>Advanced degree</c:v>
                </c:pt>
              </c:strCache>
            </c:strRef>
          </c:tx>
          <c:spPr>
            <a:ln w="28575" cap="rnd">
              <a:solidFill>
                <a:schemeClr val="accent6"/>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Sheet1!$G$2:$G$48</c:f>
              <c:numCache>
                <c:formatCode>#,##0</c:formatCode>
                <c:ptCount val="47"/>
                <c:pt idx="0">
                  <c:v>16725</c:v>
                </c:pt>
                <c:pt idx="1">
                  <c:v>17911</c:v>
                </c:pt>
                <c:pt idx="2">
                  <c:v>19077</c:v>
                </c:pt>
                <c:pt idx="3">
                  <c:v>20173</c:v>
                </c:pt>
                <c:pt idx="4">
                  <c:v>21874</c:v>
                </c:pt>
                <c:pt idx="5">
                  <c:v>23308</c:v>
                </c:pt>
                <c:pt idx="6">
                  <c:v>25281</c:v>
                </c:pt>
                <c:pt idx="7">
                  <c:v>26915</c:v>
                </c:pt>
                <c:pt idx="8">
                  <c:v>28333</c:v>
                </c:pt>
                <c:pt idx="9">
                  <c:v>30192</c:v>
                </c:pt>
                <c:pt idx="10">
                  <c:v>32909</c:v>
                </c:pt>
                <c:pt idx="11">
                  <c:v>34787</c:v>
                </c:pt>
                <c:pt idx="12">
                  <c:v>35968</c:v>
                </c:pt>
                <c:pt idx="13">
                  <c:v>37724</c:v>
                </c:pt>
                <c:pt idx="14">
                  <c:v>41019</c:v>
                </c:pt>
                <c:pt idx="15">
                  <c:v>41458</c:v>
                </c:pt>
                <c:pt idx="16">
                  <c:v>46038</c:v>
                </c:pt>
                <c:pt idx="17">
                  <c:v>48548</c:v>
                </c:pt>
                <c:pt idx="18">
                  <c:v>55789</c:v>
                </c:pt>
                <c:pt idx="19">
                  <c:v>56105</c:v>
                </c:pt>
                <c:pt idx="20">
                  <c:v>56667</c:v>
                </c:pt>
                <c:pt idx="21">
                  <c:v>61317</c:v>
                </c:pt>
                <c:pt idx="22">
                  <c:v>63229</c:v>
                </c:pt>
                <c:pt idx="23">
                  <c:v>63473</c:v>
                </c:pt>
                <c:pt idx="24">
                  <c:v>67756</c:v>
                </c:pt>
                <c:pt idx="25">
                  <c:v>71194</c:v>
                </c:pt>
                <c:pt idx="26">
                  <c:v>72869</c:v>
                </c:pt>
                <c:pt idx="27">
                  <c:v>72824</c:v>
                </c:pt>
                <c:pt idx="28">
                  <c:v>74602</c:v>
                </c:pt>
                <c:pt idx="29">
                  <c:v>78093</c:v>
                </c:pt>
                <c:pt idx="30">
                  <c:v>79946</c:v>
                </c:pt>
                <c:pt idx="31">
                  <c:v>82320</c:v>
                </c:pt>
                <c:pt idx="32">
                  <c:v>80977</c:v>
                </c:pt>
                <c:pt idx="33">
                  <c:v>83144</c:v>
                </c:pt>
                <c:pt idx="34">
                  <c:v>85818</c:v>
                </c:pt>
                <c:pt idx="35">
                  <c:v>83930</c:v>
                </c:pt>
                <c:pt idx="36">
                  <c:v>87981</c:v>
                </c:pt>
                <c:pt idx="37">
                  <c:v>89253</c:v>
                </c:pt>
                <c:pt idx="38">
                  <c:v>90304</c:v>
                </c:pt>
                <c:pt idx="39">
                  <c:v>88056</c:v>
                </c:pt>
                <c:pt idx="40">
                  <c:v>92525</c:v>
                </c:pt>
                <c:pt idx="41">
                  <c:v>95203</c:v>
                </c:pt>
                <c:pt idx="42">
                  <c:v>98369</c:v>
                </c:pt>
                <c:pt idx="43">
                  <c:v>99919</c:v>
                </c:pt>
                <c:pt idx="44">
                  <c:v>106766</c:v>
                </c:pt>
                <c:pt idx="45">
                  <c:v>104833</c:v>
                </c:pt>
                <c:pt idx="46">
                  <c:v>110600</c:v>
                </c:pt>
              </c:numCache>
            </c:numRef>
          </c:val>
          <c:smooth val="0"/>
          <c:extLst>
            <c:ext xmlns:c16="http://schemas.microsoft.com/office/drawing/2014/chart" uri="{C3380CC4-5D6E-409C-BE32-E72D297353CC}">
              <c16:uniqueId val="{00000003-2B12-4083-A500-216A32E03412}"/>
            </c:ext>
          </c:extLst>
        </c:ser>
        <c:dLbls>
          <c:showLegendKey val="0"/>
          <c:showVal val="0"/>
          <c:showCatName val="0"/>
          <c:showSerName val="0"/>
          <c:showPercent val="0"/>
          <c:showBubbleSize val="0"/>
        </c:dLbls>
        <c:smooth val="0"/>
        <c:axId val="365294015"/>
        <c:axId val="365290175"/>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Total</c:v>
                      </c:pt>
                    </c:strCache>
                  </c:strRef>
                </c:tx>
                <c:spPr>
                  <a:ln w="28575" cap="rnd">
                    <a:solidFill>
                      <a:schemeClr val="accent1"/>
                    </a:solidFill>
                    <a:round/>
                  </a:ln>
                  <a:effectLst/>
                </c:spPr>
                <c:marker>
                  <c:symbol val="none"/>
                </c:marker>
                <c:cat>
                  <c:strRef>
                    <c:extLst>
                      <c:ex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c:ext uri="{02D57815-91ED-43cb-92C2-25804820EDAC}">
                        <c15:formulaRef>
                          <c15:sqref>Sheet1!$B$2:$B$48</c15:sqref>
                        </c15:formulaRef>
                      </c:ext>
                    </c:extLst>
                    <c:numCache>
                      <c:formatCode>#,##0</c:formatCode>
                      <c:ptCount val="47"/>
                      <c:pt idx="0">
                        <c:v>8552</c:v>
                      </c:pt>
                      <c:pt idx="1">
                        <c:v>9180</c:v>
                      </c:pt>
                      <c:pt idx="2">
                        <c:v>9887</c:v>
                      </c:pt>
                      <c:pt idx="3">
                        <c:v>10812</c:v>
                      </c:pt>
                      <c:pt idx="4">
                        <c:v>11795</c:v>
                      </c:pt>
                      <c:pt idx="5">
                        <c:v>12665</c:v>
                      </c:pt>
                      <c:pt idx="6">
                        <c:v>13624</c:v>
                      </c:pt>
                      <c:pt idx="7">
                        <c:v>14351</c:v>
                      </c:pt>
                      <c:pt idx="8">
                        <c:v>15137</c:v>
                      </c:pt>
                      <c:pt idx="9">
                        <c:v>16083</c:v>
                      </c:pt>
                      <c:pt idx="10">
                        <c:v>17181</c:v>
                      </c:pt>
                      <c:pt idx="11">
                        <c:v>18149</c:v>
                      </c:pt>
                      <c:pt idx="12">
                        <c:v>19016</c:v>
                      </c:pt>
                      <c:pt idx="13">
                        <c:v>20060</c:v>
                      </c:pt>
                      <c:pt idx="14">
                        <c:v>21414</c:v>
                      </c:pt>
                      <c:pt idx="15">
                        <c:v>21793</c:v>
                      </c:pt>
                      <c:pt idx="16">
                        <c:v>22332</c:v>
                      </c:pt>
                      <c:pt idx="17">
                        <c:v>63720</c:v>
                      </c:pt>
                      <c:pt idx="18">
                        <c:v>91460</c:v>
                      </c:pt>
                      <c:pt idx="19">
                        <c:v>78010</c:v>
                      </c:pt>
                      <c:pt idx="20">
                        <c:v>47540</c:v>
                      </c:pt>
                      <c:pt idx="21">
                        <c:v>52340</c:v>
                      </c:pt>
                      <c:pt idx="22">
                        <c:v>49810</c:v>
                      </c:pt>
                      <c:pt idx="23">
                        <c:v>55670</c:v>
                      </c:pt>
                      <c:pt idx="24">
                        <c:v>80440</c:v>
                      </c:pt>
                      <c:pt idx="25">
                        <c:v>68850</c:v>
                      </c:pt>
                      <c:pt idx="26">
                        <c:v>52390</c:v>
                      </c:pt>
                      <c:pt idx="27">
                        <c:v>73860</c:v>
                      </c:pt>
                      <c:pt idx="28">
                        <c:v>63970</c:v>
                      </c:pt>
                      <c:pt idx="29">
                        <c:v>39460</c:v>
                      </c:pt>
                      <c:pt idx="30">
                        <c:v>50460</c:v>
                      </c:pt>
                      <c:pt idx="31">
                        <c:v>45680</c:v>
                      </c:pt>
                      <c:pt idx="32">
                        <c:v>64320</c:v>
                      </c:pt>
                      <c:pt idx="33">
                        <c:v>93980</c:v>
                      </c:pt>
                      <c:pt idx="34">
                        <c:v>79770</c:v>
                      </c:pt>
                      <c:pt idx="35">
                        <c:v>48050</c:v>
                      </c:pt>
                      <c:pt idx="36">
                        <c:v>52700</c:v>
                      </c:pt>
                      <c:pt idx="37">
                        <c:v>50260</c:v>
                      </c:pt>
                      <c:pt idx="38">
                        <c:v>55880</c:v>
                      </c:pt>
                      <c:pt idx="39">
                        <c:v>80930</c:v>
                      </c:pt>
                      <c:pt idx="40">
                        <c:v>69240</c:v>
                      </c:pt>
                      <c:pt idx="41">
                        <c:v>52590</c:v>
                      </c:pt>
                      <c:pt idx="42">
                        <c:v>74320</c:v>
                      </c:pt>
                      <c:pt idx="43">
                        <c:v>64340</c:v>
                      </c:pt>
                      <c:pt idx="44">
                        <c:v>52380</c:v>
                      </c:pt>
                      <c:pt idx="45">
                        <c:v>72520</c:v>
                      </c:pt>
                      <c:pt idx="46">
                        <c:v>63050</c:v>
                      </c:pt>
                    </c:numCache>
                  </c:numRef>
                </c:val>
                <c:smooth val="0"/>
                <c:extLst>
                  <c:ext xmlns:c16="http://schemas.microsoft.com/office/drawing/2014/chart" uri="{C3380CC4-5D6E-409C-BE32-E72D297353CC}">
                    <c16:uniqueId val="{00000004-2B12-4083-A500-216A32E0341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Not a high school graduate</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xmlns:c15="http://schemas.microsoft.com/office/drawing/2012/chart">
                      <c:ext xmlns:c15="http://schemas.microsoft.com/office/drawing/2012/chart" uri="{02D57815-91ED-43cb-92C2-25804820EDAC}">
                        <c15:formulaRef>
                          <c15:sqref>Sheet1!$C$2:$C$48</c15:sqref>
                        </c15:formulaRef>
                      </c:ext>
                    </c:extLst>
                    <c:numCache>
                      <c:formatCode>#,##0</c:formatCode>
                      <c:ptCount val="47"/>
                      <c:pt idx="0">
                        <c:v>6198</c:v>
                      </c:pt>
                      <c:pt idx="1">
                        <c:v>6720</c:v>
                      </c:pt>
                      <c:pt idx="2">
                        <c:v>7066</c:v>
                      </c:pt>
                      <c:pt idx="3">
                        <c:v>7759</c:v>
                      </c:pt>
                      <c:pt idx="4">
                        <c:v>8420</c:v>
                      </c:pt>
                      <c:pt idx="5">
                        <c:v>8845</c:v>
                      </c:pt>
                      <c:pt idx="6">
                        <c:v>9357</c:v>
                      </c:pt>
                      <c:pt idx="7">
                        <c:v>9387</c:v>
                      </c:pt>
                      <c:pt idx="8">
                        <c:v>9853</c:v>
                      </c:pt>
                      <c:pt idx="9">
                        <c:v>10384</c:v>
                      </c:pt>
                      <c:pt idx="10">
                        <c:v>10726</c:v>
                      </c:pt>
                      <c:pt idx="11">
                        <c:v>11203</c:v>
                      </c:pt>
                      <c:pt idx="12">
                        <c:v>11824</c:v>
                      </c:pt>
                      <c:pt idx="13">
                        <c:v>11889</c:v>
                      </c:pt>
                      <c:pt idx="14">
                        <c:v>12242</c:v>
                      </c:pt>
                      <c:pt idx="15">
                        <c:v>12582</c:v>
                      </c:pt>
                      <c:pt idx="16">
                        <c:v>12613</c:v>
                      </c:pt>
                      <c:pt idx="17">
                        <c:v>24090</c:v>
                      </c:pt>
                      <c:pt idx="18">
                        <c:v>32940</c:v>
                      </c:pt>
                      <c:pt idx="19">
                        <c:v>28620</c:v>
                      </c:pt>
                      <c:pt idx="20">
                        <c:v>24520</c:v>
                      </c:pt>
                      <c:pt idx="21">
                        <c:v>27320</c:v>
                      </c:pt>
                      <c:pt idx="22">
                        <c:v>26010</c:v>
                      </c:pt>
                      <c:pt idx="23">
                        <c:v>23130</c:v>
                      </c:pt>
                      <c:pt idx="24">
                        <c:v>34280</c:v>
                      </c:pt>
                      <c:pt idx="25">
                        <c:v>30140</c:v>
                      </c:pt>
                      <c:pt idx="26">
                        <c:v>22540</c:v>
                      </c:pt>
                      <c:pt idx="27">
                        <c:v>36750</c:v>
                      </c:pt>
                      <c:pt idx="28">
                        <c:v>31700</c:v>
                      </c:pt>
                      <c:pt idx="29">
                        <c:v>22450</c:v>
                      </c:pt>
                      <c:pt idx="30">
                        <c:v>38300</c:v>
                      </c:pt>
                      <c:pt idx="31">
                        <c:v>32900</c:v>
                      </c:pt>
                      <c:pt idx="32">
                        <c:v>23620</c:v>
                      </c:pt>
                      <c:pt idx="33">
                        <c:v>33490</c:v>
                      </c:pt>
                      <c:pt idx="34">
                        <c:v>28870</c:v>
                      </c:pt>
                      <c:pt idx="35">
                        <c:v>25140</c:v>
                      </c:pt>
                      <c:pt idx="36">
                        <c:v>27670</c:v>
                      </c:pt>
                      <c:pt idx="37">
                        <c:v>26490</c:v>
                      </c:pt>
                      <c:pt idx="38">
                        <c:v>23270</c:v>
                      </c:pt>
                      <c:pt idx="39">
                        <c:v>34530</c:v>
                      </c:pt>
                      <c:pt idx="40">
                        <c:v>30360</c:v>
                      </c:pt>
                      <c:pt idx="41">
                        <c:v>22490</c:v>
                      </c:pt>
                      <c:pt idx="42">
                        <c:v>36980</c:v>
                      </c:pt>
                      <c:pt idx="43">
                        <c:v>31870</c:v>
                      </c:pt>
                      <c:pt idx="44">
                        <c:v>22810</c:v>
                      </c:pt>
                      <c:pt idx="45">
                        <c:v>35940</c:v>
                      </c:pt>
                      <c:pt idx="46">
                        <c:v>31050</c:v>
                      </c:pt>
                    </c:numCache>
                  </c:numRef>
                </c:val>
                <c:smooth val="0"/>
                <c:extLst xmlns:c15="http://schemas.microsoft.com/office/drawing/2012/chart">
                  <c:ext xmlns:c16="http://schemas.microsoft.com/office/drawing/2014/chart" uri="{C3380CC4-5D6E-409C-BE32-E72D297353CC}">
                    <c16:uniqueId val="{00000005-2B12-4083-A500-216A32E03412}"/>
                  </c:ext>
                </c:extLst>
              </c15:ser>
            </c15:filteredLineSeries>
          </c:ext>
        </c:extLst>
      </c:lineChart>
      <c:dateAx>
        <c:axId val="36529401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65290175"/>
        <c:crosses val="autoZero"/>
        <c:auto val="0"/>
        <c:lblOffset val="100"/>
        <c:baseTimeUnit val="days"/>
      </c:dateAx>
      <c:valAx>
        <c:axId val="36529017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65294015"/>
        <c:crosses val="autoZero"/>
        <c:crossBetween val="between"/>
      </c:valAx>
      <c:spPr>
        <a:noFill/>
        <a:ln>
          <a:noFill/>
        </a:ln>
        <a:effectLst/>
      </c:spPr>
    </c:plotArea>
    <c:legend>
      <c:legendPos val="t"/>
      <c:layout>
        <c:manualLayout>
          <c:xMode val="edge"/>
          <c:yMode val="edge"/>
          <c:x val="0.11045705095443929"/>
          <c:y val="0.12030018761726079"/>
          <c:w val="0.41384925894164226"/>
          <c:h val="0.21982518601685114"/>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Expenditure of Federal, State, Local funds</a:t>
            </a:r>
            <a:r>
              <a:rPr lang="en-US" sz="1600" b="1" baseline="0" dirty="0"/>
              <a:t> for vocational education (1962 $)</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07623558189957"/>
          <c:y val="0.16667903392952785"/>
          <c:w val="0.83788853090907167"/>
          <c:h val="0.74006070823500203"/>
        </c:manualLayout>
      </c:layout>
      <c:areaChart>
        <c:grouping val="stacked"/>
        <c:varyColors val="0"/>
        <c:ser>
          <c:idx val="4"/>
          <c:order val="1"/>
          <c:tx>
            <c:strRef>
              <c:f>'Federal, State, Local'!$E$1</c:f>
              <c:strCache>
                <c:ptCount val="1"/>
                <c:pt idx="0">
                  <c:v>Local</c:v>
                </c:pt>
              </c:strCache>
            </c:strRef>
          </c:tx>
          <c:spPr>
            <a:solidFill>
              <a:schemeClr val="accent5"/>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Local'!$J$2:$J$46</c:f>
              <c:numCache>
                <c:formatCode>_("$"* #,##0.00_);_("$"* \(#,##0.00\);_("$"* "-"??_);_(@_)</c:formatCode>
                <c:ptCount val="45"/>
                <c:pt idx="0">
                  <c:v>2363407.7000000002</c:v>
                </c:pt>
                <c:pt idx="1">
                  <c:v>3186084.4461271674</c:v>
                </c:pt>
                <c:pt idx="2">
                  <c:v>5116448.1375000002</c:v>
                </c:pt>
                <c:pt idx="3">
                  <c:v>8750015.710502794</c:v>
                </c:pt>
                <c:pt idx="4">
                  <c:v>11574744.16702381</c:v>
                </c:pt>
                <c:pt idx="5">
                  <c:v>14038634.775438594</c:v>
                </c:pt>
                <c:pt idx="6">
                  <c:v>15607994.941754384</c:v>
                </c:pt>
                <c:pt idx="7">
                  <c:v>16451804.444457144</c:v>
                </c:pt>
                <c:pt idx="8">
                  <c:v>17887888.276949152</c:v>
                </c:pt>
                <c:pt idx="9">
                  <c:v>19642512.831954028</c:v>
                </c:pt>
                <c:pt idx="10">
                  <c:v>20955129.905263156</c:v>
                </c:pt>
                <c:pt idx="11">
                  <c:v>23177913.39590643</c:v>
                </c:pt>
                <c:pt idx="12">
                  <c:v>25808389.727784432</c:v>
                </c:pt>
                <c:pt idx="13">
                  <c:v>30409591.039868422</c:v>
                </c:pt>
                <c:pt idx="14">
                  <c:v>35162926.963795625</c:v>
                </c:pt>
                <c:pt idx="15">
                  <c:v>32974050.131384611</c:v>
                </c:pt>
                <c:pt idx="16">
                  <c:v>31877382.46328358</c:v>
                </c:pt>
                <c:pt idx="17">
                  <c:v>28955665.828905109</c:v>
                </c:pt>
                <c:pt idx="18">
                  <c:v>32747464.836690646</c:v>
                </c:pt>
                <c:pt idx="19">
                  <c:v>36655726.19527778</c:v>
                </c:pt>
                <c:pt idx="20">
                  <c:v>38147670.173049651</c:v>
                </c:pt>
                <c:pt idx="21">
                  <c:v>48420105.873669058</c:v>
                </c:pt>
                <c:pt idx="22">
                  <c:v>50347359.068999991</c:v>
                </c:pt>
                <c:pt idx="23">
                  <c:v>49795001.240544215</c:v>
                </c:pt>
                <c:pt idx="24">
                  <c:v>44874092.142085887</c:v>
                </c:pt>
                <c:pt idx="25">
                  <c:v>50574301.501618497</c:v>
                </c:pt>
                <c:pt idx="26">
                  <c:v>50318643.515681811</c:v>
                </c:pt>
                <c:pt idx="27">
                  <c:v>50818716.155777775</c:v>
                </c:pt>
                <c:pt idx="28">
                  <c:v>52100276.962153852</c:v>
                </c:pt>
                <c:pt idx="29">
                  <c:v>54149511.809775777</c:v>
                </c:pt>
                <c:pt idx="30">
                  <c:v>64291051.081327796</c:v>
                </c:pt>
                <c:pt idx="31">
                  <c:v>73956316.087394953</c:v>
                </c:pt>
                <c:pt idx="32">
                  <c:v>77142393.579502076</c:v>
                </c:pt>
                <c:pt idx="33">
                  <c:v>77197695.764461532</c:v>
                </c:pt>
                <c:pt idx="34">
                  <c:v>82946634.801886797</c:v>
                </c:pt>
                <c:pt idx="35">
                  <c:v>77329152.401048705</c:v>
                </c:pt>
                <c:pt idx="36">
                  <c:v>80069458.231003717</c:v>
                </c:pt>
                <c:pt idx="37">
                  <c:v>86564794.62514925</c:v>
                </c:pt>
                <c:pt idx="38">
                  <c:v>89804845.513750017</c:v>
                </c:pt>
                <c:pt idx="39">
                  <c:v>92576199.044341624</c:v>
                </c:pt>
                <c:pt idx="40">
                  <c:v>103149894.64283738</c:v>
                </c:pt>
                <c:pt idx="41">
                  <c:v>111440166.73065291</c:v>
                </c:pt>
                <c:pt idx="42">
                  <c:v>113283414.17783782</c:v>
                </c:pt>
                <c:pt idx="43">
                  <c:v>118082178.92742476</c:v>
                </c:pt>
                <c:pt idx="44">
                  <c:v>128246051.12</c:v>
                </c:pt>
              </c:numCache>
            </c:numRef>
          </c:val>
          <c:extLst>
            <c:ext xmlns:c16="http://schemas.microsoft.com/office/drawing/2014/chart" uri="{C3380CC4-5D6E-409C-BE32-E72D297353CC}">
              <c16:uniqueId val="{00000000-DA3D-42C3-B21C-F73BA632DFC9}"/>
            </c:ext>
          </c:extLst>
        </c:ser>
        <c:ser>
          <c:idx val="3"/>
          <c:order val="2"/>
          <c:tx>
            <c:strRef>
              <c:f>'Federal, State, Local'!$D$1</c:f>
              <c:strCache>
                <c:ptCount val="1"/>
                <c:pt idx="0">
                  <c:v>State</c:v>
                </c:pt>
              </c:strCache>
            </c:strRef>
          </c:tx>
          <c:spPr>
            <a:solidFill>
              <a:schemeClr val="accent4"/>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Local'!$I$2:$I$46</c:f>
              <c:numCache>
                <c:formatCode>_("$"* #,##0.00_);_("$"* \(#,##0.00\);_("$"* "-"??_);_(@_)</c:formatCode>
                <c:ptCount val="45"/>
                <c:pt idx="0">
                  <c:v>2049860.96</c:v>
                </c:pt>
                <c:pt idx="1">
                  <c:v>2734805.6017341041</c:v>
                </c:pt>
                <c:pt idx="2">
                  <c:v>4032129.9875999996</c:v>
                </c:pt>
                <c:pt idx="3">
                  <c:v>6874297.3210055865</c:v>
                </c:pt>
                <c:pt idx="4">
                  <c:v>8132319.6177380942</c:v>
                </c:pt>
                <c:pt idx="5">
                  <c:v>8608822.790760234</c:v>
                </c:pt>
                <c:pt idx="6">
                  <c:v>9139175.322339179</c:v>
                </c:pt>
                <c:pt idx="7">
                  <c:v>9960780.1112000011</c:v>
                </c:pt>
                <c:pt idx="8">
                  <c:v>10491654.016836159</c:v>
                </c:pt>
                <c:pt idx="9">
                  <c:v>11291705.767011497</c:v>
                </c:pt>
                <c:pt idx="10">
                  <c:v>12413766.179064326</c:v>
                </c:pt>
                <c:pt idx="11">
                  <c:v>13195913.488888888</c:v>
                </c:pt>
                <c:pt idx="12">
                  <c:v>14888688.1948503</c:v>
                </c:pt>
                <c:pt idx="13">
                  <c:v>17601381.837368421</c:v>
                </c:pt>
                <c:pt idx="14">
                  <c:v>19919159.092262775</c:v>
                </c:pt>
                <c:pt idx="15">
                  <c:v>19059720.762461536</c:v>
                </c:pt>
                <c:pt idx="16">
                  <c:v>15986173.947910449</c:v>
                </c:pt>
                <c:pt idx="17">
                  <c:v>19359799.431678835</c:v>
                </c:pt>
                <c:pt idx="18">
                  <c:v>18698798.186906472</c:v>
                </c:pt>
                <c:pt idx="19">
                  <c:v>18680775.138472226</c:v>
                </c:pt>
                <c:pt idx="20">
                  <c:v>20233469.336737592</c:v>
                </c:pt>
                <c:pt idx="21">
                  <c:v>23786002.178848919</c:v>
                </c:pt>
                <c:pt idx="22">
                  <c:v>25318912.553285714</c:v>
                </c:pt>
                <c:pt idx="23">
                  <c:v>26544250.986530613</c:v>
                </c:pt>
                <c:pt idx="24">
                  <c:v>26022229.788711656</c:v>
                </c:pt>
                <c:pt idx="25">
                  <c:v>24806305.434335258</c:v>
                </c:pt>
                <c:pt idx="26">
                  <c:v>25766467.842840906</c:v>
                </c:pt>
                <c:pt idx="27">
                  <c:v>25750140.901111111</c:v>
                </c:pt>
                <c:pt idx="28">
                  <c:v>28709903.100923076</c:v>
                </c:pt>
                <c:pt idx="29">
                  <c:v>29929247.80457399</c:v>
                </c:pt>
                <c:pt idx="30">
                  <c:v>32372794.312365144</c:v>
                </c:pt>
                <c:pt idx="31">
                  <c:v>38624194.996890754</c:v>
                </c:pt>
                <c:pt idx="32">
                  <c:v>50793359.599336095</c:v>
                </c:pt>
                <c:pt idx="33">
                  <c:v>51348803.903999999</c:v>
                </c:pt>
                <c:pt idx="34">
                  <c:v>54494949.110264152</c:v>
                </c:pt>
                <c:pt idx="35">
                  <c:v>59062592.230861425</c:v>
                </c:pt>
                <c:pt idx="36">
                  <c:v>61241661.33620818</c:v>
                </c:pt>
                <c:pt idx="37">
                  <c:v>64897599.828582093</c:v>
                </c:pt>
                <c:pt idx="38">
                  <c:v>68639907.652794123</c:v>
                </c:pt>
                <c:pt idx="39">
                  <c:v>72570677.32704626</c:v>
                </c:pt>
                <c:pt idx="40">
                  <c:v>75557728.062837377</c:v>
                </c:pt>
                <c:pt idx="41">
                  <c:v>82540900.729072154</c:v>
                </c:pt>
                <c:pt idx="42">
                  <c:v>84137381.730540544</c:v>
                </c:pt>
                <c:pt idx="43">
                  <c:v>90049212.349498332</c:v>
                </c:pt>
                <c:pt idx="44">
                  <c:v>104264320.79000001</c:v>
                </c:pt>
              </c:numCache>
            </c:numRef>
          </c:val>
          <c:extLst>
            <c:ext xmlns:c16="http://schemas.microsoft.com/office/drawing/2014/chart" uri="{C3380CC4-5D6E-409C-BE32-E72D297353CC}">
              <c16:uniqueId val="{00000001-DA3D-42C3-B21C-F73BA632DFC9}"/>
            </c:ext>
          </c:extLst>
        </c:ser>
        <c:ser>
          <c:idx val="2"/>
          <c:order val="3"/>
          <c:tx>
            <c:strRef>
              <c:f>'Federal, State, Local'!$C$1</c:f>
              <c:strCache>
                <c:ptCount val="1"/>
                <c:pt idx="0">
                  <c:v>Federal</c:v>
                </c:pt>
              </c:strCache>
            </c:strRef>
          </c:tx>
          <c:spPr>
            <a:solidFill>
              <a:schemeClr val="accent3"/>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Local'!$H$2:$H$46</c:f>
              <c:numCache>
                <c:formatCode>_("$"* #,##0.00_);_("$"* \(#,##0.00\);_("$"* "-"??_);_(@_)</c:formatCode>
                <c:ptCount val="45"/>
                <c:pt idx="0">
                  <c:v>1664853.64</c:v>
                </c:pt>
                <c:pt idx="1">
                  <c:v>2723252.0243930635</c:v>
                </c:pt>
                <c:pt idx="2">
                  <c:v>3739519.2733</c:v>
                </c:pt>
                <c:pt idx="3">
                  <c:v>5664599.203687151</c:v>
                </c:pt>
                <c:pt idx="4">
                  <c:v>6921046.8545238087</c:v>
                </c:pt>
                <c:pt idx="5">
                  <c:v>7609844.8851461979</c:v>
                </c:pt>
                <c:pt idx="6">
                  <c:v>8535262.3548537996</c:v>
                </c:pt>
                <c:pt idx="7">
                  <c:v>9689109.384457143</c:v>
                </c:pt>
                <c:pt idx="8">
                  <c:v>11173415.553220339</c:v>
                </c:pt>
                <c:pt idx="9">
                  <c:v>11681334.399425289</c:v>
                </c:pt>
                <c:pt idx="10">
                  <c:v>12047242.271929823</c:v>
                </c:pt>
                <c:pt idx="11">
                  <c:v>12148046.62233918</c:v>
                </c:pt>
                <c:pt idx="12">
                  <c:v>13389673.056047903</c:v>
                </c:pt>
                <c:pt idx="13">
                  <c:v>15852475.140921053</c:v>
                </c:pt>
                <c:pt idx="14">
                  <c:v>18549487.536496352</c:v>
                </c:pt>
                <c:pt idx="15">
                  <c:v>17953307.66184615</c:v>
                </c:pt>
                <c:pt idx="16">
                  <c:v>15665561.935820896</c:v>
                </c:pt>
                <c:pt idx="17">
                  <c:v>20659400.793138687</c:v>
                </c:pt>
                <c:pt idx="18">
                  <c:v>21181116.800287765</c:v>
                </c:pt>
                <c:pt idx="19">
                  <c:v>21000888.922083337</c:v>
                </c:pt>
                <c:pt idx="20">
                  <c:v>37990138.791205682</c:v>
                </c:pt>
                <c:pt idx="21">
                  <c:v>42224714.359136686</c:v>
                </c:pt>
                <c:pt idx="22">
                  <c:v>43151985.632142857</c:v>
                </c:pt>
                <c:pt idx="23">
                  <c:v>42211396.960952379</c:v>
                </c:pt>
                <c:pt idx="24">
                  <c:v>38458698.175214723</c:v>
                </c:pt>
                <c:pt idx="25">
                  <c:v>35448594.458612718</c:v>
                </c:pt>
                <c:pt idx="26">
                  <c:v>34246636.98863636</c:v>
                </c:pt>
                <c:pt idx="27">
                  <c:v>33563228.670888886</c:v>
                </c:pt>
                <c:pt idx="28">
                  <c:v>31947065.756512824</c:v>
                </c:pt>
                <c:pt idx="29">
                  <c:v>28557872.751928248</c:v>
                </c:pt>
                <c:pt idx="30">
                  <c:v>32831996.490124479</c:v>
                </c:pt>
                <c:pt idx="31">
                  <c:v>33510557.055042017</c:v>
                </c:pt>
                <c:pt idx="32">
                  <c:v>33361136.103568465</c:v>
                </c:pt>
                <c:pt idx="33">
                  <c:v>30995717.033846147</c:v>
                </c:pt>
                <c:pt idx="34">
                  <c:v>29474024.148754716</c:v>
                </c:pt>
                <c:pt idx="35">
                  <c:v>28691651.091685396</c:v>
                </c:pt>
                <c:pt idx="36">
                  <c:v>28537196.431301117</c:v>
                </c:pt>
                <c:pt idx="37">
                  <c:v>34201365.846641794</c:v>
                </c:pt>
                <c:pt idx="38">
                  <c:v>36839963.514632352</c:v>
                </c:pt>
                <c:pt idx="39">
                  <c:v>39832851.838220641</c:v>
                </c:pt>
                <c:pt idx="40">
                  <c:v>40475496.371487893</c:v>
                </c:pt>
                <c:pt idx="41">
                  <c:v>42963981.50357388</c:v>
                </c:pt>
                <c:pt idx="42">
                  <c:v>46231747.754797295</c:v>
                </c:pt>
                <c:pt idx="43">
                  <c:v>48491235.151438124</c:v>
                </c:pt>
                <c:pt idx="44">
                  <c:v>51438073.899999999</c:v>
                </c:pt>
              </c:numCache>
            </c:numRef>
          </c:val>
          <c:extLst>
            <c:ext xmlns:c16="http://schemas.microsoft.com/office/drawing/2014/chart" uri="{C3380CC4-5D6E-409C-BE32-E72D297353CC}">
              <c16:uniqueId val="{00000002-DA3D-42C3-B21C-F73BA632DFC9}"/>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(1962 $)</c:v>
                      </c:pt>
                    </c:strCache>
                  </c:strRef>
                </c:tx>
                <c:spPr>
                  <a:solidFill>
                    <a:schemeClr val="accent2"/>
                  </a:solidFill>
                  <a:ln>
                    <a:noFill/>
                  </a:ln>
                  <a:effectLst/>
                </c:spPr>
                <c:cat>
                  <c:numRef>
                    <c:extLst>
                      <c:ext uri="{02D57815-91ED-43cb-92C2-25804820EDAC}">
                        <c15:formulaRef>
                          <c15:sqref>'Federal, State, Local'!$A$2:$A$46</c15:sqref>
                        </c15:formulaRef>
                      </c:ext>
                    </c:extLst>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extLst>
                      <c:ext uri="{02D57815-91ED-43cb-92C2-25804820EDAC}">
                        <c15:formulaRef>
                          <c15:sqref>'Federal, State, Local'!$G$24:$G$33</c15:sqref>
                        </c15:formulaRef>
                      </c:ext>
                    </c:extLst>
                    <c:numCache>
                      <c:formatCode>_("$"* #,##0.00_);_("$"* \(#,##0.00\);_("$"* "-"??_);_(@_)</c:formatCode>
                      <c:ptCount val="10"/>
                      <c:pt idx="0">
                        <c:v>118818257.25442857</c:v>
                      </c:pt>
                      <c:pt idx="1">
                        <c:v>118550649.18802722</c:v>
                      </c:pt>
                      <c:pt idx="2">
                        <c:v>109355020.10601227</c:v>
                      </c:pt>
                      <c:pt idx="3">
                        <c:v>110829201.39456648</c:v>
                      </c:pt>
                      <c:pt idx="4">
                        <c:v>110331748.34715909</c:v>
                      </c:pt>
                      <c:pt idx="5">
                        <c:v>110132085.72777778</c:v>
                      </c:pt>
                      <c:pt idx="6">
                        <c:v>112757245.81958975</c:v>
                      </c:pt>
                      <c:pt idx="7">
                        <c:v>112744973.17345291</c:v>
                      </c:pt>
                      <c:pt idx="8">
                        <c:v>129495841.88381742</c:v>
                      </c:pt>
                      <c:pt idx="9">
                        <c:v>146091068.13932773</c:v>
                      </c:pt>
                    </c:numCache>
                  </c:numRef>
                </c:val>
                <c:extLst>
                  <c:ext xmlns:c16="http://schemas.microsoft.com/office/drawing/2014/chart" uri="{C3380CC4-5D6E-409C-BE32-E72D297353CC}">
                    <c16:uniqueId val="{00000003-DA3D-42C3-B21C-F73BA632DFC9}"/>
                  </c:ext>
                </c:extLst>
              </c15:ser>
            </c15:filteredAreaSeries>
          </c:ext>
        </c:extLst>
      </c:areaChart>
      <c:date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0"/>
        <c:lblOffset val="100"/>
        <c:baseTimeUnit val="days"/>
        <c:majorUnit val="4"/>
        <c:majorTimeUnit val="days"/>
      </c:date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1658705270190573"/>
          <c:y val="0.16705283989894892"/>
          <c:w val="0.12949144121617426"/>
          <c:h val="0.23993507371717276"/>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8608426787560643E-2"/>
          <c:y val="4.0771721544516124E-2"/>
          <c:w val="0.93286218686426126"/>
          <c:h val="0.93100169779286923"/>
        </c:manualLayout>
      </c:layout>
      <c:barChart>
        <c:barDir val="col"/>
        <c:grouping val="clustered"/>
        <c:varyColors val="0"/>
        <c:ser>
          <c:idx val="1"/>
          <c:order val="0"/>
          <c:spPr>
            <a:noFill/>
            <a:ln>
              <a:noFill/>
            </a:ln>
            <a:effectLst/>
          </c:spPr>
          <c:invertIfNegative val="0"/>
          <c:dLbls>
            <c:dLbl>
              <c:idx val="0"/>
              <c:tx>
                <c:rich>
                  <a:bodyPr/>
                  <a:lstStyle/>
                  <a:p>
                    <a:fld id="{78BD5A04-DFA0-46C6-9BA8-5F07A855F0E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857F-4D06-AA7A-5A29E802091D}"/>
                </c:ext>
              </c:extLst>
            </c:dLbl>
            <c:dLbl>
              <c:idx val="1"/>
              <c:tx>
                <c:rich>
                  <a:bodyPr/>
                  <a:lstStyle/>
                  <a:p>
                    <a:fld id="{F2DC6892-AEA5-4012-A01A-84642C977DDF}"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7F-4D06-AA7A-5A29E802091D}"/>
                </c:ext>
              </c:extLst>
            </c:dLbl>
            <c:dLbl>
              <c:idx val="2"/>
              <c:tx>
                <c:rich>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fld id="{D20968BC-B1FC-469F-A9B3-10C8FB673FF1}" type="CELLRANGE">
                      <a:rPr lang="en-US"/>
                      <a:pPr algn="ctr" rtl="0">
                        <a:defRPr lang="en-US" sz="1200" b="1"/>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7F-4D06-AA7A-5A29E802091D}"/>
                </c:ext>
              </c:extLst>
            </c:dLbl>
            <c:dLbl>
              <c:idx val="3"/>
              <c:tx>
                <c:rich>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fld id="{B93F3C24-6BD2-41D1-990C-AC46C204A1F3}" type="CELLRANGE">
                      <a:rPr lang="en-US"/>
                      <a:pPr>
                        <a:defRPr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7F-4D06-AA7A-5A29E802091D}"/>
                </c:ext>
              </c:extLst>
            </c:dLbl>
            <c:dLbl>
              <c:idx val="4"/>
              <c:layout>
                <c:manualLayout>
                  <c:x val="-3.6897012638176685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848A6A6D-457A-42C7-B6D4-36F5080A9067}"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57F-4D06-AA7A-5A29E802091D}"/>
                </c:ext>
              </c:extLst>
            </c:dLbl>
            <c:dLbl>
              <c:idx val="5"/>
              <c:layout>
                <c:manualLayout>
                  <c:x val="-3.8316128508875787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897E68F4-5FE3-40F7-99E9-A9BC61A2C3DD}"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7F-4D06-AA7A-5A29E802091D}"/>
                </c:ext>
              </c:extLst>
            </c:dLbl>
            <c:dLbl>
              <c:idx val="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B31C50B1-8E52-4D84-BECF-701A91C96207}"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57F-4D06-AA7A-5A29E802091D}"/>
                </c:ext>
              </c:extLst>
            </c:dLbl>
            <c:dLbl>
              <c:idx val="7"/>
              <c:layout>
                <c:manualLayout>
                  <c:x val="-4.8218093302734064E-2"/>
                  <c:y val="0"/>
                </c:manualLayout>
              </c:layout>
              <c:tx>
                <c:rich>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fld id="{250BF65E-628A-4722-BE66-D94553B2AAF4}" type="CELLRANGE">
                      <a:rPr lang="en-US"/>
                      <a:pPr algn="ctr">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857F-4D06-AA7A-5A29E802091D}"/>
                </c:ext>
              </c:extLst>
            </c:dLbl>
            <c:dLbl>
              <c:idx val="8"/>
              <c:layout>
                <c:manualLayout>
                  <c:x val="-3.2451085659747074E-2"/>
                  <c:y val="-2.5484524802666365E-3"/>
                </c:manualLayout>
              </c:layout>
              <c:tx>
                <c:rich>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fld id="{A51F5C81-A756-4580-A0B8-E8C2F468C19F}" type="CELLRANGE">
                      <a:rPr lang="en-US" sz="1200" dirty="0">
                        <a:solidFill>
                          <a:srgbClr val="FF9933"/>
                        </a:solidFill>
                      </a:rPr>
                      <a:pPr>
                        <a:defRPr sz="1200" b="1">
                          <a:solidFill>
                            <a:srgbClr val="FF9933"/>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3206335003579098"/>
                      <c:h val="9.5437236606771808E-2"/>
                    </c:manualLayout>
                  </c15:layout>
                  <c15:dlblFieldTable/>
                  <c15:showDataLabelsRange val="1"/>
                </c:ext>
                <c:ext xmlns:c16="http://schemas.microsoft.com/office/drawing/2014/chart" uri="{C3380CC4-5D6E-409C-BE32-E72D297353CC}">
                  <c16:uniqueId val="{00000008-857F-4D06-AA7A-5A29E802091D}"/>
                </c:ext>
              </c:extLst>
            </c:dLbl>
            <c:dLbl>
              <c:idx val="9"/>
              <c:layout>
                <c:manualLayout>
                  <c:x val="4.3286833268682615E-3"/>
                  <c:y val="1.3519330787654077E-2"/>
                </c:manualLayout>
              </c:layout>
              <c:tx>
                <c:rich>
                  <a:bodyPr/>
                  <a:lstStyle/>
                  <a:p>
                    <a:fld id="{26785FDA-584D-48FD-AA8A-2EB1213ECA3D}"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layout>
                    <c:manualLayout>
                      <c:w val="0.133510101010101"/>
                      <c:h val="9.019850663763028E-2"/>
                    </c:manualLayout>
                  </c15:layout>
                  <c15:dlblFieldTable/>
                  <c15:showDataLabelsRange val="1"/>
                </c:ext>
                <c:ext xmlns:c16="http://schemas.microsoft.com/office/drawing/2014/chart" uri="{C3380CC4-5D6E-409C-BE32-E72D297353CC}">
                  <c16:uniqueId val="{00000009-857F-4D06-AA7A-5A29E802091D}"/>
                </c:ext>
              </c:extLst>
            </c:dLbl>
            <c:dLbl>
              <c:idx val="10"/>
              <c:layout>
                <c:manualLayout>
                  <c:x val="-2.5544085672583924E-2"/>
                  <c:y val="9.4088593918814061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fld id="{FB5999C9-DE0B-4761-A7FC-E86697689CC4}"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1391243094101686"/>
                      <c:h val="0.11246723259762309"/>
                    </c:manualLayout>
                  </c15:layout>
                  <c15:dlblFieldTable/>
                  <c15:showDataLabelsRange val="1"/>
                </c:ext>
                <c:ext xmlns:c16="http://schemas.microsoft.com/office/drawing/2014/chart" uri="{C3380CC4-5D6E-409C-BE32-E72D297353CC}">
                  <c16:uniqueId val="{0000000A-857F-4D06-AA7A-5A29E802091D}"/>
                </c:ext>
              </c:extLst>
            </c:dLbl>
            <c:dLbl>
              <c:idx val="11"/>
              <c:layout>
                <c:manualLayout>
                  <c:x val="-3.2424227593110207E-2"/>
                  <c:y val="-6.2726964037660704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r>
                      <a:rPr lang="en-US" sz="1200" b="1" dirty="0"/>
                      <a:t>Voc. Ed. Act Amendments</a:t>
                    </a:r>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5523708509577469"/>
                      <c:h val="9.7130791788856294E-2"/>
                    </c:manualLayout>
                  </c15:layout>
                  <c15:showDataLabelsRange val="1"/>
                </c:ext>
                <c:ext xmlns:c16="http://schemas.microsoft.com/office/drawing/2014/chart" uri="{C3380CC4-5D6E-409C-BE32-E72D297353CC}">
                  <c16:uniqueId val="{0000000B-857F-4D06-AA7A-5A29E802091D}"/>
                </c:ext>
              </c:extLst>
            </c:dLbl>
            <c:dLbl>
              <c:idx val="12"/>
              <c:layout>
                <c:manualLayout>
                  <c:x val="-8.5146952241946065E-3"/>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fld id="{3F3983FD-CF44-433D-A33D-2034383031A3}"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857F-4D06-AA7A-5A29E802091D}"/>
                </c:ext>
              </c:extLst>
            </c:dLbl>
            <c:dLbl>
              <c:idx val="13"/>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83FF532A-3C13-404B-8994-B7841B578C82}"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57F-4D06-AA7A-5A29E802091D}"/>
                </c:ext>
              </c:extLst>
            </c:dLbl>
            <c:dLbl>
              <c:idx val="14"/>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A4984C0D-96A3-4946-9C77-4B1EC2567444}"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7F-4D06-AA7A-5A29E802091D}"/>
                </c:ext>
              </c:extLst>
            </c:dLbl>
            <c:dLbl>
              <c:idx val="15"/>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707E0CDA-ED72-470C-9231-42F1F4268BFA}"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78D-4C1D-9598-C259BF4E34AF}"/>
                </c:ext>
              </c:extLst>
            </c:dLbl>
            <c:dLbl>
              <c:idx val="1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BE56EB69-CE6E-41B0-A8B7-F6EC4D47E790}"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978D-4C1D-9598-C259BF4E34AF}"/>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minus"/>
            <c:errValType val="percentage"/>
            <c:noEndCap val="1"/>
            <c:val val="100"/>
            <c:spPr>
              <a:noFill/>
              <a:ln w="12700" cap="flat" cmpd="sng" algn="ctr">
                <a:solidFill>
                  <a:srgbClr val="242852">
                    <a:lumMod val="75000"/>
                    <a:alpha val="39000"/>
                  </a:srgbClr>
                </a:solidFill>
                <a:round/>
              </a:ln>
              <a:effectLst/>
            </c:spPr>
          </c:errBars>
          <c:cat>
            <c:numRef>
              <c:f>(timeline!$C$2:$C$11,timeline!$C$12:$C$18)</c:f>
              <c:numCache>
                <c:formatCode>General</c:formatCode>
                <c:ptCount val="17"/>
                <c:pt idx="0">
                  <c:v>1862</c:v>
                </c:pt>
                <c:pt idx="1">
                  <c:v>1890</c:v>
                </c:pt>
                <c:pt idx="2">
                  <c:v>1914</c:v>
                </c:pt>
                <c:pt idx="3">
                  <c:v>1917</c:v>
                </c:pt>
                <c:pt idx="4">
                  <c:v>1929</c:v>
                </c:pt>
                <c:pt idx="5">
                  <c:v>1934</c:v>
                </c:pt>
                <c:pt idx="6">
                  <c:v>1936</c:v>
                </c:pt>
                <c:pt idx="7">
                  <c:v>1946</c:v>
                </c:pt>
                <c:pt idx="8">
                  <c:v>1956</c:v>
                </c:pt>
                <c:pt idx="9">
                  <c:v>1958</c:v>
                </c:pt>
                <c:pt idx="10">
                  <c:v>1963</c:v>
                </c:pt>
                <c:pt idx="11">
                  <c:v>1968</c:v>
                </c:pt>
                <c:pt idx="12">
                  <c:v>1984</c:v>
                </c:pt>
                <c:pt idx="13">
                  <c:v>1990</c:v>
                </c:pt>
                <c:pt idx="14">
                  <c:v>1998</c:v>
                </c:pt>
                <c:pt idx="15">
                  <c:v>2006</c:v>
                </c:pt>
                <c:pt idx="16">
                  <c:v>2018</c:v>
                </c:pt>
              </c:numCache>
            </c:numRef>
          </c:cat>
          <c:val>
            <c:numRef>
              <c:f>(timeline!$D$2:$D$11,timeline!$D$12:$D$18)</c:f>
              <c:numCache>
                <c:formatCode>General</c:formatCode>
                <c:ptCount val="17"/>
                <c:pt idx="0">
                  <c:v>2</c:v>
                </c:pt>
                <c:pt idx="1">
                  <c:v>2</c:v>
                </c:pt>
                <c:pt idx="2">
                  <c:v>-2</c:v>
                </c:pt>
                <c:pt idx="3">
                  <c:v>1</c:v>
                </c:pt>
                <c:pt idx="4">
                  <c:v>2</c:v>
                </c:pt>
                <c:pt idx="5">
                  <c:v>3</c:v>
                </c:pt>
                <c:pt idx="6">
                  <c:v>-1.5</c:v>
                </c:pt>
                <c:pt idx="7">
                  <c:v>3.7</c:v>
                </c:pt>
                <c:pt idx="8">
                  <c:v>1</c:v>
                </c:pt>
                <c:pt idx="9">
                  <c:v>-2</c:v>
                </c:pt>
                <c:pt idx="10">
                  <c:v>2.5</c:v>
                </c:pt>
                <c:pt idx="11">
                  <c:v>3.7</c:v>
                </c:pt>
                <c:pt idx="12">
                  <c:v>2</c:v>
                </c:pt>
                <c:pt idx="13">
                  <c:v>3</c:v>
                </c:pt>
                <c:pt idx="14">
                  <c:v>4</c:v>
                </c:pt>
                <c:pt idx="15">
                  <c:v>5</c:v>
                </c:pt>
                <c:pt idx="16">
                  <c:v>6</c:v>
                </c:pt>
              </c:numCache>
            </c:numRef>
          </c:val>
          <c:extLst>
            <c:ext xmlns:c15="http://schemas.microsoft.com/office/drawing/2012/chart" uri="{02D57815-91ED-43cb-92C2-25804820EDAC}">
              <c15:datalabelsRange>
                <c15:f>timeline!$B$2:$B$18</c15:f>
                <c15:dlblRangeCache>
                  <c:ptCount val="17"/>
                  <c:pt idx="0">
                    <c:v>Morrill Act I</c:v>
                  </c:pt>
                  <c:pt idx="1">
                    <c:v>Morrill Act II</c:v>
                  </c:pt>
                  <c:pt idx="2">
                    <c:v>Smith-Lever Act</c:v>
                  </c:pt>
                  <c:pt idx="3">
                    <c:v>Smith-Hughes Act</c:v>
                  </c:pt>
                  <c:pt idx="4">
                    <c:v>George-Reed Act</c:v>
                  </c:pt>
                  <c:pt idx="5">
                    <c:v>George-Ellzey Act</c:v>
                  </c:pt>
                  <c:pt idx="6">
                    <c:v>George-Deen Act</c:v>
                  </c:pt>
                  <c:pt idx="7">
                    <c:v>George-Barden Act</c:v>
                  </c:pt>
                  <c:pt idx="8">
                    <c:v>Health Amendments Act</c:v>
                  </c:pt>
                  <c:pt idx="9">
                    <c:v>National Defense Education Act</c:v>
                  </c:pt>
                  <c:pt idx="10">
                    <c:v>Vocation Education Act</c:v>
                  </c:pt>
                  <c:pt idx="11">
                    <c:v>Vocation Education Amendments</c:v>
                  </c:pt>
                  <c:pt idx="12">
                    <c:v>Perkins I</c:v>
                  </c:pt>
                  <c:pt idx="13">
                    <c:v>Perkins II</c:v>
                  </c:pt>
                  <c:pt idx="14">
                    <c:v>Perkins III</c:v>
                  </c:pt>
                  <c:pt idx="15">
                    <c:v>Perkins IV</c:v>
                  </c:pt>
                  <c:pt idx="16">
                    <c:v>Perkins V</c:v>
                  </c:pt>
                </c15:dlblRangeCache>
              </c15:datalabelsRange>
            </c:ext>
            <c:ext xmlns:c16="http://schemas.microsoft.com/office/drawing/2014/chart" uri="{C3380CC4-5D6E-409C-BE32-E72D297353CC}">
              <c16:uniqueId val="{0000000F-857F-4D06-AA7A-5A29E802091D}"/>
            </c:ext>
          </c:extLst>
        </c:ser>
        <c:dLbls>
          <c:showLegendKey val="0"/>
          <c:showVal val="1"/>
          <c:showCatName val="0"/>
          <c:showSerName val="0"/>
          <c:showPercent val="0"/>
          <c:showBubbleSize val="0"/>
        </c:dLbls>
        <c:gapWidth val="219"/>
        <c:overlap val="-27"/>
        <c:axId val="1666325359"/>
        <c:axId val="1666325839"/>
      </c:barChart>
      <c:dateAx>
        <c:axId val="1666325359"/>
        <c:scaling>
          <c:orientation val="minMax"/>
          <c:max val="2024"/>
          <c:min val="1860"/>
        </c:scaling>
        <c:delete val="0"/>
        <c:axPos val="b"/>
        <c:numFmt formatCode="General" sourceLinked="1"/>
        <c:majorTickMark val="cross"/>
        <c:minorTickMark val="none"/>
        <c:tickLblPos val="nextTo"/>
        <c:spPr>
          <a:noFill/>
          <a:ln w="44450" cap="flat" cmpd="sng" algn="ctr">
            <a:solidFill>
              <a:schemeClr val="tx2">
                <a:lumMod val="50000"/>
              </a:schemeClr>
            </a:solidFill>
            <a:prstDash val="solid"/>
            <a:round/>
            <a:headEnd type="none" w="med" len="med"/>
            <a:tailEnd type="triangle" w="med" len="med"/>
          </a:ln>
          <a:effectLst/>
        </c:spPr>
        <c:txPr>
          <a:bodyPr rot="-1800000" spcFirstLastPara="1" vertOverflow="ellipsis" wrap="square" anchor="t" anchorCtr="1"/>
          <a:lstStyle/>
          <a:p>
            <a:pPr>
              <a:defRPr sz="1400" b="1" i="0" u="none" strike="noStrike" kern="1200" baseline="0">
                <a:solidFill>
                  <a:schemeClr val="tx1"/>
                </a:solidFill>
                <a:latin typeface="+mn-lt"/>
                <a:ea typeface="+mn-ea"/>
                <a:cs typeface="+mn-cs"/>
              </a:defRPr>
            </a:pPr>
            <a:endParaRPr lang="en-US"/>
          </a:p>
        </c:txPr>
        <c:crossAx val="1666325839"/>
        <c:crosses val="autoZero"/>
        <c:auto val="0"/>
        <c:lblOffset val="100"/>
        <c:baseTimeUnit val="days"/>
        <c:majorUnit val="10"/>
        <c:majorTimeUnit val="days"/>
      </c:dateAx>
      <c:valAx>
        <c:axId val="1666325839"/>
        <c:scaling>
          <c:orientation val="minMax"/>
        </c:scaling>
        <c:delete val="1"/>
        <c:axPos val="l"/>
        <c:numFmt formatCode="General" sourceLinked="1"/>
        <c:majorTickMark val="none"/>
        <c:minorTickMark val="none"/>
        <c:tickLblPos val="nextTo"/>
        <c:crossAx val="16663253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i="0" u="none" strike="noStrike" baseline="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2"/>
          <c:order val="0"/>
          <c:tx>
            <c:strRef>
              <c:f>'Enrollment 1918-49'!$E$1</c:f>
              <c:strCache>
                <c:ptCount val="1"/>
                <c:pt idx="0">
                  <c:v>Home economics</c:v>
                </c:pt>
              </c:strCache>
            </c:strRef>
          </c:tx>
          <c:spPr>
            <a:solidFill>
              <a:schemeClr val="accent5"/>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1918-49'!$E$2:$E$46</c:f>
              <c:numCache>
                <c:formatCode>General</c:formatCode>
                <c:ptCount val="45"/>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pt idx="32">
                  <c:v>1430366</c:v>
                </c:pt>
                <c:pt idx="33">
                  <c:v>1458605</c:v>
                </c:pt>
                <c:pt idx="34">
                  <c:v>1391389</c:v>
                </c:pt>
                <c:pt idx="35">
                  <c:v>1327285</c:v>
                </c:pt>
                <c:pt idx="36">
                  <c:v>1380147</c:v>
                </c:pt>
                <c:pt idx="37">
                  <c:v>1431808</c:v>
                </c:pt>
                <c:pt idx="38">
                  <c:v>1486816</c:v>
                </c:pt>
                <c:pt idx="39">
                  <c:v>1507940</c:v>
                </c:pt>
                <c:pt idx="40">
                  <c:v>1559822</c:v>
                </c:pt>
                <c:pt idx="41">
                  <c:v>1585860</c:v>
                </c:pt>
                <c:pt idx="42">
                  <c:v>1588109</c:v>
                </c:pt>
                <c:pt idx="43">
                  <c:v>1610334</c:v>
                </c:pt>
                <c:pt idx="44">
                  <c:v>1725660</c:v>
                </c:pt>
              </c:numCache>
            </c:numRef>
          </c:val>
          <c:extLst>
            <c:ext xmlns:c16="http://schemas.microsoft.com/office/drawing/2014/chart" uri="{C3380CC4-5D6E-409C-BE32-E72D297353CC}">
              <c16:uniqueId val="{00000000-B281-4C2A-B110-B0588E5811EE}"/>
            </c:ext>
          </c:extLst>
        </c:ser>
        <c:ser>
          <c:idx val="3"/>
          <c:order val="1"/>
          <c:tx>
            <c:strRef>
              <c:f>'Enrollment 1918-49'!$F$1</c:f>
              <c:strCache>
                <c:ptCount val="1"/>
                <c:pt idx="0">
                  <c:v>Trades and industry</c:v>
                </c:pt>
              </c:strCache>
            </c:strRef>
          </c:tx>
          <c:spPr>
            <a:solidFill>
              <a:schemeClr val="accent1">
                <a:lumMod val="60000"/>
                <a:lumOff val="40000"/>
              </a:schemeClr>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1918-49'!$F$2:$F$46</c:f>
              <c:numCache>
                <c:formatCode>General</c:formatCode>
                <c:ptCount val="45"/>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762628</c:v>
                </c:pt>
                <c:pt idx="31">
                  <c:v>801913</c:v>
                </c:pt>
                <c:pt idx="32">
                  <c:v>804602</c:v>
                </c:pt>
                <c:pt idx="33">
                  <c:v>792339</c:v>
                </c:pt>
                <c:pt idx="34">
                  <c:v>793213</c:v>
                </c:pt>
                <c:pt idx="35">
                  <c:v>808549</c:v>
                </c:pt>
                <c:pt idx="36">
                  <c:v>826583</c:v>
                </c:pt>
                <c:pt idx="37">
                  <c:v>870954</c:v>
                </c:pt>
                <c:pt idx="38">
                  <c:v>883719</c:v>
                </c:pt>
                <c:pt idx="39">
                  <c:v>951761</c:v>
                </c:pt>
                <c:pt idx="40">
                  <c:v>983644</c:v>
                </c:pt>
                <c:pt idx="41">
                  <c:v>968114</c:v>
                </c:pt>
                <c:pt idx="42">
                  <c:v>938490</c:v>
                </c:pt>
                <c:pt idx="43">
                  <c:v>963609</c:v>
                </c:pt>
                <c:pt idx="44">
                  <c:v>1005383</c:v>
                </c:pt>
              </c:numCache>
            </c:numRef>
          </c:val>
          <c:extLst>
            <c:ext xmlns:c16="http://schemas.microsoft.com/office/drawing/2014/chart" uri="{C3380CC4-5D6E-409C-BE32-E72D297353CC}">
              <c16:uniqueId val="{00000001-B281-4C2A-B110-B0588E5811EE}"/>
            </c:ext>
          </c:extLst>
        </c:ser>
        <c:ser>
          <c:idx val="0"/>
          <c:order val="2"/>
          <c:tx>
            <c:strRef>
              <c:f>'Enrollment 1918-49'!$C$1</c:f>
              <c:strCache>
                <c:ptCount val="1"/>
                <c:pt idx="0">
                  <c:v>Agriculture</c:v>
                </c:pt>
              </c:strCache>
            </c:strRef>
          </c:tx>
          <c:spPr>
            <a:solidFill>
              <a:schemeClr val="accent2"/>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1918-49'!$C$2:$C$46</c:f>
              <c:numCache>
                <c:formatCode>General</c:formatCode>
                <c:ptCount val="45"/>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pt idx="32">
                  <c:v>764975</c:v>
                </c:pt>
                <c:pt idx="33">
                  <c:v>771028</c:v>
                </c:pt>
                <c:pt idx="34">
                  <c:v>746402</c:v>
                </c:pt>
                <c:pt idx="35">
                  <c:v>755293</c:v>
                </c:pt>
                <c:pt idx="36">
                  <c:v>737502</c:v>
                </c:pt>
                <c:pt idx="37">
                  <c:v>776138</c:v>
                </c:pt>
                <c:pt idx="38">
                  <c:v>785599</c:v>
                </c:pt>
                <c:pt idx="39">
                  <c:v>774850</c:v>
                </c:pt>
                <c:pt idx="40">
                  <c:v>775892</c:v>
                </c:pt>
                <c:pt idx="41">
                  <c:v>757223</c:v>
                </c:pt>
                <c:pt idx="42">
                  <c:v>796237</c:v>
                </c:pt>
                <c:pt idx="43">
                  <c:v>805322</c:v>
                </c:pt>
                <c:pt idx="44">
                  <c:v>822664</c:v>
                </c:pt>
              </c:numCache>
            </c:numRef>
          </c:val>
          <c:extLst>
            <c:ext xmlns:c16="http://schemas.microsoft.com/office/drawing/2014/chart" uri="{C3380CC4-5D6E-409C-BE32-E72D297353CC}">
              <c16:uniqueId val="{00000002-B281-4C2A-B110-B0588E5811EE}"/>
            </c:ext>
          </c:extLst>
        </c:ser>
        <c:ser>
          <c:idx val="1"/>
          <c:order val="3"/>
          <c:tx>
            <c:strRef>
              <c:f>'Enrollment 1918-49'!$D$1</c:f>
              <c:strCache>
                <c:ptCount val="1"/>
                <c:pt idx="0">
                  <c:v>Distributive occupations</c:v>
                </c:pt>
              </c:strCache>
            </c:strRef>
          </c:tx>
          <c:spPr>
            <a:solidFill>
              <a:schemeClr val="accent6"/>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1918-49'!$D$2:$D$46</c:f>
              <c:numCache>
                <c:formatCode>General</c:formatCode>
                <c:ptCount val="45"/>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313475</c:v>
                </c:pt>
                <c:pt idx="32">
                  <c:v>364670</c:v>
                </c:pt>
                <c:pt idx="33">
                  <c:v>341440</c:v>
                </c:pt>
                <c:pt idx="34">
                  <c:v>234984</c:v>
                </c:pt>
                <c:pt idx="35">
                  <c:v>209012</c:v>
                </c:pt>
                <c:pt idx="36">
                  <c:v>220619</c:v>
                </c:pt>
                <c:pt idx="37">
                  <c:v>235355</c:v>
                </c:pt>
                <c:pt idx="38">
                  <c:v>257025</c:v>
                </c:pt>
                <c:pt idx="39">
                  <c:v>279903</c:v>
                </c:pt>
                <c:pt idx="40">
                  <c:v>282558</c:v>
                </c:pt>
                <c:pt idx="41">
                  <c:v>310591</c:v>
                </c:pt>
                <c:pt idx="42">
                  <c:v>303784</c:v>
                </c:pt>
                <c:pt idx="43">
                  <c:v>306083</c:v>
                </c:pt>
                <c:pt idx="44">
                  <c:v>321065</c:v>
                </c:pt>
              </c:numCache>
            </c:numRef>
          </c:val>
          <c:extLst>
            <c:ext xmlns:c16="http://schemas.microsoft.com/office/drawing/2014/chart" uri="{C3380CC4-5D6E-409C-BE32-E72D297353CC}">
              <c16:uniqueId val="{00000003-B281-4C2A-B110-B0588E5811EE}"/>
            </c:ext>
          </c:extLst>
        </c:ser>
        <c:ser>
          <c:idx val="4"/>
          <c:order val="4"/>
          <c:tx>
            <c:strRef>
              <c:f>'Enrollment 1918-49'!$G$1</c:f>
              <c:strCache>
                <c:ptCount val="1"/>
                <c:pt idx="0">
                  <c:v>Practical nursing</c:v>
                </c:pt>
              </c:strCache>
            </c:strRef>
          </c:tx>
          <c:spPr>
            <a:solidFill>
              <a:srgbClr val="FFFF00"/>
            </a:solidFill>
            <a:ln w="25400">
              <a:noFill/>
            </a:ln>
            <a:effectLst/>
          </c:spPr>
          <c:val>
            <c:numRef>
              <c:f>'Enrollment 1918-49'!$G$2:$G$46</c:f>
              <c:numCache>
                <c:formatCode>General</c:formatCode>
                <c:ptCount val="45"/>
                <c:pt idx="39">
                  <c:v>7101</c:v>
                </c:pt>
                <c:pt idx="40">
                  <c:v>27423</c:v>
                </c:pt>
                <c:pt idx="41">
                  <c:v>30769</c:v>
                </c:pt>
                <c:pt idx="42">
                  <c:v>40250</c:v>
                </c:pt>
                <c:pt idx="43">
                  <c:v>47264</c:v>
                </c:pt>
                <c:pt idx="44">
                  <c:v>48985</c:v>
                </c:pt>
              </c:numCache>
            </c:numRef>
          </c:val>
          <c:extLst>
            <c:ext xmlns:c16="http://schemas.microsoft.com/office/drawing/2014/chart" uri="{C3380CC4-5D6E-409C-BE32-E72D297353CC}">
              <c16:uniqueId val="{00000004-B281-4C2A-B110-B0588E5811EE}"/>
            </c:ext>
          </c:extLst>
        </c:ser>
        <c:ser>
          <c:idx val="5"/>
          <c:order val="5"/>
          <c:tx>
            <c:strRef>
              <c:f>'Enrollment 1918-49'!$H$1</c:f>
              <c:strCache>
                <c:ptCount val="1"/>
                <c:pt idx="0">
                  <c:v>Technical education</c:v>
                </c:pt>
              </c:strCache>
            </c:strRef>
          </c:tx>
          <c:spPr>
            <a:solidFill>
              <a:sysClr val="windowText" lastClr="000000"/>
            </a:solidFill>
            <a:ln w="25400">
              <a:noFill/>
            </a:ln>
            <a:effectLst/>
          </c:spPr>
          <c:val>
            <c:numRef>
              <c:f>'Enrollment 1918-49'!$H$2:$H$46</c:f>
              <c:numCache>
                <c:formatCode>General</c:formatCode>
                <c:ptCount val="45"/>
                <c:pt idx="41">
                  <c:v>48564</c:v>
                </c:pt>
                <c:pt idx="42">
                  <c:v>101279</c:v>
                </c:pt>
                <c:pt idx="43">
                  <c:v>122952</c:v>
                </c:pt>
                <c:pt idx="44">
                  <c:v>148920</c:v>
                </c:pt>
              </c:numCache>
            </c:numRef>
          </c:val>
          <c:extLst>
            <c:ext xmlns:c16="http://schemas.microsoft.com/office/drawing/2014/chart" uri="{C3380CC4-5D6E-409C-BE32-E72D297353CC}">
              <c16:uniqueId val="{00000005-B281-4C2A-B110-B0588E5811EE}"/>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4"/>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ayout>
        <c:manualLayout>
          <c:xMode val="edge"/>
          <c:yMode val="edge"/>
          <c:x val="0.10101964457647594"/>
          <c:y val="0.13351357628968946"/>
          <c:w val="0.25731009752296991"/>
          <c:h val="0.35130188372471138"/>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hlinkClick xmlns:r="http://schemas.openxmlformats.org/officeDocument/2006/relationships" r:id="rId4"/>
              </a:rPr>
              <a:t>Google Trends</a:t>
            </a:r>
            <a:r>
              <a:rPr lang="en-US" sz="1800" dirty="0"/>
              <a:t>:</a:t>
            </a:r>
            <a:r>
              <a:rPr lang="en-US" sz="1800" baseline="0" dirty="0"/>
              <a:t> Web search interest over time</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"vocational school near me"</c:v>
          </c:tx>
          <c:spPr>
            <a:ln w="28575" cap="rnd">
              <a:solidFill>
                <a:schemeClr val="accent2"/>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google_trends!$B$4:$B$208</c:f>
              <c:numCache>
                <c:formatCode>General</c:formatCode>
                <c:ptCount val="205"/>
                <c:pt idx="0">
                  <c:v>0</c:v>
                </c:pt>
                <c:pt idx="1">
                  <c:v>0</c:v>
                </c:pt>
                <c:pt idx="2">
                  <c:v>4</c:v>
                </c:pt>
                <c:pt idx="3">
                  <c:v>0</c:v>
                </c:pt>
                <c:pt idx="4">
                  <c:v>0</c:v>
                </c:pt>
                <c:pt idx="5">
                  <c:v>0</c:v>
                </c:pt>
                <c:pt idx="6">
                  <c:v>0</c:v>
                </c:pt>
                <c:pt idx="7">
                  <c:v>4</c:v>
                </c:pt>
                <c:pt idx="8">
                  <c:v>0</c:v>
                </c:pt>
                <c:pt idx="9">
                  <c:v>0</c:v>
                </c:pt>
                <c:pt idx="10">
                  <c:v>0</c:v>
                </c:pt>
                <c:pt idx="11">
                  <c:v>0</c:v>
                </c:pt>
                <c:pt idx="12">
                  <c:v>0</c:v>
                </c:pt>
                <c:pt idx="13">
                  <c:v>0</c:v>
                </c:pt>
                <c:pt idx="14">
                  <c:v>3</c:v>
                </c:pt>
                <c:pt idx="15">
                  <c:v>0</c:v>
                </c:pt>
                <c:pt idx="16">
                  <c:v>0</c:v>
                </c:pt>
                <c:pt idx="17">
                  <c:v>0</c:v>
                </c:pt>
                <c:pt idx="18">
                  <c:v>0</c:v>
                </c:pt>
                <c:pt idx="19">
                  <c:v>0</c:v>
                </c:pt>
                <c:pt idx="20">
                  <c:v>0</c:v>
                </c:pt>
                <c:pt idx="21">
                  <c:v>2</c:v>
                </c:pt>
                <c:pt idx="22">
                  <c:v>0</c:v>
                </c:pt>
                <c:pt idx="23">
                  <c:v>0</c:v>
                </c:pt>
                <c:pt idx="24">
                  <c:v>0</c:v>
                </c:pt>
                <c:pt idx="25">
                  <c:v>0</c:v>
                </c:pt>
                <c:pt idx="26">
                  <c:v>0</c:v>
                </c:pt>
                <c:pt idx="27">
                  <c:v>0</c:v>
                </c:pt>
                <c:pt idx="28">
                  <c:v>0</c:v>
                </c:pt>
                <c:pt idx="29">
                  <c:v>4</c:v>
                </c:pt>
                <c:pt idx="30">
                  <c:v>0</c:v>
                </c:pt>
                <c:pt idx="31">
                  <c:v>0</c:v>
                </c:pt>
                <c:pt idx="32">
                  <c:v>4</c:v>
                </c:pt>
                <c:pt idx="33">
                  <c:v>0</c:v>
                </c:pt>
                <c:pt idx="34">
                  <c:v>0</c:v>
                </c:pt>
                <c:pt idx="35">
                  <c:v>0</c:v>
                </c:pt>
                <c:pt idx="36">
                  <c:v>0</c:v>
                </c:pt>
                <c:pt idx="37">
                  <c:v>0</c:v>
                </c:pt>
                <c:pt idx="38">
                  <c:v>2</c:v>
                </c:pt>
                <c:pt idx="39">
                  <c:v>0</c:v>
                </c:pt>
                <c:pt idx="40">
                  <c:v>0</c:v>
                </c:pt>
                <c:pt idx="41">
                  <c:v>3</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6</c:v>
                </c:pt>
                <c:pt idx="57">
                  <c:v>0</c:v>
                </c:pt>
                <c:pt idx="58">
                  <c:v>0</c:v>
                </c:pt>
                <c:pt idx="59">
                  <c:v>1</c:v>
                </c:pt>
                <c:pt idx="60">
                  <c:v>0</c:v>
                </c:pt>
                <c:pt idx="61">
                  <c:v>0</c:v>
                </c:pt>
                <c:pt idx="62">
                  <c:v>0</c:v>
                </c:pt>
                <c:pt idx="63">
                  <c:v>0</c:v>
                </c:pt>
                <c:pt idx="64">
                  <c:v>0</c:v>
                </c:pt>
                <c:pt idx="65">
                  <c:v>1</c:v>
                </c:pt>
                <c:pt idx="66">
                  <c:v>1</c:v>
                </c:pt>
                <c:pt idx="67">
                  <c:v>0</c:v>
                </c:pt>
                <c:pt idx="68">
                  <c:v>0</c:v>
                </c:pt>
                <c:pt idx="69">
                  <c:v>2</c:v>
                </c:pt>
                <c:pt idx="70">
                  <c:v>0</c:v>
                </c:pt>
                <c:pt idx="71">
                  <c:v>2</c:v>
                </c:pt>
                <c:pt idx="72">
                  <c:v>2</c:v>
                </c:pt>
                <c:pt idx="73">
                  <c:v>0</c:v>
                </c:pt>
                <c:pt idx="74">
                  <c:v>0</c:v>
                </c:pt>
                <c:pt idx="75">
                  <c:v>0</c:v>
                </c:pt>
                <c:pt idx="76">
                  <c:v>0</c:v>
                </c:pt>
                <c:pt idx="77">
                  <c:v>0</c:v>
                </c:pt>
                <c:pt idx="78">
                  <c:v>1</c:v>
                </c:pt>
                <c:pt idx="79">
                  <c:v>0</c:v>
                </c:pt>
                <c:pt idx="80">
                  <c:v>1</c:v>
                </c:pt>
                <c:pt idx="81">
                  <c:v>0</c:v>
                </c:pt>
                <c:pt idx="82">
                  <c:v>0</c:v>
                </c:pt>
                <c:pt idx="83">
                  <c:v>0</c:v>
                </c:pt>
                <c:pt idx="84">
                  <c:v>0</c:v>
                </c:pt>
                <c:pt idx="85">
                  <c:v>1</c:v>
                </c:pt>
                <c:pt idx="86">
                  <c:v>0</c:v>
                </c:pt>
                <c:pt idx="87">
                  <c:v>0</c:v>
                </c:pt>
                <c:pt idx="88">
                  <c:v>0</c:v>
                </c:pt>
                <c:pt idx="89">
                  <c:v>0</c:v>
                </c:pt>
                <c:pt idx="90">
                  <c:v>0</c:v>
                </c:pt>
                <c:pt idx="91">
                  <c:v>0</c:v>
                </c:pt>
                <c:pt idx="92">
                  <c:v>0</c:v>
                </c:pt>
                <c:pt idx="93">
                  <c:v>0</c:v>
                </c:pt>
                <c:pt idx="94">
                  <c:v>1</c:v>
                </c:pt>
                <c:pt idx="95">
                  <c:v>0</c:v>
                </c:pt>
                <c:pt idx="96">
                  <c:v>0</c:v>
                </c:pt>
                <c:pt idx="97">
                  <c:v>0</c:v>
                </c:pt>
                <c:pt idx="98">
                  <c:v>0</c:v>
                </c:pt>
                <c:pt idx="99">
                  <c:v>0</c:v>
                </c:pt>
                <c:pt idx="100">
                  <c:v>1</c:v>
                </c:pt>
                <c:pt idx="101">
                  <c:v>1</c:v>
                </c:pt>
                <c:pt idx="102">
                  <c:v>0</c:v>
                </c:pt>
                <c:pt idx="103">
                  <c:v>1</c:v>
                </c:pt>
                <c:pt idx="104">
                  <c:v>0</c:v>
                </c:pt>
                <c:pt idx="105">
                  <c:v>1</c:v>
                </c:pt>
                <c:pt idx="106">
                  <c:v>0</c:v>
                </c:pt>
                <c:pt idx="107">
                  <c:v>1</c:v>
                </c:pt>
                <c:pt idx="108">
                  <c:v>1</c:v>
                </c:pt>
                <c:pt idx="109">
                  <c:v>0</c:v>
                </c:pt>
                <c:pt idx="110">
                  <c:v>2</c:v>
                </c:pt>
                <c:pt idx="111">
                  <c:v>0</c:v>
                </c:pt>
                <c:pt idx="112">
                  <c:v>2</c:v>
                </c:pt>
                <c:pt idx="113">
                  <c:v>0</c:v>
                </c:pt>
                <c:pt idx="114">
                  <c:v>1</c:v>
                </c:pt>
                <c:pt idx="115">
                  <c:v>1</c:v>
                </c:pt>
                <c:pt idx="116">
                  <c:v>2</c:v>
                </c:pt>
                <c:pt idx="117">
                  <c:v>1</c:v>
                </c:pt>
                <c:pt idx="118">
                  <c:v>2</c:v>
                </c:pt>
                <c:pt idx="119">
                  <c:v>1</c:v>
                </c:pt>
                <c:pt idx="120">
                  <c:v>4</c:v>
                </c:pt>
                <c:pt idx="121">
                  <c:v>4</c:v>
                </c:pt>
                <c:pt idx="122">
                  <c:v>2</c:v>
                </c:pt>
                <c:pt idx="123">
                  <c:v>2</c:v>
                </c:pt>
                <c:pt idx="124">
                  <c:v>4</c:v>
                </c:pt>
                <c:pt idx="125">
                  <c:v>5</c:v>
                </c:pt>
                <c:pt idx="126">
                  <c:v>4</c:v>
                </c:pt>
                <c:pt idx="127">
                  <c:v>2</c:v>
                </c:pt>
                <c:pt idx="128">
                  <c:v>3</c:v>
                </c:pt>
                <c:pt idx="129">
                  <c:v>4</c:v>
                </c:pt>
                <c:pt idx="130">
                  <c:v>5</c:v>
                </c:pt>
                <c:pt idx="131">
                  <c:v>3</c:v>
                </c:pt>
                <c:pt idx="132">
                  <c:v>6</c:v>
                </c:pt>
                <c:pt idx="133">
                  <c:v>5</c:v>
                </c:pt>
                <c:pt idx="134">
                  <c:v>5</c:v>
                </c:pt>
                <c:pt idx="135">
                  <c:v>4</c:v>
                </c:pt>
                <c:pt idx="136">
                  <c:v>5</c:v>
                </c:pt>
                <c:pt idx="137">
                  <c:v>3</c:v>
                </c:pt>
                <c:pt idx="138">
                  <c:v>4</c:v>
                </c:pt>
                <c:pt idx="139">
                  <c:v>8</c:v>
                </c:pt>
                <c:pt idx="140">
                  <c:v>6</c:v>
                </c:pt>
                <c:pt idx="141">
                  <c:v>7</c:v>
                </c:pt>
                <c:pt idx="142">
                  <c:v>5</c:v>
                </c:pt>
                <c:pt idx="143">
                  <c:v>6</c:v>
                </c:pt>
                <c:pt idx="144">
                  <c:v>7</c:v>
                </c:pt>
                <c:pt idx="145">
                  <c:v>7</c:v>
                </c:pt>
                <c:pt idx="146">
                  <c:v>7</c:v>
                </c:pt>
                <c:pt idx="147">
                  <c:v>7</c:v>
                </c:pt>
                <c:pt idx="148">
                  <c:v>7</c:v>
                </c:pt>
                <c:pt idx="149">
                  <c:v>6</c:v>
                </c:pt>
                <c:pt idx="150">
                  <c:v>7</c:v>
                </c:pt>
                <c:pt idx="151">
                  <c:v>10</c:v>
                </c:pt>
                <c:pt idx="152">
                  <c:v>8</c:v>
                </c:pt>
                <c:pt idx="153">
                  <c:v>10</c:v>
                </c:pt>
                <c:pt idx="154">
                  <c:v>8</c:v>
                </c:pt>
                <c:pt idx="155">
                  <c:v>6</c:v>
                </c:pt>
                <c:pt idx="156">
                  <c:v>9</c:v>
                </c:pt>
                <c:pt idx="157">
                  <c:v>10</c:v>
                </c:pt>
                <c:pt idx="158">
                  <c:v>9</c:v>
                </c:pt>
                <c:pt idx="159">
                  <c:v>9</c:v>
                </c:pt>
                <c:pt idx="160">
                  <c:v>9</c:v>
                </c:pt>
                <c:pt idx="161">
                  <c:v>8</c:v>
                </c:pt>
                <c:pt idx="162">
                  <c:v>7</c:v>
                </c:pt>
                <c:pt idx="163">
                  <c:v>7</c:v>
                </c:pt>
                <c:pt idx="164">
                  <c:v>8</c:v>
                </c:pt>
                <c:pt idx="165">
                  <c:v>10</c:v>
                </c:pt>
                <c:pt idx="166">
                  <c:v>6</c:v>
                </c:pt>
                <c:pt idx="167">
                  <c:v>7</c:v>
                </c:pt>
                <c:pt idx="168">
                  <c:v>7</c:v>
                </c:pt>
                <c:pt idx="169">
                  <c:v>7</c:v>
                </c:pt>
                <c:pt idx="170">
                  <c:v>5</c:v>
                </c:pt>
                <c:pt idx="171">
                  <c:v>3</c:v>
                </c:pt>
                <c:pt idx="172">
                  <c:v>5</c:v>
                </c:pt>
                <c:pt idx="173">
                  <c:v>6</c:v>
                </c:pt>
                <c:pt idx="174">
                  <c:v>6</c:v>
                </c:pt>
                <c:pt idx="175">
                  <c:v>8</c:v>
                </c:pt>
                <c:pt idx="176">
                  <c:v>7</c:v>
                </c:pt>
                <c:pt idx="177">
                  <c:v>5</c:v>
                </c:pt>
                <c:pt idx="178">
                  <c:v>4</c:v>
                </c:pt>
                <c:pt idx="179">
                  <c:v>5</c:v>
                </c:pt>
                <c:pt idx="180">
                  <c:v>7</c:v>
                </c:pt>
                <c:pt idx="181">
                  <c:v>9</c:v>
                </c:pt>
                <c:pt idx="182">
                  <c:v>7</c:v>
                </c:pt>
                <c:pt idx="183">
                  <c:v>6</c:v>
                </c:pt>
                <c:pt idx="184">
                  <c:v>6</c:v>
                </c:pt>
                <c:pt idx="185">
                  <c:v>7</c:v>
                </c:pt>
                <c:pt idx="186">
                  <c:v>8</c:v>
                </c:pt>
                <c:pt idx="187">
                  <c:v>8</c:v>
                </c:pt>
                <c:pt idx="188">
                  <c:v>5</c:v>
                </c:pt>
                <c:pt idx="189">
                  <c:v>7</c:v>
                </c:pt>
                <c:pt idx="190">
                  <c:v>5</c:v>
                </c:pt>
                <c:pt idx="191">
                  <c:v>6</c:v>
                </c:pt>
                <c:pt idx="192">
                  <c:v>8</c:v>
                </c:pt>
                <c:pt idx="193">
                  <c:v>6</c:v>
                </c:pt>
                <c:pt idx="194">
                  <c:v>4</c:v>
                </c:pt>
                <c:pt idx="195">
                  <c:v>7</c:v>
                </c:pt>
                <c:pt idx="196">
                  <c:v>7</c:v>
                </c:pt>
                <c:pt idx="197">
                  <c:v>5</c:v>
                </c:pt>
                <c:pt idx="198">
                  <c:v>5</c:v>
                </c:pt>
                <c:pt idx="199">
                  <c:v>4</c:v>
                </c:pt>
                <c:pt idx="200">
                  <c:v>6</c:v>
                </c:pt>
                <c:pt idx="201">
                  <c:v>5</c:v>
                </c:pt>
                <c:pt idx="202">
                  <c:v>5</c:v>
                </c:pt>
                <c:pt idx="203">
                  <c:v>5</c:v>
                </c:pt>
                <c:pt idx="204">
                  <c:v>7</c:v>
                </c:pt>
              </c:numCache>
            </c:numRef>
          </c:val>
          <c:smooth val="0"/>
          <c:extLst>
            <c:ext xmlns:c16="http://schemas.microsoft.com/office/drawing/2014/chart" uri="{C3380CC4-5D6E-409C-BE32-E72D297353CC}">
              <c16:uniqueId val="{00000000-EC88-4BD1-BE59-E678649E076E}"/>
            </c:ext>
          </c:extLst>
        </c:ser>
        <c:ser>
          <c:idx val="1"/>
          <c:order val="1"/>
          <c:tx>
            <c:v>"trade school near me"</c:v>
          </c:tx>
          <c:spPr>
            <a:ln w="28575" cap="rnd">
              <a:solidFill>
                <a:schemeClr val="accent5"/>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google_trends!$C$4:$C$208</c:f>
              <c:numCache>
                <c:formatCode>General</c:formatCode>
                <c:ptCount val="205"/>
                <c:pt idx="0">
                  <c:v>0</c:v>
                </c:pt>
                <c:pt idx="1">
                  <c:v>0</c:v>
                </c:pt>
                <c:pt idx="2">
                  <c:v>0</c:v>
                </c:pt>
                <c:pt idx="3">
                  <c:v>0</c:v>
                </c:pt>
                <c:pt idx="4">
                  <c:v>0</c:v>
                </c:pt>
                <c:pt idx="5">
                  <c:v>0</c:v>
                </c:pt>
                <c:pt idx="6">
                  <c:v>0</c:v>
                </c:pt>
                <c:pt idx="7">
                  <c:v>0</c:v>
                </c:pt>
                <c:pt idx="8">
                  <c:v>0</c:v>
                </c:pt>
                <c:pt idx="9">
                  <c:v>4</c:v>
                </c:pt>
                <c:pt idx="10">
                  <c:v>0</c:v>
                </c:pt>
                <c:pt idx="11">
                  <c:v>0</c:v>
                </c:pt>
                <c:pt idx="12">
                  <c:v>0</c:v>
                </c:pt>
                <c:pt idx="13">
                  <c:v>15</c:v>
                </c:pt>
                <c:pt idx="14">
                  <c:v>0</c:v>
                </c:pt>
                <c:pt idx="15">
                  <c:v>0</c:v>
                </c:pt>
                <c:pt idx="16">
                  <c:v>0</c:v>
                </c:pt>
                <c:pt idx="17">
                  <c:v>0</c:v>
                </c:pt>
                <c:pt idx="18">
                  <c:v>0</c:v>
                </c:pt>
                <c:pt idx="19">
                  <c:v>0</c:v>
                </c:pt>
                <c:pt idx="20">
                  <c:v>0</c:v>
                </c:pt>
                <c:pt idx="21">
                  <c:v>5</c:v>
                </c:pt>
                <c:pt idx="22">
                  <c:v>3</c:v>
                </c:pt>
                <c:pt idx="23">
                  <c:v>0</c:v>
                </c:pt>
                <c:pt idx="24">
                  <c:v>0</c:v>
                </c:pt>
                <c:pt idx="25">
                  <c:v>3</c:v>
                </c:pt>
                <c:pt idx="26">
                  <c:v>0</c:v>
                </c:pt>
                <c:pt idx="27">
                  <c:v>3</c:v>
                </c:pt>
                <c:pt idx="28">
                  <c:v>0</c:v>
                </c:pt>
                <c:pt idx="29">
                  <c:v>0</c:v>
                </c:pt>
                <c:pt idx="30">
                  <c:v>0</c:v>
                </c:pt>
                <c:pt idx="31">
                  <c:v>3</c:v>
                </c:pt>
                <c:pt idx="32">
                  <c:v>0</c:v>
                </c:pt>
                <c:pt idx="33">
                  <c:v>0</c:v>
                </c:pt>
                <c:pt idx="34">
                  <c:v>0</c:v>
                </c:pt>
                <c:pt idx="35">
                  <c:v>0</c:v>
                </c:pt>
                <c:pt idx="36">
                  <c:v>0</c:v>
                </c:pt>
                <c:pt idx="37">
                  <c:v>2</c:v>
                </c:pt>
                <c:pt idx="38">
                  <c:v>0</c:v>
                </c:pt>
                <c:pt idx="39">
                  <c:v>0</c:v>
                </c:pt>
                <c:pt idx="40">
                  <c:v>0</c:v>
                </c:pt>
                <c:pt idx="41">
                  <c:v>0</c:v>
                </c:pt>
                <c:pt idx="42">
                  <c:v>7</c:v>
                </c:pt>
                <c:pt idx="43">
                  <c:v>0</c:v>
                </c:pt>
                <c:pt idx="44">
                  <c:v>0</c:v>
                </c:pt>
                <c:pt idx="45">
                  <c:v>0</c:v>
                </c:pt>
                <c:pt idx="46">
                  <c:v>3</c:v>
                </c:pt>
                <c:pt idx="47">
                  <c:v>0</c:v>
                </c:pt>
                <c:pt idx="48">
                  <c:v>0</c:v>
                </c:pt>
                <c:pt idx="49">
                  <c:v>0</c:v>
                </c:pt>
                <c:pt idx="50">
                  <c:v>3</c:v>
                </c:pt>
                <c:pt idx="51">
                  <c:v>0</c:v>
                </c:pt>
                <c:pt idx="52">
                  <c:v>0</c:v>
                </c:pt>
                <c:pt idx="53">
                  <c:v>0</c:v>
                </c:pt>
                <c:pt idx="54">
                  <c:v>0</c:v>
                </c:pt>
                <c:pt idx="55">
                  <c:v>0</c:v>
                </c:pt>
                <c:pt idx="56">
                  <c:v>0</c:v>
                </c:pt>
                <c:pt idx="57">
                  <c:v>2</c:v>
                </c:pt>
                <c:pt idx="58">
                  <c:v>0</c:v>
                </c:pt>
                <c:pt idx="59">
                  <c:v>0</c:v>
                </c:pt>
                <c:pt idx="60">
                  <c:v>0</c:v>
                </c:pt>
                <c:pt idx="61">
                  <c:v>0</c:v>
                </c:pt>
                <c:pt idx="62">
                  <c:v>0</c:v>
                </c:pt>
                <c:pt idx="63">
                  <c:v>0</c:v>
                </c:pt>
                <c:pt idx="64">
                  <c:v>0</c:v>
                </c:pt>
                <c:pt idx="65">
                  <c:v>0</c:v>
                </c:pt>
                <c:pt idx="66">
                  <c:v>0</c:v>
                </c:pt>
                <c:pt idx="67">
                  <c:v>0</c:v>
                </c:pt>
                <c:pt idx="68">
                  <c:v>1</c:v>
                </c:pt>
                <c:pt idx="69">
                  <c:v>3</c:v>
                </c:pt>
                <c:pt idx="70">
                  <c:v>0</c:v>
                </c:pt>
                <c:pt idx="71">
                  <c:v>2</c:v>
                </c:pt>
                <c:pt idx="72">
                  <c:v>0</c:v>
                </c:pt>
                <c:pt idx="73">
                  <c:v>1</c:v>
                </c:pt>
                <c:pt idx="74">
                  <c:v>2</c:v>
                </c:pt>
                <c:pt idx="75">
                  <c:v>0</c:v>
                </c:pt>
                <c:pt idx="76">
                  <c:v>2</c:v>
                </c:pt>
                <c:pt idx="77">
                  <c:v>0</c:v>
                </c:pt>
                <c:pt idx="78">
                  <c:v>1</c:v>
                </c:pt>
                <c:pt idx="79">
                  <c:v>0</c:v>
                </c:pt>
                <c:pt idx="80">
                  <c:v>0</c:v>
                </c:pt>
                <c:pt idx="81">
                  <c:v>0</c:v>
                </c:pt>
                <c:pt idx="82">
                  <c:v>0</c:v>
                </c:pt>
                <c:pt idx="83">
                  <c:v>0</c:v>
                </c:pt>
                <c:pt idx="84">
                  <c:v>0</c:v>
                </c:pt>
                <c:pt idx="85">
                  <c:v>1</c:v>
                </c:pt>
                <c:pt idx="86">
                  <c:v>0</c:v>
                </c:pt>
                <c:pt idx="87">
                  <c:v>0</c:v>
                </c:pt>
                <c:pt idx="88">
                  <c:v>0</c:v>
                </c:pt>
                <c:pt idx="89">
                  <c:v>0</c:v>
                </c:pt>
                <c:pt idx="90">
                  <c:v>2</c:v>
                </c:pt>
                <c:pt idx="91">
                  <c:v>0</c:v>
                </c:pt>
                <c:pt idx="92">
                  <c:v>0</c:v>
                </c:pt>
                <c:pt idx="93">
                  <c:v>1</c:v>
                </c:pt>
                <c:pt idx="94">
                  <c:v>0</c:v>
                </c:pt>
                <c:pt idx="95">
                  <c:v>2</c:v>
                </c:pt>
                <c:pt idx="96">
                  <c:v>1</c:v>
                </c:pt>
                <c:pt idx="97">
                  <c:v>1</c:v>
                </c:pt>
                <c:pt idx="98">
                  <c:v>1</c:v>
                </c:pt>
                <c:pt idx="99">
                  <c:v>0</c:v>
                </c:pt>
                <c:pt idx="100">
                  <c:v>1</c:v>
                </c:pt>
                <c:pt idx="101">
                  <c:v>0</c:v>
                </c:pt>
                <c:pt idx="102">
                  <c:v>1</c:v>
                </c:pt>
                <c:pt idx="103">
                  <c:v>0</c:v>
                </c:pt>
                <c:pt idx="104">
                  <c:v>0</c:v>
                </c:pt>
                <c:pt idx="105">
                  <c:v>1</c:v>
                </c:pt>
                <c:pt idx="106">
                  <c:v>0</c:v>
                </c:pt>
                <c:pt idx="107">
                  <c:v>0</c:v>
                </c:pt>
                <c:pt idx="108">
                  <c:v>3</c:v>
                </c:pt>
                <c:pt idx="109">
                  <c:v>1</c:v>
                </c:pt>
                <c:pt idx="110">
                  <c:v>1</c:v>
                </c:pt>
                <c:pt idx="111">
                  <c:v>1</c:v>
                </c:pt>
                <c:pt idx="112">
                  <c:v>2</c:v>
                </c:pt>
                <c:pt idx="113">
                  <c:v>0</c:v>
                </c:pt>
                <c:pt idx="114">
                  <c:v>3</c:v>
                </c:pt>
                <c:pt idx="115">
                  <c:v>3</c:v>
                </c:pt>
                <c:pt idx="116">
                  <c:v>3</c:v>
                </c:pt>
                <c:pt idx="117">
                  <c:v>3</c:v>
                </c:pt>
                <c:pt idx="118">
                  <c:v>2</c:v>
                </c:pt>
                <c:pt idx="119">
                  <c:v>2</c:v>
                </c:pt>
                <c:pt idx="120">
                  <c:v>5</c:v>
                </c:pt>
                <c:pt idx="121">
                  <c:v>5</c:v>
                </c:pt>
                <c:pt idx="122">
                  <c:v>6</c:v>
                </c:pt>
                <c:pt idx="123">
                  <c:v>6</c:v>
                </c:pt>
                <c:pt idx="124">
                  <c:v>6</c:v>
                </c:pt>
                <c:pt idx="125">
                  <c:v>5</c:v>
                </c:pt>
                <c:pt idx="126">
                  <c:v>7</c:v>
                </c:pt>
                <c:pt idx="127">
                  <c:v>9</c:v>
                </c:pt>
                <c:pt idx="128">
                  <c:v>8</c:v>
                </c:pt>
                <c:pt idx="129">
                  <c:v>10</c:v>
                </c:pt>
                <c:pt idx="130">
                  <c:v>8</c:v>
                </c:pt>
                <c:pt idx="131">
                  <c:v>9</c:v>
                </c:pt>
                <c:pt idx="132">
                  <c:v>11</c:v>
                </c:pt>
                <c:pt idx="133">
                  <c:v>12</c:v>
                </c:pt>
                <c:pt idx="134">
                  <c:v>12</c:v>
                </c:pt>
                <c:pt idx="135">
                  <c:v>11</c:v>
                </c:pt>
                <c:pt idx="136">
                  <c:v>13</c:v>
                </c:pt>
                <c:pt idx="137">
                  <c:v>11</c:v>
                </c:pt>
                <c:pt idx="138">
                  <c:v>13</c:v>
                </c:pt>
                <c:pt idx="139">
                  <c:v>17</c:v>
                </c:pt>
                <c:pt idx="140">
                  <c:v>15</c:v>
                </c:pt>
                <c:pt idx="141">
                  <c:v>17</c:v>
                </c:pt>
                <c:pt idx="142">
                  <c:v>15</c:v>
                </c:pt>
                <c:pt idx="143">
                  <c:v>16</c:v>
                </c:pt>
                <c:pt idx="144">
                  <c:v>20</c:v>
                </c:pt>
                <c:pt idx="145">
                  <c:v>19</c:v>
                </c:pt>
                <c:pt idx="146">
                  <c:v>19</c:v>
                </c:pt>
                <c:pt idx="147">
                  <c:v>24</c:v>
                </c:pt>
                <c:pt idx="148">
                  <c:v>24</c:v>
                </c:pt>
                <c:pt idx="149">
                  <c:v>23</c:v>
                </c:pt>
                <c:pt idx="150">
                  <c:v>26</c:v>
                </c:pt>
                <c:pt idx="151">
                  <c:v>29</c:v>
                </c:pt>
                <c:pt idx="152">
                  <c:v>28</c:v>
                </c:pt>
                <c:pt idx="153">
                  <c:v>28</c:v>
                </c:pt>
                <c:pt idx="154">
                  <c:v>25</c:v>
                </c:pt>
                <c:pt idx="155">
                  <c:v>25</c:v>
                </c:pt>
                <c:pt idx="156">
                  <c:v>31</c:v>
                </c:pt>
                <c:pt idx="157">
                  <c:v>28</c:v>
                </c:pt>
                <c:pt idx="158">
                  <c:v>34</c:v>
                </c:pt>
                <c:pt idx="159">
                  <c:v>34</c:v>
                </c:pt>
                <c:pt idx="160">
                  <c:v>37</c:v>
                </c:pt>
                <c:pt idx="161">
                  <c:v>38</c:v>
                </c:pt>
                <c:pt idx="162">
                  <c:v>32</c:v>
                </c:pt>
                <c:pt idx="163">
                  <c:v>41</c:v>
                </c:pt>
                <c:pt idx="164">
                  <c:v>41</c:v>
                </c:pt>
                <c:pt idx="165">
                  <c:v>35</c:v>
                </c:pt>
                <c:pt idx="166">
                  <c:v>32</c:v>
                </c:pt>
                <c:pt idx="167">
                  <c:v>34</c:v>
                </c:pt>
                <c:pt idx="168">
                  <c:v>41</c:v>
                </c:pt>
                <c:pt idx="169">
                  <c:v>37</c:v>
                </c:pt>
                <c:pt idx="170">
                  <c:v>26</c:v>
                </c:pt>
                <c:pt idx="171">
                  <c:v>20</c:v>
                </c:pt>
                <c:pt idx="172">
                  <c:v>23</c:v>
                </c:pt>
                <c:pt idx="173">
                  <c:v>30</c:v>
                </c:pt>
                <c:pt idx="174">
                  <c:v>27</c:v>
                </c:pt>
                <c:pt idx="175">
                  <c:v>41</c:v>
                </c:pt>
                <c:pt idx="176">
                  <c:v>37</c:v>
                </c:pt>
                <c:pt idx="177">
                  <c:v>38</c:v>
                </c:pt>
                <c:pt idx="178">
                  <c:v>36</c:v>
                </c:pt>
                <c:pt idx="179">
                  <c:v>33</c:v>
                </c:pt>
                <c:pt idx="180">
                  <c:v>41</c:v>
                </c:pt>
                <c:pt idx="181">
                  <c:v>34</c:v>
                </c:pt>
                <c:pt idx="182">
                  <c:v>37</c:v>
                </c:pt>
                <c:pt idx="183">
                  <c:v>39</c:v>
                </c:pt>
                <c:pt idx="184">
                  <c:v>42</c:v>
                </c:pt>
                <c:pt idx="185">
                  <c:v>39</c:v>
                </c:pt>
                <c:pt idx="186">
                  <c:v>41</c:v>
                </c:pt>
                <c:pt idx="187">
                  <c:v>41</c:v>
                </c:pt>
                <c:pt idx="188">
                  <c:v>43</c:v>
                </c:pt>
                <c:pt idx="189">
                  <c:v>46</c:v>
                </c:pt>
                <c:pt idx="190">
                  <c:v>39</c:v>
                </c:pt>
                <c:pt idx="191">
                  <c:v>35</c:v>
                </c:pt>
                <c:pt idx="192">
                  <c:v>41</c:v>
                </c:pt>
                <c:pt idx="193">
                  <c:v>33</c:v>
                </c:pt>
                <c:pt idx="194">
                  <c:v>32</c:v>
                </c:pt>
                <c:pt idx="195">
                  <c:v>35</c:v>
                </c:pt>
                <c:pt idx="196">
                  <c:v>32</c:v>
                </c:pt>
                <c:pt idx="197">
                  <c:v>33</c:v>
                </c:pt>
                <c:pt idx="198">
                  <c:v>31</c:v>
                </c:pt>
                <c:pt idx="199">
                  <c:v>37</c:v>
                </c:pt>
                <c:pt idx="200">
                  <c:v>36</c:v>
                </c:pt>
                <c:pt idx="201">
                  <c:v>34</c:v>
                </c:pt>
                <c:pt idx="202">
                  <c:v>30</c:v>
                </c:pt>
                <c:pt idx="203">
                  <c:v>32</c:v>
                </c:pt>
                <c:pt idx="204">
                  <c:v>40</c:v>
                </c:pt>
              </c:numCache>
            </c:numRef>
          </c:val>
          <c:smooth val="0"/>
          <c:extLst>
            <c:ext xmlns:c16="http://schemas.microsoft.com/office/drawing/2014/chart" uri="{C3380CC4-5D6E-409C-BE32-E72D297353CC}">
              <c16:uniqueId val="{00000001-EC88-4BD1-BE59-E678649E076E}"/>
            </c:ext>
          </c:extLst>
        </c:ser>
        <c:ser>
          <c:idx val="2"/>
          <c:order val="2"/>
          <c:tx>
            <c:v>"jobs without a degree"</c:v>
          </c:tx>
          <c:spPr>
            <a:ln w="28575" cap="rnd">
              <a:solidFill>
                <a:schemeClr val="accent6"/>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google_trends!$D$4:$D$208</c:f>
              <c:numCache>
                <c:formatCode>General</c:formatCode>
                <c:ptCount val="205"/>
                <c:pt idx="0">
                  <c:v>9</c:v>
                </c:pt>
                <c:pt idx="1">
                  <c:v>26</c:v>
                </c:pt>
                <c:pt idx="2">
                  <c:v>9</c:v>
                </c:pt>
                <c:pt idx="3">
                  <c:v>10</c:v>
                </c:pt>
                <c:pt idx="4">
                  <c:v>0</c:v>
                </c:pt>
                <c:pt idx="5">
                  <c:v>12</c:v>
                </c:pt>
                <c:pt idx="6">
                  <c:v>9</c:v>
                </c:pt>
                <c:pt idx="7">
                  <c:v>10</c:v>
                </c:pt>
                <c:pt idx="8">
                  <c:v>16</c:v>
                </c:pt>
                <c:pt idx="9">
                  <c:v>12</c:v>
                </c:pt>
                <c:pt idx="10">
                  <c:v>17</c:v>
                </c:pt>
                <c:pt idx="11">
                  <c:v>16</c:v>
                </c:pt>
                <c:pt idx="12">
                  <c:v>12</c:v>
                </c:pt>
                <c:pt idx="13">
                  <c:v>20</c:v>
                </c:pt>
                <c:pt idx="14">
                  <c:v>7</c:v>
                </c:pt>
                <c:pt idx="15">
                  <c:v>6</c:v>
                </c:pt>
                <c:pt idx="16">
                  <c:v>9</c:v>
                </c:pt>
                <c:pt idx="17">
                  <c:v>17</c:v>
                </c:pt>
                <c:pt idx="18">
                  <c:v>16</c:v>
                </c:pt>
                <c:pt idx="19">
                  <c:v>9</c:v>
                </c:pt>
                <c:pt idx="20">
                  <c:v>16</c:v>
                </c:pt>
                <c:pt idx="21">
                  <c:v>13</c:v>
                </c:pt>
                <c:pt idx="22">
                  <c:v>17</c:v>
                </c:pt>
                <c:pt idx="23">
                  <c:v>12</c:v>
                </c:pt>
                <c:pt idx="24">
                  <c:v>28</c:v>
                </c:pt>
                <c:pt idx="25">
                  <c:v>14</c:v>
                </c:pt>
                <c:pt idx="26">
                  <c:v>18</c:v>
                </c:pt>
                <c:pt idx="27">
                  <c:v>18</c:v>
                </c:pt>
                <c:pt idx="28">
                  <c:v>11</c:v>
                </c:pt>
                <c:pt idx="29">
                  <c:v>14</c:v>
                </c:pt>
                <c:pt idx="30">
                  <c:v>13</c:v>
                </c:pt>
                <c:pt idx="31">
                  <c:v>18</c:v>
                </c:pt>
                <c:pt idx="32">
                  <c:v>23</c:v>
                </c:pt>
                <c:pt idx="33">
                  <c:v>25</c:v>
                </c:pt>
                <c:pt idx="34">
                  <c:v>22</c:v>
                </c:pt>
                <c:pt idx="35">
                  <c:v>25</c:v>
                </c:pt>
                <c:pt idx="36">
                  <c:v>43</c:v>
                </c:pt>
                <c:pt idx="37">
                  <c:v>29</c:v>
                </c:pt>
                <c:pt idx="38">
                  <c:v>25</c:v>
                </c:pt>
                <c:pt idx="39">
                  <c:v>27</c:v>
                </c:pt>
                <c:pt idx="40">
                  <c:v>29</c:v>
                </c:pt>
                <c:pt idx="41">
                  <c:v>43</c:v>
                </c:pt>
                <c:pt idx="42">
                  <c:v>55</c:v>
                </c:pt>
                <c:pt idx="43">
                  <c:v>45</c:v>
                </c:pt>
                <c:pt idx="44">
                  <c:v>44</c:v>
                </c:pt>
                <c:pt idx="45">
                  <c:v>43</c:v>
                </c:pt>
                <c:pt idx="46">
                  <c:v>51</c:v>
                </c:pt>
                <c:pt idx="47">
                  <c:v>41</c:v>
                </c:pt>
                <c:pt idx="48">
                  <c:v>66</c:v>
                </c:pt>
                <c:pt idx="49">
                  <c:v>41</c:v>
                </c:pt>
                <c:pt idx="50">
                  <c:v>56</c:v>
                </c:pt>
                <c:pt idx="51">
                  <c:v>58</c:v>
                </c:pt>
                <c:pt idx="52">
                  <c:v>49</c:v>
                </c:pt>
                <c:pt idx="53">
                  <c:v>39</c:v>
                </c:pt>
                <c:pt idx="54">
                  <c:v>33</c:v>
                </c:pt>
                <c:pt idx="55">
                  <c:v>40</c:v>
                </c:pt>
                <c:pt idx="56">
                  <c:v>41</c:v>
                </c:pt>
                <c:pt idx="57">
                  <c:v>34</c:v>
                </c:pt>
                <c:pt idx="58">
                  <c:v>40</c:v>
                </c:pt>
                <c:pt idx="59">
                  <c:v>40</c:v>
                </c:pt>
                <c:pt idx="60">
                  <c:v>51</c:v>
                </c:pt>
                <c:pt idx="61">
                  <c:v>38</c:v>
                </c:pt>
                <c:pt idx="62">
                  <c:v>28</c:v>
                </c:pt>
                <c:pt idx="63">
                  <c:v>35</c:v>
                </c:pt>
                <c:pt idx="64">
                  <c:v>45</c:v>
                </c:pt>
                <c:pt idx="65">
                  <c:v>43</c:v>
                </c:pt>
                <c:pt idx="66">
                  <c:v>50</c:v>
                </c:pt>
                <c:pt idx="67">
                  <c:v>54</c:v>
                </c:pt>
                <c:pt idx="68">
                  <c:v>57</c:v>
                </c:pt>
                <c:pt idx="69">
                  <c:v>45</c:v>
                </c:pt>
                <c:pt idx="70">
                  <c:v>37</c:v>
                </c:pt>
                <c:pt idx="71">
                  <c:v>33</c:v>
                </c:pt>
                <c:pt idx="72">
                  <c:v>50</c:v>
                </c:pt>
                <c:pt idx="73">
                  <c:v>47</c:v>
                </c:pt>
                <c:pt idx="74">
                  <c:v>42</c:v>
                </c:pt>
                <c:pt idx="75">
                  <c:v>48</c:v>
                </c:pt>
                <c:pt idx="76">
                  <c:v>50</c:v>
                </c:pt>
                <c:pt idx="77">
                  <c:v>46</c:v>
                </c:pt>
                <c:pt idx="78">
                  <c:v>48</c:v>
                </c:pt>
                <c:pt idx="79">
                  <c:v>51</c:v>
                </c:pt>
                <c:pt idx="80">
                  <c:v>48</c:v>
                </c:pt>
                <c:pt idx="81">
                  <c:v>47</c:v>
                </c:pt>
                <c:pt idx="82">
                  <c:v>41</c:v>
                </c:pt>
                <c:pt idx="83">
                  <c:v>34</c:v>
                </c:pt>
                <c:pt idx="84">
                  <c:v>50</c:v>
                </c:pt>
                <c:pt idx="85">
                  <c:v>40</c:v>
                </c:pt>
                <c:pt idx="86">
                  <c:v>43</c:v>
                </c:pt>
                <c:pt idx="87">
                  <c:v>47</c:v>
                </c:pt>
                <c:pt idx="88">
                  <c:v>49</c:v>
                </c:pt>
                <c:pt idx="89">
                  <c:v>47</c:v>
                </c:pt>
                <c:pt idx="90">
                  <c:v>49</c:v>
                </c:pt>
                <c:pt idx="91">
                  <c:v>55</c:v>
                </c:pt>
                <c:pt idx="92">
                  <c:v>50</c:v>
                </c:pt>
                <c:pt idx="93">
                  <c:v>55</c:v>
                </c:pt>
                <c:pt idx="94">
                  <c:v>51</c:v>
                </c:pt>
                <c:pt idx="95">
                  <c:v>50</c:v>
                </c:pt>
                <c:pt idx="96">
                  <c:v>61</c:v>
                </c:pt>
                <c:pt idx="97">
                  <c:v>52</c:v>
                </c:pt>
                <c:pt idx="98">
                  <c:v>55</c:v>
                </c:pt>
                <c:pt idx="99">
                  <c:v>54</c:v>
                </c:pt>
                <c:pt idx="100">
                  <c:v>49</c:v>
                </c:pt>
                <c:pt idx="101">
                  <c:v>44</c:v>
                </c:pt>
                <c:pt idx="102">
                  <c:v>58</c:v>
                </c:pt>
                <c:pt idx="103">
                  <c:v>64</c:v>
                </c:pt>
                <c:pt idx="104">
                  <c:v>55</c:v>
                </c:pt>
                <c:pt idx="105">
                  <c:v>54</c:v>
                </c:pt>
                <c:pt idx="106">
                  <c:v>48</c:v>
                </c:pt>
                <c:pt idx="107">
                  <c:v>52</c:v>
                </c:pt>
                <c:pt idx="108">
                  <c:v>58</c:v>
                </c:pt>
                <c:pt idx="109">
                  <c:v>54</c:v>
                </c:pt>
                <c:pt idx="110">
                  <c:v>49</c:v>
                </c:pt>
                <c:pt idx="111">
                  <c:v>50</c:v>
                </c:pt>
                <c:pt idx="112">
                  <c:v>55</c:v>
                </c:pt>
                <c:pt idx="113">
                  <c:v>57</c:v>
                </c:pt>
                <c:pt idx="114">
                  <c:v>54</c:v>
                </c:pt>
                <c:pt idx="115">
                  <c:v>49</c:v>
                </c:pt>
                <c:pt idx="116">
                  <c:v>52</c:v>
                </c:pt>
                <c:pt idx="117">
                  <c:v>51</c:v>
                </c:pt>
                <c:pt idx="118">
                  <c:v>53</c:v>
                </c:pt>
                <c:pt idx="119">
                  <c:v>57</c:v>
                </c:pt>
                <c:pt idx="120">
                  <c:v>59</c:v>
                </c:pt>
                <c:pt idx="121">
                  <c:v>53</c:v>
                </c:pt>
                <c:pt idx="122">
                  <c:v>52</c:v>
                </c:pt>
                <c:pt idx="123">
                  <c:v>59</c:v>
                </c:pt>
                <c:pt idx="124">
                  <c:v>60</c:v>
                </c:pt>
                <c:pt idx="125">
                  <c:v>57</c:v>
                </c:pt>
                <c:pt idx="126">
                  <c:v>63</c:v>
                </c:pt>
                <c:pt idx="127">
                  <c:v>59</c:v>
                </c:pt>
                <c:pt idx="128">
                  <c:v>65</c:v>
                </c:pt>
                <c:pt idx="129">
                  <c:v>65</c:v>
                </c:pt>
                <c:pt idx="130">
                  <c:v>50</c:v>
                </c:pt>
                <c:pt idx="131">
                  <c:v>60</c:v>
                </c:pt>
                <c:pt idx="132">
                  <c:v>79</c:v>
                </c:pt>
                <c:pt idx="133">
                  <c:v>64</c:v>
                </c:pt>
                <c:pt idx="134">
                  <c:v>59</c:v>
                </c:pt>
                <c:pt idx="135">
                  <c:v>67</c:v>
                </c:pt>
                <c:pt idx="136">
                  <c:v>70</c:v>
                </c:pt>
                <c:pt idx="137">
                  <c:v>69</c:v>
                </c:pt>
                <c:pt idx="138">
                  <c:v>72</c:v>
                </c:pt>
                <c:pt idx="139">
                  <c:v>66</c:v>
                </c:pt>
                <c:pt idx="140">
                  <c:v>63</c:v>
                </c:pt>
                <c:pt idx="141">
                  <c:v>76</c:v>
                </c:pt>
                <c:pt idx="142">
                  <c:v>76</c:v>
                </c:pt>
                <c:pt idx="143">
                  <c:v>66</c:v>
                </c:pt>
                <c:pt idx="144">
                  <c:v>79</c:v>
                </c:pt>
                <c:pt idx="145">
                  <c:v>64</c:v>
                </c:pt>
                <c:pt idx="146">
                  <c:v>62</c:v>
                </c:pt>
                <c:pt idx="147">
                  <c:v>72</c:v>
                </c:pt>
                <c:pt idx="148">
                  <c:v>65</c:v>
                </c:pt>
                <c:pt idx="149">
                  <c:v>67</c:v>
                </c:pt>
                <c:pt idx="150">
                  <c:v>82</c:v>
                </c:pt>
                <c:pt idx="151">
                  <c:v>80</c:v>
                </c:pt>
                <c:pt idx="152">
                  <c:v>69</c:v>
                </c:pt>
                <c:pt idx="153">
                  <c:v>76</c:v>
                </c:pt>
                <c:pt idx="154">
                  <c:v>69</c:v>
                </c:pt>
                <c:pt idx="155">
                  <c:v>60</c:v>
                </c:pt>
                <c:pt idx="156">
                  <c:v>77</c:v>
                </c:pt>
                <c:pt idx="157">
                  <c:v>68</c:v>
                </c:pt>
                <c:pt idx="158">
                  <c:v>77</c:v>
                </c:pt>
                <c:pt idx="159">
                  <c:v>70</c:v>
                </c:pt>
                <c:pt idx="160">
                  <c:v>69</c:v>
                </c:pt>
                <c:pt idx="161">
                  <c:v>67</c:v>
                </c:pt>
                <c:pt idx="162">
                  <c:v>68</c:v>
                </c:pt>
                <c:pt idx="163">
                  <c:v>68</c:v>
                </c:pt>
                <c:pt idx="164">
                  <c:v>74</c:v>
                </c:pt>
                <c:pt idx="165">
                  <c:v>74</c:v>
                </c:pt>
                <c:pt idx="166">
                  <c:v>58</c:v>
                </c:pt>
                <c:pt idx="167">
                  <c:v>57</c:v>
                </c:pt>
                <c:pt idx="168">
                  <c:v>74</c:v>
                </c:pt>
                <c:pt idx="169">
                  <c:v>72</c:v>
                </c:pt>
                <c:pt idx="170">
                  <c:v>47</c:v>
                </c:pt>
                <c:pt idx="171">
                  <c:v>55</c:v>
                </c:pt>
                <c:pt idx="172">
                  <c:v>59</c:v>
                </c:pt>
                <c:pt idx="173">
                  <c:v>71</c:v>
                </c:pt>
                <c:pt idx="174">
                  <c:v>68</c:v>
                </c:pt>
                <c:pt idx="175">
                  <c:v>65</c:v>
                </c:pt>
                <c:pt idx="176">
                  <c:v>84</c:v>
                </c:pt>
                <c:pt idx="177">
                  <c:v>89</c:v>
                </c:pt>
                <c:pt idx="178">
                  <c:v>81</c:v>
                </c:pt>
                <c:pt idx="179">
                  <c:v>85</c:v>
                </c:pt>
                <c:pt idx="180">
                  <c:v>85</c:v>
                </c:pt>
                <c:pt idx="181">
                  <c:v>86</c:v>
                </c:pt>
                <c:pt idx="182">
                  <c:v>80</c:v>
                </c:pt>
                <c:pt idx="183">
                  <c:v>81</c:v>
                </c:pt>
                <c:pt idx="184">
                  <c:v>90</c:v>
                </c:pt>
                <c:pt idx="185">
                  <c:v>85</c:v>
                </c:pt>
                <c:pt idx="186">
                  <c:v>89</c:v>
                </c:pt>
                <c:pt idx="187">
                  <c:v>93</c:v>
                </c:pt>
                <c:pt idx="188">
                  <c:v>90</c:v>
                </c:pt>
                <c:pt idx="189">
                  <c:v>88</c:v>
                </c:pt>
                <c:pt idx="190">
                  <c:v>86</c:v>
                </c:pt>
                <c:pt idx="191">
                  <c:v>73</c:v>
                </c:pt>
                <c:pt idx="192">
                  <c:v>94</c:v>
                </c:pt>
                <c:pt idx="193">
                  <c:v>93</c:v>
                </c:pt>
                <c:pt idx="194">
                  <c:v>96</c:v>
                </c:pt>
                <c:pt idx="195">
                  <c:v>91</c:v>
                </c:pt>
                <c:pt idx="196">
                  <c:v>87</c:v>
                </c:pt>
                <c:pt idx="197">
                  <c:v>89</c:v>
                </c:pt>
                <c:pt idx="198">
                  <c:v>86</c:v>
                </c:pt>
                <c:pt idx="199">
                  <c:v>100</c:v>
                </c:pt>
                <c:pt idx="200">
                  <c:v>79</c:v>
                </c:pt>
                <c:pt idx="201">
                  <c:v>77</c:v>
                </c:pt>
                <c:pt idx="202">
                  <c:v>79</c:v>
                </c:pt>
                <c:pt idx="203">
                  <c:v>74</c:v>
                </c:pt>
                <c:pt idx="204">
                  <c:v>94</c:v>
                </c:pt>
              </c:numCache>
            </c:numRef>
          </c:val>
          <c:smooth val="0"/>
          <c:extLst>
            <c:ext xmlns:c16="http://schemas.microsoft.com/office/drawing/2014/chart" uri="{C3380CC4-5D6E-409C-BE32-E72D297353CC}">
              <c16:uniqueId val="{00000002-EC88-4BD1-BE59-E678649E076E}"/>
            </c:ext>
          </c:extLst>
        </c:ser>
        <c:dLbls>
          <c:showLegendKey val="0"/>
          <c:showVal val="0"/>
          <c:showCatName val="0"/>
          <c:showSerName val="0"/>
          <c:showPercent val="0"/>
          <c:showBubbleSize val="0"/>
        </c:dLbls>
        <c:smooth val="0"/>
        <c:axId val="645496863"/>
        <c:axId val="645497343"/>
      </c:lineChart>
      <c:dateAx>
        <c:axId val="645496863"/>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5497343"/>
        <c:crosses val="autoZero"/>
        <c:auto val="0"/>
        <c:lblOffset val="150"/>
        <c:baseTimeUnit val="months"/>
        <c:majorUnit val="12"/>
      </c:dateAx>
      <c:valAx>
        <c:axId val="64549734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96863"/>
        <c:crosses val="autoZero"/>
        <c:crossBetween val="between"/>
      </c:valAx>
      <c:spPr>
        <a:noFill/>
        <a:ln>
          <a:noFill/>
        </a:ln>
        <a:effectLst/>
      </c:spPr>
    </c:plotArea>
    <c:legend>
      <c:legendPos val="t"/>
      <c:layout>
        <c:manualLayout>
          <c:xMode val="edge"/>
          <c:yMode val="edge"/>
          <c:x val="0.1536519698250515"/>
          <c:y val="0.15340516783667843"/>
          <c:w val="0.38660007965930326"/>
          <c:h val="0.17568299138432991"/>
        </c:manualLayout>
      </c:layout>
      <c:overlay val="1"/>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5">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selected minimum education requirements by occupational group (2022)</a:t>
            </a:r>
            <a:endParaRPr lang="en-US" sz="1800" dirty="0"/>
          </a:p>
        </c:rich>
      </c:tx>
      <c:layout>
        <c:manualLayout>
          <c:xMode val="edge"/>
          <c:yMode val="edge"/>
          <c:x val="0.10835934419505175"/>
          <c:y val="2.6587392970042079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'Percentage of workers with sele'!$B$1</c:f>
              <c:strCache>
                <c:ptCount val="1"/>
                <c:pt idx="0">
                  <c:v>No minimum education</c:v>
                </c:pt>
              </c:strCache>
            </c:strRef>
          </c:tx>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sele'!$B$2:$B$9</c:f>
              <c:numCache>
                <c:formatCode>0%</c:formatCode>
                <c:ptCount val="8"/>
                <c:pt idx="0">
                  <c:v>1.7000000000000001E-2</c:v>
                </c:pt>
                <c:pt idx="1">
                  <c:v>1.8000000000000002E-2</c:v>
                </c:pt>
                <c:pt idx="2">
                  <c:v>0.49</c:v>
                </c:pt>
                <c:pt idx="3">
                  <c:v>0.30199999999999999</c:v>
                </c:pt>
                <c:pt idx="4">
                  <c:v>0.13100000000000001</c:v>
                </c:pt>
                <c:pt idx="5">
                  <c:v>0.41100000000000003</c:v>
                </c:pt>
                <c:pt idx="6">
                  <c:v>0.253</c:v>
                </c:pt>
                <c:pt idx="7">
                  <c:v>0.78200000000000003</c:v>
                </c:pt>
              </c:numCache>
            </c:numRef>
          </c:val>
          <c:extLst>
            <c:ext xmlns:c16="http://schemas.microsoft.com/office/drawing/2014/chart" uri="{C3380CC4-5D6E-409C-BE32-E72D297353CC}">
              <c16:uniqueId val="{00000002-1194-4E2D-A0B4-B3D5427970B8}"/>
            </c:ext>
          </c:extLst>
        </c:ser>
        <c:ser>
          <c:idx val="1"/>
          <c:order val="1"/>
          <c:tx>
            <c:strRef>
              <c:f>'Percentage of workers with sele'!$C$1</c:f>
              <c:strCache>
                <c:ptCount val="1"/>
                <c:pt idx="0">
                  <c:v>High school diploma</c:v>
                </c:pt>
              </c:strCache>
            </c:strRef>
          </c:tx>
          <c:spPr>
            <a:solidFill>
              <a:schemeClr val="accent2"/>
            </a:solidFill>
            <a:ln>
              <a:noFill/>
            </a:ln>
            <a:effectLst/>
          </c:spPr>
          <c:invertIfNegative val="0"/>
          <c:dPt>
            <c:idx val="3"/>
            <c:invertIfNegative val="0"/>
            <c:bubble3D val="0"/>
            <c:spPr>
              <a:pattFill prst="wdUpDiag">
                <a:fgClr>
                  <a:schemeClr val="accent2"/>
                </a:fgClr>
                <a:bgClr>
                  <a:schemeClr val="bg1"/>
                </a:bgClr>
              </a:pattFill>
              <a:ln w="22225">
                <a:solidFill>
                  <a:schemeClr val="accent2"/>
                </a:solidFill>
              </a:ln>
              <a:effectLst/>
            </c:spPr>
            <c:extLst>
              <c:ext xmlns:c16="http://schemas.microsoft.com/office/drawing/2014/chart" uri="{C3380CC4-5D6E-409C-BE32-E72D297353CC}">
                <c16:uniqueId val="{00000004-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sele'!$C$2:$C$9</c:f>
              <c:numCache>
                <c:formatCode>0%</c:formatCode>
                <c:ptCount val="8"/>
                <c:pt idx="0">
                  <c:v>0.218</c:v>
                </c:pt>
                <c:pt idx="1">
                  <c:v>0.16399999999999998</c:v>
                </c:pt>
                <c:pt idx="2">
                  <c:v>0.47200000000000003</c:v>
                </c:pt>
                <c:pt idx="3">
                  <c:v>0.4</c:v>
                </c:pt>
                <c:pt idx="4">
                  <c:v>0.75800000000000001</c:v>
                </c:pt>
                <c:pt idx="5">
                  <c:v>0.53299999999999992</c:v>
                </c:pt>
                <c:pt idx="6">
                  <c:v>0.63800000000000001</c:v>
                </c:pt>
                <c:pt idx="7">
                  <c:v>0.21199999999999999</c:v>
                </c:pt>
              </c:numCache>
            </c:numRef>
          </c:val>
          <c:extLst>
            <c:ext xmlns:c16="http://schemas.microsoft.com/office/drawing/2014/chart" uri="{C3380CC4-5D6E-409C-BE32-E72D297353CC}">
              <c16:uniqueId val="{00000005-1194-4E2D-A0B4-B3D5427970B8}"/>
            </c:ext>
          </c:extLst>
        </c:ser>
        <c:ser>
          <c:idx val="2"/>
          <c:order val="2"/>
          <c:tx>
            <c:strRef>
              <c:f>'Percentage of workers with sele'!$D$1</c:f>
              <c:strCache>
                <c:ptCount val="1"/>
                <c:pt idx="0">
                  <c:v>Bachelor's degree</c:v>
                </c:pt>
              </c:strCache>
            </c:strRef>
          </c:tx>
          <c:spPr>
            <a:solidFill>
              <a:schemeClr val="accent3"/>
            </a:solidFill>
            <a:ln>
              <a:noFill/>
            </a:ln>
            <a:effectLst/>
          </c:spPr>
          <c:invertIfNegative val="0"/>
          <c:dPt>
            <c:idx val="3"/>
            <c:invertIfNegative val="0"/>
            <c:bubble3D val="0"/>
            <c:spPr>
              <a:pattFill prst="wdUpDiag">
                <a:fgClr>
                  <a:schemeClr val="accent3"/>
                </a:fgClr>
                <a:bgClr>
                  <a:schemeClr val="bg1"/>
                </a:bgClr>
              </a:pattFill>
              <a:ln w="22225">
                <a:solidFill>
                  <a:schemeClr val="accent3"/>
                </a:solidFill>
              </a:ln>
              <a:effectLst/>
            </c:spPr>
            <c:extLst>
              <c:ext xmlns:c16="http://schemas.microsoft.com/office/drawing/2014/chart" uri="{C3380CC4-5D6E-409C-BE32-E72D297353CC}">
                <c16:uniqueId val="{00000007-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sele'!$D$2:$D$9</c:f>
              <c:numCache>
                <c:formatCode>0%</c:formatCode>
                <c:ptCount val="8"/>
                <c:pt idx="0">
                  <c:v>0.69400000000000006</c:v>
                </c:pt>
                <c:pt idx="1">
                  <c:v>0.59399999999999997</c:v>
                </c:pt>
                <c:pt idx="2">
                  <c:v>8.0000000000000002E-3</c:v>
                </c:pt>
                <c:pt idx="3">
                  <c:v>0.19</c:v>
                </c:pt>
                <c:pt idx="4">
                  <c:v>5.5999999999999994E-2</c:v>
                </c:pt>
                <c:pt idx="5">
                  <c:v>1.4999999999999999E-2</c:v>
                </c:pt>
                <c:pt idx="6">
                  <c:v>0</c:v>
                </c:pt>
                <c:pt idx="7">
                  <c:v>0</c:v>
                </c:pt>
              </c:numCache>
            </c:numRef>
          </c:val>
          <c:extLst>
            <c:ext xmlns:c16="http://schemas.microsoft.com/office/drawing/2014/chart" uri="{C3380CC4-5D6E-409C-BE32-E72D297353CC}">
              <c16:uniqueId val="{00000008-1194-4E2D-A0B4-B3D5427970B8}"/>
            </c:ext>
          </c:extLst>
        </c:ser>
        <c:dLbls>
          <c:showLegendKey val="0"/>
          <c:showVal val="0"/>
          <c:showCatName val="0"/>
          <c:showSerName val="0"/>
          <c:showPercent val="0"/>
          <c:showBubbleSize val="0"/>
        </c:dLbls>
        <c:gapWidth val="219"/>
        <c:overlap val="-27"/>
        <c:axId val="718306543"/>
        <c:axId val="718301743"/>
      </c:barChart>
      <c:catAx>
        <c:axId val="71830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718301743"/>
        <c:crosses val="autoZero"/>
        <c:auto val="1"/>
        <c:lblAlgn val="ctr"/>
        <c:lblOffset val="100"/>
        <c:noMultiLvlLbl val="0"/>
      </c:catAx>
      <c:valAx>
        <c:axId val="7183017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8306543"/>
        <c:crosses val="autoZero"/>
        <c:crossBetween val="between"/>
      </c:valAx>
      <c:spPr>
        <a:noFill/>
        <a:ln>
          <a:noFill/>
        </a:ln>
        <a:effectLst/>
      </c:spPr>
    </c:plotArea>
    <c:legend>
      <c:legendPos val="t"/>
      <c:layout>
        <c:manualLayout>
          <c:xMode val="edge"/>
          <c:yMode val="edge"/>
          <c:x val="0.27154908577436138"/>
          <c:y val="0.21133185858205222"/>
          <c:w val="0.19671506564754238"/>
          <c:h val="0.198694323657304"/>
        </c:manualLayout>
      </c:layout>
      <c:overlay val="1"/>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over 1 year of specific vocational preparation time by occupational group (2022)</a:t>
            </a:r>
            <a:endParaRPr lang="en-US" sz="1800" dirty="0"/>
          </a:p>
        </c:rich>
      </c:tx>
      <c:layout>
        <c:manualLayout>
          <c:xMode val="edge"/>
          <c:yMode val="edge"/>
          <c:x val="0.11292290722537326"/>
          <c:y val="2.4748758660528562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FB5D-4990-8A11-8809F1D54E52}"/>
              </c:ext>
            </c:extLst>
          </c:dPt>
          <c:cat>
            <c:strRef>
              <c:f>'over 1 year vocational preparat'!$A$2:$A$9</c:f>
              <c:strCache>
                <c:ptCount val="8"/>
                <c:pt idx="0">
                  <c:v>Business and financial operations</c:v>
                </c:pt>
                <c:pt idx="1">
                  <c:v>Educational instruction and library</c:v>
                </c:pt>
                <c:pt idx="2">
                  <c:v>Construction and extraction</c:v>
                </c:pt>
                <c:pt idx="3">
                  <c:v>All workers</c:v>
                </c:pt>
                <c:pt idx="4">
                  <c:v>Office and administrative support</c:v>
                </c:pt>
                <c:pt idx="5">
                  <c:v>Production</c:v>
                </c:pt>
                <c:pt idx="6">
                  <c:v>Healthcare support</c:v>
                </c:pt>
                <c:pt idx="7">
                  <c:v>Food preparation and serving related</c:v>
                </c:pt>
              </c:strCache>
            </c:strRef>
          </c:cat>
          <c:val>
            <c:numRef>
              <c:f>'over 1 year vocational preparat'!$B$2:$B$9</c:f>
              <c:numCache>
                <c:formatCode>General</c:formatCode>
                <c:ptCount val="8"/>
                <c:pt idx="0">
                  <c:v>0.93299999999999994</c:v>
                </c:pt>
                <c:pt idx="1">
                  <c:v>0.86699999999999999</c:v>
                </c:pt>
                <c:pt idx="2">
                  <c:v>0.57499999999999996</c:v>
                </c:pt>
                <c:pt idx="3">
                  <c:v>0.53700000000000003</c:v>
                </c:pt>
                <c:pt idx="4">
                  <c:v>0.503</c:v>
                </c:pt>
                <c:pt idx="5">
                  <c:v>0.39299999999999996</c:v>
                </c:pt>
                <c:pt idx="6">
                  <c:v>0.25</c:v>
                </c:pt>
                <c:pt idx="7">
                  <c:v>0.16800000000000001</c:v>
                </c:pt>
              </c:numCache>
            </c:numRef>
          </c:val>
          <c:extLst>
            <c:ext xmlns:c16="http://schemas.microsoft.com/office/drawing/2014/chart" uri="{C3380CC4-5D6E-409C-BE32-E72D297353CC}">
              <c16:uniqueId val="{00000002-FB5D-4990-8A11-8809F1D54E52}"/>
            </c:ext>
          </c:extLst>
        </c:ser>
        <c:dLbls>
          <c:showLegendKey val="0"/>
          <c:showVal val="0"/>
          <c:showCatName val="0"/>
          <c:showSerName val="0"/>
          <c:showPercent val="0"/>
          <c:showBubbleSize val="0"/>
        </c:dLbls>
        <c:gapWidth val="82"/>
        <c:overlap val="-27"/>
        <c:axId val="927352512"/>
        <c:axId val="927349152"/>
      </c:barChart>
      <c:catAx>
        <c:axId val="92735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27349152"/>
        <c:crosses val="autoZero"/>
        <c:auto val="1"/>
        <c:lblAlgn val="ctr"/>
        <c:lblOffset val="100"/>
        <c:noMultiLvlLbl val="0"/>
      </c:catAx>
      <c:valAx>
        <c:axId val="9273491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7352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jobs by minimum</a:t>
            </a:r>
            <a:r>
              <a:rPr lang="en-US" sz="2000" baseline="0" dirty="0"/>
              <a:t> education requirement</a:t>
            </a:r>
            <a:endParaRPr lang="en-US" sz="2000" dirty="0"/>
          </a:p>
        </c:rich>
      </c:tx>
      <c:layout>
        <c:manualLayout>
          <c:xMode val="edge"/>
          <c:yMode val="edge"/>
          <c:x val="8.3941079872105098E-2"/>
          <c:y val="3.730056847783406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'Replicate chart A'!$C$1</c:f>
              <c:strCache>
                <c:ptCount val="1"/>
                <c:pt idx="0">
                  <c:v>Percent of workers</c:v>
                </c:pt>
              </c:strCache>
            </c:strRef>
          </c:tx>
          <c:spPr>
            <a:solidFill>
              <a:schemeClr val="accent1"/>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C0B6-4D86-971F-6634A8EA745D}"/>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C0B6-4D86-971F-6634A8EA745D}"/>
              </c:ext>
            </c:extLst>
          </c:dPt>
          <c:cat>
            <c:strRef>
              <c:f>('Replicate chart A'!$B$3:$B$5,'Replicate chart A'!$B$7:$B$11)</c:f>
              <c:strCache>
                <c:ptCount val="8"/>
                <c:pt idx="0">
                  <c:v>No minimum, no literacy</c:v>
                </c:pt>
                <c:pt idx="1">
                  <c:v>No minimum, literacy</c:v>
                </c:pt>
                <c:pt idx="2">
                  <c:v>High School</c:v>
                </c:pt>
                <c:pt idx="3">
                  <c:v>Associate's</c:v>
                </c:pt>
                <c:pt idx="4">
                  <c:v>Associate's Vocational</c:v>
                </c:pt>
                <c:pt idx="5">
                  <c:v>Bachelor's</c:v>
                </c:pt>
                <c:pt idx="6">
                  <c:v>Master's</c:v>
                </c:pt>
                <c:pt idx="7">
                  <c:v>Professional</c:v>
                </c:pt>
              </c:strCache>
              <c:extLst/>
            </c:strRef>
          </c:cat>
          <c:val>
            <c:numRef>
              <c:f>('Replicate chart A'!$C$3:$C$5,'Replicate chart A'!$C$7:$C$11)</c:f>
              <c:numCache>
                <c:formatCode>General</c:formatCode>
                <c:ptCount val="8"/>
                <c:pt idx="0">
                  <c:v>2.3E-2</c:v>
                </c:pt>
                <c:pt idx="1">
                  <c:v>0.27899999999999997</c:v>
                </c:pt>
                <c:pt idx="2">
                  <c:v>0.4</c:v>
                </c:pt>
                <c:pt idx="3">
                  <c:v>4.2999999999999997E-2</c:v>
                </c:pt>
                <c:pt idx="4">
                  <c:v>1.9E-2</c:v>
                </c:pt>
                <c:pt idx="5">
                  <c:v>0.19</c:v>
                </c:pt>
                <c:pt idx="6">
                  <c:v>2.5000000000000001E-2</c:v>
                </c:pt>
                <c:pt idx="7">
                  <c:v>1.3999999999999999E-2</c:v>
                </c:pt>
              </c:numCache>
              <c:extLst/>
            </c:numRef>
          </c:val>
          <c:extLst>
            <c:ext xmlns:c16="http://schemas.microsoft.com/office/drawing/2014/chart" uri="{C3380CC4-5D6E-409C-BE32-E72D297353CC}">
              <c16:uniqueId val="{00000004-C0B6-4D86-971F-6634A8EA745D}"/>
            </c:ext>
          </c:extLst>
        </c:ser>
        <c:dLbls>
          <c:showLegendKey val="0"/>
          <c:showVal val="0"/>
          <c:showCatName val="0"/>
          <c:showSerName val="0"/>
          <c:showPercent val="0"/>
          <c:showBubbleSize val="0"/>
        </c:dLbls>
        <c:gapWidth val="27"/>
        <c:overlap val="-17"/>
        <c:axId val="1670212879"/>
        <c:axId val="1670213359"/>
      </c:barChart>
      <c:catAx>
        <c:axId val="1670212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0213359"/>
        <c:crosses val="autoZero"/>
        <c:auto val="1"/>
        <c:lblAlgn val="ctr"/>
        <c:lblOffset val="100"/>
        <c:noMultiLvlLbl val="0"/>
      </c:catAx>
      <c:valAx>
        <c:axId val="16702133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70212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Percent</a:t>
            </a:r>
            <a:r>
              <a:rPr lang="en-US" sz="1800" baseline="0"/>
              <a:t> of total Federal allotment expended</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000000"/>
              </a:solidFill>
              <a:round/>
            </a:ln>
            <a:effectLst/>
          </c:spPr>
          <c:marker>
            <c:symbol val="none"/>
          </c:marker>
          <c:cat>
            <c:numRef>
              <c:f>'Allotments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'Allotments 1918-49'!$F$2:$F$46</c:f>
              <c:numCache>
                <c:formatCode>0.0%</c:formatCode>
                <c:ptCount val="45"/>
                <c:pt idx="0">
                  <c:v>0.50299999999999989</c:v>
                </c:pt>
                <c:pt idx="1">
                  <c:v>0.67599999999999993</c:v>
                </c:pt>
                <c:pt idx="2">
                  <c:v>0.81100000000000005</c:v>
                </c:pt>
                <c:pt idx="3">
                  <c:v>0.92400000000000004</c:v>
                </c:pt>
                <c:pt idx="4">
                  <c:v>0.93399999999999994</c:v>
                </c:pt>
                <c:pt idx="5">
                  <c:v>0.93399999999999994</c:v>
                </c:pt>
                <c:pt idx="6">
                  <c:v>0.93100000000000005</c:v>
                </c:pt>
                <c:pt idx="7">
                  <c:v>0.90600000000000003</c:v>
                </c:pt>
                <c:pt idx="8">
                  <c:v>0.91100000000000003</c:v>
                </c:pt>
                <c:pt idx="9">
                  <c:v>0.93700000000000006</c:v>
                </c:pt>
                <c:pt idx="10">
                  <c:v>0.94899999999999995</c:v>
                </c:pt>
                <c:pt idx="11">
                  <c:v>0.95</c:v>
                </c:pt>
                <c:pt idx="12">
                  <c:v>0.96299999999999997</c:v>
                </c:pt>
                <c:pt idx="13">
                  <c:v>0.97499999999999998</c:v>
                </c:pt>
                <c:pt idx="14">
                  <c:v>0.96399999999999997</c:v>
                </c:pt>
                <c:pt idx="15">
                  <c:v>0.96099999999999997</c:v>
                </c:pt>
                <c:pt idx="16">
                  <c:v>0.94899999999999995</c:v>
                </c:pt>
                <c:pt idx="17">
                  <c:v>0.90300000000000002</c:v>
                </c:pt>
                <c:pt idx="18">
                  <c:v>0.93900000000000006</c:v>
                </c:pt>
                <c:pt idx="19">
                  <c:v>0.96499999999999997</c:v>
                </c:pt>
                <c:pt idx="20">
                  <c:v>0.88900000000000001</c:v>
                </c:pt>
                <c:pt idx="21">
                  <c:v>0.89200000000000002</c:v>
                </c:pt>
                <c:pt idx="22">
                  <c:v>0.91900000000000004</c:v>
                </c:pt>
                <c:pt idx="23">
                  <c:v>0.94399999999999995</c:v>
                </c:pt>
                <c:pt idx="24">
                  <c:v>0.95399999999999996</c:v>
                </c:pt>
                <c:pt idx="25">
                  <c:v>0.93300000000000005</c:v>
                </c:pt>
                <c:pt idx="26">
                  <c:v>0.91700000000000004</c:v>
                </c:pt>
                <c:pt idx="27">
                  <c:v>0.91900000000000004</c:v>
                </c:pt>
                <c:pt idx="28">
                  <c:v>0.94799999999999995</c:v>
                </c:pt>
                <c:pt idx="29">
                  <c:v>0.96899999999999997</c:v>
                </c:pt>
                <c:pt idx="30">
                  <c:v>0.96599999999999997</c:v>
                </c:pt>
                <c:pt idx="31">
                  <c:v>0.97399999999999998</c:v>
                </c:pt>
                <c:pt idx="32">
                  <c:v>0.98099999999999998</c:v>
                </c:pt>
                <c:pt idx="33">
                  <c:v>0.98399999999999999</c:v>
                </c:pt>
                <c:pt idx="34">
                  <c:v>0.98399999999999999</c:v>
                </c:pt>
                <c:pt idx="35">
                  <c:v>0.98299999999999998</c:v>
                </c:pt>
                <c:pt idx="36">
                  <c:v>0.98499999999999999</c:v>
                </c:pt>
                <c:pt idx="37">
                  <c:v>0.98499999999999999</c:v>
                </c:pt>
                <c:pt idx="38">
                  <c:v>0.98599999999999999</c:v>
                </c:pt>
                <c:pt idx="39">
                  <c:v>0.96099999999999997</c:v>
                </c:pt>
                <c:pt idx="40">
                  <c:v>0.94699999999999995</c:v>
                </c:pt>
                <c:pt idx="41">
                  <c:v>0.92700000000000005</c:v>
                </c:pt>
                <c:pt idx="42">
                  <c:v>0.94699999999999995</c:v>
                </c:pt>
                <c:pt idx="43">
                  <c:v>0.96299999999999997</c:v>
                </c:pt>
                <c:pt idx="44">
                  <c:v>0.95899999999999996</c:v>
                </c:pt>
              </c:numCache>
            </c:numRef>
          </c:val>
          <c:smooth val="0"/>
          <c:extLst>
            <c:ext xmlns:c16="http://schemas.microsoft.com/office/drawing/2014/chart" uri="{C3380CC4-5D6E-409C-BE32-E72D297353CC}">
              <c16:uniqueId val="{00000000-2128-4B9F-9C43-369D797EDA54}"/>
            </c:ext>
          </c:extLst>
        </c:ser>
        <c:dLbls>
          <c:showLegendKey val="0"/>
          <c:showVal val="0"/>
          <c:showCatName val="0"/>
          <c:showSerName val="0"/>
          <c:showPercent val="0"/>
          <c:showBubbleSize val="0"/>
        </c:dLbls>
        <c:smooth val="0"/>
        <c:axId val="1468574767"/>
        <c:axId val="1468572367"/>
      </c:lineChart>
      <c:dateAx>
        <c:axId val="146857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8572367"/>
        <c:crosses val="autoZero"/>
        <c:auto val="0"/>
        <c:lblOffset val="100"/>
        <c:baseTimeUnit val="days"/>
        <c:majorUnit val="4"/>
        <c:majorTimeUnit val="days"/>
      </c:dateAx>
      <c:valAx>
        <c:axId val="1468572367"/>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6857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0.07158</cdr:x>
      <cdr:y>0.52027</cdr:y>
    </cdr:from>
    <cdr:to>
      <cdr:x>0.98825</cdr:x>
      <cdr:y>0.52027</cdr:y>
    </cdr:to>
    <cdr:cxnSp macro="">
      <cdr:nvCxnSpPr>
        <cdr:cNvPr id="3" name="Straight Connector 2">
          <a:extLst xmlns:a="http://schemas.openxmlformats.org/drawingml/2006/main">
            <a:ext uri="{FF2B5EF4-FFF2-40B4-BE49-F238E27FC236}">
              <a16:creationId xmlns:a16="http://schemas.microsoft.com/office/drawing/2014/main" id="{691EF858-0747-45A5-07BC-4F2B8524E5D0}"/>
            </a:ext>
          </a:extLst>
        </cdr:cNvPr>
        <cdr:cNvCxnSpPr/>
      </cdr:nvCxnSpPr>
      <cdr:spPr>
        <a:xfrm xmlns:a="http://schemas.openxmlformats.org/drawingml/2006/main">
          <a:off x="638176" y="2200276"/>
          <a:ext cx="8172450" cy="0"/>
        </a:xfrm>
        <a:prstGeom xmlns:a="http://schemas.openxmlformats.org/drawingml/2006/main" prst="line">
          <a:avLst/>
        </a:prstGeom>
        <a:ln xmlns:a="http://schemas.openxmlformats.org/drawingml/2006/main" w="25400">
          <a:solidFill>
            <a:srgbClr val="FF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A7ACF-7F9B-6471-0166-DD0D63A70D7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13834-D1E8-6B88-C3E4-5EEC69E686A1}"/>
              </a:ext>
            </a:extLst>
          </p:cNvPr>
          <p:cNvSpPr>
            <a:spLocks noGrp="1"/>
          </p:cNvSpPr>
          <p:nvPr>
            <p:ph type="dt" sz="quarter" idx="1"/>
          </p:nvPr>
        </p:nvSpPr>
        <p:spPr>
          <a:xfrm>
            <a:off x="3884614" y="1"/>
            <a:ext cx="2971800" cy="458788"/>
          </a:xfrm>
          <a:prstGeom prst="rect">
            <a:avLst/>
          </a:prstGeom>
        </p:spPr>
        <p:txBody>
          <a:bodyPr vert="horz" lIns="91440" tIns="45720" rIns="91440" bIns="45720" rtlCol="0"/>
          <a:lstStyle>
            <a:lvl1pPr algn="r">
              <a:defRPr sz="1200"/>
            </a:lvl1pPr>
          </a:lstStyle>
          <a:p>
            <a:fld id="{43DE2C8F-3409-42C3-BB15-338989B60DBD}" type="datetimeFigureOut">
              <a:rPr lang="en-US" smtClean="0"/>
              <a:t>9/25/2023</a:t>
            </a:fld>
            <a:endParaRPr lang="en-US"/>
          </a:p>
        </p:txBody>
      </p:sp>
      <p:sp>
        <p:nvSpPr>
          <p:cNvPr id="4" name="Footer Placeholder 3">
            <a:extLst>
              <a:ext uri="{FF2B5EF4-FFF2-40B4-BE49-F238E27FC236}">
                <a16:creationId xmlns:a16="http://schemas.microsoft.com/office/drawing/2014/main" id="{EF50080B-4555-300F-0B37-5EDA4EF4A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53F62E-3D5B-4C3A-92BF-C3E03D206F3D}"/>
              </a:ext>
            </a:extLst>
          </p:cNvPr>
          <p:cNvSpPr>
            <a:spLocks noGrp="1"/>
          </p:cNvSpPr>
          <p:nvPr>
            <p:ph type="sldNum" sz="quarter" idx="3"/>
          </p:nvPr>
        </p:nvSpPr>
        <p:spPr>
          <a:xfrm>
            <a:off x="3884614" y="8685213"/>
            <a:ext cx="2971800" cy="458787"/>
          </a:xfrm>
          <a:prstGeom prst="rect">
            <a:avLst/>
          </a:prstGeom>
        </p:spPr>
        <p:txBody>
          <a:bodyPr vert="horz" lIns="91440" tIns="45720" rIns="91440" bIns="45720" rtlCol="0" anchor="b"/>
          <a:lstStyle>
            <a:lvl1pPr algn="r">
              <a:defRPr sz="1200"/>
            </a:lvl1pPr>
          </a:lstStyle>
          <a:p>
            <a:fld id="{B7EBA75C-80B2-4D4A-A7BB-A3E49ECDC32B}" type="slidenum">
              <a:rPr lang="en-US" smtClean="0"/>
              <a:t>‹#›</a:t>
            </a:fld>
            <a:endParaRPr lang="en-US"/>
          </a:p>
        </p:txBody>
      </p:sp>
    </p:spTree>
    <p:extLst>
      <p:ext uri="{BB962C8B-B14F-4D97-AF65-F5344CB8AC3E}">
        <p14:creationId xmlns:p14="http://schemas.microsoft.com/office/powerpoint/2010/main" val="41967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D392E1-69AE-4B0B-87AE-5EC996F49C24}"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94330003-3D57-4A12-8AB7-7DCD66EA9731}" type="slidenum">
              <a:rPr lang="en-US" smtClean="0"/>
              <a:t>‹#›</a:t>
            </a:fld>
            <a:endParaRPr lang="en-US"/>
          </a:p>
        </p:txBody>
      </p:sp>
    </p:spTree>
    <p:extLst>
      <p:ext uri="{BB962C8B-B14F-4D97-AF65-F5344CB8AC3E}">
        <p14:creationId xmlns:p14="http://schemas.microsoft.com/office/powerpoint/2010/main" val="258568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bls.gov/opub/hom/ors/calculation.htm#specific-vocational-preparation-svp"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0</a:t>
            </a:fld>
            <a:endParaRPr lang="en-US"/>
          </a:p>
        </p:txBody>
      </p:sp>
    </p:spTree>
    <p:extLst>
      <p:ext uri="{BB962C8B-B14F-4D97-AF65-F5344CB8AC3E}">
        <p14:creationId xmlns:p14="http://schemas.microsoft.com/office/powerpoint/2010/main" val="103531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solidFill>
                  <a:schemeClr val="tx1"/>
                </a:solidFill>
              </a:rPr>
              <a:t>1862 Morrill Land Grant Act -Federally land gifts to States to open colleges for agriculture and mechanical arts;1890: expanded access for Black students</a:t>
            </a:r>
          </a:p>
          <a:p>
            <a:pPr marL="0" indent="0">
              <a:buFontTx/>
              <a:buNone/>
            </a:pPr>
            <a:endParaRPr lang="en-US" dirty="0"/>
          </a:p>
          <a:p>
            <a:pPr marL="0" indent="0">
              <a:buFontTx/>
              <a:buNone/>
            </a:pPr>
            <a:r>
              <a:rPr lang="en-US" dirty="0"/>
              <a:t>Distributive: These jobs included any positions involving the sale of a product or of a service. Some examples of these occupations are store managers, purchasing agents, and salespeople, among others</a:t>
            </a:r>
          </a:p>
          <a:p>
            <a:pPr marL="171450" indent="-171450">
              <a:buFontTx/>
              <a:buChar char="-"/>
            </a:pPr>
            <a:endParaRPr lang="en-US" dirty="0"/>
          </a:p>
          <a:p>
            <a:pPr algn="l"/>
            <a:r>
              <a:rPr lang="en-US" sz="1800" b="0" i="0" u="none" strike="noStrike" baseline="0" dirty="0">
                <a:solidFill>
                  <a:srgbClr val="FFFFFF"/>
                </a:solidFill>
                <a:latin typeface="DejaVuSans"/>
              </a:rPr>
              <a:t>The Health Amendments Act of 1956 , Title III of which amended the Vocational Education Act of 1946 by adding Title II to extend and improve training in practical nurse and other health occupations , and authorized a sum not to exceed $ 5,000,000 annually until June 30 , 1961. This Act provided earmarked funds for training in practical nursing and other health occupations to extend the program that had been started with trade and industrial funds . (P.L. 911 , 84th Cong . , 2d </a:t>
            </a:r>
            <a:r>
              <a:rPr lang="en-US" sz="1800" b="0" i="0" u="none" strike="noStrike" baseline="0" dirty="0" err="1">
                <a:solidFill>
                  <a:srgbClr val="FFFFFF"/>
                </a:solidFill>
                <a:latin typeface="DejaVuSans"/>
              </a:rPr>
              <a:t>Sess</a:t>
            </a:r>
            <a:r>
              <a:rPr lang="en-US" sz="1800" b="0" i="0" u="none" strike="noStrike" baseline="0" dirty="0">
                <a:solidFill>
                  <a:srgbClr val="FFFFFF"/>
                </a:solidFill>
                <a:latin typeface="DejaVuSans"/>
              </a:rPr>
              <a:t> . ) 70 Stat . 923 , 20 U.S.C. aa -</a:t>
            </a:r>
            <a:r>
              <a:rPr lang="en-US" sz="1800" b="0" i="0" u="none" strike="noStrike" baseline="0" dirty="0" err="1">
                <a:solidFill>
                  <a:srgbClr val="FFFFFF"/>
                </a:solidFill>
                <a:latin typeface="DejaVuSans"/>
              </a:rPr>
              <a:t>jj</a:t>
            </a:r>
            <a:r>
              <a:rPr lang="en-US" sz="1800" b="0" i="0" u="none" strike="noStrike" baseline="0" dirty="0">
                <a:solidFill>
                  <a:srgbClr val="FFFFFF"/>
                </a:solidFill>
                <a:latin typeface="DejaVuSans"/>
              </a:rPr>
              <a:t> . Authorization extended to June 30 , 1965 ( P.L. 87-22 , 87th Cong . )</a:t>
            </a: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13</a:t>
            </a:fld>
            <a:endParaRPr lang="en-US"/>
          </a:p>
        </p:txBody>
      </p:sp>
    </p:spTree>
    <p:extLst>
      <p:ext uri="{BB962C8B-B14F-4D97-AF65-F5344CB8AC3E}">
        <p14:creationId xmlns:p14="http://schemas.microsoft.com/office/powerpoint/2010/main" val="40425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1929 George-Reed &amp; 1934 George-</a:t>
            </a:r>
            <a:r>
              <a:rPr lang="en-US" dirty="0" err="1"/>
              <a:t>Ellzey</a:t>
            </a:r>
            <a:r>
              <a:rPr lang="en-US" dirty="0"/>
              <a:t> Acts -Increase of $1 million annually until 1934; then $3 million for three years</a:t>
            </a:r>
          </a:p>
          <a:p>
            <a:endParaRPr lang="en-US" dirty="0"/>
          </a:p>
          <a:p>
            <a:r>
              <a:rPr lang="en-US" dirty="0"/>
              <a:t>1946 George-Barden Act- Increased to $29 million</a:t>
            </a:r>
          </a:p>
          <a:p>
            <a:endParaRPr lang="en-US" dirty="0"/>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14</a:t>
            </a:fld>
            <a:endParaRPr lang="en-US"/>
          </a:p>
        </p:txBody>
      </p:sp>
    </p:spTree>
    <p:extLst>
      <p:ext uri="{BB962C8B-B14F-4D97-AF65-F5344CB8AC3E}">
        <p14:creationId xmlns:p14="http://schemas.microsoft.com/office/powerpoint/2010/main" val="200946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15</a:t>
            </a:fld>
            <a:endParaRPr lang="en-US"/>
          </a:p>
        </p:txBody>
      </p:sp>
    </p:spTree>
    <p:extLst>
      <p:ext uri="{BB962C8B-B14F-4D97-AF65-F5344CB8AC3E}">
        <p14:creationId xmlns:p14="http://schemas.microsoft.com/office/powerpoint/2010/main" val="218616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16</a:t>
            </a:fld>
            <a:endParaRPr lang="en-US"/>
          </a:p>
        </p:txBody>
      </p:sp>
    </p:spTree>
    <p:extLst>
      <p:ext uri="{BB962C8B-B14F-4D97-AF65-F5344CB8AC3E}">
        <p14:creationId xmlns:p14="http://schemas.microsoft.com/office/powerpoint/2010/main" val="3548954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17</a:t>
            </a:fld>
            <a:endParaRPr lang="en-US"/>
          </a:p>
        </p:txBody>
      </p:sp>
    </p:spTree>
    <p:extLst>
      <p:ext uri="{BB962C8B-B14F-4D97-AF65-F5344CB8AC3E}">
        <p14:creationId xmlns:p14="http://schemas.microsoft.com/office/powerpoint/2010/main" val="241144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18</a:t>
            </a:fld>
            <a:endParaRPr lang="en-US"/>
          </a:p>
        </p:txBody>
      </p:sp>
    </p:spTree>
    <p:extLst>
      <p:ext uri="{BB962C8B-B14F-4D97-AF65-F5344CB8AC3E}">
        <p14:creationId xmlns:p14="http://schemas.microsoft.com/office/powerpoint/2010/main" val="33021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19</a:t>
            </a:fld>
            <a:endParaRPr lang="en-US"/>
          </a:p>
        </p:txBody>
      </p:sp>
    </p:spTree>
    <p:extLst>
      <p:ext uri="{BB962C8B-B14F-4D97-AF65-F5344CB8AC3E}">
        <p14:creationId xmlns:p14="http://schemas.microsoft.com/office/powerpoint/2010/main" val="841538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John Dewey: educational reformer, </a:t>
            </a:r>
          </a:p>
          <a:p>
            <a:pPr marL="171450" indent="-171450">
              <a:buFontTx/>
              <a:buChar char="-"/>
            </a:pPr>
            <a:r>
              <a:rPr lang="en-US" dirty="0"/>
              <a:t>Note: Dewey decimal was </a:t>
            </a:r>
            <a:r>
              <a:rPr lang="en-US" dirty="0" err="1"/>
              <a:t>Melvil</a:t>
            </a:r>
            <a:r>
              <a:rPr lang="en-US" dirty="0"/>
              <a:t> Dewey in (1876</a:t>
            </a:r>
          </a:p>
          <a:p>
            <a:pPr marL="171450" indent="-171450">
              <a:buFontTx/>
              <a:buChar char="-"/>
            </a:pPr>
            <a:r>
              <a:rPr lang="en-US" i="1" dirty="0">
                <a:effectLst/>
                <a:latin typeface="Arial" panose="020B0604020202020204" pitchFamily="34" charset="0"/>
              </a:rPr>
              <a:t>Prosser promoted the “social efficiency” or “instrumentalist” philosophy that valued a view of appropriate “fit” between certain types of students and certain types of education. The adoption of psychometric or psychological testing at the time gave rise to the idea the certain students were best suited for certain kinds of education. The academically inclined students were best suited for the classic academic curriculum while those who were not, were best suited for the vocational curriculum. Thus, vocational education was best separated from academic education, and its objective was to teach students a vocation. John Dewey promoted the philosophical stance known as Democratic Humanism that opposed dual education tracks. He argued that vocational education was needed for all students rather than for certain students, and its objective was to teach subjects through vocations rather than teach a vocation https://files.eric.ed.gov/fulltext/EJ90(13(1(1.pdf),</a:t>
            </a:r>
            <a:endParaRPr lang="en-US" i="1" dirty="0"/>
          </a:p>
          <a:p>
            <a:pPr marL="171450" indent="-171450">
              <a:buFontTx/>
              <a:buChar char="-"/>
            </a:pPr>
            <a:r>
              <a:rPr lang="en-US" dirty="0"/>
              <a:t>when was H.S. compulsory?</a:t>
            </a:r>
          </a:p>
        </p:txBody>
      </p:sp>
      <p:sp>
        <p:nvSpPr>
          <p:cNvPr id="4" name="Slide Number Placeholder 3"/>
          <p:cNvSpPr>
            <a:spLocks noGrp="1"/>
          </p:cNvSpPr>
          <p:nvPr>
            <p:ph type="sldNum" sz="quarter" idx="5"/>
          </p:nvPr>
        </p:nvSpPr>
        <p:spPr/>
        <p:txBody>
          <a:bodyPr/>
          <a:lstStyle/>
          <a:p>
            <a:fld id="{94330003-3D57-4A12-8AB7-7DCD66EA9731}" type="slidenum">
              <a:rPr lang="en-US" smtClean="0"/>
              <a:t>25</a:t>
            </a:fld>
            <a:endParaRPr lang="en-US"/>
          </a:p>
        </p:txBody>
      </p:sp>
    </p:spTree>
    <p:extLst>
      <p:ext uri="{BB962C8B-B14F-4D97-AF65-F5344CB8AC3E}">
        <p14:creationId xmlns:p14="http://schemas.microsoft.com/office/powerpoint/2010/main" val="3636605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28</a:t>
            </a:fld>
            <a:endParaRPr lang="en-US"/>
          </a:p>
        </p:txBody>
      </p:sp>
    </p:spTree>
    <p:extLst>
      <p:ext uri="{BB962C8B-B14F-4D97-AF65-F5344CB8AC3E}">
        <p14:creationId xmlns:p14="http://schemas.microsoft.com/office/powerpoint/2010/main" val="3138754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dirty="0">
                <a:solidFill>
                  <a:srgbClr val="000000"/>
                </a:solidFill>
                <a:effectLst/>
                <a:latin typeface="Calibri" panose="020F0502020204030204" pitchFamily="34" charset="0"/>
              </a:rPr>
              <a:t>Numbers represent search interest relative to the highest point on the chart for the given region and time. A value of (100 is the peak popularity for the term. A value of 50 means that the term is half as popular. A score of 0 means there was not enough data for this term.</a:t>
            </a:r>
            <a:r>
              <a:rPr lang="en-US" sz="1200" dirty="0"/>
              <a:t> </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29</a:t>
            </a:fld>
            <a:endParaRPr lang="en-US"/>
          </a:p>
        </p:txBody>
      </p:sp>
    </p:spTree>
    <p:extLst>
      <p:ext uri="{BB962C8B-B14F-4D97-AF65-F5344CB8AC3E}">
        <p14:creationId xmlns:p14="http://schemas.microsoft.com/office/powerpoint/2010/main" val="290814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a:t>
            </a:fld>
            <a:endParaRPr lang="en-US"/>
          </a:p>
        </p:txBody>
      </p:sp>
    </p:spTree>
    <p:extLst>
      <p:ext uri="{BB962C8B-B14F-4D97-AF65-F5344CB8AC3E}">
        <p14:creationId xmlns:p14="http://schemas.microsoft.com/office/powerpoint/2010/main" val="1713944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ORS provides information on the formal minimum education required to perform jobs, not the educational attainment of workers. For example: if a job requires a bachelor’s degree, but workers performing the job hold higher degrees such as a Ph.D., the estimates reflect the job requirement of a bachelor’s degree.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Bureau of Labor Statistics, U.S. Department of Labor, The Economics Daily, Half of civilian workers required over (1 year of preparation time to perform their jobs in (20(2(2 at https://www.bls.gov/opub/ted/(20(23/half-of-civilian-workers-required-over-(1-year-of-preparation-time-to-perform-their-jobs-in-(20(2(2.htm visited April 09 (20(23),.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ORS sample size?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Minimum formal education estimates only include the degree requirement and not incidental degrees. So, when a job requires a master’s degree, it is only reflected in the master’s degree requirement and not in the lower degree requirements. In (20(2(2, 30.(2 percent of civilian workers had no minimum education requirement, and a high school diploma was required for 40.0 percent.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the (2.7 million people ages (16 to (24 who graduated from high school between January and October (20(2(1 (1.7 million, or 6(1.8 percent, were enrolled in colleges or universities in October (20(2(1. The college enrollment rate of recent high school graduates in October (20(2(1 was little different from the rate of 6(2.7 percent in October (20(20.”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“Among (20(2(1 high school graduates ages (16 to (24, the college enrollment rate for young women, at 69.5 percent in October (20(2(1, continued to be higher than the rate for young men 54.9 percent),. The college enrollment rate of Asians 85.9 percent), also continued to be higher than the rates for recent Black 6(1.(2 percent),, White 6(1.0 percent),, and Hispanic 58.6 percent), graduates.”</a:t>
            </a:r>
          </a:p>
        </p:txBody>
      </p:sp>
      <p:sp>
        <p:nvSpPr>
          <p:cNvPr id="4" name="Slide Number Placeholder 3"/>
          <p:cNvSpPr>
            <a:spLocks noGrp="1"/>
          </p:cNvSpPr>
          <p:nvPr>
            <p:ph type="sldNum" sz="quarter" idx="5"/>
          </p:nvPr>
        </p:nvSpPr>
        <p:spPr/>
        <p:txBody>
          <a:bodyPr/>
          <a:lstStyle/>
          <a:p>
            <a:fld id="{94330003-3D57-4A12-8AB7-7DCD66EA9731}" type="slidenum">
              <a:rPr lang="en-US" smtClean="0"/>
              <a:t>30</a:t>
            </a:fld>
            <a:endParaRPr lang="en-US"/>
          </a:p>
        </p:txBody>
      </p:sp>
    </p:spTree>
    <p:extLst>
      <p:ext uri="{BB962C8B-B14F-4D97-AF65-F5344CB8AC3E}">
        <p14:creationId xmlns:p14="http://schemas.microsoft.com/office/powerpoint/2010/main" val="1270481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Specific vocational preparation captures the minimum amount of time needed to develop skills for the job. Preparation time is </a:t>
            </a:r>
            <a:r>
              <a:rPr lang="en-US" dirty="0">
                <a:hlinkClick r:id="rId3"/>
              </a:rPr>
              <a:t>divided into nine levels</a:t>
            </a:r>
            <a:r>
              <a:rPr lang="en-US" dirty="0"/>
              <a:t>, ranging from as little as 4 hours to more than (10 years. Levels 6 through 9 indicate that over (1 year of preparation was needed</a:t>
            </a:r>
          </a:p>
        </p:txBody>
      </p:sp>
      <p:sp>
        <p:nvSpPr>
          <p:cNvPr id="4" name="Slide Number Placeholder 3"/>
          <p:cNvSpPr>
            <a:spLocks noGrp="1"/>
          </p:cNvSpPr>
          <p:nvPr>
            <p:ph type="sldNum" sz="quarter" idx="5"/>
          </p:nvPr>
        </p:nvSpPr>
        <p:spPr/>
        <p:txBody>
          <a:bodyPr/>
          <a:lstStyle/>
          <a:p>
            <a:fld id="{94330003-3D57-4A12-8AB7-7DCD66EA9731}" type="slidenum">
              <a:rPr lang="en-US" smtClean="0"/>
              <a:t>31</a:t>
            </a:fld>
            <a:endParaRPr lang="en-US"/>
          </a:p>
        </p:txBody>
      </p:sp>
    </p:spTree>
    <p:extLst>
      <p:ext uri="{BB962C8B-B14F-4D97-AF65-F5344CB8AC3E}">
        <p14:creationId xmlns:p14="http://schemas.microsoft.com/office/powerpoint/2010/main" val="316320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32</a:t>
            </a:fld>
            <a:endParaRPr lang="en-US"/>
          </a:p>
        </p:txBody>
      </p:sp>
    </p:spTree>
    <p:extLst>
      <p:ext uri="{BB962C8B-B14F-4D97-AF65-F5344CB8AC3E}">
        <p14:creationId xmlns:p14="http://schemas.microsoft.com/office/powerpoint/2010/main" val="3010632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33</a:t>
            </a:fld>
            <a:endParaRPr lang="en-US"/>
          </a:p>
        </p:txBody>
      </p:sp>
    </p:spTree>
    <p:extLst>
      <p:ext uri="{BB962C8B-B14F-4D97-AF65-F5344CB8AC3E}">
        <p14:creationId xmlns:p14="http://schemas.microsoft.com/office/powerpoint/2010/main" val="1991069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34</a:t>
            </a:fld>
            <a:endParaRPr lang="en-US"/>
          </a:p>
        </p:txBody>
      </p:sp>
    </p:spTree>
    <p:extLst>
      <p:ext uri="{BB962C8B-B14F-4D97-AF65-F5344CB8AC3E}">
        <p14:creationId xmlns:p14="http://schemas.microsoft.com/office/powerpoint/2010/main" val="588531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35</a:t>
            </a:fld>
            <a:endParaRPr lang="en-US"/>
          </a:p>
        </p:txBody>
      </p:sp>
    </p:spTree>
    <p:extLst>
      <p:ext uri="{BB962C8B-B14F-4D97-AF65-F5344CB8AC3E}">
        <p14:creationId xmlns:p14="http://schemas.microsoft.com/office/powerpoint/2010/main" val="961046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36</a:t>
            </a:fld>
            <a:endParaRPr lang="en-US"/>
          </a:p>
        </p:txBody>
      </p:sp>
    </p:spTree>
    <p:extLst>
      <p:ext uri="{BB962C8B-B14F-4D97-AF65-F5344CB8AC3E}">
        <p14:creationId xmlns:p14="http://schemas.microsoft.com/office/powerpoint/2010/main" val="3773810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37</a:t>
            </a:fld>
            <a:endParaRPr lang="en-US"/>
          </a:p>
        </p:txBody>
      </p:sp>
    </p:spTree>
    <p:extLst>
      <p:ext uri="{BB962C8B-B14F-4D97-AF65-F5344CB8AC3E}">
        <p14:creationId xmlns:p14="http://schemas.microsoft.com/office/powerpoint/2010/main" val="3181042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38</a:t>
            </a:fld>
            <a:endParaRPr lang="en-US"/>
          </a:p>
        </p:txBody>
      </p:sp>
    </p:spTree>
    <p:extLst>
      <p:ext uri="{BB962C8B-B14F-4D97-AF65-F5344CB8AC3E}">
        <p14:creationId xmlns:p14="http://schemas.microsoft.com/office/powerpoint/2010/main" val="1257704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39</a:t>
            </a:fld>
            <a:endParaRPr lang="en-US"/>
          </a:p>
        </p:txBody>
      </p:sp>
    </p:spTree>
    <p:extLst>
      <p:ext uri="{BB962C8B-B14F-4D97-AF65-F5344CB8AC3E}">
        <p14:creationId xmlns:p14="http://schemas.microsoft.com/office/powerpoint/2010/main" val="2875219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a:t>
            </a:fld>
            <a:endParaRPr lang="en-US"/>
          </a:p>
        </p:txBody>
      </p:sp>
    </p:spTree>
    <p:extLst>
      <p:ext uri="{BB962C8B-B14F-4D97-AF65-F5344CB8AC3E}">
        <p14:creationId xmlns:p14="http://schemas.microsoft.com/office/powerpoint/2010/main" val="404777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5</a:t>
            </a:fld>
            <a:endParaRPr lang="en-US"/>
          </a:p>
        </p:txBody>
      </p:sp>
    </p:spTree>
    <p:extLst>
      <p:ext uri="{BB962C8B-B14F-4D97-AF65-F5344CB8AC3E}">
        <p14:creationId xmlns:p14="http://schemas.microsoft.com/office/powerpoint/2010/main" val="1214101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Goldin: virtue of early public education was localized funding, property taxes, can’t leave</a:t>
            </a:r>
          </a:p>
          <a:p>
            <a:pPr marL="171450" indent="-171450">
              <a:buFontTx/>
              <a:buChar char="-"/>
            </a:pPr>
            <a:r>
              <a:rPr lang="en-US" dirty="0"/>
              <a:t>First, natural experiments based on educational system reforms reveal that replacing vocational education by general training does not cause an improvement in labor market outcomes. Observable differences in labor market outcomes between students of vocational </a:t>
            </a:r>
            <a:r>
              <a:rPr lang="en-US" dirty="0" err="1"/>
              <a:t>programmes</a:t>
            </a:r>
            <a:r>
              <a:rPr lang="en-US" dirty="0"/>
              <a:t> and general education are, therefore, attributable to selection effects. </a:t>
            </a:r>
          </a:p>
          <a:p>
            <a:pPr marL="171450" indent="-171450">
              <a:buFontTx/>
              <a:buChar char="-"/>
            </a:pPr>
            <a:r>
              <a:rPr lang="en-US" dirty="0"/>
              <a:t>Second, several studies show a trade-off between early gains and later disadvantages for students of vocational </a:t>
            </a:r>
            <a:r>
              <a:rPr lang="en-US" dirty="0" err="1"/>
              <a:t>programmes</a:t>
            </a:r>
            <a:r>
              <a:rPr lang="en-US" dirty="0"/>
              <a:t> relative to students of general education over the life cycle. However, whether the trade-off leads to a net disadvantage for students of vocational education depends on the country and the </a:t>
            </a:r>
            <a:r>
              <a:rPr lang="en-US" dirty="0" err="1"/>
              <a:t>programmes</a:t>
            </a:r>
            <a:r>
              <a:rPr lang="en-US" dirty="0"/>
              <a:t> and is also a question of interpretation, as the disadvantages later in life may be driven by factors other than the form of education chosen initially.</a:t>
            </a:r>
          </a:p>
          <a:p>
            <a:pPr marL="171450" indent="-171450">
              <a:buFontTx/>
              <a:buChar char="-"/>
            </a:pPr>
            <a:r>
              <a:rPr lang="en-US" dirty="0"/>
              <a:t>Third, most empirical analyses show considerable heterogeneity of outcomes between women and men and between different occupations and different levels of skill requirements of vocational </a:t>
            </a:r>
            <a:r>
              <a:rPr lang="en-US" dirty="0" err="1"/>
              <a:t>programmes</a:t>
            </a:r>
            <a:r>
              <a:rPr lang="en-US" dirty="0"/>
              <a:t> or apprenticeships. </a:t>
            </a:r>
          </a:p>
          <a:p>
            <a:pPr marL="171450" indent="-171450">
              <a:buFontTx/>
              <a:buChar char="-"/>
            </a:pPr>
            <a:r>
              <a:rPr lang="en-US" dirty="0"/>
              <a:t>Last extremely time- and country specific; therefore, the external validity of findings in one context to another country or time is rather limited</a:t>
            </a:r>
          </a:p>
        </p:txBody>
      </p:sp>
      <p:sp>
        <p:nvSpPr>
          <p:cNvPr id="4" name="Slide Number Placeholder 3"/>
          <p:cNvSpPr>
            <a:spLocks noGrp="1"/>
          </p:cNvSpPr>
          <p:nvPr>
            <p:ph type="sldNum" sz="quarter" idx="5"/>
          </p:nvPr>
        </p:nvSpPr>
        <p:spPr/>
        <p:txBody>
          <a:bodyPr/>
          <a:lstStyle/>
          <a:p>
            <a:fld id="{94330003-3D57-4A12-8AB7-7DCD66EA9731}" type="slidenum">
              <a:rPr lang="en-US" smtClean="0"/>
              <a:t>8</a:t>
            </a:fld>
            <a:endParaRPr lang="en-US"/>
          </a:p>
        </p:txBody>
      </p:sp>
    </p:spTree>
    <p:extLst>
      <p:ext uri="{BB962C8B-B14F-4D97-AF65-F5344CB8AC3E}">
        <p14:creationId xmlns:p14="http://schemas.microsoft.com/office/powerpoint/2010/main" val="42827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9</a:t>
            </a:fld>
            <a:endParaRPr lang="en-US"/>
          </a:p>
        </p:txBody>
      </p:sp>
    </p:spTree>
    <p:extLst>
      <p:ext uri="{BB962C8B-B14F-4D97-AF65-F5344CB8AC3E}">
        <p14:creationId xmlns:p14="http://schemas.microsoft.com/office/powerpoint/2010/main" val="136082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All 48 states submitted plans by end of (19(17</a:t>
            </a:r>
          </a:p>
          <a:p>
            <a:r>
              <a:rPr lang="en-US" dirty="0"/>
              <a:t>“In this whole country there are fewer trade schools than are to be found in the little German kingdom of Bavaria, with a population not much greater  than that of New York City.” - From the Report of the Commission on National Aid to Vocational Education, June (1 (19(14</a:t>
            </a:r>
          </a:p>
          <a:p>
            <a:r>
              <a:rPr lang="en-US" dirty="0"/>
              <a:t>- Coalition of lobbies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10</a:t>
            </a:fld>
            <a:endParaRPr lang="en-US"/>
          </a:p>
        </p:txBody>
      </p:sp>
    </p:spTree>
    <p:extLst>
      <p:ext uri="{BB962C8B-B14F-4D97-AF65-F5344CB8AC3E}">
        <p14:creationId xmlns:p14="http://schemas.microsoft.com/office/powerpoint/2010/main" val="3119001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“Only national board of education responsible for any part of primary or secondary education in the United States”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Prepare plans, showing the kinds of vocational education for which funds shall be used; the kinds of schools and equipment; courses of study; methods of instruction; qualifications of teachers; plans for the training of teachers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11</a:t>
            </a:fld>
            <a:endParaRPr lang="en-US"/>
          </a:p>
        </p:txBody>
      </p:sp>
    </p:spTree>
    <p:extLst>
      <p:ext uri="{BB962C8B-B14F-4D97-AF65-F5344CB8AC3E}">
        <p14:creationId xmlns:p14="http://schemas.microsoft.com/office/powerpoint/2010/main" val="2911604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12</a:t>
            </a:fld>
            <a:endParaRPr lang="en-US"/>
          </a:p>
        </p:txBody>
      </p:sp>
    </p:spTree>
    <p:extLst>
      <p:ext uri="{BB962C8B-B14F-4D97-AF65-F5344CB8AC3E}">
        <p14:creationId xmlns:p14="http://schemas.microsoft.com/office/powerpoint/2010/main" val="667957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Advancement to Candidacy | UCLA Economics</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7AE7C3CC-49CE-F17C-1606-A97B0629053E}"/>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September 25, 2023</a:t>
            </a:r>
            <a:endParaRPr lang="en-US" dirty="0"/>
          </a:p>
        </p:txBody>
      </p:sp>
    </p:spTree>
    <p:extLst>
      <p:ext uri="{BB962C8B-B14F-4D97-AF65-F5344CB8AC3E}">
        <p14:creationId xmlns:p14="http://schemas.microsoft.com/office/powerpoint/2010/main" val="29611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25, 2023</a:t>
            </a:r>
            <a:endParaRPr lang="en-US" dirty="0"/>
          </a:p>
        </p:txBody>
      </p:sp>
      <p:sp>
        <p:nvSpPr>
          <p:cNvPr id="5" name="Footer Placeholder 4"/>
          <p:cNvSpPr>
            <a:spLocks noGrp="1"/>
          </p:cNvSpPr>
          <p:nvPr>
            <p:ph type="ftr" sz="quarter" idx="11"/>
          </p:nvPr>
        </p:nvSpPr>
        <p:spPr/>
        <p:txBody>
          <a:bodyPr/>
          <a:lstStyle/>
          <a:p>
            <a:r>
              <a:rPr lang="en-US"/>
              <a:t>Advancement to Candidacy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6304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25, 2023</a:t>
            </a:r>
            <a:endParaRPr lang="en-US" dirty="0"/>
          </a:p>
        </p:txBody>
      </p:sp>
      <p:sp>
        <p:nvSpPr>
          <p:cNvPr id="5" name="Footer Placeholder 4"/>
          <p:cNvSpPr>
            <a:spLocks noGrp="1"/>
          </p:cNvSpPr>
          <p:nvPr>
            <p:ph type="ftr" sz="quarter" idx="11"/>
          </p:nvPr>
        </p:nvSpPr>
        <p:spPr/>
        <p:txBody>
          <a:bodyPr/>
          <a:lstStyle/>
          <a:p>
            <a:r>
              <a:rPr lang="en-US"/>
              <a:t>Advancement to Candidacy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160109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r>
              <a:rPr lang="en-US"/>
              <a:t>September 25, 2023</a:t>
            </a:r>
            <a:endParaRPr lang="en-US" dirty="0"/>
          </a:p>
        </p:txBody>
      </p:sp>
      <p:sp>
        <p:nvSpPr>
          <p:cNvPr id="5" name="Footer Placeholder 4"/>
          <p:cNvSpPr>
            <a:spLocks noGrp="1"/>
          </p:cNvSpPr>
          <p:nvPr>
            <p:ph type="ftr" sz="quarter" idx="11"/>
          </p:nvPr>
        </p:nvSpPr>
        <p:spPr/>
        <p:txBody>
          <a:bodyPr/>
          <a:lstStyle>
            <a:lvl1pPr>
              <a:defRPr sz="1050" cap="none" baseline="0"/>
            </a:lvl1pPr>
          </a:lstStyle>
          <a:p>
            <a:r>
              <a:rPr lang="en-US"/>
              <a:t>Advancement to Candidacy | UCLA Economics</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/27</a:t>
            </a:r>
          </a:p>
        </p:txBody>
      </p:sp>
    </p:spTree>
    <p:extLst>
      <p:ext uri="{BB962C8B-B14F-4D97-AF65-F5344CB8AC3E}">
        <p14:creationId xmlns:p14="http://schemas.microsoft.com/office/powerpoint/2010/main" val="5039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Advancement to Candidacy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68975972-CF46-8CD4-6EE7-5322CDEC560D}"/>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September 25, 2023</a:t>
            </a:r>
            <a:endParaRPr lang="en-US" dirty="0"/>
          </a:p>
        </p:txBody>
      </p:sp>
    </p:spTree>
    <p:extLst>
      <p:ext uri="{BB962C8B-B14F-4D97-AF65-F5344CB8AC3E}">
        <p14:creationId xmlns:p14="http://schemas.microsoft.com/office/powerpoint/2010/main" val="142567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Advancement to Candidacy | UCLA Economics</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
        <p:nvSpPr>
          <p:cNvPr id="2" name="Date Placeholder 3">
            <a:extLst>
              <a:ext uri="{FF2B5EF4-FFF2-40B4-BE49-F238E27FC236}">
                <a16:creationId xmlns:a16="http://schemas.microsoft.com/office/drawing/2014/main" id="{9138DD8C-3081-910D-E096-E520640A997C}"/>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September 25, 2023</a:t>
            </a:r>
            <a:endParaRPr lang="en-US" dirty="0"/>
          </a:p>
        </p:txBody>
      </p:sp>
    </p:spTree>
    <p:extLst>
      <p:ext uri="{BB962C8B-B14F-4D97-AF65-F5344CB8AC3E}">
        <p14:creationId xmlns:p14="http://schemas.microsoft.com/office/powerpoint/2010/main" val="37129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Advancement to Candidacy | UCLA Economics</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
        <p:nvSpPr>
          <p:cNvPr id="2" name="Date Placeholder 3">
            <a:extLst>
              <a:ext uri="{FF2B5EF4-FFF2-40B4-BE49-F238E27FC236}">
                <a16:creationId xmlns:a16="http://schemas.microsoft.com/office/drawing/2014/main" id="{9B53903B-E1CE-E38A-F095-26E531E55ECE}"/>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September 25, 2023</a:t>
            </a:r>
            <a:endParaRPr lang="en-US" dirty="0"/>
          </a:p>
        </p:txBody>
      </p:sp>
    </p:spTree>
    <p:extLst>
      <p:ext uri="{BB962C8B-B14F-4D97-AF65-F5344CB8AC3E}">
        <p14:creationId xmlns:p14="http://schemas.microsoft.com/office/powerpoint/2010/main" val="22413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September 25, 2023</a:t>
            </a:r>
            <a:endParaRPr lang="en-US" dirty="0"/>
          </a:p>
        </p:txBody>
      </p:sp>
      <p:sp>
        <p:nvSpPr>
          <p:cNvPr id="4" name="Footer Placeholder 3"/>
          <p:cNvSpPr>
            <a:spLocks noGrp="1"/>
          </p:cNvSpPr>
          <p:nvPr>
            <p:ph type="ftr" sz="quarter" idx="11"/>
          </p:nvPr>
        </p:nvSpPr>
        <p:spPr/>
        <p:txBody>
          <a:bodyPr/>
          <a:lstStyle/>
          <a:p>
            <a:r>
              <a:rPr lang="en-US"/>
              <a:t>Advancement to Candidacy | UCLA Economics</a:t>
            </a:r>
          </a:p>
        </p:txBody>
      </p:sp>
      <p:sp>
        <p:nvSpPr>
          <p:cNvPr id="5" name="Slide Number Placeholder 4"/>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5505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September 25, 2023</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Advancement to Candidacy | UCLA Economics</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8515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September 25, 2023</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Advancement to Candidacy | UCLA Economics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F84B27-0798-412D-A00C-EF3F9A019123}" type="slidenum">
              <a:rPr lang="en-US" smtClean="0"/>
              <a:t>‹#›</a:t>
            </a:fld>
            <a:endParaRPr lang="en-US"/>
          </a:p>
        </p:txBody>
      </p:sp>
    </p:spTree>
    <p:extLst>
      <p:ext uri="{BB962C8B-B14F-4D97-AF65-F5344CB8AC3E}">
        <p14:creationId xmlns:p14="http://schemas.microsoft.com/office/powerpoint/2010/main" val="31215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25, 2023</a:t>
            </a:r>
            <a:endParaRPr lang="en-US" dirty="0"/>
          </a:p>
        </p:txBody>
      </p:sp>
      <p:sp>
        <p:nvSpPr>
          <p:cNvPr id="6" name="Footer Placeholder 5"/>
          <p:cNvSpPr>
            <a:spLocks noGrp="1"/>
          </p:cNvSpPr>
          <p:nvPr>
            <p:ph type="ftr" sz="quarter" idx="11"/>
          </p:nvPr>
        </p:nvSpPr>
        <p:spPr/>
        <p:txBody>
          <a:bodyPr/>
          <a:lstStyle/>
          <a:p>
            <a:r>
              <a:rPr lang="en-US"/>
              <a:t>Advancement to Candidacy | UCLA Economics</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35662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September 25, 2023</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Advancement to Candidacy | UCLA Economics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84B27-0798-412D-A00C-EF3F9A019123}" type="slidenum">
              <a:rPr lang="en-US" smtClean="0"/>
              <a:pPr/>
              <a:t>‹#›</a:t>
            </a:fld>
            <a:r>
              <a:rPr lang="en-US" dirty="0"/>
              <a:t>/(15</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slide" Target="slide33.xml"/></Relationships>
</file>

<file path=ppt/slides/_rels/slide3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3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086/67523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1A4A-1768-368F-629D-944CE894698A}"/>
              </a:ext>
            </a:extLst>
          </p:cNvPr>
          <p:cNvSpPr>
            <a:spLocks noGrp="1"/>
          </p:cNvSpPr>
          <p:nvPr>
            <p:ph type="ctrTitle"/>
          </p:nvPr>
        </p:nvSpPr>
        <p:spPr>
          <a:xfrm>
            <a:off x="838199" y="1093788"/>
            <a:ext cx="11059275" cy="2967208"/>
          </a:xfrm>
        </p:spPr>
        <p:txBody>
          <a:bodyPr>
            <a:noAutofit/>
          </a:bodyPr>
          <a:lstStyle/>
          <a:p>
            <a:pPr algn="l">
              <a:lnSpc>
                <a:spcPct val="100000"/>
              </a:lnSpc>
              <a:spcAft>
                <a:spcPts val="600"/>
              </a:spcAft>
            </a:pPr>
            <a:r>
              <a:rPr lang="en-US" sz="4400" dirty="0"/>
              <a:t>Advancement to Candidacy Proposal:</a:t>
            </a:r>
            <a:br>
              <a:rPr lang="en-US" sz="4400" dirty="0"/>
            </a:br>
            <a:r>
              <a:rPr lang="en-US" sz="4400" dirty="0"/>
              <a:t>Three Essays on Vocational Education in the U.S.</a:t>
            </a:r>
          </a:p>
        </p:txBody>
      </p:sp>
      <p:sp>
        <p:nvSpPr>
          <p:cNvPr id="3" name="Subtitle 2">
            <a:extLst>
              <a:ext uri="{FF2B5EF4-FFF2-40B4-BE49-F238E27FC236}">
                <a16:creationId xmlns:a16="http://schemas.microsoft.com/office/drawing/2014/main" id="{ADC3A071-3C33-E626-4B4F-6C99F181CC81}"/>
              </a:ext>
            </a:extLst>
          </p:cNvPr>
          <p:cNvSpPr>
            <a:spLocks noGrp="1"/>
          </p:cNvSpPr>
          <p:nvPr>
            <p:ph type="subTitle" idx="1"/>
          </p:nvPr>
        </p:nvSpPr>
        <p:spPr>
          <a:xfrm>
            <a:off x="5195456" y="4619625"/>
            <a:ext cx="6152248" cy="1022640"/>
          </a:xfrm>
        </p:spPr>
        <p:txBody>
          <a:bodyPr>
            <a:normAutofit fontScale="70000" lnSpcReduction="20000"/>
          </a:bodyPr>
          <a:lstStyle/>
          <a:p>
            <a:pPr algn="r"/>
            <a:r>
              <a:rPr lang="en-US" dirty="0"/>
              <a:t>Patrick Molligo</a:t>
            </a:r>
          </a:p>
          <a:p>
            <a:pPr algn="r"/>
            <a:r>
              <a:rPr lang="en-US" dirty="0"/>
              <a:t>UCLA</a:t>
            </a:r>
          </a:p>
          <a:p>
            <a:pPr algn="r"/>
            <a:r>
              <a:rPr lang="en-US" dirty="0"/>
              <a:t>September 25, 2023</a:t>
            </a:r>
          </a:p>
        </p:txBody>
      </p:sp>
    </p:spTree>
    <p:extLst>
      <p:ext uri="{BB962C8B-B14F-4D97-AF65-F5344CB8AC3E}">
        <p14:creationId xmlns:p14="http://schemas.microsoft.com/office/powerpoint/2010/main" val="34985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83D-3C27-C4D7-A245-336BB3BC1235}"/>
              </a:ext>
            </a:extLst>
          </p:cNvPr>
          <p:cNvSpPr>
            <a:spLocks noGrp="1"/>
          </p:cNvSpPr>
          <p:nvPr>
            <p:ph type="title"/>
          </p:nvPr>
        </p:nvSpPr>
        <p:spPr/>
        <p:txBody>
          <a:bodyPr>
            <a:normAutofit/>
          </a:bodyPr>
          <a:lstStyle/>
          <a:p>
            <a:r>
              <a:rPr lang="en-US" dirty="0"/>
              <a:t>Ch. 1: access to vocational training and occupational choice</a:t>
            </a:r>
          </a:p>
        </p:txBody>
      </p:sp>
      <p:sp>
        <p:nvSpPr>
          <p:cNvPr id="3" name="Content Placeholder 2">
            <a:extLst>
              <a:ext uri="{FF2B5EF4-FFF2-40B4-BE49-F238E27FC236}">
                <a16:creationId xmlns:a16="http://schemas.microsoft.com/office/drawing/2014/main" id="{DE69BE28-5234-81EC-494F-FD9CA13D36AC}"/>
              </a:ext>
            </a:extLst>
          </p:cNvPr>
          <p:cNvSpPr>
            <a:spLocks noGrp="1"/>
          </p:cNvSpPr>
          <p:nvPr>
            <p:ph idx="1"/>
          </p:nvPr>
        </p:nvSpPr>
        <p:spPr/>
        <p:txBody>
          <a:bodyPr vert="horz" lIns="0" tIns="45720" rIns="0" bIns="45720" rtlCol="0">
            <a:normAutofit/>
          </a:bodyPr>
          <a:lstStyle/>
          <a:p>
            <a:pPr marL="457200" indent="-457200">
              <a:buFont typeface="+mj-lt"/>
              <a:buAutoNum type="arabicPeriod"/>
            </a:pPr>
            <a:r>
              <a:rPr lang="en-US" dirty="0"/>
              <a:t>Does the availability of multiple training pathways meaningfully impact human capital investment decisions? </a:t>
            </a:r>
          </a:p>
          <a:p>
            <a:pPr marL="457200" indent="-457200">
              <a:buFont typeface="+mj-lt"/>
              <a:buAutoNum type="arabicPeriod"/>
            </a:pPr>
            <a:r>
              <a:rPr lang="en-US" dirty="0"/>
              <a:t>What role has the U.S. government played (through its policies on vocational education) in reshaping the distribution of skills in the labor force? </a:t>
            </a:r>
          </a:p>
          <a:p>
            <a:pPr marL="0" indent="0">
              <a:buNone/>
            </a:pPr>
            <a:endParaRPr lang="en-US" dirty="0"/>
          </a:p>
          <a:p>
            <a:pPr marL="0" indent="0">
              <a:buNone/>
            </a:pPr>
            <a:r>
              <a:rPr lang="en-US" dirty="0"/>
              <a:t>Why these questions matter:</a:t>
            </a:r>
          </a:p>
          <a:p>
            <a:pPr marL="0" indent="0">
              <a:buNone/>
            </a:pPr>
            <a:r>
              <a:rPr lang="en-US" dirty="0"/>
              <a:t>- Implications for national education and labor policy</a:t>
            </a:r>
          </a:p>
          <a:p>
            <a:pPr marL="0" indent="0">
              <a:buNone/>
            </a:pPr>
            <a:r>
              <a:rPr lang="en-US" dirty="0"/>
              <a:t>- Role of the public education system in matching labor supply + demand</a:t>
            </a:r>
          </a:p>
        </p:txBody>
      </p:sp>
      <p:sp>
        <p:nvSpPr>
          <p:cNvPr id="4" name="Date Placeholder 3">
            <a:extLst>
              <a:ext uri="{FF2B5EF4-FFF2-40B4-BE49-F238E27FC236}">
                <a16:creationId xmlns:a16="http://schemas.microsoft.com/office/drawing/2014/main" id="{2DBA83FF-629E-970D-EA3C-48090400D8C6}"/>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02054F06-9392-C9FF-F636-301D72B8E017}"/>
              </a:ext>
            </a:extLst>
          </p:cNvPr>
          <p:cNvSpPr>
            <a:spLocks noGrp="1"/>
          </p:cNvSpPr>
          <p:nvPr>
            <p:ph type="ftr" sz="quarter" idx="11"/>
          </p:nvPr>
        </p:nvSpPr>
        <p:spPr/>
        <p:txBody>
          <a:bodyPr/>
          <a:lstStyle/>
          <a:p>
            <a:r>
              <a:rPr lang="en-US"/>
              <a:t>Advancement to Candidacy | UCLA Economics</a:t>
            </a:r>
            <a:endParaRPr lang="en-US" dirty="0"/>
          </a:p>
        </p:txBody>
      </p:sp>
      <p:sp>
        <p:nvSpPr>
          <p:cNvPr id="5" name="Slide Number Placeholder 4">
            <a:extLst>
              <a:ext uri="{FF2B5EF4-FFF2-40B4-BE49-F238E27FC236}">
                <a16:creationId xmlns:a16="http://schemas.microsoft.com/office/drawing/2014/main" id="{AE46B20C-7CF9-A4E1-B9F9-B490749A641C}"/>
              </a:ext>
            </a:extLst>
          </p:cNvPr>
          <p:cNvSpPr>
            <a:spLocks noGrp="1"/>
          </p:cNvSpPr>
          <p:nvPr>
            <p:ph type="sldNum" sz="quarter" idx="12"/>
          </p:nvPr>
        </p:nvSpPr>
        <p:spPr/>
        <p:txBody>
          <a:bodyPr/>
          <a:lstStyle/>
          <a:p>
            <a:fld id="{2DF84B27-0798-412D-A00C-EF3F9A019123}" type="slidenum">
              <a:rPr lang="en-US" smtClean="0"/>
              <a:pPr/>
              <a:t>9</a:t>
            </a:fld>
            <a:r>
              <a:rPr lang="en-US"/>
              <a:t>/27</a:t>
            </a:r>
            <a:endParaRPr lang="en-US" dirty="0"/>
          </a:p>
        </p:txBody>
      </p:sp>
    </p:spTree>
    <p:extLst>
      <p:ext uri="{BB962C8B-B14F-4D97-AF65-F5344CB8AC3E}">
        <p14:creationId xmlns:p14="http://schemas.microsoft.com/office/powerpoint/2010/main" val="35221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a:t>
            </a:r>
          </a:p>
        </p:txBody>
      </p:sp>
      <p:sp>
        <p:nvSpPr>
          <p:cNvPr id="5" name="Content Placeholder 4">
            <a:extLst>
              <a:ext uri="{FF2B5EF4-FFF2-40B4-BE49-F238E27FC236}">
                <a16:creationId xmlns:a16="http://schemas.microsoft.com/office/drawing/2014/main" id="{B5C8D075-2992-5920-A426-32B94D672AE7}"/>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for the promotion of vocational education; to provide for cooperation with the States in the promotion of such education in agriculture and the trades and industries; to provide for cooperation with the States in the preparation of teachers of vocational subjects; and to appropriate money and regulate its expenditure – February 23, 1917, Ch. 114, §1, 39 Stat. 929 </a:t>
            </a:r>
          </a:p>
        </p:txBody>
      </p:sp>
      <p:sp>
        <p:nvSpPr>
          <p:cNvPr id="6" name="TextBox 5">
            <a:extLst>
              <a:ext uri="{FF2B5EF4-FFF2-40B4-BE49-F238E27FC236}">
                <a16:creationId xmlns:a16="http://schemas.microsoft.com/office/drawing/2014/main" id="{8A0EE8E4-56AF-AE38-B528-E689D953D462}"/>
              </a:ext>
            </a:extLst>
          </p:cNvPr>
          <p:cNvSpPr txBox="1"/>
          <p:nvPr/>
        </p:nvSpPr>
        <p:spPr>
          <a:xfrm>
            <a:off x="716973" y="3667992"/>
            <a:ext cx="5288972" cy="2308324"/>
          </a:xfrm>
          <a:prstGeom prst="rect">
            <a:avLst/>
          </a:prstGeom>
          <a:noFill/>
        </p:spPr>
        <p:txBody>
          <a:bodyPr wrap="square" rtlCol="0">
            <a:spAutoFit/>
          </a:bodyPr>
          <a:lstStyle/>
          <a:p>
            <a:r>
              <a:rPr lang="en-US" dirty="0"/>
              <a:t>$7 million annually to the States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a:effectLst/>
                <a:latin typeface="Calibri" panose="020F0502020204030204" pitchFamily="34" charset="0"/>
                <a:ea typeface="Calibri" panose="020F0502020204030204" pitchFamily="34" charset="0"/>
                <a:cs typeface="Times New Roman" panose="02020603050405020304" pitchFamily="18" charset="0"/>
              </a:rPr>
              <a:t>alaries of teachers, supervisors, or directors </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a:t>
            </a:r>
            <a:r>
              <a:rPr lang="en-US" dirty="0">
                <a:effectLst/>
                <a:latin typeface="Calibri" panose="020F0502020204030204" pitchFamily="34" charset="0"/>
                <a:ea typeface="Calibri" panose="020F0502020204030204" pitchFamily="34" charset="0"/>
                <a:cs typeface="Times New Roman" panose="02020603050405020304" pitchFamily="18" charset="0"/>
              </a:rPr>
              <a:t>gricultural subjects</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t>
            </a:r>
            <a:r>
              <a:rPr lang="en-US" dirty="0">
                <a:effectLst/>
                <a:latin typeface="Calibri" panose="020F0502020204030204" pitchFamily="34" charset="0"/>
                <a:ea typeface="Calibri" panose="020F0502020204030204" pitchFamily="34" charset="0"/>
                <a:cs typeface="Times New Roman" panose="02020603050405020304" pitchFamily="18" charset="0"/>
              </a:rPr>
              <a:t>trade, home economics, &amp; industrial subjects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Preparing teachers, supervisors, and directors</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$1 million</a:t>
            </a:r>
            <a:endParaRPr lang="en-US" dirty="0"/>
          </a:p>
          <a:p>
            <a:pPr marL="742950" lvl="1"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E6E4CF2-1531-D106-FD0F-4F779EFFCF7A}"/>
              </a:ext>
            </a:extLst>
          </p:cNvPr>
          <p:cNvSpPr txBox="1"/>
          <p:nvPr/>
        </p:nvSpPr>
        <p:spPr>
          <a:xfrm>
            <a:off x="6186057" y="3667992"/>
            <a:ext cx="5701143" cy="2308324"/>
          </a:xfrm>
          <a:prstGeom prst="rect">
            <a:avLst/>
          </a:prstGeom>
          <a:noFill/>
        </p:spPr>
        <p:txBody>
          <a:bodyPr wrap="square" rtlCol="0">
            <a:sp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Fund allocation rules</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Agricultural </a:t>
            </a:r>
            <a:r>
              <a:rPr lang="en-US" dirty="0">
                <a:sym typeface="Wingdings" panose="05000000000000000000" pitchFamily="2" charset="2"/>
              </a:rPr>
              <a:t> ratio of rural pop. to total U.S. rural</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Trade/Home Econ/Industrial </a:t>
            </a:r>
            <a:r>
              <a:rPr lang="en-US" dirty="0">
                <a:latin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urban pop. to total U.S. urban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Teacher training </a:t>
            </a:r>
            <a:r>
              <a:rPr lang="en-US" dirty="0">
                <a:latin typeface="Calibri" panose="020F0502020204030204" pitchFamily="34" charset="0"/>
                <a:cs typeface="Times New Roman" panose="02020603050405020304" pitchFamily="18" charset="0"/>
                <a:sym typeface="Wingdings" panose="05000000000000000000" pitchFamily="2" charset="2"/>
              </a:rPr>
              <a:t> ratio of population to total U.S. </a:t>
            </a:r>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A7D92D6D-D543-1A53-2C9B-8E966D381446}"/>
              </a:ext>
            </a:extLst>
          </p:cNvPr>
          <p:cNvSpPr>
            <a:spLocks noGrp="1"/>
          </p:cNvSpPr>
          <p:nvPr>
            <p:ph type="dt" sz="half" idx="10"/>
          </p:nvPr>
        </p:nvSpPr>
        <p:spPr/>
        <p:txBody>
          <a:bodyPr/>
          <a:lstStyle/>
          <a:p>
            <a:r>
              <a:rPr lang="en-US"/>
              <a:t>September 25, 2023</a:t>
            </a:r>
            <a:endParaRPr lang="en-US" dirty="0"/>
          </a:p>
        </p:txBody>
      </p:sp>
      <p:sp>
        <p:nvSpPr>
          <p:cNvPr id="10" name="Footer Placeholder 9">
            <a:extLst>
              <a:ext uri="{FF2B5EF4-FFF2-40B4-BE49-F238E27FC236}">
                <a16:creationId xmlns:a16="http://schemas.microsoft.com/office/drawing/2014/main" id="{BBDAEFF6-AE33-78C3-E402-78D372309069}"/>
              </a:ext>
            </a:extLst>
          </p:cNvPr>
          <p:cNvSpPr>
            <a:spLocks noGrp="1"/>
          </p:cNvSpPr>
          <p:nvPr>
            <p:ph type="ftr" sz="quarter" idx="11"/>
          </p:nvPr>
        </p:nvSpPr>
        <p:spPr/>
        <p:txBody>
          <a:bodyPr/>
          <a:lstStyle/>
          <a:p>
            <a:r>
              <a:rPr lang="en-US"/>
              <a:t>Advancement to Candidacy | UCLA Economics</a:t>
            </a:r>
            <a:endParaRPr lang="en-US" dirty="0"/>
          </a:p>
        </p:txBody>
      </p:sp>
      <p:sp>
        <p:nvSpPr>
          <p:cNvPr id="4" name="Slide Number Placeholder 3">
            <a:extLst>
              <a:ext uri="{FF2B5EF4-FFF2-40B4-BE49-F238E27FC236}">
                <a16:creationId xmlns:a16="http://schemas.microsoft.com/office/drawing/2014/main" id="{8B4B465C-3007-050D-3A4C-AEAEAEAF0484}"/>
              </a:ext>
            </a:extLst>
          </p:cNvPr>
          <p:cNvSpPr>
            <a:spLocks noGrp="1"/>
          </p:cNvSpPr>
          <p:nvPr>
            <p:ph type="sldNum" sz="quarter" idx="12"/>
          </p:nvPr>
        </p:nvSpPr>
        <p:spPr/>
        <p:txBody>
          <a:bodyPr/>
          <a:lstStyle/>
          <a:p>
            <a:fld id="{2DF84B27-0798-412D-A00C-EF3F9A019123}" type="slidenum">
              <a:rPr lang="en-US" smtClean="0"/>
              <a:pPr/>
              <a:t>10</a:t>
            </a:fld>
            <a:r>
              <a:rPr lang="en-US"/>
              <a:t>/27</a:t>
            </a:r>
            <a:endParaRPr lang="en-US" dirty="0"/>
          </a:p>
        </p:txBody>
      </p:sp>
    </p:spTree>
    <p:extLst>
      <p:ext uri="{BB962C8B-B14F-4D97-AF65-F5344CB8AC3E}">
        <p14:creationId xmlns:p14="http://schemas.microsoft.com/office/powerpoint/2010/main" val="20727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 (cont.)</a:t>
            </a:r>
          </a:p>
        </p:txBody>
      </p:sp>
      <p:sp>
        <p:nvSpPr>
          <p:cNvPr id="13" name="Content Placeholder 2">
            <a:extLst>
              <a:ext uri="{FF2B5EF4-FFF2-40B4-BE49-F238E27FC236}">
                <a16:creationId xmlns:a16="http://schemas.microsoft.com/office/drawing/2014/main" id="{5B228F2B-D344-AC86-CD05-5FC7725E5E33}"/>
              </a:ext>
            </a:extLst>
          </p:cNvPr>
          <p:cNvSpPr>
            <a:spLocks noGrp="1"/>
          </p:cNvSpPr>
          <p:nvPr>
            <p:ph idx="1"/>
          </p:nvPr>
        </p:nvSpPr>
        <p:spPr>
          <a:xfrm>
            <a:off x="1097280" y="1845734"/>
            <a:ext cx="10058400" cy="4023360"/>
          </a:xfrm>
        </p:spPr>
        <p:txBody>
          <a:bodyPr>
            <a:normAutofit fontScale="92500" lnSpcReduction="10000"/>
          </a:bodyPr>
          <a:lstStyle/>
          <a:p>
            <a:r>
              <a:rPr lang="en-US" dirty="0"/>
              <a:t>Established Federal Board of Vocational Education (1917-1946)</a:t>
            </a:r>
          </a:p>
          <a:p>
            <a:pPr lvl="1"/>
            <a:r>
              <a:rPr lang="en-US" dirty="0"/>
              <a:t>Unprecedented oversight of secondary education</a:t>
            </a:r>
          </a:p>
          <a:p>
            <a:pPr marL="201168" lvl="1" indent="0">
              <a:buNone/>
            </a:pPr>
            <a:endParaRPr lang="en-US" dirty="0"/>
          </a:p>
          <a:p>
            <a:r>
              <a:rPr lang="en-US" dirty="0"/>
              <a:t>State boards of vocational education</a:t>
            </a:r>
          </a:p>
          <a:p>
            <a:pPr lvl="1"/>
            <a:r>
              <a:rPr lang="en-US" dirty="0"/>
              <a:t>Prepare plans for fund use</a:t>
            </a:r>
          </a:p>
          <a:p>
            <a:pPr lvl="1"/>
            <a:r>
              <a:rPr lang="en-US" dirty="0"/>
              <a:t>Annual report to Congress work done + receipts/expenditures</a:t>
            </a:r>
          </a:p>
          <a:p>
            <a:pPr lvl="1"/>
            <a:r>
              <a:rPr lang="en-US" dirty="0"/>
              <a:t>Match Federal dollar amount</a:t>
            </a:r>
          </a:p>
          <a:p>
            <a:pPr lvl="1"/>
            <a:endParaRPr lang="en-US" dirty="0"/>
          </a:p>
          <a:p>
            <a:r>
              <a:rPr lang="en-US" dirty="0"/>
              <a:t>School requirements:</a:t>
            </a:r>
          </a:p>
          <a:p>
            <a:pPr lvl="1"/>
            <a:r>
              <a:rPr lang="en-US" dirty="0"/>
              <a:t>Under public supervision</a:t>
            </a:r>
          </a:p>
          <a:p>
            <a:pPr lvl="1"/>
            <a:r>
              <a:rPr lang="en-US" dirty="0"/>
              <a:t>Make students “fit for useful employment” </a:t>
            </a:r>
          </a:p>
          <a:p>
            <a:pPr lvl="1"/>
            <a:r>
              <a:rPr lang="en-US" dirty="0"/>
              <a:t>Less than college grade</a:t>
            </a:r>
          </a:p>
          <a:p>
            <a:pPr lvl="1"/>
            <a:r>
              <a:rPr lang="en-US" dirty="0"/>
              <a:t>Students over 14 years</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1CA24221-7CCA-397D-16FC-85A93FA108A3}"/>
              </a:ext>
            </a:extLst>
          </p:cNvPr>
          <p:cNvSpPr>
            <a:spLocks noGrp="1"/>
          </p:cNvSpPr>
          <p:nvPr>
            <p:ph type="dt" sz="half" idx="10"/>
          </p:nvPr>
        </p:nvSpPr>
        <p:spPr/>
        <p:txBody>
          <a:bodyPr/>
          <a:lstStyle/>
          <a:p>
            <a:r>
              <a:rPr lang="en-US"/>
              <a:t>September 25, 2023</a:t>
            </a:r>
            <a:endParaRPr lang="en-US" dirty="0"/>
          </a:p>
        </p:txBody>
      </p:sp>
      <p:sp>
        <p:nvSpPr>
          <p:cNvPr id="7" name="Footer Placeholder 6">
            <a:extLst>
              <a:ext uri="{FF2B5EF4-FFF2-40B4-BE49-F238E27FC236}">
                <a16:creationId xmlns:a16="http://schemas.microsoft.com/office/drawing/2014/main" id="{1604759E-18E7-D749-3360-9706F2C0AD6C}"/>
              </a:ext>
            </a:extLst>
          </p:cNvPr>
          <p:cNvSpPr>
            <a:spLocks noGrp="1"/>
          </p:cNvSpPr>
          <p:nvPr>
            <p:ph type="ftr" sz="quarter" idx="11"/>
          </p:nvPr>
        </p:nvSpPr>
        <p:spPr/>
        <p:txBody>
          <a:bodyPr/>
          <a:lstStyle/>
          <a:p>
            <a:r>
              <a:rPr lang="en-US"/>
              <a:t>Advancement to Candidacy | UCLA Economics</a:t>
            </a:r>
            <a:endParaRPr lang="en-US" dirty="0"/>
          </a:p>
        </p:txBody>
      </p:sp>
      <p:sp>
        <p:nvSpPr>
          <p:cNvPr id="4" name="Slide Number Placeholder 3">
            <a:extLst>
              <a:ext uri="{FF2B5EF4-FFF2-40B4-BE49-F238E27FC236}">
                <a16:creationId xmlns:a16="http://schemas.microsoft.com/office/drawing/2014/main" id="{4CF091E2-E41E-9F29-F7E8-D9FF629FCAC5}"/>
              </a:ext>
            </a:extLst>
          </p:cNvPr>
          <p:cNvSpPr>
            <a:spLocks noGrp="1"/>
          </p:cNvSpPr>
          <p:nvPr>
            <p:ph type="sldNum" sz="quarter" idx="12"/>
          </p:nvPr>
        </p:nvSpPr>
        <p:spPr/>
        <p:txBody>
          <a:bodyPr/>
          <a:lstStyle/>
          <a:p>
            <a:fld id="{2DF84B27-0798-412D-A00C-EF3F9A019123}" type="slidenum">
              <a:rPr lang="en-US" smtClean="0"/>
              <a:pPr/>
              <a:t>11</a:t>
            </a:fld>
            <a:r>
              <a:rPr lang="en-US"/>
              <a:t>/27</a:t>
            </a:r>
            <a:endParaRPr lang="en-US" dirty="0"/>
          </a:p>
        </p:txBody>
      </p:sp>
    </p:spTree>
    <p:extLst>
      <p:ext uri="{BB962C8B-B14F-4D97-AF65-F5344CB8AC3E}">
        <p14:creationId xmlns:p14="http://schemas.microsoft.com/office/powerpoint/2010/main" val="405291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Use of funds by the States</a:t>
            </a:r>
          </a:p>
        </p:txBody>
      </p:sp>
      <p:sp>
        <p:nvSpPr>
          <p:cNvPr id="3" name="Date Placeholder 2">
            <a:extLst>
              <a:ext uri="{FF2B5EF4-FFF2-40B4-BE49-F238E27FC236}">
                <a16:creationId xmlns:a16="http://schemas.microsoft.com/office/drawing/2014/main" id="{F4CD64D7-587C-B203-E4F3-AC976F04F29C}"/>
              </a:ext>
            </a:extLst>
          </p:cNvPr>
          <p:cNvSpPr>
            <a:spLocks noGrp="1"/>
          </p:cNvSpPr>
          <p:nvPr>
            <p:ph type="dt" sz="half" idx="10"/>
          </p:nvPr>
        </p:nvSpPr>
        <p:spPr/>
        <p:txBody>
          <a:bodyPr/>
          <a:lstStyle/>
          <a:p>
            <a:r>
              <a:rPr lang="en-US"/>
              <a:t>September 25, 2023</a:t>
            </a:r>
            <a:endParaRPr lang="en-US" dirty="0"/>
          </a:p>
        </p:txBody>
      </p:sp>
      <p:graphicFrame>
        <p:nvGraphicFramePr>
          <p:cNvPr id="6" name="Chart 5">
            <a:extLst>
              <a:ext uri="{FF2B5EF4-FFF2-40B4-BE49-F238E27FC236}">
                <a16:creationId xmlns:a16="http://schemas.microsoft.com/office/drawing/2014/main" id="{B3970255-FCE9-4380-8EB0-9EE99B1E7A2D}"/>
              </a:ext>
            </a:extLst>
          </p:cNvPr>
          <p:cNvGraphicFramePr>
            <a:graphicFrameLocks/>
          </p:cNvGraphicFramePr>
          <p:nvPr>
            <p:extLst>
              <p:ext uri="{D42A27DB-BD31-4B8C-83A1-F6EECF244321}">
                <p14:modId xmlns:p14="http://schemas.microsoft.com/office/powerpoint/2010/main" val="3497696798"/>
              </p:ext>
            </p:extLst>
          </p:nvPr>
        </p:nvGraphicFramePr>
        <p:xfrm>
          <a:off x="1990899" y="1797993"/>
          <a:ext cx="8271162" cy="44733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a:extLst>
              <a:ext uri="{FF2B5EF4-FFF2-40B4-BE49-F238E27FC236}">
                <a16:creationId xmlns:a16="http://schemas.microsoft.com/office/drawing/2014/main" id="{682E45A1-5AF6-7C5D-FBD3-6BAB9C441DD7}"/>
              </a:ext>
            </a:extLst>
          </p:cNvPr>
          <p:cNvSpPr txBox="1"/>
          <p:nvPr/>
        </p:nvSpPr>
        <p:spPr>
          <a:xfrm>
            <a:off x="1417341" y="608296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5" name="Footer Placeholder 4">
            <a:extLst>
              <a:ext uri="{FF2B5EF4-FFF2-40B4-BE49-F238E27FC236}">
                <a16:creationId xmlns:a16="http://schemas.microsoft.com/office/drawing/2014/main" id="{61B12936-B6F3-9F32-22B8-22155642F53A}"/>
              </a:ext>
            </a:extLst>
          </p:cNvPr>
          <p:cNvSpPr>
            <a:spLocks noGrp="1"/>
          </p:cNvSpPr>
          <p:nvPr>
            <p:ph type="ftr" sz="quarter" idx="11"/>
          </p:nvPr>
        </p:nvSpPr>
        <p:spPr/>
        <p:txBody>
          <a:bodyPr/>
          <a:lstStyle/>
          <a:p>
            <a:r>
              <a:rPr lang="en-US"/>
              <a:t>Advancement to Candidacy | UCLA Economics</a:t>
            </a:r>
            <a:endParaRPr lang="en-US" dirty="0"/>
          </a:p>
        </p:txBody>
      </p:sp>
      <p:sp>
        <p:nvSpPr>
          <p:cNvPr id="4" name="Slide Number Placeholder 3">
            <a:extLst>
              <a:ext uri="{FF2B5EF4-FFF2-40B4-BE49-F238E27FC236}">
                <a16:creationId xmlns:a16="http://schemas.microsoft.com/office/drawing/2014/main" id="{AEA78069-F4BE-764A-B5AF-0CF46A2CE1FD}"/>
              </a:ext>
            </a:extLst>
          </p:cNvPr>
          <p:cNvSpPr>
            <a:spLocks noGrp="1"/>
          </p:cNvSpPr>
          <p:nvPr>
            <p:ph type="sldNum" sz="quarter" idx="12"/>
          </p:nvPr>
        </p:nvSpPr>
        <p:spPr/>
        <p:txBody>
          <a:bodyPr/>
          <a:lstStyle/>
          <a:p>
            <a:fld id="{2DF84B27-0798-412D-A00C-EF3F9A019123}" type="slidenum">
              <a:rPr lang="en-US" smtClean="0"/>
              <a:pPr/>
              <a:t>12</a:t>
            </a:fld>
            <a:r>
              <a:rPr lang="en-US"/>
              <a:t>/27</a:t>
            </a:r>
            <a:endParaRPr lang="en-US" dirty="0"/>
          </a:p>
        </p:txBody>
      </p:sp>
    </p:spTree>
    <p:extLst>
      <p:ext uri="{BB962C8B-B14F-4D97-AF65-F5344CB8AC3E}">
        <p14:creationId xmlns:p14="http://schemas.microsoft.com/office/powerpoint/2010/main" val="184592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Early expansions of vocational subjects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893579" cy="1022157"/>
          </a:xfrm>
        </p:spPr>
        <p:txBody>
          <a:bodyPr>
            <a:normAutofit/>
          </a:bodyPr>
          <a:lstStyle/>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1916132"/>
            <a:ext cx="8893579" cy="114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1917 Smith-Hughes Act</a:t>
            </a:r>
          </a:p>
          <a:p>
            <a:pPr lvl="1"/>
            <a:r>
              <a:rPr lang="en-US" sz="1600" dirty="0">
                <a:solidFill>
                  <a:schemeClr val="tx1"/>
                </a:solidFill>
              </a:rPr>
              <a:t>Promotion of vocational education in agriculture, trade/industrial education, and home economics</a:t>
            </a:r>
          </a:p>
          <a:p>
            <a:pPr lvl="1"/>
            <a:r>
              <a:rPr lang="en-US" sz="1600" dirty="0">
                <a:solidFill>
                  <a:schemeClr val="tx1"/>
                </a:solidFill>
              </a:rPr>
              <a:t>Explicitly below college level</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TextBox 16">
            <a:extLst>
              <a:ext uri="{FF2B5EF4-FFF2-40B4-BE49-F238E27FC236}">
                <a16:creationId xmlns:a16="http://schemas.microsoft.com/office/drawing/2014/main" id="{BB18CBE7-6AAF-76C5-9714-BFC5B944F448}"/>
              </a:ext>
            </a:extLst>
          </p:cNvPr>
          <p:cNvSpPr txBox="1"/>
          <p:nvPr/>
        </p:nvSpPr>
        <p:spPr>
          <a:xfrm>
            <a:off x="1187681" y="3192385"/>
            <a:ext cx="8893579" cy="62169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en-US" dirty="0"/>
          </a:p>
        </p:txBody>
      </p:sp>
      <p:sp>
        <p:nvSpPr>
          <p:cNvPr id="19" name="TextBox 18">
            <a:hlinkClick r:id="rId3" action="ppaction://hlinksldjump"/>
            <a:extLst>
              <a:ext uri="{FF2B5EF4-FFF2-40B4-BE49-F238E27FC236}">
                <a16:creationId xmlns:a16="http://schemas.microsoft.com/office/drawing/2014/main" id="{949AA4D2-B495-99D2-2527-74A25A33F9D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More legislation</a:t>
            </a:r>
          </a:p>
        </p:txBody>
      </p:sp>
      <p:sp>
        <p:nvSpPr>
          <p:cNvPr id="20" name="TextBox 19">
            <a:extLst>
              <a:ext uri="{FF2B5EF4-FFF2-40B4-BE49-F238E27FC236}">
                <a16:creationId xmlns:a16="http://schemas.microsoft.com/office/drawing/2014/main" id="{72D2E24E-3FC5-544D-77DF-4C97B88DD1A9}"/>
              </a:ext>
            </a:extLst>
          </p:cNvPr>
          <p:cNvSpPr txBox="1"/>
          <p:nvPr/>
        </p:nvSpPr>
        <p:spPr>
          <a:xfrm>
            <a:off x="1187681" y="3250113"/>
            <a:ext cx="8893579" cy="905597"/>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1936 George-</a:t>
            </a:r>
            <a:r>
              <a:rPr lang="en-US" dirty="0" err="1"/>
              <a:t>Deen</a:t>
            </a:r>
            <a:r>
              <a:rPr lang="en-US" dirty="0"/>
              <a:t> Act</a:t>
            </a:r>
          </a:p>
          <a:p>
            <a:pPr lvl="1"/>
            <a:r>
              <a:rPr lang="en-US" dirty="0"/>
              <a:t>Increased to $14 million</a:t>
            </a:r>
          </a:p>
          <a:p>
            <a:pPr lvl="1"/>
            <a:r>
              <a:rPr lang="en-US" dirty="0"/>
              <a:t>Expanded to “distributive occupations” </a:t>
            </a:r>
            <a:r>
              <a:rPr lang="en-US" dirty="0">
                <a:sym typeface="Wingdings" panose="05000000000000000000" pitchFamily="2" charset="2"/>
              </a:rPr>
              <a:t> e.g., retail sales, store managers, purchasing agents </a:t>
            </a:r>
            <a:endParaRPr lang="en-US" dirty="0"/>
          </a:p>
          <a:p>
            <a:endParaRPr lang="en-US" dirty="0"/>
          </a:p>
        </p:txBody>
      </p:sp>
      <p:sp>
        <p:nvSpPr>
          <p:cNvPr id="21" name="TextBox 20">
            <a:extLst>
              <a:ext uri="{FF2B5EF4-FFF2-40B4-BE49-F238E27FC236}">
                <a16:creationId xmlns:a16="http://schemas.microsoft.com/office/drawing/2014/main" id="{7E31D106-59F1-6D47-9FED-4126E500AD97}"/>
              </a:ext>
            </a:extLst>
          </p:cNvPr>
          <p:cNvSpPr txBox="1"/>
          <p:nvPr/>
        </p:nvSpPr>
        <p:spPr>
          <a:xfrm>
            <a:off x="1187681" y="4828885"/>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en-US" dirty="0"/>
          </a:p>
        </p:txBody>
      </p:sp>
      <p:sp>
        <p:nvSpPr>
          <p:cNvPr id="4" name="Date Placeholder 3">
            <a:extLst>
              <a:ext uri="{FF2B5EF4-FFF2-40B4-BE49-F238E27FC236}">
                <a16:creationId xmlns:a16="http://schemas.microsoft.com/office/drawing/2014/main" id="{14F2B3D1-7551-24EA-3E35-24FBE031F90D}"/>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FB9675E3-CE5C-5571-11A7-BC16BF9F5851}"/>
              </a:ext>
            </a:extLst>
          </p:cNvPr>
          <p:cNvSpPr>
            <a:spLocks noGrp="1"/>
          </p:cNvSpPr>
          <p:nvPr>
            <p:ph type="ftr" sz="quarter" idx="11"/>
          </p:nvPr>
        </p:nvSpPr>
        <p:spPr/>
        <p:txBody>
          <a:bodyPr/>
          <a:lstStyle/>
          <a:p>
            <a:r>
              <a:rPr lang="en-US"/>
              <a:t>Advancement to Candidacy | UCLA Economics</a:t>
            </a:r>
            <a:endParaRPr lang="en-US" dirty="0"/>
          </a:p>
        </p:txBody>
      </p:sp>
      <p:sp>
        <p:nvSpPr>
          <p:cNvPr id="9" name="TextBox 8">
            <a:extLst>
              <a:ext uri="{FF2B5EF4-FFF2-40B4-BE49-F238E27FC236}">
                <a16:creationId xmlns:a16="http://schemas.microsoft.com/office/drawing/2014/main" id="{3728F752-7AF5-7432-41D9-3C96D08C3E11}"/>
              </a:ext>
            </a:extLst>
          </p:cNvPr>
          <p:cNvSpPr txBox="1"/>
          <p:nvPr/>
        </p:nvSpPr>
        <p:spPr>
          <a:xfrm>
            <a:off x="1187681" y="4559331"/>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1956 Health Amendments Act</a:t>
            </a:r>
          </a:p>
          <a:p>
            <a:pPr lvl="1"/>
            <a:r>
              <a:rPr lang="en-US" dirty="0"/>
              <a:t>Expanded to “practical nurse training”</a:t>
            </a:r>
          </a:p>
        </p:txBody>
      </p:sp>
      <p:sp>
        <p:nvSpPr>
          <p:cNvPr id="5" name="Slide Number Placeholder 4">
            <a:extLst>
              <a:ext uri="{FF2B5EF4-FFF2-40B4-BE49-F238E27FC236}">
                <a16:creationId xmlns:a16="http://schemas.microsoft.com/office/drawing/2014/main" id="{152123B5-8F24-9908-4FBC-2669CAE97BBC}"/>
              </a:ext>
            </a:extLst>
          </p:cNvPr>
          <p:cNvSpPr>
            <a:spLocks noGrp="1"/>
          </p:cNvSpPr>
          <p:nvPr>
            <p:ph type="sldNum" sz="quarter" idx="12"/>
          </p:nvPr>
        </p:nvSpPr>
        <p:spPr/>
        <p:txBody>
          <a:bodyPr/>
          <a:lstStyle/>
          <a:p>
            <a:fld id="{2DF84B27-0798-412D-A00C-EF3F9A019123}" type="slidenum">
              <a:rPr lang="en-US" smtClean="0"/>
              <a:pPr/>
              <a:t>13</a:t>
            </a:fld>
            <a:r>
              <a:rPr lang="en-US"/>
              <a:t>/27</a:t>
            </a:r>
            <a:endParaRPr lang="en-US" dirty="0"/>
          </a:p>
        </p:txBody>
      </p:sp>
    </p:spTree>
    <p:extLst>
      <p:ext uri="{BB962C8B-B14F-4D97-AF65-F5344CB8AC3E}">
        <p14:creationId xmlns:p14="http://schemas.microsoft.com/office/powerpoint/2010/main" val="154865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1862-2018</a:t>
            </a:r>
          </a:p>
        </p:txBody>
      </p:sp>
      <p:graphicFrame>
        <p:nvGraphicFramePr>
          <p:cNvPr id="6" name="Chart 5">
            <a:extLst>
              <a:ext uri="{FF2B5EF4-FFF2-40B4-BE49-F238E27FC236}">
                <a16:creationId xmlns:a16="http://schemas.microsoft.com/office/drawing/2014/main" id="{CBA02AD4-9E71-9675-9333-D94ABC810414}"/>
              </a:ext>
            </a:extLst>
          </p:cNvPr>
          <p:cNvGraphicFramePr>
            <a:graphicFrameLocks/>
          </p:cNvGraphicFramePr>
          <p:nvPr>
            <p:extLst>
              <p:ext uri="{D42A27DB-BD31-4B8C-83A1-F6EECF244321}">
                <p14:modId xmlns:p14="http://schemas.microsoft.com/office/powerpoint/2010/main" val="1953742252"/>
              </p:ext>
            </p:extLst>
          </p:nvPr>
        </p:nvGraphicFramePr>
        <p:xfrm>
          <a:off x="1066800" y="1641763"/>
          <a:ext cx="10058400" cy="454785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48869F4-7283-DC75-5BC1-3B8DF1CB5256}"/>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4B2A35B1-5E7E-573A-E9A4-3CCF24CD160D}"/>
              </a:ext>
            </a:extLst>
          </p:cNvPr>
          <p:cNvSpPr>
            <a:spLocks noGrp="1"/>
          </p:cNvSpPr>
          <p:nvPr>
            <p:ph type="ftr" sz="quarter" idx="11"/>
          </p:nvPr>
        </p:nvSpPr>
        <p:spPr/>
        <p:txBody>
          <a:bodyPr/>
          <a:lstStyle/>
          <a:p>
            <a:r>
              <a:rPr lang="en-US"/>
              <a:t>Advancement to Candidacy | UCLA Economics</a:t>
            </a:r>
            <a:endParaRPr lang="en-US" dirty="0"/>
          </a:p>
        </p:txBody>
      </p:sp>
      <p:sp>
        <p:nvSpPr>
          <p:cNvPr id="4" name="Slide Number Placeholder 3">
            <a:extLst>
              <a:ext uri="{FF2B5EF4-FFF2-40B4-BE49-F238E27FC236}">
                <a16:creationId xmlns:a16="http://schemas.microsoft.com/office/drawing/2014/main" id="{81421A02-5903-5E35-7E90-7FDC34FE9551}"/>
              </a:ext>
            </a:extLst>
          </p:cNvPr>
          <p:cNvSpPr>
            <a:spLocks noGrp="1"/>
          </p:cNvSpPr>
          <p:nvPr>
            <p:ph type="sldNum" sz="quarter" idx="12"/>
          </p:nvPr>
        </p:nvSpPr>
        <p:spPr/>
        <p:txBody>
          <a:bodyPr/>
          <a:lstStyle/>
          <a:p>
            <a:fld id="{2DF84B27-0798-412D-A00C-EF3F9A019123}" type="slidenum">
              <a:rPr lang="en-US" smtClean="0"/>
              <a:pPr/>
              <a:t>14</a:t>
            </a:fld>
            <a:r>
              <a:rPr lang="en-US"/>
              <a:t>/27</a:t>
            </a:r>
            <a:endParaRPr lang="en-US" dirty="0"/>
          </a:p>
        </p:txBody>
      </p:sp>
    </p:spTree>
    <p:extLst>
      <p:ext uri="{BB962C8B-B14F-4D97-AF65-F5344CB8AC3E}">
        <p14:creationId xmlns:p14="http://schemas.microsoft.com/office/powerpoint/2010/main" val="91900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First four decades of enrollment</a:t>
            </a:r>
          </a:p>
        </p:txBody>
      </p:sp>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a:t>September 25, 2023</a:t>
            </a:r>
            <a:endParaRPr lang="en-US" dirty="0"/>
          </a:p>
        </p:txBody>
      </p:sp>
      <p:graphicFrame>
        <p:nvGraphicFramePr>
          <p:cNvPr id="4" name="Chart 3">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1817797611"/>
              </p:ext>
            </p:extLst>
          </p:nvPr>
        </p:nvGraphicFramePr>
        <p:xfrm>
          <a:off x="2454234" y="1847553"/>
          <a:ext cx="7272338"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8" name="Footer Placeholder 7">
            <a:extLst>
              <a:ext uri="{FF2B5EF4-FFF2-40B4-BE49-F238E27FC236}">
                <a16:creationId xmlns:a16="http://schemas.microsoft.com/office/drawing/2014/main" id="{47F0D131-EC8A-3E40-7414-FBEE1489C4CD}"/>
              </a:ext>
            </a:extLst>
          </p:cNvPr>
          <p:cNvSpPr>
            <a:spLocks noGrp="1"/>
          </p:cNvSpPr>
          <p:nvPr>
            <p:ph type="ftr" sz="quarter" idx="11"/>
          </p:nvPr>
        </p:nvSpPr>
        <p:spPr/>
        <p:txBody>
          <a:bodyPr/>
          <a:lstStyle/>
          <a:p>
            <a:r>
              <a:rPr lang="en-US"/>
              <a:t>Advancement to Candidacy | UCLA Economics</a:t>
            </a:r>
            <a:endParaRPr lang="en-US" dirty="0"/>
          </a:p>
        </p:txBody>
      </p:sp>
      <p:sp>
        <p:nvSpPr>
          <p:cNvPr id="5" name="Slide Number Placeholder 4">
            <a:extLst>
              <a:ext uri="{FF2B5EF4-FFF2-40B4-BE49-F238E27FC236}">
                <a16:creationId xmlns:a16="http://schemas.microsoft.com/office/drawing/2014/main" id="{9F5AC264-37F2-C0F1-5584-516692270FE1}"/>
              </a:ext>
            </a:extLst>
          </p:cNvPr>
          <p:cNvSpPr>
            <a:spLocks noGrp="1"/>
          </p:cNvSpPr>
          <p:nvPr>
            <p:ph type="sldNum" sz="quarter" idx="12"/>
          </p:nvPr>
        </p:nvSpPr>
        <p:spPr/>
        <p:txBody>
          <a:bodyPr/>
          <a:lstStyle/>
          <a:p>
            <a:fld id="{2DF84B27-0798-412D-A00C-EF3F9A019123}" type="slidenum">
              <a:rPr lang="en-US" smtClean="0"/>
              <a:pPr/>
              <a:t>15</a:t>
            </a:fld>
            <a:r>
              <a:rPr lang="en-US"/>
              <a:t>/27</a:t>
            </a:r>
            <a:endParaRPr lang="en-US" dirty="0"/>
          </a:p>
        </p:txBody>
      </p:sp>
    </p:spTree>
    <p:extLst>
      <p:ext uri="{BB962C8B-B14F-4D97-AF65-F5344CB8AC3E}">
        <p14:creationId xmlns:p14="http://schemas.microsoft.com/office/powerpoint/2010/main" val="170012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Expenditures per dollar of Federal</a:t>
            </a:r>
          </a:p>
        </p:txBody>
      </p:sp>
      <p:sp>
        <p:nvSpPr>
          <p:cNvPr id="19" name="TextBox 1">
            <a:extLst>
              <a:ext uri="{FF2B5EF4-FFF2-40B4-BE49-F238E27FC236}">
                <a16:creationId xmlns:a16="http://schemas.microsoft.com/office/drawing/2014/main" id="{CCC6395B-F0B5-5B7B-1870-08FF8E21CD07}"/>
              </a:ext>
            </a:extLst>
          </p:cNvPr>
          <p:cNvSpPr txBox="1"/>
          <p:nvPr/>
        </p:nvSpPr>
        <p:spPr>
          <a:xfrm>
            <a:off x="2303363" y="6150887"/>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(1950).</a:t>
            </a:r>
          </a:p>
        </p:txBody>
      </p:sp>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ED6BACAE-8608-5E84-183D-F9282F32C92D}"/>
              </a:ext>
            </a:extLst>
          </p:cNvPr>
          <p:cNvSpPr>
            <a:spLocks noGrp="1"/>
          </p:cNvSpPr>
          <p:nvPr>
            <p:ph type="ftr" sz="quarter" idx="11"/>
          </p:nvPr>
        </p:nvSpPr>
        <p:spPr/>
        <p:txBody>
          <a:bodyPr/>
          <a:lstStyle/>
          <a:p>
            <a:r>
              <a:rPr lang="en-US"/>
              <a:t>Advancement to Candidacy | UCLA Economics</a:t>
            </a:r>
            <a:endParaRPr lang="en-US" dirty="0"/>
          </a:p>
        </p:txBody>
      </p:sp>
      <p:pic>
        <p:nvPicPr>
          <p:cNvPr id="14" name="Content Placeholder 13">
            <a:extLst>
              <a:ext uri="{FF2B5EF4-FFF2-40B4-BE49-F238E27FC236}">
                <a16:creationId xmlns:a16="http://schemas.microsoft.com/office/drawing/2014/main" id="{CED30EDF-5890-F831-57C4-1F110B9B2994}"/>
              </a:ext>
            </a:extLst>
          </p:cNvPr>
          <p:cNvPicPr>
            <a:picLocks noGrp="1" noChangeAspect="1"/>
          </p:cNvPicPr>
          <p:nvPr>
            <p:ph idx="1"/>
          </p:nvPr>
        </p:nvPicPr>
        <p:blipFill>
          <a:blip r:embed="rId3"/>
          <a:stretch>
            <a:fillRect/>
          </a:stretch>
        </p:blipFill>
        <p:spPr>
          <a:xfrm>
            <a:off x="2303363" y="1774510"/>
            <a:ext cx="7585273" cy="4444301"/>
          </a:xfrm>
          <a:prstGeom prst="rect">
            <a:avLst/>
          </a:prstGeom>
        </p:spPr>
      </p:pic>
      <p:sp>
        <p:nvSpPr>
          <p:cNvPr id="4" name="Slide Number Placeholder 3">
            <a:extLst>
              <a:ext uri="{FF2B5EF4-FFF2-40B4-BE49-F238E27FC236}">
                <a16:creationId xmlns:a16="http://schemas.microsoft.com/office/drawing/2014/main" id="{785DFDB9-FEC3-E1D5-F951-8E93E4FB35B4}"/>
              </a:ext>
            </a:extLst>
          </p:cNvPr>
          <p:cNvSpPr>
            <a:spLocks noGrp="1"/>
          </p:cNvSpPr>
          <p:nvPr>
            <p:ph type="sldNum" sz="quarter" idx="12"/>
          </p:nvPr>
        </p:nvSpPr>
        <p:spPr/>
        <p:txBody>
          <a:bodyPr/>
          <a:lstStyle/>
          <a:p>
            <a:fld id="{2DF84B27-0798-412D-A00C-EF3F9A019123}" type="slidenum">
              <a:rPr lang="en-US" smtClean="0"/>
              <a:pPr/>
              <a:t>16</a:t>
            </a:fld>
            <a:r>
              <a:rPr lang="en-US"/>
              <a:t>/27</a:t>
            </a:r>
            <a:endParaRPr lang="en-US" dirty="0"/>
          </a:p>
        </p:txBody>
      </p:sp>
    </p:spTree>
    <p:extLst>
      <p:ext uri="{BB962C8B-B14F-4D97-AF65-F5344CB8AC3E}">
        <p14:creationId xmlns:p14="http://schemas.microsoft.com/office/powerpoint/2010/main" val="397819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Public data sources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Advancement to Candidacy | UCLA Economics</a:t>
            </a:r>
            <a:endParaRPr lang="en-US" dirty="0"/>
          </a:p>
        </p:txBody>
      </p:sp>
      <p:sp>
        <p:nvSpPr>
          <p:cNvPr id="5" name="Content Placeholder 4">
            <a:extLst>
              <a:ext uri="{FF2B5EF4-FFF2-40B4-BE49-F238E27FC236}">
                <a16:creationId xmlns:a16="http://schemas.microsoft.com/office/drawing/2014/main" id="{C137F3AF-4DDA-B02A-545D-93B428C29E00}"/>
              </a:ext>
            </a:extLst>
          </p:cNvPr>
          <p:cNvSpPr>
            <a:spLocks noGrp="1"/>
          </p:cNvSpPr>
          <p:nvPr>
            <p:ph idx="1"/>
          </p:nvPr>
        </p:nvSpPr>
        <p:spPr/>
        <p:txBody>
          <a:bodyPr/>
          <a:lstStyle/>
          <a:p>
            <a:r>
              <a:rPr lang="en-US" u="sng" dirty="0"/>
              <a:t>U.S. Census</a:t>
            </a:r>
          </a:p>
          <a:p>
            <a:pPr>
              <a:buFont typeface="Arial" panose="020B0604020202020204" pitchFamily="34" charset="0"/>
              <a:buChar char="•"/>
            </a:pPr>
            <a:r>
              <a:rPr lang="en-US" dirty="0"/>
              <a:t> 1940, 1950, 1960, 1970</a:t>
            </a:r>
          </a:p>
          <a:p>
            <a:pPr>
              <a:buFont typeface="Arial" panose="020B0604020202020204" pitchFamily="34" charset="0"/>
              <a:buChar char="•"/>
            </a:pPr>
            <a:r>
              <a:rPr lang="en-US" dirty="0"/>
              <a:t> Key variables: Occupation codes, education, vocational training (1970 only)</a:t>
            </a:r>
          </a:p>
          <a:p>
            <a:pPr>
              <a:buFont typeface="Arial" panose="020B0604020202020204" pitchFamily="34" charset="0"/>
              <a:buChar char="•"/>
            </a:pPr>
            <a:r>
              <a:rPr lang="en-US" dirty="0"/>
              <a:t> Compare birth cohorts </a:t>
            </a:r>
          </a:p>
          <a:p>
            <a:pPr>
              <a:buFont typeface="Arial" panose="020B0604020202020204" pitchFamily="34" charset="0"/>
              <a:buChar char="•"/>
            </a:pPr>
            <a:endParaRPr lang="en-US" dirty="0"/>
          </a:p>
          <a:p>
            <a:pPr marL="0" indent="0">
              <a:buNone/>
            </a:pPr>
            <a:r>
              <a:rPr lang="en-US" u="sng" dirty="0"/>
              <a:t>National Sample Survey of Registered Nurses (NSSRN)</a:t>
            </a:r>
          </a:p>
          <a:p>
            <a:pPr>
              <a:buFont typeface="Arial" panose="020B0604020202020204" pitchFamily="34" charset="0"/>
              <a:buChar char="•"/>
            </a:pPr>
            <a:r>
              <a:rPr lang="en-US" dirty="0"/>
              <a:t> 1977 (and every 4 years through 2018) </a:t>
            </a:r>
          </a:p>
          <a:p>
            <a:pPr>
              <a:buFont typeface="Arial" panose="020B0604020202020204" pitchFamily="34" charset="0"/>
              <a:buChar char="•"/>
            </a:pPr>
            <a:r>
              <a:rPr lang="en-US" dirty="0"/>
              <a:t> Key variables: level of nursing education</a:t>
            </a:r>
          </a:p>
          <a:p>
            <a:pPr marL="0" indent="0">
              <a:buNone/>
            </a:pPr>
            <a:endParaRPr lang="en-US" u="sng" dirty="0"/>
          </a:p>
          <a:p>
            <a:pPr marL="0" indent="0">
              <a:buNone/>
            </a:pP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17</a:t>
            </a:fld>
            <a:r>
              <a:rPr lang="en-US"/>
              <a:t>/27</a:t>
            </a:r>
            <a:endParaRPr lang="en-US" dirty="0"/>
          </a:p>
        </p:txBody>
      </p:sp>
    </p:spTree>
    <p:extLst>
      <p:ext uri="{BB962C8B-B14F-4D97-AF65-F5344CB8AC3E}">
        <p14:creationId xmlns:p14="http://schemas.microsoft.com/office/powerpoint/2010/main" val="130905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Identifying vocational students</a:t>
            </a:r>
          </a:p>
        </p:txBody>
      </p:sp>
      <p:sp>
        <p:nvSpPr>
          <p:cNvPr id="19" name="TextBox 1">
            <a:extLst>
              <a:ext uri="{FF2B5EF4-FFF2-40B4-BE49-F238E27FC236}">
                <a16:creationId xmlns:a16="http://schemas.microsoft.com/office/drawing/2014/main" id="{CCC6395B-F0B5-5B7B-1870-08FF8E21CD07}"/>
              </a:ext>
            </a:extLst>
          </p:cNvPr>
          <p:cNvSpPr txBox="1"/>
          <p:nvPr/>
        </p:nvSpPr>
        <p:spPr>
          <a:xfrm>
            <a:off x="1330961" y="635787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(1962).</a:t>
            </a:r>
          </a:p>
        </p:txBody>
      </p:sp>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ED6BACAE-8608-5E84-183D-F9282F32C92D}"/>
              </a:ext>
            </a:extLst>
          </p:cNvPr>
          <p:cNvSpPr>
            <a:spLocks noGrp="1"/>
          </p:cNvSpPr>
          <p:nvPr>
            <p:ph type="ftr" sz="quarter" idx="11"/>
          </p:nvPr>
        </p:nvSpPr>
        <p:spPr/>
        <p:txBody>
          <a:bodyPr/>
          <a:lstStyle/>
          <a:p>
            <a:r>
              <a:rPr lang="en-US"/>
              <a:t>Advancement to Candidacy | UCLA Economics</a:t>
            </a:r>
            <a:endParaRPr lang="en-US" dirty="0"/>
          </a:p>
        </p:txBody>
      </p:sp>
      <p:sp>
        <p:nvSpPr>
          <p:cNvPr id="6" name="Content Placeholder 4">
            <a:extLst>
              <a:ext uri="{FF2B5EF4-FFF2-40B4-BE49-F238E27FC236}">
                <a16:creationId xmlns:a16="http://schemas.microsoft.com/office/drawing/2014/main" id="{7924B4E2-7B57-1CE6-9B03-4624E872E93B}"/>
              </a:ext>
            </a:extLst>
          </p:cNvPr>
          <p:cNvSpPr>
            <a:spLocks noGrp="1"/>
          </p:cNvSpPr>
          <p:nvPr>
            <p:ph idx="1"/>
          </p:nvPr>
        </p:nvSpPr>
        <p:spPr>
          <a:xfrm>
            <a:off x="1097280" y="1845734"/>
            <a:ext cx="10058400" cy="4023360"/>
          </a:xfrm>
        </p:spPr>
        <p:txBody>
          <a:bodyPr>
            <a:normAutofit/>
          </a:bodyPr>
          <a:lstStyle/>
          <a:p>
            <a:r>
              <a:rPr lang="en-US" sz="2800" dirty="0"/>
              <a:t> Use structure of Smith-Hughes Act</a:t>
            </a:r>
          </a:p>
          <a:p>
            <a:pPr lvl="2">
              <a:lnSpc>
                <a:spcPct val="150000"/>
              </a:lnSpc>
            </a:pPr>
            <a:r>
              <a:rPr lang="en-US" sz="2000" dirty="0"/>
              <a:t>14-18 years old</a:t>
            </a:r>
          </a:p>
          <a:p>
            <a:pPr lvl="2">
              <a:lnSpc>
                <a:spcPct val="150000"/>
              </a:lnSpc>
            </a:pPr>
            <a:r>
              <a:rPr lang="en-US" sz="2000" dirty="0"/>
              <a:t>Less than bachelor’s degree</a:t>
            </a:r>
          </a:p>
          <a:p>
            <a:pPr lvl="1">
              <a:lnSpc>
                <a:spcPct val="150000"/>
              </a:lnSpc>
            </a:pPr>
            <a:r>
              <a:rPr lang="en-US" sz="2400" dirty="0"/>
              <a:t>“Exposed” cohorts</a:t>
            </a:r>
          </a:p>
          <a:p>
            <a:pPr lvl="2"/>
            <a:r>
              <a:rPr lang="en-US" sz="1800" dirty="0"/>
              <a:t>1938 </a:t>
            </a:r>
            <a:r>
              <a:rPr lang="en-US" sz="1800" dirty="0">
                <a:sym typeface="Wingdings" panose="05000000000000000000" pitchFamily="2" charset="2"/>
              </a:rPr>
              <a:t> first students talking “distributive occupation” courses</a:t>
            </a:r>
          </a:p>
          <a:p>
            <a:pPr lvl="2"/>
            <a:r>
              <a:rPr lang="en-US" sz="1800" dirty="0"/>
              <a:t>1957 </a:t>
            </a:r>
            <a:r>
              <a:rPr lang="en-US" sz="1800" dirty="0">
                <a:sym typeface="Wingdings" panose="05000000000000000000" pitchFamily="2" charset="2"/>
              </a:rPr>
              <a:t> first students talking “practical nursing” courses</a:t>
            </a:r>
            <a:r>
              <a:rPr lang="en-US" sz="1800" dirty="0"/>
              <a:t> </a:t>
            </a:r>
          </a:p>
          <a:p>
            <a:pPr marL="201168" lvl="1" indent="0">
              <a:buNone/>
            </a:pPr>
            <a:endParaRPr lang="en-US" sz="2200" dirty="0"/>
          </a:p>
          <a:p>
            <a:pPr marL="201168" lvl="1" indent="0">
              <a:buNone/>
            </a:pPr>
            <a:r>
              <a:rPr lang="en-US" sz="2200" dirty="0"/>
              <a:t>Do workers in these cohorts have relatively more of these jobs?</a:t>
            </a:r>
          </a:p>
          <a:p>
            <a:pPr lvl="1"/>
            <a:endParaRPr lang="en-US" sz="2200" dirty="0"/>
          </a:p>
          <a:p>
            <a:pPr lvl="1"/>
            <a:endParaRPr lang="en-US" sz="2400" dirty="0"/>
          </a:p>
          <a:p>
            <a:pPr marL="0" indent="0">
              <a:buNone/>
            </a:pPr>
            <a:endParaRPr lang="en-US" sz="2800" dirty="0"/>
          </a:p>
        </p:txBody>
      </p:sp>
      <p:sp>
        <p:nvSpPr>
          <p:cNvPr id="4" name="Slide Number Placeholder 3">
            <a:extLst>
              <a:ext uri="{FF2B5EF4-FFF2-40B4-BE49-F238E27FC236}">
                <a16:creationId xmlns:a16="http://schemas.microsoft.com/office/drawing/2014/main" id="{308C829D-D2BD-44D6-6F4F-F43BCAACE246}"/>
              </a:ext>
            </a:extLst>
          </p:cNvPr>
          <p:cNvSpPr>
            <a:spLocks noGrp="1"/>
          </p:cNvSpPr>
          <p:nvPr>
            <p:ph type="sldNum" sz="quarter" idx="12"/>
          </p:nvPr>
        </p:nvSpPr>
        <p:spPr/>
        <p:txBody>
          <a:bodyPr/>
          <a:lstStyle/>
          <a:p>
            <a:fld id="{2DF84B27-0798-412D-A00C-EF3F9A019123}" type="slidenum">
              <a:rPr lang="en-US" smtClean="0"/>
              <a:pPr/>
              <a:t>18</a:t>
            </a:fld>
            <a:r>
              <a:rPr lang="en-US"/>
              <a:t>/27</a:t>
            </a:r>
            <a:endParaRPr lang="en-US" dirty="0"/>
          </a:p>
        </p:txBody>
      </p:sp>
    </p:spTree>
    <p:extLst>
      <p:ext uri="{BB962C8B-B14F-4D97-AF65-F5344CB8AC3E}">
        <p14:creationId xmlns:p14="http://schemas.microsoft.com/office/powerpoint/2010/main" val="124381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AD20-51CA-791C-D142-EE7F9B3535B4}"/>
              </a:ext>
            </a:extLst>
          </p:cNvPr>
          <p:cNvSpPr>
            <a:spLocks noGrp="1"/>
          </p:cNvSpPr>
          <p:nvPr>
            <p:ph type="title"/>
          </p:nvPr>
        </p:nvSpPr>
        <p:spPr/>
        <p:txBody>
          <a:bodyPr/>
          <a:lstStyle/>
          <a:p>
            <a:r>
              <a:rPr lang="en-US" dirty="0"/>
              <a:t>Research agenda – the big picture</a:t>
            </a:r>
          </a:p>
        </p:txBody>
      </p:sp>
      <p:sp>
        <p:nvSpPr>
          <p:cNvPr id="3" name="Content Placeholder 2">
            <a:extLst>
              <a:ext uri="{FF2B5EF4-FFF2-40B4-BE49-F238E27FC236}">
                <a16:creationId xmlns:a16="http://schemas.microsoft.com/office/drawing/2014/main" id="{7348A770-5618-DD09-65EE-B1B791C8B020}"/>
              </a:ext>
            </a:extLst>
          </p:cNvPr>
          <p:cNvSpPr>
            <a:spLocks noGrp="1"/>
          </p:cNvSpPr>
          <p:nvPr>
            <p:ph idx="1"/>
          </p:nvPr>
        </p:nvSpPr>
        <p:spPr/>
        <p:txBody>
          <a:bodyPr>
            <a:normAutofit fontScale="92500" lnSpcReduction="20000"/>
          </a:bodyPr>
          <a:lstStyle/>
          <a:p>
            <a:pPr marL="749808" lvl="1" indent="-457200">
              <a:buFont typeface="+mj-lt"/>
              <a:buAutoNum type="arabicPeriod"/>
            </a:pPr>
            <a:endParaRPr lang="en-US" dirty="0"/>
          </a:p>
          <a:p>
            <a:pPr marL="749808" lvl="1" indent="-457200">
              <a:buFont typeface="+mj-lt"/>
              <a:buAutoNum type="arabicPeriod"/>
            </a:pPr>
            <a:r>
              <a:rPr lang="en-US" sz="2400" dirty="0"/>
              <a:t>How and why do workers in the United States acquire skills?</a:t>
            </a:r>
          </a:p>
          <a:p>
            <a:pPr marL="749808" lvl="1" indent="-457200">
              <a:buFont typeface="+mj-lt"/>
              <a:buAutoNum type="arabicPeriod"/>
            </a:pPr>
            <a:endParaRPr lang="en-US" sz="2400" dirty="0"/>
          </a:p>
          <a:p>
            <a:pPr marL="749808" lvl="1" indent="-457200">
              <a:buFont typeface="+mj-lt"/>
              <a:buAutoNum type="arabicPeriod"/>
            </a:pPr>
            <a:r>
              <a:rPr lang="en-US" sz="2400" dirty="0"/>
              <a:t>Which aspects of the U.S. education and labor markets set it apart from otherwise similar countries? </a:t>
            </a:r>
          </a:p>
          <a:p>
            <a:pPr marL="292608" lvl="1" indent="0">
              <a:buNone/>
            </a:pPr>
            <a:endParaRPr lang="en-US" dirty="0"/>
          </a:p>
          <a:p>
            <a:pPr marL="292608" lvl="1" indent="0">
              <a:buNone/>
            </a:pPr>
            <a:endParaRPr lang="en-US" dirty="0"/>
          </a:p>
          <a:p>
            <a:pPr marL="292608" lvl="1" indent="0">
              <a:buNone/>
            </a:pPr>
            <a:r>
              <a:rPr lang="en-US" sz="2000" dirty="0"/>
              <a:t>Role of training/schooling (high school + postsecondary) on </a:t>
            </a:r>
          </a:p>
          <a:p>
            <a:pPr marL="1494310" lvl="6" indent="-285750">
              <a:lnSpc>
                <a:spcPct val="160000"/>
              </a:lnSpc>
            </a:pPr>
            <a:r>
              <a:rPr lang="en-US" sz="1800" dirty="0"/>
              <a:t>Human capital investment</a:t>
            </a:r>
          </a:p>
          <a:p>
            <a:pPr marL="1494310" lvl="6" indent="-285750">
              <a:lnSpc>
                <a:spcPct val="160000"/>
              </a:lnSpc>
            </a:pPr>
            <a:r>
              <a:rPr lang="en-US" sz="1800" dirty="0"/>
              <a:t>Employment</a:t>
            </a:r>
          </a:p>
          <a:p>
            <a:pPr marL="1494310" lvl="6" indent="-285750">
              <a:lnSpc>
                <a:spcPct val="160000"/>
              </a:lnSpc>
            </a:pPr>
            <a:r>
              <a:rPr lang="en-US" sz="1800" dirty="0"/>
              <a:t>Occupational choice</a:t>
            </a:r>
          </a:p>
          <a:p>
            <a:pPr marL="201168" lvl="1" indent="0">
              <a:buNone/>
            </a:pPr>
            <a:r>
              <a:rPr lang="en-US" dirty="0"/>
              <a:t>	</a:t>
            </a:r>
          </a:p>
          <a:p>
            <a:pPr marL="201168" lvl="1" indent="0">
              <a:buNone/>
            </a:pPr>
            <a:endParaRPr lang="en-US" dirty="0"/>
          </a:p>
        </p:txBody>
      </p:sp>
      <p:sp>
        <p:nvSpPr>
          <p:cNvPr id="4" name="Date Placeholder 3">
            <a:extLst>
              <a:ext uri="{FF2B5EF4-FFF2-40B4-BE49-F238E27FC236}">
                <a16:creationId xmlns:a16="http://schemas.microsoft.com/office/drawing/2014/main" id="{B1905456-90E1-75FF-EF12-D7F55CDB8839}"/>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CCD2A92B-7132-4BAE-EDB4-6B974A70778F}"/>
              </a:ext>
            </a:extLst>
          </p:cNvPr>
          <p:cNvSpPr>
            <a:spLocks noGrp="1"/>
          </p:cNvSpPr>
          <p:nvPr>
            <p:ph type="ftr" sz="quarter" idx="11"/>
          </p:nvPr>
        </p:nvSpPr>
        <p:spPr/>
        <p:txBody>
          <a:bodyPr/>
          <a:lstStyle/>
          <a:p>
            <a:r>
              <a:rPr lang="en-US"/>
              <a:t>Advancement to Candidacy | UCLA Economics</a:t>
            </a:r>
            <a:endParaRPr lang="en-US" dirty="0"/>
          </a:p>
        </p:txBody>
      </p:sp>
      <p:sp>
        <p:nvSpPr>
          <p:cNvPr id="5" name="Slide Number Placeholder 4">
            <a:extLst>
              <a:ext uri="{FF2B5EF4-FFF2-40B4-BE49-F238E27FC236}">
                <a16:creationId xmlns:a16="http://schemas.microsoft.com/office/drawing/2014/main" id="{6559E4A0-7EEF-AD3A-0B68-BD221EB9BC9C}"/>
              </a:ext>
            </a:extLst>
          </p:cNvPr>
          <p:cNvSpPr>
            <a:spLocks noGrp="1"/>
          </p:cNvSpPr>
          <p:nvPr>
            <p:ph type="sldNum" sz="quarter" idx="12"/>
          </p:nvPr>
        </p:nvSpPr>
        <p:spPr/>
        <p:txBody>
          <a:bodyPr/>
          <a:lstStyle/>
          <a:p>
            <a:fld id="{2DF84B27-0798-412D-A00C-EF3F9A019123}" type="slidenum">
              <a:rPr lang="en-US" smtClean="0"/>
              <a:pPr/>
              <a:t>1</a:t>
            </a:fld>
            <a:r>
              <a:rPr lang="en-US"/>
              <a:t>/27</a:t>
            </a:r>
            <a:endParaRPr lang="en-US" dirty="0"/>
          </a:p>
        </p:txBody>
      </p:sp>
    </p:spTree>
    <p:extLst>
      <p:ext uri="{BB962C8B-B14F-4D97-AF65-F5344CB8AC3E}">
        <p14:creationId xmlns:p14="http://schemas.microsoft.com/office/powerpoint/2010/main" val="41444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Decline followed by rise</a:t>
            </a:r>
          </a:p>
        </p:txBody>
      </p:sp>
      <p:pic>
        <p:nvPicPr>
          <p:cNvPr id="10" name="Content Placeholder 9" descr="A graph with numbers and lines&#10;&#10;Description automatically generated with medium confidence">
            <a:extLst>
              <a:ext uri="{FF2B5EF4-FFF2-40B4-BE49-F238E27FC236}">
                <a16:creationId xmlns:a16="http://schemas.microsoft.com/office/drawing/2014/main" id="{86C198E2-C0B7-0BCE-0C64-6E38B51680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82665"/>
            <a:ext cx="6725020" cy="4431814"/>
          </a:xfrm>
        </p:spPr>
      </p:pic>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Advancement to Candidacy | UCLA Economics</a:t>
            </a:r>
            <a:endParaRPr lang="en-US" dirty="0"/>
          </a:p>
        </p:txBody>
      </p:sp>
      <p:sp>
        <p:nvSpPr>
          <p:cNvPr id="11" name="TextBox 10">
            <a:extLst>
              <a:ext uri="{FF2B5EF4-FFF2-40B4-BE49-F238E27FC236}">
                <a16:creationId xmlns:a16="http://schemas.microsoft.com/office/drawing/2014/main" id="{B8FF381B-5A2C-169E-DCC5-562F12894844}"/>
              </a:ext>
            </a:extLst>
          </p:cNvPr>
          <p:cNvSpPr txBox="1"/>
          <p:nvPr/>
        </p:nvSpPr>
        <p:spPr>
          <a:xfrm>
            <a:off x="8184995" y="3129076"/>
            <a:ext cx="3155795" cy="646331"/>
          </a:xfrm>
          <a:prstGeom prst="rect">
            <a:avLst/>
          </a:prstGeom>
          <a:noFill/>
        </p:spPr>
        <p:txBody>
          <a:bodyPr wrap="square" rtlCol="0">
            <a:spAutoFit/>
          </a:bodyPr>
          <a:lstStyle/>
          <a:p>
            <a:r>
              <a:rPr lang="en-US" dirty="0">
                <a:solidFill>
                  <a:srgbClr val="0070C0"/>
                </a:solidFill>
              </a:rPr>
              <a:t>Blue line: born 1920</a:t>
            </a:r>
          </a:p>
          <a:p>
            <a:r>
              <a:rPr lang="en-US" dirty="0">
                <a:solidFill>
                  <a:srgbClr val="FF0000"/>
                </a:solidFill>
              </a:rPr>
              <a:t>Red line: born 1924</a:t>
            </a:r>
          </a:p>
        </p:txBody>
      </p:sp>
      <p:sp>
        <p:nvSpPr>
          <p:cNvPr id="3" name="Slide Number Placeholder 2">
            <a:extLst>
              <a:ext uri="{FF2B5EF4-FFF2-40B4-BE49-F238E27FC236}">
                <a16:creationId xmlns:a16="http://schemas.microsoft.com/office/drawing/2014/main" id="{1CB0B70A-77B4-6BC2-D20D-1480FEC90A8E}"/>
              </a:ext>
            </a:extLst>
          </p:cNvPr>
          <p:cNvSpPr>
            <a:spLocks noGrp="1"/>
          </p:cNvSpPr>
          <p:nvPr>
            <p:ph type="sldNum" sz="quarter" idx="12"/>
          </p:nvPr>
        </p:nvSpPr>
        <p:spPr/>
        <p:txBody>
          <a:bodyPr/>
          <a:lstStyle/>
          <a:p>
            <a:fld id="{2DF84B27-0798-412D-A00C-EF3F9A019123}" type="slidenum">
              <a:rPr lang="en-US" smtClean="0"/>
              <a:pPr/>
              <a:t>19</a:t>
            </a:fld>
            <a:r>
              <a:rPr lang="en-US"/>
              <a:t>/27</a:t>
            </a:r>
            <a:endParaRPr lang="en-US" dirty="0"/>
          </a:p>
        </p:txBody>
      </p:sp>
    </p:spTree>
    <p:extLst>
      <p:ext uri="{BB962C8B-B14F-4D97-AF65-F5344CB8AC3E}">
        <p14:creationId xmlns:p14="http://schemas.microsoft.com/office/powerpoint/2010/main" val="3144448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DD82-F058-3FEB-4670-03278FDE1CFB}"/>
              </a:ext>
            </a:extLst>
          </p:cNvPr>
          <p:cNvSpPr>
            <a:spLocks noGrp="1"/>
          </p:cNvSpPr>
          <p:nvPr>
            <p:ph type="title"/>
          </p:nvPr>
        </p:nvSpPr>
        <p:spPr/>
        <p:txBody>
          <a:bodyPr/>
          <a:lstStyle/>
          <a:p>
            <a:r>
              <a:rPr lang="en-US" dirty="0"/>
              <a:t>Consistent pattern across regions</a:t>
            </a:r>
          </a:p>
        </p:txBody>
      </p:sp>
      <p:pic>
        <p:nvPicPr>
          <p:cNvPr id="8" name="Content Placeholder 7" descr="A graph of different numbers and numbers&#10;&#10;Description automatically generated with medium confidence">
            <a:extLst>
              <a:ext uri="{FF2B5EF4-FFF2-40B4-BE49-F238E27FC236}">
                <a16:creationId xmlns:a16="http://schemas.microsoft.com/office/drawing/2014/main" id="{A25B6FE2-3E9C-37C1-24D1-EB0BB116FE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238" y="1886339"/>
            <a:ext cx="6713869" cy="4424466"/>
          </a:xfrm>
        </p:spPr>
      </p:pic>
      <p:sp>
        <p:nvSpPr>
          <p:cNvPr id="4" name="Date Placeholder 3">
            <a:extLst>
              <a:ext uri="{FF2B5EF4-FFF2-40B4-BE49-F238E27FC236}">
                <a16:creationId xmlns:a16="http://schemas.microsoft.com/office/drawing/2014/main" id="{64371635-21E1-C358-FE4B-A3947EC658EA}"/>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28C855DF-0FFE-D51A-0575-E1867D3286B5}"/>
              </a:ext>
            </a:extLst>
          </p:cNvPr>
          <p:cNvSpPr>
            <a:spLocks noGrp="1"/>
          </p:cNvSpPr>
          <p:nvPr>
            <p:ph type="ftr" sz="quarter" idx="11"/>
          </p:nvPr>
        </p:nvSpPr>
        <p:spPr/>
        <p:txBody>
          <a:bodyPr/>
          <a:lstStyle/>
          <a:p>
            <a:r>
              <a:rPr lang="en-US"/>
              <a:t>Advancement to Candidacy | UCLA Economics</a:t>
            </a:r>
            <a:endParaRPr lang="en-US" dirty="0"/>
          </a:p>
        </p:txBody>
      </p:sp>
      <p:sp>
        <p:nvSpPr>
          <p:cNvPr id="9" name="TextBox 8">
            <a:extLst>
              <a:ext uri="{FF2B5EF4-FFF2-40B4-BE49-F238E27FC236}">
                <a16:creationId xmlns:a16="http://schemas.microsoft.com/office/drawing/2014/main" id="{34CE9A24-6E8A-1CFE-E889-A008345B70CC}"/>
              </a:ext>
            </a:extLst>
          </p:cNvPr>
          <p:cNvSpPr txBox="1"/>
          <p:nvPr/>
        </p:nvSpPr>
        <p:spPr>
          <a:xfrm>
            <a:off x="8184995" y="3129076"/>
            <a:ext cx="3155795" cy="646331"/>
          </a:xfrm>
          <a:prstGeom prst="rect">
            <a:avLst/>
          </a:prstGeom>
          <a:noFill/>
        </p:spPr>
        <p:txBody>
          <a:bodyPr wrap="square" rtlCol="0">
            <a:spAutoFit/>
          </a:bodyPr>
          <a:lstStyle/>
          <a:p>
            <a:r>
              <a:rPr lang="en-US" dirty="0">
                <a:solidFill>
                  <a:srgbClr val="0070C0"/>
                </a:solidFill>
              </a:rPr>
              <a:t>Blue line: born 1920</a:t>
            </a:r>
          </a:p>
          <a:p>
            <a:r>
              <a:rPr lang="en-US" dirty="0">
                <a:solidFill>
                  <a:srgbClr val="FF0000"/>
                </a:solidFill>
              </a:rPr>
              <a:t>Red line: born 1924</a:t>
            </a:r>
          </a:p>
        </p:txBody>
      </p:sp>
      <p:sp>
        <p:nvSpPr>
          <p:cNvPr id="3" name="Slide Number Placeholder 2">
            <a:extLst>
              <a:ext uri="{FF2B5EF4-FFF2-40B4-BE49-F238E27FC236}">
                <a16:creationId xmlns:a16="http://schemas.microsoft.com/office/drawing/2014/main" id="{60CA2D9B-9CCE-7CC3-C1ED-ADF3E566C2F1}"/>
              </a:ext>
            </a:extLst>
          </p:cNvPr>
          <p:cNvSpPr>
            <a:spLocks noGrp="1"/>
          </p:cNvSpPr>
          <p:nvPr>
            <p:ph type="sldNum" sz="quarter" idx="12"/>
          </p:nvPr>
        </p:nvSpPr>
        <p:spPr/>
        <p:txBody>
          <a:bodyPr/>
          <a:lstStyle/>
          <a:p>
            <a:fld id="{2DF84B27-0798-412D-A00C-EF3F9A019123}" type="slidenum">
              <a:rPr lang="en-US" smtClean="0"/>
              <a:pPr/>
              <a:t>20</a:t>
            </a:fld>
            <a:r>
              <a:rPr lang="en-US"/>
              <a:t>/27</a:t>
            </a:r>
            <a:endParaRPr lang="en-US" dirty="0"/>
          </a:p>
        </p:txBody>
      </p:sp>
    </p:spTree>
    <p:extLst>
      <p:ext uri="{BB962C8B-B14F-4D97-AF65-F5344CB8AC3E}">
        <p14:creationId xmlns:p14="http://schemas.microsoft.com/office/powerpoint/2010/main" val="492637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DD82-F058-3FEB-4670-03278FDE1CFB}"/>
              </a:ext>
            </a:extLst>
          </p:cNvPr>
          <p:cNvSpPr>
            <a:spLocks noGrp="1"/>
          </p:cNvSpPr>
          <p:nvPr>
            <p:ph type="title"/>
          </p:nvPr>
        </p:nvSpPr>
        <p:spPr/>
        <p:txBody>
          <a:bodyPr/>
          <a:lstStyle/>
          <a:p>
            <a:r>
              <a:rPr lang="en-US" dirty="0"/>
              <a:t>No rise among nurses</a:t>
            </a:r>
          </a:p>
        </p:txBody>
      </p:sp>
      <p:sp>
        <p:nvSpPr>
          <p:cNvPr id="4" name="Date Placeholder 3">
            <a:extLst>
              <a:ext uri="{FF2B5EF4-FFF2-40B4-BE49-F238E27FC236}">
                <a16:creationId xmlns:a16="http://schemas.microsoft.com/office/drawing/2014/main" id="{64371635-21E1-C358-FE4B-A3947EC658EA}"/>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28C855DF-0FFE-D51A-0575-E1867D3286B5}"/>
              </a:ext>
            </a:extLst>
          </p:cNvPr>
          <p:cNvSpPr>
            <a:spLocks noGrp="1"/>
          </p:cNvSpPr>
          <p:nvPr>
            <p:ph type="ftr" sz="quarter" idx="11"/>
          </p:nvPr>
        </p:nvSpPr>
        <p:spPr/>
        <p:txBody>
          <a:bodyPr/>
          <a:lstStyle/>
          <a:p>
            <a:r>
              <a:rPr lang="en-US"/>
              <a:t>Advancement to Candidacy | UCLA Economics</a:t>
            </a:r>
            <a:endParaRPr lang="en-US" dirty="0"/>
          </a:p>
        </p:txBody>
      </p:sp>
      <p:pic>
        <p:nvPicPr>
          <p:cNvPr id="10" name="Content Placeholder 9" descr="A graph of birth rate&#10;&#10;Description automatically generated">
            <a:extLst>
              <a:ext uri="{FF2B5EF4-FFF2-40B4-BE49-F238E27FC236}">
                <a16:creationId xmlns:a16="http://schemas.microsoft.com/office/drawing/2014/main" id="{7EE66F12-F094-2884-635F-0EC3D5107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993" y="1902019"/>
            <a:ext cx="6104251" cy="4022725"/>
          </a:xfrm>
        </p:spPr>
      </p:pic>
      <p:sp>
        <p:nvSpPr>
          <p:cNvPr id="11" name="TextBox 10">
            <a:extLst>
              <a:ext uri="{FF2B5EF4-FFF2-40B4-BE49-F238E27FC236}">
                <a16:creationId xmlns:a16="http://schemas.microsoft.com/office/drawing/2014/main" id="{75A4792B-F356-419E-1C78-B3BF61B8560E}"/>
              </a:ext>
            </a:extLst>
          </p:cNvPr>
          <p:cNvSpPr txBox="1"/>
          <p:nvPr/>
        </p:nvSpPr>
        <p:spPr>
          <a:xfrm>
            <a:off x="8184995" y="3129076"/>
            <a:ext cx="3155795" cy="646331"/>
          </a:xfrm>
          <a:prstGeom prst="rect">
            <a:avLst/>
          </a:prstGeom>
          <a:noFill/>
        </p:spPr>
        <p:txBody>
          <a:bodyPr wrap="square" rtlCol="0">
            <a:spAutoFit/>
          </a:bodyPr>
          <a:lstStyle/>
          <a:p>
            <a:r>
              <a:rPr lang="en-US" dirty="0">
                <a:solidFill>
                  <a:srgbClr val="0070C0"/>
                </a:solidFill>
              </a:rPr>
              <a:t>Blue line: born 1940</a:t>
            </a:r>
          </a:p>
          <a:p>
            <a:r>
              <a:rPr lang="en-US" dirty="0">
                <a:solidFill>
                  <a:srgbClr val="FF0000"/>
                </a:solidFill>
              </a:rPr>
              <a:t>Red line: born 1943</a:t>
            </a:r>
          </a:p>
        </p:txBody>
      </p:sp>
      <p:sp>
        <p:nvSpPr>
          <p:cNvPr id="3" name="Slide Number Placeholder 2">
            <a:extLst>
              <a:ext uri="{FF2B5EF4-FFF2-40B4-BE49-F238E27FC236}">
                <a16:creationId xmlns:a16="http://schemas.microsoft.com/office/drawing/2014/main" id="{5553E870-1EF0-E5AB-44C3-44B71B332CC2}"/>
              </a:ext>
            </a:extLst>
          </p:cNvPr>
          <p:cNvSpPr>
            <a:spLocks noGrp="1"/>
          </p:cNvSpPr>
          <p:nvPr>
            <p:ph type="sldNum" sz="quarter" idx="12"/>
          </p:nvPr>
        </p:nvSpPr>
        <p:spPr/>
        <p:txBody>
          <a:bodyPr/>
          <a:lstStyle/>
          <a:p>
            <a:fld id="{2DF84B27-0798-412D-A00C-EF3F9A019123}" type="slidenum">
              <a:rPr lang="en-US" smtClean="0"/>
              <a:pPr/>
              <a:t>21</a:t>
            </a:fld>
            <a:r>
              <a:rPr lang="en-US"/>
              <a:t>/27</a:t>
            </a:r>
            <a:endParaRPr lang="en-US" dirty="0"/>
          </a:p>
        </p:txBody>
      </p:sp>
    </p:spTree>
    <p:extLst>
      <p:ext uri="{BB962C8B-B14F-4D97-AF65-F5344CB8AC3E}">
        <p14:creationId xmlns:p14="http://schemas.microsoft.com/office/powerpoint/2010/main" val="29813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DD82-F058-3FEB-4670-03278FDE1CFB}"/>
              </a:ext>
            </a:extLst>
          </p:cNvPr>
          <p:cNvSpPr>
            <a:spLocks noGrp="1"/>
          </p:cNvSpPr>
          <p:nvPr>
            <p:ph type="title"/>
          </p:nvPr>
        </p:nvSpPr>
        <p:spPr/>
        <p:txBody>
          <a:bodyPr/>
          <a:lstStyle/>
          <a:p>
            <a:r>
              <a:rPr lang="en-US" dirty="0"/>
              <a:t>Nurse education requirements increased</a:t>
            </a:r>
          </a:p>
        </p:txBody>
      </p:sp>
      <p:sp>
        <p:nvSpPr>
          <p:cNvPr id="4" name="Date Placeholder 3">
            <a:extLst>
              <a:ext uri="{FF2B5EF4-FFF2-40B4-BE49-F238E27FC236}">
                <a16:creationId xmlns:a16="http://schemas.microsoft.com/office/drawing/2014/main" id="{64371635-21E1-C358-FE4B-A3947EC658EA}"/>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28C855DF-0FFE-D51A-0575-E1867D3286B5}"/>
              </a:ext>
            </a:extLst>
          </p:cNvPr>
          <p:cNvSpPr>
            <a:spLocks noGrp="1"/>
          </p:cNvSpPr>
          <p:nvPr>
            <p:ph type="ftr" sz="quarter" idx="11"/>
          </p:nvPr>
        </p:nvSpPr>
        <p:spPr/>
        <p:txBody>
          <a:bodyPr/>
          <a:lstStyle/>
          <a:p>
            <a:r>
              <a:rPr lang="en-US"/>
              <a:t>Advancement to Candidacy | UCLA Economics</a:t>
            </a:r>
            <a:endParaRPr lang="en-US" dirty="0"/>
          </a:p>
        </p:txBody>
      </p:sp>
      <p:pic>
        <p:nvPicPr>
          <p:cNvPr id="9" name="Content Placeholder 8" descr="A graph of nurses&#10;&#10;Description automatically generated">
            <a:extLst>
              <a:ext uri="{FF2B5EF4-FFF2-40B4-BE49-F238E27FC236}">
                <a16:creationId xmlns:a16="http://schemas.microsoft.com/office/drawing/2014/main" id="{8168702C-1107-9A50-419C-B15F8FDFA2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827" y="1846263"/>
            <a:ext cx="6674346" cy="4398420"/>
          </a:xfrm>
        </p:spPr>
      </p:pic>
      <p:sp>
        <p:nvSpPr>
          <p:cNvPr id="3" name="Slide Number Placeholder 2">
            <a:extLst>
              <a:ext uri="{FF2B5EF4-FFF2-40B4-BE49-F238E27FC236}">
                <a16:creationId xmlns:a16="http://schemas.microsoft.com/office/drawing/2014/main" id="{5E7D3BB1-9AB3-9E85-455F-A8BAA9B4F423}"/>
              </a:ext>
            </a:extLst>
          </p:cNvPr>
          <p:cNvSpPr>
            <a:spLocks noGrp="1"/>
          </p:cNvSpPr>
          <p:nvPr>
            <p:ph type="sldNum" sz="quarter" idx="12"/>
          </p:nvPr>
        </p:nvSpPr>
        <p:spPr/>
        <p:txBody>
          <a:bodyPr/>
          <a:lstStyle/>
          <a:p>
            <a:fld id="{2DF84B27-0798-412D-A00C-EF3F9A019123}" type="slidenum">
              <a:rPr lang="en-US" smtClean="0"/>
              <a:pPr/>
              <a:t>22</a:t>
            </a:fld>
            <a:r>
              <a:rPr lang="en-US"/>
              <a:t>/27</a:t>
            </a:r>
            <a:endParaRPr lang="en-US" dirty="0"/>
          </a:p>
        </p:txBody>
      </p:sp>
    </p:spTree>
    <p:extLst>
      <p:ext uri="{BB962C8B-B14F-4D97-AF65-F5344CB8AC3E}">
        <p14:creationId xmlns:p14="http://schemas.microsoft.com/office/powerpoint/2010/main" val="205897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2795-2CD1-FCBF-D9B1-2E1AA459F17F}"/>
              </a:ext>
            </a:extLst>
          </p:cNvPr>
          <p:cNvSpPr>
            <a:spLocks noGrp="1"/>
          </p:cNvSpPr>
          <p:nvPr>
            <p:ph type="title"/>
          </p:nvPr>
        </p:nvSpPr>
        <p:spPr/>
        <p:txBody>
          <a:bodyPr/>
          <a:lstStyle/>
          <a:p>
            <a:r>
              <a:rPr lang="en-US" dirty="0"/>
              <a:t>State variation in nurse training</a:t>
            </a:r>
          </a:p>
        </p:txBody>
      </p:sp>
      <p:pic>
        <p:nvPicPr>
          <p:cNvPr id="8" name="Content Placeholder 7" descr="A graph of nursing students&#10;&#10;Description automatically generated">
            <a:extLst>
              <a:ext uri="{FF2B5EF4-FFF2-40B4-BE49-F238E27FC236}">
                <a16:creationId xmlns:a16="http://schemas.microsoft.com/office/drawing/2014/main" id="{AA4BD913-2562-2FE1-CB09-C1CABE7D13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80" y="1846263"/>
            <a:ext cx="5663258" cy="4451166"/>
          </a:xfrm>
        </p:spPr>
      </p:pic>
      <p:sp>
        <p:nvSpPr>
          <p:cNvPr id="4" name="Date Placeholder 3">
            <a:extLst>
              <a:ext uri="{FF2B5EF4-FFF2-40B4-BE49-F238E27FC236}">
                <a16:creationId xmlns:a16="http://schemas.microsoft.com/office/drawing/2014/main" id="{6E12C384-9202-0F41-C68B-46224D874AFC}"/>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2F8DBFBF-4D3C-39B0-C6AE-57BD6A0940D6}"/>
              </a:ext>
            </a:extLst>
          </p:cNvPr>
          <p:cNvSpPr>
            <a:spLocks noGrp="1"/>
          </p:cNvSpPr>
          <p:nvPr>
            <p:ph type="ftr" sz="quarter" idx="11"/>
          </p:nvPr>
        </p:nvSpPr>
        <p:spPr/>
        <p:txBody>
          <a:bodyPr/>
          <a:lstStyle/>
          <a:p>
            <a:r>
              <a:rPr lang="en-US"/>
              <a:t>Advancement to Candidacy | UCLA Economics</a:t>
            </a:r>
            <a:endParaRPr lang="en-US" dirty="0"/>
          </a:p>
        </p:txBody>
      </p:sp>
      <p:sp>
        <p:nvSpPr>
          <p:cNvPr id="3" name="Slide Number Placeholder 2">
            <a:extLst>
              <a:ext uri="{FF2B5EF4-FFF2-40B4-BE49-F238E27FC236}">
                <a16:creationId xmlns:a16="http://schemas.microsoft.com/office/drawing/2014/main" id="{B99F823B-D435-F254-5207-264221F427C9}"/>
              </a:ext>
            </a:extLst>
          </p:cNvPr>
          <p:cNvSpPr>
            <a:spLocks noGrp="1"/>
          </p:cNvSpPr>
          <p:nvPr>
            <p:ph type="sldNum" sz="quarter" idx="12"/>
          </p:nvPr>
        </p:nvSpPr>
        <p:spPr/>
        <p:txBody>
          <a:bodyPr/>
          <a:lstStyle/>
          <a:p>
            <a:fld id="{2DF84B27-0798-412D-A00C-EF3F9A019123}" type="slidenum">
              <a:rPr lang="en-US" smtClean="0"/>
              <a:pPr/>
              <a:t>23</a:t>
            </a:fld>
            <a:r>
              <a:rPr lang="en-US"/>
              <a:t>/27</a:t>
            </a:r>
            <a:endParaRPr lang="en-US" dirty="0"/>
          </a:p>
        </p:txBody>
      </p:sp>
    </p:spTree>
    <p:extLst>
      <p:ext uri="{BB962C8B-B14F-4D97-AF65-F5344CB8AC3E}">
        <p14:creationId xmlns:p14="http://schemas.microsoft.com/office/powerpoint/2010/main" val="4110486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83D-3C27-C4D7-A245-336BB3BC1235}"/>
              </a:ext>
            </a:extLst>
          </p:cNvPr>
          <p:cNvSpPr>
            <a:spLocks noGrp="1"/>
          </p:cNvSpPr>
          <p:nvPr>
            <p:ph type="title"/>
          </p:nvPr>
        </p:nvSpPr>
        <p:spPr>
          <a:xfrm>
            <a:off x="1097280" y="286603"/>
            <a:ext cx="11737774" cy="1450757"/>
          </a:xfrm>
        </p:spPr>
        <p:txBody>
          <a:bodyPr>
            <a:normAutofit/>
          </a:bodyPr>
          <a:lstStyle/>
          <a:p>
            <a:r>
              <a:rPr lang="en-US" dirty="0"/>
              <a:t>Ch. 2: Political economy of U.S. vocational education policy</a:t>
            </a:r>
          </a:p>
        </p:txBody>
      </p:sp>
      <p:sp>
        <p:nvSpPr>
          <p:cNvPr id="3" name="Content Placeholder 2">
            <a:extLst>
              <a:ext uri="{FF2B5EF4-FFF2-40B4-BE49-F238E27FC236}">
                <a16:creationId xmlns:a16="http://schemas.microsoft.com/office/drawing/2014/main" id="{DE69BE28-5234-81EC-494F-FD9CA13D36AC}"/>
              </a:ext>
            </a:extLst>
          </p:cNvPr>
          <p:cNvSpPr>
            <a:spLocks noGrp="1"/>
          </p:cNvSpPr>
          <p:nvPr>
            <p:ph idx="1"/>
          </p:nvPr>
        </p:nvSpPr>
        <p:spPr/>
        <p:txBody>
          <a:bodyPr/>
          <a:lstStyle/>
          <a:p>
            <a:pPr algn="l"/>
            <a:r>
              <a:rPr lang="en-US" dirty="0"/>
              <a:t>To what extent did Congressional policies (and the special interest groups behind them) shape</a:t>
            </a:r>
          </a:p>
          <a:p>
            <a:pPr algn="l"/>
            <a:r>
              <a:rPr lang="en-US" dirty="0"/>
              <a:t>the landscape of vocational education in the United States?</a:t>
            </a:r>
          </a:p>
          <a:p>
            <a:pPr algn="l"/>
            <a:endParaRPr lang="en-US" dirty="0"/>
          </a:p>
          <a:p>
            <a:pPr lvl="1"/>
            <a:r>
              <a:rPr lang="en-US" sz="2000" dirty="0"/>
              <a:t>Different epochs of U.S. education</a:t>
            </a:r>
          </a:p>
          <a:p>
            <a:pPr marL="201168" lvl="1" indent="0">
              <a:buNone/>
            </a:pPr>
            <a:endParaRPr lang="en-US" sz="2000" dirty="0"/>
          </a:p>
          <a:p>
            <a:pPr lvl="2"/>
            <a:r>
              <a:rPr lang="en-US" sz="1600" dirty="0"/>
              <a:t>Early 20</a:t>
            </a:r>
            <a:r>
              <a:rPr lang="en-US" sz="1600" baseline="30000" dirty="0"/>
              <a:t>th</a:t>
            </a:r>
            <a:r>
              <a:rPr lang="en-US" sz="1600" dirty="0"/>
              <a:t> cen. 	</a:t>
            </a:r>
            <a:r>
              <a:rPr lang="en-US" sz="1600" dirty="0">
                <a:sym typeface="Wingdings" panose="05000000000000000000" pitchFamily="2" charset="2"/>
              </a:rPr>
              <a:t> </a:t>
            </a:r>
            <a:r>
              <a:rPr lang="en-US" sz="1600" dirty="0"/>
              <a:t>1940s-50s </a:t>
            </a:r>
            <a:r>
              <a:rPr lang="en-US" sz="1600" dirty="0">
                <a:sym typeface="Wingdings" panose="05000000000000000000" pitchFamily="2" charset="2"/>
              </a:rPr>
              <a:t> </a:t>
            </a:r>
            <a:r>
              <a:rPr lang="en-US" sz="1600" dirty="0"/>
              <a:t>1960s-70s </a:t>
            </a:r>
            <a:r>
              <a:rPr lang="en-US" sz="1600" dirty="0">
                <a:sym typeface="Wingdings" panose="05000000000000000000" pitchFamily="2" charset="2"/>
              </a:rPr>
              <a:t> </a:t>
            </a:r>
            <a:r>
              <a:rPr lang="en-US" sz="1600" dirty="0"/>
              <a:t>1980s-00s </a:t>
            </a:r>
          </a:p>
          <a:p>
            <a:pPr lvl="2"/>
            <a:r>
              <a:rPr lang="en-US" sz="1600" dirty="0"/>
              <a:t>Evaluate policies in context </a:t>
            </a:r>
          </a:p>
          <a:p>
            <a:pPr lvl="2"/>
            <a:r>
              <a:rPr lang="en-US" sz="1600" dirty="0"/>
              <a:t>Must address war production</a:t>
            </a:r>
          </a:p>
          <a:p>
            <a:pPr lvl="1"/>
            <a:endParaRPr lang="en-US" sz="2000" dirty="0"/>
          </a:p>
          <a:p>
            <a:pPr lvl="1"/>
            <a:r>
              <a:rPr lang="en-US" sz="2000" dirty="0"/>
              <a:t>Modern legislation has deep roots</a:t>
            </a:r>
          </a:p>
          <a:p>
            <a:pPr algn="l"/>
            <a:endParaRPr lang="en-US" dirty="0"/>
          </a:p>
        </p:txBody>
      </p:sp>
      <p:sp>
        <p:nvSpPr>
          <p:cNvPr id="4" name="Date Placeholder 3">
            <a:extLst>
              <a:ext uri="{FF2B5EF4-FFF2-40B4-BE49-F238E27FC236}">
                <a16:creationId xmlns:a16="http://schemas.microsoft.com/office/drawing/2014/main" id="{2DBA83FF-629E-970D-EA3C-48090400D8C6}"/>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02054F06-9392-C9FF-F636-301D72B8E017}"/>
              </a:ext>
            </a:extLst>
          </p:cNvPr>
          <p:cNvSpPr>
            <a:spLocks noGrp="1"/>
          </p:cNvSpPr>
          <p:nvPr>
            <p:ph type="ftr" sz="quarter" idx="11"/>
          </p:nvPr>
        </p:nvSpPr>
        <p:spPr/>
        <p:txBody>
          <a:bodyPr/>
          <a:lstStyle/>
          <a:p>
            <a:r>
              <a:rPr lang="en-US"/>
              <a:t>Advancement to Candidacy | UCLA Economics</a:t>
            </a:r>
            <a:endParaRPr lang="en-US" dirty="0"/>
          </a:p>
        </p:txBody>
      </p:sp>
      <p:sp>
        <p:nvSpPr>
          <p:cNvPr id="6" name="Slide Number Placeholder 5">
            <a:extLst>
              <a:ext uri="{FF2B5EF4-FFF2-40B4-BE49-F238E27FC236}">
                <a16:creationId xmlns:a16="http://schemas.microsoft.com/office/drawing/2014/main" id="{29C524B1-674C-788D-7421-13FA96DFE45C}"/>
              </a:ext>
            </a:extLst>
          </p:cNvPr>
          <p:cNvSpPr>
            <a:spLocks noGrp="1"/>
          </p:cNvSpPr>
          <p:nvPr>
            <p:ph type="sldNum" sz="quarter" idx="12"/>
          </p:nvPr>
        </p:nvSpPr>
        <p:spPr/>
        <p:txBody>
          <a:bodyPr/>
          <a:lstStyle/>
          <a:p>
            <a:fld id="{2DF84B27-0798-412D-A00C-EF3F9A019123}" type="slidenum">
              <a:rPr lang="en-US" smtClean="0"/>
              <a:pPr/>
              <a:t>24</a:t>
            </a:fld>
            <a:r>
              <a:rPr lang="en-US"/>
              <a:t>/27</a:t>
            </a:r>
            <a:endParaRPr lang="en-US" dirty="0"/>
          </a:p>
        </p:txBody>
      </p:sp>
    </p:spTree>
    <p:extLst>
      <p:ext uri="{BB962C8B-B14F-4D97-AF65-F5344CB8AC3E}">
        <p14:creationId xmlns:p14="http://schemas.microsoft.com/office/powerpoint/2010/main" val="82948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5DAB-37ED-B5C0-DB39-E42FF77ADFD9}"/>
              </a:ext>
            </a:extLst>
          </p:cNvPr>
          <p:cNvSpPr>
            <a:spLocks noGrp="1"/>
          </p:cNvSpPr>
          <p:nvPr>
            <p:ph type="title"/>
          </p:nvPr>
        </p:nvSpPr>
        <p:spPr/>
        <p:txBody>
          <a:bodyPr/>
          <a:lstStyle/>
          <a:p>
            <a:r>
              <a:rPr lang="en-US" dirty="0"/>
              <a:t>Views on vocational education</a:t>
            </a:r>
          </a:p>
        </p:txBody>
      </p:sp>
      <p:sp>
        <p:nvSpPr>
          <p:cNvPr id="3" name="Content Placeholder 2">
            <a:extLst>
              <a:ext uri="{FF2B5EF4-FFF2-40B4-BE49-F238E27FC236}">
                <a16:creationId xmlns:a16="http://schemas.microsoft.com/office/drawing/2014/main" id="{FEF58914-CDDC-9D4E-2554-B65D5FB4D39B}"/>
              </a:ext>
            </a:extLst>
          </p:cNvPr>
          <p:cNvSpPr>
            <a:spLocks noGrp="1"/>
          </p:cNvSpPr>
          <p:nvPr>
            <p:ph idx="1"/>
          </p:nvPr>
        </p:nvSpPr>
        <p:spPr>
          <a:xfrm>
            <a:off x="2722417" y="2159230"/>
            <a:ext cx="3373584" cy="2300839"/>
          </a:xfrm>
        </p:spPr>
        <p:txBody>
          <a:bodyPr>
            <a:normAutofit/>
          </a:bodyPr>
          <a:lstStyle/>
          <a:p>
            <a:pPr marL="0" indent="0">
              <a:buNone/>
            </a:pPr>
            <a:r>
              <a:rPr lang="en-US" u="sng" dirty="0"/>
              <a:t>Charles Prosser (1871-1952)</a:t>
            </a:r>
          </a:p>
          <a:p>
            <a:pPr>
              <a:buFontTx/>
              <a:buChar char="-"/>
            </a:pPr>
            <a:r>
              <a:rPr lang="en-US" dirty="0"/>
              <a:t> “Father of Vocational Education” in U.S.</a:t>
            </a:r>
          </a:p>
          <a:p>
            <a:pPr>
              <a:buFontTx/>
              <a:buChar char="-"/>
            </a:pPr>
            <a:r>
              <a:rPr lang="en-US" dirty="0"/>
              <a:t> Designed Smith-Hughes Act</a:t>
            </a:r>
          </a:p>
          <a:p>
            <a:pPr>
              <a:buFontTx/>
              <a:buChar char="-"/>
            </a:pPr>
            <a:r>
              <a:rPr lang="en-US" dirty="0"/>
              <a:t> Supported segregated vocational track</a:t>
            </a:r>
          </a:p>
          <a:p>
            <a:pPr>
              <a:buFontTx/>
              <a:buChar char="-"/>
            </a:pPr>
            <a:endParaRPr lang="en-US" dirty="0"/>
          </a:p>
        </p:txBody>
      </p:sp>
      <p:pic>
        <p:nvPicPr>
          <p:cNvPr id="19" name="Picture 18" descr="A person in a suit&#10;&#10;Description automatically generated with medium confidence">
            <a:extLst>
              <a:ext uri="{FF2B5EF4-FFF2-40B4-BE49-F238E27FC236}">
                <a16:creationId xmlns:a16="http://schemas.microsoft.com/office/drawing/2014/main" id="{E6BFBE42-7A51-7463-712B-CE44575A4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46" y="2107277"/>
            <a:ext cx="2232121" cy="3013364"/>
          </a:xfrm>
          <a:prstGeom prst="rect">
            <a:avLst/>
          </a:prstGeom>
        </p:spPr>
      </p:pic>
      <p:pic>
        <p:nvPicPr>
          <p:cNvPr id="21" name="Picture 20" descr="A person with a mustache and glasses&#10;&#10;Description automatically generated with medium confidence">
            <a:extLst>
              <a:ext uri="{FF2B5EF4-FFF2-40B4-BE49-F238E27FC236}">
                <a16:creationId xmlns:a16="http://schemas.microsoft.com/office/drawing/2014/main" id="{91BB242B-6381-EE02-0549-156270614D86}"/>
              </a:ext>
            </a:extLst>
          </p:cNvPr>
          <p:cNvPicPr>
            <a:picLocks noChangeAspect="1"/>
          </p:cNvPicPr>
          <p:nvPr/>
        </p:nvPicPr>
        <p:blipFill rotWithShape="1">
          <a:blip r:embed="rId4">
            <a:extLst>
              <a:ext uri="{28A0092B-C50C-407E-A947-70E740481C1C}">
                <a14:useLocalDpi xmlns:a14="http://schemas.microsoft.com/office/drawing/2010/main" val="0"/>
              </a:ext>
            </a:extLst>
          </a:blip>
          <a:srcRect b="1128"/>
          <a:stretch/>
        </p:blipFill>
        <p:spPr>
          <a:xfrm>
            <a:off x="6521257" y="2107277"/>
            <a:ext cx="2232121" cy="3013364"/>
          </a:xfrm>
          <a:prstGeom prst="rect">
            <a:avLst/>
          </a:prstGeom>
        </p:spPr>
      </p:pic>
      <p:sp>
        <p:nvSpPr>
          <p:cNvPr id="22" name="Content Placeholder 2">
            <a:extLst>
              <a:ext uri="{FF2B5EF4-FFF2-40B4-BE49-F238E27FC236}">
                <a16:creationId xmlns:a16="http://schemas.microsoft.com/office/drawing/2014/main" id="{CE79CE7E-F0DA-2553-BF72-236E8B86C4DE}"/>
              </a:ext>
            </a:extLst>
          </p:cNvPr>
          <p:cNvSpPr txBox="1">
            <a:spLocks/>
          </p:cNvSpPr>
          <p:nvPr/>
        </p:nvSpPr>
        <p:spPr>
          <a:xfrm>
            <a:off x="8908475" y="2159230"/>
            <a:ext cx="3207326" cy="20802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u="sng" dirty="0"/>
              <a:t>John Dewey (1859-1952)</a:t>
            </a:r>
          </a:p>
          <a:p>
            <a:pPr>
              <a:buFontTx/>
              <a:buChar char="-"/>
            </a:pPr>
            <a:r>
              <a:rPr lang="en-US" dirty="0"/>
              <a:t> Co-founder, American Federation of Teachers</a:t>
            </a:r>
          </a:p>
          <a:p>
            <a:pPr>
              <a:buFontTx/>
              <a:buChar char="-"/>
            </a:pPr>
            <a:r>
              <a:rPr lang="en-US" dirty="0"/>
              <a:t> Democracy in education</a:t>
            </a:r>
          </a:p>
          <a:p>
            <a:pPr>
              <a:buFontTx/>
              <a:buChar char="-"/>
            </a:pPr>
            <a:r>
              <a:rPr lang="en-US" dirty="0"/>
              <a:t> Opposed dual track </a:t>
            </a:r>
          </a:p>
        </p:txBody>
      </p:sp>
      <p:sp>
        <p:nvSpPr>
          <p:cNvPr id="23" name="TextBox 22">
            <a:extLst>
              <a:ext uri="{FF2B5EF4-FFF2-40B4-BE49-F238E27FC236}">
                <a16:creationId xmlns:a16="http://schemas.microsoft.com/office/drawing/2014/main" id="{7FD7AEE0-2FA3-405D-43EF-65D7EE2D65BD}"/>
              </a:ext>
            </a:extLst>
          </p:cNvPr>
          <p:cNvSpPr txBox="1"/>
          <p:nvPr/>
        </p:nvSpPr>
        <p:spPr>
          <a:xfrm>
            <a:off x="2591567" y="4542236"/>
            <a:ext cx="2701636" cy="400110"/>
          </a:xfrm>
          <a:prstGeom prst="rect">
            <a:avLst/>
          </a:prstGeom>
          <a:noFill/>
        </p:spPr>
        <p:txBody>
          <a:bodyPr wrap="square" rtlCol="0">
            <a:spAutoFit/>
          </a:bodyPr>
          <a:lstStyle/>
          <a:p>
            <a:pPr algn="ctr"/>
            <a:r>
              <a:rPr lang="en-US" sz="2000" i="1" dirty="0">
                <a:solidFill>
                  <a:schemeClr val="tx1">
                    <a:lumMod val="75000"/>
                    <a:lumOff val="25000"/>
                  </a:schemeClr>
                </a:solidFill>
              </a:rPr>
              <a:t>Teach</a:t>
            </a:r>
            <a:r>
              <a:rPr lang="en-US" sz="2000" i="1" dirty="0"/>
              <a:t> a vocation</a:t>
            </a:r>
          </a:p>
        </p:txBody>
      </p:sp>
      <p:sp>
        <p:nvSpPr>
          <p:cNvPr id="24" name="TextBox 23">
            <a:extLst>
              <a:ext uri="{FF2B5EF4-FFF2-40B4-BE49-F238E27FC236}">
                <a16:creationId xmlns:a16="http://schemas.microsoft.com/office/drawing/2014/main" id="{A6124AFF-3E05-7BC4-B48B-A5192FFC3AEC}"/>
              </a:ext>
            </a:extLst>
          </p:cNvPr>
          <p:cNvSpPr txBox="1"/>
          <p:nvPr/>
        </p:nvSpPr>
        <p:spPr>
          <a:xfrm>
            <a:off x="8857283" y="4550258"/>
            <a:ext cx="3003741" cy="400110"/>
          </a:xfrm>
          <a:prstGeom prst="rect">
            <a:avLst/>
          </a:prstGeom>
          <a:noFill/>
        </p:spPr>
        <p:txBody>
          <a:bodyPr wrap="square" rtlCol="0">
            <a:spAutoFit/>
          </a:bodyPr>
          <a:lstStyle/>
          <a:p>
            <a:pPr algn="ctr"/>
            <a:r>
              <a:rPr lang="en-US" sz="2000" i="1" dirty="0"/>
              <a:t>Teach </a:t>
            </a:r>
            <a:r>
              <a:rPr lang="en-US" sz="2000" i="1" u="sng" dirty="0"/>
              <a:t>through</a:t>
            </a:r>
            <a:r>
              <a:rPr lang="en-US" sz="2000" i="1" dirty="0"/>
              <a:t> a </a:t>
            </a:r>
            <a:r>
              <a:rPr lang="en-US" sz="2000" dirty="0">
                <a:solidFill>
                  <a:schemeClr val="tx1">
                    <a:lumMod val="75000"/>
                    <a:lumOff val="25000"/>
                  </a:schemeClr>
                </a:solidFill>
              </a:rPr>
              <a:t>vocation</a:t>
            </a:r>
          </a:p>
        </p:txBody>
      </p:sp>
      <p:sp>
        <p:nvSpPr>
          <p:cNvPr id="4" name="Date Placeholder 3">
            <a:extLst>
              <a:ext uri="{FF2B5EF4-FFF2-40B4-BE49-F238E27FC236}">
                <a16:creationId xmlns:a16="http://schemas.microsoft.com/office/drawing/2014/main" id="{2FC5F9DA-E823-8171-D0DE-8AD65FD296BB}"/>
              </a:ext>
            </a:extLst>
          </p:cNvPr>
          <p:cNvSpPr>
            <a:spLocks noGrp="1"/>
          </p:cNvSpPr>
          <p:nvPr>
            <p:ph type="dt" sz="half" idx="10"/>
          </p:nvPr>
        </p:nvSpPr>
        <p:spPr/>
        <p:txBody>
          <a:bodyPr/>
          <a:lstStyle/>
          <a:p>
            <a:r>
              <a:rPr lang="en-US"/>
              <a:t>September 25, 2023</a:t>
            </a:r>
            <a:endParaRPr lang="en-US" dirty="0"/>
          </a:p>
        </p:txBody>
      </p:sp>
      <p:sp>
        <p:nvSpPr>
          <p:cNvPr id="6" name="Footer Placeholder 5">
            <a:extLst>
              <a:ext uri="{FF2B5EF4-FFF2-40B4-BE49-F238E27FC236}">
                <a16:creationId xmlns:a16="http://schemas.microsoft.com/office/drawing/2014/main" id="{C718A234-BCFD-BC69-4CEF-23C5CE84F95B}"/>
              </a:ext>
            </a:extLst>
          </p:cNvPr>
          <p:cNvSpPr>
            <a:spLocks noGrp="1"/>
          </p:cNvSpPr>
          <p:nvPr>
            <p:ph type="ftr" sz="quarter" idx="11"/>
          </p:nvPr>
        </p:nvSpPr>
        <p:spPr/>
        <p:txBody>
          <a:bodyPr/>
          <a:lstStyle/>
          <a:p>
            <a:r>
              <a:rPr lang="en-US"/>
              <a:t>Proseminar in Economic History | UCLA</a:t>
            </a:r>
            <a:endParaRPr lang="en-US" dirty="0"/>
          </a:p>
        </p:txBody>
      </p:sp>
      <p:sp>
        <p:nvSpPr>
          <p:cNvPr id="7" name="Slide Number Placeholder 6">
            <a:extLst>
              <a:ext uri="{FF2B5EF4-FFF2-40B4-BE49-F238E27FC236}">
                <a16:creationId xmlns:a16="http://schemas.microsoft.com/office/drawing/2014/main" id="{7508CEA4-938B-C1FE-6565-36E1B0A5FC5A}"/>
              </a:ext>
            </a:extLst>
          </p:cNvPr>
          <p:cNvSpPr>
            <a:spLocks noGrp="1"/>
          </p:cNvSpPr>
          <p:nvPr>
            <p:ph type="sldNum" sz="quarter" idx="12"/>
          </p:nvPr>
        </p:nvSpPr>
        <p:spPr/>
        <p:txBody>
          <a:bodyPr/>
          <a:lstStyle/>
          <a:p>
            <a:fld id="{2DF84B27-0798-412D-A00C-EF3F9A019123}" type="slidenum">
              <a:rPr lang="en-US" smtClean="0"/>
              <a:pPr/>
              <a:t>25</a:t>
            </a:fld>
            <a:r>
              <a:rPr lang="en-US"/>
              <a:t>/27</a:t>
            </a:r>
            <a:endParaRPr lang="en-US" dirty="0"/>
          </a:p>
        </p:txBody>
      </p:sp>
    </p:spTree>
    <p:extLst>
      <p:ext uri="{BB962C8B-B14F-4D97-AF65-F5344CB8AC3E}">
        <p14:creationId xmlns:p14="http://schemas.microsoft.com/office/powerpoint/2010/main" val="183707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3" presetClass="emph" presetSubtype="2" fill="hold" grpId="1" nodeType="withEffect">
                                  <p:stCondLst>
                                    <p:cond delay="0"/>
                                  </p:stCondLst>
                                  <p:childTnLst>
                                    <p:animClr clrSpc="rgb" dir="cw">
                                      <p:cBhvr override="childStyle">
                                        <p:cTn id="30" dur="10" fill="hold"/>
                                        <p:tgtEl>
                                          <p:spTgt spid="23"/>
                                        </p:tgtEl>
                                        <p:attrNameLst>
                                          <p:attrName>style.color</p:attrName>
                                        </p:attrNameLst>
                                      </p:cBhvr>
                                      <p:to>
                                        <a:srgbClr val="FF0000"/>
                                      </p:to>
                                    </p:animClr>
                                  </p:childTnLst>
                                </p:cTn>
                              </p:par>
                              <p:par>
                                <p:cTn id="31" presetID="3" presetClass="emph" presetSubtype="2" fill="hold" grpId="1" nodeType="withEffect">
                                  <p:stCondLst>
                                    <p:cond delay="0"/>
                                  </p:stCondLst>
                                  <p:childTnLst>
                                    <p:animClr clrSpc="rgb" dir="cw">
                                      <p:cBhvr override="childStyle">
                                        <p:cTn id="32" dur="10" fill="hold"/>
                                        <p:tgtEl>
                                          <p:spTgt spid="24"/>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uiExpand="1" build="allAtOnce"/>
      <p:bldP spid="23" grpId="0"/>
      <p:bldP spid="23" grpId="1"/>
      <p:bldP spid="24" grpId="0"/>
      <p:bldP spid="2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83D-3C27-C4D7-A245-336BB3BC1235}"/>
              </a:ext>
            </a:extLst>
          </p:cNvPr>
          <p:cNvSpPr>
            <a:spLocks noGrp="1"/>
          </p:cNvSpPr>
          <p:nvPr>
            <p:ph type="title"/>
          </p:nvPr>
        </p:nvSpPr>
        <p:spPr>
          <a:xfrm>
            <a:off x="1097279" y="286603"/>
            <a:ext cx="11314027" cy="1450757"/>
          </a:xfrm>
        </p:spPr>
        <p:txBody>
          <a:bodyPr vert="horz" lIns="91440" tIns="45720" rIns="91440" bIns="45720" rtlCol="0" anchor="b">
            <a:normAutofit/>
          </a:bodyPr>
          <a:lstStyle/>
          <a:p>
            <a:r>
              <a:rPr lang="en-US" dirty="0"/>
              <a:t>Ch. 3: health outcomes and human capital</a:t>
            </a:r>
          </a:p>
        </p:txBody>
      </p:sp>
      <p:sp>
        <p:nvSpPr>
          <p:cNvPr id="3" name="Content Placeholder 2">
            <a:extLst>
              <a:ext uri="{FF2B5EF4-FFF2-40B4-BE49-F238E27FC236}">
                <a16:creationId xmlns:a16="http://schemas.microsoft.com/office/drawing/2014/main" id="{DE69BE28-5234-81EC-494F-FD9CA13D36AC}"/>
              </a:ext>
            </a:extLst>
          </p:cNvPr>
          <p:cNvSpPr>
            <a:spLocks noGrp="1"/>
          </p:cNvSpPr>
          <p:nvPr>
            <p:ph idx="1"/>
          </p:nvPr>
        </p:nvSpPr>
        <p:spPr/>
        <p:txBody>
          <a:bodyPr/>
          <a:lstStyle/>
          <a:p>
            <a:pPr algn="l"/>
            <a:r>
              <a:rPr lang="en-US" dirty="0"/>
              <a:t>The third chapter will study human capital as it relates to both physical and mental health.</a:t>
            </a:r>
          </a:p>
          <a:p>
            <a:pPr algn="l"/>
            <a:r>
              <a:rPr lang="en-US" dirty="0"/>
              <a:t>Motivating questions </a:t>
            </a:r>
          </a:p>
          <a:p>
            <a:pPr marL="457200" indent="-457200" algn="l">
              <a:buFont typeface="+mj-lt"/>
              <a:buAutoNum type="arabicPeriod"/>
            </a:pPr>
            <a:r>
              <a:rPr lang="en-US" dirty="0"/>
              <a:t>Do graduates consider the health effects of their career choices when choosing an occupation?</a:t>
            </a:r>
          </a:p>
          <a:p>
            <a:pPr marL="457200" indent="-457200" algn="l">
              <a:buFont typeface="+mj-lt"/>
              <a:buAutoNum type="arabicPeriod"/>
            </a:pPr>
            <a:r>
              <a:rPr lang="en-US" dirty="0"/>
              <a:t>Do observed health outcomes of parents predict human capital decisions of their children?</a:t>
            </a:r>
          </a:p>
        </p:txBody>
      </p:sp>
      <p:sp>
        <p:nvSpPr>
          <p:cNvPr id="4" name="Date Placeholder 3">
            <a:extLst>
              <a:ext uri="{FF2B5EF4-FFF2-40B4-BE49-F238E27FC236}">
                <a16:creationId xmlns:a16="http://schemas.microsoft.com/office/drawing/2014/main" id="{2DBA83FF-629E-970D-EA3C-48090400D8C6}"/>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02054F06-9392-C9FF-F636-301D72B8E017}"/>
              </a:ext>
            </a:extLst>
          </p:cNvPr>
          <p:cNvSpPr>
            <a:spLocks noGrp="1"/>
          </p:cNvSpPr>
          <p:nvPr>
            <p:ph type="ftr" sz="quarter" idx="11"/>
          </p:nvPr>
        </p:nvSpPr>
        <p:spPr/>
        <p:txBody>
          <a:bodyPr/>
          <a:lstStyle/>
          <a:p>
            <a:r>
              <a:rPr lang="en-US"/>
              <a:t>Advancement to Candidacy | UCLA Economics</a:t>
            </a:r>
            <a:endParaRPr lang="en-US" dirty="0"/>
          </a:p>
        </p:txBody>
      </p:sp>
      <p:sp>
        <p:nvSpPr>
          <p:cNvPr id="6" name="Slide Number Placeholder 5">
            <a:extLst>
              <a:ext uri="{FF2B5EF4-FFF2-40B4-BE49-F238E27FC236}">
                <a16:creationId xmlns:a16="http://schemas.microsoft.com/office/drawing/2014/main" id="{81FA66DF-63A1-4CEE-3AF6-58CBEC5BFC32}"/>
              </a:ext>
            </a:extLst>
          </p:cNvPr>
          <p:cNvSpPr>
            <a:spLocks noGrp="1"/>
          </p:cNvSpPr>
          <p:nvPr>
            <p:ph type="sldNum" sz="quarter" idx="12"/>
          </p:nvPr>
        </p:nvSpPr>
        <p:spPr/>
        <p:txBody>
          <a:bodyPr/>
          <a:lstStyle/>
          <a:p>
            <a:fld id="{2DF84B27-0798-412D-A00C-EF3F9A019123}" type="slidenum">
              <a:rPr lang="en-US" smtClean="0"/>
              <a:pPr/>
              <a:t>26</a:t>
            </a:fld>
            <a:r>
              <a:rPr lang="en-US"/>
              <a:t>/27</a:t>
            </a:r>
            <a:endParaRPr lang="en-US" dirty="0"/>
          </a:p>
        </p:txBody>
      </p:sp>
    </p:spTree>
    <p:extLst>
      <p:ext uri="{BB962C8B-B14F-4D97-AF65-F5344CB8AC3E}">
        <p14:creationId xmlns:p14="http://schemas.microsoft.com/office/powerpoint/2010/main" val="3314565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AD24-A793-C407-D651-F490FF42031C}"/>
              </a:ext>
            </a:extLst>
          </p:cNvPr>
          <p:cNvSpPr>
            <a:spLocks noGrp="1"/>
          </p:cNvSpPr>
          <p:nvPr>
            <p:ph type="title"/>
          </p:nvPr>
        </p:nvSpPr>
        <p:spPr/>
        <p:txBody>
          <a:bodyPr/>
          <a:lstStyle/>
          <a:p>
            <a:r>
              <a:rPr lang="en-US" dirty="0"/>
              <a:t>Existing work - health outcomes + labor</a:t>
            </a:r>
          </a:p>
        </p:txBody>
      </p:sp>
      <p:sp>
        <p:nvSpPr>
          <p:cNvPr id="3" name="Content Placeholder 2">
            <a:extLst>
              <a:ext uri="{FF2B5EF4-FFF2-40B4-BE49-F238E27FC236}">
                <a16:creationId xmlns:a16="http://schemas.microsoft.com/office/drawing/2014/main" id="{A38E7E47-0DDA-B84E-92C9-074974E960A8}"/>
              </a:ext>
            </a:extLst>
          </p:cNvPr>
          <p:cNvSpPr>
            <a:spLocks noGrp="1"/>
          </p:cNvSpPr>
          <p:nvPr>
            <p:ph idx="1"/>
          </p:nvPr>
        </p:nvSpPr>
        <p:spPr/>
        <p:txBody>
          <a:bodyPr/>
          <a:lstStyle/>
          <a:p>
            <a:r>
              <a:rPr lang="en-US" b="1" dirty="0"/>
              <a:t>Impact of childhood health on economic outcomes</a:t>
            </a:r>
          </a:p>
          <a:p>
            <a:pPr>
              <a:buFont typeface="Arial" panose="020B0604020202020204" pitchFamily="34" charset="0"/>
              <a:buChar char="•"/>
            </a:pPr>
            <a:r>
              <a:rPr lang="en-US" dirty="0"/>
              <a:t> Currie (1999, 2009), Case and Paxson (2008), Smith (2009), Chay, </a:t>
            </a:r>
            <a:r>
              <a:rPr lang="en-US" dirty="0" err="1"/>
              <a:t>Guryan</a:t>
            </a:r>
            <a:r>
              <a:rPr lang="en-US" dirty="0"/>
              <a:t> and Mazumder (2009, 2014), Currie, Hanushek, Kahn, </a:t>
            </a:r>
            <a:r>
              <a:rPr lang="en-US" dirty="0" err="1"/>
              <a:t>Neidell</a:t>
            </a:r>
            <a:r>
              <a:rPr lang="en-US" dirty="0"/>
              <a:t>, and Rivkin (2009)</a:t>
            </a:r>
          </a:p>
          <a:p>
            <a:pPr>
              <a:buFont typeface="Arial" panose="020B0604020202020204" pitchFamily="34" charset="0"/>
              <a:buChar char="•"/>
            </a:pPr>
            <a:r>
              <a:rPr lang="en-US" dirty="0"/>
              <a:t> </a:t>
            </a:r>
            <a:r>
              <a:rPr lang="en-US" u="sng" dirty="0"/>
              <a:t>Mental health</a:t>
            </a:r>
            <a:r>
              <a:rPr lang="en-US" dirty="0"/>
              <a:t>: Currie and Stabile (2006, 2009), Cuellar and Dave (2015), </a:t>
            </a:r>
            <a:r>
              <a:rPr lang="en-US" dirty="0" err="1"/>
              <a:t>Ettner</a:t>
            </a:r>
            <a:r>
              <a:rPr lang="en-US"/>
              <a:t> (2000)</a:t>
            </a:r>
            <a:endParaRPr lang="en-US" dirty="0"/>
          </a:p>
          <a:p>
            <a:pPr>
              <a:buFont typeface="Arial" panose="020B0604020202020204" pitchFamily="34" charset="0"/>
              <a:buChar char="•"/>
            </a:pPr>
            <a:endParaRPr lang="en-US" dirty="0"/>
          </a:p>
          <a:p>
            <a:pPr marL="0" indent="0">
              <a:buNone/>
            </a:pPr>
            <a:r>
              <a:rPr lang="en-US" b="1" dirty="0"/>
              <a:t>Health and productivity</a:t>
            </a:r>
          </a:p>
          <a:p>
            <a:pPr>
              <a:buFont typeface="Arial" panose="020B0604020202020204" pitchFamily="34" charset="0"/>
              <a:buChar char="•"/>
            </a:pPr>
            <a:r>
              <a:rPr lang="en-US" dirty="0"/>
              <a:t>  Graff </a:t>
            </a:r>
            <a:r>
              <a:rPr lang="en-US" dirty="0" err="1"/>
              <a:t>Zivin</a:t>
            </a:r>
            <a:r>
              <a:rPr lang="en-US" dirty="0"/>
              <a:t> and </a:t>
            </a:r>
            <a:r>
              <a:rPr lang="en-US" dirty="0" err="1"/>
              <a:t>Neidell</a:t>
            </a:r>
            <a:r>
              <a:rPr lang="en-US" dirty="0"/>
              <a:t> (2012, 2013) </a:t>
            </a:r>
          </a:p>
          <a:p>
            <a:pPr>
              <a:buFont typeface="Arial" panose="020B0604020202020204" pitchFamily="34" charset="0"/>
              <a:buChar char="•"/>
            </a:pPr>
            <a:endParaRPr lang="en-US" dirty="0"/>
          </a:p>
          <a:p>
            <a:pPr marL="0" indent="0">
              <a:buNone/>
            </a:pPr>
            <a:r>
              <a:rPr lang="en-US" b="1" dirty="0">
                <a:solidFill>
                  <a:srgbClr val="FF0000"/>
                </a:solidFill>
              </a:rPr>
              <a:t>What’s missing </a:t>
            </a:r>
            <a:r>
              <a:rPr lang="en-US" b="1" dirty="0">
                <a:solidFill>
                  <a:srgbClr val="FF0000"/>
                </a:solidFill>
                <a:sym typeface="Wingdings" panose="05000000000000000000" pitchFamily="2" charset="2"/>
              </a:rPr>
              <a:t> Does health shape occupational choice?</a:t>
            </a:r>
            <a:endParaRPr lang="en-US" b="1" dirty="0">
              <a:solidFill>
                <a:srgbClr val="FF0000"/>
              </a:solidFill>
            </a:endParaRPr>
          </a:p>
          <a:p>
            <a:pPr>
              <a:buFont typeface="Arial" panose="020B0604020202020204" pitchFamily="34" charset="0"/>
              <a:buChar char="•"/>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433E94E-E4D1-B787-BB20-9167BE146417}"/>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997F2081-1FB6-6851-4B2E-BB5A486C620C}"/>
              </a:ext>
            </a:extLst>
          </p:cNvPr>
          <p:cNvSpPr>
            <a:spLocks noGrp="1"/>
          </p:cNvSpPr>
          <p:nvPr>
            <p:ph type="ftr" sz="quarter" idx="11"/>
          </p:nvPr>
        </p:nvSpPr>
        <p:spPr/>
        <p:txBody>
          <a:bodyPr/>
          <a:lstStyle/>
          <a:p>
            <a:r>
              <a:rPr lang="en-US"/>
              <a:t>Advancement to Candidacy | UCLA Economics</a:t>
            </a:r>
            <a:endParaRPr lang="en-US" dirty="0"/>
          </a:p>
        </p:txBody>
      </p:sp>
      <p:sp>
        <p:nvSpPr>
          <p:cNvPr id="6" name="Slide Number Placeholder 5">
            <a:extLst>
              <a:ext uri="{FF2B5EF4-FFF2-40B4-BE49-F238E27FC236}">
                <a16:creationId xmlns:a16="http://schemas.microsoft.com/office/drawing/2014/main" id="{CA740C63-61C1-FA2A-0053-A67786D15EF2}"/>
              </a:ext>
            </a:extLst>
          </p:cNvPr>
          <p:cNvSpPr>
            <a:spLocks noGrp="1"/>
          </p:cNvSpPr>
          <p:nvPr>
            <p:ph type="sldNum" sz="quarter" idx="12"/>
          </p:nvPr>
        </p:nvSpPr>
        <p:spPr/>
        <p:txBody>
          <a:bodyPr/>
          <a:lstStyle/>
          <a:p>
            <a:fld id="{2DF84B27-0798-412D-A00C-EF3F9A019123}" type="slidenum">
              <a:rPr lang="en-US" smtClean="0"/>
              <a:pPr/>
              <a:t>27</a:t>
            </a:fld>
            <a:r>
              <a:rPr lang="en-US"/>
              <a:t>/27</a:t>
            </a:r>
            <a:endParaRPr lang="en-US" dirty="0"/>
          </a:p>
        </p:txBody>
      </p:sp>
    </p:spTree>
    <p:extLst>
      <p:ext uri="{BB962C8B-B14F-4D97-AF65-F5344CB8AC3E}">
        <p14:creationId xmlns:p14="http://schemas.microsoft.com/office/powerpoint/2010/main" val="33555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72BD-1B26-1EA7-E7B5-6FA342F20614}"/>
              </a:ext>
            </a:extLst>
          </p:cNvPr>
          <p:cNvSpPr txBox="1"/>
          <p:nvPr/>
        </p:nvSpPr>
        <p:spPr>
          <a:xfrm>
            <a:off x="3893128" y="2967335"/>
            <a:ext cx="4405745" cy="923330"/>
          </a:xfrm>
          <a:prstGeom prst="rect">
            <a:avLst/>
          </a:prstGeom>
          <a:noFill/>
        </p:spPr>
        <p:txBody>
          <a:bodyPr wrap="square" rtlCol="0" anchor="ctr">
            <a:spAutoFit/>
          </a:bodyPr>
          <a:lstStyle/>
          <a:p>
            <a:pPr algn="ctr"/>
            <a:r>
              <a:rPr lang="en-US" sz="5400" dirty="0"/>
              <a:t>Appendix</a:t>
            </a:r>
          </a:p>
        </p:txBody>
      </p:sp>
      <p:sp>
        <p:nvSpPr>
          <p:cNvPr id="7" name="Date Placeholder 3">
            <a:extLst>
              <a:ext uri="{FF2B5EF4-FFF2-40B4-BE49-F238E27FC236}">
                <a16:creationId xmlns:a16="http://schemas.microsoft.com/office/drawing/2014/main" id="{3E49299C-A256-87D4-5D9B-B6022F8063EA}"/>
              </a:ext>
            </a:extLst>
          </p:cNvPr>
          <p:cNvSpPr>
            <a:spLocks noGrp="1"/>
          </p:cNvSpPr>
          <p:nvPr>
            <p:ph type="dt" sz="half" idx="10"/>
          </p:nvPr>
        </p:nvSpPr>
        <p:spPr>
          <a:xfrm>
            <a:off x="1097280" y="6459785"/>
            <a:ext cx="2472271" cy="365125"/>
          </a:xfrm>
        </p:spPr>
        <p:txBody>
          <a:bodyPr/>
          <a:lstStyle/>
          <a:p>
            <a:r>
              <a:rPr lang="en-US"/>
              <a:t>September 25, 2023</a:t>
            </a:r>
            <a:endParaRPr lang="en-US" dirty="0"/>
          </a:p>
        </p:txBody>
      </p:sp>
      <p:sp>
        <p:nvSpPr>
          <p:cNvPr id="3" name="Footer Placeholder 2">
            <a:extLst>
              <a:ext uri="{FF2B5EF4-FFF2-40B4-BE49-F238E27FC236}">
                <a16:creationId xmlns:a16="http://schemas.microsoft.com/office/drawing/2014/main" id="{BE9077F6-AF9C-8B97-3F84-4F39769ABF7B}"/>
              </a:ext>
            </a:extLst>
          </p:cNvPr>
          <p:cNvSpPr>
            <a:spLocks noGrp="1"/>
          </p:cNvSpPr>
          <p:nvPr>
            <p:ph type="ftr" sz="quarter" idx="11"/>
          </p:nvPr>
        </p:nvSpPr>
        <p:spPr/>
        <p:txBody>
          <a:bodyPr/>
          <a:lstStyle/>
          <a:p>
            <a:r>
              <a:rPr lang="en-US"/>
              <a:t>Advancement to Candidacy | UCLA Economics</a:t>
            </a:r>
          </a:p>
        </p:txBody>
      </p:sp>
    </p:spTree>
    <p:extLst>
      <p:ext uri="{BB962C8B-B14F-4D97-AF65-F5344CB8AC3E}">
        <p14:creationId xmlns:p14="http://schemas.microsoft.com/office/powerpoint/2010/main" val="402436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B741-1A21-392F-8E5C-C361F35427BF}"/>
              </a:ext>
            </a:extLst>
          </p:cNvPr>
          <p:cNvSpPr>
            <a:spLocks noGrp="1"/>
          </p:cNvSpPr>
          <p:nvPr>
            <p:ph type="title"/>
          </p:nvPr>
        </p:nvSpPr>
        <p:spPr/>
        <p:txBody>
          <a:bodyPr/>
          <a:lstStyle/>
          <a:p>
            <a:r>
              <a:rPr lang="en-US" dirty="0"/>
              <a:t>Current facts on U.S. upper education</a:t>
            </a:r>
          </a:p>
        </p:txBody>
      </p:sp>
      <p:sp>
        <p:nvSpPr>
          <p:cNvPr id="4" name="Date Placeholder 3">
            <a:extLst>
              <a:ext uri="{FF2B5EF4-FFF2-40B4-BE49-F238E27FC236}">
                <a16:creationId xmlns:a16="http://schemas.microsoft.com/office/drawing/2014/main" id="{F8B77E90-EA84-78FA-30FA-C2381FE81100}"/>
              </a:ext>
            </a:extLst>
          </p:cNvPr>
          <p:cNvSpPr>
            <a:spLocks noGrp="1"/>
          </p:cNvSpPr>
          <p:nvPr>
            <p:ph type="dt" sz="half" idx="10"/>
          </p:nvPr>
        </p:nvSpPr>
        <p:spPr/>
        <p:txBody>
          <a:bodyPr/>
          <a:lstStyle/>
          <a:p>
            <a:r>
              <a:rPr lang="en-US"/>
              <a:t>September 25, 2023</a:t>
            </a:r>
            <a:endParaRPr lang="en-US" dirty="0"/>
          </a:p>
        </p:txBody>
      </p:sp>
      <p:sp>
        <p:nvSpPr>
          <p:cNvPr id="9" name="TextBox 1">
            <a:extLst>
              <a:ext uri="{FF2B5EF4-FFF2-40B4-BE49-F238E27FC236}">
                <a16:creationId xmlns:a16="http://schemas.microsoft.com/office/drawing/2014/main" id="{3A301FE2-9C1A-9D0E-D7C2-D03CCDAB82F8}"/>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326.27. U.S. Department of Education, National Center for Education Statistics, Integrated Postsecondary Education Data System (IPEDS)</a:t>
            </a:r>
          </a:p>
        </p:txBody>
      </p:sp>
      <p:sp>
        <p:nvSpPr>
          <p:cNvPr id="11" name="Footer Placeholder 10">
            <a:extLst>
              <a:ext uri="{FF2B5EF4-FFF2-40B4-BE49-F238E27FC236}">
                <a16:creationId xmlns:a16="http://schemas.microsoft.com/office/drawing/2014/main" id="{71D08094-AD99-7B69-9F21-0ED49F77E8E1}"/>
              </a:ext>
            </a:extLst>
          </p:cNvPr>
          <p:cNvSpPr>
            <a:spLocks noGrp="1"/>
          </p:cNvSpPr>
          <p:nvPr>
            <p:ph type="ftr" sz="quarter" idx="11"/>
          </p:nvPr>
        </p:nvSpPr>
        <p:spPr/>
        <p:txBody>
          <a:bodyPr/>
          <a:lstStyle/>
          <a:p>
            <a:r>
              <a:rPr lang="en-US"/>
              <a:t>Advancement to Candidacy | UCLA Economics</a:t>
            </a:r>
            <a:endParaRPr lang="en-US" dirty="0"/>
          </a:p>
        </p:txBody>
      </p:sp>
      <p:sp>
        <p:nvSpPr>
          <p:cNvPr id="13" name="Content Placeholder 12">
            <a:extLst>
              <a:ext uri="{FF2B5EF4-FFF2-40B4-BE49-F238E27FC236}">
                <a16:creationId xmlns:a16="http://schemas.microsoft.com/office/drawing/2014/main" id="{D0D992CF-3698-E7A3-7D88-2D7E609DB1E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800" dirty="0"/>
              <a:t> College wage premium </a:t>
            </a:r>
          </a:p>
          <a:p>
            <a:pPr lvl="1">
              <a:buFont typeface="Courier New" panose="02070309020205020404" pitchFamily="49" charset="0"/>
              <a:buChar char="o"/>
            </a:pPr>
            <a:r>
              <a:rPr lang="en-US" sz="2800" dirty="0"/>
              <a:t> Increasing over time</a:t>
            </a:r>
          </a:p>
          <a:p>
            <a:pPr lvl="1">
              <a:buFont typeface="Courier New" panose="02070309020205020404" pitchFamily="49" charset="0"/>
              <a:buChar char="o"/>
            </a:pPr>
            <a:r>
              <a:rPr lang="en-US" sz="2800" dirty="0"/>
              <a:t> Non-linear in education attainment</a:t>
            </a:r>
          </a:p>
          <a:p>
            <a:pPr>
              <a:buFont typeface="Arial" panose="020B0604020202020204" pitchFamily="34" charset="0"/>
              <a:buChar char="•"/>
            </a:pPr>
            <a:endParaRPr lang="en-US" sz="2800" dirty="0"/>
          </a:p>
          <a:p>
            <a:pPr>
              <a:buFont typeface="Arial" panose="020B0604020202020204" pitchFamily="34" charset="0"/>
              <a:buChar char="•"/>
            </a:pPr>
            <a:r>
              <a:rPr lang="en-US" sz="2800" dirty="0"/>
              <a:t>2011-2021, approx. 2/3 of high school graduates in enrolled college</a:t>
            </a:r>
          </a:p>
          <a:p>
            <a:pPr lvl="1">
              <a:buFont typeface="Courier New" panose="02070309020205020404" pitchFamily="49" charset="0"/>
              <a:buChar char="o"/>
            </a:pPr>
            <a:r>
              <a:rPr lang="en-US" sz="2600" dirty="0"/>
              <a:t> 2/3 in 4-year schools</a:t>
            </a:r>
          </a:p>
          <a:p>
            <a:pPr lvl="1">
              <a:buFont typeface="Courier New" panose="02070309020205020404" pitchFamily="49" charset="0"/>
              <a:buChar char="o"/>
            </a:pPr>
            <a:r>
              <a:rPr lang="en-US" sz="2600" dirty="0"/>
              <a:t> 1/3 in 2-year school</a:t>
            </a:r>
          </a:p>
          <a:p>
            <a:pPr lvl="1">
              <a:buFont typeface="Courier New" panose="02070309020205020404" pitchFamily="49" charset="0"/>
              <a:buChar char="o"/>
            </a:pPr>
            <a:endParaRPr lang="en-US" sz="2600" dirty="0"/>
          </a:p>
          <a:p>
            <a:pPr>
              <a:buFont typeface="Arial" panose="020B0604020202020204" pitchFamily="34" charset="0"/>
              <a:buChar char="•"/>
            </a:pPr>
            <a:r>
              <a:rPr lang="en-US" sz="2800" dirty="0"/>
              <a:t> Drop-outs after 8 years</a:t>
            </a:r>
          </a:p>
          <a:p>
            <a:pPr lvl="1">
              <a:buFont typeface="Courier New" panose="02070309020205020404" pitchFamily="49" charset="0"/>
              <a:buChar char="o"/>
            </a:pPr>
            <a:r>
              <a:rPr lang="en-US" sz="2600" dirty="0"/>
              <a:t> 38% in 2-years schools</a:t>
            </a:r>
          </a:p>
          <a:p>
            <a:pPr lvl="1">
              <a:buFont typeface="Courier New" panose="02070309020205020404" pitchFamily="49" charset="0"/>
              <a:buChar char="o"/>
            </a:pPr>
            <a:r>
              <a:rPr lang="en-US" sz="2600" dirty="0"/>
              <a:t> 25% in 4-year schools</a:t>
            </a:r>
          </a:p>
          <a:p>
            <a:pPr lvl="1">
              <a:buFont typeface="Arial" panose="020B0604020202020204" pitchFamily="34" charset="0"/>
              <a:buChar char="•"/>
            </a:pPr>
            <a:endParaRPr lang="en-US" sz="2600" dirty="0"/>
          </a:p>
        </p:txBody>
      </p:sp>
      <p:sp>
        <p:nvSpPr>
          <p:cNvPr id="3" name="Slide Number Placeholder 2">
            <a:extLst>
              <a:ext uri="{FF2B5EF4-FFF2-40B4-BE49-F238E27FC236}">
                <a16:creationId xmlns:a16="http://schemas.microsoft.com/office/drawing/2014/main" id="{9D8C382E-8D35-0559-D41E-0131272A8933}"/>
              </a:ext>
            </a:extLst>
          </p:cNvPr>
          <p:cNvSpPr>
            <a:spLocks noGrp="1"/>
          </p:cNvSpPr>
          <p:nvPr>
            <p:ph type="sldNum" sz="quarter" idx="12"/>
          </p:nvPr>
        </p:nvSpPr>
        <p:spPr/>
        <p:txBody>
          <a:bodyPr/>
          <a:lstStyle/>
          <a:p>
            <a:fld id="{2DF84B27-0798-412D-A00C-EF3F9A019123}" type="slidenum">
              <a:rPr lang="en-US" smtClean="0"/>
              <a:pPr/>
              <a:t>2</a:t>
            </a:fld>
            <a:r>
              <a:rPr lang="en-US"/>
              <a:t>/27</a:t>
            </a:r>
            <a:endParaRPr lang="en-US" dirty="0"/>
          </a:p>
        </p:txBody>
      </p:sp>
    </p:spTree>
    <p:extLst>
      <p:ext uri="{BB962C8B-B14F-4D97-AF65-F5344CB8AC3E}">
        <p14:creationId xmlns:p14="http://schemas.microsoft.com/office/powerpoint/2010/main" val="3656267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Renewed interest in trade school</a:t>
            </a:r>
          </a:p>
        </p:txBody>
      </p:sp>
      <p:graphicFrame>
        <p:nvGraphicFramePr>
          <p:cNvPr id="3" name="Chart 2">
            <a:extLst>
              <a:ext uri="{FF2B5EF4-FFF2-40B4-BE49-F238E27FC236}">
                <a16:creationId xmlns:a16="http://schemas.microsoft.com/office/drawing/2014/main" id="{02B67BA3-6CD9-36BE-EAE9-E42A149B7C47}"/>
              </a:ext>
            </a:extLst>
          </p:cNvPr>
          <p:cNvGraphicFramePr>
            <a:graphicFrameLocks/>
          </p:cNvGraphicFramePr>
          <p:nvPr>
            <p:extLst>
              <p:ext uri="{D42A27DB-BD31-4B8C-83A1-F6EECF244321}">
                <p14:modId xmlns:p14="http://schemas.microsoft.com/office/powerpoint/2010/main" val="3013680669"/>
              </p:ext>
            </p:extLst>
          </p:nvPr>
        </p:nvGraphicFramePr>
        <p:xfrm>
          <a:off x="1461557" y="1835054"/>
          <a:ext cx="8084322" cy="4313062"/>
        </p:xfrm>
        <a:graphic>
          <a:graphicData uri="http://schemas.openxmlformats.org/drawingml/2006/chart">
            <c:chart xmlns:c="http://schemas.openxmlformats.org/drawingml/2006/chart" xmlns:r="http://schemas.openxmlformats.org/officeDocument/2006/relationships" r:id="rId3"/>
          </a:graphicData>
        </a:graphic>
      </p:graphicFrame>
      <p:sp>
        <p:nvSpPr>
          <p:cNvPr id="4" name="Date Placeholder 3">
            <a:extLst>
              <a:ext uri="{FF2B5EF4-FFF2-40B4-BE49-F238E27FC236}">
                <a16:creationId xmlns:a16="http://schemas.microsoft.com/office/drawing/2014/main" id="{44F8FACE-5BAE-FAE6-6B86-E9380D19652F}"/>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5A79DD68-D79E-8D0B-7A86-981EB3E7B94F}"/>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2362260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Only 20% of workers need a B.A.</a:t>
            </a:r>
          </a:p>
        </p:txBody>
      </p:sp>
      <p:graphicFrame>
        <p:nvGraphicFramePr>
          <p:cNvPr id="18" name="Chart 17">
            <a:extLst>
              <a:ext uri="{FF2B5EF4-FFF2-40B4-BE49-F238E27FC236}">
                <a16:creationId xmlns:a16="http://schemas.microsoft.com/office/drawing/2014/main" id="{051A3B12-4EDB-7300-7107-9CA71BD17F4B}"/>
              </a:ext>
            </a:extLst>
          </p:cNvPr>
          <p:cNvGraphicFramePr>
            <a:graphicFrameLocks/>
          </p:cNvGraphicFramePr>
          <p:nvPr>
            <p:extLst>
              <p:ext uri="{D42A27DB-BD31-4B8C-83A1-F6EECF244321}">
                <p14:modId xmlns:p14="http://schemas.microsoft.com/office/powerpoint/2010/main" val="1682153592"/>
              </p:ext>
            </p:extLst>
          </p:nvPr>
        </p:nvGraphicFramePr>
        <p:xfrm>
          <a:off x="785652" y="1737360"/>
          <a:ext cx="8815548" cy="429903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B5E48EE-B80C-44CA-5667-B268FB0077DB}"/>
              </a:ext>
            </a:extLst>
          </p:cNvPr>
          <p:cNvSpPr>
            <a:spLocks noGrp="1"/>
          </p:cNvSpPr>
          <p:nvPr>
            <p:ph type="dt" sz="half" idx="10"/>
          </p:nvPr>
        </p:nvSpPr>
        <p:spPr/>
        <p:txBody>
          <a:bodyPr/>
          <a:lstStyle/>
          <a:p>
            <a:r>
              <a:rPr lang="en-US"/>
              <a:t>September 25, 2023</a:t>
            </a:r>
            <a:endParaRPr lang="en-US" dirty="0"/>
          </a:p>
        </p:txBody>
      </p:sp>
      <p:sp>
        <p:nvSpPr>
          <p:cNvPr id="9" name="TextBox 1">
            <a:extLst>
              <a:ext uri="{FF2B5EF4-FFF2-40B4-BE49-F238E27FC236}">
                <a16:creationId xmlns:a16="http://schemas.microsoft.com/office/drawing/2014/main" id="{E257C70B-2C92-B237-DDED-BB9D3E89663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7" name="Footer Placeholder 6">
            <a:extLst>
              <a:ext uri="{FF2B5EF4-FFF2-40B4-BE49-F238E27FC236}">
                <a16:creationId xmlns:a16="http://schemas.microsoft.com/office/drawing/2014/main" id="{2941921A-7739-1D00-62EA-7F5D9F825CB4}"/>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414970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But 50% need at least some training </a:t>
            </a:r>
          </a:p>
        </p:txBody>
      </p:sp>
      <p:sp>
        <p:nvSpPr>
          <p:cNvPr id="9" name="TextBox 8">
            <a:hlinkClick r:id="rId3" action="ppaction://hlinksldjump"/>
            <a:extLst>
              <a:ext uri="{FF2B5EF4-FFF2-40B4-BE49-F238E27FC236}">
                <a16:creationId xmlns:a16="http://schemas.microsoft.com/office/drawing/2014/main" id="{9B80F0E8-2E41-B51A-A5C1-0558DA7328CB}"/>
              </a:ext>
            </a:extLst>
          </p:cNvPr>
          <p:cNvSpPr txBox="1"/>
          <p:nvPr/>
        </p:nvSpPr>
        <p:spPr>
          <a:xfrm>
            <a:off x="9701052" y="5658684"/>
            <a:ext cx="2327563"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(CPS)</a:t>
            </a:r>
          </a:p>
        </p:txBody>
      </p:sp>
      <p:sp>
        <p:nvSpPr>
          <p:cNvPr id="4" name="TextBox 3">
            <a:hlinkClick r:id="rId4" action="ppaction://hlinksldjump"/>
            <a:extLst>
              <a:ext uri="{FF2B5EF4-FFF2-40B4-BE49-F238E27FC236}">
                <a16:creationId xmlns:a16="http://schemas.microsoft.com/office/drawing/2014/main" id="{96E1B33B-F9B9-7B48-D385-6802078FEFA2}"/>
              </a:ext>
            </a:extLst>
          </p:cNvPr>
          <p:cNvSpPr txBox="1"/>
          <p:nvPr/>
        </p:nvSpPr>
        <p:spPr>
          <a:xfrm>
            <a:off x="9701053" y="5166842"/>
            <a:ext cx="2313708"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(ORS)</a:t>
            </a:r>
          </a:p>
        </p:txBody>
      </p:sp>
      <p:graphicFrame>
        <p:nvGraphicFramePr>
          <p:cNvPr id="5" name="Chart 4">
            <a:extLst>
              <a:ext uri="{FF2B5EF4-FFF2-40B4-BE49-F238E27FC236}">
                <a16:creationId xmlns:a16="http://schemas.microsoft.com/office/drawing/2014/main" id="{84F5264A-B2EE-4F07-9563-9811EC55132E}"/>
              </a:ext>
            </a:extLst>
          </p:cNvPr>
          <p:cNvGraphicFramePr>
            <a:graphicFrameLocks/>
          </p:cNvGraphicFramePr>
          <p:nvPr>
            <p:extLst>
              <p:ext uri="{D42A27DB-BD31-4B8C-83A1-F6EECF244321}">
                <p14:modId xmlns:p14="http://schemas.microsoft.com/office/powerpoint/2010/main" val="3009435985"/>
              </p:ext>
            </p:extLst>
          </p:nvPr>
        </p:nvGraphicFramePr>
        <p:xfrm>
          <a:off x="716971" y="1737360"/>
          <a:ext cx="8915401" cy="4229101"/>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1">
            <a:extLst>
              <a:ext uri="{FF2B5EF4-FFF2-40B4-BE49-F238E27FC236}">
                <a16:creationId xmlns:a16="http://schemas.microsoft.com/office/drawing/2014/main" id="{8F75D824-4866-146D-0D26-6AAA735718E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3" name="Date Placeholder 2">
            <a:extLst>
              <a:ext uri="{FF2B5EF4-FFF2-40B4-BE49-F238E27FC236}">
                <a16:creationId xmlns:a16="http://schemas.microsoft.com/office/drawing/2014/main" id="{E43E046F-9FFC-AFD0-8AED-CD68255E30E3}"/>
              </a:ext>
            </a:extLst>
          </p:cNvPr>
          <p:cNvSpPr>
            <a:spLocks noGrp="1"/>
          </p:cNvSpPr>
          <p:nvPr>
            <p:ph type="dt" sz="half" idx="10"/>
          </p:nvPr>
        </p:nvSpPr>
        <p:spPr/>
        <p:txBody>
          <a:bodyPr/>
          <a:lstStyle/>
          <a:p>
            <a:r>
              <a:rPr lang="en-US"/>
              <a:t>September 25, 2023</a:t>
            </a:r>
            <a:endParaRPr lang="en-US" dirty="0"/>
          </a:p>
        </p:txBody>
      </p:sp>
      <p:sp>
        <p:nvSpPr>
          <p:cNvPr id="11" name="Footer Placeholder 10">
            <a:extLst>
              <a:ext uri="{FF2B5EF4-FFF2-40B4-BE49-F238E27FC236}">
                <a16:creationId xmlns:a16="http://schemas.microsoft.com/office/drawing/2014/main" id="{90171D2A-BE14-7A39-7DB0-7ACBFE932CC6}"/>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3090928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2022</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3" name="Chart 2">
            <a:extLst>
              <a:ext uri="{FF2B5EF4-FFF2-40B4-BE49-F238E27FC236}">
                <a16:creationId xmlns:a16="http://schemas.microsoft.com/office/drawing/2014/main" id="{E9A3987D-1473-391E-E991-B0C04373BFAC}"/>
              </a:ext>
            </a:extLst>
          </p:cNvPr>
          <p:cNvGraphicFramePr>
            <a:graphicFrameLocks/>
          </p:cNvGraphicFramePr>
          <p:nvPr>
            <p:extLst>
              <p:ext uri="{D42A27DB-BD31-4B8C-83A1-F6EECF244321}">
                <p14:modId xmlns:p14="http://schemas.microsoft.com/office/powerpoint/2010/main" val="3610571458"/>
              </p:ext>
            </p:extLst>
          </p:nvPr>
        </p:nvGraphicFramePr>
        <p:xfrm>
          <a:off x="1097280" y="1686368"/>
          <a:ext cx="8680565" cy="442620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1">
            <a:extLst>
              <a:ext uri="{FF2B5EF4-FFF2-40B4-BE49-F238E27FC236}">
                <a16:creationId xmlns:a16="http://schemas.microsoft.com/office/drawing/2014/main" id="{E8277EDE-1C17-FE7A-7F0A-183F0541E4CB}"/>
              </a:ext>
            </a:extLst>
          </p:cNvPr>
          <p:cNvSpPr txBox="1"/>
          <p:nvPr/>
        </p:nvSpPr>
        <p:spPr>
          <a:xfrm>
            <a:off x="820535" y="6104413"/>
            <a:ext cx="10141874"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Occupational Requirements Survey (2022), https://www.bls.gov/ors/factsheet/minimum-formal-education.htm</a:t>
            </a:r>
          </a:p>
          <a:p>
            <a:endParaRPr lang="en-US" sz="900" dirty="0"/>
          </a:p>
        </p:txBody>
      </p:sp>
      <p:sp>
        <p:nvSpPr>
          <p:cNvPr id="8" name="Date Placeholder 7">
            <a:extLst>
              <a:ext uri="{FF2B5EF4-FFF2-40B4-BE49-F238E27FC236}">
                <a16:creationId xmlns:a16="http://schemas.microsoft.com/office/drawing/2014/main" id="{45C0845E-5567-B8E5-9C56-1D5056645A3A}"/>
              </a:ext>
            </a:extLst>
          </p:cNvPr>
          <p:cNvSpPr>
            <a:spLocks noGrp="1"/>
          </p:cNvSpPr>
          <p:nvPr>
            <p:ph type="dt" sz="half" idx="10"/>
          </p:nvPr>
        </p:nvSpPr>
        <p:spPr/>
        <p:txBody>
          <a:bodyPr/>
          <a:lstStyle/>
          <a:p>
            <a:r>
              <a:rPr lang="en-US"/>
              <a:t>September 25, 2023</a:t>
            </a:r>
            <a:endParaRPr lang="en-US" dirty="0"/>
          </a:p>
        </p:txBody>
      </p:sp>
      <p:sp>
        <p:nvSpPr>
          <p:cNvPr id="7" name="Footer Placeholder 6">
            <a:extLst>
              <a:ext uri="{FF2B5EF4-FFF2-40B4-BE49-F238E27FC236}">
                <a16:creationId xmlns:a16="http://schemas.microsoft.com/office/drawing/2014/main" id="{642B0925-FC19-4130-2749-E890714922C8}"/>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1260127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4E8516DD-4B92-FC46-BCA7-10093A6B3C99}"/>
              </a:ext>
            </a:extLst>
          </p:cNvPr>
          <p:cNvPicPr>
            <a:picLocks noChangeAspect="1"/>
          </p:cNvPicPr>
          <p:nvPr/>
        </p:nvPicPr>
        <p:blipFill rotWithShape="1">
          <a:blip r:embed="rId3">
            <a:extLst>
              <a:ext uri="{28A0092B-C50C-407E-A947-70E740481C1C}">
                <a14:useLocalDpi xmlns:a14="http://schemas.microsoft.com/office/drawing/2010/main" val="0"/>
              </a:ext>
            </a:extLst>
          </a:blip>
          <a:srcRect l="4787" t="6022" r="3732" b="4274"/>
          <a:stretch/>
        </p:blipFill>
        <p:spPr>
          <a:xfrm>
            <a:off x="2888674" y="1863622"/>
            <a:ext cx="6099462" cy="4456771"/>
          </a:xfrm>
          <a:prstGeom prst="rect">
            <a:avLst/>
          </a:prstGeom>
        </p:spPr>
      </p:pic>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1940-2021</a:t>
            </a:r>
          </a:p>
        </p:txBody>
      </p:sp>
      <p:sp>
        <p:nvSpPr>
          <p:cNvPr id="17" name="TextBox 16">
            <a:hlinkClick r:id="rId4"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3" name="Date Placeholder 2">
            <a:extLst>
              <a:ext uri="{FF2B5EF4-FFF2-40B4-BE49-F238E27FC236}">
                <a16:creationId xmlns:a16="http://schemas.microsoft.com/office/drawing/2014/main" id="{24247718-2F78-DC80-BD28-BBAFF7525A08}"/>
              </a:ext>
            </a:extLst>
          </p:cNvPr>
          <p:cNvSpPr>
            <a:spLocks noGrp="1"/>
          </p:cNvSpPr>
          <p:nvPr>
            <p:ph type="dt" sz="half" idx="10"/>
          </p:nvPr>
        </p:nvSpPr>
        <p:spPr/>
        <p:txBody>
          <a:bodyPr/>
          <a:lstStyle/>
          <a:p>
            <a:r>
              <a:rPr lang="en-US"/>
              <a:t>September 25, 2023</a:t>
            </a:r>
            <a:endParaRPr lang="en-US" dirty="0"/>
          </a:p>
        </p:txBody>
      </p:sp>
      <p:sp>
        <p:nvSpPr>
          <p:cNvPr id="6" name="Footer Placeholder 5">
            <a:extLst>
              <a:ext uri="{FF2B5EF4-FFF2-40B4-BE49-F238E27FC236}">
                <a16:creationId xmlns:a16="http://schemas.microsoft.com/office/drawing/2014/main" id="{74C1A85C-05E4-788A-88B5-71EFC710BF20}"/>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3482449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1958-1984</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1958 National Defense Education Act</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1962 Manpower Development and Training Act</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584775"/>
          </a:xfrm>
          <a:prstGeom prst="rect">
            <a:avLst/>
          </a:prstGeom>
          <a:noFill/>
        </p:spPr>
        <p:txBody>
          <a:bodyPr wrap="square" rtlCol="0">
            <a:spAutoFit/>
          </a:bodyPr>
          <a:lstStyle/>
          <a:p>
            <a:r>
              <a:rPr lang="en-US" sz="1600" dirty="0"/>
              <a:t>1968 Vocational Education Amendments</a:t>
            </a:r>
          </a:p>
          <a:p>
            <a:endParaRPr lang="en-US" sz="1600" dirty="0"/>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1963 Vocational Education Act</a:t>
            </a:r>
          </a:p>
        </p:txBody>
      </p:sp>
      <p:sp>
        <p:nvSpPr>
          <p:cNvPr id="18" name="TextBox 17">
            <a:extLst>
              <a:ext uri="{FF2B5EF4-FFF2-40B4-BE49-F238E27FC236}">
                <a16:creationId xmlns:a16="http://schemas.microsoft.com/office/drawing/2014/main" id="{489DAA13-2740-2E86-1A85-13E19C2392F7}"/>
              </a:ext>
            </a:extLst>
          </p:cNvPr>
          <p:cNvSpPr txBox="1"/>
          <p:nvPr/>
        </p:nvSpPr>
        <p:spPr>
          <a:xfrm>
            <a:off x="1097280" y="4319144"/>
            <a:ext cx="8803178" cy="338554"/>
          </a:xfrm>
          <a:prstGeom prst="rect">
            <a:avLst/>
          </a:prstGeom>
          <a:noFill/>
        </p:spPr>
        <p:txBody>
          <a:bodyPr wrap="square" rtlCol="0">
            <a:spAutoFit/>
          </a:bodyPr>
          <a:lstStyle/>
          <a:p>
            <a:r>
              <a:rPr lang="en-US" sz="1600" dirty="0"/>
              <a:t>1976 Vocational Education Amendments</a:t>
            </a:r>
          </a:p>
        </p:txBody>
      </p:sp>
      <p:sp>
        <p:nvSpPr>
          <p:cNvPr id="4" name="TextBox 3">
            <a:extLst>
              <a:ext uri="{FF2B5EF4-FFF2-40B4-BE49-F238E27FC236}">
                <a16:creationId xmlns:a16="http://schemas.microsoft.com/office/drawing/2014/main" id="{EC11685C-9541-6654-79DD-70EFBFB00757}"/>
              </a:ext>
            </a:extLst>
          </p:cNvPr>
          <p:cNvSpPr txBox="1"/>
          <p:nvPr/>
        </p:nvSpPr>
        <p:spPr>
          <a:xfrm>
            <a:off x="1097280" y="4870629"/>
            <a:ext cx="8803178" cy="338554"/>
          </a:xfrm>
          <a:prstGeom prst="rect">
            <a:avLst/>
          </a:prstGeom>
          <a:noFill/>
        </p:spPr>
        <p:txBody>
          <a:bodyPr wrap="square" rtlCol="0">
            <a:spAutoFit/>
          </a:bodyPr>
          <a:lstStyle/>
          <a:p>
            <a:r>
              <a:rPr lang="en-US" sz="1600" dirty="0"/>
              <a:t>1984 Carl D. Perkins Vocational Education Act (Perkins I)</a:t>
            </a:r>
          </a:p>
        </p:txBody>
      </p:sp>
      <p:sp>
        <p:nvSpPr>
          <p:cNvPr id="5" name="TextBox 4">
            <a:hlinkClick r:id="rId3" action="ppaction://hlinksldjump"/>
            <a:extLst>
              <a:ext uri="{FF2B5EF4-FFF2-40B4-BE49-F238E27FC236}">
                <a16:creationId xmlns:a16="http://schemas.microsoft.com/office/drawing/2014/main" id="{CB3C3E8A-E761-5239-28F9-52F0D3C5B18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9" name="Date Placeholder 8">
            <a:extLst>
              <a:ext uri="{FF2B5EF4-FFF2-40B4-BE49-F238E27FC236}">
                <a16:creationId xmlns:a16="http://schemas.microsoft.com/office/drawing/2014/main" id="{27257F91-CCF5-254E-E91B-980E1896A5FC}"/>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C44124F8-80C3-2D8D-FD42-2F1B0CCFCD25}"/>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1379143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1990-today</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1990 Carl D. Perkins Vocational and Applied Technology Act (</a:t>
            </a:r>
            <a:r>
              <a:rPr lang="en-US" sz="1600" dirty="0"/>
              <a:t>Perkins II) </a:t>
            </a: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1998 Carl D. Perkins Vocational and Technical Education Act (</a:t>
            </a:r>
            <a:r>
              <a:rPr lang="en-US" sz="1600" dirty="0"/>
              <a:t>Perkins III)</a:t>
            </a:r>
            <a:endParaRPr lang="en-US" sz="1600" dirty="0">
              <a:solidFill>
                <a:schemeClr val="tx1"/>
              </a:solidFill>
            </a:endParaRP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338554"/>
          </a:xfrm>
          <a:prstGeom prst="rect">
            <a:avLst/>
          </a:prstGeom>
          <a:noFill/>
        </p:spPr>
        <p:txBody>
          <a:bodyPr wrap="square" rtlCol="0">
            <a:spAutoFit/>
          </a:bodyPr>
          <a:lstStyle/>
          <a:p>
            <a:r>
              <a:rPr lang="en-US" sz="1600" dirty="0"/>
              <a:t>2018 Strengthening Career and Technical Education for the 21st Century Act (Perkins V)  </a:t>
            </a:r>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2006 Carl D. Perkins Career and Technical Education Act (Perkins IV)</a:t>
            </a: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6A6C212D-12AF-0EE0-BD3B-8FA2B70F5D1E}"/>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1111698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High take up and use of funds </a:t>
            </a:r>
          </a:p>
        </p:txBody>
      </p:sp>
      <p:sp>
        <p:nvSpPr>
          <p:cNvPr id="8" name="Date Placeholder 7">
            <a:extLst>
              <a:ext uri="{FF2B5EF4-FFF2-40B4-BE49-F238E27FC236}">
                <a16:creationId xmlns:a16="http://schemas.microsoft.com/office/drawing/2014/main" id="{B2D3CEC9-4FE2-0492-51D9-3DE82E02BD52}"/>
              </a:ext>
            </a:extLst>
          </p:cNvPr>
          <p:cNvSpPr>
            <a:spLocks noGrp="1"/>
          </p:cNvSpPr>
          <p:nvPr>
            <p:ph type="dt" sz="half" idx="10"/>
          </p:nvPr>
        </p:nvSpPr>
        <p:spPr/>
        <p:txBody>
          <a:bodyPr/>
          <a:lstStyle/>
          <a:p>
            <a:r>
              <a:rPr lang="en-US"/>
              <a:t>September 25, 2023</a:t>
            </a:r>
            <a:endParaRPr lang="en-US" dirty="0"/>
          </a:p>
        </p:txBody>
      </p:sp>
      <p:graphicFrame>
        <p:nvGraphicFramePr>
          <p:cNvPr id="4" name="Chart 3">
            <a:extLst>
              <a:ext uri="{FF2B5EF4-FFF2-40B4-BE49-F238E27FC236}">
                <a16:creationId xmlns:a16="http://schemas.microsoft.com/office/drawing/2014/main" id="{6550D471-C397-DB24-47CB-932E8EFDE912}"/>
              </a:ext>
            </a:extLst>
          </p:cNvPr>
          <p:cNvGraphicFramePr>
            <a:graphicFrameLocks/>
          </p:cNvGraphicFramePr>
          <p:nvPr>
            <p:extLst>
              <p:ext uri="{D42A27DB-BD31-4B8C-83A1-F6EECF244321}">
                <p14:modId xmlns:p14="http://schemas.microsoft.com/office/powerpoint/2010/main" val="1246408843"/>
              </p:ext>
            </p:extLst>
          </p:nvPr>
        </p:nvGraphicFramePr>
        <p:xfrm>
          <a:off x="2091065" y="1737360"/>
          <a:ext cx="7304537" cy="451233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1">
            <a:extLst>
              <a:ext uri="{FF2B5EF4-FFF2-40B4-BE49-F238E27FC236}">
                <a16:creationId xmlns:a16="http://schemas.microsoft.com/office/drawing/2014/main" id="{0C8ED57A-4272-E0F4-D353-CBEB045731E4}"/>
              </a:ext>
            </a:extLst>
          </p:cNvPr>
          <p:cNvSpPr txBox="1"/>
          <p:nvPr/>
        </p:nvSpPr>
        <p:spPr>
          <a:xfrm>
            <a:off x="2091065" y="612360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5" name="Footer Placeholder 4">
            <a:extLst>
              <a:ext uri="{FF2B5EF4-FFF2-40B4-BE49-F238E27FC236}">
                <a16:creationId xmlns:a16="http://schemas.microsoft.com/office/drawing/2014/main" id="{A84114FD-82C6-6AA9-B4F9-8E6B9E141EE2}"/>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19700631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278082" y="1409761"/>
            <a:ext cx="8479235" cy="4165849"/>
          </a:xfrm>
        </p:spPr>
        <p:txBody>
          <a:bodyPr>
            <a:noAutofit/>
          </a:bodyPr>
          <a:lstStyle/>
          <a:p>
            <a:pPr marL="0" indent="0">
              <a:buNone/>
            </a:pPr>
            <a:endParaRPr lang="en-US" sz="1100" dirty="0">
              <a:solidFill>
                <a:schemeClr val="tx1"/>
              </a:solidFill>
            </a:endParaRPr>
          </a:p>
          <a:p>
            <a:pPr marL="0" indent="0">
              <a:buNone/>
            </a:pPr>
            <a:r>
              <a:rPr lang="en-US" sz="1100" dirty="0">
                <a:solidFill>
                  <a:schemeClr val="tx1"/>
                </a:solidFill>
              </a:rPr>
              <a:t>Acemoglu, D. (1999). Changes in Unemployment and Wage Inequality: An Alternative Theory and Some Evidence. American Economic Review, 89(5), 1259–1278. https://doi.org/10.1257/aer.89.5.1259</a:t>
            </a:r>
          </a:p>
          <a:p>
            <a:pPr marL="0" indent="0">
              <a:buNone/>
            </a:pPr>
            <a:r>
              <a:rPr lang="en-US" sz="1100" dirty="0" err="1">
                <a:solidFill>
                  <a:schemeClr val="tx1"/>
                </a:solidFill>
              </a:rPr>
              <a:t>Attanasio</a:t>
            </a:r>
            <a:r>
              <a:rPr lang="en-US" sz="1100" dirty="0">
                <a:solidFill>
                  <a:schemeClr val="tx1"/>
                </a:solidFill>
              </a:rPr>
              <a:t>, O., Kugler, A., &amp; </a:t>
            </a:r>
            <a:r>
              <a:rPr lang="en-US" sz="1100" dirty="0" err="1">
                <a:solidFill>
                  <a:schemeClr val="tx1"/>
                </a:solidFill>
              </a:rPr>
              <a:t>Meghir</a:t>
            </a:r>
            <a:r>
              <a:rPr lang="en-US" sz="1100" dirty="0">
                <a:solidFill>
                  <a:schemeClr val="tx1"/>
                </a:solidFill>
              </a:rPr>
              <a:t>, C. (2011). Subsidizing Vocational Training for Disadvantaged Youth in Colombia: Evidence from a Randomized Trial. American Economic Journal: Applied Economics, 3(3), 188–220. https://doi.org/10.1257/app.3.3.188</a:t>
            </a:r>
          </a:p>
          <a:p>
            <a:pPr marL="0" indent="0">
              <a:buNone/>
            </a:pPr>
            <a:r>
              <a:rPr lang="en-US" sz="1100" dirty="0">
                <a:solidFill>
                  <a:schemeClr val="tx1"/>
                </a:solidFill>
              </a:rPr>
              <a:t>Becker, G. S. (1962). Investment in Human Capital: A Theoretical Analysis. Journal of Political Economy, 70(5), 9–49.</a:t>
            </a:r>
          </a:p>
          <a:p>
            <a:pPr marL="0" indent="0">
              <a:buNone/>
            </a:pPr>
            <a:r>
              <a:rPr lang="en-US" sz="1100" dirty="0">
                <a:solidFill>
                  <a:schemeClr val="tx1"/>
                </a:solidFill>
              </a:rPr>
              <a:t>Bedard, K. (2001). Human Capital versus Signaling Models: University Access and High School Dropouts. Journal of Political Economy, 109(4), 749–775. https://doi.org/10.1086/322089</a:t>
            </a:r>
          </a:p>
          <a:p>
            <a:pPr marL="0" indent="0">
              <a:buNone/>
            </a:pPr>
            <a:r>
              <a:rPr lang="en-US" sz="1100" dirty="0">
                <a:solidFill>
                  <a:schemeClr val="tx1"/>
                </a:solidFill>
              </a:rPr>
              <a:t>Bertrand, M., </a:t>
            </a:r>
            <a:r>
              <a:rPr lang="en-US" sz="1100" dirty="0" err="1">
                <a:solidFill>
                  <a:schemeClr val="tx1"/>
                </a:solidFill>
              </a:rPr>
              <a:t>Mogstad</a:t>
            </a:r>
            <a:r>
              <a:rPr lang="en-US" sz="1100" dirty="0">
                <a:solidFill>
                  <a:schemeClr val="tx1"/>
                </a:solidFill>
              </a:rPr>
              <a:t>, M., &amp; Mountjoy, J. (2021). Improving Educational Pathways to Social Mobility: Evidence from Norway’s Reform 94. Journal of Labor Economics, 39(4), 965–1010. https://doi.org/10.1086/713009</a:t>
            </a:r>
          </a:p>
          <a:p>
            <a:pPr marL="0" indent="0">
              <a:buNone/>
            </a:pPr>
            <a:r>
              <a:rPr lang="en-US" sz="1100" dirty="0">
                <a:solidFill>
                  <a:schemeClr val="tx1"/>
                </a:solidFill>
              </a:rPr>
              <a:t>Brunello, G., &amp; Rocco, L. (2017). The Labor Market Effects of Academic and Vocational Education over the Life Cycle: Evidence Based on a British Cohort. Journal of Human Capital, 11(1), 106–166. https://doi.org/10.1086/690234</a:t>
            </a:r>
          </a:p>
          <a:p>
            <a:pPr marL="0" indent="0">
              <a:buNone/>
            </a:pPr>
            <a:r>
              <a:rPr lang="en-US" sz="1100" dirty="0">
                <a:solidFill>
                  <a:schemeClr val="tx1"/>
                </a:solidFill>
              </a:rPr>
              <a:t>Carleton, D. (2002). Landmark Congressional Laws on Education. Greenwood Publishing Group.</a:t>
            </a:r>
          </a:p>
          <a:p>
            <a:pPr marL="0" indent="0">
              <a:buNone/>
            </a:pPr>
            <a:r>
              <a:rPr lang="en-US" sz="1100" dirty="0">
                <a:solidFill>
                  <a:schemeClr val="tx1"/>
                </a:solidFill>
              </a:rPr>
              <a:t>Clark, D., &amp; Martorell, P. (2014). The Signaling Value of a High School Diploma. Journal of Political Economy, 122(2), 282–318. </a:t>
            </a:r>
            <a:r>
              <a:rPr lang="en-US" sz="1100" dirty="0">
                <a:solidFill>
                  <a:schemeClr val="tx1"/>
                </a:solidFill>
                <a:hlinkClick r:id="rId3"/>
              </a:rPr>
              <a:t>https://doi.org/10.1086/675238</a:t>
            </a:r>
            <a:endParaRPr lang="en-US" sz="1100" dirty="0">
              <a:solidFill>
                <a:schemeClr val="tx1"/>
              </a:solidFill>
            </a:endParaRPr>
          </a:p>
          <a:p>
            <a:pPr marL="0" indent="0">
              <a:buNone/>
            </a:pPr>
            <a:r>
              <a:rPr lang="en-US" sz="1100" dirty="0">
                <a:solidFill>
                  <a:schemeClr val="tx1"/>
                </a:solidFill>
              </a:rPr>
              <a:t>Currie, Janet. 2009. “Healthy, Wealthy, and Wise: Socioeconomic Status, Poor Health in Childhood, and Human Capital Development.” Journal of Economic Literature, 47(1): 87–122.</a:t>
            </a:r>
          </a:p>
          <a:p>
            <a:pPr marL="0" indent="0">
              <a:buNone/>
            </a:pPr>
            <a:r>
              <a:rPr lang="en-US" sz="1100" dirty="0">
                <a:solidFill>
                  <a:schemeClr val="tx1"/>
                </a:solidFill>
              </a:rPr>
              <a:t>Currie, Janet, and Brigitte C. </a:t>
            </a:r>
            <a:r>
              <a:rPr lang="en-US" sz="1100" dirty="0" err="1">
                <a:solidFill>
                  <a:schemeClr val="tx1"/>
                </a:solidFill>
              </a:rPr>
              <a:t>Madrian</a:t>
            </a:r>
            <a:r>
              <a:rPr lang="en-US" sz="1100" dirty="0">
                <a:solidFill>
                  <a:schemeClr val="tx1"/>
                </a:solidFill>
              </a:rPr>
              <a:t>. 1999. “Health, Health Insurance and the Labor Market.” In Handbook of Labor Economics. Vol. 3 ,ed. </a:t>
            </a:r>
            <a:r>
              <a:rPr lang="en-US" sz="1100" dirty="0" err="1">
                <a:solidFill>
                  <a:schemeClr val="tx1"/>
                </a:solidFill>
              </a:rPr>
              <a:t>Orley</a:t>
            </a:r>
            <a:r>
              <a:rPr lang="en-US" sz="1100" dirty="0">
                <a:solidFill>
                  <a:schemeClr val="tx1"/>
                </a:solidFill>
              </a:rPr>
              <a:t> </a:t>
            </a:r>
            <a:r>
              <a:rPr lang="en-US" sz="1100" dirty="0" err="1">
                <a:solidFill>
                  <a:schemeClr val="tx1"/>
                </a:solidFill>
              </a:rPr>
              <a:t>Ashenfelter</a:t>
            </a:r>
            <a:r>
              <a:rPr lang="en-US" sz="1100" dirty="0">
                <a:solidFill>
                  <a:schemeClr val="tx1"/>
                </a:solidFill>
              </a:rPr>
              <a:t> and David Card, Chapter 50, 3309–3416. Elsevier.</a:t>
            </a:r>
          </a:p>
          <a:p>
            <a:pPr marL="0" indent="0">
              <a:buNone/>
            </a:pPr>
            <a:r>
              <a:rPr lang="en-US" sz="1100" dirty="0">
                <a:solidFill>
                  <a:schemeClr val="tx1"/>
                </a:solidFill>
              </a:rPr>
              <a:t>Dionisius, R., Muehlemann, S., Pfeifer, H., Walden, G., </a:t>
            </a:r>
            <a:r>
              <a:rPr lang="en-US" sz="1100" dirty="0" err="1">
                <a:solidFill>
                  <a:schemeClr val="tx1"/>
                </a:solidFill>
              </a:rPr>
              <a:t>Wenzelmann</a:t>
            </a:r>
            <a:r>
              <a:rPr lang="en-US" sz="1100" dirty="0">
                <a:solidFill>
                  <a:schemeClr val="tx1"/>
                </a:solidFill>
              </a:rPr>
              <a:t>, F., &amp; Wolter, S. C. (2009). Costs and Benefits of Apprenticeship Training. A Comparison of Germany and Switzerland. Applied Economics Quarterly, 22 (1), 7–37. https://doi.org/10.3790/aeq.55.1.7</a:t>
            </a:r>
          </a:p>
          <a:p>
            <a:endParaRPr lang="en-US" sz="1100" dirty="0">
              <a:solidFill>
                <a:schemeClr val="tx1"/>
              </a:solidFill>
            </a:endParaRPr>
          </a:p>
        </p:txBody>
      </p:sp>
      <p:sp>
        <p:nvSpPr>
          <p:cNvPr id="5" name="TextBox 4">
            <a:hlinkClick r:id="rId4"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7FAB6D39-BD87-1BCD-8FB1-EFC0ADC89DDE}"/>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2354227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4272372"/>
          </a:xfrm>
        </p:spPr>
        <p:txBody>
          <a:bodyPr>
            <a:noAutofit/>
          </a:bodyPr>
          <a:lstStyle/>
          <a:p>
            <a:pPr marL="0" indent="0">
              <a:buNone/>
            </a:pPr>
            <a:r>
              <a:rPr lang="en-US" sz="1100" dirty="0">
                <a:solidFill>
                  <a:schemeClr val="tx1"/>
                </a:solidFill>
              </a:rPr>
              <a:t>Goldin, C. (2001). The Human-Capital Century and American Leadership: Virtues of the Past. The Journal of Economic History, 61(2), 263–292.</a:t>
            </a:r>
          </a:p>
          <a:p>
            <a:pPr marL="0" indent="0">
              <a:buNone/>
            </a:pPr>
            <a:r>
              <a:rPr lang="en-US" sz="1100" dirty="0">
                <a:solidFill>
                  <a:schemeClr val="tx1"/>
                </a:solidFill>
              </a:rPr>
              <a:t>Goldin, C., &amp; Katz, L. (2003). The “Virtues” of the Past: Education in the First Hundred Years of the New Republic (No. w9958; Working Paper Series, p. w9958). National Bureau of Economic Research. https://doi.org/10.3386/w9958</a:t>
            </a:r>
          </a:p>
          <a:p>
            <a:pPr marL="0" indent="0">
              <a:buNone/>
            </a:pPr>
            <a:r>
              <a:rPr lang="en-US" sz="1100" dirty="0">
                <a:solidFill>
                  <a:schemeClr val="tx1"/>
                </a:solidFill>
              </a:rPr>
              <a:t>Hanushek, E. A., </a:t>
            </a:r>
            <a:r>
              <a:rPr lang="en-US" sz="1100" dirty="0" err="1">
                <a:solidFill>
                  <a:schemeClr val="tx1"/>
                </a:solidFill>
              </a:rPr>
              <a:t>Schwerdt</a:t>
            </a:r>
            <a:r>
              <a:rPr lang="en-US" sz="1100" dirty="0">
                <a:solidFill>
                  <a:schemeClr val="tx1"/>
                </a:solidFill>
              </a:rPr>
              <a:t>, G., </a:t>
            </a:r>
            <a:r>
              <a:rPr lang="en-US" sz="1100" dirty="0" err="1">
                <a:solidFill>
                  <a:schemeClr val="tx1"/>
                </a:solidFill>
              </a:rPr>
              <a:t>Woessmann</a:t>
            </a:r>
            <a:r>
              <a:rPr lang="en-US" sz="1100" dirty="0">
                <a:solidFill>
                  <a:schemeClr val="tx1"/>
                </a:solidFill>
              </a:rPr>
              <a:t>, L., &amp; Zhang, L. (2017). General Education, Vocational Education, and Labor-Market Outcomes over the Lifecycle. Journal of Human Resources, 52(1), 48–87. https://doi.org/10.3368/jhr.52.1.0415-7074R</a:t>
            </a:r>
          </a:p>
          <a:p>
            <a:pPr marL="0" indent="0">
              <a:buNone/>
            </a:pPr>
            <a:r>
              <a:rPr lang="en-US" sz="1100" dirty="0">
                <a:solidFill>
                  <a:schemeClr val="tx1"/>
                </a:solidFill>
              </a:rPr>
              <a:t>Hartog, J., </a:t>
            </a:r>
            <a:r>
              <a:rPr lang="en-US" sz="1100" dirty="0" err="1">
                <a:solidFill>
                  <a:schemeClr val="tx1"/>
                </a:solidFill>
              </a:rPr>
              <a:t>Raposo</a:t>
            </a:r>
            <a:r>
              <a:rPr lang="en-US" sz="1100" dirty="0">
                <a:solidFill>
                  <a:schemeClr val="tx1"/>
                </a:solidFill>
              </a:rPr>
              <a:t>, P., &amp; Reis, H. (2022). Fluctuations in the Wage Gap between Vocational and General Secondary Education: Lessons from Portugal. Journal of Population Economics, 35(2), 643–675. https://doi.org/10.1007/s00148-021-00846-1</a:t>
            </a:r>
          </a:p>
          <a:p>
            <a:pPr marL="0" indent="0">
              <a:buNone/>
            </a:pPr>
            <a:r>
              <a:rPr lang="en-US" sz="1100" dirty="0">
                <a:solidFill>
                  <a:schemeClr val="tx1"/>
                </a:solidFill>
              </a:rPr>
              <a:t>Malamud, O., &amp; Pop-</a:t>
            </a:r>
            <a:r>
              <a:rPr lang="en-US" sz="1100" dirty="0" err="1">
                <a:solidFill>
                  <a:schemeClr val="tx1"/>
                </a:solidFill>
              </a:rPr>
              <a:t>Eleches</a:t>
            </a:r>
            <a:r>
              <a:rPr lang="en-US" sz="1100" dirty="0">
                <a:solidFill>
                  <a:schemeClr val="tx1"/>
                </a:solidFill>
              </a:rPr>
              <a:t>, C. (2010). General Education versus Vocational Training: Evidence from an Economy in Transition. The Review of Economics and Statistics, 92(1), 43–60. https://doi.org/10.1162/rest.2009.11339</a:t>
            </a:r>
          </a:p>
          <a:p>
            <a:pPr marL="0" indent="0">
              <a:buNone/>
            </a:pPr>
            <a:r>
              <a:rPr lang="en-US" sz="1100" dirty="0" err="1">
                <a:solidFill>
                  <a:schemeClr val="tx1"/>
                </a:solidFill>
              </a:rPr>
              <a:t>Oosterbeek</a:t>
            </a:r>
            <a:r>
              <a:rPr lang="en-US" sz="1100" dirty="0">
                <a:solidFill>
                  <a:schemeClr val="tx1"/>
                </a:solidFill>
              </a:rPr>
              <a:t>, H., &amp; </a:t>
            </a:r>
            <a:r>
              <a:rPr lang="en-US" sz="1100" dirty="0" err="1">
                <a:solidFill>
                  <a:schemeClr val="tx1"/>
                </a:solidFill>
              </a:rPr>
              <a:t>Webbink</a:t>
            </a:r>
            <a:r>
              <a:rPr lang="en-US" sz="1100" dirty="0">
                <a:solidFill>
                  <a:schemeClr val="tx1"/>
                </a:solidFill>
              </a:rPr>
              <a:t>, D. (2007). Wage effects of an extra year of basic vocational education. Economics of Education Review, 26(4), 408–419. https://doi.org/10.1016/j.econedurev.2006.07.013</a:t>
            </a:r>
          </a:p>
          <a:p>
            <a:pPr marL="0" indent="0">
              <a:buNone/>
            </a:pPr>
            <a:r>
              <a:rPr lang="en-US" sz="1100" dirty="0">
                <a:solidFill>
                  <a:schemeClr val="tx1"/>
                </a:solidFill>
              </a:rPr>
              <a:t>Silliman, M., &amp; Virtanen, H. (2022). Labor Market Returns to Vocational Secondary Education. American Economic Journal: Applied Economics, 14(1), 197–224. https://doi.org/10.1257/app.20190782</a:t>
            </a:r>
          </a:p>
          <a:p>
            <a:pPr marL="0" indent="0">
              <a:buNone/>
            </a:pPr>
            <a:r>
              <a:rPr lang="en-US" sz="1100" dirty="0">
                <a:solidFill>
                  <a:schemeClr val="tx1"/>
                </a:solidFill>
              </a:rPr>
              <a:t>Spence, M. (1973). Job Market Signaling. The Quarterly Journal of Economics, 87(3), 355–374. https://doi.org/10.2307/1882010</a:t>
            </a:r>
          </a:p>
          <a:p>
            <a:pPr marL="0" indent="0">
              <a:buNone/>
            </a:pPr>
            <a:r>
              <a:rPr lang="en-US" sz="1100" dirty="0">
                <a:solidFill>
                  <a:schemeClr val="tx1"/>
                </a:solidFill>
              </a:rPr>
              <a:t>Stiglitz, J. E. (1975). The Theory of “Screening,” Education, and the Distribution of Income. The American Economic Review, 65(3), 283–300.</a:t>
            </a:r>
          </a:p>
          <a:p>
            <a:pPr marL="0" indent="0">
              <a:buNone/>
            </a:pPr>
            <a:r>
              <a:rPr lang="en-US" sz="1100" dirty="0" err="1">
                <a:solidFill>
                  <a:schemeClr val="tx1"/>
                </a:solidFill>
              </a:rPr>
              <a:t>Zilic</a:t>
            </a:r>
            <a:r>
              <a:rPr lang="en-US" sz="1100" dirty="0">
                <a:solidFill>
                  <a:schemeClr val="tx1"/>
                </a:solidFill>
              </a:rPr>
              <a:t>, I. (2018). General versus vocational education: Lessons from a quasi-experiment in Croatia. Economics of Education Review, 62, 1–11. https://doi.org/10.1016/j.econedurev.2017.10.009</a:t>
            </a:r>
          </a:p>
          <a:p>
            <a:pPr marL="0" indent="0">
              <a:buNone/>
            </a:pPr>
            <a:endParaRPr lang="en-US" sz="1100" dirty="0">
              <a:solidFill>
                <a:schemeClr val="tx1"/>
              </a:solidFill>
            </a:endParaRPr>
          </a:p>
          <a:p>
            <a:pPr marL="0" indent="0">
              <a:buNone/>
            </a:pPr>
            <a:endParaRPr lang="en-US" sz="1100" dirty="0">
              <a:solidFill>
                <a:schemeClr val="tx1"/>
              </a:solidFill>
            </a:endParaRP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29DF4237-BC7B-9F4C-C67C-1C92B81DBEDC}"/>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143501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Earnings by educational attainment</a:t>
            </a:r>
          </a:p>
        </p:txBody>
      </p:sp>
      <p:graphicFrame>
        <p:nvGraphicFramePr>
          <p:cNvPr id="6" name="Chart 5">
            <a:extLst>
              <a:ext uri="{FF2B5EF4-FFF2-40B4-BE49-F238E27FC236}">
                <a16:creationId xmlns:a16="http://schemas.microsoft.com/office/drawing/2014/main" id="{09DE3811-8173-C9A4-AD4C-FCFEF95E0966}"/>
              </a:ext>
            </a:extLst>
          </p:cNvPr>
          <p:cNvGraphicFramePr>
            <a:graphicFrameLocks/>
          </p:cNvGraphicFramePr>
          <p:nvPr>
            <p:extLst>
              <p:ext uri="{D42A27DB-BD31-4B8C-83A1-F6EECF244321}">
                <p14:modId xmlns:p14="http://schemas.microsoft.com/office/powerpoint/2010/main" val="2533795310"/>
              </p:ext>
            </p:extLst>
          </p:nvPr>
        </p:nvGraphicFramePr>
        <p:xfrm>
          <a:off x="1381990" y="1777806"/>
          <a:ext cx="7941685" cy="42300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a:extLst>
              <a:ext uri="{FF2B5EF4-FFF2-40B4-BE49-F238E27FC236}">
                <a16:creationId xmlns:a16="http://schemas.microsoft.com/office/drawing/2014/main" id="{47EC5BF8-56A5-EF73-FE4B-C487BCBB92B1}"/>
              </a:ext>
            </a:extLst>
          </p:cNvPr>
          <p:cNvSpPr txBox="1"/>
          <p:nvPr/>
        </p:nvSpPr>
        <p:spPr>
          <a:xfrm>
            <a:off x="1381990" y="5978402"/>
            <a:ext cx="7941685" cy="36512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U.S. Census Bureau (1975-2020) March Current Population Survey 2003 to 2022 Annual Social and Economic Supplement to the Current Population Survey noninstitutionalized population, excluding members of the Armed Forces living in barracks.																		</a:t>
            </a:r>
          </a:p>
          <a:p>
            <a:endParaRPr lang="en-US" sz="900" dirty="0"/>
          </a:p>
        </p:txBody>
      </p:sp>
      <p:sp>
        <p:nvSpPr>
          <p:cNvPr id="8" name="Date Placeholder 7">
            <a:extLst>
              <a:ext uri="{FF2B5EF4-FFF2-40B4-BE49-F238E27FC236}">
                <a16:creationId xmlns:a16="http://schemas.microsoft.com/office/drawing/2014/main" id="{2936146D-6807-07B1-9081-C3A5AF4A95A1}"/>
              </a:ext>
            </a:extLst>
          </p:cNvPr>
          <p:cNvSpPr>
            <a:spLocks noGrp="1"/>
          </p:cNvSpPr>
          <p:nvPr>
            <p:ph type="dt" sz="half" idx="10"/>
          </p:nvPr>
        </p:nvSpPr>
        <p:spPr/>
        <p:txBody>
          <a:bodyPr/>
          <a:lstStyle/>
          <a:p>
            <a:r>
              <a:rPr lang="en-US"/>
              <a:t>September 25, 2023</a:t>
            </a:r>
            <a:endParaRPr lang="en-US" dirty="0"/>
          </a:p>
        </p:txBody>
      </p:sp>
      <p:sp>
        <p:nvSpPr>
          <p:cNvPr id="5" name="Footer Placeholder 4">
            <a:extLst>
              <a:ext uri="{FF2B5EF4-FFF2-40B4-BE49-F238E27FC236}">
                <a16:creationId xmlns:a16="http://schemas.microsoft.com/office/drawing/2014/main" id="{D24E44A0-C613-558A-E917-2BAB1355FBB6}"/>
              </a:ext>
            </a:extLst>
          </p:cNvPr>
          <p:cNvSpPr>
            <a:spLocks noGrp="1"/>
          </p:cNvSpPr>
          <p:nvPr>
            <p:ph type="ftr" sz="quarter" idx="11"/>
          </p:nvPr>
        </p:nvSpPr>
        <p:spPr/>
        <p:txBody>
          <a:bodyPr/>
          <a:lstStyle/>
          <a:p>
            <a:r>
              <a:rPr lang="en-US"/>
              <a:t>Advancement to Candidacy | UCLA Economics</a:t>
            </a:r>
            <a:endParaRPr lang="en-US" dirty="0"/>
          </a:p>
        </p:txBody>
      </p:sp>
      <p:sp>
        <p:nvSpPr>
          <p:cNvPr id="3" name="Slide Number Placeholder 2">
            <a:extLst>
              <a:ext uri="{FF2B5EF4-FFF2-40B4-BE49-F238E27FC236}">
                <a16:creationId xmlns:a16="http://schemas.microsoft.com/office/drawing/2014/main" id="{FBE701F3-E17A-2323-E30C-FA20984EA8F0}"/>
              </a:ext>
            </a:extLst>
          </p:cNvPr>
          <p:cNvSpPr>
            <a:spLocks noGrp="1"/>
          </p:cNvSpPr>
          <p:nvPr>
            <p:ph type="sldNum" sz="quarter" idx="12"/>
          </p:nvPr>
        </p:nvSpPr>
        <p:spPr/>
        <p:txBody>
          <a:bodyPr/>
          <a:lstStyle/>
          <a:p>
            <a:fld id="{2DF84B27-0798-412D-A00C-EF3F9A019123}" type="slidenum">
              <a:rPr lang="en-US" smtClean="0"/>
              <a:pPr/>
              <a:t>3</a:t>
            </a:fld>
            <a:r>
              <a:rPr lang="en-US"/>
              <a:t>/27</a:t>
            </a:r>
            <a:endParaRPr lang="en-US" dirty="0"/>
          </a:p>
        </p:txBody>
      </p:sp>
    </p:spTree>
    <p:extLst>
      <p:ext uri="{BB962C8B-B14F-4D97-AF65-F5344CB8AC3E}">
        <p14:creationId xmlns:p14="http://schemas.microsoft.com/office/powerpoint/2010/main" val="2203537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4272372"/>
          </a:xfrm>
        </p:spPr>
        <p:txBody>
          <a:bodyPr>
            <a:noAutofit/>
          </a:bodyPr>
          <a:lstStyle/>
          <a:p>
            <a:pPr marL="0" indent="0">
              <a:buNone/>
            </a:pPr>
            <a:r>
              <a:rPr lang="en-US" sz="1100" dirty="0">
                <a:solidFill>
                  <a:schemeClr val="tx1"/>
                </a:solidFill>
              </a:rPr>
              <a:t>Goldin, C. (2001). The Human-Capital Century and American Leadership: Virtues of the Past. The Journal of Economic History, 61(2), 263–292.</a:t>
            </a:r>
          </a:p>
          <a:p>
            <a:pPr marL="0" indent="0">
              <a:buNone/>
            </a:pPr>
            <a:r>
              <a:rPr lang="en-US" sz="1100" dirty="0">
                <a:solidFill>
                  <a:schemeClr val="tx1"/>
                </a:solidFill>
              </a:rPr>
              <a:t>Goldin, C., &amp; Katz, L. (2003). The “Virtues” of the Past: Education in the First Hundred Years of the New Republic (No. w9958; Working Paper Series, p. w9958). National Bureau of Economic Research. https://doi.org/10.3386/w9958</a:t>
            </a:r>
          </a:p>
          <a:p>
            <a:pPr marL="0" indent="0">
              <a:buNone/>
            </a:pPr>
            <a:r>
              <a:rPr lang="en-US" sz="1100" dirty="0">
                <a:solidFill>
                  <a:schemeClr val="tx1"/>
                </a:solidFill>
              </a:rPr>
              <a:t>Hanushek, E. A., </a:t>
            </a:r>
            <a:r>
              <a:rPr lang="en-US" sz="1100" dirty="0" err="1">
                <a:solidFill>
                  <a:schemeClr val="tx1"/>
                </a:solidFill>
              </a:rPr>
              <a:t>Schwerdt</a:t>
            </a:r>
            <a:r>
              <a:rPr lang="en-US" sz="1100" dirty="0">
                <a:solidFill>
                  <a:schemeClr val="tx1"/>
                </a:solidFill>
              </a:rPr>
              <a:t>, G., </a:t>
            </a:r>
            <a:r>
              <a:rPr lang="en-US" sz="1100" dirty="0" err="1">
                <a:solidFill>
                  <a:schemeClr val="tx1"/>
                </a:solidFill>
              </a:rPr>
              <a:t>Woessmann</a:t>
            </a:r>
            <a:r>
              <a:rPr lang="en-US" sz="1100" dirty="0">
                <a:solidFill>
                  <a:schemeClr val="tx1"/>
                </a:solidFill>
              </a:rPr>
              <a:t>, L., &amp; Zhang, L. (2017). General Education, Vocational Education, and Labor-Market Outcomes over the Lifecycle. Journal of Human Resources, 52(1), 48–87. https://doi.org/10.3368/jhr.52.1.0415-7074R</a:t>
            </a:r>
          </a:p>
          <a:p>
            <a:pPr marL="0" indent="0">
              <a:buNone/>
            </a:pPr>
            <a:r>
              <a:rPr lang="en-US" sz="1100" dirty="0">
                <a:solidFill>
                  <a:schemeClr val="tx1"/>
                </a:solidFill>
              </a:rPr>
              <a:t>Hartog, J., </a:t>
            </a:r>
            <a:r>
              <a:rPr lang="en-US" sz="1100" dirty="0" err="1">
                <a:solidFill>
                  <a:schemeClr val="tx1"/>
                </a:solidFill>
              </a:rPr>
              <a:t>Raposo</a:t>
            </a:r>
            <a:r>
              <a:rPr lang="en-US" sz="1100" dirty="0">
                <a:solidFill>
                  <a:schemeClr val="tx1"/>
                </a:solidFill>
              </a:rPr>
              <a:t>, P., &amp; Reis, H. (2022). Fluctuations in the Wage Gap between Vocational and General Secondary Education: Lessons from Portugal. Journal of Population Economics, 35(2), 643–675. https://doi.org/10.1007/s00148-021-00846-1</a:t>
            </a:r>
          </a:p>
          <a:p>
            <a:pPr marL="0" indent="0">
              <a:buNone/>
            </a:pPr>
            <a:r>
              <a:rPr lang="en-US" sz="1100" dirty="0">
                <a:solidFill>
                  <a:schemeClr val="tx1"/>
                </a:solidFill>
              </a:rPr>
              <a:t>Malamud, O., &amp; Pop-</a:t>
            </a:r>
            <a:r>
              <a:rPr lang="en-US" sz="1100" dirty="0" err="1">
                <a:solidFill>
                  <a:schemeClr val="tx1"/>
                </a:solidFill>
              </a:rPr>
              <a:t>Eleches</a:t>
            </a:r>
            <a:r>
              <a:rPr lang="en-US" sz="1100" dirty="0">
                <a:solidFill>
                  <a:schemeClr val="tx1"/>
                </a:solidFill>
              </a:rPr>
              <a:t>, C. (2010). General Education versus Vocational Training: Evidence from an Economy in Transition. The Review of Economics and Statistics, 92(1), 43–60. https://doi.org/10.1162/rest.2009.11339</a:t>
            </a:r>
          </a:p>
          <a:p>
            <a:pPr marL="0" indent="0">
              <a:buNone/>
            </a:pPr>
            <a:r>
              <a:rPr lang="en-US" sz="1100" dirty="0" err="1">
                <a:solidFill>
                  <a:schemeClr val="tx1"/>
                </a:solidFill>
              </a:rPr>
              <a:t>Oosterbeek</a:t>
            </a:r>
            <a:r>
              <a:rPr lang="en-US" sz="1100" dirty="0">
                <a:solidFill>
                  <a:schemeClr val="tx1"/>
                </a:solidFill>
              </a:rPr>
              <a:t>, H., &amp; </a:t>
            </a:r>
            <a:r>
              <a:rPr lang="en-US" sz="1100" dirty="0" err="1">
                <a:solidFill>
                  <a:schemeClr val="tx1"/>
                </a:solidFill>
              </a:rPr>
              <a:t>Webbink</a:t>
            </a:r>
            <a:r>
              <a:rPr lang="en-US" sz="1100" dirty="0">
                <a:solidFill>
                  <a:schemeClr val="tx1"/>
                </a:solidFill>
              </a:rPr>
              <a:t>, D. (2007). Wage effects of an extra year of basic vocational education. Economics of Education Review, 26(4), 408–419. https://doi.org/10.1016/j.econedurev.2006.07.013</a:t>
            </a:r>
          </a:p>
          <a:p>
            <a:pPr marL="0" indent="0">
              <a:buNone/>
            </a:pPr>
            <a:r>
              <a:rPr lang="en-US" sz="1100" dirty="0">
                <a:solidFill>
                  <a:schemeClr val="tx1"/>
                </a:solidFill>
              </a:rPr>
              <a:t>Silliman, M., &amp; Virtanen, H. (2022). Labor Market Returns to Vocational Secondary Education. American Economic Journal: Applied Economics, 14(1), 197–224. https://doi.org/10.1257/app.20190782</a:t>
            </a:r>
          </a:p>
          <a:p>
            <a:pPr marL="0" indent="0">
              <a:buNone/>
            </a:pPr>
            <a:r>
              <a:rPr lang="en-US" sz="1100" dirty="0">
                <a:solidFill>
                  <a:schemeClr val="tx1"/>
                </a:solidFill>
              </a:rPr>
              <a:t>Spence, M. (1973). Job Market Signaling. The Quarterly Journal of Economics, 87(3), 355–374. https://doi.org/10.2307/1882010</a:t>
            </a:r>
          </a:p>
          <a:p>
            <a:pPr marL="0" indent="0">
              <a:buNone/>
            </a:pPr>
            <a:r>
              <a:rPr lang="en-US" sz="1100" dirty="0">
                <a:solidFill>
                  <a:schemeClr val="tx1"/>
                </a:solidFill>
              </a:rPr>
              <a:t>Stiglitz, J. E. (1975). The Theory of “Screening,” Education, and the Distribution of Income. The American Economic Review, 65(3), 283–300.</a:t>
            </a:r>
          </a:p>
          <a:p>
            <a:pPr marL="0" indent="0">
              <a:buNone/>
            </a:pPr>
            <a:r>
              <a:rPr lang="en-US" sz="1100" dirty="0" err="1">
                <a:solidFill>
                  <a:schemeClr val="tx1"/>
                </a:solidFill>
              </a:rPr>
              <a:t>Zilic</a:t>
            </a:r>
            <a:r>
              <a:rPr lang="en-US" sz="1100" dirty="0">
                <a:solidFill>
                  <a:schemeClr val="tx1"/>
                </a:solidFill>
              </a:rPr>
              <a:t>, I. (2018). General versus vocational education: Lessons from a quasi-experiment in Croatia. Economics of Education Review, 62, 1–11. https://doi.org/10.1016/j.econedurev.2017.10.009</a:t>
            </a:r>
          </a:p>
          <a:p>
            <a:pPr marL="0" indent="0">
              <a:buNone/>
            </a:pPr>
            <a:endParaRPr lang="en-US" sz="1100" dirty="0">
              <a:solidFill>
                <a:schemeClr val="tx1"/>
              </a:solidFill>
            </a:endParaRPr>
          </a:p>
          <a:p>
            <a:pPr marL="0" indent="0">
              <a:buNone/>
            </a:pPr>
            <a:endParaRPr lang="en-US" sz="1100" dirty="0">
              <a:solidFill>
                <a:schemeClr val="tx1"/>
              </a:solidFill>
            </a:endParaRP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29DF4237-BC7B-9F4C-C67C-1C92B81DBEDC}"/>
              </a:ext>
            </a:extLst>
          </p:cNvPr>
          <p:cNvSpPr>
            <a:spLocks noGrp="1"/>
          </p:cNvSpPr>
          <p:nvPr>
            <p:ph type="ftr" sz="quarter" idx="11"/>
          </p:nvPr>
        </p:nvSpPr>
        <p:spPr/>
        <p:txBody>
          <a:bodyPr/>
          <a:lstStyle/>
          <a:p>
            <a:r>
              <a:rPr lang="en-US"/>
              <a:t>Advancement to Candidacy | UCLA Economics</a:t>
            </a:r>
            <a:endParaRPr lang="en-US" dirty="0"/>
          </a:p>
        </p:txBody>
      </p:sp>
    </p:spTree>
    <p:extLst>
      <p:ext uri="{BB962C8B-B14F-4D97-AF65-F5344CB8AC3E}">
        <p14:creationId xmlns:p14="http://schemas.microsoft.com/office/powerpoint/2010/main" val="33054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student&#10;&#10;Description automatically generated with medium confidence">
            <a:extLst>
              <a:ext uri="{FF2B5EF4-FFF2-40B4-BE49-F238E27FC236}">
                <a16:creationId xmlns:a16="http://schemas.microsoft.com/office/drawing/2014/main" id="{9C67CD86-18E6-4C16-9CEF-47E91301AF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210"/>
          <a:stretch/>
        </p:blipFill>
        <p:spPr>
          <a:xfrm>
            <a:off x="1533825" y="1810652"/>
            <a:ext cx="7961971" cy="4272311"/>
          </a:xfrm>
        </p:spPr>
      </p:pic>
      <p:sp>
        <p:nvSpPr>
          <p:cNvPr id="2" name="Title 1">
            <a:extLst>
              <a:ext uri="{FF2B5EF4-FFF2-40B4-BE49-F238E27FC236}">
                <a16:creationId xmlns:a16="http://schemas.microsoft.com/office/drawing/2014/main" id="{6A3CB741-1A21-392F-8E5C-C361F35427BF}"/>
              </a:ext>
            </a:extLst>
          </p:cNvPr>
          <p:cNvSpPr>
            <a:spLocks noGrp="1"/>
          </p:cNvSpPr>
          <p:nvPr>
            <p:ph type="title"/>
          </p:nvPr>
        </p:nvSpPr>
        <p:spPr/>
        <p:txBody>
          <a:bodyPr/>
          <a:lstStyle/>
          <a:p>
            <a:r>
              <a:rPr lang="en-US" dirty="0"/>
              <a:t>Degree completion is mixed</a:t>
            </a:r>
          </a:p>
        </p:txBody>
      </p:sp>
      <p:sp>
        <p:nvSpPr>
          <p:cNvPr id="4" name="Date Placeholder 3">
            <a:extLst>
              <a:ext uri="{FF2B5EF4-FFF2-40B4-BE49-F238E27FC236}">
                <a16:creationId xmlns:a16="http://schemas.microsoft.com/office/drawing/2014/main" id="{F8B77E90-EA84-78FA-30FA-C2381FE81100}"/>
              </a:ext>
            </a:extLst>
          </p:cNvPr>
          <p:cNvSpPr>
            <a:spLocks noGrp="1"/>
          </p:cNvSpPr>
          <p:nvPr>
            <p:ph type="dt" sz="half" idx="10"/>
          </p:nvPr>
        </p:nvSpPr>
        <p:spPr/>
        <p:txBody>
          <a:bodyPr/>
          <a:lstStyle/>
          <a:p>
            <a:r>
              <a:rPr lang="en-US"/>
              <a:t>September 25, 2023</a:t>
            </a:r>
            <a:endParaRPr lang="en-US" dirty="0"/>
          </a:p>
        </p:txBody>
      </p:sp>
      <p:sp>
        <p:nvSpPr>
          <p:cNvPr id="9" name="TextBox 1">
            <a:extLst>
              <a:ext uri="{FF2B5EF4-FFF2-40B4-BE49-F238E27FC236}">
                <a16:creationId xmlns:a16="http://schemas.microsoft.com/office/drawing/2014/main" id="{3A301FE2-9C1A-9D0E-D7C2-D03CCDAB82F8}"/>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326.27. U.S. Department of Education, National Center for Education Statistics, Integrated Postsecondary Education Data System (IPEDS)</a:t>
            </a:r>
          </a:p>
        </p:txBody>
      </p:sp>
      <p:sp>
        <p:nvSpPr>
          <p:cNvPr id="11" name="Footer Placeholder 10">
            <a:extLst>
              <a:ext uri="{FF2B5EF4-FFF2-40B4-BE49-F238E27FC236}">
                <a16:creationId xmlns:a16="http://schemas.microsoft.com/office/drawing/2014/main" id="{71D08094-AD99-7B69-9F21-0ED49F77E8E1}"/>
              </a:ext>
            </a:extLst>
          </p:cNvPr>
          <p:cNvSpPr>
            <a:spLocks noGrp="1"/>
          </p:cNvSpPr>
          <p:nvPr>
            <p:ph type="ftr" sz="quarter" idx="11"/>
          </p:nvPr>
        </p:nvSpPr>
        <p:spPr/>
        <p:txBody>
          <a:bodyPr/>
          <a:lstStyle/>
          <a:p>
            <a:r>
              <a:rPr lang="en-US"/>
              <a:t>Advancement to Candidacy | UCLA Economics</a:t>
            </a:r>
            <a:endParaRPr lang="en-US" dirty="0"/>
          </a:p>
        </p:txBody>
      </p:sp>
      <p:sp>
        <p:nvSpPr>
          <p:cNvPr id="5" name="Slide Number Placeholder 4">
            <a:extLst>
              <a:ext uri="{FF2B5EF4-FFF2-40B4-BE49-F238E27FC236}">
                <a16:creationId xmlns:a16="http://schemas.microsoft.com/office/drawing/2014/main" id="{A92DDE0B-7C89-9C82-56C4-B50F85DBCD02}"/>
              </a:ext>
            </a:extLst>
          </p:cNvPr>
          <p:cNvSpPr>
            <a:spLocks noGrp="1"/>
          </p:cNvSpPr>
          <p:nvPr>
            <p:ph type="sldNum" sz="quarter" idx="12"/>
          </p:nvPr>
        </p:nvSpPr>
        <p:spPr/>
        <p:txBody>
          <a:bodyPr/>
          <a:lstStyle/>
          <a:p>
            <a:fld id="{2DF84B27-0798-412D-A00C-EF3F9A019123}" type="slidenum">
              <a:rPr lang="en-US" smtClean="0"/>
              <a:pPr/>
              <a:t>4</a:t>
            </a:fld>
            <a:r>
              <a:rPr lang="en-US"/>
              <a:t>/27</a:t>
            </a:r>
            <a:endParaRPr lang="en-US" dirty="0"/>
          </a:p>
        </p:txBody>
      </p:sp>
    </p:spTree>
    <p:extLst>
      <p:ext uri="{BB962C8B-B14F-4D97-AF65-F5344CB8AC3E}">
        <p14:creationId xmlns:p14="http://schemas.microsoft.com/office/powerpoint/2010/main" val="232226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1ECDE8C3-E381-664D-2C09-946D02D6A26D}"/>
              </a:ext>
            </a:extLst>
          </p:cNvPr>
          <p:cNvSpPr>
            <a:spLocks noGrp="1"/>
          </p:cNvSpPr>
          <p:nvPr>
            <p:ph idx="1"/>
          </p:nvPr>
        </p:nvSpPr>
        <p:spPr/>
        <p:txBody>
          <a:bodyPr>
            <a:normAutofit/>
          </a:bodyPr>
          <a:lstStyle/>
          <a:p>
            <a:r>
              <a:rPr lang="en-US" b="1" u="sng" dirty="0"/>
              <a:t>Vocational education:</a:t>
            </a:r>
          </a:p>
          <a:p>
            <a:pPr lvl="1"/>
            <a:r>
              <a:rPr lang="en-US" dirty="0"/>
              <a:t>“</a:t>
            </a:r>
            <a:r>
              <a:rPr lang="en-US" dirty="0">
                <a:solidFill>
                  <a:schemeClr val="tx1"/>
                </a:solidFill>
              </a:rPr>
              <a:t>Organized educational programs offering a sequence of courses which are directly related to the </a:t>
            </a:r>
            <a:r>
              <a:rPr lang="en-US" b="1" i="1" dirty="0">
                <a:solidFill>
                  <a:schemeClr val="tx1"/>
                </a:solidFill>
                <a:highlight>
                  <a:srgbClr val="FFFF00"/>
                </a:highlight>
              </a:rPr>
              <a:t>preparation of individuals </a:t>
            </a:r>
            <a:r>
              <a:rPr lang="en-US" dirty="0">
                <a:solidFill>
                  <a:schemeClr val="tx1"/>
                </a:solidFill>
              </a:rPr>
              <a:t>in paid or unpaid employment </a:t>
            </a:r>
            <a:r>
              <a:rPr lang="en-US" b="1" i="1" dirty="0">
                <a:solidFill>
                  <a:schemeClr val="tx1"/>
                </a:solidFill>
                <a:highlight>
                  <a:srgbClr val="FFFF00"/>
                </a:highlight>
              </a:rPr>
              <a:t>in current or emerging occupations</a:t>
            </a:r>
            <a:r>
              <a:rPr lang="en-US" b="1" i="1" dirty="0">
                <a:solidFill>
                  <a:schemeClr val="tx1"/>
                </a:solidFill>
              </a:rPr>
              <a:t> </a:t>
            </a:r>
            <a:r>
              <a:rPr lang="en-US" b="1" i="1" dirty="0">
                <a:solidFill>
                  <a:schemeClr val="tx1"/>
                </a:solidFill>
                <a:highlight>
                  <a:srgbClr val="FFFF00"/>
                </a:highlight>
              </a:rPr>
              <a:t>requiring other than a baccalaureate</a:t>
            </a:r>
            <a:r>
              <a:rPr lang="en-US" dirty="0">
                <a:solidFill>
                  <a:schemeClr val="tx1"/>
                </a:solidFill>
              </a:rPr>
              <a:t> or advanced degree.” (1990 Perkins Act)</a:t>
            </a:r>
          </a:p>
          <a:p>
            <a:r>
              <a:rPr lang="en-US" b="1" u="sng" dirty="0">
                <a:solidFill>
                  <a:schemeClr val="tx1"/>
                </a:solidFill>
              </a:rPr>
              <a:t>Career and technical education:</a:t>
            </a:r>
          </a:p>
          <a:p>
            <a:pPr lvl="1"/>
            <a:r>
              <a:rPr lang="en-US" dirty="0">
                <a:solidFill>
                  <a:schemeClr val="tx1"/>
                </a:solidFill>
              </a:rPr>
              <a:t>Organized educational activities that offer a sequence of courses that provides individuals with coherent and rigorous content aligned with challenging academic standards and relevant technical knowledge and skills needed to prepare for further education and careers in current or emerging professions; provides technical skill proficiency, an industry-recognized credential, a certificate, or an associate degree. (2006 Perkins Act)</a:t>
            </a:r>
          </a:p>
          <a:p>
            <a:pPr lvl="1"/>
            <a:endParaRPr lang="en-US" dirty="0"/>
          </a:p>
        </p:txBody>
      </p:sp>
      <p:sp>
        <p:nvSpPr>
          <p:cNvPr id="8" name="Date Placeholder 7">
            <a:extLst>
              <a:ext uri="{FF2B5EF4-FFF2-40B4-BE49-F238E27FC236}">
                <a16:creationId xmlns:a16="http://schemas.microsoft.com/office/drawing/2014/main" id="{E75A1ADC-2DF0-4AD4-B9EC-2FA6C6063A00}"/>
              </a:ext>
            </a:extLst>
          </p:cNvPr>
          <p:cNvSpPr>
            <a:spLocks noGrp="1"/>
          </p:cNvSpPr>
          <p:nvPr>
            <p:ph type="dt" sz="half" idx="10"/>
          </p:nvPr>
        </p:nvSpPr>
        <p:spPr/>
        <p:txBody>
          <a:bodyPr/>
          <a:lstStyle/>
          <a:p>
            <a:r>
              <a:rPr lang="en-US"/>
              <a:t>September 25, 2023</a:t>
            </a:r>
            <a:endParaRPr lang="en-US" dirty="0"/>
          </a:p>
        </p:txBody>
      </p:sp>
      <p:sp>
        <p:nvSpPr>
          <p:cNvPr id="5" name="Content Placeholder 2">
            <a:extLst>
              <a:ext uri="{FF2B5EF4-FFF2-40B4-BE49-F238E27FC236}">
                <a16:creationId xmlns:a16="http://schemas.microsoft.com/office/drawing/2014/main" id="{D1154104-F6E1-F207-250F-D26B5AC35FD1}"/>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t>Vocational education:</a:t>
            </a:r>
          </a:p>
          <a:p>
            <a:pPr lvl="1"/>
            <a:r>
              <a:rPr lang="en-US" dirty="0"/>
              <a:t>“</a:t>
            </a:r>
            <a:r>
              <a:rPr lang="en-US" dirty="0">
                <a:solidFill>
                  <a:schemeClr val="tx1"/>
                </a:solidFill>
              </a:rPr>
              <a:t>Organized educational programs offering a sequence of courses which are directly related to the preparation of individuals in paid or unpaid employment in current or emerging occupations requiring other than a baccalaureate or advanced degree.” (1990 Perkins Act)</a:t>
            </a:r>
          </a:p>
          <a:p>
            <a:r>
              <a:rPr lang="en-US" b="1" u="sng" dirty="0">
                <a:solidFill>
                  <a:schemeClr val="tx1"/>
                </a:solidFill>
              </a:rPr>
              <a:t>Career and technical education:</a:t>
            </a:r>
          </a:p>
          <a:p>
            <a:pPr lvl="1"/>
            <a:r>
              <a:rPr lang="en-US" dirty="0">
                <a:solidFill>
                  <a:schemeClr val="tx1"/>
                </a:solidFill>
              </a:rPr>
              <a:t>Organized educational activities that offer a sequence of courses that provides individuals with coherent and rigorous content aligned with challenging academic standards and </a:t>
            </a:r>
            <a:r>
              <a:rPr lang="en-US" b="1" i="1" dirty="0">
                <a:solidFill>
                  <a:schemeClr val="tx1"/>
                </a:solidFill>
                <a:highlight>
                  <a:srgbClr val="FFFF00"/>
                </a:highlight>
              </a:rPr>
              <a:t>relevant technical knowledge and skills needed to prepare for further education and careers</a:t>
            </a:r>
            <a:r>
              <a:rPr lang="en-US" dirty="0">
                <a:solidFill>
                  <a:schemeClr val="tx1"/>
                </a:solidFill>
              </a:rPr>
              <a:t> in current or emerging professions; provides</a:t>
            </a:r>
            <a:r>
              <a:rPr lang="en-US" dirty="0">
                <a:solidFill>
                  <a:schemeClr val="tx1"/>
                </a:solidFill>
                <a:highlight>
                  <a:srgbClr val="FFFF00"/>
                </a:highlight>
              </a:rPr>
              <a:t> </a:t>
            </a:r>
            <a:r>
              <a:rPr lang="en-US" b="1" i="1" dirty="0">
                <a:solidFill>
                  <a:schemeClr val="tx1"/>
                </a:solidFill>
                <a:highlight>
                  <a:srgbClr val="FFFF00"/>
                </a:highlight>
              </a:rPr>
              <a:t>technical skill proficiency, an industry-recognized credential, a certificate, or an associate degree</a:t>
            </a:r>
            <a:r>
              <a:rPr lang="en-US" dirty="0">
                <a:solidFill>
                  <a:schemeClr val="tx1"/>
                </a:solidFill>
              </a:rPr>
              <a:t>. (2006 Perkins Act)</a:t>
            </a:r>
          </a:p>
          <a:p>
            <a:pPr lvl="1"/>
            <a:endParaRPr lang="en-US" dirty="0"/>
          </a:p>
        </p:txBody>
      </p:sp>
      <p:sp>
        <p:nvSpPr>
          <p:cNvPr id="9" name="Footer Placeholder 8">
            <a:extLst>
              <a:ext uri="{FF2B5EF4-FFF2-40B4-BE49-F238E27FC236}">
                <a16:creationId xmlns:a16="http://schemas.microsoft.com/office/drawing/2014/main" id="{DD55FC57-D318-00FD-7739-03B0A428C261}"/>
              </a:ext>
            </a:extLst>
          </p:cNvPr>
          <p:cNvSpPr>
            <a:spLocks noGrp="1"/>
          </p:cNvSpPr>
          <p:nvPr>
            <p:ph type="ftr" sz="quarter" idx="11"/>
          </p:nvPr>
        </p:nvSpPr>
        <p:spPr/>
        <p:txBody>
          <a:bodyPr/>
          <a:lstStyle/>
          <a:p>
            <a:r>
              <a:rPr lang="en-US"/>
              <a:t>Advancement to Candidacy | UCLA Economics</a:t>
            </a:r>
            <a:endParaRPr lang="en-US" dirty="0"/>
          </a:p>
        </p:txBody>
      </p:sp>
      <p:sp>
        <p:nvSpPr>
          <p:cNvPr id="4" name="Slide Number Placeholder 3">
            <a:extLst>
              <a:ext uri="{FF2B5EF4-FFF2-40B4-BE49-F238E27FC236}">
                <a16:creationId xmlns:a16="http://schemas.microsoft.com/office/drawing/2014/main" id="{05AA9ACA-C8D2-1EBE-2FB6-FB6C4BEBBE64}"/>
              </a:ext>
            </a:extLst>
          </p:cNvPr>
          <p:cNvSpPr>
            <a:spLocks noGrp="1"/>
          </p:cNvSpPr>
          <p:nvPr>
            <p:ph type="sldNum" sz="quarter" idx="12"/>
          </p:nvPr>
        </p:nvSpPr>
        <p:spPr/>
        <p:txBody>
          <a:bodyPr/>
          <a:lstStyle/>
          <a:p>
            <a:fld id="{2DF84B27-0798-412D-A00C-EF3F9A019123}" type="slidenum">
              <a:rPr lang="en-US" smtClean="0"/>
              <a:pPr/>
              <a:t>5</a:t>
            </a:fld>
            <a:r>
              <a:rPr lang="en-US"/>
              <a:t>/27</a:t>
            </a:r>
            <a:endParaRPr lang="en-US" dirty="0"/>
          </a:p>
        </p:txBody>
      </p:sp>
    </p:spTree>
    <p:extLst>
      <p:ext uri="{BB962C8B-B14F-4D97-AF65-F5344CB8AC3E}">
        <p14:creationId xmlns:p14="http://schemas.microsoft.com/office/powerpoint/2010/main" val="23201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endCondLst>
                                    <p:cond evt="onNext" delay="0">
                                      <p:tgtEl>
                                        <p:sldTgt/>
                                      </p:tgtEl>
                                    </p:cond>
                                  </p:endCondLst>
                                  <p:childTnLst>
                                    <p:set>
                                      <p:cBhvr>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par>
                                <p:cTn id="8" presetID="9" presetClass="emph" presetSubtype="0" nodeType="withEffect">
                                  <p:stCondLst>
                                    <p:cond delay="0"/>
                                  </p:stCondLst>
                                  <p:endCondLst>
                                    <p:cond evt="onNext" delay="0">
                                      <p:tgtEl>
                                        <p:sldTgt/>
                                      </p:tgtEl>
                                    </p:cond>
                                  </p:endCondLst>
                                  <p:childTnLst>
                                    <p:set>
                                      <p:cBhvr>
                                        <p:cTn id="9" dur="indefinite"/>
                                        <p:tgtEl>
                                          <p:spTgt spid="3">
                                            <p:txEl>
                                              <p:pRg st="3" end="3"/>
                                            </p:txEl>
                                          </p:spTgt>
                                        </p:tgtEl>
                                        <p:attrNameLst>
                                          <p:attrName>style.opacity</p:attrName>
                                        </p:attrNameLst>
                                      </p:cBhvr>
                                      <p:to>
                                        <p:strVal val="0.25"/>
                                      </p:to>
                                    </p:set>
                                    <p:animEffect filter="image" prLst="opacity: 0.25">
                                      <p:cBhvr rctx="IE">
                                        <p:cTn id="10" dur="indefinite"/>
                                        <p:tgtEl>
                                          <p:spTgt spid="3">
                                            <p:txEl>
                                              <p:pRg st="3" end="3"/>
                                            </p:txEl>
                                          </p:spTgt>
                                        </p:tgtEl>
                                      </p:cBhvr>
                                    </p:animEffect>
                                  </p:childTnLst>
                                </p:cTn>
                              </p:par>
                              <p:par>
                                <p:cTn id="11" presetID="9" presetClass="emph" presetSubtype="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5">
                                            <p:txEl>
                                              <p:pRg st="0" end="0"/>
                                            </p:txEl>
                                          </p:spTgt>
                                        </p:tgtEl>
                                        <p:attrNameLst>
                                          <p:attrName>style.opacity</p:attrName>
                                        </p:attrNameLst>
                                      </p:cBhvr>
                                      <p:to>
                                        <p:strVal val="0.25"/>
                                      </p:to>
                                    </p:set>
                                    <p:animEffect filter="image" prLst="opacity: 0.25">
                                      <p:cBhvr rctx="IE">
                                        <p:cTn id="29" dur="indefinite"/>
                                        <p:tgtEl>
                                          <p:spTgt spid="5">
                                            <p:txEl>
                                              <p:pRg st="0" end="0"/>
                                            </p:txEl>
                                          </p:spTgt>
                                        </p:tgtEl>
                                      </p:cBhvr>
                                    </p:animEffect>
                                  </p:childTnLst>
                                </p:cTn>
                              </p:par>
                              <p:par>
                                <p:cTn id="30" presetID="9" presetClass="emph" presetSubtype="0" nodeType="withEffect">
                                  <p:stCondLst>
                                    <p:cond delay="0"/>
                                  </p:stCondLst>
                                  <p:childTnLst>
                                    <p:set>
                                      <p:cBhvr>
                                        <p:cTn id="31" dur="indefinite"/>
                                        <p:tgtEl>
                                          <p:spTgt spid="5">
                                            <p:txEl>
                                              <p:pRg st="1" end="1"/>
                                            </p:txEl>
                                          </p:spTgt>
                                        </p:tgtEl>
                                        <p:attrNameLst>
                                          <p:attrName>style.opacity</p:attrName>
                                        </p:attrNameLst>
                                      </p:cBhvr>
                                      <p:to>
                                        <p:strVal val="0.25"/>
                                      </p:to>
                                    </p:set>
                                    <p:animEffect filter="image" prLst="opacity: 0.25">
                                      <p:cBhvr rctx="IE">
                                        <p:cTn id="32" dur="indefinite"/>
                                        <p:tgtEl>
                                          <p:spTgt spid="5">
                                            <p:txEl>
                                              <p:pRg st="1" end="1"/>
                                            </p:txEl>
                                          </p:spTgt>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p:bldP spid="5" grpI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4A34-7CA1-6F17-1D61-824703CCA4A8}"/>
              </a:ext>
            </a:extLst>
          </p:cNvPr>
          <p:cNvSpPr>
            <a:spLocks noGrp="1"/>
          </p:cNvSpPr>
          <p:nvPr>
            <p:ph type="title"/>
          </p:nvPr>
        </p:nvSpPr>
        <p:spPr/>
        <p:txBody>
          <a:bodyPr/>
          <a:lstStyle/>
          <a:p>
            <a:r>
              <a:rPr lang="en-US" dirty="0"/>
              <a:t>Vocational training is varied</a:t>
            </a:r>
          </a:p>
        </p:txBody>
      </p:sp>
      <p:pic>
        <p:nvPicPr>
          <p:cNvPr id="8" name="Content Placeholder 7" descr="A graph with text and numbers&#10;&#10;Description automatically generated">
            <a:extLst>
              <a:ext uri="{FF2B5EF4-FFF2-40B4-BE49-F238E27FC236}">
                <a16:creationId xmlns:a16="http://schemas.microsoft.com/office/drawing/2014/main" id="{250C1E65-3CB6-EEEB-3973-2C723C898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723" y="1846263"/>
            <a:ext cx="9206553" cy="4376117"/>
          </a:xfrm>
        </p:spPr>
      </p:pic>
      <p:sp>
        <p:nvSpPr>
          <p:cNvPr id="4" name="Date Placeholder 3">
            <a:extLst>
              <a:ext uri="{FF2B5EF4-FFF2-40B4-BE49-F238E27FC236}">
                <a16:creationId xmlns:a16="http://schemas.microsoft.com/office/drawing/2014/main" id="{2680B284-FA71-64AA-59FA-907B3C798815}"/>
              </a:ext>
            </a:extLst>
          </p:cNvPr>
          <p:cNvSpPr>
            <a:spLocks noGrp="1"/>
          </p:cNvSpPr>
          <p:nvPr>
            <p:ph type="dt" sz="half" idx="10"/>
          </p:nvPr>
        </p:nvSpPr>
        <p:spPr/>
        <p:txBody>
          <a:bodyPr/>
          <a:lstStyle/>
          <a:p>
            <a:r>
              <a:rPr lang="en-US"/>
              <a:t>September 25, 2023</a:t>
            </a:r>
            <a:endParaRPr lang="en-US" dirty="0"/>
          </a:p>
        </p:txBody>
      </p:sp>
      <p:sp>
        <p:nvSpPr>
          <p:cNvPr id="9" name="TextBox 1">
            <a:extLst>
              <a:ext uri="{FF2B5EF4-FFF2-40B4-BE49-F238E27FC236}">
                <a16:creationId xmlns:a16="http://schemas.microsoft.com/office/drawing/2014/main" id="{F8D8778E-FC80-9633-A86C-B08E7873CCD4}"/>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225.25. U.S. Department of Education, National Center for Education Statistics, National Assessment of Educational Progress (NAEP)</a:t>
            </a:r>
          </a:p>
        </p:txBody>
      </p:sp>
      <p:sp>
        <p:nvSpPr>
          <p:cNvPr id="11" name="Footer Placeholder 10">
            <a:extLst>
              <a:ext uri="{FF2B5EF4-FFF2-40B4-BE49-F238E27FC236}">
                <a16:creationId xmlns:a16="http://schemas.microsoft.com/office/drawing/2014/main" id="{D7728E80-EF0E-90B9-C519-3263641E9747}"/>
              </a:ext>
            </a:extLst>
          </p:cNvPr>
          <p:cNvSpPr>
            <a:spLocks noGrp="1"/>
          </p:cNvSpPr>
          <p:nvPr>
            <p:ph type="ftr" sz="quarter" idx="11"/>
          </p:nvPr>
        </p:nvSpPr>
        <p:spPr/>
        <p:txBody>
          <a:bodyPr/>
          <a:lstStyle/>
          <a:p>
            <a:r>
              <a:rPr lang="en-US"/>
              <a:t>Advancement to Candidacy | UCLA Economics</a:t>
            </a:r>
            <a:endParaRPr lang="en-US" dirty="0"/>
          </a:p>
        </p:txBody>
      </p:sp>
      <p:sp>
        <p:nvSpPr>
          <p:cNvPr id="3" name="Slide Number Placeholder 2">
            <a:extLst>
              <a:ext uri="{FF2B5EF4-FFF2-40B4-BE49-F238E27FC236}">
                <a16:creationId xmlns:a16="http://schemas.microsoft.com/office/drawing/2014/main" id="{132E0BB8-98EA-00E6-F42A-637CD376F4D0}"/>
              </a:ext>
            </a:extLst>
          </p:cNvPr>
          <p:cNvSpPr>
            <a:spLocks noGrp="1"/>
          </p:cNvSpPr>
          <p:nvPr>
            <p:ph type="sldNum" sz="quarter" idx="12"/>
          </p:nvPr>
        </p:nvSpPr>
        <p:spPr/>
        <p:txBody>
          <a:bodyPr/>
          <a:lstStyle/>
          <a:p>
            <a:fld id="{2DF84B27-0798-412D-A00C-EF3F9A019123}" type="slidenum">
              <a:rPr lang="en-US" smtClean="0"/>
              <a:pPr/>
              <a:t>6</a:t>
            </a:fld>
            <a:r>
              <a:rPr lang="en-US"/>
              <a:t>/27</a:t>
            </a:r>
            <a:endParaRPr lang="en-US" dirty="0"/>
          </a:p>
        </p:txBody>
      </p:sp>
    </p:spTree>
    <p:extLst>
      <p:ext uri="{BB962C8B-B14F-4D97-AF65-F5344CB8AC3E}">
        <p14:creationId xmlns:p14="http://schemas.microsoft.com/office/powerpoint/2010/main" val="299659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7440-FF8F-36A9-5BA3-7EFF793F5011}"/>
              </a:ext>
            </a:extLst>
          </p:cNvPr>
          <p:cNvSpPr>
            <a:spLocks noGrp="1"/>
          </p:cNvSpPr>
          <p:nvPr>
            <p:ph type="title"/>
          </p:nvPr>
        </p:nvSpPr>
        <p:spPr/>
        <p:txBody>
          <a:bodyPr/>
          <a:lstStyle/>
          <a:p>
            <a:r>
              <a:rPr lang="en-US" dirty="0"/>
              <a:t>Dissertation chapters</a:t>
            </a:r>
          </a:p>
        </p:txBody>
      </p:sp>
      <p:sp>
        <p:nvSpPr>
          <p:cNvPr id="3" name="Content Placeholder 2">
            <a:extLst>
              <a:ext uri="{FF2B5EF4-FFF2-40B4-BE49-F238E27FC236}">
                <a16:creationId xmlns:a16="http://schemas.microsoft.com/office/drawing/2014/main" id="{8D3BD6D0-20CB-B410-0758-AA30A409EB66}"/>
              </a:ext>
            </a:extLst>
          </p:cNvPr>
          <p:cNvSpPr>
            <a:spLocks noGrp="1"/>
          </p:cNvSpPr>
          <p:nvPr>
            <p:ph idx="1"/>
          </p:nvPr>
        </p:nvSpPr>
        <p:spPr/>
        <p:txBody>
          <a:bodyPr>
            <a:normAutofit/>
          </a:bodyPr>
          <a:lstStyle/>
          <a:p>
            <a:pPr marL="457200" indent="-457200">
              <a:buFont typeface="+mj-lt"/>
              <a:buAutoNum type="arabicPeriod"/>
            </a:pPr>
            <a:r>
              <a:rPr lang="en-US" dirty="0"/>
              <a:t>How does access to vocational training influence the decisions of high school leavers?</a:t>
            </a:r>
          </a:p>
          <a:p>
            <a:pPr marL="749808" lvl="1" indent="-457200">
              <a:buFont typeface="Arial" panose="020B0604020202020204" pitchFamily="34" charset="0"/>
              <a:buChar char="•"/>
            </a:pPr>
            <a:r>
              <a:rPr lang="en-US" dirty="0"/>
              <a:t>Historical perspective</a:t>
            </a:r>
          </a:p>
          <a:p>
            <a:pPr marL="749808" lvl="1" indent="-457200">
              <a:buFont typeface="Arial" panose="020B0604020202020204" pitchFamily="34" charset="0"/>
              <a:buChar char="•"/>
            </a:pPr>
            <a:r>
              <a:rPr lang="en-US" dirty="0"/>
              <a:t>Variation: policy expansions, cross-state differences</a:t>
            </a:r>
          </a:p>
          <a:p>
            <a:pPr marL="457200" indent="-457200">
              <a:buFont typeface="+mj-lt"/>
              <a:buAutoNum type="arabicPeriod"/>
            </a:pPr>
            <a:r>
              <a:rPr lang="en-US" dirty="0"/>
              <a:t>Government policy on vocational education and the private interests that shaped it</a:t>
            </a:r>
          </a:p>
          <a:p>
            <a:pPr marL="749808" lvl="1" indent="-457200">
              <a:buFont typeface="Arial" panose="020B0604020202020204" pitchFamily="34" charset="0"/>
              <a:buChar char="•"/>
            </a:pPr>
            <a:r>
              <a:rPr lang="en-US" dirty="0"/>
              <a:t>Descriptive</a:t>
            </a:r>
          </a:p>
          <a:p>
            <a:pPr marL="749808" lvl="1" indent="-457200">
              <a:buFont typeface="Arial" panose="020B0604020202020204" pitchFamily="34" charset="0"/>
              <a:buChar char="•"/>
            </a:pPr>
            <a:r>
              <a:rPr lang="en-US" dirty="0"/>
              <a:t>Political economy</a:t>
            </a:r>
          </a:p>
          <a:p>
            <a:pPr marL="749808" lvl="1" indent="-457200">
              <a:buFont typeface="Arial" panose="020B0604020202020204" pitchFamily="34" charset="0"/>
              <a:buChar char="•"/>
            </a:pPr>
            <a:r>
              <a:rPr lang="en-US" dirty="0"/>
              <a:t>Text analysis</a:t>
            </a:r>
          </a:p>
          <a:p>
            <a:pPr marL="457200" indent="-457200">
              <a:buFont typeface="+mj-lt"/>
              <a:buAutoNum type="arabicPeriod"/>
            </a:pPr>
            <a:r>
              <a:rPr lang="en-US" dirty="0"/>
              <a:t>Health outcomes and human capital investment</a:t>
            </a:r>
          </a:p>
          <a:p>
            <a:pPr marL="749808" lvl="1" indent="-457200">
              <a:buFont typeface="Arial" panose="020B0604020202020204" pitchFamily="34" charset="0"/>
              <a:buChar char="•"/>
            </a:pPr>
            <a:r>
              <a:rPr lang="en-US" dirty="0"/>
              <a:t>Physical + mental health</a:t>
            </a:r>
          </a:p>
          <a:p>
            <a:pPr marL="749808" lvl="1" indent="-457200">
              <a:buFont typeface="Arial" panose="020B0604020202020204" pitchFamily="34" charset="0"/>
              <a:buChar char="•"/>
            </a:pPr>
            <a:r>
              <a:rPr lang="en-US" dirty="0"/>
              <a:t>IGE of labor supply</a:t>
            </a:r>
          </a:p>
        </p:txBody>
      </p:sp>
      <p:sp>
        <p:nvSpPr>
          <p:cNvPr id="4" name="Date Placeholder 3">
            <a:extLst>
              <a:ext uri="{FF2B5EF4-FFF2-40B4-BE49-F238E27FC236}">
                <a16:creationId xmlns:a16="http://schemas.microsoft.com/office/drawing/2014/main" id="{5AEA69CB-4332-516F-E2E1-0F21B68DBA00}"/>
              </a:ext>
            </a:extLst>
          </p:cNvPr>
          <p:cNvSpPr>
            <a:spLocks noGrp="1"/>
          </p:cNvSpPr>
          <p:nvPr>
            <p:ph type="dt" sz="half" idx="10"/>
          </p:nvPr>
        </p:nvSpPr>
        <p:spPr/>
        <p:txBody>
          <a:bodyPr/>
          <a:lstStyle/>
          <a:p>
            <a:r>
              <a:rPr lang="en-US"/>
              <a:t>September 25, 2023</a:t>
            </a:r>
            <a:endParaRPr lang="en-US" dirty="0"/>
          </a:p>
        </p:txBody>
      </p:sp>
      <p:sp>
        <p:nvSpPr>
          <p:cNvPr id="8" name="Footer Placeholder 7">
            <a:extLst>
              <a:ext uri="{FF2B5EF4-FFF2-40B4-BE49-F238E27FC236}">
                <a16:creationId xmlns:a16="http://schemas.microsoft.com/office/drawing/2014/main" id="{43858E4B-270B-55D8-7F51-97E625845822}"/>
              </a:ext>
            </a:extLst>
          </p:cNvPr>
          <p:cNvSpPr>
            <a:spLocks noGrp="1"/>
          </p:cNvSpPr>
          <p:nvPr>
            <p:ph type="ftr" sz="quarter" idx="11"/>
          </p:nvPr>
        </p:nvSpPr>
        <p:spPr/>
        <p:txBody>
          <a:bodyPr/>
          <a:lstStyle/>
          <a:p>
            <a:r>
              <a:rPr lang="en-US"/>
              <a:t>Advancement to Candidacy | UCLA Economics</a:t>
            </a:r>
            <a:endParaRPr lang="en-US" dirty="0"/>
          </a:p>
        </p:txBody>
      </p:sp>
      <p:sp>
        <p:nvSpPr>
          <p:cNvPr id="5" name="Slide Number Placeholder 4">
            <a:extLst>
              <a:ext uri="{FF2B5EF4-FFF2-40B4-BE49-F238E27FC236}">
                <a16:creationId xmlns:a16="http://schemas.microsoft.com/office/drawing/2014/main" id="{1061440C-0A3D-E45F-8A46-E61B41E6780F}"/>
              </a:ext>
            </a:extLst>
          </p:cNvPr>
          <p:cNvSpPr>
            <a:spLocks noGrp="1"/>
          </p:cNvSpPr>
          <p:nvPr>
            <p:ph type="sldNum" sz="quarter" idx="12"/>
          </p:nvPr>
        </p:nvSpPr>
        <p:spPr/>
        <p:txBody>
          <a:bodyPr/>
          <a:lstStyle/>
          <a:p>
            <a:fld id="{2DF84B27-0798-412D-A00C-EF3F9A019123}" type="slidenum">
              <a:rPr lang="en-US" smtClean="0"/>
              <a:pPr/>
              <a:t>7</a:t>
            </a:fld>
            <a:r>
              <a:rPr lang="en-US"/>
              <a:t>/27</a:t>
            </a:r>
            <a:endParaRPr lang="en-US" dirty="0"/>
          </a:p>
        </p:txBody>
      </p:sp>
    </p:spTree>
    <p:extLst>
      <p:ext uri="{BB962C8B-B14F-4D97-AF65-F5344CB8AC3E}">
        <p14:creationId xmlns:p14="http://schemas.microsoft.com/office/powerpoint/2010/main" val="164153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endCondLst>
                                    <p:cond evt="onNext" delay="0">
                                      <p:tgtEl>
                                        <p:sldTgt/>
                                      </p:tgtEl>
                                    </p:cond>
                                  </p:endCondLst>
                                  <p:childTnLst>
                                    <p:set>
                                      <p:cBhvr>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endCondLst>
                                    <p:cond evt="onNext" delay="0">
                                      <p:tgtEl>
                                        <p:sldTgt/>
                                      </p:tgtEl>
                                    </p:cond>
                                  </p:endCondLst>
                                  <p:childTnLst>
                                    <p:set>
                                      <p:cBhvr>
                                        <p:cTn id="9" dur="indefinite"/>
                                        <p:tgtEl>
                                          <p:spTgt spid="3">
                                            <p:txEl>
                                              <p:pRg st="4" end="4"/>
                                            </p:txEl>
                                          </p:spTgt>
                                        </p:tgtEl>
                                        <p:attrNameLst>
                                          <p:attrName>style.opacity</p:attrName>
                                        </p:attrNameLst>
                                      </p:cBhvr>
                                      <p:to>
                                        <p:strVal val="0.25"/>
                                      </p:to>
                                    </p:set>
                                    <p:animEffect filter="image" prLst="opacity: 0.25">
                                      <p:cBhvr rctx="IE">
                                        <p:cTn id="10" dur="indefinite"/>
                                        <p:tgtEl>
                                          <p:spTgt spid="3">
                                            <p:txEl>
                                              <p:pRg st="4" end="4"/>
                                            </p:txEl>
                                          </p:spTgt>
                                        </p:tgtEl>
                                      </p:cBhvr>
                                    </p:animEffect>
                                  </p:childTnLst>
                                </p:cTn>
                              </p:par>
                              <p:par>
                                <p:cTn id="11" presetID="9" presetClass="emph" presetSubtype="0" nodeType="withEffect">
                                  <p:stCondLst>
                                    <p:cond delay="0"/>
                                  </p:stCondLst>
                                  <p:endCondLst>
                                    <p:cond evt="onNext" delay="0">
                                      <p:tgtEl>
                                        <p:sldTgt/>
                                      </p:tgtEl>
                                    </p:cond>
                                  </p:endCondLst>
                                  <p:childTnLst>
                                    <p:set>
                                      <p:cBhvr>
                                        <p:cTn id="12" dur="indefinite"/>
                                        <p:tgtEl>
                                          <p:spTgt spid="3">
                                            <p:txEl>
                                              <p:pRg st="5" end="5"/>
                                            </p:txEl>
                                          </p:spTgt>
                                        </p:tgtEl>
                                        <p:attrNameLst>
                                          <p:attrName>style.opacity</p:attrName>
                                        </p:attrNameLst>
                                      </p:cBhvr>
                                      <p:to>
                                        <p:strVal val="0.25"/>
                                      </p:to>
                                    </p:set>
                                    <p:animEffect filter="image" prLst="opacity: 0.25">
                                      <p:cBhvr rctx="IE">
                                        <p:cTn id="13" dur="indefinite"/>
                                        <p:tgtEl>
                                          <p:spTgt spid="3">
                                            <p:txEl>
                                              <p:pRg st="5" end="5"/>
                                            </p:txEl>
                                          </p:spTgt>
                                        </p:tgtEl>
                                      </p:cBhvr>
                                    </p:animEffect>
                                  </p:childTnLst>
                                </p:cTn>
                              </p:par>
                              <p:par>
                                <p:cTn id="14" presetID="9" presetClass="emph" presetSubtype="0" nodeType="withEffect">
                                  <p:stCondLst>
                                    <p:cond delay="0"/>
                                  </p:stCondLst>
                                  <p:endCondLst>
                                    <p:cond evt="onNext" delay="0">
                                      <p:tgtEl>
                                        <p:sldTgt/>
                                      </p:tgtEl>
                                    </p:cond>
                                  </p:endCondLst>
                                  <p:childTnLst>
                                    <p:set>
                                      <p:cBhvr>
                                        <p:cTn id="15" dur="indefinite"/>
                                        <p:tgtEl>
                                          <p:spTgt spid="3">
                                            <p:txEl>
                                              <p:pRg st="6" end="6"/>
                                            </p:txEl>
                                          </p:spTgt>
                                        </p:tgtEl>
                                        <p:attrNameLst>
                                          <p:attrName>style.opacity</p:attrName>
                                        </p:attrNameLst>
                                      </p:cBhvr>
                                      <p:to>
                                        <p:strVal val="0.25"/>
                                      </p:to>
                                    </p:set>
                                    <p:animEffect filter="image" prLst="opacity: 0.25">
                                      <p:cBhvr rctx="IE">
                                        <p:cTn id="16" dur="indefinite"/>
                                        <p:tgtEl>
                                          <p:spTgt spid="3">
                                            <p:txEl>
                                              <p:pRg st="6" end="6"/>
                                            </p:txEl>
                                          </p:spTgt>
                                        </p:tgtEl>
                                      </p:cBhvr>
                                    </p:animEffect>
                                  </p:childTnLst>
                                </p:cTn>
                              </p:par>
                              <p:par>
                                <p:cTn id="17" presetID="9" presetClass="emph" presetSubtype="0" nodeType="withEffect">
                                  <p:stCondLst>
                                    <p:cond delay="0"/>
                                  </p:stCondLst>
                                  <p:endCondLst>
                                    <p:cond evt="onNext" delay="0">
                                      <p:tgtEl>
                                        <p:sldTgt/>
                                      </p:tgtEl>
                                    </p:cond>
                                  </p:endCondLst>
                                  <p:childTnLst>
                                    <p:set>
                                      <p:cBhvr>
                                        <p:cTn id="18" dur="indefinite"/>
                                        <p:tgtEl>
                                          <p:spTgt spid="3">
                                            <p:txEl>
                                              <p:pRg st="7" end="7"/>
                                            </p:txEl>
                                          </p:spTgt>
                                        </p:tgtEl>
                                        <p:attrNameLst>
                                          <p:attrName>style.opacity</p:attrName>
                                        </p:attrNameLst>
                                      </p:cBhvr>
                                      <p:to>
                                        <p:strVal val="0.25"/>
                                      </p:to>
                                    </p:set>
                                    <p:animEffect filter="image" prLst="opacity: 0.25">
                                      <p:cBhvr rctx="IE">
                                        <p:cTn id="19" dur="indefinite"/>
                                        <p:tgtEl>
                                          <p:spTgt spid="3">
                                            <p:txEl>
                                              <p:pRg st="7" end="7"/>
                                            </p:txEl>
                                          </p:spTgt>
                                        </p:tgtEl>
                                      </p:cBhvr>
                                    </p:animEffect>
                                  </p:childTnLst>
                                </p:cTn>
                              </p:par>
                              <p:par>
                                <p:cTn id="20" presetID="9" presetClass="emph" presetSubtype="0" nodeType="withEffect">
                                  <p:stCondLst>
                                    <p:cond delay="0"/>
                                  </p:stCondLst>
                                  <p:endCondLst>
                                    <p:cond evt="onNext" delay="0">
                                      <p:tgtEl>
                                        <p:sldTgt/>
                                      </p:tgtEl>
                                    </p:cond>
                                  </p:endCondLst>
                                  <p:childTnLst>
                                    <p:set>
                                      <p:cBhvr>
                                        <p:cTn id="21" dur="indefinite"/>
                                        <p:tgtEl>
                                          <p:spTgt spid="3">
                                            <p:txEl>
                                              <p:pRg st="8" end="8"/>
                                            </p:txEl>
                                          </p:spTgt>
                                        </p:tgtEl>
                                        <p:attrNameLst>
                                          <p:attrName>style.opacity</p:attrName>
                                        </p:attrNameLst>
                                      </p:cBhvr>
                                      <p:to>
                                        <p:strVal val="0.25"/>
                                      </p:to>
                                    </p:set>
                                    <p:animEffect filter="image" prLst="opacity: 0.25">
                                      <p:cBhvr rctx="IE">
                                        <p:cTn id="22" dur="indefinite"/>
                                        <p:tgtEl>
                                          <p:spTgt spid="3">
                                            <p:txEl>
                                              <p:pRg st="8" end="8"/>
                                            </p:txEl>
                                          </p:spTgt>
                                        </p:tgtEl>
                                      </p:cBhvr>
                                    </p:animEffect>
                                  </p:childTnLst>
                                </p:cTn>
                              </p:par>
                              <p:par>
                                <p:cTn id="23" presetID="9" presetClass="emph" presetSubtype="0" nodeType="withEffect">
                                  <p:stCondLst>
                                    <p:cond delay="0"/>
                                  </p:stCondLst>
                                  <p:endCondLst>
                                    <p:cond evt="onNext" delay="0">
                                      <p:tgtEl>
                                        <p:sldTgt/>
                                      </p:tgtEl>
                                    </p:cond>
                                  </p:endCondLst>
                                  <p:childTnLst>
                                    <p:set>
                                      <p:cBhvr>
                                        <p:cTn id="24" dur="indefinite"/>
                                        <p:tgtEl>
                                          <p:spTgt spid="3">
                                            <p:txEl>
                                              <p:pRg st="9" end="9"/>
                                            </p:txEl>
                                          </p:spTgt>
                                        </p:tgtEl>
                                        <p:attrNameLst>
                                          <p:attrName>style.opacity</p:attrName>
                                        </p:attrNameLst>
                                      </p:cBhvr>
                                      <p:to>
                                        <p:strVal val="0.25"/>
                                      </p:to>
                                    </p:set>
                                    <p:animEffect filter="image" prLst="opacity: 0.25">
                                      <p:cBhvr rctx="IE">
                                        <p:cTn id="25" dur="indefinite"/>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endCondLst>
                                    <p:cond evt="onNext" delay="0">
                                      <p:tgtEl>
                                        <p:sldTgt/>
                                      </p:tgtEl>
                                    </p:cond>
                                  </p:endCondLst>
                                  <p:childTnLst>
                                    <p:set>
                                      <p:cBhvr>
                                        <p:cTn id="29" dur="indefinite"/>
                                        <p:tgtEl>
                                          <p:spTgt spid="3">
                                            <p:txEl>
                                              <p:pRg st="7" end="7"/>
                                            </p:txEl>
                                          </p:spTgt>
                                        </p:tgtEl>
                                        <p:attrNameLst>
                                          <p:attrName>style.opacity</p:attrName>
                                        </p:attrNameLst>
                                      </p:cBhvr>
                                      <p:to>
                                        <p:strVal val="0.25"/>
                                      </p:to>
                                    </p:set>
                                    <p:animEffect filter="image" prLst="opacity: 0.25">
                                      <p:cBhvr rctx="IE">
                                        <p:cTn id="30" dur="indefinite"/>
                                        <p:tgtEl>
                                          <p:spTgt spid="3">
                                            <p:txEl>
                                              <p:pRg st="7" end="7"/>
                                            </p:txEl>
                                          </p:spTgt>
                                        </p:tgtEl>
                                      </p:cBhvr>
                                    </p:animEffect>
                                  </p:childTnLst>
                                </p:cTn>
                              </p:par>
                              <p:par>
                                <p:cTn id="31" presetID="9" presetClass="emph" presetSubtype="0" nodeType="withEffect">
                                  <p:stCondLst>
                                    <p:cond delay="0"/>
                                  </p:stCondLst>
                                  <p:endCondLst>
                                    <p:cond evt="onNext" delay="0">
                                      <p:tgtEl>
                                        <p:sldTgt/>
                                      </p:tgtEl>
                                    </p:cond>
                                  </p:endCondLst>
                                  <p:childTnLst>
                                    <p:set>
                                      <p:cBhvr>
                                        <p:cTn id="32" dur="indefinite"/>
                                        <p:tgtEl>
                                          <p:spTgt spid="3">
                                            <p:txEl>
                                              <p:pRg st="8" end="8"/>
                                            </p:txEl>
                                          </p:spTgt>
                                        </p:tgtEl>
                                        <p:attrNameLst>
                                          <p:attrName>style.opacity</p:attrName>
                                        </p:attrNameLst>
                                      </p:cBhvr>
                                      <p:to>
                                        <p:strVal val="0.25"/>
                                      </p:to>
                                    </p:set>
                                    <p:animEffect filter="image" prLst="opacity: 0.25">
                                      <p:cBhvr rctx="IE">
                                        <p:cTn id="33" dur="indefinite"/>
                                        <p:tgtEl>
                                          <p:spTgt spid="3">
                                            <p:txEl>
                                              <p:pRg st="8" end="8"/>
                                            </p:txEl>
                                          </p:spTgt>
                                        </p:tgtEl>
                                      </p:cBhvr>
                                    </p:animEffect>
                                  </p:childTnLst>
                                </p:cTn>
                              </p:par>
                              <p:par>
                                <p:cTn id="34" presetID="9" presetClass="emph" presetSubtype="0" nodeType="withEffect">
                                  <p:stCondLst>
                                    <p:cond delay="0"/>
                                  </p:stCondLst>
                                  <p:endCondLst>
                                    <p:cond evt="onNext" delay="0">
                                      <p:tgtEl>
                                        <p:sldTgt/>
                                      </p:tgtEl>
                                    </p:cond>
                                  </p:endCondLst>
                                  <p:childTnLst>
                                    <p:set>
                                      <p:cBhvr>
                                        <p:cTn id="35" dur="indefinite"/>
                                        <p:tgtEl>
                                          <p:spTgt spid="3">
                                            <p:txEl>
                                              <p:pRg st="9" end="9"/>
                                            </p:txEl>
                                          </p:spTgt>
                                        </p:tgtEl>
                                        <p:attrNameLst>
                                          <p:attrName>style.opacity</p:attrName>
                                        </p:attrNameLst>
                                      </p:cBhvr>
                                      <p:to>
                                        <p:strVal val="0.25"/>
                                      </p:to>
                                    </p:set>
                                    <p:animEffect filter="image" prLst="opacity: 0.25">
                                      <p:cBhvr rctx="IE">
                                        <p:cTn id="36" dur="indefinite"/>
                                        <p:tgtEl>
                                          <p:spTgt spid="3">
                                            <p:txEl>
                                              <p:pRg st="9" end="9"/>
                                            </p:txEl>
                                          </p:spTgt>
                                        </p:tgtEl>
                                      </p:cBhvr>
                                    </p:animEffect>
                                  </p:childTnLst>
                                </p:cTn>
                              </p:par>
                              <p:par>
                                <p:cTn id="37" presetID="9" presetClass="emph" presetSubtype="0" nodeType="withEffect">
                                  <p:stCondLst>
                                    <p:cond delay="0"/>
                                  </p:stCondLst>
                                  <p:endCondLst>
                                    <p:cond evt="onNext" delay="0">
                                      <p:tgtEl>
                                        <p:sldTgt/>
                                      </p:tgtEl>
                                    </p:cond>
                                  </p:endCondLst>
                                  <p:childTnLst>
                                    <p:set>
                                      <p:cBhvr>
                                        <p:cTn id="38" dur="indefinite"/>
                                        <p:tgtEl>
                                          <p:spTgt spid="3">
                                            <p:txEl>
                                              <p:pRg st="0" end="0"/>
                                            </p:txEl>
                                          </p:spTgt>
                                        </p:tgtEl>
                                        <p:attrNameLst>
                                          <p:attrName>style.opacity</p:attrName>
                                        </p:attrNameLst>
                                      </p:cBhvr>
                                      <p:to>
                                        <p:strVal val="0.25"/>
                                      </p:to>
                                    </p:set>
                                    <p:animEffect filter="image" prLst="opacity: 0.25">
                                      <p:cBhvr rctx="IE">
                                        <p:cTn id="39" dur="indefinite"/>
                                        <p:tgtEl>
                                          <p:spTgt spid="3">
                                            <p:txEl>
                                              <p:pRg st="0" end="0"/>
                                            </p:txEl>
                                          </p:spTgt>
                                        </p:tgtEl>
                                      </p:cBhvr>
                                    </p:animEffect>
                                  </p:childTnLst>
                                </p:cTn>
                              </p:par>
                              <p:par>
                                <p:cTn id="40" presetID="9" presetClass="emph" presetSubtype="0" nodeType="withEffect">
                                  <p:stCondLst>
                                    <p:cond delay="0"/>
                                  </p:stCondLst>
                                  <p:endCondLst>
                                    <p:cond evt="onNext" delay="0">
                                      <p:tgtEl>
                                        <p:sldTgt/>
                                      </p:tgtEl>
                                    </p:cond>
                                  </p:endCondLst>
                                  <p:childTnLst>
                                    <p:set>
                                      <p:cBhvr>
                                        <p:cTn id="41" dur="indefinite"/>
                                        <p:tgtEl>
                                          <p:spTgt spid="3">
                                            <p:txEl>
                                              <p:pRg st="1" end="1"/>
                                            </p:txEl>
                                          </p:spTgt>
                                        </p:tgtEl>
                                        <p:attrNameLst>
                                          <p:attrName>style.opacity</p:attrName>
                                        </p:attrNameLst>
                                      </p:cBhvr>
                                      <p:to>
                                        <p:strVal val="0.25"/>
                                      </p:to>
                                    </p:set>
                                    <p:animEffect filter="image" prLst="opacity: 0.25">
                                      <p:cBhvr rctx="IE">
                                        <p:cTn id="42" dur="indefinite"/>
                                        <p:tgtEl>
                                          <p:spTgt spid="3">
                                            <p:txEl>
                                              <p:pRg st="1" end="1"/>
                                            </p:txEl>
                                          </p:spTgt>
                                        </p:tgtEl>
                                      </p:cBhvr>
                                    </p:animEffect>
                                  </p:childTnLst>
                                </p:cTn>
                              </p:par>
                              <p:par>
                                <p:cTn id="43" presetID="9" presetClass="emph" presetSubtype="0" nodeType="withEffect">
                                  <p:stCondLst>
                                    <p:cond delay="0"/>
                                  </p:stCondLst>
                                  <p:endCondLst>
                                    <p:cond evt="onNext" delay="0">
                                      <p:tgtEl>
                                        <p:sldTgt/>
                                      </p:tgtEl>
                                    </p:cond>
                                  </p:endCondLst>
                                  <p:childTnLst>
                                    <p:set>
                                      <p:cBhvr>
                                        <p:cTn id="44" dur="indefinite"/>
                                        <p:tgtEl>
                                          <p:spTgt spid="3">
                                            <p:txEl>
                                              <p:pRg st="2" end="2"/>
                                            </p:txEl>
                                          </p:spTgt>
                                        </p:tgtEl>
                                        <p:attrNameLst>
                                          <p:attrName>style.opacity</p:attrName>
                                        </p:attrNameLst>
                                      </p:cBhvr>
                                      <p:to>
                                        <p:strVal val="0.25"/>
                                      </p:to>
                                    </p:set>
                                    <p:animEffect filter="image" prLst="opacity: 0.25">
                                      <p:cBhvr rctx="IE">
                                        <p:cTn id="45" dur="indefinite"/>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nodeType="clickEffect">
                                  <p:stCondLst>
                                    <p:cond delay="0"/>
                                  </p:stCondLst>
                                  <p:childTnLst>
                                    <p:set>
                                      <p:cBhvr>
                                        <p:cTn id="49" dur="indefinite"/>
                                        <p:tgtEl>
                                          <p:spTgt spid="3">
                                            <p:txEl>
                                              <p:pRg st="0" end="0"/>
                                            </p:txEl>
                                          </p:spTgt>
                                        </p:tgtEl>
                                        <p:attrNameLst>
                                          <p:attrName>style.opacity</p:attrName>
                                        </p:attrNameLst>
                                      </p:cBhvr>
                                      <p:to>
                                        <p:strVal val="0.25"/>
                                      </p:to>
                                    </p:set>
                                    <p:animEffect filter="image" prLst="opacity: 0.25">
                                      <p:cBhvr rctx="IE">
                                        <p:cTn id="50" dur="indefinite"/>
                                        <p:tgtEl>
                                          <p:spTgt spid="3">
                                            <p:txEl>
                                              <p:pRg st="0" end="0"/>
                                            </p:txEl>
                                          </p:spTgt>
                                        </p:tgtEl>
                                      </p:cBhvr>
                                    </p:animEffect>
                                  </p:childTnLst>
                                </p:cTn>
                              </p:par>
                              <p:par>
                                <p:cTn id="51" presetID="9" presetClass="emph" presetSubtype="0" nodeType="withEffect">
                                  <p:stCondLst>
                                    <p:cond delay="0"/>
                                  </p:stCondLst>
                                  <p:childTnLst>
                                    <p:set>
                                      <p:cBhvr>
                                        <p:cTn id="52" dur="indefinite"/>
                                        <p:tgtEl>
                                          <p:spTgt spid="3">
                                            <p:txEl>
                                              <p:pRg st="1" end="1"/>
                                            </p:txEl>
                                          </p:spTgt>
                                        </p:tgtEl>
                                        <p:attrNameLst>
                                          <p:attrName>style.opacity</p:attrName>
                                        </p:attrNameLst>
                                      </p:cBhvr>
                                      <p:to>
                                        <p:strVal val="0.25"/>
                                      </p:to>
                                    </p:set>
                                    <p:animEffect filter="image" prLst="opacity: 0.25">
                                      <p:cBhvr rctx="IE">
                                        <p:cTn id="53" dur="indefinite"/>
                                        <p:tgtEl>
                                          <p:spTgt spid="3">
                                            <p:txEl>
                                              <p:pRg st="1" end="1"/>
                                            </p:txEl>
                                          </p:spTgt>
                                        </p:tgtEl>
                                      </p:cBhvr>
                                    </p:animEffect>
                                  </p:childTnLst>
                                </p:cTn>
                              </p:par>
                              <p:par>
                                <p:cTn id="54" presetID="9" presetClass="emph" presetSubtype="0" nodeType="withEffect">
                                  <p:stCondLst>
                                    <p:cond delay="0"/>
                                  </p:stCondLst>
                                  <p:childTnLst>
                                    <p:set>
                                      <p:cBhvr>
                                        <p:cTn id="55" dur="indefinite"/>
                                        <p:tgtEl>
                                          <p:spTgt spid="3">
                                            <p:txEl>
                                              <p:pRg st="2" end="2"/>
                                            </p:txEl>
                                          </p:spTgt>
                                        </p:tgtEl>
                                        <p:attrNameLst>
                                          <p:attrName>style.opacity</p:attrName>
                                        </p:attrNameLst>
                                      </p:cBhvr>
                                      <p:to>
                                        <p:strVal val="0.25"/>
                                      </p:to>
                                    </p:set>
                                    <p:animEffect filter="image" prLst="opacity: 0.25">
                                      <p:cBhvr rctx="IE">
                                        <p:cTn id="56" dur="indefinite"/>
                                        <p:tgtEl>
                                          <p:spTgt spid="3">
                                            <p:txEl>
                                              <p:pRg st="2" end="2"/>
                                            </p:txEl>
                                          </p:spTgt>
                                        </p:tgtEl>
                                      </p:cBhvr>
                                    </p:animEffect>
                                  </p:childTnLst>
                                </p:cTn>
                              </p:par>
                              <p:par>
                                <p:cTn id="57" presetID="9" presetClass="emph" presetSubtype="0" nodeType="withEffect">
                                  <p:stCondLst>
                                    <p:cond delay="0"/>
                                  </p:stCondLst>
                                  <p:childTnLst>
                                    <p:set>
                                      <p:cBhvr>
                                        <p:cTn id="58" dur="indefinite"/>
                                        <p:tgtEl>
                                          <p:spTgt spid="3">
                                            <p:txEl>
                                              <p:pRg st="3" end="3"/>
                                            </p:txEl>
                                          </p:spTgt>
                                        </p:tgtEl>
                                        <p:attrNameLst>
                                          <p:attrName>style.opacity</p:attrName>
                                        </p:attrNameLst>
                                      </p:cBhvr>
                                      <p:to>
                                        <p:strVal val="0.25"/>
                                      </p:to>
                                    </p:set>
                                    <p:animEffect filter="image" prLst="opacity: 0.25">
                                      <p:cBhvr rctx="IE">
                                        <p:cTn id="59" dur="indefinite"/>
                                        <p:tgtEl>
                                          <p:spTgt spid="3">
                                            <p:txEl>
                                              <p:pRg st="3" end="3"/>
                                            </p:txEl>
                                          </p:spTgt>
                                        </p:tgtEl>
                                      </p:cBhvr>
                                    </p:animEffect>
                                  </p:childTnLst>
                                </p:cTn>
                              </p:par>
                              <p:par>
                                <p:cTn id="60" presetID="9" presetClass="emph" presetSubtype="0" nodeType="withEffect">
                                  <p:stCondLst>
                                    <p:cond delay="0"/>
                                  </p:stCondLst>
                                  <p:childTnLst>
                                    <p:set>
                                      <p:cBhvr>
                                        <p:cTn id="61" dur="indefinite"/>
                                        <p:tgtEl>
                                          <p:spTgt spid="3">
                                            <p:txEl>
                                              <p:pRg st="4" end="4"/>
                                            </p:txEl>
                                          </p:spTgt>
                                        </p:tgtEl>
                                        <p:attrNameLst>
                                          <p:attrName>style.opacity</p:attrName>
                                        </p:attrNameLst>
                                      </p:cBhvr>
                                      <p:to>
                                        <p:strVal val="0.25"/>
                                      </p:to>
                                    </p:set>
                                    <p:animEffect filter="image" prLst="opacity: 0.25">
                                      <p:cBhvr rctx="IE">
                                        <p:cTn id="62" dur="indefinite"/>
                                        <p:tgtEl>
                                          <p:spTgt spid="3">
                                            <p:txEl>
                                              <p:pRg st="4" end="4"/>
                                            </p:txEl>
                                          </p:spTgt>
                                        </p:tgtEl>
                                      </p:cBhvr>
                                    </p:animEffect>
                                  </p:childTnLst>
                                </p:cTn>
                              </p:par>
                              <p:par>
                                <p:cTn id="63" presetID="9" presetClass="emph" presetSubtype="0" nodeType="withEffect">
                                  <p:stCondLst>
                                    <p:cond delay="0"/>
                                  </p:stCondLst>
                                  <p:childTnLst>
                                    <p:set>
                                      <p:cBhvr>
                                        <p:cTn id="64" dur="indefinite"/>
                                        <p:tgtEl>
                                          <p:spTgt spid="3">
                                            <p:txEl>
                                              <p:pRg st="5" end="5"/>
                                            </p:txEl>
                                          </p:spTgt>
                                        </p:tgtEl>
                                        <p:attrNameLst>
                                          <p:attrName>style.opacity</p:attrName>
                                        </p:attrNameLst>
                                      </p:cBhvr>
                                      <p:to>
                                        <p:strVal val="0.25"/>
                                      </p:to>
                                    </p:set>
                                    <p:animEffect filter="image" prLst="opacity: 0.25">
                                      <p:cBhvr rctx="IE">
                                        <p:cTn id="65" dur="indefinite"/>
                                        <p:tgtEl>
                                          <p:spTgt spid="3">
                                            <p:txEl>
                                              <p:pRg st="5" end="5"/>
                                            </p:txEl>
                                          </p:spTgt>
                                        </p:tgtEl>
                                      </p:cBhvr>
                                    </p:animEffect>
                                  </p:childTnLst>
                                </p:cTn>
                              </p:par>
                              <p:par>
                                <p:cTn id="66" presetID="9" presetClass="emph" presetSubtype="0" nodeType="withEffect">
                                  <p:stCondLst>
                                    <p:cond delay="0"/>
                                  </p:stCondLst>
                                  <p:childTnLst>
                                    <p:set>
                                      <p:cBhvr>
                                        <p:cTn id="67" dur="indefinite"/>
                                        <p:tgtEl>
                                          <p:spTgt spid="3">
                                            <p:txEl>
                                              <p:pRg st="6" end="6"/>
                                            </p:txEl>
                                          </p:spTgt>
                                        </p:tgtEl>
                                        <p:attrNameLst>
                                          <p:attrName>style.opacity</p:attrName>
                                        </p:attrNameLst>
                                      </p:cBhvr>
                                      <p:to>
                                        <p:strVal val="0.25"/>
                                      </p:to>
                                    </p:set>
                                    <p:animEffect filter="image" prLst="opacity: 0.25">
                                      <p:cBhvr rctx="IE">
                                        <p:cTn id="68"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9549-5C80-8DBF-0028-04FE4BDDDD21}"/>
              </a:ext>
            </a:extLst>
          </p:cNvPr>
          <p:cNvSpPr>
            <a:spLocks noGrp="1"/>
          </p:cNvSpPr>
          <p:nvPr>
            <p:ph type="title"/>
          </p:nvPr>
        </p:nvSpPr>
        <p:spPr/>
        <p:txBody>
          <a:bodyPr/>
          <a:lstStyle/>
          <a:p>
            <a:r>
              <a:rPr lang="en-US" dirty="0"/>
              <a:t>Related literature</a:t>
            </a:r>
          </a:p>
        </p:txBody>
      </p:sp>
      <p:sp>
        <p:nvSpPr>
          <p:cNvPr id="3" name="Content Placeholder 2">
            <a:extLst>
              <a:ext uri="{FF2B5EF4-FFF2-40B4-BE49-F238E27FC236}">
                <a16:creationId xmlns:a16="http://schemas.microsoft.com/office/drawing/2014/main" id="{1167D7D7-86C8-BA7C-1AC7-9372CF8B8F55}"/>
              </a:ext>
            </a:extLst>
          </p:cNvPr>
          <p:cNvSpPr>
            <a:spLocks noGrp="1"/>
          </p:cNvSpPr>
          <p:nvPr>
            <p:ph idx="1"/>
          </p:nvPr>
        </p:nvSpPr>
        <p:spPr>
          <a:xfrm>
            <a:off x="1097280" y="1845733"/>
            <a:ext cx="10058400" cy="4614051"/>
          </a:xfrm>
        </p:spPr>
        <p:txBody>
          <a:bodyPr>
            <a:normAutofit fontScale="92500" lnSpcReduction="20000"/>
          </a:bodyPr>
          <a:lstStyle/>
          <a:p>
            <a:r>
              <a:rPr lang="en-US" dirty="0"/>
              <a:t>Effects of public school funding</a:t>
            </a:r>
          </a:p>
          <a:p>
            <a:pPr lvl="1"/>
            <a:r>
              <a:rPr lang="en-US" sz="1700" dirty="0"/>
              <a:t>Goldin (2001), Goldin &amp; Katz (2003)</a:t>
            </a:r>
          </a:p>
          <a:p>
            <a:pPr lvl="1"/>
            <a:r>
              <a:rPr lang="en-US" sz="1700" dirty="0"/>
              <a:t>Bound and Turner (2002)</a:t>
            </a:r>
          </a:p>
          <a:p>
            <a:r>
              <a:rPr lang="en-US" dirty="0"/>
              <a:t>Investment in human capital/training</a:t>
            </a:r>
          </a:p>
          <a:p>
            <a:pPr lvl="1"/>
            <a:r>
              <a:rPr lang="en-US" sz="1700" dirty="0"/>
              <a:t>Becker (1962), </a:t>
            </a:r>
            <a:r>
              <a:rPr lang="nb-NO" sz="1700" dirty="0"/>
              <a:t>Spence (1973), Stiglitz (1975)</a:t>
            </a:r>
          </a:p>
          <a:p>
            <a:pPr lvl="1"/>
            <a:r>
              <a:rPr lang="es-ES" sz="1700" dirty="0"/>
              <a:t>Autor et al. (2003), Autor and </a:t>
            </a:r>
            <a:r>
              <a:rPr lang="es-ES" sz="1700" dirty="0" err="1"/>
              <a:t>Dorn</a:t>
            </a:r>
            <a:r>
              <a:rPr lang="es-ES" sz="1700" dirty="0"/>
              <a:t> (2013), </a:t>
            </a:r>
            <a:r>
              <a:rPr lang="es-ES" sz="1700" dirty="0" err="1"/>
              <a:t>Acemoglu</a:t>
            </a:r>
            <a:r>
              <a:rPr lang="es-ES" sz="1700" dirty="0"/>
              <a:t> and Autor (2011)</a:t>
            </a:r>
            <a:endParaRPr lang="nb-NO" sz="1700" dirty="0"/>
          </a:p>
          <a:p>
            <a:pPr lvl="1"/>
            <a:r>
              <a:rPr lang="pl-PL" sz="1700" dirty="0"/>
              <a:t>Acemoglu &amp; Pischke (1998</a:t>
            </a:r>
            <a:r>
              <a:rPr lang="en-US" sz="1700" dirty="0"/>
              <a:t>)</a:t>
            </a:r>
            <a:r>
              <a:rPr lang="nb-NO" sz="1700" dirty="0"/>
              <a:t>, </a:t>
            </a:r>
            <a:r>
              <a:rPr lang="en-US" sz="1700" dirty="0"/>
              <a:t>Bedard (2001), Clark &amp; Martorell (2014)</a:t>
            </a:r>
            <a:endParaRPr lang="nb-NO" sz="1700" dirty="0"/>
          </a:p>
          <a:p>
            <a:r>
              <a:rPr lang="en-US" dirty="0"/>
              <a:t>Returns to vocational education</a:t>
            </a:r>
          </a:p>
          <a:p>
            <a:pPr lvl="1"/>
            <a:r>
              <a:rPr lang="en-US" sz="1700" dirty="0"/>
              <a:t>Hanushek et al. (2017), Malamud &amp; Pop-</a:t>
            </a:r>
            <a:r>
              <a:rPr lang="en-US" sz="1700" dirty="0" err="1"/>
              <a:t>Eleches</a:t>
            </a:r>
            <a:r>
              <a:rPr lang="en-US" sz="1700" dirty="0"/>
              <a:t> (2010)</a:t>
            </a:r>
            <a:r>
              <a:rPr lang="de-DE" sz="1700" dirty="0"/>
              <a:t>, Oosterbeek &amp; Webbink (2007), </a:t>
            </a:r>
            <a:r>
              <a:rPr lang="en-US" sz="1700" dirty="0"/>
              <a:t>Silliman &amp; Virtanen (2022)</a:t>
            </a:r>
          </a:p>
          <a:p>
            <a:pPr lvl="1"/>
            <a:r>
              <a:rPr lang="en-US" sz="1700" u="sng" dirty="0"/>
              <a:t>Country-specific:</a:t>
            </a:r>
            <a:r>
              <a:rPr lang="en-US" sz="1700" dirty="0"/>
              <a:t> </a:t>
            </a:r>
            <a:r>
              <a:rPr lang="en-US" sz="1700" dirty="0" err="1"/>
              <a:t>Zilic</a:t>
            </a:r>
            <a:r>
              <a:rPr lang="en-US" sz="1700" dirty="0"/>
              <a:t> (2018), </a:t>
            </a:r>
            <a:r>
              <a:rPr lang="en-US" sz="1700" dirty="0" err="1"/>
              <a:t>Attanasio</a:t>
            </a:r>
            <a:r>
              <a:rPr lang="en-US" sz="1700" dirty="0"/>
              <a:t> et al. (2011), Bertrand et al. (2021), Brunello &amp; Rocco (2017), Dionisius et al. (2009), Hartog et al. (2022)</a:t>
            </a:r>
          </a:p>
          <a:p>
            <a:pPr marL="201168" lvl="1" indent="0">
              <a:buNone/>
            </a:pPr>
            <a:endParaRPr lang="en-US" dirty="0"/>
          </a:p>
          <a:p>
            <a:r>
              <a:rPr lang="en-US" b="1" dirty="0"/>
              <a:t>Challenges (</a:t>
            </a:r>
            <a:r>
              <a:rPr lang="de-DE" b="1" dirty="0"/>
              <a:t>Muehlemann &amp; Wolter (2020))</a:t>
            </a:r>
            <a:r>
              <a:rPr lang="en-US" b="1" dirty="0"/>
              <a:t>:</a:t>
            </a:r>
          </a:p>
          <a:p>
            <a:pPr lvl="2"/>
            <a:r>
              <a:rPr lang="en-US" dirty="0"/>
              <a:t>Appropriate counterfactual</a:t>
            </a:r>
          </a:p>
          <a:p>
            <a:pPr lvl="2"/>
            <a:r>
              <a:rPr lang="en-US" dirty="0"/>
              <a:t>Selection</a:t>
            </a:r>
          </a:p>
          <a:p>
            <a:pPr lvl="2"/>
            <a:r>
              <a:rPr lang="en-US" dirty="0"/>
              <a:t>Outcomes depend on policy objective</a:t>
            </a:r>
          </a:p>
          <a:p>
            <a:pPr lvl="2"/>
            <a:r>
              <a:rPr lang="en-US" dirty="0"/>
              <a:t>External validity </a:t>
            </a:r>
          </a:p>
          <a:p>
            <a:pPr lvl="1"/>
            <a:endParaRPr lang="en-US" dirty="0"/>
          </a:p>
          <a:p>
            <a:pPr lvl="1"/>
            <a:endParaRPr lang="nb-NO" dirty="0"/>
          </a:p>
          <a:p>
            <a:pPr lvl="1"/>
            <a:endParaRPr lang="nb-NO"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DC42DB87-E277-A1D0-5C30-A86AAC75E742}"/>
              </a:ext>
            </a:extLst>
          </p:cNvPr>
          <p:cNvSpPr>
            <a:spLocks noGrp="1"/>
          </p:cNvSpPr>
          <p:nvPr>
            <p:ph type="dt" sz="half" idx="10"/>
          </p:nvPr>
        </p:nvSpPr>
        <p:spPr/>
        <p:txBody>
          <a:bodyPr/>
          <a:lstStyle/>
          <a:p>
            <a:r>
              <a:rPr lang="en-US"/>
              <a:t>September 25, 2023</a:t>
            </a:r>
            <a:endParaRPr lang="en-US" dirty="0"/>
          </a:p>
        </p:txBody>
      </p:sp>
      <p:sp>
        <p:nvSpPr>
          <p:cNvPr id="13" name="TextBox 12">
            <a:hlinkClick r:id="rId3" action="ppaction://hlinksldjump"/>
            <a:extLst>
              <a:ext uri="{FF2B5EF4-FFF2-40B4-BE49-F238E27FC236}">
                <a16:creationId xmlns:a16="http://schemas.microsoft.com/office/drawing/2014/main" id="{DF9F0819-26AA-5826-7789-0B9927D13530}"/>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References</a:t>
            </a:r>
          </a:p>
        </p:txBody>
      </p:sp>
      <p:sp>
        <p:nvSpPr>
          <p:cNvPr id="8" name="Footer Placeholder 7">
            <a:extLst>
              <a:ext uri="{FF2B5EF4-FFF2-40B4-BE49-F238E27FC236}">
                <a16:creationId xmlns:a16="http://schemas.microsoft.com/office/drawing/2014/main" id="{CF2AA4E4-9677-3B2F-133C-B8C9BD4DD0AA}"/>
              </a:ext>
            </a:extLst>
          </p:cNvPr>
          <p:cNvSpPr>
            <a:spLocks noGrp="1"/>
          </p:cNvSpPr>
          <p:nvPr>
            <p:ph type="ftr" sz="quarter" idx="11"/>
          </p:nvPr>
        </p:nvSpPr>
        <p:spPr/>
        <p:txBody>
          <a:bodyPr/>
          <a:lstStyle/>
          <a:p>
            <a:r>
              <a:rPr lang="en-US"/>
              <a:t>Advancement to Candidacy | UCLA Economics</a:t>
            </a:r>
            <a:endParaRPr lang="en-US" dirty="0"/>
          </a:p>
        </p:txBody>
      </p:sp>
      <p:sp>
        <p:nvSpPr>
          <p:cNvPr id="5" name="Slide Number Placeholder 4">
            <a:extLst>
              <a:ext uri="{FF2B5EF4-FFF2-40B4-BE49-F238E27FC236}">
                <a16:creationId xmlns:a16="http://schemas.microsoft.com/office/drawing/2014/main" id="{F27902DF-64DD-0800-38C9-CD0763CAF219}"/>
              </a:ext>
            </a:extLst>
          </p:cNvPr>
          <p:cNvSpPr>
            <a:spLocks noGrp="1"/>
          </p:cNvSpPr>
          <p:nvPr>
            <p:ph type="sldNum" sz="quarter" idx="12"/>
          </p:nvPr>
        </p:nvSpPr>
        <p:spPr/>
        <p:txBody>
          <a:bodyPr/>
          <a:lstStyle/>
          <a:p>
            <a:fld id="{2DF84B27-0798-412D-A00C-EF3F9A019123}" type="slidenum">
              <a:rPr lang="en-US" smtClean="0"/>
              <a:pPr/>
              <a:t>8</a:t>
            </a:fld>
            <a:r>
              <a:rPr lang="en-US"/>
              <a:t>/27</a:t>
            </a:r>
            <a:endParaRPr lang="en-US" dirty="0"/>
          </a:p>
        </p:txBody>
      </p:sp>
    </p:spTree>
    <p:extLst>
      <p:ext uri="{BB962C8B-B14F-4D97-AF65-F5344CB8AC3E}">
        <p14:creationId xmlns:p14="http://schemas.microsoft.com/office/powerpoint/2010/main" val="128656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12071</TotalTime>
  <Words>5263</Words>
  <Application>Microsoft Office PowerPoint</Application>
  <PresentationFormat>Widescreen</PresentationFormat>
  <Paragraphs>477</Paragraphs>
  <Slides>40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Courier New</vt:lpstr>
      <vt:lpstr>DejaVuSans</vt:lpstr>
      <vt:lpstr>Retrospect</vt:lpstr>
      <vt:lpstr>Advancement to Candidacy Proposal: Three Essays on Vocational Education in the U.S.</vt:lpstr>
      <vt:lpstr>Research agenda – the big picture</vt:lpstr>
      <vt:lpstr>Current facts on U.S. upper education</vt:lpstr>
      <vt:lpstr>Earnings by educational attainment</vt:lpstr>
      <vt:lpstr>Degree completion is mixed</vt:lpstr>
      <vt:lpstr>Terminology</vt:lpstr>
      <vt:lpstr>Vocational training is varied</vt:lpstr>
      <vt:lpstr>Dissertation chapters</vt:lpstr>
      <vt:lpstr>Related literature</vt:lpstr>
      <vt:lpstr>Ch. 1: access to vocational training and occupational choice</vt:lpstr>
      <vt:lpstr>Smith-Hughes Act provisions</vt:lpstr>
      <vt:lpstr>Smith-Hughes Act provisions (cont.)</vt:lpstr>
      <vt:lpstr>Use of funds by the States</vt:lpstr>
      <vt:lpstr>Early expansions of vocational subjects</vt:lpstr>
      <vt:lpstr>Timeline of legislation 1862-2018</vt:lpstr>
      <vt:lpstr>First four decades of enrollment</vt:lpstr>
      <vt:lpstr>Expenditures per dollar of Federal</vt:lpstr>
      <vt:lpstr>Public data sources</vt:lpstr>
      <vt:lpstr>Identifying vocational students</vt:lpstr>
      <vt:lpstr>Decline followed by rise</vt:lpstr>
      <vt:lpstr>Consistent pattern across regions</vt:lpstr>
      <vt:lpstr>No rise among nurses</vt:lpstr>
      <vt:lpstr>Nurse education requirements increased</vt:lpstr>
      <vt:lpstr>State variation in nurse training</vt:lpstr>
      <vt:lpstr>Ch. 2: Political economy of U.S. vocational education policy</vt:lpstr>
      <vt:lpstr>Views on vocational education</vt:lpstr>
      <vt:lpstr>Ch. 3: health outcomes and human capital</vt:lpstr>
      <vt:lpstr>Existing work - health outcomes + labor</vt:lpstr>
      <vt:lpstr>PowerPoint Presentation</vt:lpstr>
      <vt:lpstr>Renewed interest in trade school</vt:lpstr>
      <vt:lpstr>Only 20% of workers need a B.A.</vt:lpstr>
      <vt:lpstr>But 50% need at least some training </vt:lpstr>
      <vt:lpstr>U.S. educational attainment, 2022</vt:lpstr>
      <vt:lpstr>U.S. educational attainment, 1940-2021</vt:lpstr>
      <vt:lpstr>Timeline of legislation 1958-1984</vt:lpstr>
      <vt:lpstr>Timeline of legislation 1990-today</vt:lpstr>
      <vt:lpstr>High take up and use of funds </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Proseminar outline</dc:title>
  <dc:creator>Patrick Molligo</dc:creator>
  <cp:lastModifiedBy>Patrick Molligo</cp:lastModifiedBy>
  <cp:revision>1</cp:revision>
  <cp:lastPrinted>2023-04-10T17:57:23Z</cp:lastPrinted>
  <dcterms:created xsi:type="dcterms:W3CDTF">2023-04-02T19:45:19Z</dcterms:created>
  <dcterms:modified xsi:type="dcterms:W3CDTF">2023-09-25T18:38:19Z</dcterms:modified>
</cp:coreProperties>
</file>