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16.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theme/themeOverride5.xml" ContentType="application/vnd.openxmlformats-officedocument.themeOverride+xml"/>
  <Override PartName="/ppt/notesSlides/notesSlide3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theme/themeOverride6.xml" ContentType="application/vnd.openxmlformats-officedocument.themeOverride+xml"/>
  <Override PartName="/ppt/notesSlides/notesSlide3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theme/themeOverride7.xml" ContentType="application/vnd.openxmlformats-officedocument.themeOverride+xml"/>
  <Override PartName="/ppt/drawings/drawing1.xml" ContentType="application/vnd.openxmlformats-officedocument.drawingml.chartshapes+xml"/>
  <Override PartName="/ppt/notesSlides/notesSlide3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theme/themeOverride8.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charts/chart10.xml" ContentType="application/vnd.openxmlformats-officedocument.drawingml.chart+xml"/>
  <Override PartName="/ppt/charts/style10.xml" ContentType="application/vnd.ms-office.chartstyle+xml"/>
  <Override PartName="/ppt/charts/colors10.xml" ContentType="application/vnd.ms-office.chartcolorstyle+xml"/>
  <Override PartName="/ppt/theme/themeOverride9.xml" ContentType="application/vnd.openxmlformats-officedocument.themeOverr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p:sldMasterIdLst>
    <p:sldMasterId id="2147483660" r:id="rId1"/>
  </p:sldMasterIdLst>
  <p:notesMasterIdLst>
    <p:notesMasterId r:id="rId41"/>
  </p:notesMasterIdLst>
  <p:handoutMasterIdLst>
    <p:handoutMasterId r:id="rId42"/>
  </p:handoutMasterIdLst>
  <p:sldIdLst>
    <p:sldId id="256" r:id="rId2"/>
    <p:sldId id="258" r:id="rId3"/>
    <p:sldId id="310" r:id="rId4"/>
    <p:sldId id="316" r:id="rId5"/>
    <p:sldId id="300" r:id="rId6"/>
    <p:sldId id="294" r:id="rId7"/>
    <p:sldId id="286" r:id="rId8"/>
    <p:sldId id="264" r:id="rId9"/>
    <p:sldId id="303" r:id="rId10"/>
    <p:sldId id="317" r:id="rId11"/>
    <p:sldId id="263" r:id="rId12"/>
    <p:sldId id="282" r:id="rId13"/>
    <p:sldId id="293" r:id="rId14"/>
    <p:sldId id="290" r:id="rId15"/>
    <p:sldId id="271" r:id="rId16"/>
    <p:sldId id="292" r:id="rId17"/>
    <p:sldId id="321" r:id="rId18"/>
    <p:sldId id="311" r:id="rId19"/>
    <p:sldId id="305" r:id="rId20"/>
    <p:sldId id="318" r:id="rId21"/>
    <p:sldId id="320" r:id="rId22"/>
    <p:sldId id="323" r:id="rId23"/>
    <p:sldId id="324" r:id="rId24"/>
    <p:sldId id="325" r:id="rId25"/>
    <p:sldId id="326" r:id="rId26"/>
    <p:sldId id="327" r:id="rId27"/>
    <p:sldId id="306" r:id="rId28"/>
    <p:sldId id="298" r:id="rId29"/>
    <p:sldId id="272" r:id="rId30"/>
    <p:sldId id="301" r:id="rId31"/>
    <p:sldId id="260" r:id="rId32"/>
    <p:sldId id="287" r:id="rId33"/>
    <p:sldId id="302" r:id="rId34"/>
    <p:sldId id="270" r:id="rId35"/>
    <p:sldId id="288" r:id="rId36"/>
    <p:sldId id="289" r:id="rId37"/>
    <p:sldId id="283" r:id="rId38"/>
    <p:sldId id="284" r:id="rId39"/>
    <p:sldId id="291" r:id="rId4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F5327"/>
    <a:srgbClr val="8ABAD4"/>
    <a:srgbClr val="FF9933"/>
    <a:srgbClr val="FFCC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16BD09B-C8D2-4ACD-9151-9E8142254C4C}" v="260" dt="2023-10-31T19:02:05.592"/>
    <p1510:client id="{B25597F9-3380-45E9-BD4C-06F768EB679A}" v="3" dt="2023-10-31T19:57:09.345"/>
  </p1510:revLst>
</p1510:revInfo>
</file>

<file path=ppt/tableStyles.xml><?xml version="1.0" encoding="utf-8"?>
<a:tblStyleLst xmlns:a="http://schemas.openxmlformats.org/drawingml/2006/main" def="{5C22544A-7EE6-4342-B048-85BDC9FD1C3A}">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466" autoAdjust="0"/>
  </p:normalViewPr>
  <p:slideViewPr>
    <p:cSldViewPr snapToGrid="0">
      <p:cViewPr varScale="1">
        <p:scale>
          <a:sx n="69" d="100"/>
          <a:sy n="69" d="100"/>
        </p:scale>
        <p:origin x="1234" y="77"/>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notesViewPr>
    <p:cSldViewPr snapToGrid="0">
      <p:cViewPr varScale="1">
        <p:scale>
          <a:sx n="112" d="100"/>
          <a:sy n="112" d="100"/>
        </p:scale>
        <p:origin x="2466" y="114"/>
      </p:cViewPr>
      <p:guideLst/>
    </p:cSldViewPr>
  </p:notesViewPr>
  <p:gridSpacing cx="73152" cy="73152"/>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48"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atrick Molligo" userId="3bb0837e-4947-4629-9175-5c7940436ad2" providerId="ADAL" clId="{0397D9B9-0EB9-4247-9B3F-D25E370A9794}"/>
    <pc:docChg chg="undo custSel addSld modSld sldOrd">
      <pc:chgData name="Patrick Molligo" userId="3bb0837e-4947-4629-9175-5c7940436ad2" providerId="ADAL" clId="{0397D9B9-0EB9-4247-9B3F-D25E370A9794}" dt="2023-04-04T18:01:01.299" v="2226" actId="1076"/>
      <pc:docMkLst>
        <pc:docMk/>
      </pc:docMkLst>
      <pc:sldChg chg="addSp modSp mod ord">
        <pc:chgData name="Patrick Molligo" userId="3bb0837e-4947-4629-9175-5c7940436ad2" providerId="ADAL" clId="{0397D9B9-0EB9-4247-9B3F-D25E370A9794}" dt="2023-04-04T18:01:01.299" v="2226" actId="1076"/>
        <pc:sldMkLst>
          <pc:docMk/>
          <pc:sldMk cId="30080763" sldId="257"/>
        </pc:sldMkLst>
        <pc:spChg chg="mod">
          <ac:chgData name="Patrick Molligo" userId="3bb0837e-4947-4629-9175-5c7940436ad2" providerId="ADAL" clId="{0397D9B9-0EB9-4247-9B3F-D25E370A9794}" dt="2023-04-04T17:22:41.621" v="2078" actId="20577"/>
          <ac:spMkLst>
            <pc:docMk/>
            <pc:sldMk cId="30080763" sldId="257"/>
            <ac:spMk id="3" creationId="{B3967D59-F6E7-DE8E-FE01-F5950EEA92F5}"/>
          </ac:spMkLst>
        </pc:spChg>
        <pc:spChg chg="add mod">
          <ac:chgData name="Patrick Molligo" userId="3bb0837e-4947-4629-9175-5c7940436ad2" providerId="ADAL" clId="{0397D9B9-0EB9-4247-9B3F-D25E370A9794}" dt="2023-04-04T17:24:39.306" v="2118" actId="20577"/>
          <ac:spMkLst>
            <pc:docMk/>
            <pc:sldMk cId="30080763" sldId="257"/>
            <ac:spMk id="8" creationId="{E03CBEA7-8416-67A7-2012-03851252215F}"/>
          </ac:spMkLst>
        </pc:spChg>
        <pc:spChg chg="mod">
          <ac:chgData name="Patrick Molligo" userId="3bb0837e-4947-4629-9175-5c7940436ad2" providerId="ADAL" clId="{0397D9B9-0EB9-4247-9B3F-D25E370A9794}" dt="2023-04-04T17:24:21.931" v="2110" actId="20577"/>
          <ac:spMkLst>
            <pc:docMk/>
            <pc:sldMk cId="30080763" sldId="257"/>
            <ac:spMk id="12" creationId="{2C89A99C-FF9E-5723-B5E6-3A908D458BB5}"/>
          </ac:spMkLst>
        </pc:spChg>
        <pc:spChg chg="mod">
          <ac:chgData name="Patrick Molligo" userId="3bb0837e-4947-4629-9175-5c7940436ad2" providerId="ADAL" clId="{0397D9B9-0EB9-4247-9B3F-D25E370A9794}" dt="2023-04-04T17:24:34.614" v="2114" actId="20577"/>
          <ac:spMkLst>
            <pc:docMk/>
            <pc:sldMk cId="30080763" sldId="257"/>
            <ac:spMk id="15" creationId="{C1504F33-5075-1A13-F15A-7E2917AF6C16}"/>
          </ac:spMkLst>
        </pc:spChg>
        <pc:spChg chg="mod">
          <ac:chgData name="Patrick Molligo" userId="3bb0837e-4947-4629-9175-5c7940436ad2" providerId="ADAL" clId="{0397D9B9-0EB9-4247-9B3F-D25E370A9794}" dt="2023-04-04T18:00:53.005" v="2222" actId="20577"/>
          <ac:spMkLst>
            <pc:docMk/>
            <pc:sldMk cId="30080763" sldId="257"/>
            <ac:spMk id="18" creationId="{B16E25E2-399E-4340-173A-359A40726FF2}"/>
          </ac:spMkLst>
        </pc:spChg>
        <pc:spChg chg="mod">
          <ac:chgData name="Patrick Molligo" userId="3bb0837e-4947-4629-9175-5c7940436ad2" providerId="ADAL" clId="{0397D9B9-0EB9-4247-9B3F-D25E370A9794}" dt="2023-04-04T18:00:27.425" v="2216" actId="20577"/>
          <ac:spMkLst>
            <pc:docMk/>
            <pc:sldMk cId="30080763" sldId="257"/>
            <ac:spMk id="21" creationId="{5B99D90B-5823-4EBF-039F-CFC492371644}"/>
          </ac:spMkLst>
        </pc:spChg>
        <pc:spChg chg="mod">
          <ac:chgData name="Patrick Molligo" userId="3bb0837e-4947-4629-9175-5c7940436ad2" providerId="ADAL" clId="{0397D9B9-0EB9-4247-9B3F-D25E370A9794}" dt="2023-04-04T17:24:09.449" v="2105"/>
          <ac:spMkLst>
            <pc:docMk/>
            <pc:sldMk cId="30080763" sldId="257"/>
            <ac:spMk id="24" creationId="{577F05E8-356F-1F13-21A7-4D25948C2BF6}"/>
          </ac:spMkLst>
        </pc:spChg>
        <pc:grpChg chg="add mod">
          <ac:chgData name="Patrick Molligo" userId="3bb0837e-4947-4629-9175-5c7940436ad2" providerId="ADAL" clId="{0397D9B9-0EB9-4247-9B3F-D25E370A9794}" dt="2023-04-04T17:54:09.856" v="2162" actId="1076"/>
          <ac:grpSpMkLst>
            <pc:docMk/>
            <pc:sldMk cId="30080763" sldId="257"/>
            <ac:grpSpMk id="9" creationId="{351E21C9-17A5-D4AB-A2DA-1C3E6889518D}"/>
          </ac:grpSpMkLst>
        </pc:grpChg>
        <pc:grpChg chg="add mod">
          <ac:chgData name="Patrick Molligo" userId="3bb0837e-4947-4629-9175-5c7940436ad2" providerId="ADAL" clId="{0397D9B9-0EB9-4247-9B3F-D25E370A9794}" dt="2023-04-04T17:24:01.222" v="2098" actId="1076"/>
          <ac:grpSpMkLst>
            <pc:docMk/>
            <pc:sldMk cId="30080763" sldId="257"/>
            <ac:grpSpMk id="10" creationId="{AB425615-298A-E5A6-0F16-FDB23362E396}"/>
          </ac:grpSpMkLst>
        </pc:grpChg>
        <pc:grpChg chg="add mod">
          <ac:chgData name="Patrick Molligo" userId="3bb0837e-4947-4629-9175-5c7940436ad2" providerId="ADAL" clId="{0397D9B9-0EB9-4247-9B3F-D25E370A9794}" dt="2023-04-04T17:54:05.920" v="2161" actId="1076"/>
          <ac:grpSpMkLst>
            <pc:docMk/>
            <pc:sldMk cId="30080763" sldId="257"/>
            <ac:grpSpMk id="13" creationId="{81867D70-214C-3C33-CD05-5D9F6D68CE44}"/>
          </ac:grpSpMkLst>
        </pc:grpChg>
        <pc:grpChg chg="add mod">
          <ac:chgData name="Patrick Molligo" userId="3bb0837e-4947-4629-9175-5c7940436ad2" providerId="ADAL" clId="{0397D9B9-0EB9-4247-9B3F-D25E370A9794}" dt="2023-04-04T18:01:01.299" v="2226" actId="1076"/>
          <ac:grpSpMkLst>
            <pc:docMk/>
            <pc:sldMk cId="30080763" sldId="257"/>
            <ac:grpSpMk id="16" creationId="{2F9CEF16-2165-7E25-A6F5-39B19930F742}"/>
          </ac:grpSpMkLst>
        </pc:grpChg>
        <pc:grpChg chg="add mod">
          <ac:chgData name="Patrick Molligo" userId="3bb0837e-4947-4629-9175-5c7940436ad2" providerId="ADAL" clId="{0397D9B9-0EB9-4247-9B3F-D25E370A9794}" dt="2023-04-04T17:54:15.418" v="2163" actId="1076"/>
          <ac:grpSpMkLst>
            <pc:docMk/>
            <pc:sldMk cId="30080763" sldId="257"/>
            <ac:grpSpMk id="19" creationId="{FE227EFC-A1EE-170A-7C40-AA694237968E}"/>
          </ac:grpSpMkLst>
        </pc:grpChg>
        <pc:grpChg chg="add mod">
          <ac:chgData name="Patrick Molligo" userId="3bb0837e-4947-4629-9175-5c7940436ad2" providerId="ADAL" clId="{0397D9B9-0EB9-4247-9B3F-D25E370A9794}" dt="2023-04-04T17:24:09.449" v="2105"/>
          <ac:grpSpMkLst>
            <pc:docMk/>
            <pc:sldMk cId="30080763" sldId="257"/>
            <ac:grpSpMk id="22" creationId="{D6BB1D51-BF38-C5CB-4D5E-5F28C2880839}"/>
          </ac:grpSpMkLst>
        </pc:grpChg>
        <pc:cxnChg chg="add mod">
          <ac:chgData name="Patrick Molligo" userId="3bb0837e-4947-4629-9175-5c7940436ad2" providerId="ADAL" clId="{0397D9B9-0EB9-4247-9B3F-D25E370A9794}" dt="2023-04-04T18:00:59.400" v="2225" actId="1076"/>
          <ac:cxnSpMkLst>
            <pc:docMk/>
            <pc:sldMk cId="30080763" sldId="257"/>
            <ac:cxnSpMk id="5" creationId="{D2E811A9-72A8-DD5B-255D-03053157AECE}"/>
          </ac:cxnSpMkLst>
        </pc:cxnChg>
        <pc:cxnChg chg="add mod">
          <ac:chgData name="Patrick Molligo" userId="3bb0837e-4947-4629-9175-5c7940436ad2" providerId="ADAL" clId="{0397D9B9-0EB9-4247-9B3F-D25E370A9794}" dt="2023-04-04T17:23:55.395" v="2094" actId="164"/>
          <ac:cxnSpMkLst>
            <pc:docMk/>
            <pc:sldMk cId="30080763" sldId="257"/>
            <ac:cxnSpMk id="7" creationId="{78FE3FB3-D557-94DB-ADBA-E2270DFC3264}"/>
          </ac:cxnSpMkLst>
        </pc:cxnChg>
        <pc:cxnChg chg="mod">
          <ac:chgData name="Patrick Molligo" userId="3bb0837e-4947-4629-9175-5c7940436ad2" providerId="ADAL" clId="{0397D9B9-0EB9-4247-9B3F-D25E370A9794}" dt="2023-04-04T17:23:57.742" v="2095"/>
          <ac:cxnSpMkLst>
            <pc:docMk/>
            <pc:sldMk cId="30080763" sldId="257"/>
            <ac:cxnSpMk id="11" creationId="{1A983C8D-518B-3058-79ED-4F13082E98FD}"/>
          </ac:cxnSpMkLst>
        </pc:cxnChg>
        <pc:cxnChg chg="mod">
          <ac:chgData name="Patrick Molligo" userId="3bb0837e-4947-4629-9175-5c7940436ad2" providerId="ADAL" clId="{0397D9B9-0EB9-4247-9B3F-D25E370A9794}" dt="2023-04-04T17:24:02.027" v="2099"/>
          <ac:cxnSpMkLst>
            <pc:docMk/>
            <pc:sldMk cId="30080763" sldId="257"/>
            <ac:cxnSpMk id="14" creationId="{F1B5C5BA-329D-F574-0DF2-0B50ED88C560}"/>
          </ac:cxnSpMkLst>
        </pc:cxnChg>
        <pc:cxnChg chg="mod">
          <ac:chgData name="Patrick Molligo" userId="3bb0837e-4947-4629-9175-5c7940436ad2" providerId="ADAL" clId="{0397D9B9-0EB9-4247-9B3F-D25E370A9794}" dt="2023-04-04T17:24:03.981" v="2101"/>
          <ac:cxnSpMkLst>
            <pc:docMk/>
            <pc:sldMk cId="30080763" sldId="257"/>
            <ac:cxnSpMk id="17" creationId="{3087CDE6-74F2-54F9-050C-7E8529BF39B5}"/>
          </ac:cxnSpMkLst>
        </pc:cxnChg>
        <pc:cxnChg chg="mod">
          <ac:chgData name="Patrick Molligo" userId="3bb0837e-4947-4629-9175-5c7940436ad2" providerId="ADAL" clId="{0397D9B9-0EB9-4247-9B3F-D25E370A9794}" dt="2023-04-04T17:24:06.395" v="2103"/>
          <ac:cxnSpMkLst>
            <pc:docMk/>
            <pc:sldMk cId="30080763" sldId="257"/>
            <ac:cxnSpMk id="20" creationId="{A725BAAB-EE78-34D4-D729-BEC0E195539F}"/>
          </ac:cxnSpMkLst>
        </pc:cxnChg>
        <pc:cxnChg chg="mod">
          <ac:chgData name="Patrick Molligo" userId="3bb0837e-4947-4629-9175-5c7940436ad2" providerId="ADAL" clId="{0397D9B9-0EB9-4247-9B3F-D25E370A9794}" dt="2023-04-04T17:24:09.449" v="2105"/>
          <ac:cxnSpMkLst>
            <pc:docMk/>
            <pc:sldMk cId="30080763" sldId="257"/>
            <ac:cxnSpMk id="23" creationId="{BE8DA367-C502-6D66-FAE2-1F221607DF1D}"/>
          </ac:cxnSpMkLst>
        </pc:cxnChg>
      </pc:sldChg>
      <pc:sldChg chg="modSp mod">
        <pc:chgData name="Patrick Molligo" userId="3bb0837e-4947-4629-9175-5c7940436ad2" providerId="ADAL" clId="{0397D9B9-0EB9-4247-9B3F-D25E370A9794}" dt="2023-04-04T03:59:42.681" v="221" actId="20577"/>
        <pc:sldMkLst>
          <pc:docMk/>
          <pc:sldMk cId="4113640855" sldId="258"/>
        </pc:sldMkLst>
        <pc:spChg chg="mod">
          <ac:chgData name="Patrick Molligo" userId="3bb0837e-4947-4629-9175-5c7940436ad2" providerId="ADAL" clId="{0397D9B9-0EB9-4247-9B3F-D25E370A9794}" dt="2023-04-04T03:59:42.681" v="221" actId="20577"/>
          <ac:spMkLst>
            <pc:docMk/>
            <pc:sldMk cId="4113640855" sldId="258"/>
            <ac:spMk id="3" creationId="{1ECDE8C3-E381-664D-2C09-946D02D6A26D}"/>
          </ac:spMkLst>
        </pc:spChg>
      </pc:sldChg>
      <pc:sldChg chg="modSp mod ord">
        <pc:chgData name="Patrick Molligo" userId="3bb0837e-4947-4629-9175-5c7940436ad2" providerId="ADAL" clId="{0397D9B9-0EB9-4247-9B3F-D25E370A9794}" dt="2023-04-04T05:31:24.453" v="871"/>
        <pc:sldMkLst>
          <pc:docMk/>
          <pc:sldMk cId="498744019" sldId="259"/>
        </pc:sldMkLst>
        <pc:spChg chg="mod">
          <ac:chgData name="Patrick Molligo" userId="3bb0837e-4947-4629-9175-5c7940436ad2" providerId="ADAL" clId="{0397D9B9-0EB9-4247-9B3F-D25E370A9794}" dt="2023-04-04T03:36:34.364" v="112" actId="20577"/>
          <ac:spMkLst>
            <pc:docMk/>
            <pc:sldMk cId="498744019" sldId="259"/>
            <ac:spMk id="3" creationId="{8F0E7C0E-B13E-1166-330D-065BBDFE35AD}"/>
          </ac:spMkLst>
        </pc:spChg>
      </pc:sldChg>
      <pc:sldChg chg="addSp delSp modSp add mod">
        <pc:chgData name="Patrick Molligo" userId="3bb0837e-4947-4629-9175-5c7940436ad2" providerId="ADAL" clId="{0397D9B9-0EB9-4247-9B3F-D25E370A9794}" dt="2023-04-04T17:28:55.931" v="2159" actId="108"/>
        <pc:sldMkLst>
          <pc:docMk/>
          <pc:sldMk cId="3482449966" sldId="260"/>
        </pc:sldMkLst>
        <pc:spChg chg="mod">
          <ac:chgData name="Patrick Molligo" userId="3bb0837e-4947-4629-9175-5c7940436ad2" providerId="ADAL" clId="{0397D9B9-0EB9-4247-9B3F-D25E370A9794}" dt="2023-04-04T04:51:22.405" v="235" actId="20577"/>
          <ac:spMkLst>
            <pc:docMk/>
            <pc:sldMk cId="3482449966" sldId="260"/>
            <ac:spMk id="2" creationId="{D68D6FDD-1CC5-9F62-CBB5-B58144944498}"/>
          </ac:spMkLst>
        </pc:spChg>
        <pc:spChg chg="mod">
          <ac:chgData name="Patrick Molligo" userId="3bb0837e-4947-4629-9175-5c7940436ad2" providerId="ADAL" clId="{0397D9B9-0EB9-4247-9B3F-D25E370A9794}" dt="2023-04-04T17:28:55.931" v="2159" actId="108"/>
          <ac:spMkLst>
            <pc:docMk/>
            <pc:sldMk cId="3482449966" sldId="260"/>
            <ac:spMk id="3" creationId="{1ECDE8C3-E381-664D-2C09-946D02D6A26D}"/>
          </ac:spMkLst>
        </pc:spChg>
        <pc:spChg chg="add del">
          <ac:chgData name="Patrick Molligo" userId="3bb0837e-4947-4629-9175-5c7940436ad2" providerId="ADAL" clId="{0397D9B9-0EB9-4247-9B3F-D25E370A9794}" dt="2023-04-04T17:26:50.804" v="2120"/>
          <ac:spMkLst>
            <pc:docMk/>
            <pc:sldMk cId="3482449966" sldId="260"/>
            <ac:spMk id="4" creationId="{DB97AAA4-CF98-2C1C-1B4E-918ADF4972BA}"/>
          </ac:spMkLst>
        </pc:spChg>
      </pc:sldChg>
      <pc:sldChg chg="modSp new mod ord">
        <pc:chgData name="Patrick Molligo" userId="3bb0837e-4947-4629-9175-5c7940436ad2" providerId="ADAL" clId="{0397D9B9-0EB9-4247-9B3F-D25E370A9794}" dt="2023-04-04T05:36:39.578" v="1238" actId="20577"/>
        <pc:sldMkLst>
          <pc:docMk/>
          <pc:sldMk cId="1828292990" sldId="261"/>
        </pc:sldMkLst>
        <pc:spChg chg="mod">
          <ac:chgData name="Patrick Molligo" userId="3bb0837e-4947-4629-9175-5c7940436ad2" providerId="ADAL" clId="{0397D9B9-0EB9-4247-9B3F-D25E370A9794}" dt="2023-04-04T05:32:32.741" v="897" actId="20577"/>
          <ac:spMkLst>
            <pc:docMk/>
            <pc:sldMk cId="1828292990" sldId="261"/>
            <ac:spMk id="2" creationId="{DAAE9549-5C80-8DBF-0028-04FE4BDDDD21}"/>
          </ac:spMkLst>
        </pc:spChg>
        <pc:spChg chg="mod">
          <ac:chgData name="Patrick Molligo" userId="3bb0837e-4947-4629-9175-5c7940436ad2" providerId="ADAL" clId="{0397D9B9-0EB9-4247-9B3F-D25E370A9794}" dt="2023-04-04T05:36:39.578" v="1238" actId="20577"/>
          <ac:spMkLst>
            <pc:docMk/>
            <pc:sldMk cId="1828292990" sldId="261"/>
            <ac:spMk id="3" creationId="{1167D7D7-86C8-BA7C-1AC7-9372CF8B8F55}"/>
          </ac:spMkLst>
        </pc:spChg>
      </pc:sldChg>
      <pc:sldChg chg="modSp new mod ord">
        <pc:chgData name="Patrick Molligo" userId="3bb0837e-4947-4629-9175-5c7940436ad2" providerId="ADAL" clId="{0397D9B9-0EB9-4247-9B3F-D25E370A9794}" dt="2023-04-04T05:31:16.232" v="869"/>
        <pc:sldMkLst>
          <pc:docMk/>
          <pc:sldMk cId="4144446268" sldId="262"/>
        </pc:sldMkLst>
        <pc:spChg chg="mod">
          <ac:chgData name="Patrick Molligo" userId="3bb0837e-4947-4629-9175-5c7940436ad2" providerId="ADAL" clId="{0397D9B9-0EB9-4247-9B3F-D25E370A9794}" dt="2023-04-04T05:23:28.256" v="349" actId="20577"/>
          <ac:spMkLst>
            <pc:docMk/>
            <pc:sldMk cId="4144446268" sldId="262"/>
            <ac:spMk id="2" creationId="{5549AD20-51CA-791C-D142-EE7F9B3535B4}"/>
          </ac:spMkLst>
        </pc:spChg>
        <pc:spChg chg="mod">
          <ac:chgData name="Patrick Molligo" userId="3bb0837e-4947-4629-9175-5c7940436ad2" providerId="ADAL" clId="{0397D9B9-0EB9-4247-9B3F-D25E370A9794}" dt="2023-04-04T05:29:38.988" v="867" actId="20577"/>
          <ac:spMkLst>
            <pc:docMk/>
            <pc:sldMk cId="4144446268" sldId="262"/>
            <ac:spMk id="3" creationId="{7348A770-5618-DD09-65EE-B1B791C8B020}"/>
          </ac:spMkLst>
        </pc:spChg>
      </pc:sldChg>
      <pc:sldChg chg="modSp new mod">
        <pc:chgData name="Patrick Molligo" userId="3bb0837e-4947-4629-9175-5c7940436ad2" providerId="ADAL" clId="{0397D9B9-0EB9-4247-9B3F-D25E370A9794}" dt="2023-04-04T05:37:07.052" v="1284" actId="20577"/>
        <pc:sldMkLst>
          <pc:docMk/>
          <pc:sldMk cId="1837072187" sldId="263"/>
        </pc:sldMkLst>
        <pc:spChg chg="mod">
          <ac:chgData name="Patrick Molligo" userId="3bb0837e-4947-4629-9175-5c7940436ad2" providerId="ADAL" clId="{0397D9B9-0EB9-4247-9B3F-D25E370A9794}" dt="2023-04-04T05:37:07.052" v="1284" actId="20577"/>
          <ac:spMkLst>
            <pc:docMk/>
            <pc:sldMk cId="1837072187" sldId="263"/>
            <ac:spMk id="2" creationId="{0DBB5DAB-37ED-B5C0-DB39-E42FF77ADFD9}"/>
          </ac:spMkLst>
        </pc:spChg>
      </pc:sldChg>
      <pc:sldChg chg="modSp new mod">
        <pc:chgData name="Patrick Molligo" userId="3bb0837e-4947-4629-9175-5c7940436ad2" providerId="ADAL" clId="{0397D9B9-0EB9-4247-9B3F-D25E370A9794}" dt="2023-04-04T18:00:19.404" v="2212" actId="20577"/>
        <pc:sldMkLst>
          <pc:docMk/>
          <pc:sldMk cId="919009066" sldId="264"/>
        </pc:sldMkLst>
        <pc:spChg chg="mod">
          <ac:chgData name="Patrick Molligo" userId="3bb0837e-4947-4629-9175-5c7940436ad2" providerId="ADAL" clId="{0397D9B9-0EB9-4247-9B3F-D25E370A9794}" dt="2023-04-04T05:37:30.264" v="1318" actId="20577"/>
          <ac:spMkLst>
            <pc:docMk/>
            <pc:sldMk cId="919009066" sldId="264"/>
            <ac:spMk id="2" creationId="{B89F3DAD-4157-712F-7AF2-633B7924538A}"/>
          </ac:spMkLst>
        </pc:spChg>
        <pc:spChg chg="mod">
          <ac:chgData name="Patrick Molligo" userId="3bb0837e-4947-4629-9175-5c7940436ad2" providerId="ADAL" clId="{0397D9B9-0EB9-4247-9B3F-D25E370A9794}" dt="2023-04-04T18:00:19.404" v="2212" actId="20577"/>
          <ac:spMkLst>
            <pc:docMk/>
            <pc:sldMk cId="919009066" sldId="264"/>
            <ac:spMk id="3" creationId="{F436C92C-B11A-50D4-78CD-279260E00F74}"/>
          </ac:spMkLst>
        </pc:spChg>
      </pc:sldChg>
      <pc:sldChg chg="modSp new mod">
        <pc:chgData name="Patrick Molligo" userId="3bb0837e-4947-4629-9175-5c7940436ad2" providerId="ADAL" clId="{0397D9B9-0EB9-4247-9B3F-D25E370A9794}" dt="2023-04-04T17:15:23.795" v="1801" actId="20577"/>
        <pc:sldMkLst>
          <pc:docMk/>
          <pc:sldMk cId="353096288" sldId="265"/>
        </pc:sldMkLst>
        <pc:spChg chg="mod">
          <ac:chgData name="Patrick Molligo" userId="3bb0837e-4947-4629-9175-5c7940436ad2" providerId="ADAL" clId="{0397D9B9-0EB9-4247-9B3F-D25E370A9794}" dt="2023-04-04T05:38:14.952" v="1439" actId="20577"/>
          <ac:spMkLst>
            <pc:docMk/>
            <pc:sldMk cId="353096288" sldId="265"/>
            <ac:spMk id="2" creationId="{A7CDAD19-0161-BA4D-74EF-AD263B1BD79D}"/>
          </ac:spMkLst>
        </pc:spChg>
        <pc:spChg chg="mod">
          <ac:chgData name="Patrick Molligo" userId="3bb0837e-4947-4629-9175-5c7940436ad2" providerId="ADAL" clId="{0397D9B9-0EB9-4247-9B3F-D25E370A9794}" dt="2023-04-04T17:15:23.795" v="1801" actId="20577"/>
          <ac:spMkLst>
            <pc:docMk/>
            <pc:sldMk cId="353096288" sldId="265"/>
            <ac:spMk id="3" creationId="{B3B85397-01D7-8BE3-6039-0DBCFF19AF2D}"/>
          </ac:spMkLst>
        </pc:spChg>
      </pc:sldChg>
      <pc:sldChg chg="modSp new mod">
        <pc:chgData name="Patrick Molligo" userId="3bb0837e-4947-4629-9175-5c7940436ad2" providerId="ADAL" clId="{0397D9B9-0EB9-4247-9B3F-D25E370A9794}" dt="2023-04-04T17:16:18.612" v="1949" actId="20577"/>
        <pc:sldMkLst>
          <pc:docMk/>
          <pc:sldMk cId="1069060773" sldId="266"/>
        </pc:sldMkLst>
        <pc:spChg chg="mod">
          <ac:chgData name="Patrick Molligo" userId="3bb0837e-4947-4629-9175-5c7940436ad2" providerId="ADAL" clId="{0397D9B9-0EB9-4247-9B3F-D25E370A9794}" dt="2023-04-04T05:38:27.199" v="1475" actId="20577"/>
          <ac:spMkLst>
            <pc:docMk/>
            <pc:sldMk cId="1069060773" sldId="266"/>
            <ac:spMk id="2" creationId="{83EBE94C-E036-F134-8260-2DBBB54FCA62}"/>
          </ac:spMkLst>
        </pc:spChg>
        <pc:spChg chg="mod">
          <ac:chgData name="Patrick Molligo" userId="3bb0837e-4947-4629-9175-5c7940436ad2" providerId="ADAL" clId="{0397D9B9-0EB9-4247-9B3F-D25E370A9794}" dt="2023-04-04T17:16:18.612" v="1949" actId="20577"/>
          <ac:spMkLst>
            <pc:docMk/>
            <pc:sldMk cId="1069060773" sldId="266"/>
            <ac:spMk id="3" creationId="{01EDA2EA-25C3-4354-505B-0972C613A306}"/>
          </ac:spMkLst>
        </pc:spChg>
      </pc:sldChg>
      <pc:sldChg chg="addSp delSp modSp add mod">
        <pc:chgData name="Patrick Molligo" userId="3bb0837e-4947-4629-9175-5c7940436ad2" providerId="ADAL" clId="{0397D9B9-0EB9-4247-9B3F-D25E370A9794}" dt="2023-04-04T17:56:10.479" v="2169" actId="1076"/>
        <pc:sldMkLst>
          <pc:docMk/>
          <pc:sldMk cId="4194139071" sldId="268"/>
        </pc:sldMkLst>
        <pc:spChg chg="del">
          <ac:chgData name="Patrick Molligo" userId="3bb0837e-4947-4629-9175-5c7940436ad2" providerId="ADAL" clId="{0397D9B9-0EB9-4247-9B3F-D25E370A9794}" dt="2023-04-04T17:56:07.410" v="2166" actId="478"/>
          <ac:spMkLst>
            <pc:docMk/>
            <pc:sldMk cId="4194139071" sldId="268"/>
            <ac:spMk id="3" creationId="{B3B85397-01D7-8BE3-6039-0DBCFF19AF2D}"/>
          </ac:spMkLst>
        </pc:spChg>
        <pc:spChg chg="add del mod">
          <ac:chgData name="Patrick Molligo" userId="3bb0837e-4947-4629-9175-5c7940436ad2" providerId="ADAL" clId="{0397D9B9-0EB9-4247-9B3F-D25E370A9794}" dt="2023-04-04T17:56:08.815" v="2167" actId="478"/>
          <ac:spMkLst>
            <pc:docMk/>
            <pc:sldMk cId="4194139071" sldId="268"/>
            <ac:spMk id="5" creationId="{04B2C8DE-4622-A808-7C2E-13F72EFF9A86}"/>
          </ac:spMkLst>
        </pc:spChg>
        <pc:picChg chg="add mod">
          <ac:chgData name="Patrick Molligo" userId="3bb0837e-4947-4629-9175-5c7940436ad2" providerId="ADAL" clId="{0397D9B9-0EB9-4247-9B3F-D25E370A9794}" dt="2023-04-04T17:56:10.479" v="2169" actId="1076"/>
          <ac:picMkLst>
            <pc:docMk/>
            <pc:sldMk cId="4194139071" sldId="268"/>
            <ac:picMk id="7" creationId="{EE54164A-D1CB-8C23-E2D9-5780B008E722}"/>
          </ac:picMkLst>
        </pc:picChg>
      </pc:sldChg>
      <pc:sldChg chg="addSp delSp modSp add mod">
        <pc:chgData name="Patrick Molligo" userId="3bb0837e-4947-4629-9175-5c7940436ad2" providerId="ADAL" clId="{0397D9B9-0EB9-4247-9B3F-D25E370A9794}" dt="2023-04-04T17:59:34.552" v="2178" actId="478"/>
        <pc:sldMkLst>
          <pc:docMk/>
          <pc:sldMk cId="361843007" sldId="269"/>
        </pc:sldMkLst>
        <pc:spChg chg="del">
          <ac:chgData name="Patrick Molligo" userId="3bb0837e-4947-4629-9175-5c7940436ad2" providerId="ADAL" clId="{0397D9B9-0EB9-4247-9B3F-D25E370A9794}" dt="2023-04-04T17:59:19.703" v="2175" actId="478"/>
          <ac:spMkLst>
            <pc:docMk/>
            <pc:sldMk cId="361843007" sldId="269"/>
            <ac:spMk id="2" creationId="{A7CDAD19-0161-BA4D-74EF-AD263B1BD79D}"/>
          </ac:spMkLst>
        </pc:spChg>
        <pc:spChg chg="add del mod">
          <ac:chgData name="Patrick Molligo" userId="3bb0837e-4947-4629-9175-5c7940436ad2" providerId="ADAL" clId="{0397D9B9-0EB9-4247-9B3F-D25E370A9794}" dt="2023-04-04T17:59:34.552" v="2178" actId="478"/>
          <ac:spMkLst>
            <pc:docMk/>
            <pc:sldMk cId="361843007" sldId="269"/>
            <ac:spMk id="6" creationId="{18F4CB39-D36B-0151-1AA3-4211AE6C9EA8}"/>
          </ac:spMkLst>
        </pc:spChg>
        <pc:picChg chg="add mod">
          <ac:chgData name="Patrick Molligo" userId="3bb0837e-4947-4629-9175-5c7940436ad2" providerId="ADAL" clId="{0397D9B9-0EB9-4247-9B3F-D25E370A9794}" dt="2023-04-04T17:59:28.338" v="2177" actId="1076"/>
          <ac:picMkLst>
            <pc:docMk/>
            <pc:sldMk cId="361843007" sldId="269"/>
            <ac:picMk id="4" creationId="{712080E0-43C9-C80B-1212-2415C98CD5BC}"/>
          </ac:picMkLst>
        </pc:picChg>
        <pc:picChg chg="del">
          <ac:chgData name="Patrick Molligo" userId="3bb0837e-4947-4629-9175-5c7940436ad2" providerId="ADAL" clId="{0397D9B9-0EB9-4247-9B3F-D25E370A9794}" dt="2023-04-04T17:59:10.137" v="2171" actId="478"/>
          <ac:picMkLst>
            <pc:docMk/>
            <pc:sldMk cId="361843007" sldId="269"/>
            <ac:picMk id="7" creationId="{EE54164A-D1CB-8C23-E2D9-5780B008E722}"/>
          </ac:picMkLst>
        </pc:picChg>
      </pc:sldChg>
    </pc:docChg>
  </pc:docChgLst>
  <pc:docChgLst>
    <pc:chgData name="Patrick Molligo" userId="3bb0837e-4947-4629-9175-5c7940436ad2" providerId="ADAL" clId="{E2E78BAC-870B-405E-9955-5737021EA06F}"/>
    <pc:docChg chg="undo custSel addSld modSld modMainMaster">
      <pc:chgData name="Patrick Molligo" userId="3bb0837e-4947-4629-9175-5c7940436ad2" providerId="ADAL" clId="{E2E78BAC-870B-405E-9955-5737021EA06F}" dt="2023-09-25T18:38:13.350" v="575" actId="20577"/>
      <pc:docMkLst>
        <pc:docMk/>
      </pc:docMkLst>
      <pc:sldChg chg="modSp">
        <pc:chgData name="Patrick Molligo" userId="3bb0837e-4947-4629-9175-5c7940436ad2" providerId="ADAL" clId="{E2E78BAC-870B-405E-9955-5737021EA06F}" dt="2023-09-21T18:30:57.283" v="101" actId="5736"/>
        <pc:sldMkLst>
          <pc:docMk/>
          <pc:sldMk cId="1845926199" sldId="290"/>
        </pc:sldMkLst>
        <pc:graphicFrameChg chg="mod">
          <ac:chgData name="Patrick Molligo" userId="3bb0837e-4947-4629-9175-5c7940436ad2" providerId="ADAL" clId="{E2E78BAC-870B-405E-9955-5737021EA06F}" dt="2023-09-21T18:30:57.283" v="101" actId="5736"/>
          <ac:graphicFrameMkLst>
            <pc:docMk/>
            <pc:sldMk cId="1845926199" sldId="290"/>
            <ac:graphicFrameMk id="6" creationId="{B3970255-FCE9-4380-8EB0-9EE99B1E7A2D}"/>
          </ac:graphicFrameMkLst>
        </pc:graphicFrameChg>
      </pc:sldChg>
      <pc:sldChg chg="modSp">
        <pc:chgData name="Patrick Molligo" userId="3bb0837e-4947-4629-9175-5c7940436ad2" providerId="ADAL" clId="{E2E78BAC-870B-405E-9955-5737021EA06F}" dt="2023-09-21T18:31:35.758" v="104" actId="5736"/>
        <pc:sldMkLst>
          <pc:docMk/>
          <pc:sldMk cId="1700127592" sldId="292"/>
        </pc:sldMkLst>
        <pc:graphicFrameChg chg="mod">
          <ac:chgData name="Patrick Molligo" userId="3bb0837e-4947-4629-9175-5c7940436ad2" providerId="ADAL" clId="{E2E78BAC-870B-405E-9955-5737021EA06F}" dt="2023-09-21T18:31:35.758" v="104" actId="5736"/>
          <ac:graphicFrameMkLst>
            <pc:docMk/>
            <pc:sldMk cId="1700127592" sldId="292"/>
            <ac:graphicFrameMk id="4" creationId="{4F1ED542-6A32-9179-7F94-E1F731568BC6}"/>
          </ac:graphicFrameMkLst>
        </pc:graphicFrameChg>
      </pc:sldChg>
      <pc:sldChg chg="modSp mod">
        <pc:chgData name="Patrick Molligo" userId="3bb0837e-4947-4629-9175-5c7940436ad2" providerId="ADAL" clId="{E2E78BAC-870B-405E-9955-5737021EA06F}" dt="2023-09-25T18:26:38.918" v="314" actId="14100"/>
        <pc:sldMkLst>
          <pc:docMk/>
          <pc:sldMk cId="2354227105" sldId="295"/>
        </pc:sldMkLst>
        <pc:spChg chg="mod">
          <ac:chgData name="Patrick Molligo" userId="3bb0837e-4947-4629-9175-5c7940436ad2" providerId="ADAL" clId="{E2E78BAC-870B-405E-9955-5737021EA06F}" dt="2023-09-25T18:26:38.918" v="314" actId="14100"/>
          <ac:spMkLst>
            <pc:docMk/>
            <pc:sldMk cId="2354227105" sldId="295"/>
            <ac:spMk id="3" creationId="{F436C92C-B11A-50D4-78CD-279260E00F74}"/>
          </ac:spMkLst>
        </pc:spChg>
      </pc:sldChg>
      <pc:sldChg chg="modSp new mod">
        <pc:chgData name="Patrick Molligo" userId="3bb0837e-4947-4629-9175-5c7940436ad2" providerId="ADAL" clId="{E2E78BAC-870B-405E-9955-5737021EA06F}" dt="2023-08-20T23:32:31.921" v="92" actId="20577"/>
        <pc:sldMkLst>
          <pc:docMk/>
          <pc:sldMk cId="3333919244" sldId="298"/>
        </pc:sldMkLst>
        <pc:spChg chg="mod">
          <ac:chgData name="Patrick Molligo" userId="3bb0837e-4947-4629-9175-5c7940436ad2" providerId="ADAL" clId="{E2E78BAC-870B-405E-9955-5737021EA06F}" dt="2023-08-20T23:32:31.921" v="92" actId="20577"/>
          <ac:spMkLst>
            <pc:docMk/>
            <pc:sldMk cId="3333919244" sldId="298"/>
            <ac:spMk id="3" creationId="{200E641B-6D82-8ACF-2E60-234DD4BFAE33}"/>
          </ac:spMkLst>
        </pc:spChg>
      </pc:sldChg>
      <pc:sldChg chg="modSp mod modAnim">
        <pc:chgData name="Patrick Molligo" userId="3bb0837e-4947-4629-9175-5c7940436ad2" providerId="ADAL" clId="{E2E78BAC-870B-405E-9955-5737021EA06F}" dt="2023-09-25T18:38:13.350" v="575" actId="20577"/>
        <pc:sldMkLst>
          <pc:docMk/>
          <pc:sldMk cId="3355581132" sldId="313"/>
        </pc:sldMkLst>
        <pc:spChg chg="mod">
          <ac:chgData name="Patrick Molligo" userId="3bb0837e-4947-4629-9175-5c7940436ad2" providerId="ADAL" clId="{E2E78BAC-870B-405E-9955-5737021EA06F}" dt="2023-09-25T18:00:44.738" v="146" actId="20577"/>
          <ac:spMkLst>
            <pc:docMk/>
            <pc:sldMk cId="3355581132" sldId="313"/>
            <ac:spMk id="2" creationId="{8CA8AD24-A793-C407-D651-F490FF42031C}"/>
          </ac:spMkLst>
        </pc:spChg>
        <pc:spChg chg="mod">
          <ac:chgData name="Patrick Molligo" userId="3bb0837e-4947-4629-9175-5c7940436ad2" providerId="ADAL" clId="{E2E78BAC-870B-405E-9955-5737021EA06F}" dt="2023-09-25T18:38:13.350" v="575" actId="20577"/>
          <ac:spMkLst>
            <pc:docMk/>
            <pc:sldMk cId="3355581132" sldId="313"/>
            <ac:spMk id="3" creationId="{A38E7E47-0DDA-B84E-92C9-074974E960A8}"/>
          </ac:spMkLst>
        </pc:spChg>
      </pc:sldChg>
      <pc:sldChg chg="add">
        <pc:chgData name="Patrick Molligo" userId="3bb0837e-4947-4629-9175-5c7940436ad2" providerId="ADAL" clId="{E2E78BAC-870B-405E-9955-5737021EA06F}" dt="2023-09-25T18:25:51.366" v="294" actId="2890"/>
        <pc:sldMkLst>
          <pc:docMk/>
          <pc:sldMk cId="330546069" sldId="314"/>
        </pc:sldMkLst>
      </pc:sldChg>
      <pc:sldMasterChg chg="modSldLayout">
        <pc:chgData name="Patrick Molligo" userId="3bb0837e-4947-4629-9175-5c7940436ad2" providerId="ADAL" clId="{E2E78BAC-870B-405E-9955-5737021EA06F}" dt="2023-09-25T18:35:38.046" v="560" actId="20577"/>
        <pc:sldMasterMkLst>
          <pc:docMk/>
          <pc:sldMasterMk cId="2393917226" sldId="2147483660"/>
        </pc:sldMasterMkLst>
        <pc:sldLayoutChg chg="modSp mod">
          <pc:chgData name="Patrick Molligo" userId="3bb0837e-4947-4629-9175-5c7940436ad2" providerId="ADAL" clId="{E2E78BAC-870B-405E-9955-5737021EA06F}" dt="2023-09-25T18:35:38.046" v="560" actId="20577"/>
          <pc:sldLayoutMkLst>
            <pc:docMk/>
            <pc:sldMasterMk cId="2393917226" sldId="2147483660"/>
            <pc:sldLayoutMk cId="503975204" sldId="2147483662"/>
          </pc:sldLayoutMkLst>
          <pc:spChg chg="mod">
            <ac:chgData name="Patrick Molligo" userId="3bb0837e-4947-4629-9175-5c7940436ad2" providerId="ADAL" clId="{E2E78BAC-870B-405E-9955-5737021EA06F}" dt="2023-09-25T18:35:38.046" v="560" actId="20577"/>
            <ac:spMkLst>
              <pc:docMk/>
              <pc:sldMasterMk cId="2393917226" sldId="2147483660"/>
              <pc:sldLayoutMk cId="503975204" sldId="2147483662"/>
              <ac:spMk id="6" creationId="{00000000-0000-0000-0000-000000000000}"/>
            </ac:spMkLst>
          </pc:spChg>
        </pc:sldLayoutChg>
      </pc:sldMasterChg>
    </pc:docChg>
  </pc:docChgLst>
  <pc:docChgLst>
    <pc:chgData name="Patrick Molligo" userId="3bb0837e-4947-4629-9175-5c7940436ad2" providerId="ADAL" clId="{672E5775-1B4D-4564-AF11-3E6CE885449A}"/>
    <pc:docChg chg="undo redo custSel addSld delSld modSld modMainMaster">
      <pc:chgData name="Patrick Molligo" userId="3bb0837e-4947-4629-9175-5c7940436ad2" providerId="ADAL" clId="{672E5775-1B4D-4564-AF11-3E6CE885449A}" dt="2023-05-09T19:26:05.636" v="709" actId="20577"/>
      <pc:docMkLst>
        <pc:docMk/>
      </pc:docMkLst>
      <pc:sldChg chg="modSp mod">
        <pc:chgData name="Patrick Molligo" userId="3bb0837e-4947-4629-9175-5c7940436ad2" providerId="ADAL" clId="{672E5775-1B4D-4564-AF11-3E6CE885449A}" dt="2023-05-09T19:26:05.636" v="709" actId="20577"/>
        <pc:sldMkLst>
          <pc:docMk/>
          <pc:sldMk cId="349852564" sldId="256"/>
        </pc:sldMkLst>
        <pc:spChg chg="mod">
          <ac:chgData name="Patrick Molligo" userId="3bb0837e-4947-4629-9175-5c7940436ad2" providerId="ADAL" clId="{672E5775-1B4D-4564-AF11-3E6CE885449A}" dt="2023-05-09T19:26:05.636" v="709" actId="20577"/>
          <ac:spMkLst>
            <pc:docMk/>
            <pc:sldMk cId="349852564" sldId="256"/>
            <ac:spMk id="2" creationId="{76291A4A-1768-368F-629D-944CE894698A}"/>
          </ac:spMkLst>
        </pc:spChg>
        <pc:spChg chg="mod">
          <ac:chgData name="Patrick Molligo" userId="3bb0837e-4947-4629-9175-5c7940436ad2" providerId="ADAL" clId="{672E5775-1B4D-4564-AF11-3E6CE885449A}" dt="2023-05-09T19:14:18.566" v="575" actId="20577"/>
          <ac:spMkLst>
            <pc:docMk/>
            <pc:sldMk cId="349852564" sldId="256"/>
            <ac:spMk id="3" creationId="{ADC3A071-3C33-E626-4B4F-6C99F181CC81}"/>
          </ac:spMkLst>
        </pc:spChg>
      </pc:sldChg>
      <pc:sldChg chg="modSp">
        <pc:chgData name="Patrick Molligo" userId="3bb0837e-4947-4629-9175-5c7940436ad2" providerId="ADAL" clId="{672E5775-1B4D-4564-AF11-3E6CE885449A}" dt="2023-05-09T14:23:52.706" v="150"/>
        <pc:sldMkLst>
          <pc:docMk/>
          <pc:sldMk cId="30080763" sldId="257"/>
        </pc:sldMkLst>
        <pc:spChg chg="mod">
          <ac:chgData name="Patrick Molligo" userId="3bb0837e-4947-4629-9175-5c7940436ad2" providerId="ADAL" clId="{672E5775-1B4D-4564-AF11-3E6CE885449A}" dt="2023-05-09T14:23:52.706" v="150"/>
          <ac:spMkLst>
            <pc:docMk/>
            <pc:sldMk cId="30080763" sldId="257"/>
            <ac:spMk id="2" creationId="{6B8625B4-0E4D-5839-510D-409D9E05993C}"/>
          </ac:spMkLst>
        </pc:spChg>
        <pc:spChg chg="mod">
          <ac:chgData name="Patrick Molligo" userId="3bb0837e-4947-4629-9175-5c7940436ad2" providerId="ADAL" clId="{672E5775-1B4D-4564-AF11-3E6CE885449A}" dt="2023-05-09T14:23:52.706" v="150"/>
          <ac:spMkLst>
            <pc:docMk/>
            <pc:sldMk cId="30080763" sldId="257"/>
            <ac:spMk id="3" creationId="{B3967D59-F6E7-DE8E-FE01-F5950EEA92F5}"/>
          </ac:spMkLst>
        </pc:spChg>
        <pc:spChg chg="mod">
          <ac:chgData name="Patrick Molligo" userId="3bb0837e-4947-4629-9175-5c7940436ad2" providerId="ADAL" clId="{672E5775-1B4D-4564-AF11-3E6CE885449A}" dt="2023-05-09T14:23:52.706" v="150"/>
          <ac:spMkLst>
            <pc:docMk/>
            <pc:sldMk cId="30080763" sldId="257"/>
            <ac:spMk id="4" creationId="{DF67BA4D-AB0A-E388-2A0D-22C0918E65A7}"/>
          </ac:spMkLst>
        </pc:spChg>
        <pc:spChg chg="mod">
          <ac:chgData name="Patrick Molligo" userId="3bb0837e-4947-4629-9175-5c7940436ad2" providerId="ADAL" clId="{672E5775-1B4D-4564-AF11-3E6CE885449A}" dt="2023-05-09T14:23:52.706" v="150"/>
          <ac:spMkLst>
            <pc:docMk/>
            <pc:sldMk cId="30080763" sldId="257"/>
            <ac:spMk id="5" creationId="{C9378E72-CD6D-B094-99A2-637969823BAB}"/>
          </ac:spMkLst>
        </pc:spChg>
        <pc:spChg chg="mod">
          <ac:chgData name="Patrick Molligo" userId="3bb0837e-4947-4629-9175-5c7940436ad2" providerId="ADAL" clId="{672E5775-1B4D-4564-AF11-3E6CE885449A}" dt="2023-05-09T14:23:52.706" v="150"/>
          <ac:spMkLst>
            <pc:docMk/>
            <pc:sldMk cId="30080763" sldId="257"/>
            <ac:spMk id="8" creationId="{238634AE-AC50-1C9F-53D0-5A91174DFEF0}"/>
          </ac:spMkLst>
        </pc:spChg>
      </pc:sldChg>
      <pc:sldChg chg="modSp">
        <pc:chgData name="Patrick Molligo" userId="3bb0837e-4947-4629-9175-5c7940436ad2" providerId="ADAL" clId="{672E5775-1B4D-4564-AF11-3E6CE885449A}" dt="2023-05-09T14:23:52.706" v="150"/>
        <pc:sldMkLst>
          <pc:docMk/>
          <pc:sldMk cId="4113640855" sldId="258"/>
        </pc:sldMkLst>
        <pc:spChg chg="mod">
          <ac:chgData name="Patrick Molligo" userId="3bb0837e-4947-4629-9175-5c7940436ad2" providerId="ADAL" clId="{672E5775-1B4D-4564-AF11-3E6CE885449A}" dt="2023-05-09T14:23:52.706" v="150"/>
          <ac:spMkLst>
            <pc:docMk/>
            <pc:sldMk cId="4113640855" sldId="258"/>
            <ac:spMk id="2" creationId="{D68D6FDD-1CC5-9F62-CBB5-B58144944498}"/>
          </ac:spMkLst>
        </pc:spChg>
        <pc:spChg chg="mod">
          <ac:chgData name="Patrick Molligo" userId="3bb0837e-4947-4629-9175-5c7940436ad2" providerId="ADAL" clId="{672E5775-1B4D-4564-AF11-3E6CE885449A}" dt="2023-05-09T14:23:52.706" v="150"/>
          <ac:spMkLst>
            <pc:docMk/>
            <pc:sldMk cId="4113640855" sldId="258"/>
            <ac:spMk id="3" creationId="{11B9AE2A-4A21-25B7-27EA-7C82AE4B658D}"/>
          </ac:spMkLst>
        </pc:spChg>
        <pc:spChg chg="mod">
          <ac:chgData name="Patrick Molligo" userId="3bb0837e-4947-4629-9175-5c7940436ad2" providerId="ADAL" clId="{672E5775-1B4D-4564-AF11-3E6CE885449A}" dt="2023-05-09T14:23:52.706" v="150"/>
          <ac:spMkLst>
            <pc:docMk/>
            <pc:sldMk cId="4113640855" sldId="258"/>
            <ac:spMk id="4" creationId="{2CC534A6-2F6C-02F2-9530-7D16B15953EC}"/>
          </ac:spMkLst>
        </pc:spChg>
        <pc:spChg chg="mod">
          <ac:chgData name="Patrick Molligo" userId="3bb0837e-4947-4629-9175-5c7940436ad2" providerId="ADAL" clId="{672E5775-1B4D-4564-AF11-3E6CE885449A}" dt="2023-05-09T14:23:52.706" v="150"/>
          <ac:spMkLst>
            <pc:docMk/>
            <pc:sldMk cId="4113640855" sldId="258"/>
            <ac:spMk id="8" creationId="{33282E16-B055-5367-CC9D-2A718BE8DB63}"/>
          </ac:spMkLst>
        </pc:spChg>
      </pc:sldChg>
      <pc:sldChg chg="delSp modSp mod">
        <pc:chgData name="Patrick Molligo" userId="3bb0837e-4947-4629-9175-5c7940436ad2" providerId="ADAL" clId="{672E5775-1B4D-4564-AF11-3E6CE885449A}" dt="2023-05-09T19:02:32.292" v="538" actId="478"/>
        <pc:sldMkLst>
          <pc:docMk/>
          <pc:sldMk cId="3482449966" sldId="260"/>
        </pc:sldMkLst>
        <pc:spChg chg="mod">
          <ac:chgData name="Patrick Molligo" userId="3bb0837e-4947-4629-9175-5c7940436ad2" providerId="ADAL" clId="{672E5775-1B4D-4564-AF11-3E6CE885449A}" dt="2023-05-09T14:23:52.706" v="150"/>
          <ac:spMkLst>
            <pc:docMk/>
            <pc:sldMk cId="3482449966" sldId="260"/>
            <ac:spMk id="2" creationId="{D68D6FDD-1CC5-9F62-CBB5-B58144944498}"/>
          </ac:spMkLst>
        </pc:spChg>
        <pc:spChg chg="mod">
          <ac:chgData name="Patrick Molligo" userId="3bb0837e-4947-4629-9175-5c7940436ad2" providerId="ADAL" clId="{672E5775-1B4D-4564-AF11-3E6CE885449A}" dt="2023-05-09T14:23:52.706" v="150"/>
          <ac:spMkLst>
            <pc:docMk/>
            <pc:sldMk cId="3482449966" sldId="260"/>
            <ac:spMk id="3" creationId="{24247718-2F78-DC80-BD28-BBAFF7525A08}"/>
          </ac:spMkLst>
        </pc:spChg>
        <pc:spChg chg="mod">
          <ac:chgData name="Patrick Molligo" userId="3bb0837e-4947-4629-9175-5c7940436ad2" providerId="ADAL" clId="{672E5775-1B4D-4564-AF11-3E6CE885449A}" dt="2023-05-09T14:23:52.706" v="150"/>
          <ac:spMkLst>
            <pc:docMk/>
            <pc:sldMk cId="3482449966" sldId="260"/>
            <ac:spMk id="4" creationId="{9907BDF0-34D3-01E6-1DBA-AB03530BC00F}"/>
          </ac:spMkLst>
        </pc:spChg>
        <pc:spChg chg="del">
          <ac:chgData name="Patrick Molligo" userId="3bb0837e-4947-4629-9175-5c7940436ad2" providerId="ADAL" clId="{672E5775-1B4D-4564-AF11-3E6CE885449A}" dt="2023-05-09T19:02:32.292" v="538" actId="478"/>
          <ac:spMkLst>
            <pc:docMk/>
            <pc:sldMk cId="3482449966" sldId="260"/>
            <ac:spMk id="6" creationId="{8FE0BA7C-FA14-A245-ECFF-BBE15915840F}"/>
          </ac:spMkLst>
        </pc:spChg>
        <pc:spChg chg="mod">
          <ac:chgData name="Patrick Molligo" userId="3bb0837e-4947-4629-9175-5c7940436ad2" providerId="ADAL" clId="{672E5775-1B4D-4564-AF11-3E6CE885449A}" dt="2023-05-09T14:23:52.706" v="150"/>
          <ac:spMkLst>
            <pc:docMk/>
            <pc:sldMk cId="3482449966" sldId="260"/>
            <ac:spMk id="8" creationId="{8339C74E-2B4A-B80D-DB77-95260AF8C4AA}"/>
          </ac:spMkLst>
        </pc:spChg>
      </pc:sldChg>
      <pc:sldChg chg="modSp mod addAnim delAnim modAnim modNotesTx">
        <pc:chgData name="Patrick Molligo" userId="3bb0837e-4947-4629-9175-5c7940436ad2" providerId="ADAL" clId="{672E5775-1B4D-4564-AF11-3E6CE885449A}" dt="2023-05-09T19:19:11.947" v="677" actId="5793"/>
        <pc:sldMkLst>
          <pc:docMk/>
          <pc:sldMk cId="4144446268" sldId="262"/>
        </pc:sldMkLst>
        <pc:spChg chg="mod">
          <ac:chgData name="Patrick Molligo" userId="3bb0837e-4947-4629-9175-5c7940436ad2" providerId="ADAL" clId="{672E5775-1B4D-4564-AF11-3E6CE885449A}" dt="2023-05-09T14:23:52.706" v="150"/>
          <ac:spMkLst>
            <pc:docMk/>
            <pc:sldMk cId="4144446268" sldId="262"/>
            <ac:spMk id="2" creationId="{5549AD20-51CA-791C-D142-EE7F9B3535B4}"/>
          </ac:spMkLst>
        </pc:spChg>
        <pc:spChg chg="mod">
          <ac:chgData name="Patrick Molligo" userId="3bb0837e-4947-4629-9175-5c7940436ad2" providerId="ADAL" clId="{672E5775-1B4D-4564-AF11-3E6CE885449A}" dt="2023-05-09T19:19:11.947" v="677" actId="5793"/>
          <ac:spMkLst>
            <pc:docMk/>
            <pc:sldMk cId="4144446268" sldId="262"/>
            <ac:spMk id="3" creationId="{7348A770-5618-DD09-65EE-B1B791C8B020}"/>
          </ac:spMkLst>
        </pc:spChg>
        <pc:spChg chg="mod">
          <ac:chgData name="Patrick Molligo" userId="3bb0837e-4947-4629-9175-5c7940436ad2" providerId="ADAL" clId="{672E5775-1B4D-4564-AF11-3E6CE885449A}" dt="2023-05-09T14:23:52.706" v="150"/>
          <ac:spMkLst>
            <pc:docMk/>
            <pc:sldMk cId="4144446268" sldId="262"/>
            <ac:spMk id="4" creationId="{B1905456-90E1-75FF-EF12-D7F55CDB8839}"/>
          </ac:spMkLst>
        </pc:spChg>
        <pc:spChg chg="mod">
          <ac:chgData name="Patrick Molligo" userId="3bb0837e-4947-4629-9175-5c7940436ad2" providerId="ADAL" clId="{672E5775-1B4D-4564-AF11-3E6CE885449A}" dt="2023-05-09T14:23:52.706" v="150"/>
          <ac:spMkLst>
            <pc:docMk/>
            <pc:sldMk cId="4144446268" sldId="262"/>
            <ac:spMk id="5" creationId="{96D17482-EA58-B966-0907-4BC555149D97}"/>
          </ac:spMkLst>
        </pc:spChg>
        <pc:spChg chg="mod">
          <ac:chgData name="Patrick Molligo" userId="3bb0837e-4947-4629-9175-5c7940436ad2" providerId="ADAL" clId="{672E5775-1B4D-4564-AF11-3E6CE885449A}" dt="2023-05-09T14:23:52.706" v="150"/>
          <ac:spMkLst>
            <pc:docMk/>
            <pc:sldMk cId="4144446268" sldId="262"/>
            <ac:spMk id="8" creationId="{BE3768B2-3376-7B03-905D-E61190492338}"/>
          </ac:spMkLst>
        </pc:spChg>
      </pc:sldChg>
      <pc:sldChg chg="modSp">
        <pc:chgData name="Patrick Molligo" userId="3bb0837e-4947-4629-9175-5c7940436ad2" providerId="ADAL" clId="{672E5775-1B4D-4564-AF11-3E6CE885449A}" dt="2023-05-09T14:23:52.706" v="150"/>
        <pc:sldMkLst>
          <pc:docMk/>
          <pc:sldMk cId="1837072187" sldId="263"/>
        </pc:sldMkLst>
        <pc:spChg chg="mod">
          <ac:chgData name="Patrick Molligo" userId="3bb0837e-4947-4629-9175-5c7940436ad2" providerId="ADAL" clId="{672E5775-1B4D-4564-AF11-3E6CE885449A}" dt="2023-05-09T14:23:52.706" v="150"/>
          <ac:spMkLst>
            <pc:docMk/>
            <pc:sldMk cId="1837072187" sldId="263"/>
            <ac:spMk id="2" creationId="{0DBB5DAB-37ED-B5C0-DB39-E42FF77ADFD9}"/>
          </ac:spMkLst>
        </pc:spChg>
        <pc:spChg chg="mod">
          <ac:chgData name="Patrick Molligo" userId="3bb0837e-4947-4629-9175-5c7940436ad2" providerId="ADAL" clId="{672E5775-1B4D-4564-AF11-3E6CE885449A}" dt="2023-05-09T14:23:52.706" v="150"/>
          <ac:spMkLst>
            <pc:docMk/>
            <pc:sldMk cId="1837072187" sldId="263"/>
            <ac:spMk id="4" creationId="{2FC5F9DA-E823-8171-D0DE-8AD65FD296BB}"/>
          </ac:spMkLst>
        </pc:spChg>
        <pc:spChg chg="mod">
          <ac:chgData name="Patrick Molligo" userId="3bb0837e-4947-4629-9175-5c7940436ad2" providerId="ADAL" clId="{672E5775-1B4D-4564-AF11-3E6CE885449A}" dt="2023-05-09T14:23:52.706" v="150"/>
          <ac:spMkLst>
            <pc:docMk/>
            <pc:sldMk cId="1837072187" sldId="263"/>
            <ac:spMk id="5" creationId="{E42B3092-99C8-1C53-3C09-FCEFE6BEEB92}"/>
          </ac:spMkLst>
        </pc:spChg>
        <pc:spChg chg="mod">
          <ac:chgData name="Patrick Molligo" userId="3bb0837e-4947-4629-9175-5c7940436ad2" providerId="ADAL" clId="{672E5775-1B4D-4564-AF11-3E6CE885449A}" dt="2023-05-09T14:23:52.706" v="150"/>
          <ac:spMkLst>
            <pc:docMk/>
            <pc:sldMk cId="1837072187" sldId="263"/>
            <ac:spMk id="8" creationId="{080BB0A6-34AB-9DA3-567D-1B4F80D5FB46}"/>
          </ac:spMkLst>
        </pc:spChg>
      </pc:sldChg>
      <pc:sldChg chg="modSp mod">
        <pc:chgData name="Patrick Molligo" userId="3bb0837e-4947-4629-9175-5c7940436ad2" providerId="ADAL" clId="{672E5775-1B4D-4564-AF11-3E6CE885449A}" dt="2023-05-09T14:23:52.706" v="150"/>
        <pc:sldMkLst>
          <pc:docMk/>
          <pc:sldMk cId="919009066" sldId="264"/>
        </pc:sldMkLst>
        <pc:spChg chg="mod">
          <ac:chgData name="Patrick Molligo" userId="3bb0837e-4947-4629-9175-5c7940436ad2" providerId="ADAL" clId="{672E5775-1B4D-4564-AF11-3E6CE885449A}" dt="2023-05-09T14:23:52.706" v="150"/>
          <ac:spMkLst>
            <pc:docMk/>
            <pc:sldMk cId="919009066" sldId="264"/>
            <ac:spMk id="2" creationId="{B89F3DAD-4157-712F-7AF2-633B7924538A}"/>
          </ac:spMkLst>
        </pc:spChg>
        <pc:spChg chg="mod">
          <ac:chgData name="Patrick Molligo" userId="3bb0837e-4947-4629-9175-5c7940436ad2" providerId="ADAL" clId="{672E5775-1B4D-4564-AF11-3E6CE885449A}" dt="2023-05-09T14:23:52.706" v="150"/>
          <ac:spMkLst>
            <pc:docMk/>
            <pc:sldMk cId="919009066" sldId="264"/>
            <ac:spMk id="3" creationId="{A48869F4-7283-DC75-5BC1-3B8DF1CB5256}"/>
          </ac:spMkLst>
        </pc:spChg>
        <pc:spChg chg="mod">
          <ac:chgData name="Patrick Molligo" userId="3bb0837e-4947-4629-9175-5c7940436ad2" providerId="ADAL" clId="{672E5775-1B4D-4564-AF11-3E6CE885449A}" dt="2023-05-09T14:23:52.706" v="150"/>
          <ac:spMkLst>
            <pc:docMk/>
            <pc:sldMk cId="919009066" sldId="264"/>
            <ac:spMk id="4" creationId="{69E6509F-39AD-1255-EEBF-FC24E3C805E1}"/>
          </ac:spMkLst>
        </pc:spChg>
        <pc:spChg chg="mod">
          <ac:chgData name="Patrick Molligo" userId="3bb0837e-4947-4629-9175-5c7940436ad2" providerId="ADAL" clId="{672E5775-1B4D-4564-AF11-3E6CE885449A}" dt="2023-05-09T14:23:52.706" v="150"/>
          <ac:spMkLst>
            <pc:docMk/>
            <pc:sldMk cId="919009066" sldId="264"/>
            <ac:spMk id="8" creationId="{D06E83B8-E150-5D17-9A8B-7A2A6F8520AE}"/>
          </ac:spMkLst>
        </pc:spChg>
        <pc:graphicFrameChg chg="mod">
          <ac:chgData name="Patrick Molligo" userId="3bb0837e-4947-4629-9175-5c7940436ad2" providerId="ADAL" clId="{672E5775-1B4D-4564-AF11-3E6CE885449A}" dt="2023-05-09T14:15:27.630" v="102"/>
          <ac:graphicFrameMkLst>
            <pc:docMk/>
            <pc:sldMk cId="919009066" sldId="264"/>
            <ac:graphicFrameMk id="6" creationId="{CBA02AD4-9E71-9675-9333-D94ABC810414}"/>
          </ac:graphicFrameMkLst>
        </pc:graphicFrameChg>
      </pc:sldChg>
      <pc:sldChg chg="addSp delSp modSp del mod">
        <pc:chgData name="Patrick Molligo" userId="3bb0837e-4947-4629-9175-5c7940436ad2" providerId="ADAL" clId="{672E5775-1B4D-4564-AF11-3E6CE885449A}" dt="2023-05-09T18:54:55.228" v="483" actId="2696"/>
        <pc:sldMkLst>
          <pc:docMk/>
          <pc:sldMk cId="4194139071" sldId="268"/>
        </pc:sldMkLst>
        <pc:spChg chg="mod">
          <ac:chgData name="Patrick Molligo" userId="3bb0837e-4947-4629-9175-5c7940436ad2" providerId="ADAL" clId="{672E5775-1B4D-4564-AF11-3E6CE885449A}" dt="2023-05-09T14:23:52.706" v="150"/>
          <ac:spMkLst>
            <pc:docMk/>
            <pc:sldMk cId="4194139071" sldId="268"/>
            <ac:spMk id="2" creationId="{A7CDAD19-0161-BA4D-74EF-AD263B1BD79D}"/>
          </ac:spMkLst>
        </pc:spChg>
        <pc:spChg chg="mod">
          <ac:chgData name="Patrick Molligo" userId="3bb0837e-4947-4629-9175-5c7940436ad2" providerId="ADAL" clId="{672E5775-1B4D-4564-AF11-3E6CE885449A}" dt="2023-05-09T14:23:52.706" v="150"/>
          <ac:spMkLst>
            <pc:docMk/>
            <pc:sldMk cId="4194139071" sldId="268"/>
            <ac:spMk id="3" creationId="{CAA7F032-CE3C-6D4F-7EFF-B3B79D0D7437}"/>
          </ac:spMkLst>
        </pc:spChg>
        <pc:spChg chg="mod">
          <ac:chgData name="Patrick Molligo" userId="3bb0837e-4947-4629-9175-5c7940436ad2" providerId="ADAL" clId="{672E5775-1B4D-4564-AF11-3E6CE885449A}" dt="2023-05-09T14:23:52.706" v="150"/>
          <ac:spMkLst>
            <pc:docMk/>
            <pc:sldMk cId="4194139071" sldId="268"/>
            <ac:spMk id="4" creationId="{370B0DFF-F987-1F5E-62C0-2C659F90E6F6}"/>
          </ac:spMkLst>
        </pc:spChg>
        <pc:spChg chg="mod">
          <ac:chgData name="Patrick Molligo" userId="3bb0837e-4947-4629-9175-5c7940436ad2" providerId="ADAL" clId="{672E5775-1B4D-4564-AF11-3E6CE885449A}" dt="2023-05-09T14:23:52.706" v="150"/>
          <ac:spMkLst>
            <pc:docMk/>
            <pc:sldMk cId="4194139071" sldId="268"/>
            <ac:spMk id="7" creationId="{F0C99C51-1A45-DD96-EBD7-7E72E1A01E21}"/>
          </ac:spMkLst>
        </pc:spChg>
        <pc:graphicFrameChg chg="add del mod">
          <ac:chgData name="Patrick Molligo" userId="3bb0837e-4947-4629-9175-5c7940436ad2" providerId="ADAL" clId="{672E5775-1B4D-4564-AF11-3E6CE885449A}" dt="2023-05-09T18:49:27.700" v="417" actId="478"/>
          <ac:graphicFrameMkLst>
            <pc:docMk/>
            <pc:sldMk cId="4194139071" sldId="268"/>
            <ac:graphicFrameMk id="5" creationId="{620FC9B1-BCEF-6231-5FB3-BF07A68F577B}"/>
          </ac:graphicFrameMkLst>
        </pc:graphicFrameChg>
        <pc:graphicFrameChg chg="mod modGraphic">
          <ac:chgData name="Patrick Molligo" userId="3bb0837e-4947-4629-9175-5c7940436ad2" providerId="ADAL" clId="{672E5775-1B4D-4564-AF11-3E6CE885449A}" dt="2023-05-09T18:41:51.187" v="416" actId="108"/>
          <ac:graphicFrameMkLst>
            <pc:docMk/>
            <pc:sldMk cId="4194139071" sldId="268"/>
            <ac:graphicFrameMk id="18" creationId="{A21C83CD-DF48-C6E8-958D-B1AEA1DEC55E}"/>
          </ac:graphicFrameMkLst>
        </pc:graphicFrameChg>
      </pc:sldChg>
      <pc:sldChg chg="modSp">
        <pc:chgData name="Patrick Molligo" userId="3bb0837e-4947-4629-9175-5c7940436ad2" providerId="ADAL" clId="{672E5775-1B4D-4564-AF11-3E6CE885449A}" dt="2023-05-09T14:23:52.706" v="150"/>
        <pc:sldMkLst>
          <pc:docMk/>
          <pc:sldMk cId="2362260247" sldId="270"/>
        </pc:sldMkLst>
        <pc:spChg chg="mod">
          <ac:chgData name="Patrick Molligo" userId="3bb0837e-4947-4629-9175-5c7940436ad2" providerId="ADAL" clId="{672E5775-1B4D-4564-AF11-3E6CE885449A}" dt="2023-05-09T14:23:52.706" v="150"/>
          <ac:spMkLst>
            <pc:docMk/>
            <pc:sldMk cId="2362260247" sldId="270"/>
            <ac:spMk id="2" creationId="{D68D6FDD-1CC5-9F62-CBB5-B58144944498}"/>
          </ac:spMkLst>
        </pc:spChg>
        <pc:spChg chg="mod">
          <ac:chgData name="Patrick Molligo" userId="3bb0837e-4947-4629-9175-5c7940436ad2" providerId="ADAL" clId="{672E5775-1B4D-4564-AF11-3E6CE885449A}" dt="2023-05-09T14:23:52.706" v="150"/>
          <ac:spMkLst>
            <pc:docMk/>
            <pc:sldMk cId="2362260247" sldId="270"/>
            <ac:spMk id="4" creationId="{44F8FACE-5BAE-FAE6-6B86-E9380D19652F}"/>
          </ac:spMkLst>
        </pc:spChg>
        <pc:spChg chg="mod">
          <ac:chgData name="Patrick Molligo" userId="3bb0837e-4947-4629-9175-5c7940436ad2" providerId="ADAL" clId="{672E5775-1B4D-4564-AF11-3E6CE885449A}" dt="2023-05-09T14:23:52.706" v="150"/>
          <ac:spMkLst>
            <pc:docMk/>
            <pc:sldMk cId="2362260247" sldId="270"/>
            <ac:spMk id="5" creationId="{7317F431-51EA-42EA-59D2-D8FD63D1C470}"/>
          </ac:spMkLst>
        </pc:spChg>
        <pc:spChg chg="mod">
          <ac:chgData name="Patrick Molligo" userId="3bb0837e-4947-4629-9175-5c7940436ad2" providerId="ADAL" clId="{672E5775-1B4D-4564-AF11-3E6CE885449A}" dt="2023-05-09T14:23:52.706" v="150"/>
          <ac:spMkLst>
            <pc:docMk/>
            <pc:sldMk cId="2362260247" sldId="270"/>
            <ac:spMk id="8" creationId="{4B21B313-3643-AB88-2AC2-EBCBD51916DA}"/>
          </ac:spMkLst>
        </pc:spChg>
      </pc:sldChg>
      <pc:sldChg chg="modSp modNotesTx">
        <pc:chgData name="Patrick Molligo" userId="3bb0837e-4947-4629-9175-5c7940436ad2" providerId="ADAL" clId="{672E5775-1B4D-4564-AF11-3E6CE885449A}" dt="2023-05-09T19:20:27.486" v="681"/>
        <pc:sldMkLst>
          <pc:docMk/>
          <pc:sldMk cId="1548654247" sldId="271"/>
        </pc:sldMkLst>
        <pc:spChg chg="mod">
          <ac:chgData name="Patrick Molligo" userId="3bb0837e-4947-4629-9175-5c7940436ad2" providerId="ADAL" clId="{672E5775-1B4D-4564-AF11-3E6CE885449A}" dt="2023-05-09T14:23:52.706" v="150"/>
          <ac:spMkLst>
            <pc:docMk/>
            <pc:sldMk cId="1548654247" sldId="271"/>
            <ac:spMk id="2" creationId="{B89F3DAD-4157-712F-7AF2-633B7924538A}"/>
          </ac:spMkLst>
        </pc:spChg>
        <pc:spChg chg="mod">
          <ac:chgData name="Patrick Molligo" userId="3bb0837e-4947-4629-9175-5c7940436ad2" providerId="ADAL" clId="{672E5775-1B4D-4564-AF11-3E6CE885449A}" dt="2023-05-09T14:23:52.706" v="150"/>
          <ac:spMkLst>
            <pc:docMk/>
            <pc:sldMk cId="1548654247" sldId="271"/>
            <ac:spMk id="4" creationId="{14F2B3D1-7551-24EA-3E35-24FBE031F90D}"/>
          </ac:spMkLst>
        </pc:spChg>
        <pc:spChg chg="mod">
          <ac:chgData name="Patrick Molligo" userId="3bb0837e-4947-4629-9175-5c7940436ad2" providerId="ADAL" clId="{672E5775-1B4D-4564-AF11-3E6CE885449A}" dt="2023-05-09T14:23:52.706" v="150"/>
          <ac:spMkLst>
            <pc:docMk/>
            <pc:sldMk cId="1548654247" sldId="271"/>
            <ac:spMk id="5" creationId="{A36CF77F-0ABF-C72B-459F-1DF566AAF764}"/>
          </ac:spMkLst>
        </pc:spChg>
        <pc:spChg chg="mod">
          <ac:chgData name="Patrick Molligo" userId="3bb0837e-4947-4629-9175-5c7940436ad2" providerId="ADAL" clId="{672E5775-1B4D-4564-AF11-3E6CE885449A}" dt="2023-05-09T14:23:52.706" v="150"/>
          <ac:spMkLst>
            <pc:docMk/>
            <pc:sldMk cId="1548654247" sldId="271"/>
            <ac:spMk id="8" creationId="{45758C76-5395-11C1-7377-F3BAF6F71446}"/>
          </ac:spMkLst>
        </pc:spChg>
      </pc:sldChg>
      <pc:sldChg chg="addSp delSp modSp mod">
        <pc:chgData name="Patrick Molligo" userId="3bb0837e-4947-4629-9175-5c7940436ad2" providerId="ADAL" clId="{672E5775-1B4D-4564-AF11-3E6CE885449A}" dt="2023-05-09T19:23:19.409" v="689" actId="478"/>
        <pc:sldMkLst>
          <pc:docMk/>
          <pc:sldMk cId="4024366054" sldId="272"/>
        </pc:sldMkLst>
        <pc:spChg chg="del mod">
          <ac:chgData name="Patrick Molligo" userId="3bb0837e-4947-4629-9175-5c7940436ad2" providerId="ADAL" clId="{672E5775-1B4D-4564-AF11-3E6CE885449A}" dt="2023-05-09T19:22:49.028" v="682" actId="478"/>
          <ac:spMkLst>
            <pc:docMk/>
            <pc:sldMk cId="4024366054" sldId="272"/>
            <ac:spMk id="2" creationId="{AED26D16-E7B6-721B-DF73-6EB7BDA31199}"/>
          </ac:spMkLst>
        </pc:spChg>
        <pc:spChg chg="mod">
          <ac:chgData name="Patrick Molligo" userId="3bb0837e-4947-4629-9175-5c7940436ad2" providerId="ADAL" clId="{672E5775-1B4D-4564-AF11-3E6CE885449A}" dt="2023-05-09T14:23:52.706" v="150"/>
          <ac:spMkLst>
            <pc:docMk/>
            <pc:sldMk cId="4024366054" sldId="272"/>
            <ac:spMk id="3" creationId="{EC33E554-537A-C693-D1A7-1FF014CCB153}"/>
          </ac:spMkLst>
        </pc:spChg>
        <pc:spChg chg="del">
          <ac:chgData name="Patrick Molligo" userId="3bb0837e-4947-4629-9175-5c7940436ad2" providerId="ADAL" clId="{672E5775-1B4D-4564-AF11-3E6CE885449A}" dt="2023-05-09T19:22:49.028" v="682" actId="478"/>
          <ac:spMkLst>
            <pc:docMk/>
            <pc:sldMk cId="4024366054" sldId="272"/>
            <ac:spMk id="5" creationId="{72C6DD6F-1C48-0D22-3047-6768DB1F274E}"/>
          </ac:spMkLst>
        </pc:spChg>
        <pc:spChg chg="del">
          <ac:chgData name="Patrick Molligo" userId="3bb0837e-4947-4629-9175-5c7940436ad2" providerId="ADAL" clId="{672E5775-1B4D-4564-AF11-3E6CE885449A}" dt="2023-05-09T19:02:26.175" v="534" actId="478"/>
          <ac:spMkLst>
            <pc:docMk/>
            <pc:sldMk cId="4024366054" sldId="272"/>
            <ac:spMk id="6" creationId="{E97A746D-7F02-47E5-EC77-EDF8CA077D4A}"/>
          </ac:spMkLst>
        </pc:spChg>
        <pc:spChg chg="add del mod">
          <ac:chgData name="Patrick Molligo" userId="3bb0837e-4947-4629-9175-5c7940436ad2" providerId="ADAL" clId="{672E5775-1B4D-4564-AF11-3E6CE885449A}" dt="2023-05-09T19:23:19.409" v="689" actId="478"/>
          <ac:spMkLst>
            <pc:docMk/>
            <pc:sldMk cId="4024366054" sldId="272"/>
            <ac:spMk id="7" creationId="{3E49299C-A256-87D4-5D9B-B6022F8063EA}"/>
          </ac:spMkLst>
        </pc:spChg>
        <pc:spChg chg="add del mod">
          <ac:chgData name="Patrick Molligo" userId="3bb0837e-4947-4629-9175-5c7940436ad2" providerId="ADAL" clId="{672E5775-1B4D-4564-AF11-3E6CE885449A}" dt="2023-05-09T19:23:19.409" v="689" actId="478"/>
          <ac:spMkLst>
            <pc:docMk/>
            <pc:sldMk cId="4024366054" sldId="272"/>
            <ac:spMk id="8" creationId="{41FC74FF-1EBF-9C80-164A-7123EADA3778}"/>
          </ac:spMkLst>
        </pc:spChg>
        <pc:spChg chg="add del mod">
          <ac:chgData name="Patrick Molligo" userId="3bb0837e-4947-4629-9175-5c7940436ad2" providerId="ADAL" clId="{672E5775-1B4D-4564-AF11-3E6CE885449A}" dt="2023-05-09T19:23:17.769" v="686"/>
          <ac:spMkLst>
            <pc:docMk/>
            <pc:sldMk cId="4024366054" sldId="272"/>
            <ac:spMk id="9" creationId="{EB0DF453-6F23-FC1F-F9BE-3B7A632D1879}"/>
          </ac:spMkLst>
        </pc:spChg>
        <pc:spChg chg="add del mod">
          <ac:chgData name="Patrick Molligo" userId="3bb0837e-4947-4629-9175-5c7940436ad2" providerId="ADAL" clId="{672E5775-1B4D-4564-AF11-3E6CE885449A}" dt="2023-05-09T19:23:17.769" v="686"/>
          <ac:spMkLst>
            <pc:docMk/>
            <pc:sldMk cId="4024366054" sldId="272"/>
            <ac:spMk id="10" creationId="{8F5E4E41-DB01-0E07-1EE1-DD495BC75CBD}"/>
          </ac:spMkLst>
        </pc:spChg>
        <pc:spChg chg="mod">
          <ac:chgData name="Patrick Molligo" userId="3bb0837e-4947-4629-9175-5c7940436ad2" providerId="ADAL" clId="{672E5775-1B4D-4564-AF11-3E6CE885449A}" dt="2023-05-09T14:23:52.706" v="150"/>
          <ac:spMkLst>
            <pc:docMk/>
            <pc:sldMk cId="4024366054" sldId="272"/>
            <ac:spMk id="11" creationId="{CE5DD491-3544-0963-1EC7-A598F336CBA9}"/>
          </ac:spMkLst>
        </pc:spChg>
        <pc:picChg chg="add del">
          <ac:chgData name="Patrick Molligo" userId="3bb0837e-4947-4629-9175-5c7940436ad2" providerId="ADAL" clId="{672E5775-1B4D-4564-AF11-3E6CE885449A}" dt="2023-05-09T19:23:18.814" v="688"/>
          <ac:picMkLst>
            <pc:docMk/>
            <pc:sldMk cId="4024366054" sldId="272"/>
            <ac:picMk id="12" creationId="{94D58DE5-7761-58FD-7177-24930FC56762}"/>
          </ac:picMkLst>
        </pc:picChg>
      </pc:sldChg>
      <pc:sldChg chg="modSp">
        <pc:chgData name="Patrick Molligo" userId="3bb0837e-4947-4629-9175-5c7940436ad2" providerId="ADAL" clId="{672E5775-1B4D-4564-AF11-3E6CE885449A}" dt="2023-05-09T14:23:52.706" v="150"/>
        <pc:sldMkLst>
          <pc:docMk/>
          <pc:sldMk cId="4149703356" sldId="273"/>
        </pc:sldMkLst>
        <pc:spChg chg="mod">
          <ac:chgData name="Patrick Molligo" userId="3bb0837e-4947-4629-9175-5c7940436ad2" providerId="ADAL" clId="{672E5775-1B4D-4564-AF11-3E6CE885449A}" dt="2023-05-09T14:23:52.706" v="150"/>
          <ac:spMkLst>
            <pc:docMk/>
            <pc:sldMk cId="4149703356" sldId="273"/>
            <ac:spMk id="2" creationId="{D68D6FDD-1CC5-9F62-CBB5-B58144944498}"/>
          </ac:spMkLst>
        </pc:spChg>
        <pc:spChg chg="mod">
          <ac:chgData name="Patrick Molligo" userId="3bb0837e-4947-4629-9175-5c7940436ad2" providerId="ADAL" clId="{672E5775-1B4D-4564-AF11-3E6CE885449A}" dt="2023-05-09T14:23:52.706" v="150"/>
          <ac:spMkLst>
            <pc:docMk/>
            <pc:sldMk cId="4149703356" sldId="273"/>
            <ac:spMk id="3" creationId="{AB5E48EE-B80C-44CA-5667-B268FB0077DB}"/>
          </ac:spMkLst>
        </pc:spChg>
        <pc:spChg chg="mod">
          <ac:chgData name="Patrick Molligo" userId="3bb0837e-4947-4629-9175-5c7940436ad2" providerId="ADAL" clId="{672E5775-1B4D-4564-AF11-3E6CE885449A}" dt="2023-05-09T14:23:52.706" v="150"/>
          <ac:spMkLst>
            <pc:docMk/>
            <pc:sldMk cId="4149703356" sldId="273"/>
            <ac:spMk id="4" creationId="{52627336-8BFA-981E-260A-2B0ABF07FED5}"/>
          </ac:spMkLst>
        </pc:spChg>
        <pc:spChg chg="mod">
          <ac:chgData name="Patrick Molligo" userId="3bb0837e-4947-4629-9175-5c7940436ad2" providerId="ADAL" clId="{672E5775-1B4D-4564-AF11-3E6CE885449A}" dt="2023-05-09T14:23:52.706" v="150"/>
          <ac:spMkLst>
            <pc:docMk/>
            <pc:sldMk cId="4149703356" sldId="273"/>
            <ac:spMk id="7" creationId="{798279EF-3FD7-142D-2EFE-45B472BB6E4E}"/>
          </ac:spMkLst>
        </pc:spChg>
      </pc:sldChg>
      <pc:sldChg chg="modSp">
        <pc:chgData name="Patrick Molligo" userId="3bb0837e-4947-4629-9175-5c7940436ad2" providerId="ADAL" clId="{672E5775-1B4D-4564-AF11-3E6CE885449A}" dt="2023-05-09T14:23:52.706" v="150"/>
        <pc:sldMkLst>
          <pc:docMk/>
          <pc:sldMk cId="2025784183" sldId="280"/>
        </pc:sldMkLst>
        <pc:spChg chg="mod">
          <ac:chgData name="Patrick Molligo" userId="3bb0837e-4947-4629-9175-5c7940436ad2" providerId="ADAL" clId="{672E5775-1B4D-4564-AF11-3E6CE885449A}" dt="2023-05-09T14:23:52.706" v="150"/>
          <ac:spMkLst>
            <pc:docMk/>
            <pc:sldMk cId="2025784183" sldId="280"/>
            <ac:spMk id="2" creationId="{26BD9A46-626E-208D-7B02-D88E9E491C6A}"/>
          </ac:spMkLst>
        </pc:spChg>
        <pc:spChg chg="mod">
          <ac:chgData name="Patrick Molligo" userId="3bb0837e-4947-4629-9175-5c7940436ad2" providerId="ADAL" clId="{672E5775-1B4D-4564-AF11-3E6CE885449A}" dt="2023-05-09T14:23:52.706" v="150"/>
          <ac:spMkLst>
            <pc:docMk/>
            <pc:sldMk cId="2025784183" sldId="280"/>
            <ac:spMk id="3" creationId="{F3C6035A-A865-2E0F-7082-0582E41738F7}"/>
          </ac:spMkLst>
        </pc:spChg>
        <pc:spChg chg="mod">
          <ac:chgData name="Patrick Molligo" userId="3bb0837e-4947-4629-9175-5c7940436ad2" providerId="ADAL" clId="{672E5775-1B4D-4564-AF11-3E6CE885449A}" dt="2023-05-09T14:23:52.706" v="150"/>
          <ac:spMkLst>
            <pc:docMk/>
            <pc:sldMk cId="2025784183" sldId="280"/>
            <ac:spMk id="4" creationId="{964F9FC3-C3D3-4AB5-E41B-9567F71C8C3C}"/>
          </ac:spMkLst>
        </pc:spChg>
        <pc:spChg chg="mod">
          <ac:chgData name="Patrick Molligo" userId="3bb0837e-4947-4629-9175-5c7940436ad2" providerId="ADAL" clId="{672E5775-1B4D-4564-AF11-3E6CE885449A}" dt="2023-05-09T14:23:52.706" v="150"/>
          <ac:spMkLst>
            <pc:docMk/>
            <pc:sldMk cId="2025784183" sldId="280"/>
            <ac:spMk id="5" creationId="{31F93E1E-D3D0-CDC2-A825-6845D7BFA6F7}"/>
          </ac:spMkLst>
        </pc:spChg>
        <pc:spChg chg="mod">
          <ac:chgData name="Patrick Molligo" userId="3bb0837e-4947-4629-9175-5c7940436ad2" providerId="ADAL" clId="{672E5775-1B4D-4564-AF11-3E6CE885449A}" dt="2023-05-09T14:23:52.706" v="150"/>
          <ac:spMkLst>
            <pc:docMk/>
            <pc:sldMk cId="2025784183" sldId="280"/>
            <ac:spMk id="12" creationId="{DBFE78B2-0FC7-068F-04CB-41A91411F989}"/>
          </ac:spMkLst>
        </pc:spChg>
      </pc:sldChg>
      <pc:sldChg chg="addSp delSp modSp mod">
        <pc:chgData name="Patrick Molligo" userId="3bb0837e-4947-4629-9175-5c7940436ad2" providerId="ADAL" clId="{672E5775-1B4D-4564-AF11-3E6CE885449A}" dt="2023-05-09T17:23:07.410" v="383"/>
        <pc:sldMkLst>
          <pc:docMk/>
          <pc:sldMk cId="4218025244" sldId="281"/>
        </pc:sldMkLst>
        <pc:spChg chg="mod">
          <ac:chgData name="Patrick Molligo" userId="3bb0837e-4947-4629-9175-5c7940436ad2" providerId="ADAL" clId="{672E5775-1B4D-4564-AF11-3E6CE885449A}" dt="2023-05-09T14:23:52.706" v="150"/>
          <ac:spMkLst>
            <pc:docMk/>
            <pc:sldMk cId="4218025244" sldId="281"/>
            <ac:spMk id="2" creationId="{A7CDAD19-0161-BA4D-74EF-AD263B1BD79D}"/>
          </ac:spMkLst>
        </pc:spChg>
        <pc:spChg chg="mod">
          <ac:chgData name="Patrick Molligo" userId="3bb0837e-4947-4629-9175-5c7940436ad2" providerId="ADAL" clId="{672E5775-1B4D-4564-AF11-3E6CE885449A}" dt="2023-05-09T15:08:16.673" v="238" actId="1076"/>
          <ac:spMkLst>
            <pc:docMk/>
            <pc:sldMk cId="4218025244" sldId="281"/>
            <ac:spMk id="3" creationId="{46D2DD23-9067-9643-460C-00A147783ABA}"/>
          </ac:spMkLst>
        </pc:spChg>
        <pc:spChg chg="mod">
          <ac:chgData name="Patrick Molligo" userId="3bb0837e-4947-4629-9175-5c7940436ad2" providerId="ADAL" clId="{672E5775-1B4D-4564-AF11-3E6CE885449A}" dt="2023-05-09T15:08:19.777" v="240" actId="1076"/>
          <ac:spMkLst>
            <pc:docMk/>
            <pc:sldMk cId="4218025244" sldId="281"/>
            <ac:spMk id="7" creationId="{529B5B19-7218-7D5C-E0B0-5BEE6545E45D}"/>
          </ac:spMkLst>
        </pc:spChg>
        <pc:spChg chg="mod">
          <ac:chgData name="Patrick Molligo" userId="3bb0837e-4947-4629-9175-5c7940436ad2" providerId="ADAL" clId="{672E5775-1B4D-4564-AF11-3E6CE885449A}" dt="2023-05-09T17:20:37.733" v="336" actId="1076"/>
          <ac:spMkLst>
            <pc:docMk/>
            <pc:sldMk cId="4218025244" sldId="281"/>
            <ac:spMk id="10" creationId="{0B717906-07E8-EE04-E112-BDCCAB022C86}"/>
          </ac:spMkLst>
        </pc:spChg>
        <pc:spChg chg="mod">
          <ac:chgData name="Patrick Molligo" userId="3bb0837e-4947-4629-9175-5c7940436ad2" providerId="ADAL" clId="{672E5775-1B4D-4564-AF11-3E6CE885449A}" dt="2023-05-09T14:23:52.706" v="150"/>
          <ac:spMkLst>
            <pc:docMk/>
            <pc:sldMk cId="4218025244" sldId="281"/>
            <ac:spMk id="12" creationId="{5BF5E0A6-86BF-B252-7FCD-8E7FA809301D}"/>
          </ac:spMkLst>
        </pc:spChg>
        <pc:spChg chg="mod">
          <ac:chgData name="Patrick Molligo" userId="3bb0837e-4947-4629-9175-5c7940436ad2" providerId="ADAL" clId="{672E5775-1B4D-4564-AF11-3E6CE885449A}" dt="2023-05-09T14:26:51.261" v="185" actId="20577"/>
          <ac:spMkLst>
            <pc:docMk/>
            <pc:sldMk cId="4218025244" sldId="281"/>
            <ac:spMk id="16" creationId="{08B3221E-DF62-2DA3-763C-2AEBDB2A792F}"/>
          </ac:spMkLst>
        </pc:spChg>
        <pc:graphicFrameChg chg="add del mod">
          <ac:chgData name="Patrick Molligo" userId="3bb0837e-4947-4629-9175-5c7940436ad2" providerId="ADAL" clId="{672E5775-1B4D-4564-AF11-3E6CE885449A}" dt="2023-05-09T14:23:54.108" v="151" actId="478"/>
          <ac:graphicFrameMkLst>
            <pc:docMk/>
            <pc:sldMk cId="4218025244" sldId="281"/>
            <ac:graphicFrameMk id="4" creationId="{31C9CB87-9C2B-4425-8FE0-D74C1ACC473A}"/>
          </ac:graphicFrameMkLst>
        </pc:graphicFrameChg>
        <pc:graphicFrameChg chg="add mod">
          <ac:chgData name="Patrick Molligo" userId="3bb0837e-4947-4629-9175-5c7940436ad2" providerId="ADAL" clId="{672E5775-1B4D-4564-AF11-3E6CE885449A}" dt="2023-05-09T14:23:14.696" v="141"/>
          <ac:graphicFrameMkLst>
            <pc:docMk/>
            <pc:sldMk cId="4218025244" sldId="281"/>
            <ac:graphicFrameMk id="5" creationId="{31C9CB87-9C2B-4425-8FE0-D74C1ACC473A}"/>
          </ac:graphicFrameMkLst>
        </pc:graphicFrameChg>
        <pc:graphicFrameChg chg="add del mod">
          <ac:chgData name="Patrick Molligo" userId="3bb0837e-4947-4629-9175-5c7940436ad2" providerId="ADAL" clId="{672E5775-1B4D-4564-AF11-3E6CE885449A}" dt="2023-05-09T14:26:02.053" v="165" actId="478"/>
          <ac:graphicFrameMkLst>
            <pc:docMk/>
            <pc:sldMk cId="4218025244" sldId="281"/>
            <ac:graphicFrameMk id="6" creationId="{31C9CB87-9C2B-4425-8FE0-D74C1ACC473A}"/>
          </ac:graphicFrameMkLst>
        </pc:graphicFrameChg>
        <pc:graphicFrameChg chg="add del mod">
          <ac:chgData name="Patrick Molligo" userId="3bb0837e-4947-4629-9175-5c7940436ad2" providerId="ADAL" clId="{672E5775-1B4D-4564-AF11-3E6CE885449A}" dt="2023-05-09T17:16:47.924" v="318" actId="478"/>
          <ac:graphicFrameMkLst>
            <pc:docMk/>
            <pc:sldMk cId="4218025244" sldId="281"/>
            <ac:graphicFrameMk id="8" creationId="{31C9CB87-9C2B-4425-8FE0-D74C1ACC473A}"/>
          </ac:graphicFrameMkLst>
        </pc:graphicFrameChg>
        <pc:graphicFrameChg chg="del">
          <ac:chgData name="Patrick Molligo" userId="3bb0837e-4947-4629-9175-5c7940436ad2" providerId="ADAL" clId="{672E5775-1B4D-4564-AF11-3E6CE885449A}" dt="2023-05-09T14:17:06.394" v="111" actId="478"/>
          <ac:graphicFrameMkLst>
            <pc:docMk/>
            <pc:sldMk cId="4218025244" sldId="281"/>
            <ac:graphicFrameMk id="9" creationId="{E9913181-3F1E-4C45-EBBA-D5084845F76D}"/>
          </ac:graphicFrameMkLst>
        </pc:graphicFrameChg>
        <pc:graphicFrameChg chg="add mod">
          <ac:chgData name="Patrick Molligo" userId="3bb0837e-4947-4629-9175-5c7940436ad2" providerId="ADAL" clId="{672E5775-1B4D-4564-AF11-3E6CE885449A}" dt="2023-05-09T17:23:07.410" v="383"/>
          <ac:graphicFrameMkLst>
            <pc:docMk/>
            <pc:sldMk cId="4218025244" sldId="281"/>
            <ac:graphicFrameMk id="11" creationId="{31C9CB87-9C2B-4425-8FE0-D74C1ACC473A}"/>
          </ac:graphicFrameMkLst>
        </pc:graphicFrameChg>
      </pc:sldChg>
      <pc:sldChg chg="modSp">
        <pc:chgData name="Patrick Molligo" userId="3bb0837e-4947-4629-9175-5c7940436ad2" providerId="ADAL" clId="{672E5775-1B4D-4564-AF11-3E6CE885449A}" dt="2023-05-09T14:23:52.706" v="150"/>
        <pc:sldMkLst>
          <pc:docMk/>
          <pc:sldMk cId="2072711432" sldId="282"/>
        </pc:sldMkLst>
        <pc:spChg chg="mod">
          <ac:chgData name="Patrick Molligo" userId="3bb0837e-4947-4629-9175-5c7940436ad2" providerId="ADAL" clId="{672E5775-1B4D-4564-AF11-3E6CE885449A}" dt="2023-05-09T14:23:52.706" v="150"/>
          <ac:spMkLst>
            <pc:docMk/>
            <pc:sldMk cId="2072711432" sldId="282"/>
            <ac:spMk id="2" creationId="{A7CDAD19-0161-BA4D-74EF-AD263B1BD79D}"/>
          </ac:spMkLst>
        </pc:spChg>
        <pc:spChg chg="mod">
          <ac:chgData name="Patrick Molligo" userId="3bb0837e-4947-4629-9175-5c7940436ad2" providerId="ADAL" clId="{672E5775-1B4D-4564-AF11-3E6CE885449A}" dt="2023-05-09T14:23:52.706" v="150"/>
          <ac:spMkLst>
            <pc:docMk/>
            <pc:sldMk cId="2072711432" sldId="282"/>
            <ac:spMk id="3" creationId="{A7D92D6D-D543-1A53-2C9B-8E966D381446}"/>
          </ac:spMkLst>
        </pc:spChg>
        <pc:spChg chg="mod">
          <ac:chgData name="Patrick Molligo" userId="3bb0837e-4947-4629-9175-5c7940436ad2" providerId="ADAL" clId="{672E5775-1B4D-4564-AF11-3E6CE885449A}" dt="2023-05-09T14:23:52.706" v="150"/>
          <ac:spMkLst>
            <pc:docMk/>
            <pc:sldMk cId="2072711432" sldId="282"/>
            <ac:spMk id="4" creationId="{63067F06-BB3A-87D0-BB30-38E64D518D35}"/>
          </ac:spMkLst>
        </pc:spChg>
        <pc:spChg chg="mod">
          <ac:chgData name="Patrick Molligo" userId="3bb0837e-4947-4629-9175-5c7940436ad2" providerId="ADAL" clId="{672E5775-1B4D-4564-AF11-3E6CE885449A}" dt="2023-05-09T14:23:52.706" v="150"/>
          <ac:spMkLst>
            <pc:docMk/>
            <pc:sldMk cId="2072711432" sldId="282"/>
            <ac:spMk id="13" creationId="{9FA12972-0B69-D2E0-5F9D-6FE82AE14C87}"/>
          </ac:spMkLst>
        </pc:spChg>
      </pc:sldChg>
      <pc:sldChg chg="delSp modSp mod">
        <pc:chgData name="Patrick Molligo" userId="3bb0837e-4947-4629-9175-5c7940436ad2" providerId="ADAL" clId="{672E5775-1B4D-4564-AF11-3E6CE885449A}" dt="2023-05-09T19:02:34.419" v="540" actId="478"/>
        <pc:sldMkLst>
          <pc:docMk/>
          <pc:sldMk cId="1379143662" sldId="283"/>
        </pc:sldMkLst>
        <pc:spChg chg="mod">
          <ac:chgData name="Patrick Molligo" userId="3bb0837e-4947-4629-9175-5c7940436ad2" providerId="ADAL" clId="{672E5775-1B4D-4564-AF11-3E6CE885449A}" dt="2023-05-09T14:23:52.706" v="150"/>
          <ac:spMkLst>
            <pc:docMk/>
            <pc:sldMk cId="1379143662" sldId="283"/>
            <ac:spMk id="2" creationId="{B89F3DAD-4157-712F-7AF2-633B7924538A}"/>
          </ac:spMkLst>
        </pc:spChg>
        <pc:spChg chg="del">
          <ac:chgData name="Patrick Molligo" userId="3bb0837e-4947-4629-9175-5c7940436ad2" providerId="ADAL" clId="{672E5775-1B4D-4564-AF11-3E6CE885449A}" dt="2023-05-09T19:02:34.419" v="540" actId="478"/>
          <ac:spMkLst>
            <pc:docMk/>
            <pc:sldMk cId="1379143662" sldId="283"/>
            <ac:spMk id="7" creationId="{16738A6F-8A6E-39B6-E1B4-D92A316C6FFC}"/>
          </ac:spMkLst>
        </pc:spChg>
        <pc:spChg chg="mod">
          <ac:chgData name="Patrick Molligo" userId="3bb0837e-4947-4629-9175-5c7940436ad2" providerId="ADAL" clId="{672E5775-1B4D-4564-AF11-3E6CE885449A}" dt="2023-05-09T14:23:52.706" v="150"/>
          <ac:spMkLst>
            <pc:docMk/>
            <pc:sldMk cId="1379143662" sldId="283"/>
            <ac:spMk id="9" creationId="{27257F91-CCF5-254E-E91B-980E1896A5FC}"/>
          </ac:spMkLst>
        </pc:spChg>
        <pc:spChg chg="mod">
          <ac:chgData name="Patrick Molligo" userId="3bb0837e-4947-4629-9175-5c7940436ad2" providerId="ADAL" clId="{672E5775-1B4D-4564-AF11-3E6CE885449A}" dt="2023-05-09T14:23:52.706" v="150"/>
          <ac:spMkLst>
            <pc:docMk/>
            <pc:sldMk cId="1379143662" sldId="283"/>
            <ac:spMk id="10" creationId="{DBDF9EB1-FA17-0DA9-435D-0E6E458D0F42}"/>
          </ac:spMkLst>
        </pc:spChg>
        <pc:spChg chg="mod">
          <ac:chgData name="Patrick Molligo" userId="3bb0837e-4947-4629-9175-5c7940436ad2" providerId="ADAL" clId="{672E5775-1B4D-4564-AF11-3E6CE885449A}" dt="2023-05-09T14:23:52.706" v="150"/>
          <ac:spMkLst>
            <pc:docMk/>
            <pc:sldMk cId="1379143662" sldId="283"/>
            <ac:spMk id="14" creationId="{F789516E-0F1A-CE7A-239C-D45196521DF1}"/>
          </ac:spMkLst>
        </pc:spChg>
      </pc:sldChg>
      <pc:sldChg chg="delSp modSp mod">
        <pc:chgData name="Patrick Molligo" userId="3bb0837e-4947-4629-9175-5c7940436ad2" providerId="ADAL" clId="{672E5775-1B4D-4564-AF11-3E6CE885449A}" dt="2023-05-09T19:02:35.390" v="541" actId="478"/>
        <pc:sldMkLst>
          <pc:docMk/>
          <pc:sldMk cId="1111698594" sldId="284"/>
        </pc:sldMkLst>
        <pc:spChg chg="mod">
          <ac:chgData name="Patrick Molligo" userId="3bb0837e-4947-4629-9175-5c7940436ad2" providerId="ADAL" clId="{672E5775-1B4D-4564-AF11-3E6CE885449A}" dt="2023-05-09T14:23:52.706" v="150"/>
          <ac:spMkLst>
            <pc:docMk/>
            <pc:sldMk cId="1111698594" sldId="284"/>
            <ac:spMk id="2" creationId="{B89F3DAD-4157-712F-7AF2-633B7924538A}"/>
          </ac:spMkLst>
        </pc:spChg>
        <pc:spChg chg="mod">
          <ac:chgData name="Patrick Molligo" userId="3bb0837e-4947-4629-9175-5c7940436ad2" providerId="ADAL" clId="{672E5775-1B4D-4564-AF11-3E6CE885449A}" dt="2023-05-09T14:23:52.706" v="150"/>
          <ac:spMkLst>
            <pc:docMk/>
            <pc:sldMk cId="1111698594" sldId="284"/>
            <ac:spMk id="4" creationId="{5F8F08F1-A028-9C3D-FA0D-58427BC0F4DD}"/>
          </ac:spMkLst>
        </pc:spChg>
        <pc:spChg chg="del">
          <ac:chgData name="Patrick Molligo" userId="3bb0837e-4947-4629-9175-5c7940436ad2" providerId="ADAL" clId="{672E5775-1B4D-4564-AF11-3E6CE885449A}" dt="2023-05-09T19:02:35.390" v="541" actId="478"/>
          <ac:spMkLst>
            <pc:docMk/>
            <pc:sldMk cId="1111698594" sldId="284"/>
            <ac:spMk id="7" creationId="{3C5D14DC-2CE5-30AC-DB80-18CBE53E1F19}"/>
          </ac:spMkLst>
        </pc:spChg>
        <pc:spChg chg="mod">
          <ac:chgData name="Patrick Molligo" userId="3bb0837e-4947-4629-9175-5c7940436ad2" providerId="ADAL" clId="{672E5775-1B4D-4564-AF11-3E6CE885449A}" dt="2023-05-09T14:23:52.706" v="150"/>
          <ac:spMkLst>
            <pc:docMk/>
            <pc:sldMk cId="1111698594" sldId="284"/>
            <ac:spMk id="9" creationId="{C401B307-5E23-EC17-D946-BF6FEFA88AA5}"/>
          </ac:spMkLst>
        </pc:spChg>
        <pc:spChg chg="mod">
          <ac:chgData name="Patrick Molligo" userId="3bb0837e-4947-4629-9175-5c7940436ad2" providerId="ADAL" clId="{672E5775-1B4D-4564-AF11-3E6CE885449A}" dt="2023-05-09T14:23:52.706" v="150"/>
          <ac:spMkLst>
            <pc:docMk/>
            <pc:sldMk cId="1111698594" sldId="284"/>
            <ac:spMk id="13" creationId="{E36FD22E-5457-F712-2FDB-2EF5E494EC52}"/>
          </ac:spMkLst>
        </pc:spChg>
      </pc:sldChg>
      <pc:sldChg chg="delSp modSp mod">
        <pc:chgData name="Patrick Molligo" userId="3bb0837e-4947-4629-9175-5c7940436ad2" providerId="ADAL" clId="{672E5775-1B4D-4564-AF11-3E6CE885449A}" dt="2023-05-09T19:02:33.396" v="539" actId="478"/>
        <pc:sldMkLst>
          <pc:docMk/>
          <pc:sldMk cId="2320125099" sldId="286"/>
        </pc:sldMkLst>
        <pc:spChg chg="mod">
          <ac:chgData name="Patrick Molligo" userId="3bb0837e-4947-4629-9175-5c7940436ad2" providerId="ADAL" clId="{672E5775-1B4D-4564-AF11-3E6CE885449A}" dt="2023-05-09T14:23:52.706" v="150"/>
          <ac:spMkLst>
            <pc:docMk/>
            <pc:sldMk cId="2320125099" sldId="286"/>
            <ac:spMk id="2" creationId="{D68D6FDD-1CC5-9F62-CBB5-B58144944498}"/>
          </ac:spMkLst>
        </pc:spChg>
        <pc:spChg chg="mod">
          <ac:chgData name="Patrick Molligo" userId="3bb0837e-4947-4629-9175-5c7940436ad2" providerId="ADAL" clId="{672E5775-1B4D-4564-AF11-3E6CE885449A}" dt="2023-05-09T14:23:52.706" v="150"/>
          <ac:spMkLst>
            <pc:docMk/>
            <pc:sldMk cId="2320125099" sldId="286"/>
            <ac:spMk id="3" creationId="{1ECDE8C3-E381-664D-2C09-946D02D6A26D}"/>
          </ac:spMkLst>
        </pc:spChg>
        <pc:spChg chg="del">
          <ac:chgData name="Patrick Molligo" userId="3bb0837e-4947-4629-9175-5c7940436ad2" providerId="ADAL" clId="{672E5775-1B4D-4564-AF11-3E6CE885449A}" dt="2023-05-09T19:02:33.396" v="539" actId="478"/>
          <ac:spMkLst>
            <pc:docMk/>
            <pc:sldMk cId="2320125099" sldId="286"/>
            <ac:spMk id="5" creationId="{CAA230DB-CC60-AD43-7B02-80F686DD61B8}"/>
          </ac:spMkLst>
        </pc:spChg>
        <pc:spChg chg="mod">
          <ac:chgData name="Patrick Molligo" userId="3bb0837e-4947-4629-9175-5c7940436ad2" providerId="ADAL" clId="{672E5775-1B4D-4564-AF11-3E6CE885449A}" dt="2023-05-09T14:23:52.706" v="150"/>
          <ac:spMkLst>
            <pc:docMk/>
            <pc:sldMk cId="2320125099" sldId="286"/>
            <ac:spMk id="8" creationId="{E75A1ADC-2DF0-4AD4-B9EC-2FA6C6063A00}"/>
          </ac:spMkLst>
        </pc:spChg>
        <pc:spChg chg="mod">
          <ac:chgData name="Patrick Molligo" userId="3bb0837e-4947-4629-9175-5c7940436ad2" providerId="ADAL" clId="{672E5775-1B4D-4564-AF11-3E6CE885449A}" dt="2023-05-09T14:23:52.706" v="150"/>
          <ac:spMkLst>
            <pc:docMk/>
            <pc:sldMk cId="2320125099" sldId="286"/>
            <ac:spMk id="9" creationId="{58E5C70E-5D87-94D0-5607-F14EAA5C423A}"/>
          </ac:spMkLst>
        </pc:spChg>
        <pc:spChg chg="mod">
          <ac:chgData name="Patrick Molligo" userId="3bb0837e-4947-4629-9175-5c7940436ad2" providerId="ADAL" clId="{672E5775-1B4D-4564-AF11-3E6CE885449A}" dt="2023-05-09T14:23:52.706" v="150"/>
          <ac:spMkLst>
            <pc:docMk/>
            <pc:sldMk cId="2320125099" sldId="286"/>
            <ac:spMk id="13" creationId="{583BDAD3-CAFD-8CE4-273C-83B86FD66AC4}"/>
          </ac:spMkLst>
        </pc:spChg>
      </pc:sldChg>
      <pc:sldChg chg="delSp modSp mod">
        <pc:chgData name="Patrick Molligo" userId="3bb0837e-4947-4629-9175-5c7940436ad2" providerId="ADAL" clId="{672E5775-1B4D-4564-AF11-3E6CE885449A}" dt="2023-05-09T19:02:28.652" v="535" actId="478"/>
        <pc:sldMkLst>
          <pc:docMk/>
          <pc:sldMk cId="2203537074" sldId="287"/>
        </pc:sldMkLst>
        <pc:spChg chg="mod">
          <ac:chgData name="Patrick Molligo" userId="3bb0837e-4947-4629-9175-5c7940436ad2" providerId="ADAL" clId="{672E5775-1B4D-4564-AF11-3E6CE885449A}" dt="2023-05-09T14:23:52.706" v="150"/>
          <ac:spMkLst>
            <pc:docMk/>
            <pc:sldMk cId="2203537074" sldId="287"/>
            <ac:spMk id="2" creationId="{D68D6FDD-1CC5-9F62-CBB5-B58144944498}"/>
          </ac:spMkLst>
        </pc:spChg>
        <pc:spChg chg="del">
          <ac:chgData name="Patrick Molligo" userId="3bb0837e-4947-4629-9175-5c7940436ad2" providerId="ADAL" clId="{672E5775-1B4D-4564-AF11-3E6CE885449A}" dt="2023-05-09T19:02:28.652" v="535" actId="478"/>
          <ac:spMkLst>
            <pc:docMk/>
            <pc:sldMk cId="2203537074" sldId="287"/>
            <ac:spMk id="4" creationId="{0577B92E-6C9F-4B84-CD09-9415C629E3C6}"/>
          </ac:spMkLst>
        </pc:spChg>
        <pc:spChg chg="mod">
          <ac:chgData name="Patrick Molligo" userId="3bb0837e-4947-4629-9175-5c7940436ad2" providerId="ADAL" clId="{672E5775-1B4D-4564-AF11-3E6CE885449A}" dt="2023-05-09T14:23:52.706" v="150"/>
          <ac:spMkLst>
            <pc:docMk/>
            <pc:sldMk cId="2203537074" sldId="287"/>
            <ac:spMk id="8" creationId="{2936146D-6807-07B1-9081-C3A5AF4A95A1}"/>
          </ac:spMkLst>
        </pc:spChg>
        <pc:spChg chg="mod">
          <ac:chgData name="Patrick Molligo" userId="3bb0837e-4947-4629-9175-5c7940436ad2" providerId="ADAL" clId="{672E5775-1B4D-4564-AF11-3E6CE885449A}" dt="2023-05-09T14:23:52.706" v="150"/>
          <ac:spMkLst>
            <pc:docMk/>
            <pc:sldMk cId="2203537074" sldId="287"/>
            <ac:spMk id="9" creationId="{EFC61C05-927E-F380-15FD-2564EB3B2113}"/>
          </ac:spMkLst>
        </pc:spChg>
        <pc:spChg chg="mod">
          <ac:chgData name="Patrick Molligo" userId="3bb0837e-4947-4629-9175-5c7940436ad2" providerId="ADAL" clId="{672E5775-1B4D-4564-AF11-3E6CE885449A}" dt="2023-05-09T14:23:52.706" v="150"/>
          <ac:spMkLst>
            <pc:docMk/>
            <pc:sldMk cId="2203537074" sldId="287"/>
            <ac:spMk id="13" creationId="{68AA3B95-47D3-9D0E-1F07-45C7A8972A3B}"/>
          </ac:spMkLst>
        </pc:spChg>
      </pc:sldChg>
      <pc:sldChg chg="modSp">
        <pc:chgData name="Patrick Molligo" userId="3bb0837e-4947-4629-9175-5c7940436ad2" providerId="ADAL" clId="{672E5775-1B4D-4564-AF11-3E6CE885449A}" dt="2023-05-09T14:23:52.706" v="150"/>
        <pc:sldMkLst>
          <pc:docMk/>
          <pc:sldMk cId="3090928752" sldId="288"/>
        </pc:sldMkLst>
        <pc:spChg chg="mod">
          <ac:chgData name="Patrick Molligo" userId="3bb0837e-4947-4629-9175-5c7940436ad2" providerId="ADAL" clId="{672E5775-1B4D-4564-AF11-3E6CE885449A}" dt="2023-05-09T14:23:52.706" v="150"/>
          <ac:spMkLst>
            <pc:docMk/>
            <pc:sldMk cId="3090928752" sldId="288"/>
            <ac:spMk id="2" creationId="{D68D6FDD-1CC5-9F62-CBB5-B58144944498}"/>
          </ac:spMkLst>
        </pc:spChg>
        <pc:spChg chg="mod">
          <ac:chgData name="Patrick Molligo" userId="3bb0837e-4947-4629-9175-5c7940436ad2" providerId="ADAL" clId="{672E5775-1B4D-4564-AF11-3E6CE885449A}" dt="2023-05-09T14:23:52.706" v="150"/>
          <ac:spMkLst>
            <pc:docMk/>
            <pc:sldMk cId="3090928752" sldId="288"/>
            <ac:spMk id="3" creationId="{E43E046F-9FFC-AFD0-8AED-CD68255E30E3}"/>
          </ac:spMkLst>
        </pc:spChg>
        <pc:spChg chg="mod">
          <ac:chgData name="Patrick Molligo" userId="3bb0837e-4947-4629-9175-5c7940436ad2" providerId="ADAL" clId="{672E5775-1B4D-4564-AF11-3E6CE885449A}" dt="2023-05-09T14:23:52.706" v="150"/>
          <ac:spMkLst>
            <pc:docMk/>
            <pc:sldMk cId="3090928752" sldId="288"/>
            <ac:spMk id="6" creationId="{CBC5AA36-2547-7635-40ED-69F144617063}"/>
          </ac:spMkLst>
        </pc:spChg>
        <pc:spChg chg="mod">
          <ac:chgData name="Patrick Molligo" userId="3bb0837e-4947-4629-9175-5c7940436ad2" providerId="ADAL" clId="{672E5775-1B4D-4564-AF11-3E6CE885449A}" dt="2023-05-09T14:23:52.706" v="150"/>
          <ac:spMkLst>
            <pc:docMk/>
            <pc:sldMk cId="3090928752" sldId="288"/>
            <ac:spMk id="14" creationId="{96B0751F-9193-D488-BFC3-32FCE5243803}"/>
          </ac:spMkLst>
        </pc:spChg>
      </pc:sldChg>
      <pc:sldChg chg="delSp modSp mod">
        <pc:chgData name="Patrick Molligo" userId="3bb0837e-4947-4629-9175-5c7940436ad2" providerId="ADAL" clId="{672E5775-1B4D-4564-AF11-3E6CE885449A}" dt="2023-05-09T19:02:31.037" v="537" actId="478"/>
        <pc:sldMkLst>
          <pc:docMk/>
          <pc:sldMk cId="1260127125" sldId="289"/>
        </pc:sldMkLst>
        <pc:spChg chg="mod">
          <ac:chgData name="Patrick Molligo" userId="3bb0837e-4947-4629-9175-5c7940436ad2" providerId="ADAL" clId="{672E5775-1B4D-4564-AF11-3E6CE885449A}" dt="2023-05-09T14:23:52.706" v="150"/>
          <ac:spMkLst>
            <pc:docMk/>
            <pc:sldMk cId="1260127125" sldId="289"/>
            <ac:spMk id="2" creationId="{D68D6FDD-1CC5-9F62-CBB5-B58144944498}"/>
          </ac:spMkLst>
        </pc:spChg>
        <pc:spChg chg="del mod">
          <ac:chgData name="Patrick Molligo" userId="3bb0837e-4947-4629-9175-5c7940436ad2" providerId="ADAL" clId="{672E5775-1B4D-4564-AF11-3E6CE885449A}" dt="2023-05-09T19:02:31.037" v="537" actId="478"/>
          <ac:spMkLst>
            <pc:docMk/>
            <pc:sldMk cId="1260127125" sldId="289"/>
            <ac:spMk id="6" creationId="{F77CE7DF-FD9F-C663-50A9-9FD79FF034CA}"/>
          </ac:spMkLst>
        </pc:spChg>
        <pc:spChg chg="mod">
          <ac:chgData name="Patrick Molligo" userId="3bb0837e-4947-4629-9175-5c7940436ad2" providerId="ADAL" clId="{672E5775-1B4D-4564-AF11-3E6CE885449A}" dt="2023-05-09T14:23:52.706" v="150"/>
          <ac:spMkLst>
            <pc:docMk/>
            <pc:sldMk cId="1260127125" sldId="289"/>
            <ac:spMk id="8" creationId="{45C0845E-5567-B8E5-9C56-1D5056645A3A}"/>
          </ac:spMkLst>
        </pc:spChg>
        <pc:spChg chg="mod">
          <ac:chgData name="Patrick Molligo" userId="3bb0837e-4947-4629-9175-5c7940436ad2" providerId="ADAL" clId="{672E5775-1B4D-4564-AF11-3E6CE885449A}" dt="2023-05-09T14:23:52.706" v="150"/>
          <ac:spMkLst>
            <pc:docMk/>
            <pc:sldMk cId="1260127125" sldId="289"/>
            <ac:spMk id="9" creationId="{6A460549-CBE7-1DDF-9219-1F45A223389B}"/>
          </ac:spMkLst>
        </pc:spChg>
        <pc:spChg chg="mod">
          <ac:chgData name="Patrick Molligo" userId="3bb0837e-4947-4629-9175-5c7940436ad2" providerId="ADAL" clId="{672E5775-1B4D-4564-AF11-3E6CE885449A}" dt="2023-05-09T14:23:52.706" v="150"/>
          <ac:spMkLst>
            <pc:docMk/>
            <pc:sldMk cId="1260127125" sldId="289"/>
            <ac:spMk id="13" creationId="{47A8AB08-1D36-9C3F-AFC8-1488934D1B8F}"/>
          </ac:spMkLst>
        </pc:spChg>
      </pc:sldChg>
      <pc:sldChg chg="addSp delSp modSp mod">
        <pc:chgData name="Patrick Molligo" userId="3bb0837e-4947-4629-9175-5c7940436ad2" providerId="ADAL" clId="{672E5775-1B4D-4564-AF11-3E6CE885449A}" dt="2023-05-09T19:02:36.843" v="542" actId="478"/>
        <pc:sldMkLst>
          <pc:docMk/>
          <pc:sldMk cId="1845926199" sldId="290"/>
        </pc:sldMkLst>
        <pc:spChg chg="mod">
          <ac:chgData name="Patrick Molligo" userId="3bb0837e-4947-4629-9175-5c7940436ad2" providerId="ADAL" clId="{672E5775-1B4D-4564-AF11-3E6CE885449A}" dt="2023-05-09T14:29:07.451" v="202" actId="20577"/>
          <ac:spMkLst>
            <pc:docMk/>
            <pc:sldMk cId="1845926199" sldId="290"/>
            <ac:spMk id="2" creationId="{D68D6FDD-1CC5-9F62-CBB5-B58144944498}"/>
          </ac:spMkLst>
        </pc:spChg>
        <pc:spChg chg="mod">
          <ac:chgData name="Patrick Molligo" userId="3bb0837e-4947-4629-9175-5c7940436ad2" providerId="ADAL" clId="{672E5775-1B4D-4564-AF11-3E6CE885449A}" dt="2023-05-09T14:23:52.706" v="150"/>
          <ac:spMkLst>
            <pc:docMk/>
            <pc:sldMk cId="1845926199" sldId="290"/>
            <ac:spMk id="3" creationId="{F4CD64D7-587C-B203-E4F3-AC976F04F29C}"/>
          </ac:spMkLst>
        </pc:spChg>
        <pc:spChg chg="mod">
          <ac:chgData name="Patrick Molligo" userId="3bb0837e-4947-4629-9175-5c7940436ad2" providerId="ADAL" clId="{672E5775-1B4D-4564-AF11-3E6CE885449A}" dt="2023-05-09T14:23:52.706" v="150"/>
          <ac:spMkLst>
            <pc:docMk/>
            <pc:sldMk cId="1845926199" sldId="290"/>
            <ac:spMk id="4" creationId="{2DFFE544-6765-E1A3-E68C-3CAD2E2F3EE3}"/>
          </ac:spMkLst>
        </pc:spChg>
        <pc:spChg chg="add mod">
          <ac:chgData name="Patrick Molligo" userId="3bb0837e-4947-4629-9175-5c7940436ad2" providerId="ADAL" clId="{672E5775-1B4D-4564-AF11-3E6CE885449A}" dt="2023-05-09T17:20:41.454" v="337"/>
          <ac:spMkLst>
            <pc:docMk/>
            <pc:sldMk cId="1845926199" sldId="290"/>
            <ac:spMk id="7" creationId="{682E45A1-5AF6-7C5D-FBD3-6BAB9C441DD7}"/>
          </ac:spMkLst>
        </pc:spChg>
        <pc:spChg chg="del">
          <ac:chgData name="Patrick Molligo" userId="3bb0837e-4947-4629-9175-5c7940436ad2" providerId="ADAL" clId="{672E5775-1B4D-4564-AF11-3E6CE885449A}" dt="2023-05-09T19:02:36.843" v="542" actId="478"/>
          <ac:spMkLst>
            <pc:docMk/>
            <pc:sldMk cId="1845926199" sldId="290"/>
            <ac:spMk id="10" creationId="{5882D734-7D88-F4BB-4060-7CEB12DE9A23}"/>
          </ac:spMkLst>
        </pc:spChg>
        <pc:spChg chg="mod">
          <ac:chgData name="Patrick Molligo" userId="3bb0837e-4947-4629-9175-5c7940436ad2" providerId="ADAL" clId="{672E5775-1B4D-4564-AF11-3E6CE885449A}" dt="2023-05-09T14:23:52.706" v="150"/>
          <ac:spMkLst>
            <pc:docMk/>
            <pc:sldMk cId="1845926199" sldId="290"/>
            <ac:spMk id="12" creationId="{88FC15FB-0F4A-5B9E-E3FB-7B88BE50DF04}"/>
          </ac:spMkLst>
        </pc:spChg>
        <pc:graphicFrameChg chg="add del mod">
          <ac:chgData name="Patrick Molligo" userId="3bb0837e-4947-4629-9175-5c7940436ad2" providerId="ADAL" clId="{672E5775-1B4D-4564-AF11-3E6CE885449A}" dt="2023-05-09T17:20:21.378" v="331" actId="478"/>
          <ac:graphicFrameMkLst>
            <pc:docMk/>
            <pc:sldMk cId="1845926199" sldId="290"/>
            <ac:graphicFrameMk id="5" creationId="{E9913181-3F1E-4C45-EBBA-D5084845F76D}"/>
          </ac:graphicFrameMkLst>
        </pc:graphicFrameChg>
        <pc:graphicFrameChg chg="add mod">
          <ac:chgData name="Patrick Molligo" userId="3bb0837e-4947-4629-9175-5c7940436ad2" providerId="ADAL" clId="{672E5775-1B4D-4564-AF11-3E6CE885449A}" dt="2023-05-09T17:22:57.662" v="379"/>
          <ac:graphicFrameMkLst>
            <pc:docMk/>
            <pc:sldMk cId="1845926199" sldId="290"/>
            <ac:graphicFrameMk id="6" creationId="{B3970255-FCE9-4380-8EB0-9EE99B1E7A2D}"/>
          </ac:graphicFrameMkLst>
        </pc:graphicFrameChg>
        <pc:graphicFrameChg chg="del">
          <ac:chgData name="Patrick Molligo" userId="3bb0837e-4947-4629-9175-5c7940436ad2" providerId="ADAL" clId="{672E5775-1B4D-4564-AF11-3E6CE885449A}" dt="2023-05-09T14:28:37.730" v="186" actId="478"/>
          <ac:graphicFrameMkLst>
            <pc:docMk/>
            <pc:sldMk cId="1845926199" sldId="290"/>
            <ac:graphicFrameMk id="9" creationId="{31C9CB87-9C2B-4425-8FE0-D74C1ACC473A}"/>
          </ac:graphicFrameMkLst>
        </pc:graphicFrameChg>
      </pc:sldChg>
      <pc:sldChg chg="addSp delSp modSp mod">
        <pc:chgData name="Patrick Molligo" userId="3bb0837e-4947-4629-9175-5c7940436ad2" providerId="ADAL" clId="{672E5775-1B4D-4564-AF11-3E6CE885449A}" dt="2023-05-09T15:16:22.072" v="317" actId="1036"/>
        <pc:sldMkLst>
          <pc:docMk/>
          <pc:sldMk cId="1970063171" sldId="291"/>
        </pc:sldMkLst>
        <pc:spChg chg="mod">
          <ac:chgData name="Patrick Molligo" userId="3bb0837e-4947-4629-9175-5c7940436ad2" providerId="ADAL" clId="{672E5775-1B4D-4564-AF11-3E6CE885449A}" dt="2023-05-09T15:13:34.234" v="311" actId="20577"/>
          <ac:spMkLst>
            <pc:docMk/>
            <pc:sldMk cId="1970063171" sldId="291"/>
            <ac:spMk id="2" creationId="{A7CDAD19-0161-BA4D-74EF-AD263B1BD79D}"/>
          </ac:spMkLst>
        </pc:spChg>
        <pc:spChg chg="add del mod">
          <ac:chgData name="Patrick Molligo" userId="3bb0837e-4947-4629-9175-5c7940436ad2" providerId="ADAL" clId="{672E5775-1B4D-4564-AF11-3E6CE885449A}" dt="2023-05-09T15:12:11.255" v="295"/>
          <ac:spMkLst>
            <pc:docMk/>
            <pc:sldMk cId="1970063171" sldId="291"/>
            <ac:spMk id="5" creationId="{DCDF0395-7B0E-FBEF-D47C-EB4A575EEABB}"/>
          </ac:spMkLst>
        </pc:spChg>
        <pc:spChg chg="add mod">
          <ac:chgData name="Patrick Molligo" userId="3bb0837e-4947-4629-9175-5c7940436ad2" providerId="ADAL" clId="{672E5775-1B4D-4564-AF11-3E6CE885449A}" dt="2023-05-09T15:16:22.072" v="317" actId="1036"/>
          <ac:spMkLst>
            <pc:docMk/>
            <pc:sldMk cId="1970063171" sldId="291"/>
            <ac:spMk id="6" creationId="{0C8ED57A-4272-E0F4-D353-CBEB045731E4}"/>
          </ac:spMkLst>
        </pc:spChg>
        <pc:spChg chg="mod">
          <ac:chgData name="Patrick Molligo" userId="3bb0837e-4947-4629-9175-5c7940436ad2" providerId="ADAL" clId="{672E5775-1B4D-4564-AF11-3E6CE885449A}" dt="2023-05-09T14:23:52.706" v="150"/>
          <ac:spMkLst>
            <pc:docMk/>
            <pc:sldMk cId="1970063171" sldId="291"/>
            <ac:spMk id="8" creationId="{B2D3CEC9-4FE2-0492-51D9-3DE82E02BD52}"/>
          </ac:spMkLst>
        </pc:spChg>
        <pc:spChg chg="mod">
          <ac:chgData name="Patrick Molligo" userId="3bb0837e-4947-4629-9175-5c7940436ad2" providerId="ADAL" clId="{672E5775-1B4D-4564-AF11-3E6CE885449A}" dt="2023-05-09T14:23:52.706" v="150"/>
          <ac:spMkLst>
            <pc:docMk/>
            <pc:sldMk cId="1970063171" sldId="291"/>
            <ac:spMk id="9" creationId="{5371EDD3-F47F-8D3F-65CF-1A74750C4976}"/>
          </ac:spMkLst>
        </pc:spChg>
        <pc:spChg chg="del mod topLvl">
          <ac:chgData name="Patrick Molligo" userId="3bb0837e-4947-4629-9175-5c7940436ad2" providerId="ADAL" clId="{672E5775-1B4D-4564-AF11-3E6CE885449A}" dt="2023-05-09T15:12:13.503" v="296" actId="478"/>
          <ac:spMkLst>
            <pc:docMk/>
            <pc:sldMk cId="1970063171" sldId="291"/>
            <ac:spMk id="10" creationId="{0B717906-07E8-EE04-E112-BDCCAB022C86}"/>
          </ac:spMkLst>
        </pc:spChg>
        <pc:spChg chg="mod">
          <ac:chgData name="Patrick Molligo" userId="3bb0837e-4947-4629-9175-5c7940436ad2" providerId="ADAL" clId="{672E5775-1B4D-4564-AF11-3E6CE885449A}" dt="2023-05-09T14:23:52.706" v="150"/>
          <ac:spMkLst>
            <pc:docMk/>
            <pc:sldMk cId="1970063171" sldId="291"/>
            <ac:spMk id="13" creationId="{C8E71810-538D-E5A1-BEBD-DC468659ABB8}"/>
          </ac:spMkLst>
        </pc:spChg>
        <pc:grpChg chg="add del">
          <ac:chgData name="Patrick Molligo" userId="3bb0837e-4947-4629-9175-5c7940436ad2" providerId="ADAL" clId="{672E5775-1B4D-4564-AF11-3E6CE885449A}" dt="2023-05-09T15:11:28.975" v="283" actId="165"/>
          <ac:grpSpMkLst>
            <pc:docMk/>
            <pc:sldMk cId="1970063171" sldId="291"/>
            <ac:grpSpMk id="7" creationId="{5BE460E3-DDB1-578B-21FE-A45636A8A5B9}"/>
          </ac:grpSpMkLst>
        </pc:grpChg>
        <pc:graphicFrameChg chg="del mod topLvl">
          <ac:chgData name="Patrick Molligo" userId="3bb0837e-4947-4629-9175-5c7940436ad2" providerId="ADAL" clId="{672E5775-1B4D-4564-AF11-3E6CE885449A}" dt="2023-05-09T15:11:32.040" v="284" actId="478"/>
          <ac:graphicFrameMkLst>
            <pc:docMk/>
            <pc:sldMk cId="1970063171" sldId="291"/>
            <ac:graphicFrameMk id="3" creationId="{6550D471-C397-DB24-47CB-932E8EFDE912}"/>
          </ac:graphicFrameMkLst>
        </pc:graphicFrameChg>
        <pc:graphicFrameChg chg="add mod">
          <ac:chgData name="Patrick Molligo" userId="3bb0837e-4947-4629-9175-5c7940436ad2" providerId="ADAL" clId="{672E5775-1B4D-4564-AF11-3E6CE885449A}" dt="2023-05-09T15:16:10.770" v="312" actId="1076"/>
          <ac:graphicFrameMkLst>
            <pc:docMk/>
            <pc:sldMk cId="1970063171" sldId="291"/>
            <ac:graphicFrameMk id="4" creationId="{6550D471-C397-DB24-47CB-932E8EFDE912}"/>
          </ac:graphicFrameMkLst>
        </pc:graphicFrameChg>
      </pc:sldChg>
      <pc:sldChg chg="addSp delSp modSp mod">
        <pc:chgData name="Patrick Molligo" userId="3bb0837e-4947-4629-9175-5c7940436ad2" providerId="ADAL" clId="{672E5775-1B4D-4564-AF11-3E6CE885449A}" dt="2023-05-09T17:28:04.381" v="389" actId="20577"/>
        <pc:sldMkLst>
          <pc:docMk/>
          <pc:sldMk cId="1700127592" sldId="292"/>
        </pc:sldMkLst>
        <pc:spChg chg="mod">
          <ac:chgData name="Patrick Molligo" userId="3bb0837e-4947-4629-9175-5c7940436ad2" providerId="ADAL" clId="{672E5775-1B4D-4564-AF11-3E6CE885449A}" dt="2023-05-09T17:28:04.381" v="389" actId="20577"/>
          <ac:spMkLst>
            <pc:docMk/>
            <pc:sldMk cId="1700127592" sldId="292"/>
            <ac:spMk id="2" creationId="{A7CDAD19-0161-BA4D-74EF-AD263B1BD79D}"/>
          </ac:spMkLst>
        </pc:spChg>
        <pc:spChg chg="mod">
          <ac:chgData name="Patrick Molligo" userId="3bb0837e-4947-4629-9175-5c7940436ad2" providerId="ADAL" clId="{672E5775-1B4D-4564-AF11-3E6CE885449A}" dt="2023-05-09T14:23:52.706" v="150"/>
          <ac:spMkLst>
            <pc:docMk/>
            <pc:sldMk cId="1700127592" sldId="292"/>
            <ac:spMk id="3" creationId="{080A3993-7F4B-C3AA-814F-21A7CC4334E1}"/>
          </ac:spMkLst>
        </pc:spChg>
        <pc:spChg chg="mod">
          <ac:chgData name="Patrick Molligo" userId="3bb0837e-4947-4629-9175-5c7940436ad2" providerId="ADAL" clId="{672E5775-1B4D-4564-AF11-3E6CE885449A}" dt="2023-05-09T14:23:52.706" v="150"/>
          <ac:spMkLst>
            <pc:docMk/>
            <pc:sldMk cId="1700127592" sldId="292"/>
            <ac:spMk id="7" creationId="{7838F835-3390-84EE-26C6-27544780D345}"/>
          </ac:spMkLst>
        </pc:spChg>
        <pc:spChg chg="mod">
          <ac:chgData name="Patrick Molligo" userId="3bb0837e-4947-4629-9175-5c7940436ad2" providerId="ADAL" clId="{672E5775-1B4D-4564-AF11-3E6CE885449A}" dt="2023-05-09T15:07:53.040" v="236" actId="20577"/>
          <ac:spMkLst>
            <pc:docMk/>
            <pc:sldMk cId="1700127592" sldId="292"/>
            <ac:spMk id="11" creationId="{DE0B2B11-95FC-6006-3ED1-E7E764BB0184}"/>
          </ac:spMkLst>
        </pc:spChg>
        <pc:spChg chg="mod">
          <ac:chgData name="Patrick Molligo" userId="3bb0837e-4947-4629-9175-5c7940436ad2" providerId="ADAL" clId="{672E5775-1B4D-4564-AF11-3E6CE885449A}" dt="2023-05-09T14:23:52.706" v="150"/>
          <ac:spMkLst>
            <pc:docMk/>
            <pc:sldMk cId="1700127592" sldId="292"/>
            <ac:spMk id="12" creationId="{41648299-68FA-9D79-24C8-DFFBC70D0D4A}"/>
          </ac:spMkLst>
        </pc:spChg>
        <pc:graphicFrameChg chg="add mod">
          <ac:chgData name="Patrick Molligo" userId="3bb0837e-4947-4629-9175-5c7940436ad2" providerId="ADAL" clId="{672E5775-1B4D-4564-AF11-3E6CE885449A}" dt="2023-05-09T17:24:47.509" v="385"/>
          <ac:graphicFrameMkLst>
            <pc:docMk/>
            <pc:sldMk cId="1700127592" sldId="292"/>
            <ac:graphicFrameMk id="4" creationId="{4F1ED542-6A32-9179-7F94-E1F731568BC6}"/>
          </ac:graphicFrameMkLst>
        </pc:graphicFrameChg>
        <pc:graphicFrameChg chg="del">
          <ac:chgData name="Patrick Molligo" userId="3bb0837e-4947-4629-9175-5c7940436ad2" providerId="ADAL" clId="{672E5775-1B4D-4564-AF11-3E6CE885449A}" dt="2023-05-09T14:37:25.321" v="209" actId="478"/>
          <ac:graphicFrameMkLst>
            <pc:docMk/>
            <pc:sldMk cId="1700127592" sldId="292"/>
            <ac:graphicFrameMk id="9" creationId="{4F1ED542-6A32-9179-7F94-E1F731568BC6}"/>
          </ac:graphicFrameMkLst>
        </pc:graphicFrameChg>
      </pc:sldChg>
      <pc:sldChg chg="modSp">
        <pc:chgData name="Patrick Molligo" userId="3bb0837e-4947-4629-9175-5c7940436ad2" providerId="ADAL" clId="{672E5775-1B4D-4564-AF11-3E6CE885449A}" dt="2023-05-09T14:23:52.706" v="150"/>
        <pc:sldMkLst>
          <pc:docMk/>
          <pc:sldMk cId="4052917876" sldId="293"/>
        </pc:sldMkLst>
        <pc:spChg chg="mod">
          <ac:chgData name="Patrick Molligo" userId="3bb0837e-4947-4629-9175-5c7940436ad2" providerId="ADAL" clId="{672E5775-1B4D-4564-AF11-3E6CE885449A}" dt="2023-05-09T14:23:52.706" v="150"/>
          <ac:spMkLst>
            <pc:docMk/>
            <pc:sldMk cId="4052917876" sldId="293"/>
            <ac:spMk id="2" creationId="{A7CDAD19-0161-BA4D-74EF-AD263B1BD79D}"/>
          </ac:spMkLst>
        </pc:spChg>
        <pc:spChg chg="mod">
          <ac:chgData name="Patrick Molligo" userId="3bb0837e-4947-4629-9175-5c7940436ad2" providerId="ADAL" clId="{672E5775-1B4D-4564-AF11-3E6CE885449A}" dt="2023-05-09T14:23:52.706" v="150"/>
          <ac:spMkLst>
            <pc:docMk/>
            <pc:sldMk cId="4052917876" sldId="293"/>
            <ac:spMk id="3" creationId="{1CA24221-7CCA-397D-16FC-85A93FA108A3}"/>
          </ac:spMkLst>
        </pc:spChg>
        <pc:spChg chg="mod">
          <ac:chgData name="Patrick Molligo" userId="3bb0837e-4947-4629-9175-5c7940436ad2" providerId="ADAL" clId="{672E5775-1B4D-4564-AF11-3E6CE885449A}" dt="2023-05-09T14:23:52.706" v="150"/>
          <ac:spMkLst>
            <pc:docMk/>
            <pc:sldMk cId="4052917876" sldId="293"/>
            <ac:spMk id="4" creationId="{4F7B9186-AEFF-3139-FF1D-4222657FD18B}"/>
          </ac:spMkLst>
        </pc:spChg>
        <pc:spChg chg="mod">
          <ac:chgData name="Patrick Molligo" userId="3bb0837e-4947-4629-9175-5c7940436ad2" providerId="ADAL" clId="{672E5775-1B4D-4564-AF11-3E6CE885449A}" dt="2023-05-09T14:23:52.706" v="150"/>
          <ac:spMkLst>
            <pc:docMk/>
            <pc:sldMk cId="4052917876" sldId="293"/>
            <ac:spMk id="7" creationId="{8E8E2F32-6CE0-8074-F92D-2195DF208590}"/>
          </ac:spMkLst>
        </pc:spChg>
        <pc:spChg chg="mod">
          <ac:chgData name="Patrick Molligo" userId="3bb0837e-4947-4629-9175-5c7940436ad2" providerId="ADAL" clId="{672E5775-1B4D-4564-AF11-3E6CE885449A}" dt="2023-05-09T14:23:52.706" v="150"/>
          <ac:spMkLst>
            <pc:docMk/>
            <pc:sldMk cId="4052917876" sldId="293"/>
            <ac:spMk id="13" creationId="{5B228F2B-D344-AC86-CD05-5FC7725E5E33}"/>
          </ac:spMkLst>
        </pc:spChg>
      </pc:sldChg>
      <pc:sldChg chg="modSp">
        <pc:chgData name="Patrick Molligo" userId="3bb0837e-4947-4629-9175-5c7940436ad2" providerId="ADAL" clId="{672E5775-1B4D-4564-AF11-3E6CE885449A}" dt="2023-05-09T14:23:52.706" v="150"/>
        <pc:sldMkLst>
          <pc:docMk/>
          <pc:sldMk cId="1286564088" sldId="294"/>
        </pc:sldMkLst>
        <pc:spChg chg="mod">
          <ac:chgData name="Patrick Molligo" userId="3bb0837e-4947-4629-9175-5c7940436ad2" providerId="ADAL" clId="{672E5775-1B4D-4564-AF11-3E6CE885449A}" dt="2023-05-09T14:23:52.706" v="150"/>
          <ac:spMkLst>
            <pc:docMk/>
            <pc:sldMk cId="1286564088" sldId="294"/>
            <ac:spMk id="2" creationId="{DAAE9549-5C80-8DBF-0028-04FE4BDDDD21}"/>
          </ac:spMkLst>
        </pc:spChg>
        <pc:spChg chg="mod">
          <ac:chgData name="Patrick Molligo" userId="3bb0837e-4947-4629-9175-5c7940436ad2" providerId="ADAL" clId="{672E5775-1B4D-4564-AF11-3E6CE885449A}" dt="2023-05-09T14:23:52.706" v="150"/>
          <ac:spMkLst>
            <pc:docMk/>
            <pc:sldMk cId="1286564088" sldId="294"/>
            <ac:spMk id="4" creationId="{DC42DB87-E277-A1D0-5C30-A86AAC75E742}"/>
          </ac:spMkLst>
        </pc:spChg>
        <pc:spChg chg="mod">
          <ac:chgData name="Patrick Molligo" userId="3bb0837e-4947-4629-9175-5c7940436ad2" providerId="ADAL" clId="{672E5775-1B4D-4564-AF11-3E6CE885449A}" dt="2023-05-09T14:23:52.706" v="150"/>
          <ac:spMkLst>
            <pc:docMk/>
            <pc:sldMk cId="1286564088" sldId="294"/>
            <ac:spMk id="5" creationId="{FD2232ED-D9B0-513D-CE0A-A23B6E1317AC}"/>
          </ac:spMkLst>
        </pc:spChg>
        <pc:spChg chg="mod">
          <ac:chgData name="Patrick Molligo" userId="3bb0837e-4947-4629-9175-5c7940436ad2" providerId="ADAL" clId="{672E5775-1B4D-4564-AF11-3E6CE885449A}" dt="2023-05-09T14:23:52.706" v="150"/>
          <ac:spMkLst>
            <pc:docMk/>
            <pc:sldMk cId="1286564088" sldId="294"/>
            <ac:spMk id="10" creationId="{E146590F-562F-2E47-41E8-EFCA71EB7CF7}"/>
          </ac:spMkLst>
        </pc:spChg>
      </pc:sldChg>
      <pc:sldChg chg="delSp modSp mod">
        <pc:chgData name="Patrick Molligo" userId="3bb0837e-4947-4629-9175-5c7940436ad2" providerId="ADAL" clId="{672E5775-1B4D-4564-AF11-3E6CE885449A}" dt="2023-05-09T19:02:38.301" v="543" actId="478"/>
        <pc:sldMkLst>
          <pc:docMk/>
          <pc:sldMk cId="2354227105" sldId="295"/>
        </pc:sldMkLst>
        <pc:spChg chg="mod">
          <ac:chgData name="Patrick Molligo" userId="3bb0837e-4947-4629-9175-5c7940436ad2" providerId="ADAL" clId="{672E5775-1B4D-4564-AF11-3E6CE885449A}" dt="2023-05-09T14:23:52.706" v="150"/>
          <ac:spMkLst>
            <pc:docMk/>
            <pc:sldMk cId="2354227105" sldId="295"/>
            <ac:spMk id="2" creationId="{B89F3DAD-4157-712F-7AF2-633B7924538A}"/>
          </ac:spMkLst>
        </pc:spChg>
        <pc:spChg chg="mod">
          <ac:chgData name="Patrick Molligo" userId="3bb0837e-4947-4629-9175-5c7940436ad2" providerId="ADAL" clId="{672E5775-1B4D-4564-AF11-3E6CE885449A}" dt="2023-05-09T14:23:52.706" v="150"/>
          <ac:spMkLst>
            <pc:docMk/>
            <pc:sldMk cId="2354227105" sldId="295"/>
            <ac:spMk id="4" creationId="{5F8F08F1-A028-9C3D-FA0D-58427BC0F4DD}"/>
          </ac:spMkLst>
        </pc:spChg>
        <pc:spChg chg="mod">
          <ac:chgData name="Patrick Molligo" userId="3bb0837e-4947-4629-9175-5c7940436ad2" providerId="ADAL" clId="{672E5775-1B4D-4564-AF11-3E6CE885449A}" dt="2023-05-09T14:23:52.706" v="150"/>
          <ac:spMkLst>
            <pc:docMk/>
            <pc:sldMk cId="2354227105" sldId="295"/>
            <ac:spMk id="6" creationId="{758EB480-5701-105F-A83F-24703A4B7479}"/>
          </ac:spMkLst>
        </pc:spChg>
        <pc:spChg chg="del">
          <ac:chgData name="Patrick Molligo" userId="3bb0837e-4947-4629-9175-5c7940436ad2" providerId="ADAL" clId="{672E5775-1B4D-4564-AF11-3E6CE885449A}" dt="2023-05-09T19:02:38.301" v="543" actId="478"/>
          <ac:spMkLst>
            <pc:docMk/>
            <pc:sldMk cId="2354227105" sldId="295"/>
            <ac:spMk id="8" creationId="{9692BF1F-09CC-8F37-F826-B6589FA34465}"/>
          </ac:spMkLst>
        </pc:spChg>
        <pc:spChg chg="mod">
          <ac:chgData name="Patrick Molligo" userId="3bb0837e-4947-4629-9175-5c7940436ad2" providerId="ADAL" clId="{672E5775-1B4D-4564-AF11-3E6CE885449A}" dt="2023-05-09T14:23:52.706" v="150"/>
          <ac:spMkLst>
            <pc:docMk/>
            <pc:sldMk cId="2354227105" sldId="295"/>
            <ac:spMk id="9" creationId="{C401B307-5E23-EC17-D946-BF6FEFA88AA5}"/>
          </ac:spMkLst>
        </pc:spChg>
      </pc:sldChg>
      <pc:sldChg chg="delSp modSp mod">
        <pc:chgData name="Patrick Molligo" userId="3bb0837e-4947-4629-9175-5c7940436ad2" providerId="ADAL" clId="{672E5775-1B4D-4564-AF11-3E6CE885449A}" dt="2023-05-09T19:02:39.636" v="544" actId="478"/>
        <pc:sldMkLst>
          <pc:docMk/>
          <pc:sldMk cId="1435010223" sldId="296"/>
        </pc:sldMkLst>
        <pc:spChg chg="mod">
          <ac:chgData name="Patrick Molligo" userId="3bb0837e-4947-4629-9175-5c7940436ad2" providerId="ADAL" clId="{672E5775-1B4D-4564-AF11-3E6CE885449A}" dt="2023-05-09T14:23:52.706" v="150"/>
          <ac:spMkLst>
            <pc:docMk/>
            <pc:sldMk cId="1435010223" sldId="296"/>
            <ac:spMk id="2" creationId="{B89F3DAD-4157-712F-7AF2-633B7924538A}"/>
          </ac:spMkLst>
        </pc:spChg>
        <pc:spChg chg="mod">
          <ac:chgData name="Patrick Molligo" userId="3bb0837e-4947-4629-9175-5c7940436ad2" providerId="ADAL" clId="{672E5775-1B4D-4564-AF11-3E6CE885449A}" dt="2023-05-09T14:23:52.706" v="150"/>
          <ac:spMkLst>
            <pc:docMk/>
            <pc:sldMk cId="1435010223" sldId="296"/>
            <ac:spMk id="4" creationId="{5F8F08F1-A028-9C3D-FA0D-58427BC0F4DD}"/>
          </ac:spMkLst>
        </pc:spChg>
        <pc:spChg chg="del">
          <ac:chgData name="Patrick Molligo" userId="3bb0837e-4947-4629-9175-5c7940436ad2" providerId="ADAL" clId="{672E5775-1B4D-4564-AF11-3E6CE885449A}" dt="2023-05-09T19:02:39.636" v="544" actId="478"/>
          <ac:spMkLst>
            <pc:docMk/>
            <pc:sldMk cId="1435010223" sldId="296"/>
            <ac:spMk id="7" creationId="{7BBAD23A-8CF8-2275-1860-E4C8C0A918E3}"/>
          </ac:spMkLst>
        </pc:spChg>
        <pc:spChg chg="mod">
          <ac:chgData name="Patrick Molligo" userId="3bb0837e-4947-4629-9175-5c7940436ad2" providerId="ADAL" clId="{672E5775-1B4D-4564-AF11-3E6CE885449A}" dt="2023-05-09T14:23:52.706" v="150"/>
          <ac:spMkLst>
            <pc:docMk/>
            <pc:sldMk cId="1435010223" sldId="296"/>
            <ac:spMk id="9" creationId="{C401B307-5E23-EC17-D946-BF6FEFA88AA5}"/>
          </ac:spMkLst>
        </pc:spChg>
        <pc:spChg chg="mod">
          <ac:chgData name="Patrick Molligo" userId="3bb0837e-4947-4629-9175-5c7940436ad2" providerId="ADAL" clId="{672E5775-1B4D-4564-AF11-3E6CE885449A}" dt="2023-05-09T14:23:52.706" v="150"/>
          <ac:spMkLst>
            <pc:docMk/>
            <pc:sldMk cId="1435010223" sldId="296"/>
            <ac:spMk id="12" creationId="{BBC7D3D5-5B69-C21D-DE2B-F765702348E1}"/>
          </ac:spMkLst>
        </pc:spChg>
      </pc:sldChg>
      <pc:sldChg chg="addSp delSp modSp add mod modAnim">
        <pc:chgData name="Patrick Molligo" userId="3bb0837e-4947-4629-9175-5c7940436ad2" providerId="ADAL" clId="{672E5775-1B4D-4564-AF11-3E6CE885449A}" dt="2023-05-09T19:00:21.331" v="514" actId="14734"/>
        <pc:sldMkLst>
          <pc:docMk/>
          <pc:sldMk cId="445062552" sldId="297"/>
        </pc:sldMkLst>
        <pc:spChg chg="add mod">
          <ac:chgData name="Patrick Molligo" userId="3bb0837e-4947-4629-9175-5c7940436ad2" providerId="ADAL" clId="{672E5775-1B4D-4564-AF11-3E6CE885449A}" dt="2023-05-09T18:52:51.982" v="475" actId="14100"/>
          <ac:spMkLst>
            <pc:docMk/>
            <pc:sldMk cId="445062552" sldId="297"/>
            <ac:spMk id="8" creationId="{D839011C-D847-7EEC-DF02-8BBF422A099C}"/>
          </ac:spMkLst>
        </pc:spChg>
        <pc:spChg chg="mod">
          <ac:chgData name="Patrick Molligo" userId="3bb0837e-4947-4629-9175-5c7940436ad2" providerId="ADAL" clId="{672E5775-1B4D-4564-AF11-3E6CE885449A}" dt="2023-05-09T18:52:35.123" v="470" actId="20577"/>
          <ac:spMkLst>
            <pc:docMk/>
            <pc:sldMk cId="445062552" sldId="297"/>
            <ac:spMk id="19" creationId="{CCC6395B-F0B5-5B7B-1870-08FF8E21CD07}"/>
          </ac:spMkLst>
        </pc:spChg>
        <pc:spChg chg="mod">
          <ac:chgData name="Patrick Molligo" userId="3bb0837e-4947-4629-9175-5c7940436ad2" providerId="ADAL" clId="{672E5775-1B4D-4564-AF11-3E6CE885449A}" dt="2023-05-09T18:53:23.683" v="476" actId="14100"/>
          <ac:spMkLst>
            <pc:docMk/>
            <pc:sldMk cId="445062552" sldId="297"/>
            <ac:spMk id="20" creationId="{339A5CCB-46D1-C1BC-BC30-BE904A127695}"/>
          </ac:spMkLst>
        </pc:spChg>
        <pc:spChg chg="mod">
          <ac:chgData name="Patrick Molligo" userId="3bb0837e-4947-4629-9175-5c7940436ad2" providerId="ADAL" clId="{672E5775-1B4D-4564-AF11-3E6CE885449A}" dt="2023-05-09T18:57:09.175" v="485" actId="1076"/>
          <ac:spMkLst>
            <pc:docMk/>
            <pc:sldMk cId="445062552" sldId="297"/>
            <ac:spMk id="21" creationId="{72E9934B-8A92-9854-C1FE-88E8D4634DC7}"/>
          </ac:spMkLst>
        </pc:spChg>
        <pc:spChg chg="mod">
          <ac:chgData name="Patrick Molligo" userId="3bb0837e-4947-4629-9175-5c7940436ad2" providerId="ADAL" clId="{672E5775-1B4D-4564-AF11-3E6CE885449A}" dt="2023-05-09T18:52:42.921" v="471" actId="1076"/>
          <ac:spMkLst>
            <pc:docMk/>
            <pc:sldMk cId="445062552" sldId="297"/>
            <ac:spMk id="22" creationId="{080706BB-3E46-8585-E100-CE631069046C}"/>
          </ac:spMkLst>
        </pc:spChg>
        <pc:graphicFrameChg chg="add del mod">
          <ac:chgData name="Patrick Molligo" userId="3bb0837e-4947-4629-9175-5c7940436ad2" providerId="ADAL" clId="{672E5775-1B4D-4564-AF11-3E6CE885449A}" dt="2023-05-09T18:36:45.901" v="414" actId="478"/>
          <ac:graphicFrameMkLst>
            <pc:docMk/>
            <pc:sldMk cId="445062552" sldId="297"/>
            <ac:graphicFrameMk id="5" creationId="{FA72250A-1C5D-E1C2-90B3-F2B584838C27}"/>
          </ac:graphicFrameMkLst>
        </pc:graphicFrameChg>
        <pc:graphicFrameChg chg="add mod ord modGraphic">
          <ac:chgData name="Patrick Molligo" userId="3bb0837e-4947-4629-9175-5c7940436ad2" providerId="ADAL" clId="{672E5775-1B4D-4564-AF11-3E6CE885449A}" dt="2023-05-09T19:00:21.331" v="514" actId="14734"/>
          <ac:graphicFrameMkLst>
            <pc:docMk/>
            <pc:sldMk cId="445062552" sldId="297"/>
            <ac:graphicFrameMk id="6" creationId="{2A415A80-4D9E-E830-F601-92C4494D30C8}"/>
          </ac:graphicFrameMkLst>
        </pc:graphicFrameChg>
        <pc:graphicFrameChg chg="del">
          <ac:chgData name="Patrick Molligo" userId="3bb0837e-4947-4629-9175-5c7940436ad2" providerId="ADAL" clId="{672E5775-1B4D-4564-AF11-3E6CE885449A}" dt="2023-05-09T18:30:18.411" v="392" actId="478"/>
          <ac:graphicFrameMkLst>
            <pc:docMk/>
            <pc:sldMk cId="445062552" sldId="297"/>
            <ac:graphicFrameMk id="18" creationId="{A21C83CD-DF48-C6E8-958D-B1AEA1DEC55E}"/>
          </ac:graphicFrameMkLst>
        </pc:graphicFrameChg>
      </pc:sldChg>
      <pc:sldMasterChg chg="modSp mod modSldLayout">
        <pc:chgData name="Patrick Molligo" userId="3bb0837e-4947-4629-9175-5c7940436ad2" providerId="ADAL" clId="{672E5775-1B4D-4564-AF11-3E6CE885449A}" dt="2023-05-09T19:01:22.169" v="533"/>
        <pc:sldMasterMkLst>
          <pc:docMk/>
          <pc:sldMasterMk cId="2393917226" sldId="2147483660"/>
        </pc:sldMasterMkLst>
        <pc:spChg chg="mod">
          <ac:chgData name="Patrick Molligo" userId="3bb0837e-4947-4629-9175-5c7940436ad2" providerId="ADAL" clId="{672E5775-1B4D-4564-AF11-3E6CE885449A}" dt="2023-05-09T19:01:04.945" v="525" actId="20577"/>
          <ac:spMkLst>
            <pc:docMk/>
            <pc:sldMasterMk cId="2393917226" sldId="2147483660"/>
            <ac:spMk id="4" creationId="{00000000-0000-0000-0000-000000000000}"/>
          </ac:spMkLst>
        </pc:spChg>
        <pc:sldLayoutChg chg="addSp delSp modSp mod">
          <pc:chgData name="Patrick Molligo" userId="3bb0837e-4947-4629-9175-5c7940436ad2" providerId="ADAL" clId="{672E5775-1B4D-4564-AF11-3E6CE885449A}" dt="2023-05-09T19:01:13.509" v="527"/>
          <pc:sldLayoutMkLst>
            <pc:docMk/>
            <pc:sldMasterMk cId="2393917226" sldId="2147483660"/>
            <pc:sldLayoutMk cId="2961109766" sldId="2147483661"/>
          </pc:sldLayoutMkLst>
          <pc:spChg chg="del">
            <ac:chgData name="Patrick Molligo" userId="3bb0837e-4947-4629-9175-5c7940436ad2" providerId="ADAL" clId="{672E5775-1B4D-4564-AF11-3E6CE885449A}" dt="2023-05-09T19:01:13.223" v="526" actId="478"/>
            <ac:spMkLst>
              <pc:docMk/>
              <pc:sldMasterMk cId="2393917226" sldId="2147483660"/>
              <pc:sldLayoutMk cId="2961109766" sldId="2147483661"/>
              <ac:spMk id="4" creationId="{00000000-0000-0000-0000-000000000000}"/>
            </ac:spMkLst>
          </pc:spChg>
          <pc:spChg chg="add mod">
            <ac:chgData name="Patrick Molligo" userId="3bb0837e-4947-4629-9175-5c7940436ad2" providerId="ADAL" clId="{672E5775-1B4D-4564-AF11-3E6CE885449A}" dt="2023-05-09T19:01:13.509" v="527"/>
            <ac:spMkLst>
              <pc:docMk/>
              <pc:sldMasterMk cId="2393917226" sldId="2147483660"/>
              <pc:sldLayoutMk cId="2961109766" sldId="2147483661"/>
              <ac:spMk id="10" creationId="{7AE7C3CC-49CE-F17C-1606-A97B0629053E}"/>
            </ac:spMkLst>
          </pc:spChg>
        </pc:sldLayoutChg>
        <pc:sldLayoutChg chg="modSp mod">
          <pc:chgData name="Patrick Molligo" userId="3bb0837e-4947-4629-9175-5c7940436ad2" providerId="ADAL" clId="{672E5775-1B4D-4564-AF11-3E6CE885449A}" dt="2023-05-09T19:00:50.178" v="520" actId="20577"/>
          <pc:sldLayoutMkLst>
            <pc:docMk/>
            <pc:sldMasterMk cId="2393917226" sldId="2147483660"/>
            <pc:sldLayoutMk cId="503975204" sldId="2147483662"/>
          </pc:sldLayoutMkLst>
          <pc:spChg chg="mod">
            <ac:chgData name="Patrick Molligo" userId="3bb0837e-4947-4629-9175-5c7940436ad2" providerId="ADAL" clId="{672E5775-1B4D-4564-AF11-3E6CE885449A}" dt="2023-05-09T19:00:50.178" v="520" actId="20577"/>
            <ac:spMkLst>
              <pc:docMk/>
              <pc:sldMasterMk cId="2393917226" sldId="2147483660"/>
              <pc:sldLayoutMk cId="503975204" sldId="2147483662"/>
              <ac:spMk id="4" creationId="{00000000-0000-0000-0000-000000000000}"/>
            </ac:spMkLst>
          </pc:spChg>
        </pc:sldLayoutChg>
        <pc:sldLayoutChg chg="addSp delSp modSp mod">
          <pc:chgData name="Patrick Molligo" userId="3bb0837e-4947-4629-9175-5c7940436ad2" providerId="ADAL" clId="{672E5775-1B4D-4564-AF11-3E6CE885449A}" dt="2023-05-09T19:01:16.778" v="529"/>
          <pc:sldLayoutMkLst>
            <pc:docMk/>
            <pc:sldMasterMk cId="2393917226" sldId="2147483660"/>
            <pc:sldLayoutMk cId="1425676403" sldId="2147483663"/>
          </pc:sldLayoutMkLst>
          <pc:spChg chg="del">
            <ac:chgData name="Patrick Molligo" userId="3bb0837e-4947-4629-9175-5c7940436ad2" providerId="ADAL" clId="{672E5775-1B4D-4564-AF11-3E6CE885449A}" dt="2023-05-09T19:01:16.558" v="528" actId="478"/>
            <ac:spMkLst>
              <pc:docMk/>
              <pc:sldMasterMk cId="2393917226" sldId="2147483660"/>
              <pc:sldLayoutMk cId="1425676403" sldId="2147483663"/>
              <ac:spMk id="4" creationId="{00000000-0000-0000-0000-000000000000}"/>
            </ac:spMkLst>
          </pc:spChg>
          <pc:spChg chg="add mod">
            <ac:chgData name="Patrick Molligo" userId="3bb0837e-4947-4629-9175-5c7940436ad2" providerId="ADAL" clId="{672E5775-1B4D-4564-AF11-3E6CE885449A}" dt="2023-05-09T19:01:16.778" v="529"/>
            <ac:spMkLst>
              <pc:docMk/>
              <pc:sldMasterMk cId="2393917226" sldId="2147483660"/>
              <pc:sldLayoutMk cId="1425676403" sldId="2147483663"/>
              <ac:spMk id="10" creationId="{68975972-CF46-8CD4-6EE7-5322CDEC560D}"/>
            </ac:spMkLst>
          </pc:spChg>
        </pc:sldLayoutChg>
        <pc:sldLayoutChg chg="addSp delSp modSp mod">
          <pc:chgData name="Patrick Molligo" userId="3bb0837e-4947-4629-9175-5c7940436ad2" providerId="ADAL" clId="{672E5775-1B4D-4564-AF11-3E6CE885449A}" dt="2023-05-09T19:01:19.726" v="531"/>
          <pc:sldLayoutMkLst>
            <pc:docMk/>
            <pc:sldMasterMk cId="2393917226" sldId="2147483660"/>
            <pc:sldLayoutMk cId="3712942535" sldId="2147483664"/>
          </pc:sldLayoutMkLst>
          <pc:spChg chg="add mod">
            <ac:chgData name="Patrick Molligo" userId="3bb0837e-4947-4629-9175-5c7940436ad2" providerId="ADAL" clId="{672E5775-1B4D-4564-AF11-3E6CE885449A}" dt="2023-05-09T19:01:19.726" v="531"/>
            <ac:spMkLst>
              <pc:docMk/>
              <pc:sldMasterMk cId="2393917226" sldId="2147483660"/>
              <pc:sldLayoutMk cId="3712942535" sldId="2147483664"/>
              <ac:spMk id="2" creationId="{9138DD8C-3081-910D-E096-E520640A997C}"/>
            </ac:spMkLst>
          </pc:spChg>
          <pc:spChg chg="del">
            <ac:chgData name="Patrick Molligo" userId="3bb0837e-4947-4629-9175-5c7940436ad2" providerId="ADAL" clId="{672E5775-1B4D-4564-AF11-3E6CE885449A}" dt="2023-05-09T19:01:19.561" v="530" actId="478"/>
            <ac:spMkLst>
              <pc:docMk/>
              <pc:sldMasterMk cId="2393917226" sldId="2147483660"/>
              <pc:sldLayoutMk cId="3712942535" sldId="2147483664"/>
              <ac:spMk id="5" creationId="{00000000-0000-0000-0000-000000000000}"/>
            </ac:spMkLst>
          </pc:spChg>
        </pc:sldLayoutChg>
        <pc:sldLayoutChg chg="addSp delSp modSp mod">
          <pc:chgData name="Patrick Molligo" userId="3bb0837e-4947-4629-9175-5c7940436ad2" providerId="ADAL" clId="{672E5775-1B4D-4564-AF11-3E6CE885449A}" dt="2023-05-09T19:01:22.169" v="533"/>
          <pc:sldLayoutMkLst>
            <pc:docMk/>
            <pc:sldMasterMk cId="2393917226" sldId="2147483660"/>
            <pc:sldLayoutMk cId="2241311556" sldId="2147483665"/>
          </pc:sldLayoutMkLst>
          <pc:spChg chg="add mod">
            <ac:chgData name="Patrick Molligo" userId="3bb0837e-4947-4629-9175-5c7940436ad2" providerId="ADAL" clId="{672E5775-1B4D-4564-AF11-3E6CE885449A}" dt="2023-05-09T19:01:22.169" v="533"/>
            <ac:spMkLst>
              <pc:docMk/>
              <pc:sldMasterMk cId="2393917226" sldId="2147483660"/>
              <pc:sldLayoutMk cId="2241311556" sldId="2147483665"/>
              <ac:spMk id="2" creationId="{9B53903B-E1CE-E38A-F095-26E531E55ECE}"/>
            </ac:spMkLst>
          </pc:spChg>
          <pc:spChg chg="del">
            <ac:chgData name="Patrick Molligo" userId="3bb0837e-4947-4629-9175-5c7940436ad2" providerId="ADAL" clId="{672E5775-1B4D-4564-AF11-3E6CE885449A}" dt="2023-05-09T19:01:22.012" v="532" actId="478"/>
            <ac:spMkLst>
              <pc:docMk/>
              <pc:sldMasterMk cId="2393917226" sldId="2147483660"/>
              <pc:sldLayoutMk cId="2241311556" sldId="2147483665"/>
              <ac:spMk id="7" creationId="{00000000-0000-0000-0000-000000000000}"/>
            </ac:spMkLst>
          </pc:spChg>
        </pc:sldLayoutChg>
      </pc:sldMasterChg>
    </pc:docChg>
  </pc:docChgLst>
  <pc:docChgLst>
    <pc:chgData name="Patrick Molligo" userId="3bb0837e-4947-4629-9175-5c7940436ad2" providerId="ADAL" clId="{2A791C14-08D6-4CCB-9CC0-ABC6091C39C4}"/>
    <pc:docChg chg="modSld">
      <pc:chgData name="Patrick Molligo" userId="3bb0837e-4947-4629-9175-5c7940436ad2" providerId="ADAL" clId="{2A791C14-08D6-4CCB-9CC0-ABC6091C39C4}" dt="2023-08-16T21:41:23.940" v="112" actId="20577"/>
      <pc:docMkLst>
        <pc:docMk/>
      </pc:docMkLst>
      <pc:sldChg chg="modSp mod">
        <pc:chgData name="Patrick Molligo" userId="3bb0837e-4947-4629-9175-5c7940436ad2" providerId="ADAL" clId="{2A791C14-08D6-4CCB-9CC0-ABC6091C39C4}" dt="2023-08-16T21:41:23.940" v="112" actId="20577"/>
        <pc:sldMkLst>
          <pc:docMk/>
          <pc:sldMk cId="349852564" sldId="256"/>
        </pc:sldMkLst>
        <pc:spChg chg="mod">
          <ac:chgData name="Patrick Molligo" userId="3bb0837e-4947-4629-9175-5c7940436ad2" providerId="ADAL" clId="{2A791C14-08D6-4CCB-9CC0-ABC6091C39C4}" dt="2023-08-16T21:41:18.276" v="110" actId="14100"/>
          <ac:spMkLst>
            <pc:docMk/>
            <pc:sldMk cId="349852564" sldId="256"/>
            <ac:spMk id="2" creationId="{76291A4A-1768-368F-629D-944CE894698A}"/>
          </ac:spMkLst>
        </pc:spChg>
        <pc:spChg chg="mod">
          <ac:chgData name="Patrick Molligo" userId="3bb0837e-4947-4629-9175-5c7940436ad2" providerId="ADAL" clId="{2A791C14-08D6-4CCB-9CC0-ABC6091C39C4}" dt="2023-08-16T21:41:23.940" v="112" actId="20577"/>
          <ac:spMkLst>
            <pc:docMk/>
            <pc:sldMk cId="349852564" sldId="256"/>
            <ac:spMk id="3" creationId="{ADC3A071-3C33-E626-4B4F-6C99F181CC81}"/>
          </ac:spMkLst>
        </pc:spChg>
      </pc:sldChg>
    </pc:docChg>
  </pc:docChgLst>
  <pc:docChgLst>
    <pc:chgData name="Patrick Molligo" userId="3bb0837e-4947-4629-9175-5c7940436ad2" providerId="ADAL" clId="{B25597F9-3380-45E9-BD4C-06F768EB679A}"/>
    <pc:docChg chg="undo custSel modSld">
      <pc:chgData name="Patrick Molligo" userId="3bb0837e-4947-4629-9175-5c7940436ad2" providerId="ADAL" clId="{B25597F9-3380-45E9-BD4C-06F768EB679A}" dt="2023-10-31T19:58:07.985" v="89" actId="20577"/>
      <pc:docMkLst>
        <pc:docMk/>
      </pc:docMkLst>
      <pc:sldChg chg="addSp delSp modSp mod">
        <pc:chgData name="Patrick Molligo" userId="3bb0837e-4947-4629-9175-5c7940436ad2" providerId="ADAL" clId="{B25597F9-3380-45E9-BD4C-06F768EB679A}" dt="2023-10-31T19:58:07.985" v="89" actId="20577"/>
        <pc:sldMkLst>
          <pc:docMk/>
          <pc:sldMk cId="1420031260" sldId="327"/>
        </pc:sldMkLst>
        <pc:spChg chg="del">
          <ac:chgData name="Patrick Molligo" userId="3bb0837e-4947-4629-9175-5c7940436ad2" providerId="ADAL" clId="{B25597F9-3380-45E9-BD4C-06F768EB679A}" dt="2023-10-31T19:53:18.707" v="0" actId="478"/>
          <ac:spMkLst>
            <pc:docMk/>
            <pc:sldMk cId="1420031260" sldId="327"/>
            <ac:spMk id="11" creationId="{ABDA3751-409F-0EEF-76FF-6E0F41EC7D37}"/>
          </ac:spMkLst>
        </pc:spChg>
        <pc:graphicFrameChg chg="add mod modGraphic">
          <ac:chgData name="Patrick Molligo" userId="3bb0837e-4947-4629-9175-5c7940436ad2" providerId="ADAL" clId="{B25597F9-3380-45E9-BD4C-06F768EB679A}" dt="2023-10-31T19:58:07.985" v="89" actId="20577"/>
          <ac:graphicFrameMkLst>
            <pc:docMk/>
            <pc:sldMk cId="1420031260" sldId="327"/>
            <ac:graphicFrameMk id="5" creationId="{81C6C030-44CC-15A0-D0CC-DCE112AE33F7}"/>
          </ac:graphicFrameMkLst>
        </pc:graphicFrameChg>
      </pc:sldChg>
    </pc:docChg>
  </pc:docChgLst>
  <pc:docChgLst>
    <pc:chgData name="Patrick Molligo" userId="3bb0837e-4947-4629-9175-5c7940436ad2" providerId="ADAL" clId="{216BD09B-C8D2-4ACD-9151-9E8142254C4C}"/>
    <pc:docChg chg="undo custSel addSld delSld modSld sldOrd">
      <pc:chgData name="Patrick Molligo" userId="3bb0837e-4947-4629-9175-5c7940436ad2" providerId="ADAL" clId="{216BD09B-C8D2-4ACD-9151-9E8142254C4C}" dt="2023-10-31T19:02:54.795" v="824" actId="20577"/>
      <pc:docMkLst>
        <pc:docMk/>
      </pc:docMkLst>
      <pc:sldChg chg="modSp mod">
        <pc:chgData name="Patrick Molligo" userId="3bb0837e-4947-4629-9175-5c7940436ad2" providerId="ADAL" clId="{216BD09B-C8D2-4ACD-9151-9E8142254C4C}" dt="2023-10-31T05:05:22.615" v="11" actId="20577"/>
        <pc:sldMkLst>
          <pc:docMk/>
          <pc:sldMk cId="349852564" sldId="256"/>
        </pc:sldMkLst>
        <pc:spChg chg="mod">
          <ac:chgData name="Patrick Molligo" userId="3bb0837e-4947-4629-9175-5c7940436ad2" providerId="ADAL" clId="{216BD09B-C8D2-4ACD-9151-9E8142254C4C}" dt="2023-10-31T05:04:42.473" v="0"/>
          <ac:spMkLst>
            <pc:docMk/>
            <pc:sldMk cId="349852564" sldId="256"/>
            <ac:spMk id="2" creationId="{76291A4A-1768-368F-629D-944CE894698A}"/>
          </ac:spMkLst>
        </pc:spChg>
        <pc:spChg chg="mod">
          <ac:chgData name="Patrick Molligo" userId="3bb0837e-4947-4629-9175-5c7940436ad2" providerId="ADAL" clId="{216BD09B-C8D2-4ACD-9151-9E8142254C4C}" dt="2023-10-31T05:05:22.615" v="11" actId="20577"/>
          <ac:spMkLst>
            <pc:docMk/>
            <pc:sldMk cId="349852564" sldId="256"/>
            <ac:spMk id="3" creationId="{ADC3A071-3C33-E626-4B4F-6C99F181CC81}"/>
          </ac:spMkLst>
        </pc:spChg>
      </pc:sldChg>
      <pc:sldChg chg="add">
        <pc:chgData name="Patrick Molligo" userId="3bb0837e-4947-4629-9175-5c7940436ad2" providerId="ADAL" clId="{216BD09B-C8D2-4ACD-9151-9E8142254C4C}" dt="2023-10-31T18:20:33.671" v="382"/>
        <pc:sldMkLst>
          <pc:docMk/>
          <pc:sldMk cId="4113640855" sldId="258"/>
        </pc:sldMkLst>
      </pc:sldChg>
      <pc:sldChg chg="ord">
        <pc:chgData name="Patrick Molligo" userId="3bb0837e-4947-4629-9175-5c7940436ad2" providerId="ADAL" clId="{216BD09B-C8D2-4ACD-9151-9E8142254C4C}" dt="2023-10-31T14:23:14.816" v="55"/>
        <pc:sldMkLst>
          <pc:docMk/>
          <pc:sldMk cId="3482449966" sldId="260"/>
        </pc:sldMkLst>
      </pc:sldChg>
      <pc:sldChg chg="del">
        <pc:chgData name="Patrick Molligo" userId="3bb0837e-4947-4629-9175-5c7940436ad2" providerId="ADAL" clId="{216BD09B-C8D2-4ACD-9151-9E8142254C4C}" dt="2023-10-31T06:31:02.647" v="13" actId="47"/>
        <pc:sldMkLst>
          <pc:docMk/>
          <pc:sldMk cId="4144446268" sldId="262"/>
        </pc:sldMkLst>
      </pc:sldChg>
      <pc:sldChg chg="ord">
        <pc:chgData name="Patrick Molligo" userId="3bb0837e-4947-4629-9175-5c7940436ad2" providerId="ADAL" clId="{216BD09B-C8D2-4ACD-9151-9E8142254C4C}" dt="2023-10-31T06:36:47.233" v="23"/>
        <pc:sldMkLst>
          <pc:docMk/>
          <pc:sldMk cId="1837072187" sldId="263"/>
        </pc:sldMkLst>
      </pc:sldChg>
      <pc:sldChg chg="ord">
        <pc:chgData name="Patrick Molligo" userId="3bb0837e-4947-4629-9175-5c7940436ad2" providerId="ADAL" clId="{216BD09B-C8D2-4ACD-9151-9E8142254C4C}" dt="2023-10-31T06:36:56.270" v="25"/>
        <pc:sldMkLst>
          <pc:docMk/>
          <pc:sldMk cId="919009066" sldId="264"/>
        </pc:sldMkLst>
      </pc:sldChg>
      <pc:sldChg chg="del">
        <pc:chgData name="Patrick Molligo" userId="3bb0837e-4947-4629-9175-5c7940436ad2" providerId="ADAL" clId="{216BD09B-C8D2-4ACD-9151-9E8142254C4C}" dt="2023-10-31T06:38:51.460" v="35" actId="47"/>
        <pc:sldMkLst>
          <pc:docMk/>
          <pc:sldMk cId="4149703356" sldId="273"/>
        </pc:sldMkLst>
      </pc:sldChg>
      <pc:sldChg chg="ord">
        <pc:chgData name="Patrick Molligo" userId="3bb0837e-4947-4629-9175-5c7940436ad2" providerId="ADAL" clId="{216BD09B-C8D2-4ACD-9151-9E8142254C4C}" dt="2023-10-31T17:41:44.763" v="375"/>
        <pc:sldMkLst>
          <pc:docMk/>
          <pc:sldMk cId="2320125099" sldId="286"/>
        </pc:sldMkLst>
      </pc:sldChg>
      <pc:sldChg chg="ord">
        <pc:chgData name="Patrick Molligo" userId="3bb0837e-4947-4629-9175-5c7940436ad2" providerId="ADAL" clId="{216BD09B-C8D2-4ACD-9151-9E8142254C4C}" dt="2023-10-31T14:23:08.453" v="53"/>
        <pc:sldMkLst>
          <pc:docMk/>
          <pc:sldMk cId="2203537074" sldId="287"/>
        </pc:sldMkLst>
      </pc:sldChg>
      <pc:sldChg chg="modSp setBg">
        <pc:chgData name="Patrick Molligo" userId="3bb0837e-4947-4629-9175-5c7940436ad2" providerId="ADAL" clId="{216BD09B-C8D2-4ACD-9151-9E8142254C4C}" dt="2023-10-31T16:56:02.868" v="195"/>
        <pc:sldMkLst>
          <pc:docMk/>
          <pc:sldMk cId="1700127592" sldId="292"/>
        </pc:sldMkLst>
        <pc:graphicFrameChg chg="mod">
          <ac:chgData name="Patrick Molligo" userId="3bb0837e-4947-4629-9175-5c7940436ad2" providerId="ADAL" clId="{216BD09B-C8D2-4ACD-9151-9E8142254C4C}" dt="2023-10-31T16:55:42.168" v="192"/>
          <ac:graphicFrameMkLst>
            <pc:docMk/>
            <pc:sldMk cId="1700127592" sldId="292"/>
            <ac:graphicFrameMk id="4" creationId="{4F1ED542-6A32-9179-7F94-E1F731568BC6}"/>
          </ac:graphicFrameMkLst>
        </pc:graphicFrameChg>
      </pc:sldChg>
      <pc:sldChg chg="ord">
        <pc:chgData name="Patrick Molligo" userId="3bb0837e-4947-4629-9175-5c7940436ad2" providerId="ADAL" clId="{216BD09B-C8D2-4ACD-9151-9E8142254C4C}" dt="2023-10-31T17:41:54.090" v="377"/>
        <pc:sldMkLst>
          <pc:docMk/>
          <pc:sldMk cId="1286564088" sldId="294"/>
        </pc:sldMkLst>
      </pc:sldChg>
      <pc:sldChg chg="del">
        <pc:chgData name="Patrick Molligo" userId="3bb0837e-4947-4629-9175-5c7940436ad2" providerId="ADAL" clId="{216BD09B-C8D2-4ACD-9151-9E8142254C4C}" dt="2023-10-31T06:38:22.825" v="34" actId="47"/>
        <pc:sldMkLst>
          <pc:docMk/>
          <pc:sldMk cId="2354227105" sldId="295"/>
        </pc:sldMkLst>
      </pc:sldChg>
      <pc:sldChg chg="del">
        <pc:chgData name="Patrick Molligo" userId="3bb0837e-4947-4629-9175-5c7940436ad2" providerId="ADAL" clId="{216BD09B-C8D2-4ACD-9151-9E8142254C4C}" dt="2023-10-31T06:38:22.825" v="34" actId="47"/>
        <pc:sldMkLst>
          <pc:docMk/>
          <pc:sldMk cId="1435010223" sldId="296"/>
        </pc:sldMkLst>
      </pc:sldChg>
      <pc:sldChg chg="addSp delSp modSp mod">
        <pc:chgData name="Patrick Molligo" userId="3bb0837e-4947-4629-9175-5c7940436ad2" providerId="ADAL" clId="{216BD09B-C8D2-4ACD-9151-9E8142254C4C}" dt="2023-10-31T18:49:43.263" v="446" actId="1076"/>
        <pc:sldMkLst>
          <pc:docMk/>
          <pc:sldMk cId="3144448643" sldId="298"/>
        </pc:sldMkLst>
        <pc:spChg chg="mod">
          <ac:chgData name="Patrick Molligo" userId="3bb0837e-4947-4629-9175-5c7940436ad2" providerId="ADAL" clId="{216BD09B-C8D2-4ACD-9151-9E8142254C4C}" dt="2023-10-31T18:49:37.650" v="443" actId="20577"/>
          <ac:spMkLst>
            <pc:docMk/>
            <pc:sldMk cId="3144448643" sldId="298"/>
            <ac:spMk id="2" creationId="{0A6CDB6E-E80D-0A83-F8AE-ED7DE0B7914A}"/>
          </ac:spMkLst>
        </pc:spChg>
        <pc:spChg chg="add mod">
          <ac:chgData name="Patrick Molligo" userId="3bb0837e-4947-4629-9175-5c7940436ad2" providerId="ADAL" clId="{216BD09B-C8D2-4ACD-9151-9E8142254C4C}" dt="2023-10-31T17:43:00.852" v="380" actId="478"/>
          <ac:spMkLst>
            <pc:docMk/>
            <pc:sldMk cId="3144448643" sldId="298"/>
            <ac:spMk id="6" creationId="{FEB0F201-C0A0-882E-F062-626368DAE334}"/>
          </ac:spMkLst>
        </pc:spChg>
        <pc:spChg chg="del">
          <ac:chgData name="Patrick Molligo" userId="3bb0837e-4947-4629-9175-5c7940436ad2" providerId="ADAL" clId="{216BD09B-C8D2-4ACD-9151-9E8142254C4C}" dt="2023-10-31T17:43:01.979" v="381" actId="478"/>
          <ac:spMkLst>
            <pc:docMk/>
            <pc:sldMk cId="3144448643" sldId="298"/>
            <ac:spMk id="11" creationId="{B8FF381B-5A2C-169E-DCC5-562F12894844}"/>
          </ac:spMkLst>
        </pc:spChg>
        <pc:picChg chg="add mod">
          <ac:chgData name="Patrick Molligo" userId="3bb0837e-4947-4629-9175-5c7940436ad2" providerId="ADAL" clId="{216BD09B-C8D2-4ACD-9151-9E8142254C4C}" dt="2023-10-31T18:49:43.263" v="446" actId="1076"/>
          <ac:picMkLst>
            <pc:docMk/>
            <pc:sldMk cId="3144448643" sldId="298"/>
            <ac:picMk id="9" creationId="{603E8F9F-3647-E312-6C8C-3F1ACBEE5B6D}"/>
          </ac:picMkLst>
        </pc:picChg>
        <pc:picChg chg="del">
          <ac:chgData name="Patrick Molligo" userId="3bb0837e-4947-4629-9175-5c7940436ad2" providerId="ADAL" clId="{216BD09B-C8D2-4ACD-9151-9E8142254C4C}" dt="2023-10-31T17:43:00.852" v="380" actId="478"/>
          <ac:picMkLst>
            <pc:docMk/>
            <pc:sldMk cId="3144448643" sldId="298"/>
            <ac:picMk id="10" creationId="{86C198E2-C0B7-0BCE-0C64-6E38B5168042}"/>
          </ac:picMkLst>
        </pc:picChg>
      </pc:sldChg>
      <pc:sldChg chg="del">
        <pc:chgData name="Patrick Molligo" userId="3bb0837e-4947-4629-9175-5c7940436ad2" providerId="ADAL" clId="{216BD09B-C8D2-4ACD-9151-9E8142254C4C}" dt="2023-10-31T06:31:43.026" v="14" actId="47"/>
        <pc:sldMkLst>
          <pc:docMk/>
          <pc:sldMk cId="1641537362" sldId="299"/>
        </pc:sldMkLst>
      </pc:sldChg>
      <pc:sldChg chg="modSp mod ord">
        <pc:chgData name="Patrick Molligo" userId="3bb0837e-4947-4629-9175-5c7940436ad2" providerId="ADAL" clId="{216BD09B-C8D2-4ACD-9151-9E8142254C4C}" dt="2023-10-31T19:02:05.592" v="762" actId="6549"/>
        <pc:sldMkLst>
          <pc:docMk/>
          <pc:sldMk cId="3522108690" sldId="300"/>
        </pc:sldMkLst>
        <pc:spChg chg="mod">
          <ac:chgData name="Patrick Molligo" userId="3bb0837e-4947-4629-9175-5c7940436ad2" providerId="ADAL" clId="{216BD09B-C8D2-4ACD-9151-9E8142254C4C}" dt="2023-10-31T06:43:38.170" v="46"/>
          <ac:spMkLst>
            <pc:docMk/>
            <pc:sldMk cId="3522108690" sldId="300"/>
            <ac:spMk id="2" creationId="{8267083D-3C27-C4D7-A245-336BB3BC1235}"/>
          </ac:spMkLst>
        </pc:spChg>
        <pc:spChg chg="mod">
          <ac:chgData name="Patrick Molligo" userId="3bb0837e-4947-4629-9175-5c7940436ad2" providerId="ADAL" clId="{216BD09B-C8D2-4ACD-9151-9E8142254C4C}" dt="2023-10-31T19:02:05.592" v="762" actId="6549"/>
          <ac:spMkLst>
            <pc:docMk/>
            <pc:sldMk cId="3522108690" sldId="300"/>
            <ac:spMk id="3" creationId="{DE69BE28-5234-81EC-494F-FD9CA13D36AC}"/>
          </ac:spMkLst>
        </pc:spChg>
      </pc:sldChg>
      <pc:sldChg chg="ord">
        <pc:chgData name="Patrick Molligo" userId="3bb0837e-4947-4629-9175-5c7940436ad2" providerId="ADAL" clId="{216BD09B-C8D2-4ACD-9151-9E8142254C4C}" dt="2023-10-31T06:44:03.740" v="49"/>
        <pc:sldMkLst>
          <pc:docMk/>
          <pc:sldMk cId="3656267308" sldId="301"/>
        </pc:sldMkLst>
      </pc:sldChg>
      <pc:sldChg chg="ord">
        <pc:chgData name="Patrick Molligo" userId="3bb0837e-4947-4629-9175-5c7940436ad2" providerId="ADAL" clId="{216BD09B-C8D2-4ACD-9151-9E8142254C4C}" dt="2023-10-31T14:23:03.480" v="51"/>
        <pc:sldMkLst>
          <pc:docMk/>
          <pc:sldMk cId="2996591017" sldId="302"/>
        </pc:sldMkLst>
      </pc:sldChg>
      <pc:sldChg chg="modSp mod ord">
        <pc:chgData name="Patrick Molligo" userId="3bb0837e-4947-4629-9175-5c7940436ad2" providerId="ADAL" clId="{216BD09B-C8D2-4ACD-9151-9E8142254C4C}" dt="2023-10-31T19:02:54.795" v="824" actId="20577"/>
        <pc:sldMkLst>
          <pc:docMk/>
          <pc:sldMk cId="82948858" sldId="303"/>
        </pc:sldMkLst>
        <pc:spChg chg="mod">
          <ac:chgData name="Patrick Molligo" userId="3bb0837e-4947-4629-9175-5c7940436ad2" providerId="ADAL" clId="{216BD09B-C8D2-4ACD-9151-9E8142254C4C}" dt="2023-10-31T06:40:35.732" v="43"/>
          <ac:spMkLst>
            <pc:docMk/>
            <pc:sldMk cId="82948858" sldId="303"/>
            <ac:spMk id="2" creationId="{8267083D-3C27-C4D7-A245-336BB3BC1235}"/>
          </ac:spMkLst>
        </pc:spChg>
        <pc:spChg chg="mod">
          <ac:chgData name="Patrick Molligo" userId="3bb0837e-4947-4629-9175-5c7940436ad2" providerId="ADAL" clId="{216BD09B-C8D2-4ACD-9151-9E8142254C4C}" dt="2023-10-31T19:02:54.795" v="824" actId="20577"/>
          <ac:spMkLst>
            <pc:docMk/>
            <pc:sldMk cId="82948858" sldId="303"/>
            <ac:spMk id="3" creationId="{DE69BE28-5234-81EC-494F-FD9CA13D36AC}"/>
          </ac:spMkLst>
        </pc:spChg>
      </pc:sldChg>
      <pc:sldChg chg="del">
        <pc:chgData name="Patrick Molligo" userId="3bb0837e-4947-4629-9175-5c7940436ad2" providerId="ADAL" clId="{216BD09B-C8D2-4ACD-9151-9E8142254C4C}" dt="2023-10-31T06:39:12.643" v="37" actId="47"/>
        <pc:sldMkLst>
          <pc:docMk/>
          <pc:sldMk cId="3314565922" sldId="304"/>
        </pc:sldMkLst>
      </pc:sldChg>
      <pc:sldChg chg="modSp mod">
        <pc:chgData name="Patrick Molligo" userId="3bb0837e-4947-4629-9175-5c7940436ad2" providerId="ADAL" clId="{216BD09B-C8D2-4ACD-9151-9E8142254C4C}" dt="2023-10-31T16:51:53.053" v="158" actId="20577"/>
        <pc:sldMkLst>
          <pc:docMk/>
          <pc:sldMk cId="1309058445" sldId="305"/>
        </pc:sldMkLst>
        <pc:spChg chg="mod">
          <ac:chgData name="Patrick Molligo" userId="3bb0837e-4947-4629-9175-5c7940436ad2" providerId="ADAL" clId="{216BD09B-C8D2-4ACD-9151-9E8142254C4C}" dt="2023-10-31T16:51:53.053" v="158" actId="20577"/>
          <ac:spMkLst>
            <pc:docMk/>
            <pc:sldMk cId="1309058445" sldId="305"/>
            <ac:spMk id="5" creationId="{C137F3AF-4DDA-B02A-545D-93B428C29E00}"/>
          </ac:spMkLst>
        </pc:spChg>
      </pc:sldChg>
      <pc:sldChg chg="addSp delSp modSp mod ord">
        <pc:chgData name="Patrick Molligo" userId="3bb0837e-4947-4629-9175-5c7940436ad2" providerId="ADAL" clId="{216BD09B-C8D2-4ACD-9151-9E8142254C4C}" dt="2023-10-31T18:57:37.284" v="510"/>
        <pc:sldMkLst>
          <pc:docMk/>
          <pc:sldMk cId="492637273" sldId="306"/>
        </pc:sldMkLst>
        <pc:spChg chg="mod">
          <ac:chgData name="Patrick Molligo" userId="3bb0837e-4947-4629-9175-5c7940436ad2" providerId="ADAL" clId="{216BD09B-C8D2-4ACD-9151-9E8142254C4C}" dt="2023-10-31T18:57:30.569" v="508" actId="20577"/>
          <ac:spMkLst>
            <pc:docMk/>
            <pc:sldMk cId="492637273" sldId="306"/>
            <ac:spMk id="2" creationId="{3910DD82-F058-3FEB-4670-03278FDE1CFB}"/>
          </ac:spMkLst>
        </pc:spChg>
        <pc:spChg chg="add mod">
          <ac:chgData name="Patrick Molligo" userId="3bb0837e-4947-4629-9175-5c7940436ad2" providerId="ADAL" clId="{216BD09B-C8D2-4ACD-9151-9E8142254C4C}" dt="2023-10-31T17:42:54.780" v="378" actId="478"/>
          <ac:spMkLst>
            <pc:docMk/>
            <pc:sldMk cId="492637273" sldId="306"/>
            <ac:spMk id="7" creationId="{22700062-FF2A-BD07-9CF0-86698E09D68F}"/>
          </ac:spMkLst>
        </pc:spChg>
        <pc:spChg chg="del">
          <ac:chgData name="Patrick Molligo" userId="3bb0837e-4947-4629-9175-5c7940436ad2" providerId="ADAL" clId="{216BD09B-C8D2-4ACD-9151-9E8142254C4C}" dt="2023-10-31T17:42:58.776" v="379" actId="478"/>
          <ac:spMkLst>
            <pc:docMk/>
            <pc:sldMk cId="492637273" sldId="306"/>
            <ac:spMk id="9" creationId="{34CE9A24-6E8A-1CFE-E889-A008345B70CC}"/>
          </ac:spMkLst>
        </pc:spChg>
        <pc:picChg chg="del">
          <ac:chgData name="Patrick Molligo" userId="3bb0837e-4947-4629-9175-5c7940436ad2" providerId="ADAL" clId="{216BD09B-C8D2-4ACD-9151-9E8142254C4C}" dt="2023-10-31T17:42:54.780" v="378" actId="478"/>
          <ac:picMkLst>
            <pc:docMk/>
            <pc:sldMk cId="492637273" sldId="306"/>
            <ac:picMk id="8" creationId="{A25B6FE2-3E9C-37C1-24D1-EB0BB116FE20}"/>
          </ac:picMkLst>
        </pc:picChg>
        <pc:picChg chg="add mod">
          <ac:chgData name="Patrick Molligo" userId="3bb0837e-4947-4629-9175-5c7940436ad2" providerId="ADAL" clId="{216BD09B-C8D2-4ACD-9151-9E8142254C4C}" dt="2023-10-31T18:57:14.967" v="451" actId="1076"/>
          <ac:picMkLst>
            <pc:docMk/>
            <pc:sldMk cId="492637273" sldId="306"/>
            <ac:picMk id="11" creationId="{056636AC-DB9A-9757-5B6B-7F24FC543C19}"/>
          </ac:picMkLst>
        </pc:picChg>
      </pc:sldChg>
      <pc:sldChg chg="del">
        <pc:chgData name="Patrick Molligo" userId="3bb0837e-4947-4629-9175-5c7940436ad2" providerId="ADAL" clId="{216BD09B-C8D2-4ACD-9151-9E8142254C4C}" dt="2023-10-31T06:35:17.839" v="18" actId="47"/>
        <pc:sldMkLst>
          <pc:docMk/>
          <pc:sldMk cId="298138515" sldId="307"/>
        </pc:sldMkLst>
      </pc:sldChg>
      <pc:sldChg chg="del">
        <pc:chgData name="Patrick Molligo" userId="3bb0837e-4947-4629-9175-5c7940436ad2" providerId="ADAL" clId="{216BD09B-C8D2-4ACD-9151-9E8142254C4C}" dt="2023-10-31T06:35:12.743" v="16" actId="47"/>
        <pc:sldMkLst>
          <pc:docMk/>
          <pc:sldMk cId="2058978382" sldId="308"/>
        </pc:sldMkLst>
      </pc:sldChg>
      <pc:sldChg chg="del">
        <pc:chgData name="Patrick Molligo" userId="3bb0837e-4947-4629-9175-5c7940436ad2" providerId="ADAL" clId="{216BD09B-C8D2-4ACD-9151-9E8142254C4C}" dt="2023-10-31T06:35:15.675" v="17" actId="47"/>
        <pc:sldMkLst>
          <pc:docMk/>
          <pc:sldMk cId="4110486467" sldId="309"/>
        </pc:sldMkLst>
      </pc:sldChg>
      <pc:sldChg chg="modSp del ord">
        <pc:chgData name="Patrick Molligo" userId="3bb0837e-4947-4629-9175-5c7940436ad2" providerId="ADAL" clId="{216BD09B-C8D2-4ACD-9151-9E8142254C4C}" dt="2023-10-31T18:57:54.756" v="511" actId="47"/>
        <pc:sldMkLst>
          <pc:docMk/>
          <pc:sldMk cId="1243810517" sldId="312"/>
        </pc:sldMkLst>
        <pc:spChg chg="mod">
          <ac:chgData name="Patrick Molligo" userId="3bb0837e-4947-4629-9175-5c7940436ad2" providerId="ADAL" clId="{216BD09B-C8D2-4ACD-9151-9E8142254C4C}" dt="2023-10-31T16:57:30.924" v="248" actId="6549"/>
          <ac:spMkLst>
            <pc:docMk/>
            <pc:sldMk cId="1243810517" sldId="312"/>
            <ac:spMk id="6" creationId="{7924B4E2-7B57-1CE6-9B03-4624E872E93B}"/>
          </ac:spMkLst>
        </pc:spChg>
      </pc:sldChg>
      <pc:sldChg chg="del">
        <pc:chgData name="Patrick Molligo" userId="3bb0837e-4947-4629-9175-5c7940436ad2" providerId="ADAL" clId="{216BD09B-C8D2-4ACD-9151-9E8142254C4C}" dt="2023-10-31T06:39:05.835" v="36" actId="47"/>
        <pc:sldMkLst>
          <pc:docMk/>
          <pc:sldMk cId="3355581132" sldId="313"/>
        </pc:sldMkLst>
      </pc:sldChg>
      <pc:sldChg chg="del">
        <pc:chgData name="Patrick Molligo" userId="3bb0837e-4947-4629-9175-5c7940436ad2" providerId="ADAL" clId="{216BD09B-C8D2-4ACD-9151-9E8142254C4C}" dt="2023-10-31T06:38:22.825" v="34" actId="47"/>
        <pc:sldMkLst>
          <pc:docMk/>
          <pc:sldMk cId="330546069" sldId="314"/>
        </pc:sldMkLst>
      </pc:sldChg>
      <pc:sldChg chg="add del ord">
        <pc:chgData name="Patrick Molligo" userId="3bb0837e-4947-4629-9175-5c7940436ad2" providerId="ADAL" clId="{216BD09B-C8D2-4ACD-9151-9E8142254C4C}" dt="2023-10-31T06:43:42.373" v="47" actId="47"/>
        <pc:sldMkLst>
          <pc:docMk/>
          <pc:sldMk cId="1858854046" sldId="315"/>
        </pc:sldMkLst>
      </pc:sldChg>
      <pc:sldChg chg="add">
        <pc:chgData name="Patrick Molligo" userId="3bb0837e-4947-4629-9175-5c7940436ad2" providerId="ADAL" clId="{216BD09B-C8D2-4ACD-9151-9E8142254C4C}" dt="2023-10-31T06:34:48.863" v="15"/>
        <pc:sldMkLst>
          <pc:docMk/>
          <pc:sldMk cId="2080813331" sldId="316"/>
        </pc:sldMkLst>
      </pc:sldChg>
      <pc:sldChg chg="add">
        <pc:chgData name="Patrick Molligo" userId="3bb0837e-4947-4629-9175-5c7940436ad2" providerId="ADAL" clId="{216BD09B-C8D2-4ACD-9151-9E8142254C4C}" dt="2023-10-31T06:39:44.767" v="40"/>
        <pc:sldMkLst>
          <pc:docMk/>
          <pc:sldMk cId="2759450918" sldId="317"/>
        </pc:sldMkLst>
      </pc:sldChg>
      <pc:sldChg chg="addSp delSp modSp add mod setBg delAnim">
        <pc:chgData name="Patrick Molligo" userId="3bb0837e-4947-4629-9175-5c7940436ad2" providerId="ADAL" clId="{216BD09B-C8D2-4ACD-9151-9E8142254C4C}" dt="2023-10-31T16:50:30.791" v="123" actId="1037"/>
        <pc:sldMkLst>
          <pc:docMk/>
          <pc:sldMk cId="61433280" sldId="318"/>
        </pc:sldMkLst>
        <pc:spChg chg="add del mod">
          <ac:chgData name="Patrick Molligo" userId="3bb0837e-4947-4629-9175-5c7940436ad2" providerId="ADAL" clId="{216BD09B-C8D2-4ACD-9151-9E8142254C4C}" dt="2023-10-31T16:48:47.618" v="85" actId="478"/>
          <ac:spMkLst>
            <pc:docMk/>
            <pc:sldMk cId="61433280" sldId="318"/>
            <ac:spMk id="2" creationId="{A7CDAD19-0161-BA4D-74EF-AD263B1BD79D}"/>
          </ac:spMkLst>
        </pc:spChg>
        <pc:spChg chg="mod">
          <ac:chgData name="Patrick Molligo" userId="3bb0837e-4947-4629-9175-5c7940436ad2" providerId="ADAL" clId="{216BD09B-C8D2-4ACD-9151-9E8142254C4C}" dt="2023-10-31T16:48:44.129" v="83" actId="26606"/>
          <ac:spMkLst>
            <pc:docMk/>
            <pc:sldMk cId="61433280" sldId="318"/>
            <ac:spMk id="3" creationId="{CAA7F032-CE3C-6D4F-7EFF-B3B79D0D7437}"/>
          </ac:spMkLst>
        </pc:spChg>
        <pc:spChg chg="mod">
          <ac:chgData name="Patrick Molligo" userId="3bb0837e-4947-4629-9175-5c7940436ad2" providerId="ADAL" clId="{216BD09B-C8D2-4ACD-9151-9E8142254C4C}" dt="2023-10-31T16:48:44.129" v="83" actId="26606"/>
          <ac:spMkLst>
            <pc:docMk/>
            <pc:sldMk cId="61433280" sldId="318"/>
            <ac:spMk id="4" creationId="{308C829D-D2BD-44D6-6F4F-F43BCAACE246}"/>
          </ac:spMkLst>
        </pc:spChg>
        <pc:spChg chg="mod">
          <ac:chgData name="Patrick Molligo" userId="3bb0837e-4947-4629-9175-5c7940436ad2" providerId="ADAL" clId="{216BD09B-C8D2-4ACD-9151-9E8142254C4C}" dt="2023-10-31T16:50:30.791" v="123" actId="1037"/>
          <ac:spMkLst>
            <pc:docMk/>
            <pc:sldMk cId="61433280" sldId="318"/>
            <ac:spMk id="5" creationId="{ED6BACAE-8608-5E84-183D-F9282F32C92D}"/>
          </ac:spMkLst>
        </pc:spChg>
        <pc:spChg chg="del mod">
          <ac:chgData name="Patrick Molligo" userId="3bb0837e-4947-4629-9175-5c7940436ad2" providerId="ADAL" clId="{216BD09B-C8D2-4ACD-9151-9E8142254C4C}" dt="2023-10-31T16:47:40.260" v="61" actId="478"/>
          <ac:spMkLst>
            <pc:docMk/>
            <pc:sldMk cId="61433280" sldId="318"/>
            <ac:spMk id="6" creationId="{7924B4E2-7B57-1CE6-9B03-4624E872E93B}"/>
          </ac:spMkLst>
        </pc:spChg>
        <pc:spChg chg="add del mod ord">
          <ac:chgData name="Patrick Molligo" userId="3bb0837e-4947-4629-9175-5c7940436ad2" providerId="ADAL" clId="{216BD09B-C8D2-4ACD-9151-9E8142254C4C}" dt="2023-10-31T16:48:46.560" v="84" actId="478"/>
          <ac:spMkLst>
            <pc:docMk/>
            <pc:sldMk cId="61433280" sldId="318"/>
            <ac:spMk id="8" creationId="{7501C5DB-8933-990F-E312-4E0EB595FF1A}"/>
          </ac:spMkLst>
        </pc:spChg>
        <pc:spChg chg="add del mod">
          <ac:chgData name="Patrick Molligo" userId="3bb0837e-4947-4629-9175-5c7940436ad2" providerId="ADAL" clId="{216BD09B-C8D2-4ACD-9151-9E8142254C4C}" dt="2023-10-31T16:48:43.795" v="82" actId="478"/>
          <ac:spMkLst>
            <pc:docMk/>
            <pc:sldMk cId="61433280" sldId="318"/>
            <ac:spMk id="12" creationId="{BC100197-48FF-1F7A-A499-B15B52B88E1E}"/>
          </ac:spMkLst>
        </pc:spChg>
        <pc:spChg chg="add del mod">
          <ac:chgData name="Patrick Molligo" userId="3bb0837e-4947-4629-9175-5c7940436ad2" providerId="ADAL" clId="{216BD09B-C8D2-4ACD-9151-9E8142254C4C}" dt="2023-10-31T16:48:43.641" v="81" actId="478"/>
          <ac:spMkLst>
            <pc:docMk/>
            <pc:sldMk cId="61433280" sldId="318"/>
            <ac:spMk id="14" creationId="{64108BBD-BC66-C399-D31B-0EC59E14A70C}"/>
          </ac:spMkLst>
        </pc:spChg>
        <pc:spChg chg="add del mod">
          <ac:chgData name="Patrick Molligo" userId="3bb0837e-4947-4629-9175-5c7940436ad2" providerId="ADAL" clId="{216BD09B-C8D2-4ACD-9151-9E8142254C4C}" dt="2023-10-31T16:48:48.815" v="86" actId="478"/>
          <ac:spMkLst>
            <pc:docMk/>
            <pc:sldMk cId="61433280" sldId="318"/>
            <ac:spMk id="16" creationId="{C566C8D1-9AFA-7830-29A1-3DFD038FD1FA}"/>
          </ac:spMkLst>
        </pc:spChg>
        <pc:spChg chg="add del">
          <ac:chgData name="Patrick Molligo" userId="3bb0837e-4947-4629-9175-5c7940436ad2" providerId="ADAL" clId="{216BD09B-C8D2-4ACD-9151-9E8142254C4C}" dt="2023-10-31T16:49:02.632" v="90" actId="478"/>
          <ac:spMkLst>
            <pc:docMk/>
            <pc:sldMk cId="61433280" sldId="318"/>
            <ac:spMk id="19" creationId="{CCC6395B-F0B5-5B7B-1870-08FF8E21CD07}"/>
          </ac:spMkLst>
        </pc:spChg>
        <pc:spChg chg="add del">
          <ac:chgData name="Patrick Molligo" userId="3bb0837e-4947-4629-9175-5c7940436ad2" providerId="ADAL" clId="{216BD09B-C8D2-4ACD-9151-9E8142254C4C}" dt="2023-10-31T16:48:09.349" v="65" actId="26606"/>
          <ac:spMkLst>
            <pc:docMk/>
            <pc:sldMk cId="61433280" sldId="318"/>
            <ac:spMk id="24" creationId="{10162E77-11AD-44A7-84EC-40C59EEFBD2E}"/>
          </ac:spMkLst>
        </pc:spChg>
        <pc:spChg chg="add del">
          <ac:chgData name="Patrick Molligo" userId="3bb0837e-4947-4629-9175-5c7940436ad2" providerId="ADAL" clId="{216BD09B-C8D2-4ACD-9151-9E8142254C4C}" dt="2023-10-31T16:48:09.349" v="65" actId="26606"/>
          <ac:spMkLst>
            <pc:docMk/>
            <pc:sldMk cId="61433280" sldId="318"/>
            <ac:spMk id="28" creationId="{6329CBCE-21AE-419D-AC1F-8ACF510A6670}"/>
          </ac:spMkLst>
        </pc:spChg>
        <pc:spChg chg="add del">
          <ac:chgData name="Patrick Molligo" userId="3bb0837e-4947-4629-9175-5c7940436ad2" providerId="ADAL" clId="{216BD09B-C8D2-4ACD-9151-9E8142254C4C}" dt="2023-10-31T16:48:09.349" v="65" actId="26606"/>
          <ac:spMkLst>
            <pc:docMk/>
            <pc:sldMk cId="61433280" sldId="318"/>
            <ac:spMk id="30" creationId="{FF2DA012-1414-493D-888F-5D99D0BDA322}"/>
          </ac:spMkLst>
        </pc:spChg>
        <pc:spChg chg="add del">
          <ac:chgData name="Patrick Molligo" userId="3bb0837e-4947-4629-9175-5c7940436ad2" providerId="ADAL" clId="{216BD09B-C8D2-4ACD-9151-9E8142254C4C}" dt="2023-10-31T16:48:44.129" v="83" actId="26606"/>
          <ac:spMkLst>
            <pc:docMk/>
            <pc:sldMk cId="61433280" sldId="318"/>
            <ac:spMk id="32" creationId="{284B70D5-875B-433D-BDBD-1522A85D6C1D}"/>
          </ac:spMkLst>
        </pc:spChg>
        <pc:spChg chg="add del">
          <ac:chgData name="Patrick Molligo" userId="3bb0837e-4947-4629-9175-5c7940436ad2" providerId="ADAL" clId="{216BD09B-C8D2-4ACD-9151-9E8142254C4C}" dt="2023-10-31T16:48:44.129" v="83" actId="26606"/>
          <ac:spMkLst>
            <pc:docMk/>
            <pc:sldMk cId="61433280" sldId="318"/>
            <ac:spMk id="34" creationId="{1E299956-A9E7-4FC1-A0B1-D590CA9730E8}"/>
          </ac:spMkLst>
        </pc:spChg>
        <pc:spChg chg="add del">
          <ac:chgData name="Patrick Molligo" userId="3bb0837e-4947-4629-9175-5c7940436ad2" providerId="ADAL" clId="{216BD09B-C8D2-4ACD-9151-9E8142254C4C}" dt="2023-10-31T16:48:44.129" v="83" actId="26606"/>
          <ac:spMkLst>
            <pc:docMk/>
            <pc:sldMk cId="61433280" sldId="318"/>
            <ac:spMk id="35" creationId="{17FC539C-B783-4B03-9F9E-D13430F3F64F}"/>
          </ac:spMkLst>
        </pc:spChg>
        <pc:picChg chg="add mod ord">
          <ac:chgData name="Patrick Molligo" userId="3bb0837e-4947-4629-9175-5c7940436ad2" providerId="ADAL" clId="{216BD09B-C8D2-4ACD-9151-9E8142254C4C}" dt="2023-10-31T16:50:28.793" v="121" actId="1036"/>
          <ac:picMkLst>
            <pc:docMk/>
            <pc:sldMk cId="61433280" sldId="318"/>
            <ac:picMk id="10" creationId="{02085CD8-FF16-DBF3-CA30-C78311DE08C5}"/>
          </ac:picMkLst>
        </pc:picChg>
        <pc:cxnChg chg="add del">
          <ac:chgData name="Patrick Molligo" userId="3bb0837e-4947-4629-9175-5c7940436ad2" providerId="ADAL" clId="{216BD09B-C8D2-4ACD-9151-9E8142254C4C}" dt="2023-10-31T16:48:09.349" v="65" actId="26606"/>
          <ac:cxnSpMkLst>
            <pc:docMk/>
            <pc:sldMk cId="61433280" sldId="318"/>
            <ac:cxnSpMk id="26" creationId="{5AB158E9-1B40-4CD6-95F0-95CA11DF7B7A}"/>
          </ac:cxnSpMkLst>
        </pc:cxnChg>
        <pc:cxnChg chg="add del">
          <ac:chgData name="Patrick Molligo" userId="3bb0837e-4947-4629-9175-5c7940436ad2" providerId="ADAL" clId="{216BD09B-C8D2-4ACD-9151-9E8142254C4C}" dt="2023-10-31T16:48:44.129" v="83" actId="26606"/>
          <ac:cxnSpMkLst>
            <pc:docMk/>
            <pc:sldMk cId="61433280" sldId="318"/>
            <ac:cxnSpMk id="33" creationId="{C947DF4A-614C-4B4C-8B80-E5B9D8E8CFED}"/>
          </ac:cxnSpMkLst>
        </pc:cxnChg>
      </pc:sldChg>
      <pc:sldChg chg="add del">
        <pc:chgData name="Patrick Molligo" userId="3bb0837e-4947-4629-9175-5c7940436ad2" providerId="ADAL" clId="{216BD09B-C8D2-4ACD-9151-9E8142254C4C}" dt="2023-10-31T16:57:42.108" v="251" actId="47"/>
        <pc:sldMkLst>
          <pc:docMk/>
          <pc:sldMk cId="3850391477" sldId="319"/>
        </pc:sldMkLst>
      </pc:sldChg>
      <pc:sldChg chg="addSp delSp modSp add mod">
        <pc:chgData name="Patrick Molligo" userId="3bb0837e-4947-4629-9175-5c7940436ad2" providerId="ADAL" clId="{216BD09B-C8D2-4ACD-9151-9E8142254C4C}" dt="2023-10-31T16:50:02.011" v="98" actId="1076"/>
        <pc:sldMkLst>
          <pc:docMk/>
          <pc:sldMk cId="4188245242" sldId="320"/>
        </pc:sldMkLst>
        <pc:picChg chg="add mod">
          <ac:chgData name="Patrick Molligo" userId="3bb0837e-4947-4629-9175-5c7940436ad2" providerId="ADAL" clId="{216BD09B-C8D2-4ACD-9151-9E8142254C4C}" dt="2023-10-31T16:50:02.011" v="98" actId="1076"/>
          <ac:picMkLst>
            <pc:docMk/>
            <pc:sldMk cId="4188245242" sldId="320"/>
            <ac:picMk id="6" creationId="{237EEA48-EECF-9E56-EAD2-DF8FE999D221}"/>
          </ac:picMkLst>
        </pc:picChg>
        <pc:picChg chg="del">
          <ac:chgData name="Patrick Molligo" userId="3bb0837e-4947-4629-9175-5c7940436ad2" providerId="ADAL" clId="{216BD09B-C8D2-4ACD-9151-9E8142254C4C}" dt="2023-10-31T16:49:39.956" v="92" actId="478"/>
          <ac:picMkLst>
            <pc:docMk/>
            <pc:sldMk cId="4188245242" sldId="320"/>
            <ac:picMk id="10" creationId="{02085CD8-FF16-DBF3-CA30-C78311DE08C5}"/>
          </ac:picMkLst>
        </pc:picChg>
      </pc:sldChg>
      <pc:sldChg chg="addSp delSp modSp add mod">
        <pc:chgData name="Patrick Molligo" userId="3bb0837e-4947-4629-9175-5c7940436ad2" providerId="ADAL" clId="{216BD09B-C8D2-4ACD-9151-9E8142254C4C}" dt="2023-10-31T16:56:55.708" v="243" actId="20577"/>
        <pc:sldMkLst>
          <pc:docMk/>
          <pc:sldMk cId="2391341362" sldId="321"/>
        </pc:sldMkLst>
        <pc:spChg chg="mod">
          <ac:chgData name="Patrick Molligo" userId="3bb0837e-4947-4629-9175-5c7940436ad2" providerId="ADAL" clId="{216BD09B-C8D2-4ACD-9151-9E8142254C4C}" dt="2023-10-31T16:56:55.708" v="243" actId="20577"/>
          <ac:spMkLst>
            <pc:docMk/>
            <pc:sldMk cId="2391341362" sldId="321"/>
            <ac:spMk id="2" creationId="{A7CDAD19-0161-BA4D-74EF-AD263B1BD79D}"/>
          </ac:spMkLst>
        </pc:spChg>
        <pc:graphicFrameChg chg="del">
          <ac:chgData name="Patrick Molligo" userId="3bb0837e-4947-4629-9175-5c7940436ad2" providerId="ADAL" clId="{216BD09B-C8D2-4ACD-9151-9E8142254C4C}" dt="2023-10-31T16:53:29.227" v="160" actId="478"/>
          <ac:graphicFrameMkLst>
            <pc:docMk/>
            <pc:sldMk cId="2391341362" sldId="321"/>
            <ac:graphicFrameMk id="4" creationId="{4F1ED542-6A32-9179-7F94-E1F731568BC6}"/>
          </ac:graphicFrameMkLst>
        </pc:graphicFrameChg>
        <pc:graphicFrameChg chg="add mod">
          <ac:chgData name="Patrick Molligo" userId="3bb0837e-4947-4629-9175-5c7940436ad2" providerId="ADAL" clId="{216BD09B-C8D2-4ACD-9151-9E8142254C4C}" dt="2023-10-31T16:56:18.824" v="196"/>
          <ac:graphicFrameMkLst>
            <pc:docMk/>
            <pc:sldMk cId="2391341362" sldId="321"/>
            <ac:graphicFrameMk id="6" creationId="{4F1ED542-6A32-9179-7F94-E1F731568BC6}"/>
          </ac:graphicFrameMkLst>
        </pc:graphicFrameChg>
      </pc:sldChg>
      <pc:sldChg chg="addSp delSp add del mod">
        <pc:chgData name="Patrick Molligo" userId="3bb0837e-4947-4629-9175-5c7940436ad2" providerId="ADAL" clId="{216BD09B-C8D2-4ACD-9151-9E8142254C4C}" dt="2023-10-31T17:22:36.532" v="260" actId="47"/>
        <pc:sldMkLst>
          <pc:docMk/>
          <pc:sldMk cId="3171163120" sldId="322"/>
        </pc:sldMkLst>
        <pc:picChg chg="del">
          <ac:chgData name="Patrick Molligo" userId="3bb0837e-4947-4629-9175-5c7940436ad2" providerId="ADAL" clId="{216BD09B-C8D2-4ACD-9151-9E8142254C4C}" dt="2023-10-31T17:22:15.572" v="253" actId="478"/>
          <ac:picMkLst>
            <pc:docMk/>
            <pc:sldMk cId="3171163120" sldId="322"/>
            <ac:picMk id="6" creationId="{237EEA48-EECF-9E56-EAD2-DF8FE999D221}"/>
          </ac:picMkLst>
        </pc:picChg>
        <pc:picChg chg="add del">
          <ac:chgData name="Patrick Molligo" userId="3bb0837e-4947-4629-9175-5c7940436ad2" providerId="ADAL" clId="{216BD09B-C8D2-4ACD-9151-9E8142254C4C}" dt="2023-10-31T17:22:35" v="259" actId="21"/>
          <ac:picMkLst>
            <pc:docMk/>
            <pc:sldMk cId="3171163120" sldId="322"/>
            <ac:picMk id="7" creationId="{9E3A3036-FAAD-3A68-BCCF-04EE62F09901}"/>
          </ac:picMkLst>
        </pc:picChg>
      </pc:sldChg>
      <pc:sldChg chg="addSp delSp modSp add mod ord">
        <pc:chgData name="Patrick Molligo" userId="3bb0837e-4947-4629-9175-5c7940436ad2" providerId="ADAL" clId="{216BD09B-C8D2-4ACD-9151-9E8142254C4C}" dt="2023-10-31T17:24:13.023" v="308" actId="21"/>
        <pc:sldMkLst>
          <pc:docMk/>
          <pc:sldMk cId="863151759" sldId="323"/>
        </pc:sldMkLst>
        <pc:spChg chg="mod">
          <ac:chgData name="Patrick Molligo" userId="3bb0837e-4947-4629-9175-5c7940436ad2" providerId="ADAL" clId="{216BD09B-C8D2-4ACD-9151-9E8142254C4C}" dt="2023-10-31T17:23:04.530" v="296" actId="20577"/>
          <ac:spMkLst>
            <pc:docMk/>
            <pc:sldMk cId="863151759" sldId="323"/>
            <ac:spMk id="2" creationId="{0A6CDB6E-E80D-0A83-F8AE-ED7DE0B7914A}"/>
          </ac:spMkLst>
        </pc:spChg>
        <pc:spChg chg="del">
          <ac:chgData name="Patrick Molligo" userId="3bb0837e-4947-4629-9175-5c7940436ad2" providerId="ADAL" clId="{216BD09B-C8D2-4ACD-9151-9E8142254C4C}" dt="2023-10-31T17:22:28.005" v="256" actId="478"/>
          <ac:spMkLst>
            <pc:docMk/>
            <pc:sldMk cId="863151759" sldId="323"/>
            <ac:spMk id="5" creationId="{C137F3AF-4DDA-B02A-545D-93B428C29E00}"/>
          </ac:spMkLst>
        </pc:spChg>
        <pc:spChg chg="add mod">
          <ac:chgData name="Patrick Molligo" userId="3bb0837e-4947-4629-9175-5c7940436ad2" providerId="ADAL" clId="{216BD09B-C8D2-4ACD-9151-9E8142254C4C}" dt="2023-10-31T17:22:28.005" v="256" actId="478"/>
          <ac:spMkLst>
            <pc:docMk/>
            <pc:sldMk cId="863151759" sldId="323"/>
            <ac:spMk id="7" creationId="{DE14C77A-D392-6150-A840-E769BEA876F9}"/>
          </ac:spMkLst>
        </pc:spChg>
        <pc:picChg chg="add mod">
          <ac:chgData name="Patrick Molligo" userId="3bb0837e-4947-4629-9175-5c7940436ad2" providerId="ADAL" clId="{216BD09B-C8D2-4ACD-9151-9E8142254C4C}" dt="2023-10-31T17:23:56.245" v="302" actId="1076"/>
          <ac:picMkLst>
            <pc:docMk/>
            <pc:sldMk cId="863151759" sldId="323"/>
            <ac:picMk id="9" creationId="{67109888-027D-2231-760A-CA8B892ED6C8}"/>
          </ac:picMkLst>
        </pc:picChg>
        <pc:picChg chg="add del mod">
          <ac:chgData name="Patrick Molligo" userId="3bb0837e-4947-4629-9175-5c7940436ad2" providerId="ADAL" clId="{216BD09B-C8D2-4ACD-9151-9E8142254C4C}" dt="2023-10-31T17:24:13.023" v="308" actId="21"/>
          <ac:picMkLst>
            <pc:docMk/>
            <pc:sldMk cId="863151759" sldId="323"/>
            <ac:picMk id="10" creationId="{0C9AE302-0633-713B-1F4C-862346E73222}"/>
          </ac:picMkLst>
        </pc:picChg>
      </pc:sldChg>
      <pc:sldChg chg="addSp delSp modSp add mod">
        <pc:chgData name="Patrick Molligo" userId="3bb0837e-4947-4629-9175-5c7940436ad2" providerId="ADAL" clId="{216BD09B-C8D2-4ACD-9151-9E8142254C4C}" dt="2023-10-31T17:24:15.020" v="309"/>
        <pc:sldMkLst>
          <pc:docMk/>
          <pc:sldMk cId="1742016920" sldId="324"/>
        </pc:sldMkLst>
        <pc:spChg chg="del">
          <ac:chgData name="Patrick Molligo" userId="3bb0837e-4947-4629-9175-5c7940436ad2" providerId="ADAL" clId="{216BD09B-C8D2-4ACD-9151-9E8142254C4C}" dt="2023-10-31T17:23:46.762" v="299" actId="22"/>
          <ac:spMkLst>
            <pc:docMk/>
            <pc:sldMk cId="1742016920" sldId="324"/>
            <ac:spMk id="7" creationId="{DE14C77A-D392-6150-A840-E769BEA876F9}"/>
          </ac:spMkLst>
        </pc:spChg>
        <pc:spChg chg="add mod">
          <ac:chgData name="Patrick Molligo" userId="3bb0837e-4947-4629-9175-5c7940436ad2" providerId="ADAL" clId="{216BD09B-C8D2-4ACD-9151-9E8142254C4C}" dt="2023-10-31T17:23:58.696" v="303" actId="21"/>
          <ac:spMkLst>
            <pc:docMk/>
            <pc:sldMk cId="1742016920" sldId="324"/>
            <ac:spMk id="11" creationId="{ABDA3751-409F-0EEF-76FF-6E0F41EC7D37}"/>
          </ac:spMkLst>
        </pc:spChg>
        <pc:picChg chg="add del mod ord">
          <ac:chgData name="Patrick Molligo" userId="3bb0837e-4947-4629-9175-5c7940436ad2" providerId="ADAL" clId="{216BD09B-C8D2-4ACD-9151-9E8142254C4C}" dt="2023-10-31T17:23:58.696" v="303" actId="21"/>
          <ac:picMkLst>
            <pc:docMk/>
            <pc:sldMk cId="1742016920" sldId="324"/>
            <ac:picMk id="6" creationId="{AC9DA6C3-724E-49A5-C0BF-43736CB5463C}"/>
          </ac:picMkLst>
        </pc:picChg>
        <pc:picChg chg="del">
          <ac:chgData name="Patrick Molligo" userId="3bb0837e-4947-4629-9175-5c7940436ad2" providerId="ADAL" clId="{216BD09B-C8D2-4ACD-9151-9E8142254C4C}" dt="2023-10-31T17:23:28.078" v="298" actId="478"/>
          <ac:picMkLst>
            <pc:docMk/>
            <pc:sldMk cId="1742016920" sldId="324"/>
            <ac:picMk id="9" creationId="{67109888-027D-2231-760A-CA8B892ED6C8}"/>
          </ac:picMkLst>
        </pc:picChg>
        <pc:picChg chg="add mod">
          <ac:chgData name="Patrick Molligo" userId="3bb0837e-4947-4629-9175-5c7940436ad2" providerId="ADAL" clId="{216BD09B-C8D2-4ACD-9151-9E8142254C4C}" dt="2023-10-31T17:24:15.020" v="309"/>
          <ac:picMkLst>
            <pc:docMk/>
            <pc:sldMk cId="1742016920" sldId="324"/>
            <ac:picMk id="12" creationId="{385077BB-28BA-EA5C-75D8-F894DDFD87F4}"/>
          </ac:picMkLst>
        </pc:picChg>
      </pc:sldChg>
      <pc:sldChg chg="addSp delSp modSp add mod">
        <pc:chgData name="Patrick Molligo" userId="3bb0837e-4947-4629-9175-5c7940436ad2" providerId="ADAL" clId="{216BD09B-C8D2-4ACD-9151-9E8142254C4C}" dt="2023-10-31T17:40:10.032" v="373" actId="1076"/>
        <pc:sldMkLst>
          <pc:docMk/>
          <pc:sldMk cId="1710444325" sldId="325"/>
        </pc:sldMkLst>
        <pc:spChg chg="mod">
          <ac:chgData name="Patrick Molligo" userId="3bb0837e-4947-4629-9175-5c7940436ad2" providerId="ADAL" clId="{216BD09B-C8D2-4ACD-9151-9E8142254C4C}" dt="2023-10-31T17:39:20.838" v="356" actId="20577"/>
          <ac:spMkLst>
            <pc:docMk/>
            <pc:sldMk cId="1710444325" sldId="325"/>
            <ac:spMk id="2" creationId="{0A6CDB6E-E80D-0A83-F8AE-ED7DE0B7914A}"/>
          </ac:spMkLst>
        </pc:spChg>
        <pc:picChg chg="add del mod ord">
          <ac:chgData name="Patrick Molligo" userId="3bb0837e-4947-4629-9175-5c7940436ad2" providerId="ADAL" clId="{216BD09B-C8D2-4ACD-9151-9E8142254C4C}" dt="2023-10-31T17:39:56.921" v="367" actId="478"/>
          <ac:picMkLst>
            <pc:docMk/>
            <pc:sldMk cId="1710444325" sldId="325"/>
            <ac:picMk id="6" creationId="{564BEF95-1F1F-2147-E504-31C7A898921A}"/>
          </ac:picMkLst>
        </pc:picChg>
        <pc:picChg chg="add mod">
          <ac:chgData name="Patrick Molligo" userId="3bb0837e-4947-4629-9175-5c7940436ad2" providerId="ADAL" clId="{216BD09B-C8D2-4ACD-9151-9E8142254C4C}" dt="2023-10-31T17:40:10.032" v="373" actId="1076"/>
          <ac:picMkLst>
            <pc:docMk/>
            <pc:sldMk cId="1710444325" sldId="325"/>
            <ac:picMk id="9" creationId="{CA8B9781-7550-C33D-6ED4-C22C5782D5D5}"/>
          </ac:picMkLst>
        </pc:picChg>
        <pc:picChg chg="del">
          <ac:chgData name="Patrick Molligo" userId="3bb0837e-4947-4629-9175-5c7940436ad2" providerId="ADAL" clId="{216BD09B-C8D2-4ACD-9151-9E8142254C4C}" dt="2023-10-31T17:39:22.749" v="357" actId="478"/>
          <ac:picMkLst>
            <pc:docMk/>
            <pc:sldMk cId="1710444325" sldId="325"/>
            <ac:picMk id="12" creationId="{385077BB-28BA-EA5C-75D8-F894DDFD87F4}"/>
          </ac:picMkLst>
        </pc:picChg>
      </pc:sldChg>
      <pc:sldChg chg="add">
        <pc:chgData name="Patrick Molligo" userId="3bb0837e-4947-4629-9175-5c7940436ad2" providerId="ADAL" clId="{216BD09B-C8D2-4ACD-9151-9E8142254C4C}" dt="2023-10-31T17:39:44.441" v="366" actId="2890"/>
        <pc:sldMkLst>
          <pc:docMk/>
          <pc:sldMk cId="1046524631" sldId="326"/>
        </pc:sldMkLst>
      </pc:sldChg>
      <pc:sldChg chg="delSp modSp add mod">
        <pc:chgData name="Patrick Molligo" userId="3bb0837e-4947-4629-9175-5c7940436ad2" providerId="ADAL" clId="{216BD09B-C8D2-4ACD-9151-9E8142254C4C}" dt="2023-10-31T18:58:23.876" v="541" actId="20577"/>
        <pc:sldMkLst>
          <pc:docMk/>
          <pc:sldMk cId="1420031260" sldId="327"/>
        </pc:sldMkLst>
        <pc:spChg chg="mod">
          <ac:chgData name="Patrick Molligo" userId="3bb0837e-4947-4629-9175-5c7940436ad2" providerId="ADAL" clId="{216BD09B-C8D2-4ACD-9151-9E8142254C4C}" dt="2023-10-31T18:58:23.876" v="541" actId="20577"/>
          <ac:spMkLst>
            <pc:docMk/>
            <pc:sldMk cId="1420031260" sldId="327"/>
            <ac:spMk id="2" creationId="{0A6CDB6E-E80D-0A83-F8AE-ED7DE0B7914A}"/>
          </ac:spMkLst>
        </pc:spChg>
        <pc:picChg chg="del">
          <ac:chgData name="Patrick Molligo" userId="3bb0837e-4947-4629-9175-5c7940436ad2" providerId="ADAL" clId="{216BD09B-C8D2-4ACD-9151-9E8142254C4C}" dt="2023-10-31T18:58:14.465" v="513" actId="478"/>
          <ac:picMkLst>
            <pc:docMk/>
            <pc:sldMk cId="1420031260" sldId="327"/>
            <ac:picMk id="6" creationId="{564BEF95-1F1F-2147-E504-31C7A898921A}"/>
          </ac:picMkLst>
        </pc:picChg>
      </pc:sldChg>
    </pc:docChg>
  </pc:docChgLst>
  <pc:docChgLst>
    <pc:chgData name="Patrick Molligo" userId="3bb0837e-4947-4629-9175-5c7940436ad2" providerId="ADAL" clId="{67C7848D-26F7-45F1-9574-69753446C9EF}"/>
    <pc:docChg chg="undo redo custSel mod addSld delSld modSld sldOrd modMainMaster modNotesMaster modHandout">
      <pc:chgData name="Patrick Molligo" userId="3bb0837e-4947-4629-9175-5c7940436ad2" providerId="ADAL" clId="{67C7848D-26F7-45F1-9574-69753446C9EF}" dt="2023-04-10T18:01:28.197" v="9928"/>
      <pc:docMkLst>
        <pc:docMk/>
      </pc:docMkLst>
      <pc:sldChg chg="addSp delSp modSp mod setBg delDesignElem modNotes">
        <pc:chgData name="Patrick Molligo" userId="3bb0837e-4947-4629-9175-5c7940436ad2" providerId="ADAL" clId="{67C7848D-26F7-45F1-9574-69753446C9EF}" dt="2023-04-10T18:01:19.060" v="9925" actId="478"/>
        <pc:sldMkLst>
          <pc:docMk/>
          <pc:sldMk cId="349852564" sldId="256"/>
        </pc:sldMkLst>
        <pc:spChg chg="mod">
          <ac:chgData name="Patrick Molligo" userId="3bb0837e-4947-4629-9175-5c7940436ad2" providerId="ADAL" clId="{67C7848D-26F7-45F1-9574-69753446C9EF}" dt="2023-04-10T17:23:28.215" v="9369" actId="20577"/>
          <ac:spMkLst>
            <pc:docMk/>
            <pc:sldMk cId="349852564" sldId="256"/>
            <ac:spMk id="2" creationId="{76291A4A-1768-368F-629D-944CE894698A}"/>
          </ac:spMkLst>
        </pc:spChg>
        <pc:spChg chg="mod">
          <ac:chgData name="Patrick Molligo" userId="3bb0837e-4947-4629-9175-5c7940436ad2" providerId="ADAL" clId="{67C7848D-26F7-45F1-9574-69753446C9EF}" dt="2023-04-10T17:23:28.782" v="9373" actId="20577"/>
          <ac:spMkLst>
            <pc:docMk/>
            <pc:sldMk cId="349852564" sldId="256"/>
            <ac:spMk id="3" creationId="{ADC3A071-3C33-E626-4B4F-6C99F181CC81}"/>
          </ac:spMkLst>
        </pc:spChg>
        <pc:spChg chg="add del">
          <ac:chgData name="Patrick Molligo" userId="3bb0837e-4947-4629-9175-5c7940436ad2" providerId="ADAL" clId="{67C7848D-26F7-45F1-9574-69753446C9EF}" dt="2023-04-04T15:22:45.931" v="425"/>
          <ac:spMkLst>
            <pc:docMk/>
            <pc:sldMk cId="349852564" sldId="256"/>
            <ac:spMk id="8" creationId="{BAD76F3E-3A97-486B-B402-44400A8B9173}"/>
          </ac:spMkLst>
        </pc:spChg>
        <pc:spChg chg="add del">
          <ac:chgData name="Patrick Molligo" userId="3bb0837e-4947-4629-9175-5c7940436ad2" providerId="ADAL" clId="{67C7848D-26F7-45F1-9574-69753446C9EF}" dt="2023-04-04T15:22:45.931" v="425"/>
          <ac:spMkLst>
            <pc:docMk/>
            <pc:sldMk cId="349852564" sldId="256"/>
            <ac:spMk id="10" creationId="{391F6B52-91F4-4AEB-B6DB-29FEBCF28C8B}"/>
          </ac:spMkLst>
        </pc:spChg>
        <pc:spChg chg="add del">
          <ac:chgData name="Patrick Molligo" userId="3bb0837e-4947-4629-9175-5c7940436ad2" providerId="ADAL" clId="{67C7848D-26F7-45F1-9574-69753446C9EF}" dt="2023-04-04T15:22:45.931" v="425"/>
          <ac:spMkLst>
            <pc:docMk/>
            <pc:sldMk cId="349852564" sldId="256"/>
            <ac:spMk id="12" creationId="{2CD6F061-7C53-44F4-9794-953DB70A451B}"/>
          </ac:spMkLst>
        </pc:spChg>
      </pc:sldChg>
      <pc:sldChg chg="addSp delSp modSp mod modNotes modNotesTx">
        <pc:chgData name="Patrick Molligo" userId="3bb0837e-4947-4629-9175-5c7940436ad2" providerId="ADAL" clId="{67C7848D-26F7-45F1-9574-69753446C9EF}" dt="2023-04-10T17:26:21.783" v="9419" actId="6549"/>
        <pc:sldMkLst>
          <pc:docMk/>
          <pc:sldMk cId="30080763" sldId="257"/>
        </pc:sldMkLst>
        <pc:spChg chg="mod">
          <ac:chgData name="Patrick Molligo" userId="3bb0837e-4947-4629-9175-5c7940436ad2" providerId="ADAL" clId="{67C7848D-26F7-45F1-9574-69753446C9EF}" dt="2023-04-09T17:49:39.114" v="2350" actId="20577"/>
          <ac:spMkLst>
            <pc:docMk/>
            <pc:sldMk cId="30080763" sldId="257"/>
            <ac:spMk id="2" creationId="{6B8625B4-0E4D-5839-510D-409D9E05993C}"/>
          </ac:spMkLst>
        </pc:spChg>
        <pc:spChg chg="mod">
          <ac:chgData name="Patrick Molligo" userId="3bb0837e-4947-4629-9175-5c7940436ad2" providerId="ADAL" clId="{67C7848D-26F7-45F1-9574-69753446C9EF}" dt="2023-04-10T17:26:18.374" v="9418" actId="6549"/>
          <ac:spMkLst>
            <pc:docMk/>
            <pc:sldMk cId="30080763" sldId="257"/>
            <ac:spMk id="3" creationId="{B3967D59-F6E7-DE8E-FE01-F5950EEA92F5}"/>
          </ac:spMkLst>
        </pc:spChg>
        <pc:spChg chg="add del">
          <ac:chgData name="Patrick Molligo" userId="3bb0837e-4947-4629-9175-5c7940436ad2" providerId="ADAL" clId="{67C7848D-26F7-45F1-9574-69753446C9EF}" dt="2023-04-10T17:23:29.082" v="9375"/>
          <ac:spMkLst>
            <pc:docMk/>
            <pc:sldMk cId="30080763" sldId="257"/>
            <ac:spMk id="4" creationId="{DF67BA4D-AB0A-E388-2A0D-22C0918E65A7}"/>
          </ac:spMkLst>
        </pc:spChg>
        <pc:spChg chg="add del">
          <ac:chgData name="Patrick Molligo" userId="3bb0837e-4947-4629-9175-5c7940436ad2" providerId="ADAL" clId="{67C7848D-26F7-45F1-9574-69753446C9EF}" dt="2023-04-10T17:23:29.082" v="9375"/>
          <ac:spMkLst>
            <pc:docMk/>
            <pc:sldMk cId="30080763" sldId="257"/>
            <ac:spMk id="5" creationId="{C9378E72-CD6D-B094-99A2-637969823BAB}"/>
          </ac:spMkLst>
        </pc:spChg>
        <pc:spChg chg="add del">
          <ac:chgData name="Patrick Molligo" userId="3bb0837e-4947-4629-9175-5c7940436ad2" providerId="ADAL" clId="{67C7848D-26F7-45F1-9574-69753446C9EF}" dt="2023-04-10T17:23:29.082" v="9375"/>
          <ac:spMkLst>
            <pc:docMk/>
            <pc:sldMk cId="30080763" sldId="257"/>
            <ac:spMk id="6" creationId="{05774C48-923E-C771-33F7-4E8E2C762620}"/>
          </ac:spMkLst>
        </pc:spChg>
        <pc:spChg chg="add del mod">
          <ac:chgData name="Patrick Molligo" userId="3bb0837e-4947-4629-9175-5c7940436ad2" providerId="ADAL" clId="{67C7848D-26F7-45F1-9574-69753446C9EF}" dt="2023-04-10T17:23:28.937" v="9374"/>
          <ac:spMkLst>
            <pc:docMk/>
            <pc:sldMk cId="30080763" sldId="257"/>
            <ac:spMk id="33" creationId="{1F329480-8ED2-ED04-E7C0-A36C2B4FF1CC}"/>
          </ac:spMkLst>
        </pc:spChg>
        <pc:spChg chg="add del">
          <ac:chgData name="Patrick Molligo" userId="3bb0837e-4947-4629-9175-5c7940436ad2" providerId="ADAL" clId="{67C7848D-26F7-45F1-9574-69753446C9EF}" dt="2023-04-10T17:23:28.937" v="9374"/>
          <ac:spMkLst>
            <pc:docMk/>
            <pc:sldMk cId="30080763" sldId="257"/>
            <ac:spMk id="34" creationId="{C590C748-97E7-C664-949A-DEC225FB0E3C}"/>
          </ac:spMkLst>
        </pc:spChg>
        <pc:spChg chg="add del mod">
          <ac:chgData name="Patrick Molligo" userId="3bb0837e-4947-4629-9175-5c7940436ad2" providerId="ADAL" clId="{67C7848D-26F7-45F1-9574-69753446C9EF}" dt="2023-04-10T17:23:28.937" v="9374"/>
          <ac:spMkLst>
            <pc:docMk/>
            <pc:sldMk cId="30080763" sldId="257"/>
            <ac:spMk id="35" creationId="{92082380-21CF-447F-2F4D-8BD79CA5D0C9}"/>
          </ac:spMkLst>
        </pc:spChg>
        <pc:grpChg chg="del">
          <ac:chgData name="Patrick Molligo" userId="3bb0837e-4947-4629-9175-5c7940436ad2" providerId="ADAL" clId="{67C7848D-26F7-45F1-9574-69753446C9EF}" dt="2023-04-08T22:19:21.119" v="1119" actId="478"/>
          <ac:grpSpMkLst>
            <pc:docMk/>
            <pc:sldMk cId="30080763" sldId="257"/>
            <ac:grpSpMk id="9" creationId="{351E21C9-17A5-D4AB-A2DA-1C3E6889518D}"/>
          </ac:grpSpMkLst>
        </pc:grpChg>
        <pc:grpChg chg="del">
          <ac:chgData name="Patrick Molligo" userId="3bb0837e-4947-4629-9175-5c7940436ad2" providerId="ADAL" clId="{67C7848D-26F7-45F1-9574-69753446C9EF}" dt="2023-04-08T22:19:21.119" v="1119" actId="478"/>
          <ac:grpSpMkLst>
            <pc:docMk/>
            <pc:sldMk cId="30080763" sldId="257"/>
            <ac:grpSpMk id="10" creationId="{AB425615-298A-E5A6-0F16-FDB23362E396}"/>
          </ac:grpSpMkLst>
        </pc:grpChg>
        <pc:grpChg chg="del">
          <ac:chgData name="Patrick Molligo" userId="3bb0837e-4947-4629-9175-5c7940436ad2" providerId="ADAL" clId="{67C7848D-26F7-45F1-9574-69753446C9EF}" dt="2023-04-08T22:19:21.119" v="1119" actId="478"/>
          <ac:grpSpMkLst>
            <pc:docMk/>
            <pc:sldMk cId="30080763" sldId="257"/>
            <ac:grpSpMk id="13" creationId="{81867D70-214C-3C33-CD05-5D9F6D68CE44}"/>
          </ac:grpSpMkLst>
        </pc:grpChg>
        <pc:grpChg chg="del">
          <ac:chgData name="Patrick Molligo" userId="3bb0837e-4947-4629-9175-5c7940436ad2" providerId="ADAL" clId="{67C7848D-26F7-45F1-9574-69753446C9EF}" dt="2023-04-08T22:19:21.119" v="1119" actId="478"/>
          <ac:grpSpMkLst>
            <pc:docMk/>
            <pc:sldMk cId="30080763" sldId="257"/>
            <ac:grpSpMk id="16" creationId="{2F9CEF16-2165-7E25-A6F5-39B19930F742}"/>
          </ac:grpSpMkLst>
        </pc:grpChg>
        <pc:grpChg chg="del">
          <ac:chgData name="Patrick Molligo" userId="3bb0837e-4947-4629-9175-5c7940436ad2" providerId="ADAL" clId="{67C7848D-26F7-45F1-9574-69753446C9EF}" dt="2023-04-08T22:19:21.119" v="1119" actId="478"/>
          <ac:grpSpMkLst>
            <pc:docMk/>
            <pc:sldMk cId="30080763" sldId="257"/>
            <ac:grpSpMk id="19" creationId="{FE227EFC-A1EE-170A-7C40-AA694237968E}"/>
          </ac:grpSpMkLst>
        </pc:grpChg>
        <pc:grpChg chg="del">
          <ac:chgData name="Patrick Molligo" userId="3bb0837e-4947-4629-9175-5c7940436ad2" providerId="ADAL" clId="{67C7848D-26F7-45F1-9574-69753446C9EF}" dt="2023-04-08T22:19:21.119" v="1119" actId="478"/>
          <ac:grpSpMkLst>
            <pc:docMk/>
            <pc:sldMk cId="30080763" sldId="257"/>
            <ac:grpSpMk id="22" creationId="{D6BB1D51-BF38-C5CB-4D5E-5F28C2880839}"/>
          </ac:grpSpMkLst>
        </pc:grpChg>
        <pc:grpChg chg="add mod">
          <ac:chgData name="Patrick Molligo" userId="3bb0837e-4947-4629-9175-5c7940436ad2" providerId="ADAL" clId="{67C7848D-26F7-45F1-9574-69753446C9EF}" dt="2023-04-10T08:17:25.597" v="7266" actId="164"/>
          <ac:grpSpMkLst>
            <pc:docMk/>
            <pc:sldMk cId="30080763" sldId="257"/>
            <ac:grpSpMk id="42" creationId="{F66751EB-65FC-E45F-9C72-82D03A57ED74}"/>
          </ac:grpSpMkLst>
        </pc:grpChg>
        <pc:cxnChg chg="del">
          <ac:chgData name="Patrick Molligo" userId="3bb0837e-4947-4629-9175-5c7940436ad2" providerId="ADAL" clId="{67C7848D-26F7-45F1-9574-69753446C9EF}" dt="2023-04-08T22:19:18.404" v="1118" actId="478"/>
          <ac:cxnSpMkLst>
            <pc:docMk/>
            <pc:sldMk cId="30080763" sldId="257"/>
            <ac:cxnSpMk id="5" creationId="{D2E811A9-72A8-DD5B-255D-03053157AECE}"/>
          </ac:cxnSpMkLst>
        </pc:cxnChg>
        <pc:cxnChg chg="add mod">
          <ac:chgData name="Patrick Molligo" userId="3bb0837e-4947-4629-9175-5c7940436ad2" providerId="ADAL" clId="{67C7848D-26F7-45F1-9574-69753446C9EF}" dt="2023-04-10T08:17:25.597" v="7266" actId="164"/>
          <ac:cxnSpMkLst>
            <pc:docMk/>
            <pc:sldMk cId="30080763" sldId="257"/>
            <ac:cxnSpMk id="37" creationId="{F1E3E8D4-F7ED-534C-177D-8D08D32FFF4F}"/>
          </ac:cxnSpMkLst>
        </pc:cxnChg>
        <pc:cxnChg chg="add mod">
          <ac:chgData name="Patrick Molligo" userId="3bb0837e-4947-4629-9175-5c7940436ad2" providerId="ADAL" clId="{67C7848D-26F7-45F1-9574-69753446C9EF}" dt="2023-04-10T08:17:25.597" v="7266" actId="164"/>
          <ac:cxnSpMkLst>
            <pc:docMk/>
            <pc:sldMk cId="30080763" sldId="257"/>
            <ac:cxnSpMk id="39" creationId="{EDF6D773-BDCD-363B-3780-B0483412DF09}"/>
          </ac:cxnSpMkLst>
        </pc:cxnChg>
        <pc:cxnChg chg="add mod">
          <ac:chgData name="Patrick Molligo" userId="3bb0837e-4947-4629-9175-5c7940436ad2" providerId="ADAL" clId="{67C7848D-26F7-45F1-9574-69753446C9EF}" dt="2023-04-10T08:17:25.597" v="7266" actId="164"/>
          <ac:cxnSpMkLst>
            <pc:docMk/>
            <pc:sldMk cId="30080763" sldId="257"/>
            <ac:cxnSpMk id="40" creationId="{02449A50-5606-610E-CE94-0726D4078B74}"/>
          </ac:cxnSpMkLst>
        </pc:cxnChg>
        <pc:cxnChg chg="add mod">
          <ac:chgData name="Patrick Molligo" userId="3bb0837e-4947-4629-9175-5c7940436ad2" providerId="ADAL" clId="{67C7848D-26F7-45F1-9574-69753446C9EF}" dt="2023-04-10T08:17:25.597" v="7266" actId="164"/>
          <ac:cxnSpMkLst>
            <pc:docMk/>
            <pc:sldMk cId="30080763" sldId="257"/>
            <ac:cxnSpMk id="41" creationId="{58F0F34C-0F86-024C-9EFC-F5145974C910}"/>
          </ac:cxnSpMkLst>
        </pc:cxnChg>
      </pc:sldChg>
      <pc:sldChg chg="addSp delSp modSp new mod modNotes modNotesTx">
        <pc:chgData name="Patrick Molligo" userId="3bb0837e-4947-4629-9175-5c7940436ad2" providerId="ADAL" clId="{67C7848D-26F7-45F1-9574-69753446C9EF}" dt="2023-04-10T18:01:18.910" v="9924" actId="478"/>
        <pc:sldMkLst>
          <pc:docMk/>
          <pc:sldMk cId="4113640855" sldId="258"/>
        </pc:sldMkLst>
        <pc:spChg chg="mod">
          <ac:chgData name="Patrick Molligo" userId="3bb0837e-4947-4629-9175-5c7940436ad2" providerId="ADAL" clId="{67C7848D-26F7-45F1-9574-69753446C9EF}" dt="2023-04-09T03:54:39.288" v="1409"/>
          <ac:spMkLst>
            <pc:docMk/>
            <pc:sldMk cId="4113640855" sldId="258"/>
            <ac:spMk id="2" creationId="{D68D6FDD-1CC5-9F62-CBB5-B58144944498}"/>
          </ac:spMkLst>
        </pc:spChg>
        <pc:spChg chg="add del">
          <ac:chgData name="Patrick Molligo" userId="3bb0837e-4947-4629-9175-5c7940436ad2" providerId="ADAL" clId="{67C7848D-26F7-45F1-9574-69753446C9EF}" dt="2023-04-10T17:23:29.082" v="9375"/>
          <ac:spMkLst>
            <pc:docMk/>
            <pc:sldMk cId="4113640855" sldId="258"/>
            <ac:spMk id="3" creationId="{11B9AE2A-4A21-25B7-27EA-7C82AE4B658D}"/>
          </ac:spMkLst>
        </pc:spChg>
        <pc:spChg chg="del mod">
          <ac:chgData name="Patrick Molligo" userId="3bb0837e-4947-4629-9175-5c7940436ad2" providerId="ADAL" clId="{67C7848D-26F7-45F1-9574-69753446C9EF}" dt="2023-04-04T15:17:39.009" v="324" actId="478"/>
          <ac:spMkLst>
            <pc:docMk/>
            <pc:sldMk cId="4113640855" sldId="258"/>
            <ac:spMk id="3" creationId="{1ECDE8C3-E381-664D-2C09-946D02D6A26D}"/>
          </ac:spMkLst>
        </pc:spChg>
        <pc:spChg chg="add del">
          <ac:chgData name="Patrick Molligo" userId="3bb0837e-4947-4629-9175-5c7940436ad2" providerId="ADAL" clId="{67C7848D-26F7-45F1-9574-69753446C9EF}" dt="2023-04-10T17:23:29.082" v="9375"/>
          <ac:spMkLst>
            <pc:docMk/>
            <pc:sldMk cId="4113640855" sldId="258"/>
            <ac:spMk id="4" creationId="{2CC534A6-2F6C-02F2-9530-7D16B15953EC}"/>
          </ac:spMkLst>
        </pc:spChg>
        <pc:spChg chg="add del mod">
          <ac:chgData name="Patrick Molligo" userId="3bb0837e-4947-4629-9175-5c7940436ad2" providerId="ADAL" clId="{67C7848D-26F7-45F1-9574-69753446C9EF}" dt="2023-04-04T15:17:41.803" v="325" actId="478"/>
          <ac:spMkLst>
            <pc:docMk/>
            <pc:sldMk cId="4113640855" sldId="258"/>
            <ac:spMk id="5" creationId="{CF6CC6FA-7AD6-1184-507D-02E2E139CB46}"/>
          </ac:spMkLst>
        </pc:spChg>
        <pc:spChg chg="add del">
          <ac:chgData name="Patrick Molligo" userId="3bb0837e-4947-4629-9175-5c7940436ad2" providerId="ADAL" clId="{67C7848D-26F7-45F1-9574-69753446C9EF}" dt="2023-04-10T17:23:29.082" v="9375"/>
          <ac:spMkLst>
            <pc:docMk/>
            <pc:sldMk cId="4113640855" sldId="258"/>
            <ac:spMk id="5" creationId="{FDE6CDE8-8A04-1B99-70D5-6609142BB323}"/>
          </ac:spMkLst>
        </pc:spChg>
        <pc:spChg chg="mod">
          <ac:chgData name="Patrick Molligo" userId="3bb0837e-4947-4629-9175-5c7940436ad2" providerId="ADAL" clId="{67C7848D-26F7-45F1-9574-69753446C9EF}" dt="2023-04-09T03:54:39.288" v="1409"/>
          <ac:spMkLst>
            <pc:docMk/>
            <pc:sldMk cId="4113640855" sldId="258"/>
            <ac:spMk id="12" creationId="{ADF001B2-6F29-D8CF-0694-DFAFE2E28875}"/>
          </ac:spMkLst>
        </pc:spChg>
        <pc:spChg chg="add del mod">
          <ac:chgData name="Patrick Molligo" userId="3bb0837e-4947-4629-9175-5c7940436ad2" providerId="ADAL" clId="{67C7848D-26F7-45F1-9574-69753446C9EF}" dt="2023-04-09T03:54:39.288" v="1409"/>
          <ac:spMkLst>
            <pc:docMk/>
            <pc:sldMk cId="4113640855" sldId="258"/>
            <ac:spMk id="14" creationId="{06F4EBFF-CAFB-16B4-C14E-2F6E80AC8CA7}"/>
          </ac:spMkLst>
        </pc:spChg>
        <pc:spChg chg="add del mod">
          <ac:chgData name="Patrick Molligo" userId="3bb0837e-4947-4629-9175-5c7940436ad2" providerId="ADAL" clId="{67C7848D-26F7-45F1-9574-69753446C9EF}" dt="2023-04-09T03:54:39.288" v="1409"/>
          <ac:spMkLst>
            <pc:docMk/>
            <pc:sldMk cId="4113640855" sldId="258"/>
            <ac:spMk id="16" creationId="{A45D705D-99FB-34C8-8758-9A685AB1036F}"/>
          </ac:spMkLst>
        </pc:spChg>
        <pc:spChg chg="add del mod">
          <ac:chgData name="Patrick Molligo" userId="3bb0837e-4947-4629-9175-5c7940436ad2" providerId="ADAL" clId="{67C7848D-26F7-45F1-9574-69753446C9EF}" dt="2023-04-09T03:54:39.288" v="1409"/>
          <ac:spMkLst>
            <pc:docMk/>
            <pc:sldMk cId="4113640855" sldId="258"/>
            <ac:spMk id="18" creationId="{2B7F35B3-42CA-DCEB-2E47-8779A3B9DCC4}"/>
          </ac:spMkLst>
        </pc:spChg>
        <pc:spChg chg="add del mod">
          <ac:chgData name="Patrick Molligo" userId="3bb0837e-4947-4629-9175-5c7940436ad2" providerId="ADAL" clId="{67C7848D-26F7-45F1-9574-69753446C9EF}" dt="2023-04-10T17:23:28.937" v="9374"/>
          <ac:spMkLst>
            <pc:docMk/>
            <pc:sldMk cId="4113640855" sldId="258"/>
            <ac:spMk id="37" creationId="{864D81D3-0BA9-1761-8DC3-357DE6C05FD0}"/>
          </ac:spMkLst>
        </pc:spChg>
        <pc:spChg chg="add del">
          <ac:chgData name="Patrick Molligo" userId="3bb0837e-4947-4629-9175-5c7940436ad2" providerId="ADAL" clId="{67C7848D-26F7-45F1-9574-69753446C9EF}" dt="2023-04-10T17:23:28.937" v="9374"/>
          <ac:spMkLst>
            <pc:docMk/>
            <pc:sldMk cId="4113640855" sldId="258"/>
            <ac:spMk id="38" creationId="{DCCD1D5F-DE1F-668C-EBC9-C15DFB970436}"/>
          </ac:spMkLst>
        </pc:spChg>
        <pc:spChg chg="add del mod">
          <ac:chgData name="Patrick Molligo" userId="3bb0837e-4947-4629-9175-5c7940436ad2" providerId="ADAL" clId="{67C7848D-26F7-45F1-9574-69753446C9EF}" dt="2023-04-10T17:23:28.937" v="9374"/>
          <ac:spMkLst>
            <pc:docMk/>
            <pc:sldMk cId="4113640855" sldId="258"/>
            <ac:spMk id="39" creationId="{83754162-4CAD-6932-F2BF-4FA4320F1904}"/>
          </ac:spMkLst>
        </pc:spChg>
        <pc:grpChg chg="add del mod">
          <ac:chgData name="Patrick Molligo" userId="3bb0837e-4947-4629-9175-5c7940436ad2" providerId="ADAL" clId="{67C7848D-26F7-45F1-9574-69753446C9EF}" dt="2023-04-09T03:40:16.656" v="1259" actId="478"/>
          <ac:grpSpMkLst>
            <pc:docMk/>
            <pc:sldMk cId="4113640855" sldId="258"/>
            <ac:grpSpMk id="5" creationId="{2ED60079-1373-FECE-EE8F-D68139208B1B}"/>
          </ac:grpSpMkLst>
        </pc:grpChg>
        <pc:grpChg chg="add del mod">
          <ac:chgData name="Patrick Molligo" userId="3bb0837e-4947-4629-9175-5c7940436ad2" providerId="ADAL" clId="{67C7848D-26F7-45F1-9574-69753446C9EF}" dt="2023-04-09T03:41:53.218" v="1287" actId="478"/>
          <ac:grpSpMkLst>
            <pc:docMk/>
            <pc:sldMk cId="4113640855" sldId="258"/>
            <ac:grpSpMk id="10" creationId="{B7B38BC6-9FAC-E32C-B9E8-B61957677D7E}"/>
          </ac:grpSpMkLst>
        </pc:grpChg>
        <pc:grpChg chg="add mod">
          <ac:chgData name="Patrick Molligo" userId="3bb0837e-4947-4629-9175-5c7940436ad2" providerId="ADAL" clId="{67C7848D-26F7-45F1-9574-69753446C9EF}" dt="2023-04-09T03:39:29.577" v="1254" actId="207"/>
          <ac:grpSpMkLst>
            <pc:docMk/>
            <pc:sldMk cId="4113640855" sldId="258"/>
            <ac:grpSpMk id="24" creationId="{972F9E49-FF29-C13A-03DA-A289827C194E}"/>
          </ac:grpSpMkLst>
        </pc:grpChg>
        <pc:grpChg chg="add del mod">
          <ac:chgData name="Patrick Molligo" userId="3bb0837e-4947-4629-9175-5c7940436ad2" providerId="ADAL" clId="{67C7848D-26F7-45F1-9574-69753446C9EF}" dt="2023-04-09T03:42:13.947" v="1290" actId="478"/>
          <ac:grpSpMkLst>
            <pc:docMk/>
            <pc:sldMk cId="4113640855" sldId="258"/>
            <ac:grpSpMk id="25" creationId="{61010603-F191-26B7-525C-0ED81C655B6D}"/>
          </ac:grpSpMkLst>
        </pc:grpChg>
        <pc:grpChg chg="add del mod">
          <ac:chgData name="Patrick Molligo" userId="3bb0837e-4947-4629-9175-5c7940436ad2" providerId="ADAL" clId="{67C7848D-26F7-45F1-9574-69753446C9EF}" dt="2023-04-09T03:05:14.851" v="1230" actId="478"/>
          <ac:grpSpMkLst>
            <pc:docMk/>
            <pc:sldMk cId="4113640855" sldId="258"/>
            <ac:grpSpMk id="26" creationId="{249643E4-8955-7F62-55E1-9530F2224CD8}"/>
          </ac:grpSpMkLst>
        </pc:grpChg>
        <pc:grpChg chg="add del mod">
          <ac:chgData name="Patrick Molligo" userId="3bb0837e-4947-4629-9175-5c7940436ad2" providerId="ADAL" clId="{67C7848D-26F7-45F1-9574-69753446C9EF}" dt="2023-04-09T03:41:49.533" v="1285" actId="164"/>
          <ac:grpSpMkLst>
            <pc:docMk/>
            <pc:sldMk cId="4113640855" sldId="258"/>
            <ac:grpSpMk id="31" creationId="{9E7E1560-5064-C68F-168E-0EC516FB4E54}"/>
          </ac:grpSpMkLst>
        </pc:grpChg>
        <pc:picChg chg="add mod modCrop">
          <ac:chgData name="Patrick Molligo" userId="3bb0837e-4947-4629-9175-5c7940436ad2" providerId="ADAL" clId="{67C7848D-26F7-45F1-9574-69753446C9EF}" dt="2023-04-09T03:39:49.218" v="1256" actId="2085"/>
          <ac:picMkLst>
            <pc:docMk/>
            <pc:sldMk cId="4113640855" sldId="258"/>
            <ac:picMk id="4" creationId="{9B029140-1942-48E8-875D-C6EBD9365C75}"/>
          </ac:picMkLst>
        </pc:picChg>
        <pc:picChg chg="add mod">
          <ac:chgData name="Patrick Molligo" userId="3bb0837e-4947-4629-9175-5c7940436ad2" providerId="ADAL" clId="{67C7848D-26F7-45F1-9574-69753446C9EF}" dt="2023-04-09T03:42:25.828" v="1297" actId="1076"/>
          <ac:picMkLst>
            <pc:docMk/>
            <pc:sldMk cId="4113640855" sldId="258"/>
            <ac:picMk id="6" creationId="{E31DF128-596C-580E-3B1D-B31182DAB974}"/>
          </ac:picMkLst>
        </pc:picChg>
        <pc:picChg chg="add del mod">
          <ac:chgData name="Patrick Molligo" userId="3bb0837e-4947-4629-9175-5c7940436ad2" providerId="ADAL" clId="{67C7848D-26F7-45F1-9574-69753446C9EF}" dt="2023-04-09T03:40:33.818" v="1267"/>
          <ac:picMkLst>
            <pc:docMk/>
            <pc:sldMk cId="4113640855" sldId="258"/>
            <ac:picMk id="7" creationId="{3CE69C88-5C92-5942-289F-659E7719AAFE}"/>
          </ac:picMkLst>
        </pc:picChg>
        <pc:picChg chg="add del mod">
          <ac:chgData name="Patrick Molligo" userId="3bb0837e-4947-4629-9175-5c7940436ad2" providerId="ADAL" clId="{67C7848D-26F7-45F1-9574-69753446C9EF}" dt="2023-04-04T15:18:08.509" v="334" actId="478"/>
          <ac:picMkLst>
            <pc:docMk/>
            <pc:sldMk cId="4113640855" sldId="258"/>
            <ac:picMk id="7" creationId="{6AB7D061-5BA3-8CF6-E855-D13CBEADA122}"/>
          </ac:picMkLst>
        </pc:picChg>
        <pc:picChg chg="add del mod">
          <ac:chgData name="Patrick Molligo" userId="3bb0837e-4947-4629-9175-5c7940436ad2" providerId="ADAL" clId="{67C7848D-26F7-45F1-9574-69753446C9EF}" dt="2023-04-04T15:18:10.446" v="335" actId="478"/>
          <ac:picMkLst>
            <pc:docMk/>
            <pc:sldMk cId="4113640855" sldId="258"/>
            <ac:picMk id="9" creationId="{0366787A-35E1-D407-E8C1-DA779FB1AEDB}"/>
          </ac:picMkLst>
        </pc:picChg>
        <pc:picChg chg="add mod modCrop">
          <ac:chgData name="Patrick Molligo" userId="3bb0837e-4947-4629-9175-5c7940436ad2" providerId="ADAL" clId="{67C7848D-26F7-45F1-9574-69753446C9EF}" dt="2023-04-09T03:41:49.533" v="1285" actId="164"/>
          <ac:picMkLst>
            <pc:docMk/>
            <pc:sldMk cId="4113640855" sldId="258"/>
            <ac:picMk id="9" creationId="{E884180E-0EF8-5E59-D8B6-E43A73CA5E18}"/>
          </ac:picMkLst>
        </pc:picChg>
        <pc:picChg chg="add del mod">
          <ac:chgData name="Patrick Molligo" userId="3bb0837e-4947-4629-9175-5c7940436ad2" providerId="ADAL" clId="{67C7848D-26F7-45F1-9574-69753446C9EF}" dt="2023-04-04T15:18:18.144" v="340" actId="478"/>
          <ac:picMkLst>
            <pc:docMk/>
            <pc:sldMk cId="4113640855" sldId="258"/>
            <ac:picMk id="11" creationId="{4E824479-BB7C-5F01-1159-BA09F65D189B}"/>
          </ac:picMkLst>
        </pc:picChg>
        <pc:picChg chg="add mod">
          <ac:chgData name="Patrick Molligo" userId="3bb0837e-4947-4629-9175-5c7940436ad2" providerId="ADAL" clId="{67C7848D-26F7-45F1-9574-69753446C9EF}" dt="2023-04-09T03:42:24.247" v="1296" actId="1076"/>
          <ac:picMkLst>
            <pc:docMk/>
            <pc:sldMk cId="4113640855" sldId="258"/>
            <ac:picMk id="11" creationId="{A977FBDD-1CB8-99FF-433C-A21436BD80ED}"/>
          </ac:picMkLst>
        </pc:picChg>
        <pc:picChg chg="add mod">
          <ac:chgData name="Patrick Molligo" userId="3bb0837e-4947-4629-9175-5c7940436ad2" providerId="ADAL" clId="{67C7848D-26F7-45F1-9574-69753446C9EF}" dt="2023-04-04T15:20:16.786" v="411" actId="208"/>
          <ac:picMkLst>
            <pc:docMk/>
            <pc:sldMk cId="4113640855" sldId="258"/>
            <ac:picMk id="13" creationId="{EF2CEAF3-F682-D996-1D60-EF828F18DD32}"/>
          </ac:picMkLst>
        </pc:picChg>
        <pc:picChg chg="add mod">
          <ac:chgData name="Patrick Molligo" userId="3bb0837e-4947-4629-9175-5c7940436ad2" providerId="ADAL" clId="{67C7848D-26F7-45F1-9574-69753446C9EF}" dt="2023-04-04T15:20:16.786" v="411" actId="208"/>
          <ac:picMkLst>
            <pc:docMk/>
            <pc:sldMk cId="4113640855" sldId="258"/>
            <ac:picMk id="15" creationId="{4B9EFA55-7F75-21CA-045C-8FD40AC0DD0C}"/>
          </ac:picMkLst>
        </pc:picChg>
        <pc:picChg chg="add mod">
          <ac:chgData name="Patrick Molligo" userId="3bb0837e-4947-4629-9175-5c7940436ad2" providerId="ADAL" clId="{67C7848D-26F7-45F1-9574-69753446C9EF}" dt="2023-04-09T03:38:21.782" v="1243" actId="2085"/>
          <ac:picMkLst>
            <pc:docMk/>
            <pc:sldMk cId="4113640855" sldId="258"/>
            <ac:picMk id="17" creationId="{D147DAB3-DE2F-7020-A895-5A5C2CBA44C5}"/>
          </ac:picMkLst>
        </pc:picChg>
        <pc:picChg chg="add mod">
          <ac:chgData name="Patrick Molligo" userId="3bb0837e-4947-4629-9175-5c7940436ad2" providerId="ADAL" clId="{67C7848D-26F7-45F1-9574-69753446C9EF}" dt="2023-04-09T03:38:21.782" v="1243" actId="2085"/>
          <ac:picMkLst>
            <pc:docMk/>
            <pc:sldMk cId="4113640855" sldId="258"/>
            <ac:picMk id="19" creationId="{373955CC-A8ED-C877-74BE-CCCB496951D1}"/>
          </ac:picMkLst>
        </pc:picChg>
        <pc:picChg chg="add mod">
          <ac:chgData name="Patrick Molligo" userId="3bb0837e-4947-4629-9175-5c7940436ad2" providerId="ADAL" clId="{67C7848D-26F7-45F1-9574-69753446C9EF}" dt="2023-04-09T03:39:49.218" v="1256" actId="2085"/>
          <ac:picMkLst>
            <pc:docMk/>
            <pc:sldMk cId="4113640855" sldId="258"/>
            <ac:picMk id="21" creationId="{16AC4F4A-DC17-3F74-A449-BE6CF72222F6}"/>
          </ac:picMkLst>
        </pc:picChg>
        <pc:picChg chg="add mod">
          <ac:chgData name="Patrick Molligo" userId="3bb0837e-4947-4629-9175-5c7940436ad2" providerId="ADAL" clId="{67C7848D-26F7-45F1-9574-69753446C9EF}" dt="2023-04-09T03:39:49.218" v="1256" actId="2085"/>
          <ac:picMkLst>
            <pc:docMk/>
            <pc:sldMk cId="4113640855" sldId="258"/>
            <ac:picMk id="23" creationId="{C522E0E0-A84E-6B57-A101-47F0732371E9}"/>
          </ac:picMkLst>
        </pc:picChg>
        <pc:picChg chg="add mod modCrop">
          <ac:chgData name="Patrick Molligo" userId="3bb0837e-4947-4629-9175-5c7940436ad2" providerId="ADAL" clId="{67C7848D-26F7-45F1-9574-69753446C9EF}" dt="2023-04-09T03:41:42.668" v="1284" actId="1076"/>
          <ac:picMkLst>
            <pc:docMk/>
            <pc:sldMk cId="4113640855" sldId="258"/>
            <ac:picMk id="28" creationId="{3FE0EA09-A52D-E162-1149-40EA3FD8EE36}"/>
          </ac:picMkLst>
        </pc:picChg>
        <pc:picChg chg="add mod">
          <ac:chgData name="Patrick Molligo" userId="3bb0837e-4947-4629-9175-5c7940436ad2" providerId="ADAL" clId="{67C7848D-26F7-45F1-9574-69753446C9EF}" dt="2023-04-09T03:38:16.707" v="1242" actId="2085"/>
          <ac:picMkLst>
            <pc:docMk/>
            <pc:sldMk cId="4113640855" sldId="258"/>
            <ac:picMk id="30" creationId="{D1FA0915-BDF0-3660-A5FC-3ABEEC79F112}"/>
          </ac:picMkLst>
        </pc:picChg>
      </pc:sldChg>
      <pc:sldChg chg="modSp new del mod">
        <pc:chgData name="Patrick Molligo" userId="3bb0837e-4947-4629-9175-5c7940436ad2" providerId="ADAL" clId="{67C7848D-26F7-45F1-9574-69753446C9EF}" dt="2023-04-09T16:46:48.754" v="1607" actId="47"/>
        <pc:sldMkLst>
          <pc:docMk/>
          <pc:sldMk cId="498744019" sldId="259"/>
        </pc:sldMkLst>
        <pc:spChg chg="mod">
          <ac:chgData name="Patrick Molligo" userId="3bb0837e-4947-4629-9175-5c7940436ad2" providerId="ADAL" clId="{67C7848D-26F7-45F1-9574-69753446C9EF}" dt="2023-04-04T15:22:45.931" v="425"/>
          <ac:spMkLst>
            <pc:docMk/>
            <pc:sldMk cId="498744019" sldId="259"/>
            <ac:spMk id="2" creationId="{66E026EB-7395-FCB0-0D73-4C9772E48973}"/>
          </ac:spMkLst>
        </pc:spChg>
        <pc:spChg chg="mod">
          <ac:chgData name="Patrick Molligo" userId="3bb0837e-4947-4629-9175-5c7940436ad2" providerId="ADAL" clId="{67C7848D-26F7-45F1-9574-69753446C9EF}" dt="2023-04-09T16:46:42.324" v="1606" actId="21"/>
          <ac:spMkLst>
            <pc:docMk/>
            <pc:sldMk cId="498744019" sldId="259"/>
            <ac:spMk id="3" creationId="{8F0E7C0E-B13E-1166-330D-065BBDFE35AD}"/>
          </ac:spMkLst>
        </pc:spChg>
      </pc:sldChg>
      <pc:sldChg chg="addSp delSp modSp mod ord">
        <pc:chgData name="Patrick Molligo" userId="3bb0837e-4947-4629-9175-5c7940436ad2" providerId="ADAL" clId="{67C7848D-26F7-45F1-9574-69753446C9EF}" dt="2023-04-10T17:55:14.502" v="9914"/>
        <pc:sldMkLst>
          <pc:docMk/>
          <pc:sldMk cId="3482449966" sldId="260"/>
        </pc:sldMkLst>
        <pc:spChg chg="mod">
          <ac:chgData name="Patrick Molligo" userId="3bb0837e-4947-4629-9175-5c7940436ad2" providerId="ADAL" clId="{67C7848D-26F7-45F1-9574-69753446C9EF}" dt="2023-04-10T17:37:25.666" v="9673" actId="20577"/>
          <ac:spMkLst>
            <pc:docMk/>
            <pc:sldMk cId="3482449966" sldId="260"/>
            <ac:spMk id="2" creationId="{D68D6FDD-1CC5-9F62-CBB5-B58144944498}"/>
          </ac:spMkLst>
        </pc:spChg>
        <pc:spChg chg="del mod">
          <ac:chgData name="Patrick Molligo" userId="3bb0837e-4947-4629-9175-5c7940436ad2" providerId="ADAL" clId="{67C7848D-26F7-45F1-9574-69753446C9EF}" dt="2023-04-09T23:52:00.106" v="4363" actId="478"/>
          <ac:spMkLst>
            <pc:docMk/>
            <pc:sldMk cId="3482449966" sldId="260"/>
            <ac:spMk id="3" creationId="{1ECDE8C3-E381-664D-2C09-946D02D6A26D}"/>
          </ac:spMkLst>
        </pc:spChg>
        <pc:spChg chg="add del">
          <ac:chgData name="Patrick Molligo" userId="3bb0837e-4947-4629-9175-5c7940436ad2" providerId="ADAL" clId="{67C7848D-26F7-45F1-9574-69753446C9EF}" dt="2023-04-10T17:23:29.082" v="9375"/>
          <ac:spMkLst>
            <pc:docMk/>
            <pc:sldMk cId="3482449966" sldId="260"/>
            <ac:spMk id="3" creationId="{24247718-2F78-DC80-BD28-BBAFF7525A08}"/>
          </ac:spMkLst>
        </pc:spChg>
        <pc:spChg chg="add del">
          <ac:chgData name="Patrick Molligo" userId="3bb0837e-4947-4629-9175-5c7940436ad2" providerId="ADAL" clId="{67C7848D-26F7-45F1-9574-69753446C9EF}" dt="2023-04-10T17:23:29.082" v="9375"/>
          <ac:spMkLst>
            <pc:docMk/>
            <pc:sldMk cId="3482449966" sldId="260"/>
            <ac:spMk id="4" creationId="{9907BDF0-34D3-01E6-1DBA-AB03530BC00F}"/>
          </ac:spMkLst>
        </pc:spChg>
        <pc:spChg chg="add del">
          <ac:chgData name="Patrick Molligo" userId="3bb0837e-4947-4629-9175-5c7940436ad2" providerId="ADAL" clId="{67C7848D-26F7-45F1-9574-69753446C9EF}" dt="2023-04-10T17:23:29.082" v="9375"/>
          <ac:spMkLst>
            <pc:docMk/>
            <pc:sldMk cId="3482449966" sldId="260"/>
            <ac:spMk id="5" creationId="{573E54C0-9720-5182-CB73-2FF638BB70AD}"/>
          </ac:spMkLst>
        </pc:spChg>
        <pc:spChg chg="del">
          <ac:chgData name="Patrick Molligo" userId="3bb0837e-4947-4629-9175-5c7940436ad2" providerId="ADAL" clId="{67C7848D-26F7-45F1-9574-69753446C9EF}" dt="2023-04-10T17:54:40.496" v="9892" actId="478"/>
          <ac:spMkLst>
            <pc:docMk/>
            <pc:sldMk cId="3482449966" sldId="260"/>
            <ac:spMk id="7" creationId="{BB9584BD-715B-E1D6-F4D5-19284174FD84}"/>
          </ac:spMkLst>
        </pc:spChg>
        <pc:spChg chg="add mod">
          <ac:chgData name="Patrick Molligo" userId="3bb0837e-4947-4629-9175-5c7940436ad2" providerId="ADAL" clId="{67C7848D-26F7-45F1-9574-69753446C9EF}" dt="2023-04-10T17:55:14.502" v="9914"/>
          <ac:spMkLst>
            <pc:docMk/>
            <pc:sldMk cId="3482449966" sldId="260"/>
            <ac:spMk id="8" creationId="{8339C74E-2B4A-B80D-DB77-95260AF8C4AA}"/>
          </ac:spMkLst>
        </pc:spChg>
        <pc:spChg chg="del">
          <ac:chgData name="Patrick Molligo" userId="3bb0837e-4947-4629-9175-5c7940436ad2" providerId="ADAL" clId="{67C7848D-26F7-45F1-9574-69753446C9EF}" dt="2023-04-09T17:48:56.294" v="2340" actId="478"/>
          <ac:spMkLst>
            <pc:docMk/>
            <pc:sldMk cId="3482449966" sldId="260"/>
            <ac:spMk id="13" creationId="{9B4C82AF-18A2-C10B-911C-BA56B4765482}"/>
          </ac:spMkLst>
        </pc:spChg>
        <pc:spChg chg="add del mod">
          <ac:chgData name="Patrick Molligo" userId="3bb0837e-4947-4629-9175-5c7940436ad2" providerId="ADAL" clId="{67C7848D-26F7-45F1-9574-69753446C9EF}" dt="2023-04-09T23:52:16.307" v="4403" actId="478"/>
          <ac:spMkLst>
            <pc:docMk/>
            <pc:sldMk cId="3482449966" sldId="260"/>
            <ac:spMk id="15" creationId="{086E2F66-5DDE-2000-8C7A-BE9149C74B00}"/>
          </ac:spMkLst>
        </pc:spChg>
        <pc:spChg chg="add mod">
          <ac:chgData name="Patrick Molligo" userId="3bb0837e-4947-4629-9175-5c7940436ad2" providerId="ADAL" clId="{67C7848D-26F7-45F1-9574-69753446C9EF}" dt="2023-04-10T04:48:25.895" v="5567"/>
          <ac:spMkLst>
            <pc:docMk/>
            <pc:sldMk cId="3482449966" sldId="260"/>
            <ac:spMk id="17" creationId="{E3D3877D-082C-9081-D896-D9A59DB67E69}"/>
          </ac:spMkLst>
        </pc:spChg>
        <pc:spChg chg="add del mod">
          <ac:chgData name="Patrick Molligo" userId="3bb0837e-4947-4629-9175-5c7940436ad2" providerId="ADAL" clId="{67C7848D-26F7-45F1-9574-69753446C9EF}" dt="2023-04-10T17:23:28.937" v="9374"/>
          <ac:spMkLst>
            <pc:docMk/>
            <pc:sldMk cId="3482449966" sldId="260"/>
            <ac:spMk id="18" creationId="{589FC432-A66A-7837-E643-7F6BE533D9F7}"/>
          </ac:spMkLst>
        </pc:spChg>
        <pc:spChg chg="add del">
          <ac:chgData name="Patrick Molligo" userId="3bb0837e-4947-4629-9175-5c7940436ad2" providerId="ADAL" clId="{67C7848D-26F7-45F1-9574-69753446C9EF}" dt="2023-04-10T17:23:28.937" v="9374"/>
          <ac:spMkLst>
            <pc:docMk/>
            <pc:sldMk cId="3482449966" sldId="260"/>
            <ac:spMk id="19" creationId="{C39EF3FF-F94F-DF2F-FE04-4DBE9021C6AD}"/>
          </ac:spMkLst>
        </pc:spChg>
        <pc:spChg chg="add del mod">
          <ac:chgData name="Patrick Molligo" userId="3bb0837e-4947-4629-9175-5c7940436ad2" providerId="ADAL" clId="{67C7848D-26F7-45F1-9574-69753446C9EF}" dt="2023-04-10T17:23:28.937" v="9374"/>
          <ac:spMkLst>
            <pc:docMk/>
            <pc:sldMk cId="3482449966" sldId="260"/>
            <ac:spMk id="20" creationId="{0A48A989-7917-1FDB-2B44-0B9C46D72ED1}"/>
          </ac:spMkLst>
        </pc:spChg>
        <pc:picChg chg="add mod ord modCrop">
          <ac:chgData name="Patrick Molligo" userId="3bb0837e-4947-4629-9175-5c7940436ad2" providerId="ADAL" clId="{67C7848D-26F7-45F1-9574-69753446C9EF}" dt="2023-04-09T23:53:26.881" v="4426" actId="14100"/>
          <ac:picMkLst>
            <pc:docMk/>
            <pc:sldMk cId="3482449966" sldId="260"/>
            <ac:picMk id="16" creationId="{4E8516DD-4B92-FC46-BCA7-10093A6B3C99}"/>
          </ac:picMkLst>
        </pc:picChg>
      </pc:sldChg>
      <pc:sldChg chg="addSp delSp modSp del mod">
        <pc:chgData name="Patrick Molligo" userId="3bb0837e-4947-4629-9175-5c7940436ad2" providerId="ADAL" clId="{67C7848D-26F7-45F1-9574-69753446C9EF}" dt="2023-04-09T16:51:11.089" v="1617" actId="2696"/>
        <pc:sldMkLst>
          <pc:docMk/>
          <pc:sldMk cId="1828292990" sldId="261"/>
        </pc:sldMkLst>
        <pc:spChg chg="mod">
          <ac:chgData name="Patrick Molligo" userId="3bb0837e-4947-4629-9175-5c7940436ad2" providerId="ADAL" clId="{67C7848D-26F7-45F1-9574-69753446C9EF}" dt="2023-04-04T15:22:45.931" v="425"/>
          <ac:spMkLst>
            <pc:docMk/>
            <pc:sldMk cId="1828292990" sldId="261"/>
            <ac:spMk id="2" creationId="{DAAE9549-5C80-8DBF-0028-04FE4BDDDD21}"/>
          </ac:spMkLst>
        </pc:spChg>
        <pc:spChg chg="mod">
          <ac:chgData name="Patrick Molligo" userId="3bb0837e-4947-4629-9175-5c7940436ad2" providerId="ADAL" clId="{67C7848D-26F7-45F1-9574-69753446C9EF}" dt="2023-04-09T15:51:46.043" v="1563" actId="20577"/>
          <ac:spMkLst>
            <pc:docMk/>
            <pc:sldMk cId="1828292990" sldId="261"/>
            <ac:spMk id="3" creationId="{1167D7D7-86C8-BA7C-1AC7-9372CF8B8F55}"/>
          </ac:spMkLst>
        </pc:spChg>
        <pc:spChg chg="add del mod">
          <ac:chgData name="Patrick Molligo" userId="3bb0837e-4947-4629-9175-5c7940436ad2" providerId="ADAL" clId="{67C7848D-26F7-45F1-9574-69753446C9EF}" dt="2023-04-09T16:51:01.265" v="1616"/>
          <ac:spMkLst>
            <pc:docMk/>
            <pc:sldMk cId="1828292990" sldId="261"/>
            <ac:spMk id="11" creationId="{8D191982-A470-A44D-1734-8F0DDACF9AA2}"/>
          </ac:spMkLst>
        </pc:spChg>
      </pc:sldChg>
      <pc:sldChg chg="addSp delSp modSp mod modAnim">
        <pc:chgData name="Patrick Molligo" userId="3bb0837e-4947-4629-9175-5c7940436ad2" providerId="ADAL" clId="{67C7848D-26F7-45F1-9574-69753446C9EF}" dt="2023-04-10T17:25:56.747" v="9414" actId="20577"/>
        <pc:sldMkLst>
          <pc:docMk/>
          <pc:sldMk cId="4144446268" sldId="262"/>
        </pc:sldMkLst>
        <pc:spChg chg="mod">
          <ac:chgData name="Patrick Molligo" userId="3bb0837e-4947-4629-9175-5c7940436ad2" providerId="ADAL" clId="{67C7848D-26F7-45F1-9574-69753446C9EF}" dt="2023-04-04T15:22:45.931" v="425"/>
          <ac:spMkLst>
            <pc:docMk/>
            <pc:sldMk cId="4144446268" sldId="262"/>
            <ac:spMk id="2" creationId="{5549AD20-51CA-791C-D142-EE7F9B3535B4}"/>
          </ac:spMkLst>
        </pc:spChg>
        <pc:spChg chg="mod">
          <ac:chgData name="Patrick Molligo" userId="3bb0837e-4947-4629-9175-5c7940436ad2" providerId="ADAL" clId="{67C7848D-26F7-45F1-9574-69753446C9EF}" dt="2023-04-10T17:25:56.747" v="9414" actId="20577"/>
          <ac:spMkLst>
            <pc:docMk/>
            <pc:sldMk cId="4144446268" sldId="262"/>
            <ac:spMk id="3" creationId="{7348A770-5618-DD09-65EE-B1B791C8B020}"/>
          </ac:spMkLst>
        </pc:spChg>
        <pc:spChg chg="add del">
          <ac:chgData name="Patrick Molligo" userId="3bb0837e-4947-4629-9175-5c7940436ad2" providerId="ADAL" clId="{67C7848D-26F7-45F1-9574-69753446C9EF}" dt="2023-04-10T17:23:29.082" v="9375"/>
          <ac:spMkLst>
            <pc:docMk/>
            <pc:sldMk cId="4144446268" sldId="262"/>
            <ac:spMk id="4" creationId="{B1905456-90E1-75FF-EF12-D7F55CDB8839}"/>
          </ac:spMkLst>
        </pc:spChg>
        <pc:spChg chg="add del">
          <ac:chgData name="Patrick Molligo" userId="3bb0837e-4947-4629-9175-5c7940436ad2" providerId="ADAL" clId="{67C7848D-26F7-45F1-9574-69753446C9EF}" dt="2023-04-10T17:23:29.082" v="9375"/>
          <ac:spMkLst>
            <pc:docMk/>
            <pc:sldMk cId="4144446268" sldId="262"/>
            <ac:spMk id="5" creationId="{96D17482-EA58-B966-0907-4BC555149D97}"/>
          </ac:spMkLst>
        </pc:spChg>
        <pc:spChg chg="add del">
          <ac:chgData name="Patrick Molligo" userId="3bb0837e-4947-4629-9175-5c7940436ad2" providerId="ADAL" clId="{67C7848D-26F7-45F1-9574-69753446C9EF}" dt="2023-04-10T17:23:29.082" v="9375"/>
          <ac:spMkLst>
            <pc:docMk/>
            <pc:sldMk cId="4144446268" sldId="262"/>
            <ac:spMk id="6" creationId="{2B4CF290-1801-A257-EE21-FCE85E3E17AC}"/>
          </ac:spMkLst>
        </pc:spChg>
        <pc:spChg chg="add del mod">
          <ac:chgData name="Patrick Molligo" userId="3bb0837e-4947-4629-9175-5c7940436ad2" providerId="ADAL" clId="{67C7848D-26F7-45F1-9574-69753446C9EF}" dt="2023-04-10T17:23:28.937" v="9374"/>
          <ac:spMkLst>
            <pc:docMk/>
            <pc:sldMk cId="4144446268" sldId="262"/>
            <ac:spMk id="14" creationId="{46F5DE6A-A5A3-AC7A-943D-5626EC1221DB}"/>
          </ac:spMkLst>
        </pc:spChg>
        <pc:spChg chg="add del">
          <ac:chgData name="Patrick Molligo" userId="3bb0837e-4947-4629-9175-5c7940436ad2" providerId="ADAL" clId="{67C7848D-26F7-45F1-9574-69753446C9EF}" dt="2023-04-10T17:23:28.937" v="9374"/>
          <ac:spMkLst>
            <pc:docMk/>
            <pc:sldMk cId="4144446268" sldId="262"/>
            <ac:spMk id="15" creationId="{34E29D4F-6B07-A422-4F15-D5E2B17E10D4}"/>
          </ac:spMkLst>
        </pc:spChg>
        <pc:spChg chg="add del mod">
          <ac:chgData name="Patrick Molligo" userId="3bb0837e-4947-4629-9175-5c7940436ad2" providerId="ADAL" clId="{67C7848D-26F7-45F1-9574-69753446C9EF}" dt="2023-04-10T17:23:28.937" v="9374"/>
          <ac:spMkLst>
            <pc:docMk/>
            <pc:sldMk cId="4144446268" sldId="262"/>
            <ac:spMk id="16" creationId="{4D4C9B0C-BE5B-D835-38AE-0A4DD89AEB3A}"/>
          </ac:spMkLst>
        </pc:spChg>
      </pc:sldChg>
      <pc:sldChg chg="addSp delSp modSp mod modAnim modNotes modNotesTx">
        <pc:chgData name="Patrick Molligo" userId="3bb0837e-4947-4629-9175-5c7940436ad2" providerId="ADAL" clId="{67C7848D-26F7-45F1-9574-69753446C9EF}" dt="2023-04-10T17:27:33.627" v="9464" actId="20577"/>
        <pc:sldMkLst>
          <pc:docMk/>
          <pc:sldMk cId="1837072187" sldId="263"/>
        </pc:sldMkLst>
        <pc:spChg chg="mod">
          <ac:chgData name="Patrick Molligo" userId="3bb0837e-4947-4629-9175-5c7940436ad2" providerId="ADAL" clId="{67C7848D-26F7-45F1-9574-69753446C9EF}" dt="2023-04-09T17:41:40.528" v="2213" actId="20577"/>
          <ac:spMkLst>
            <pc:docMk/>
            <pc:sldMk cId="1837072187" sldId="263"/>
            <ac:spMk id="2" creationId="{0DBB5DAB-37ED-B5C0-DB39-E42FF77ADFD9}"/>
          </ac:spMkLst>
        </pc:spChg>
        <pc:spChg chg="add del mod">
          <ac:chgData name="Patrick Molligo" userId="3bb0837e-4947-4629-9175-5c7940436ad2" providerId="ADAL" clId="{67C7848D-26F7-45F1-9574-69753446C9EF}" dt="2023-04-10T17:27:28.012" v="9461" actId="20577"/>
          <ac:spMkLst>
            <pc:docMk/>
            <pc:sldMk cId="1837072187" sldId="263"/>
            <ac:spMk id="3" creationId="{FEF58914-CDDC-9D4E-2554-B65D5FB4D39B}"/>
          </ac:spMkLst>
        </pc:spChg>
        <pc:spChg chg="add del">
          <ac:chgData name="Patrick Molligo" userId="3bb0837e-4947-4629-9175-5c7940436ad2" providerId="ADAL" clId="{67C7848D-26F7-45F1-9574-69753446C9EF}" dt="2023-04-10T17:23:29.082" v="9375"/>
          <ac:spMkLst>
            <pc:docMk/>
            <pc:sldMk cId="1837072187" sldId="263"/>
            <ac:spMk id="4" creationId="{2FC5F9DA-E823-8171-D0DE-8AD65FD296BB}"/>
          </ac:spMkLst>
        </pc:spChg>
        <pc:spChg chg="add del">
          <ac:chgData name="Patrick Molligo" userId="3bb0837e-4947-4629-9175-5c7940436ad2" providerId="ADAL" clId="{67C7848D-26F7-45F1-9574-69753446C9EF}" dt="2023-04-10T17:23:29.082" v="9375"/>
          <ac:spMkLst>
            <pc:docMk/>
            <pc:sldMk cId="1837072187" sldId="263"/>
            <ac:spMk id="5" creationId="{E42B3092-99C8-1C53-3C09-FCEFE6BEEB92}"/>
          </ac:spMkLst>
        </pc:spChg>
        <pc:spChg chg="add del">
          <ac:chgData name="Patrick Molligo" userId="3bb0837e-4947-4629-9175-5c7940436ad2" providerId="ADAL" clId="{67C7848D-26F7-45F1-9574-69753446C9EF}" dt="2023-04-10T17:23:29.082" v="9375"/>
          <ac:spMkLst>
            <pc:docMk/>
            <pc:sldMk cId="1837072187" sldId="263"/>
            <ac:spMk id="6" creationId="{78020DFC-61DE-0C85-7F74-B17F8E74731A}"/>
          </ac:spMkLst>
        </pc:spChg>
        <pc:spChg chg="add mod">
          <ac:chgData name="Patrick Molligo" userId="3bb0837e-4947-4629-9175-5c7940436ad2" providerId="ADAL" clId="{67C7848D-26F7-45F1-9574-69753446C9EF}" dt="2023-04-10T17:27:33.627" v="9464" actId="20577"/>
          <ac:spMkLst>
            <pc:docMk/>
            <pc:sldMk cId="1837072187" sldId="263"/>
            <ac:spMk id="22" creationId="{CE79CE7E-F0DA-2553-BF72-236E8B86C4DE}"/>
          </ac:spMkLst>
        </pc:spChg>
        <pc:spChg chg="add mod">
          <ac:chgData name="Patrick Molligo" userId="3bb0837e-4947-4629-9175-5c7940436ad2" providerId="ADAL" clId="{67C7848D-26F7-45F1-9574-69753446C9EF}" dt="2023-04-10T05:15:17.600" v="5792" actId="122"/>
          <ac:spMkLst>
            <pc:docMk/>
            <pc:sldMk cId="1837072187" sldId="263"/>
            <ac:spMk id="23" creationId="{7FD7AEE0-2FA3-405D-43EF-65D7EE2D65BD}"/>
          </ac:spMkLst>
        </pc:spChg>
        <pc:spChg chg="add mod">
          <ac:chgData name="Patrick Molligo" userId="3bb0837e-4947-4629-9175-5c7940436ad2" providerId="ADAL" clId="{67C7848D-26F7-45F1-9574-69753446C9EF}" dt="2023-04-10T05:15:12.150" v="5789" actId="122"/>
          <ac:spMkLst>
            <pc:docMk/>
            <pc:sldMk cId="1837072187" sldId="263"/>
            <ac:spMk id="24" creationId="{A6124AFF-3E05-7BC4-B48B-A5192FFC3AEC}"/>
          </ac:spMkLst>
        </pc:spChg>
        <pc:spChg chg="add del mod">
          <ac:chgData name="Patrick Molligo" userId="3bb0837e-4947-4629-9175-5c7940436ad2" providerId="ADAL" clId="{67C7848D-26F7-45F1-9574-69753446C9EF}" dt="2023-04-10T17:23:28.937" v="9374"/>
          <ac:spMkLst>
            <pc:docMk/>
            <pc:sldMk cId="1837072187" sldId="263"/>
            <ac:spMk id="25" creationId="{83F2089D-5505-5C32-61CC-6FA5F8AED986}"/>
          </ac:spMkLst>
        </pc:spChg>
        <pc:spChg chg="add del">
          <ac:chgData name="Patrick Molligo" userId="3bb0837e-4947-4629-9175-5c7940436ad2" providerId="ADAL" clId="{67C7848D-26F7-45F1-9574-69753446C9EF}" dt="2023-04-10T17:23:28.937" v="9374"/>
          <ac:spMkLst>
            <pc:docMk/>
            <pc:sldMk cId="1837072187" sldId="263"/>
            <ac:spMk id="26" creationId="{115FD1D0-330A-7672-5CBA-FF8239693408}"/>
          </ac:spMkLst>
        </pc:spChg>
        <pc:spChg chg="add del mod">
          <ac:chgData name="Patrick Molligo" userId="3bb0837e-4947-4629-9175-5c7940436ad2" providerId="ADAL" clId="{67C7848D-26F7-45F1-9574-69753446C9EF}" dt="2023-04-10T17:23:28.937" v="9374"/>
          <ac:spMkLst>
            <pc:docMk/>
            <pc:sldMk cId="1837072187" sldId="263"/>
            <ac:spMk id="27" creationId="{B4DB1C71-8129-14E8-D83C-7FA2925732F0}"/>
          </ac:spMkLst>
        </pc:spChg>
        <pc:picChg chg="add del mod">
          <ac:chgData name="Patrick Molligo" userId="3bb0837e-4947-4629-9175-5c7940436ad2" providerId="ADAL" clId="{67C7848D-26F7-45F1-9574-69753446C9EF}" dt="2023-04-09T17:27:56.982" v="1807"/>
          <ac:picMkLst>
            <pc:docMk/>
            <pc:sldMk cId="1837072187" sldId="263"/>
            <ac:picMk id="15" creationId="{26C18479-37DD-83D5-65AA-3CC068DD8346}"/>
          </ac:picMkLst>
        </pc:picChg>
        <pc:picChg chg="add del mod">
          <ac:chgData name="Patrick Molligo" userId="3bb0837e-4947-4629-9175-5c7940436ad2" providerId="ADAL" clId="{67C7848D-26F7-45F1-9574-69753446C9EF}" dt="2023-04-09T17:27:59.587" v="1809"/>
          <ac:picMkLst>
            <pc:docMk/>
            <pc:sldMk cId="1837072187" sldId="263"/>
            <ac:picMk id="17" creationId="{D0645439-5173-F310-F8FC-BDE5E48BBF6E}"/>
          </ac:picMkLst>
        </pc:picChg>
        <pc:picChg chg="add mod">
          <ac:chgData name="Patrick Molligo" userId="3bb0837e-4947-4629-9175-5c7940436ad2" providerId="ADAL" clId="{67C7848D-26F7-45F1-9574-69753446C9EF}" dt="2023-04-09T17:41:23.710" v="2166" actId="1037"/>
          <ac:picMkLst>
            <pc:docMk/>
            <pc:sldMk cId="1837072187" sldId="263"/>
            <ac:picMk id="19" creationId="{E6BFBE42-7A51-7463-712B-CE44575A4D56}"/>
          </ac:picMkLst>
        </pc:picChg>
        <pc:picChg chg="add mod modCrop">
          <ac:chgData name="Patrick Molligo" userId="3bb0837e-4947-4629-9175-5c7940436ad2" providerId="ADAL" clId="{67C7848D-26F7-45F1-9574-69753446C9EF}" dt="2023-04-10T02:13:35.730" v="4703" actId="1037"/>
          <ac:picMkLst>
            <pc:docMk/>
            <pc:sldMk cId="1837072187" sldId="263"/>
            <ac:picMk id="21" creationId="{91BB242B-6381-EE02-0549-156270614D86}"/>
          </ac:picMkLst>
        </pc:picChg>
      </pc:sldChg>
      <pc:sldChg chg="addSp delSp modSp mod ord modAnim">
        <pc:chgData name="Patrick Molligo" userId="3bb0837e-4947-4629-9175-5c7940436ad2" providerId="ADAL" clId="{67C7848D-26F7-45F1-9574-69753446C9EF}" dt="2023-04-10T17:26:30.363" v="9423" actId="20577"/>
        <pc:sldMkLst>
          <pc:docMk/>
          <pc:sldMk cId="919009066" sldId="264"/>
        </pc:sldMkLst>
        <pc:spChg chg="mod">
          <ac:chgData name="Patrick Molligo" userId="3bb0837e-4947-4629-9175-5c7940436ad2" providerId="ADAL" clId="{67C7848D-26F7-45F1-9574-69753446C9EF}" dt="2023-04-10T17:26:30.363" v="9423" actId="20577"/>
          <ac:spMkLst>
            <pc:docMk/>
            <pc:sldMk cId="919009066" sldId="264"/>
            <ac:spMk id="2" creationId="{B89F3DAD-4157-712F-7AF2-633B7924538A}"/>
          </ac:spMkLst>
        </pc:spChg>
        <pc:spChg chg="add del">
          <ac:chgData name="Patrick Molligo" userId="3bb0837e-4947-4629-9175-5c7940436ad2" providerId="ADAL" clId="{67C7848D-26F7-45F1-9574-69753446C9EF}" dt="2023-04-10T17:23:29.082" v="9375"/>
          <ac:spMkLst>
            <pc:docMk/>
            <pc:sldMk cId="919009066" sldId="264"/>
            <ac:spMk id="3" creationId="{A48869F4-7283-DC75-5BC1-3B8DF1CB5256}"/>
          </ac:spMkLst>
        </pc:spChg>
        <pc:spChg chg="del mod">
          <ac:chgData name="Patrick Molligo" userId="3bb0837e-4947-4629-9175-5c7940436ad2" providerId="ADAL" clId="{67C7848D-26F7-45F1-9574-69753446C9EF}" dt="2023-04-09T00:08:09.182" v="1121" actId="478"/>
          <ac:spMkLst>
            <pc:docMk/>
            <pc:sldMk cId="919009066" sldId="264"/>
            <ac:spMk id="3" creationId="{F436C92C-B11A-50D4-78CD-279260E00F74}"/>
          </ac:spMkLst>
        </pc:spChg>
        <pc:spChg chg="add del">
          <ac:chgData name="Patrick Molligo" userId="3bb0837e-4947-4629-9175-5c7940436ad2" providerId="ADAL" clId="{67C7848D-26F7-45F1-9574-69753446C9EF}" dt="2023-04-10T17:23:29.082" v="9375"/>
          <ac:spMkLst>
            <pc:docMk/>
            <pc:sldMk cId="919009066" sldId="264"/>
            <ac:spMk id="4" creationId="{69E6509F-39AD-1255-EEBF-FC24E3C805E1}"/>
          </ac:spMkLst>
        </pc:spChg>
        <pc:spChg chg="add del mod">
          <ac:chgData name="Patrick Molligo" userId="3bb0837e-4947-4629-9175-5c7940436ad2" providerId="ADAL" clId="{67C7848D-26F7-45F1-9574-69753446C9EF}" dt="2023-04-09T00:08:11.663" v="1122" actId="478"/>
          <ac:spMkLst>
            <pc:docMk/>
            <pc:sldMk cId="919009066" sldId="264"/>
            <ac:spMk id="5" creationId="{2BFF8652-00E8-0EEA-4E9E-C1477D3FD14D}"/>
          </ac:spMkLst>
        </pc:spChg>
        <pc:spChg chg="add del">
          <ac:chgData name="Patrick Molligo" userId="3bb0837e-4947-4629-9175-5c7940436ad2" providerId="ADAL" clId="{67C7848D-26F7-45F1-9574-69753446C9EF}" dt="2023-04-10T17:23:29.082" v="9375"/>
          <ac:spMkLst>
            <pc:docMk/>
            <pc:sldMk cId="919009066" sldId="264"/>
            <ac:spMk id="5" creationId="{C21BD502-CDA4-8F12-9C66-B7FD4F418856}"/>
          </ac:spMkLst>
        </pc:spChg>
        <pc:spChg chg="add del">
          <ac:chgData name="Patrick Molligo" userId="3bb0837e-4947-4629-9175-5c7940436ad2" providerId="ADAL" clId="{67C7848D-26F7-45F1-9574-69753446C9EF}" dt="2023-04-04T15:43:05.654" v="951" actId="22"/>
          <ac:spMkLst>
            <pc:docMk/>
            <pc:sldMk cId="919009066" sldId="264"/>
            <ac:spMk id="5" creationId="{DC9E4210-A317-688E-31FC-762E646AAC5D}"/>
          </ac:spMkLst>
        </pc:spChg>
        <pc:spChg chg="add del mod">
          <ac:chgData name="Patrick Molligo" userId="3bb0837e-4947-4629-9175-5c7940436ad2" providerId="ADAL" clId="{67C7848D-26F7-45F1-9574-69753446C9EF}" dt="2023-04-10T17:23:28.937" v="9374"/>
          <ac:spMkLst>
            <pc:docMk/>
            <pc:sldMk cId="919009066" sldId="264"/>
            <ac:spMk id="17" creationId="{6F565EAC-D061-BE36-A1BE-29213B95887F}"/>
          </ac:spMkLst>
        </pc:spChg>
        <pc:spChg chg="add del">
          <ac:chgData name="Patrick Molligo" userId="3bb0837e-4947-4629-9175-5c7940436ad2" providerId="ADAL" clId="{67C7848D-26F7-45F1-9574-69753446C9EF}" dt="2023-04-10T17:23:28.937" v="9374"/>
          <ac:spMkLst>
            <pc:docMk/>
            <pc:sldMk cId="919009066" sldId="264"/>
            <ac:spMk id="18" creationId="{3694902E-7999-91D6-1161-FC6485F03CA9}"/>
          </ac:spMkLst>
        </pc:spChg>
        <pc:spChg chg="add del mod">
          <ac:chgData name="Patrick Molligo" userId="3bb0837e-4947-4629-9175-5c7940436ad2" providerId="ADAL" clId="{67C7848D-26F7-45F1-9574-69753446C9EF}" dt="2023-04-10T17:23:28.937" v="9374"/>
          <ac:spMkLst>
            <pc:docMk/>
            <pc:sldMk cId="919009066" sldId="264"/>
            <ac:spMk id="19" creationId="{018A11DE-F3AA-27D1-8A37-A21F8DEBB6BB}"/>
          </ac:spMkLst>
        </pc:spChg>
        <pc:graphicFrameChg chg="add mod">
          <ac:chgData name="Patrick Molligo" userId="3bb0837e-4947-4629-9175-5c7940436ad2" providerId="ADAL" clId="{67C7848D-26F7-45F1-9574-69753446C9EF}" dt="2023-04-10T05:18:36.632" v="5853" actId="692"/>
          <ac:graphicFrameMkLst>
            <pc:docMk/>
            <pc:sldMk cId="919009066" sldId="264"/>
            <ac:graphicFrameMk id="6" creationId="{CBA02AD4-9E71-9675-9333-D94ABC810414}"/>
          </ac:graphicFrameMkLst>
        </pc:graphicFrameChg>
      </pc:sldChg>
      <pc:sldChg chg="modSp del mod modNotesTx">
        <pc:chgData name="Patrick Molligo" userId="3bb0837e-4947-4629-9175-5c7940436ad2" providerId="ADAL" clId="{67C7848D-26F7-45F1-9574-69753446C9EF}" dt="2023-04-10T09:38:34.117" v="8402" actId="2696"/>
        <pc:sldMkLst>
          <pc:docMk/>
          <pc:sldMk cId="353096288" sldId="265"/>
        </pc:sldMkLst>
        <pc:spChg chg="mod">
          <ac:chgData name="Patrick Molligo" userId="3bb0837e-4947-4629-9175-5c7940436ad2" providerId="ADAL" clId="{67C7848D-26F7-45F1-9574-69753446C9EF}" dt="2023-04-09T17:53:13.657" v="2393" actId="20577"/>
          <ac:spMkLst>
            <pc:docMk/>
            <pc:sldMk cId="353096288" sldId="265"/>
            <ac:spMk id="2" creationId="{A7CDAD19-0161-BA4D-74EF-AD263B1BD79D}"/>
          </ac:spMkLst>
        </pc:spChg>
        <pc:spChg chg="mod">
          <ac:chgData name="Patrick Molligo" userId="3bb0837e-4947-4629-9175-5c7940436ad2" providerId="ADAL" clId="{67C7848D-26F7-45F1-9574-69753446C9EF}" dt="2023-04-10T04:23:06.606" v="5378" actId="313"/>
          <ac:spMkLst>
            <pc:docMk/>
            <pc:sldMk cId="353096288" sldId="265"/>
            <ac:spMk id="3" creationId="{B3B85397-01D7-8BE3-6039-0DBCFF19AF2D}"/>
          </ac:spMkLst>
        </pc:spChg>
      </pc:sldChg>
      <pc:sldChg chg="modSp del">
        <pc:chgData name="Patrick Molligo" userId="3bb0837e-4947-4629-9175-5c7940436ad2" providerId="ADAL" clId="{67C7848D-26F7-45F1-9574-69753446C9EF}" dt="2023-04-09T18:22:13.396" v="2644" actId="2696"/>
        <pc:sldMkLst>
          <pc:docMk/>
          <pc:sldMk cId="1069060773" sldId="266"/>
        </pc:sldMkLst>
        <pc:spChg chg="mod">
          <ac:chgData name="Patrick Molligo" userId="3bb0837e-4947-4629-9175-5c7940436ad2" providerId="ADAL" clId="{67C7848D-26F7-45F1-9574-69753446C9EF}" dt="2023-04-04T15:22:45.931" v="425"/>
          <ac:spMkLst>
            <pc:docMk/>
            <pc:sldMk cId="1069060773" sldId="266"/>
            <ac:spMk id="2" creationId="{83EBE94C-E036-F134-8260-2DBBB54FCA62}"/>
          </ac:spMkLst>
        </pc:spChg>
        <pc:spChg chg="mod">
          <ac:chgData name="Patrick Molligo" userId="3bb0837e-4947-4629-9175-5c7940436ad2" providerId="ADAL" clId="{67C7848D-26F7-45F1-9574-69753446C9EF}" dt="2023-04-04T15:22:45.931" v="425"/>
          <ac:spMkLst>
            <pc:docMk/>
            <pc:sldMk cId="1069060773" sldId="266"/>
            <ac:spMk id="3" creationId="{01EDA2EA-25C3-4354-505B-0972C613A306}"/>
          </ac:spMkLst>
        </pc:spChg>
      </pc:sldChg>
      <pc:sldChg chg="modSp new del mod ord modNotesTx">
        <pc:chgData name="Patrick Molligo" userId="3bb0837e-4947-4629-9175-5c7940436ad2" providerId="ADAL" clId="{67C7848D-26F7-45F1-9574-69753446C9EF}" dt="2023-04-10T09:55:25.563" v="8703" actId="2696"/>
        <pc:sldMkLst>
          <pc:docMk/>
          <pc:sldMk cId="2349230183" sldId="267"/>
        </pc:sldMkLst>
        <pc:spChg chg="mod">
          <ac:chgData name="Patrick Molligo" userId="3bb0837e-4947-4629-9175-5c7940436ad2" providerId="ADAL" clId="{67C7848D-26F7-45F1-9574-69753446C9EF}" dt="2023-04-09T00:48:37.678" v="1226" actId="20577"/>
          <ac:spMkLst>
            <pc:docMk/>
            <pc:sldMk cId="2349230183" sldId="267"/>
            <ac:spMk id="2" creationId="{D0A061E0-ACB4-2205-4925-92173DF670A5}"/>
          </ac:spMkLst>
        </pc:spChg>
        <pc:spChg chg="mod">
          <ac:chgData name="Patrick Molligo" userId="3bb0837e-4947-4629-9175-5c7940436ad2" providerId="ADAL" clId="{67C7848D-26F7-45F1-9574-69753446C9EF}" dt="2023-04-09T18:21:57.052" v="2643"/>
          <ac:spMkLst>
            <pc:docMk/>
            <pc:sldMk cId="2349230183" sldId="267"/>
            <ac:spMk id="3" creationId="{0018DD4E-AA99-0431-2587-01108135CCB6}"/>
          </ac:spMkLst>
        </pc:spChg>
      </pc:sldChg>
      <pc:sldChg chg="modSp add del">
        <pc:chgData name="Patrick Molligo" userId="3bb0837e-4947-4629-9175-5c7940436ad2" providerId="ADAL" clId="{67C7848D-26F7-45F1-9574-69753446C9EF}" dt="2023-04-04T15:28:55.379" v="478" actId="47"/>
        <pc:sldMkLst>
          <pc:docMk/>
          <pc:sldMk cId="667687556" sldId="268"/>
        </pc:sldMkLst>
        <pc:spChg chg="mod">
          <ac:chgData name="Patrick Molligo" userId="3bb0837e-4947-4629-9175-5c7940436ad2" providerId="ADAL" clId="{67C7848D-26F7-45F1-9574-69753446C9EF}" dt="2023-04-04T15:22:45.931" v="425"/>
          <ac:spMkLst>
            <pc:docMk/>
            <pc:sldMk cId="667687556" sldId="268"/>
            <ac:spMk id="2" creationId="{D68D6FDD-1CC5-9F62-CBB5-B58144944498}"/>
          </ac:spMkLst>
        </pc:spChg>
        <pc:spChg chg="mod">
          <ac:chgData name="Patrick Molligo" userId="3bb0837e-4947-4629-9175-5c7940436ad2" providerId="ADAL" clId="{67C7848D-26F7-45F1-9574-69753446C9EF}" dt="2023-04-04T15:22:45.931" v="425"/>
          <ac:spMkLst>
            <pc:docMk/>
            <pc:sldMk cId="667687556" sldId="268"/>
            <ac:spMk id="3" creationId="{1ECDE8C3-E381-664D-2C09-946D02D6A26D}"/>
          </ac:spMkLst>
        </pc:spChg>
      </pc:sldChg>
      <pc:sldChg chg="addSp delSp modSp mod modAnim">
        <pc:chgData name="Patrick Molligo" userId="3bb0837e-4947-4629-9175-5c7940436ad2" providerId="ADAL" clId="{67C7848D-26F7-45F1-9574-69753446C9EF}" dt="2023-04-10T17:31:14.150" v="9572" actId="20577"/>
        <pc:sldMkLst>
          <pc:docMk/>
          <pc:sldMk cId="4194139071" sldId="268"/>
        </pc:sldMkLst>
        <pc:spChg chg="mod">
          <ac:chgData name="Patrick Molligo" userId="3bb0837e-4947-4629-9175-5c7940436ad2" providerId="ADAL" clId="{67C7848D-26F7-45F1-9574-69753446C9EF}" dt="2023-04-10T09:04:59.295" v="7880" actId="20577"/>
          <ac:spMkLst>
            <pc:docMk/>
            <pc:sldMk cId="4194139071" sldId="268"/>
            <ac:spMk id="2" creationId="{A7CDAD19-0161-BA4D-74EF-AD263B1BD79D}"/>
          </ac:spMkLst>
        </pc:spChg>
        <pc:spChg chg="add del">
          <ac:chgData name="Patrick Molligo" userId="3bb0837e-4947-4629-9175-5c7940436ad2" providerId="ADAL" clId="{67C7848D-26F7-45F1-9574-69753446C9EF}" dt="2023-04-10T17:23:29.082" v="9375"/>
          <ac:spMkLst>
            <pc:docMk/>
            <pc:sldMk cId="4194139071" sldId="268"/>
            <ac:spMk id="3" creationId="{CAA7F032-CE3C-6D4F-7EFF-B3B79D0D7437}"/>
          </ac:spMkLst>
        </pc:spChg>
        <pc:spChg chg="add del">
          <ac:chgData name="Patrick Molligo" userId="3bb0837e-4947-4629-9175-5c7940436ad2" providerId="ADAL" clId="{67C7848D-26F7-45F1-9574-69753446C9EF}" dt="2023-04-10T17:23:29.082" v="9375"/>
          <ac:spMkLst>
            <pc:docMk/>
            <pc:sldMk cId="4194139071" sldId="268"/>
            <ac:spMk id="4" creationId="{370B0DFF-F987-1F5E-62C0-2C659F90E6F6}"/>
          </ac:spMkLst>
        </pc:spChg>
        <pc:spChg chg="add del">
          <ac:chgData name="Patrick Molligo" userId="3bb0837e-4947-4629-9175-5c7940436ad2" providerId="ADAL" clId="{67C7848D-26F7-45F1-9574-69753446C9EF}" dt="2023-04-10T17:23:29.082" v="9375"/>
          <ac:spMkLst>
            <pc:docMk/>
            <pc:sldMk cId="4194139071" sldId="268"/>
            <ac:spMk id="5" creationId="{A30DE524-4DC5-8888-490C-F022DD626ABC}"/>
          </ac:spMkLst>
        </pc:spChg>
        <pc:spChg chg="add del mod">
          <ac:chgData name="Patrick Molligo" userId="3bb0837e-4947-4629-9175-5c7940436ad2" providerId="ADAL" clId="{67C7848D-26F7-45F1-9574-69753446C9EF}" dt="2023-04-10T17:23:28.937" v="9374"/>
          <ac:spMkLst>
            <pc:docMk/>
            <pc:sldMk cId="4194139071" sldId="268"/>
            <ac:spMk id="14" creationId="{58E3D5A8-C8F5-07A4-AE3D-019D002FF950}"/>
          </ac:spMkLst>
        </pc:spChg>
        <pc:spChg chg="add del">
          <ac:chgData name="Patrick Molligo" userId="3bb0837e-4947-4629-9175-5c7940436ad2" providerId="ADAL" clId="{67C7848D-26F7-45F1-9574-69753446C9EF}" dt="2023-04-10T17:23:28.937" v="9374"/>
          <ac:spMkLst>
            <pc:docMk/>
            <pc:sldMk cId="4194139071" sldId="268"/>
            <ac:spMk id="15" creationId="{BF92E4FC-C220-E18D-71C9-486622748D7D}"/>
          </ac:spMkLst>
        </pc:spChg>
        <pc:spChg chg="add del mod">
          <ac:chgData name="Patrick Molligo" userId="3bb0837e-4947-4629-9175-5c7940436ad2" providerId="ADAL" clId="{67C7848D-26F7-45F1-9574-69753446C9EF}" dt="2023-04-10T17:23:28.937" v="9374"/>
          <ac:spMkLst>
            <pc:docMk/>
            <pc:sldMk cId="4194139071" sldId="268"/>
            <ac:spMk id="16" creationId="{1BC3C657-583F-D9A9-71CC-6B7F8DE24758}"/>
          </ac:spMkLst>
        </pc:spChg>
        <pc:spChg chg="add mod">
          <ac:chgData name="Patrick Molligo" userId="3bb0837e-4947-4629-9175-5c7940436ad2" providerId="ADAL" clId="{67C7848D-26F7-45F1-9574-69753446C9EF}" dt="2023-04-10T17:31:14.150" v="9572" actId="20577"/>
          <ac:spMkLst>
            <pc:docMk/>
            <pc:sldMk cId="4194139071" sldId="268"/>
            <ac:spMk id="19" creationId="{CCC6395B-F0B5-5B7B-1870-08FF8E21CD07}"/>
          </ac:spMkLst>
        </pc:spChg>
        <pc:spChg chg="add mod">
          <ac:chgData name="Patrick Molligo" userId="3bb0837e-4947-4629-9175-5c7940436ad2" providerId="ADAL" clId="{67C7848D-26F7-45F1-9574-69753446C9EF}" dt="2023-04-10T09:11:09.645" v="7940" actId="1038"/>
          <ac:spMkLst>
            <pc:docMk/>
            <pc:sldMk cId="4194139071" sldId="268"/>
            <ac:spMk id="20" creationId="{339A5CCB-46D1-C1BC-BC30-BE904A127695}"/>
          </ac:spMkLst>
        </pc:spChg>
        <pc:spChg chg="add mod">
          <ac:chgData name="Patrick Molligo" userId="3bb0837e-4947-4629-9175-5c7940436ad2" providerId="ADAL" clId="{67C7848D-26F7-45F1-9574-69753446C9EF}" dt="2023-04-10T09:11:09.645" v="7940" actId="1038"/>
          <ac:spMkLst>
            <pc:docMk/>
            <pc:sldMk cId="4194139071" sldId="268"/>
            <ac:spMk id="21" creationId="{72E9934B-8A92-9854-C1FE-88E8D4634DC7}"/>
          </ac:spMkLst>
        </pc:spChg>
        <pc:spChg chg="add mod">
          <ac:chgData name="Patrick Molligo" userId="3bb0837e-4947-4629-9175-5c7940436ad2" providerId="ADAL" clId="{67C7848D-26F7-45F1-9574-69753446C9EF}" dt="2023-04-10T09:11:09.645" v="7940" actId="1038"/>
          <ac:spMkLst>
            <pc:docMk/>
            <pc:sldMk cId="4194139071" sldId="268"/>
            <ac:spMk id="22" creationId="{080706BB-3E46-8585-E100-CE631069046C}"/>
          </ac:spMkLst>
        </pc:spChg>
        <pc:graphicFrameChg chg="add del mod">
          <ac:chgData name="Patrick Molligo" userId="3bb0837e-4947-4629-9175-5c7940436ad2" providerId="ADAL" clId="{67C7848D-26F7-45F1-9574-69753446C9EF}" dt="2023-04-10T08:55:16.331" v="7610"/>
          <ac:graphicFrameMkLst>
            <pc:docMk/>
            <pc:sldMk cId="4194139071" sldId="268"/>
            <ac:graphicFrameMk id="17" creationId="{E55C678C-C4CF-5032-9E36-4A4A4B05678A}"/>
          </ac:graphicFrameMkLst>
        </pc:graphicFrameChg>
        <pc:graphicFrameChg chg="add mod modGraphic">
          <ac:chgData name="Patrick Molligo" userId="3bb0837e-4947-4629-9175-5c7940436ad2" providerId="ADAL" clId="{67C7848D-26F7-45F1-9574-69753446C9EF}" dt="2023-04-10T17:31:08.481" v="9571" actId="20577"/>
          <ac:graphicFrameMkLst>
            <pc:docMk/>
            <pc:sldMk cId="4194139071" sldId="268"/>
            <ac:graphicFrameMk id="18" creationId="{A21C83CD-DF48-C6E8-958D-B1AEA1DEC55E}"/>
          </ac:graphicFrameMkLst>
        </pc:graphicFrameChg>
        <pc:picChg chg="del">
          <ac:chgData name="Patrick Molligo" userId="3bb0837e-4947-4629-9175-5c7940436ad2" providerId="ADAL" clId="{67C7848D-26F7-45F1-9574-69753446C9EF}" dt="2023-04-09T22:39:31.156" v="4262" actId="478"/>
          <ac:picMkLst>
            <pc:docMk/>
            <pc:sldMk cId="4194139071" sldId="268"/>
            <ac:picMk id="7" creationId="{EE54164A-D1CB-8C23-E2D9-5780B008E722}"/>
          </ac:picMkLst>
        </pc:picChg>
      </pc:sldChg>
      <pc:sldChg chg="del">
        <pc:chgData name="Patrick Molligo" userId="3bb0837e-4947-4629-9175-5c7940436ad2" providerId="ADAL" clId="{67C7848D-26F7-45F1-9574-69753446C9EF}" dt="2023-04-09T17:46:06.864" v="2318" actId="2696"/>
        <pc:sldMkLst>
          <pc:docMk/>
          <pc:sldMk cId="361843007" sldId="269"/>
        </pc:sldMkLst>
      </pc:sldChg>
      <pc:sldChg chg="addSp delSp modSp add mod modNotes modNotesTx">
        <pc:chgData name="Patrick Molligo" userId="3bb0837e-4947-4629-9175-5c7940436ad2" providerId="ADAL" clId="{67C7848D-26F7-45F1-9574-69753446C9EF}" dt="2023-04-10T18:01:18.510" v="9923" actId="478"/>
        <pc:sldMkLst>
          <pc:docMk/>
          <pc:sldMk cId="2362260247" sldId="270"/>
        </pc:sldMkLst>
        <pc:spChg chg="mod">
          <ac:chgData name="Patrick Molligo" userId="3bb0837e-4947-4629-9175-5c7940436ad2" providerId="ADAL" clId="{67C7848D-26F7-45F1-9574-69753446C9EF}" dt="2023-04-09T03:49:36.208" v="1398" actId="20577"/>
          <ac:spMkLst>
            <pc:docMk/>
            <pc:sldMk cId="2362260247" sldId="270"/>
            <ac:spMk id="2" creationId="{D68D6FDD-1CC5-9F62-CBB5-B58144944498}"/>
          </ac:spMkLst>
        </pc:spChg>
        <pc:spChg chg="add del">
          <ac:chgData name="Patrick Molligo" userId="3bb0837e-4947-4629-9175-5c7940436ad2" providerId="ADAL" clId="{67C7848D-26F7-45F1-9574-69753446C9EF}" dt="2023-04-10T17:23:29.082" v="9375"/>
          <ac:spMkLst>
            <pc:docMk/>
            <pc:sldMk cId="2362260247" sldId="270"/>
            <ac:spMk id="4" creationId="{44F8FACE-5BAE-FAE6-6B86-E9380D19652F}"/>
          </ac:spMkLst>
        </pc:spChg>
        <pc:spChg chg="del mod">
          <ac:chgData name="Patrick Molligo" userId="3bb0837e-4947-4629-9175-5c7940436ad2" providerId="ADAL" clId="{67C7848D-26F7-45F1-9574-69753446C9EF}" dt="2023-04-08T22:17:30.498" v="1097"/>
          <ac:spMkLst>
            <pc:docMk/>
            <pc:sldMk cId="2362260247" sldId="270"/>
            <ac:spMk id="4" creationId="{8E1950F8-D613-435A-2E92-C0D1038CABF1}"/>
          </ac:spMkLst>
        </pc:spChg>
        <pc:spChg chg="add del">
          <ac:chgData name="Patrick Molligo" userId="3bb0837e-4947-4629-9175-5c7940436ad2" providerId="ADAL" clId="{67C7848D-26F7-45F1-9574-69753446C9EF}" dt="2023-04-10T17:23:29.082" v="9375"/>
          <ac:spMkLst>
            <pc:docMk/>
            <pc:sldMk cId="2362260247" sldId="270"/>
            <ac:spMk id="5" creationId="{7317F431-51EA-42EA-59D2-D8FD63D1C470}"/>
          </ac:spMkLst>
        </pc:spChg>
        <pc:spChg chg="add del mod">
          <ac:chgData name="Patrick Molligo" userId="3bb0837e-4947-4629-9175-5c7940436ad2" providerId="ADAL" clId="{67C7848D-26F7-45F1-9574-69753446C9EF}" dt="2023-04-08T22:18:19.976" v="1114" actId="478"/>
          <ac:spMkLst>
            <pc:docMk/>
            <pc:sldMk cId="2362260247" sldId="270"/>
            <ac:spMk id="5" creationId="{9BFEF13B-37AC-75FB-C906-02FAB255A74A}"/>
          </ac:spMkLst>
        </pc:spChg>
        <pc:spChg chg="add del">
          <ac:chgData name="Patrick Molligo" userId="3bb0837e-4947-4629-9175-5c7940436ad2" providerId="ADAL" clId="{67C7848D-26F7-45F1-9574-69753446C9EF}" dt="2023-04-10T17:23:29.082" v="9375"/>
          <ac:spMkLst>
            <pc:docMk/>
            <pc:sldMk cId="2362260247" sldId="270"/>
            <ac:spMk id="6" creationId="{15CF7D27-A5D8-189E-DA41-9E3B854FF60A}"/>
          </ac:spMkLst>
        </pc:spChg>
        <pc:spChg chg="add mod">
          <ac:chgData name="Patrick Molligo" userId="3bb0837e-4947-4629-9175-5c7940436ad2" providerId="ADAL" clId="{67C7848D-26F7-45F1-9574-69753446C9EF}" dt="2023-04-10T06:00:06.737" v="6284"/>
          <ac:spMkLst>
            <pc:docMk/>
            <pc:sldMk cId="2362260247" sldId="270"/>
            <ac:spMk id="20" creationId="{4889EE60-571A-D77D-0353-3ACA290AD7D7}"/>
          </ac:spMkLst>
        </pc:spChg>
        <pc:spChg chg="add del mod">
          <ac:chgData name="Patrick Molligo" userId="3bb0837e-4947-4629-9175-5c7940436ad2" providerId="ADAL" clId="{67C7848D-26F7-45F1-9574-69753446C9EF}" dt="2023-04-10T17:23:28.937" v="9374"/>
          <ac:spMkLst>
            <pc:docMk/>
            <pc:sldMk cId="2362260247" sldId="270"/>
            <ac:spMk id="22" creationId="{52312CFA-2872-AD93-D362-A6778B1AE61A}"/>
          </ac:spMkLst>
        </pc:spChg>
        <pc:spChg chg="add del">
          <ac:chgData name="Patrick Molligo" userId="3bb0837e-4947-4629-9175-5c7940436ad2" providerId="ADAL" clId="{67C7848D-26F7-45F1-9574-69753446C9EF}" dt="2023-04-10T17:23:28.937" v="9374"/>
          <ac:spMkLst>
            <pc:docMk/>
            <pc:sldMk cId="2362260247" sldId="270"/>
            <ac:spMk id="27" creationId="{8253815C-8ABB-6B8B-2B5A-9418173F350A}"/>
          </ac:spMkLst>
        </pc:spChg>
        <pc:spChg chg="add del mod">
          <ac:chgData name="Patrick Molligo" userId="3bb0837e-4947-4629-9175-5c7940436ad2" providerId="ADAL" clId="{67C7848D-26F7-45F1-9574-69753446C9EF}" dt="2023-04-10T17:23:28.937" v="9374"/>
          <ac:spMkLst>
            <pc:docMk/>
            <pc:sldMk cId="2362260247" sldId="270"/>
            <ac:spMk id="29" creationId="{12224B08-158F-FE05-22ED-7807ECC3F500}"/>
          </ac:spMkLst>
        </pc:spChg>
        <pc:grpChg chg="del">
          <ac:chgData name="Patrick Molligo" userId="3bb0837e-4947-4629-9175-5c7940436ad2" providerId="ADAL" clId="{67C7848D-26F7-45F1-9574-69753446C9EF}" dt="2023-04-08T21:28:08.713" v="1086" actId="478"/>
          <ac:grpSpMkLst>
            <pc:docMk/>
            <pc:sldMk cId="2362260247" sldId="270"/>
            <ac:grpSpMk id="24" creationId="{972F9E49-FF29-C13A-03DA-A289827C194E}"/>
          </ac:grpSpMkLst>
        </pc:grpChg>
        <pc:grpChg chg="del">
          <ac:chgData name="Patrick Molligo" userId="3bb0837e-4947-4629-9175-5c7940436ad2" providerId="ADAL" clId="{67C7848D-26F7-45F1-9574-69753446C9EF}" dt="2023-04-08T21:28:08.713" v="1086" actId="478"/>
          <ac:grpSpMkLst>
            <pc:docMk/>
            <pc:sldMk cId="2362260247" sldId="270"/>
            <ac:grpSpMk id="25" creationId="{61010603-F191-26B7-525C-0ED81C655B6D}"/>
          </ac:grpSpMkLst>
        </pc:grpChg>
        <pc:grpChg chg="del">
          <ac:chgData name="Patrick Molligo" userId="3bb0837e-4947-4629-9175-5c7940436ad2" providerId="ADAL" clId="{67C7848D-26F7-45F1-9574-69753446C9EF}" dt="2023-04-08T21:28:08.713" v="1086" actId="478"/>
          <ac:grpSpMkLst>
            <pc:docMk/>
            <pc:sldMk cId="2362260247" sldId="270"/>
            <ac:grpSpMk id="26" creationId="{249643E4-8955-7F62-55E1-9530F2224CD8}"/>
          </ac:grpSpMkLst>
        </pc:grpChg>
        <pc:grpChg chg="del">
          <ac:chgData name="Patrick Molligo" userId="3bb0837e-4947-4629-9175-5c7940436ad2" providerId="ADAL" clId="{67C7848D-26F7-45F1-9574-69753446C9EF}" dt="2023-04-08T21:28:08.713" v="1086" actId="478"/>
          <ac:grpSpMkLst>
            <pc:docMk/>
            <pc:sldMk cId="2362260247" sldId="270"/>
            <ac:grpSpMk id="31" creationId="{9E7E1560-5064-C68F-168E-0EC516FB4E54}"/>
          </ac:grpSpMkLst>
        </pc:grpChg>
        <pc:graphicFrameChg chg="add mod">
          <ac:chgData name="Patrick Molligo" userId="3bb0837e-4947-4629-9175-5c7940436ad2" providerId="ADAL" clId="{67C7848D-26F7-45F1-9574-69753446C9EF}" dt="2023-04-10T05:59:17.041" v="6253" actId="1076"/>
          <ac:graphicFrameMkLst>
            <pc:docMk/>
            <pc:sldMk cId="2362260247" sldId="270"/>
            <ac:graphicFrameMk id="3" creationId="{02B67BA3-6CD9-36BE-EAE9-E42A149B7C47}"/>
          </ac:graphicFrameMkLst>
        </pc:graphicFrameChg>
      </pc:sldChg>
      <pc:sldChg chg="new del">
        <pc:chgData name="Patrick Molligo" userId="3bb0837e-4947-4629-9175-5c7940436ad2" providerId="ADAL" clId="{67C7848D-26F7-45F1-9574-69753446C9EF}" dt="2023-04-08T21:28:00.725" v="1084" actId="680"/>
        <pc:sldMkLst>
          <pc:docMk/>
          <pc:sldMk cId="4131844589" sldId="270"/>
        </pc:sldMkLst>
      </pc:sldChg>
      <pc:sldChg chg="addSp delSp modSp add mod ord delAnim modAnim modNotesTx">
        <pc:chgData name="Patrick Molligo" userId="3bb0837e-4947-4629-9175-5c7940436ad2" providerId="ADAL" clId="{67C7848D-26F7-45F1-9574-69753446C9EF}" dt="2023-04-10T17:27:13.312" v="9456" actId="20577"/>
        <pc:sldMkLst>
          <pc:docMk/>
          <pc:sldMk cId="1548654247" sldId="271"/>
        </pc:sldMkLst>
        <pc:spChg chg="mod">
          <ac:chgData name="Patrick Molligo" userId="3bb0837e-4947-4629-9175-5c7940436ad2" providerId="ADAL" clId="{67C7848D-26F7-45F1-9574-69753446C9EF}" dt="2023-04-10T17:26:36.605" v="9426" actId="20577"/>
          <ac:spMkLst>
            <pc:docMk/>
            <pc:sldMk cId="1548654247" sldId="271"/>
            <ac:spMk id="2" creationId="{B89F3DAD-4157-712F-7AF2-633B7924538A}"/>
          </ac:spMkLst>
        </pc:spChg>
        <pc:spChg chg="mod">
          <ac:chgData name="Patrick Molligo" userId="3bb0837e-4947-4629-9175-5c7940436ad2" providerId="ADAL" clId="{67C7848D-26F7-45F1-9574-69753446C9EF}" dt="2023-04-10T17:26:45.862" v="9430" actId="6549"/>
          <ac:spMkLst>
            <pc:docMk/>
            <pc:sldMk cId="1548654247" sldId="271"/>
            <ac:spMk id="3" creationId="{F436C92C-B11A-50D4-78CD-279260E00F74}"/>
          </ac:spMkLst>
        </pc:spChg>
        <pc:spChg chg="add del">
          <ac:chgData name="Patrick Molligo" userId="3bb0837e-4947-4629-9175-5c7940436ad2" providerId="ADAL" clId="{67C7848D-26F7-45F1-9574-69753446C9EF}" dt="2023-04-10T17:23:29.082" v="9375"/>
          <ac:spMkLst>
            <pc:docMk/>
            <pc:sldMk cId="1548654247" sldId="271"/>
            <ac:spMk id="4" creationId="{14F2B3D1-7551-24EA-3E35-24FBE031F90D}"/>
          </ac:spMkLst>
        </pc:spChg>
        <pc:spChg chg="add del">
          <ac:chgData name="Patrick Molligo" userId="3bb0837e-4947-4629-9175-5c7940436ad2" providerId="ADAL" clId="{67C7848D-26F7-45F1-9574-69753446C9EF}" dt="2023-04-10T17:23:29.082" v="9375"/>
          <ac:spMkLst>
            <pc:docMk/>
            <pc:sldMk cId="1548654247" sldId="271"/>
            <ac:spMk id="5" creationId="{A36CF77F-0ABF-C72B-459F-1DF566AAF764}"/>
          </ac:spMkLst>
        </pc:spChg>
        <pc:spChg chg="add del">
          <ac:chgData name="Patrick Molligo" userId="3bb0837e-4947-4629-9175-5c7940436ad2" providerId="ADAL" clId="{67C7848D-26F7-45F1-9574-69753446C9EF}" dt="2023-04-10T17:23:29.082" v="9375"/>
          <ac:spMkLst>
            <pc:docMk/>
            <pc:sldMk cId="1548654247" sldId="271"/>
            <ac:spMk id="6" creationId="{61A60654-D531-0D8C-E907-1D12A577A49B}"/>
          </ac:spMkLst>
        </pc:spChg>
        <pc:spChg chg="add del mod">
          <ac:chgData name="Patrick Molligo" userId="3bb0837e-4947-4629-9175-5c7940436ad2" providerId="ADAL" clId="{67C7848D-26F7-45F1-9574-69753446C9EF}" dt="2023-04-09T18:42:16.384" v="2707" actId="478"/>
          <ac:spMkLst>
            <pc:docMk/>
            <pc:sldMk cId="1548654247" sldId="271"/>
            <ac:spMk id="14" creationId="{DE4C08DA-91D8-63AD-9D8D-C7107B84FC7A}"/>
          </ac:spMkLst>
        </pc:spChg>
        <pc:spChg chg="add mod">
          <ac:chgData name="Patrick Molligo" userId="3bb0837e-4947-4629-9175-5c7940436ad2" providerId="ADAL" clId="{67C7848D-26F7-45F1-9574-69753446C9EF}" dt="2023-04-10T17:26:50.781" v="9434" actId="20577"/>
          <ac:spMkLst>
            <pc:docMk/>
            <pc:sldMk cId="1548654247" sldId="271"/>
            <ac:spMk id="15" creationId="{11F8D2FE-B0F8-7C15-09C4-6E3A87B975EE}"/>
          </ac:spMkLst>
        </pc:spChg>
        <pc:spChg chg="add del mod">
          <ac:chgData name="Patrick Molligo" userId="3bb0837e-4947-4629-9175-5c7940436ad2" providerId="ADAL" clId="{67C7848D-26F7-45F1-9574-69753446C9EF}" dt="2023-04-10T05:25:35.853" v="5937" actId="478"/>
          <ac:spMkLst>
            <pc:docMk/>
            <pc:sldMk cId="1548654247" sldId="271"/>
            <ac:spMk id="16" creationId="{2A7D4031-A5D3-4CF2-D7B7-5054935D8864}"/>
          </ac:spMkLst>
        </pc:spChg>
        <pc:spChg chg="add mod">
          <ac:chgData name="Patrick Molligo" userId="3bb0837e-4947-4629-9175-5c7940436ad2" providerId="ADAL" clId="{67C7848D-26F7-45F1-9574-69753446C9EF}" dt="2023-04-10T17:27:00.773" v="9443" actId="20577"/>
          <ac:spMkLst>
            <pc:docMk/>
            <pc:sldMk cId="1548654247" sldId="271"/>
            <ac:spMk id="17" creationId="{BB18CBE7-6AAF-76C5-9714-BFC5B944F448}"/>
          </ac:spMkLst>
        </pc:spChg>
        <pc:spChg chg="add del mod">
          <ac:chgData name="Patrick Molligo" userId="3bb0837e-4947-4629-9175-5c7940436ad2" providerId="ADAL" clId="{67C7848D-26F7-45F1-9574-69753446C9EF}" dt="2023-04-09T21:07:05.396" v="4227" actId="478"/>
          <ac:spMkLst>
            <pc:docMk/>
            <pc:sldMk cId="1548654247" sldId="271"/>
            <ac:spMk id="18" creationId="{489DAA13-2740-2E86-1A85-13E19C2392F7}"/>
          </ac:spMkLst>
        </pc:spChg>
        <pc:spChg chg="add mod">
          <ac:chgData name="Patrick Molligo" userId="3bb0837e-4947-4629-9175-5c7940436ad2" providerId="ADAL" clId="{67C7848D-26F7-45F1-9574-69753446C9EF}" dt="2023-04-09T21:09:15.488" v="4252"/>
          <ac:spMkLst>
            <pc:docMk/>
            <pc:sldMk cId="1548654247" sldId="271"/>
            <ac:spMk id="19" creationId="{949AA4D2-B495-99D2-2527-74A25A33F9DB}"/>
          </ac:spMkLst>
        </pc:spChg>
        <pc:spChg chg="add mod">
          <ac:chgData name="Patrick Molligo" userId="3bb0837e-4947-4629-9175-5c7940436ad2" providerId="ADAL" clId="{67C7848D-26F7-45F1-9574-69753446C9EF}" dt="2023-04-10T17:27:03.173" v="9445" actId="20577"/>
          <ac:spMkLst>
            <pc:docMk/>
            <pc:sldMk cId="1548654247" sldId="271"/>
            <ac:spMk id="20" creationId="{72D2E24E-3FC5-544D-77DF-4C97B88DD1A9}"/>
          </ac:spMkLst>
        </pc:spChg>
        <pc:spChg chg="add mod">
          <ac:chgData name="Patrick Molligo" userId="3bb0837e-4947-4629-9175-5c7940436ad2" providerId="ADAL" clId="{67C7848D-26F7-45F1-9574-69753446C9EF}" dt="2023-04-10T17:27:13.312" v="9456" actId="20577"/>
          <ac:spMkLst>
            <pc:docMk/>
            <pc:sldMk cId="1548654247" sldId="271"/>
            <ac:spMk id="21" creationId="{7E31D106-59F1-6D47-9FED-4126E500AD97}"/>
          </ac:spMkLst>
        </pc:spChg>
        <pc:spChg chg="add del mod">
          <ac:chgData name="Patrick Molligo" userId="3bb0837e-4947-4629-9175-5c7940436ad2" providerId="ADAL" clId="{67C7848D-26F7-45F1-9574-69753446C9EF}" dt="2023-04-10T17:23:28.937" v="9374"/>
          <ac:spMkLst>
            <pc:docMk/>
            <pc:sldMk cId="1548654247" sldId="271"/>
            <ac:spMk id="22" creationId="{D9E9ED5C-8931-4195-D0B3-44A4727D5E0C}"/>
          </ac:spMkLst>
        </pc:spChg>
        <pc:spChg chg="add del">
          <ac:chgData name="Patrick Molligo" userId="3bb0837e-4947-4629-9175-5c7940436ad2" providerId="ADAL" clId="{67C7848D-26F7-45F1-9574-69753446C9EF}" dt="2023-04-10T17:23:28.937" v="9374"/>
          <ac:spMkLst>
            <pc:docMk/>
            <pc:sldMk cId="1548654247" sldId="271"/>
            <ac:spMk id="23" creationId="{C17CF35E-5640-06BD-1E48-755EEE90F416}"/>
          </ac:spMkLst>
        </pc:spChg>
        <pc:spChg chg="add del mod">
          <ac:chgData name="Patrick Molligo" userId="3bb0837e-4947-4629-9175-5c7940436ad2" providerId="ADAL" clId="{67C7848D-26F7-45F1-9574-69753446C9EF}" dt="2023-04-10T17:23:28.937" v="9374"/>
          <ac:spMkLst>
            <pc:docMk/>
            <pc:sldMk cId="1548654247" sldId="271"/>
            <ac:spMk id="24" creationId="{59C5DF74-28AD-5FE8-BAB7-1ED81C7948B0}"/>
          </ac:spMkLst>
        </pc:spChg>
      </pc:sldChg>
      <pc:sldChg chg="add del">
        <pc:chgData name="Patrick Molligo" userId="3bb0837e-4947-4629-9175-5c7940436ad2" providerId="ADAL" clId="{67C7848D-26F7-45F1-9574-69753446C9EF}" dt="2023-04-09T03:56:48.327" v="1421" actId="2890"/>
        <pc:sldMkLst>
          <pc:docMk/>
          <pc:sldMk cId="3583142849" sldId="272"/>
        </pc:sldMkLst>
      </pc:sldChg>
      <pc:sldChg chg="addSp delSp modSp new mod">
        <pc:chgData name="Patrick Molligo" userId="3bb0837e-4947-4629-9175-5c7940436ad2" providerId="ADAL" clId="{67C7848D-26F7-45F1-9574-69753446C9EF}" dt="2023-04-10T18:01:28.197" v="9928"/>
        <pc:sldMkLst>
          <pc:docMk/>
          <pc:sldMk cId="4024366054" sldId="272"/>
        </pc:sldMkLst>
        <pc:spChg chg="add del">
          <ac:chgData name="Patrick Molligo" userId="3bb0837e-4947-4629-9175-5c7940436ad2" providerId="ADAL" clId="{67C7848D-26F7-45F1-9574-69753446C9EF}" dt="2023-04-10T17:23:29.082" v="9375"/>
          <ac:spMkLst>
            <pc:docMk/>
            <pc:sldMk cId="4024366054" sldId="272"/>
            <ac:spMk id="2" creationId="{AED26D16-E7B6-721B-DF73-6EB7BDA31199}"/>
          </ac:spMkLst>
        </pc:spChg>
        <pc:spChg chg="add del">
          <ac:chgData name="Patrick Molligo" userId="3bb0837e-4947-4629-9175-5c7940436ad2" providerId="ADAL" clId="{67C7848D-26F7-45F1-9574-69753446C9EF}" dt="2023-04-10T17:23:29.082" v="9375"/>
          <ac:spMkLst>
            <pc:docMk/>
            <pc:sldMk cId="4024366054" sldId="272"/>
            <ac:spMk id="3" creationId="{EC33E554-537A-C693-D1A7-1FF014CCB153}"/>
          </ac:spMkLst>
        </pc:spChg>
        <pc:spChg chg="add mod">
          <ac:chgData name="Patrick Molligo" userId="3bb0837e-4947-4629-9175-5c7940436ad2" providerId="ADAL" clId="{67C7848D-26F7-45F1-9574-69753446C9EF}" dt="2023-04-10T08:51:15.300" v="7600" actId="12788"/>
          <ac:spMkLst>
            <pc:docMk/>
            <pc:sldMk cId="4024366054" sldId="272"/>
            <ac:spMk id="4" creationId="{AA9572BD-1B26-1EA7-E7B5-6FA342F20614}"/>
          </ac:spMkLst>
        </pc:spChg>
        <pc:spChg chg="add del">
          <ac:chgData name="Patrick Molligo" userId="3bb0837e-4947-4629-9175-5c7940436ad2" providerId="ADAL" clId="{67C7848D-26F7-45F1-9574-69753446C9EF}" dt="2023-04-10T17:23:29.082" v="9375"/>
          <ac:spMkLst>
            <pc:docMk/>
            <pc:sldMk cId="4024366054" sldId="272"/>
            <ac:spMk id="5" creationId="{83D2CD3B-13AA-7E70-8617-899355E2587E}"/>
          </ac:spMkLst>
        </pc:spChg>
        <pc:spChg chg="del">
          <ac:chgData name="Patrick Molligo" userId="3bb0837e-4947-4629-9175-5c7940436ad2" providerId="ADAL" clId="{67C7848D-26F7-45F1-9574-69753446C9EF}" dt="2023-04-10T17:54:32.873" v="9889" actId="478"/>
          <ac:spMkLst>
            <pc:docMk/>
            <pc:sldMk cId="4024366054" sldId="272"/>
            <ac:spMk id="7" creationId="{50F8210B-0E6A-723D-8F74-E2E325F232C7}"/>
          </ac:spMkLst>
        </pc:spChg>
        <pc:spChg chg="del">
          <ac:chgData name="Patrick Molligo" userId="3bb0837e-4947-4629-9175-5c7940436ad2" providerId="ADAL" clId="{67C7848D-26F7-45F1-9574-69753446C9EF}" dt="2023-04-09T17:48:50.859" v="2339" actId="478"/>
          <ac:spMkLst>
            <pc:docMk/>
            <pc:sldMk cId="4024366054" sldId="272"/>
            <ac:spMk id="7" creationId="{F46C2CB9-35A5-CE22-0F46-6F99D58516C9}"/>
          </ac:spMkLst>
        </pc:spChg>
        <pc:spChg chg="add del mod">
          <ac:chgData name="Patrick Molligo" userId="3bb0837e-4947-4629-9175-5c7940436ad2" providerId="ADAL" clId="{67C7848D-26F7-45F1-9574-69753446C9EF}" dt="2023-04-10T17:23:28.937" v="9374"/>
          <ac:spMkLst>
            <pc:docMk/>
            <pc:sldMk cId="4024366054" sldId="272"/>
            <ac:spMk id="8" creationId="{1C4F44B3-2141-4EB4-1D4D-73D9937215EF}"/>
          </ac:spMkLst>
        </pc:spChg>
        <pc:spChg chg="add del">
          <ac:chgData name="Patrick Molligo" userId="3bb0837e-4947-4629-9175-5c7940436ad2" providerId="ADAL" clId="{67C7848D-26F7-45F1-9574-69753446C9EF}" dt="2023-04-10T17:23:28.937" v="9374"/>
          <ac:spMkLst>
            <pc:docMk/>
            <pc:sldMk cId="4024366054" sldId="272"/>
            <ac:spMk id="9" creationId="{43951214-D10C-F7AF-106B-AD0135D24C04}"/>
          </ac:spMkLst>
        </pc:spChg>
        <pc:spChg chg="add del">
          <ac:chgData name="Patrick Molligo" userId="3bb0837e-4947-4629-9175-5c7940436ad2" providerId="ADAL" clId="{67C7848D-26F7-45F1-9574-69753446C9EF}" dt="2023-04-10T17:23:28.937" v="9374"/>
          <ac:spMkLst>
            <pc:docMk/>
            <pc:sldMk cId="4024366054" sldId="272"/>
            <ac:spMk id="10" creationId="{A333C4C3-91A7-E3C8-8C4C-1081A37A50D5}"/>
          </ac:spMkLst>
        </pc:spChg>
        <pc:spChg chg="add del mod">
          <ac:chgData name="Patrick Molligo" userId="3bb0837e-4947-4629-9175-5c7940436ad2" providerId="ADAL" clId="{67C7848D-26F7-45F1-9574-69753446C9EF}" dt="2023-04-10T18:01:28.197" v="9928"/>
          <ac:spMkLst>
            <pc:docMk/>
            <pc:sldMk cId="4024366054" sldId="272"/>
            <ac:spMk id="11" creationId="{CE5DD491-3544-0963-1EC7-A598F336CBA9}"/>
          </ac:spMkLst>
        </pc:spChg>
      </pc:sldChg>
      <pc:sldChg chg="new del">
        <pc:chgData name="Patrick Molligo" userId="3bb0837e-4947-4629-9175-5c7940436ad2" providerId="ADAL" clId="{67C7848D-26F7-45F1-9574-69753446C9EF}" dt="2023-04-09T04:03:00.827" v="1507" actId="47"/>
        <pc:sldMkLst>
          <pc:docMk/>
          <pc:sldMk cId="4093991793" sldId="272"/>
        </pc:sldMkLst>
      </pc:sldChg>
      <pc:sldChg chg="addSp delSp modSp add mod modNotes modNotesTx">
        <pc:chgData name="Patrick Molligo" userId="3bb0837e-4947-4629-9175-5c7940436ad2" providerId="ADAL" clId="{67C7848D-26F7-45F1-9574-69753446C9EF}" dt="2023-04-10T17:33:30.578" v="9629" actId="20577"/>
        <pc:sldMkLst>
          <pc:docMk/>
          <pc:sldMk cId="4149703356" sldId="273"/>
        </pc:sldMkLst>
        <pc:spChg chg="mod">
          <ac:chgData name="Patrick Molligo" userId="3bb0837e-4947-4629-9175-5c7940436ad2" providerId="ADAL" clId="{67C7848D-26F7-45F1-9574-69753446C9EF}" dt="2023-04-10T17:33:30.578" v="9629" actId="20577"/>
          <ac:spMkLst>
            <pc:docMk/>
            <pc:sldMk cId="4149703356" sldId="273"/>
            <ac:spMk id="2" creationId="{D68D6FDD-1CC5-9F62-CBB5-B58144944498}"/>
          </ac:spMkLst>
        </pc:spChg>
        <pc:spChg chg="add del">
          <ac:chgData name="Patrick Molligo" userId="3bb0837e-4947-4629-9175-5c7940436ad2" providerId="ADAL" clId="{67C7848D-26F7-45F1-9574-69753446C9EF}" dt="2023-04-10T17:23:29.082" v="9375"/>
          <ac:spMkLst>
            <pc:docMk/>
            <pc:sldMk cId="4149703356" sldId="273"/>
            <ac:spMk id="3" creationId="{AB5E48EE-B80C-44CA-5667-B268FB0077DB}"/>
          </ac:spMkLst>
        </pc:spChg>
        <pc:spChg chg="add del">
          <ac:chgData name="Patrick Molligo" userId="3bb0837e-4947-4629-9175-5c7940436ad2" providerId="ADAL" clId="{67C7848D-26F7-45F1-9574-69753446C9EF}" dt="2023-04-10T17:23:29.082" v="9375"/>
          <ac:spMkLst>
            <pc:docMk/>
            <pc:sldMk cId="4149703356" sldId="273"/>
            <ac:spMk id="4" creationId="{52627336-8BFA-981E-260A-2B0ABF07FED5}"/>
          </ac:spMkLst>
        </pc:spChg>
        <pc:spChg chg="add del mod">
          <ac:chgData name="Patrick Molligo" userId="3bb0837e-4947-4629-9175-5c7940436ad2" providerId="ADAL" clId="{67C7848D-26F7-45F1-9574-69753446C9EF}" dt="2023-04-09T23:31:07.794" v="4337" actId="478"/>
          <ac:spMkLst>
            <pc:docMk/>
            <pc:sldMk cId="4149703356" sldId="273"/>
            <ac:spMk id="5" creationId="{A3BE8397-19B3-6297-E3C7-C453F39ED3C3}"/>
          </ac:spMkLst>
        </pc:spChg>
        <pc:spChg chg="add del">
          <ac:chgData name="Patrick Molligo" userId="3bb0837e-4947-4629-9175-5c7940436ad2" providerId="ADAL" clId="{67C7848D-26F7-45F1-9574-69753446C9EF}" dt="2023-04-10T17:23:29.082" v="9375"/>
          <ac:spMkLst>
            <pc:docMk/>
            <pc:sldMk cId="4149703356" sldId="273"/>
            <ac:spMk id="5" creationId="{B24E154B-CF95-36D3-26C5-99CE63057D1C}"/>
          </ac:spMkLst>
        </pc:spChg>
        <pc:spChg chg="add del mod">
          <ac:chgData name="Patrick Molligo" userId="3bb0837e-4947-4629-9175-5c7940436ad2" providerId="ADAL" clId="{67C7848D-26F7-45F1-9574-69753446C9EF}" dt="2023-04-10T17:25:41.276" v="9404"/>
          <ac:spMkLst>
            <pc:docMk/>
            <pc:sldMk cId="4149703356" sldId="273"/>
            <ac:spMk id="8" creationId="{C4CD4938-CBBC-2A78-B83A-56867DF8BDE1}"/>
          </ac:spMkLst>
        </pc:spChg>
        <pc:spChg chg="add del mod">
          <ac:chgData name="Patrick Molligo" userId="3bb0837e-4947-4629-9175-5c7940436ad2" providerId="ADAL" clId="{67C7848D-26F7-45F1-9574-69753446C9EF}" dt="2023-04-10T04:09:08.009" v="5034" actId="478"/>
          <ac:spMkLst>
            <pc:docMk/>
            <pc:sldMk cId="4149703356" sldId="273"/>
            <ac:spMk id="9" creationId="{9B80F0E8-2E41-B51A-A5C1-0558DA7328CB}"/>
          </ac:spMkLst>
        </pc:spChg>
        <pc:spChg chg="add mod">
          <ac:chgData name="Patrick Molligo" userId="3bb0837e-4947-4629-9175-5c7940436ad2" providerId="ADAL" clId="{67C7848D-26F7-45F1-9574-69753446C9EF}" dt="2023-04-10T17:25:43.027" v="9406"/>
          <ac:spMkLst>
            <pc:docMk/>
            <pc:sldMk cId="4149703356" sldId="273"/>
            <ac:spMk id="9" creationId="{E257C70B-2C92-B237-DDED-BB9D3E89663C}"/>
          </ac:spMkLst>
        </pc:spChg>
        <pc:spChg chg="add del mod ord">
          <ac:chgData name="Patrick Molligo" userId="3bb0837e-4947-4629-9175-5c7940436ad2" providerId="ADAL" clId="{67C7848D-26F7-45F1-9574-69753446C9EF}" dt="2023-04-10T04:43:23.159" v="5507" actId="478"/>
          <ac:spMkLst>
            <pc:docMk/>
            <pc:sldMk cId="4149703356" sldId="273"/>
            <ac:spMk id="14" creationId="{3B8C4B41-63CA-0A98-C9ED-D496B5830E60}"/>
          </ac:spMkLst>
        </pc:spChg>
        <pc:spChg chg="add del mod">
          <ac:chgData name="Patrick Molligo" userId="3bb0837e-4947-4629-9175-5c7940436ad2" providerId="ADAL" clId="{67C7848D-26F7-45F1-9574-69753446C9EF}" dt="2023-04-10T17:25:42.671" v="9405" actId="478"/>
          <ac:spMkLst>
            <pc:docMk/>
            <pc:sldMk cId="4149703356" sldId="273"/>
            <ac:spMk id="16" creationId="{9F1E91BF-090D-A7AA-BD11-76B98D3B8EC6}"/>
          </ac:spMkLst>
        </pc:spChg>
        <pc:spChg chg="add mod">
          <ac:chgData name="Patrick Molligo" userId="3bb0837e-4947-4629-9175-5c7940436ad2" providerId="ADAL" clId="{67C7848D-26F7-45F1-9574-69753446C9EF}" dt="2023-04-10T05:58:35.684" v="6248"/>
          <ac:spMkLst>
            <pc:docMk/>
            <pc:sldMk cId="4149703356" sldId="273"/>
            <ac:spMk id="17" creationId="{90C26B07-881B-B33D-9462-27300363A7CF}"/>
          </ac:spMkLst>
        </pc:spChg>
        <pc:spChg chg="add del mod">
          <ac:chgData name="Patrick Molligo" userId="3bb0837e-4947-4629-9175-5c7940436ad2" providerId="ADAL" clId="{67C7848D-26F7-45F1-9574-69753446C9EF}" dt="2023-04-10T17:23:28.937" v="9374"/>
          <ac:spMkLst>
            <pc:docMk/>
            <pc:sldMk cId="4149703356" sldId="273"/>
            <ac:spMk id="19" creationId="{E59F5B12-49DE-0F78-C11A-481A183FDDF1}"/>
          </ac:spMkLst>
        </pc:spChg>
        <pc:spChg chg="add del">
          <ac:chgData name="Patrick Molligo" userId="3bb0837e-4947-4629-9175-5c7940436ad2" providerId="ADAL" clId="{67C7848D-26F7-45F1-9574-69753446C9EF}" dt="2023-04-10T17:23:28.937" v="9374"/>
          <ac:spMkLst>
            <pc:docMk/>
            <pc:sldMk cId="4149703356" sldId="273"/>
            <ac:spMk id="20" creationId="{E46834F1-8A52-F0B1-EA89-388E1181C324}"/>
          </ac:spMkLst>
        </pc:spChg>
        <pc:spChg chg="add del mod">
          <ac:chgData name="Patrick Molligo" userId="3bb0837e-4947-4629-9175-5c7940436ad2" providerId="ADAL" clId="{67C7848D-26F7-45F1-9574-69753446C9EF}" dt="2023-04-10T17:23:28.937" v="9374"/>
          <ac:spMkLst>
            <pc:docMk/>
            <pc:sldMk cId="4149703356" sldId="273"/>
            <ac:spMk id="21" creationId="{3FACD4A2-F9F0-DE5B-7EE6-D948DEE41E45}"/>
          </ac:spMkLst>
        </pc:spChg>
        <pc:graphicFrameChg chg="del">
          <ac:chgData name="Patrick Molligo" userId="3bb0837e-4947-4629-9175-5c7940436ad2" providerId="ADAL" clId="{67C7848D-26F7-45F1-9574-69753446C9EF}" dt="2023-04-09T04:34:02.787" v="1549" actId="478"/>
          <ac:graphicFrameMkLst>
            <pc:docMk/>
            <pc:sldMk cId="4149703356" sldId="273"/>
            <ac:graphicFrameMk id="3" creationId="{02B67BA3-6CD9-36BE-EAE9-E42A149B7C47}"/>
          </ac:graphicFrameMkLst>
        </pc:graphicFrameChg>
        <pc:graphicFrameChg chg="add del mod">
          <ac:chgData name="Patrick Molligo" userId="3bb0837e-4947-4629-9175-5c7940436ad2" providerId="ADAL" clId="{67C7848D-26F7-45F1-9574-69753446C9EF}" dt="2023-04-09T16:05:14.931" v="1564" actId="478"/>
          <ac:graphicFrameMkLst>
            <pc:docMk/>
            <pc:sldMk cId="4149703356" sldId="273"/>
            <ac:graphicFrameMk id="4" creationId="{0242AC8B-CC80-DF65-FBAD-26F0C28BB927}"/>
          </ac:graphicFrameMkLst>
        </pc:graphicFrameChg>
        <pc:graphicFrameChg chg="add del mod">
          <ac:chgData name="Patrick Molligo" userId="3bb0837e-4947-4629-9175-5c7940436ad2" providerId="ADAL" clId="{67C7848D-26F7-45F1-9574-69753446C9EF}" dt="2023-04-10T05:53:59.430" v="6212" actId="478"/>
          <ac:graphicFrameMkLst>
            <pc:docMk/>
            <pc:sldMk cId="4149703356" sldId="273"/>
            <ac:graphicFrameMk id="15" creationId="{051A3B12-4EDB-7300-7107-9CA71BD17F4B}"/>
          </ac:graphicFrameMkLst>
        </pc:graphicFrameChg>
        <pc:graphicFrameChg chg="add mod">
          <ac:chgData name="Patrick Molligo" userId="3bb0837e-4947-4629-9175-5c7940436ad2" providerId="ADAL" clId="{67C7848D-26F7-45F1-9574-69753446C9EF}" dt="2023-04-10T17:24:48.083" v="9381" actId="20577"/>
          <ac:graphicFrameMkLst>
            <pc:docMk/>
            <pc:sldMk cId="4149703356" sldId="273"/>
            <ac:graphicFrameMk id="18" creationId="{051A3B12-4EDB-7300-7107-9CA71BD17F4B}"/>
          </ac:graphicFrameMkLst>
        </pc:graphicFrameChg>
        <pc:picChg chg="add del mod modCrop">
          <ac:chgData name="Patrick Molligo" userId="3bb0837e-4947-4629-9175-5c7940436ad2" providerId="ADAL" clId="{67C7848D-26F7-45F1-9574-69753446C9EF}" dt="2023-04-10T03:08:26.739" v="4916" actId="478"/>
          <ac:picMkLst>
            <pc:docMk/>
            <pc:sldMk cId="4149703356" sldId="273"/>
            <ac:picMk id="13" creationId="{DE7C7E36-3497-E448-AD67-2BC662B02A14}"/>
          </ac:picMkLst>
        </pc:picChg>
      </pc:sldChg>
      <pc:sldChg chg="modSp add del mod ord modNotesTx">
        <pc:chgData name="Patrick Molligo" userId="3bb0837e-4947-4629-9175-5c7940436ad2" providerId="ADAL" clId="{67C7848D-26F7-45F1-9574-69753446C9EF}" dt="2023-04-10T17:13:21.676" v="9154" actId="2696"/>
        <pc:sldMkLst>
          <pc:docMk/>
          <pc:sldMk cId="2731626423" sldId="274"/>
        </pc:sldMkLst>
        <pc:spChg chg="mod">
          <ac:chgData name="Patrick Molligo" userId="3bb0837e-4947-4629-9175-5c7940436ad2" providerId="ADAL" clId="{67C7848D-26F7-45F1-9574-69753446C9EF}" dt="2023-04-10T17:11:34.092" v="9128" actId="20577"/>
          <ac:spMkLst>
            <pc:docMk/>
            <pc:sldMk cId="2731626423" sldId="274"/>
            <ac:spMk id="3" creationId="{1167D7D7-86C8-BA7C-1AC7-9372CF8B8F55}"/>
          </ac:spMkLst>
        </pc:spChg>
        <pc:spChg chg="mod">
          <ac:chgData name="Patrick Molligo" userId="3bb0837e-4947-4629-9175-5c7940436ad2" providerId="ADAL" clId="{67C7848D-26F7-45F1-9574-69753446C9EF}" dt="2023-04-10T17:10:16.949" v="9110"/>
          <ac:spMkLst>
            <pc:docMk/>
            <pc:sldMk cId="2731626423" sldId="274"/>
            <ac:spMk id="7" creationId="{81F888AE-B1AB-01AA-F726-B5E1B59F635B}"/>
          </ac:spMkLst>
        </pc:spChg>
        <pc:spChg chg="mod">
          <ac:chgData name="Patrick Molligo" userId="3bb0837e-4947-4629-9175-5c7940436ad2" providerId="ADAL" clId="{67C7848D-26F7-45F1-9574-69753446C9EF}" dt="2023-04-10T17:08:34.340" v="9071"/>
          <ac:spMkLst>
            <pc:docMk/>
            <pc:sldMk cId="2731626423" sldId="274"/>
            <ac:spMk id="11" creationId="{8EBD714C-9CDC-93E8-B19B-E44A4BF3A231}"/>
          </ac:spMkLst>
        </pc:spChg>
      </pc:sldChg>
      <pc:sldChg chg="addSp delSp modSp new add del mod">
        <pc:chgData name="Patrick Molligo" userId="3bb0837e-4947-4629-9175-5c7940436ad2" providerId="ADAL" clId="{67C7848D-26F7-45F1-9574-69753446C9EF}" dt="2023-04-10T17:33:19.917" v="9626" actId="47"/>
        <pc:sldMkLst>
          <pc:docMk/>
          <pc:sldMk cId="3916497073" sldId="275"/>
        </pc:sldMkLst>
        <pc:spChg chg="mod">
          <ac:chgData name="Patrick Molligo" userId="3bb0837e-4947-4629-9175-5c7940436ad2" providerId="ADAL" clId="{67C7848D-26F7-45F1-9574-69753446C9EF}" dt="2023-04-09T17:03:53.603" v="1683" actId="20577"/>
          <ac:spMkLst>
            <pc:docMk/>
            <pc:sldMk cId="3916497073" sldId="275"/>
            <ac:spMk id="2" creationId="{7FD103BA-CFC3-D830-719F-AE5D2A39B721}"/>
          </ac:spMkLst>
        </pc:spChg>
        <pc:spChg chg="mod">
          <ac:chgData name="Patrick Molligo" userId="3bb0837e-4947-4629-9175-5c7940436ad2" providerId="ADAL" clId="{67C7848D-26F7-45F1-9574-69753446C9EF}" dt="2023-04-10T17:23:27.935" v="9367" actId="6549"/>
          <ac:spMkLst>
            <pc:docMk/>
            <pc:sldMk cId="3916497073" sldId="275"/>
            <ac:spMk id="3" creationId="{336DAD67-F81C-7693-6548-137E6324196F}"/>
          </ac:spMkLst>
        </pc:spChg>
        <pc:spChg chg="add del">
          <ac:chgData name="Patrick Molligo" userId="3bb0837e-4947-4629-9175-5c7940436ad2" providerId="ADAL" clId="{67C7848D-26F7-45F1-9574-69753446C9EF}" dt="2023-04-10T17:23:29.082" v="9375"/>
          <ac:spMkLst>
            <pc:docMk/>
            <pc:sldMk cId="3916497073" sldId="275"/>
            <ac:spMk id="4" creationId="{E0ACC813-5505-40E2-975F-DBDAE35FE5FA}"/>
          </ac:spMkLst>
        </pc:spChg>
        <pc:spChg chg="add del">
          <ac:chgData name="Patrick Molligo" userId="3bb0837e-4947-4629-9175-5c7940436ad2" providerId="ADAL" clId="{67C7848D-26F7-45F1-9574-69753446C9EF}" dt="2023-04-10T17:23:29.082" v="9375"/>
          <ac:spMkLst>
            <pc:docMk/>
            <pc:sldMk cId="3916497073" sldId="275"/>
            <ac:spMk id="5" creationId="{3ECC84C3-D03D-C2AE-248B-3B59FC99EED4}"/>
          </ac:spMkLst>
        </pc:spChg>
        <pc:spChg chg="add del">
          <ac:chgData name="Patrick Molligo" userId="3bb0837e-4947-4629-9175-5c7940436ad2" providerId="ADAL" clId="{67C7848D-26F7-45F1-9574-69753446C9EF}" dt="2023-04-10T17:23:29.082" v="9375"/>
          <ac:spMkLst>
            <pc:docMk/>
            <pc:sldMk cId="3916497073" sldId="275"/>
            <ac:spMk id="6" creationId="{0E5A6161-F4B3-D18F-245E-406FFA525541}"/>
          </ac:spMkLst>
        </pc:spChg>
        <pc:spChg chg="del">
          <ac:chgData name="Patrick Molligo" userId="3bb0837e-4947-4629-9175-5c7940436ad2" providerId="ADAL" clId="{67C7848D-26F7-45F1-9574-69753446C9EF}" dt="2023-04-09T17:48:59.014" v="2341" actId="478"/>
          <ac:spMkLst>
            <pc:docMk/>
            <pc:sldMk cId="3916497073" sldId="275"/>
            <ac:spMk id="8" creationId="{9CEA80C2-87C2-DF0F-8324-C7C93ADC5928}"/>
          </ac:spMkLst>
        </pc:spChg>
        <pc:spChg chg="add del mod">
          <ac:chgData name="Patrick Molligo" userId="3bb0837e-4947-4629-9175-5c7940436ad2" providerId="ADAL" clId="{67C7848D-26F7-45F1-9574-69753446C9EF}" dt="2023-04-10T17:23:28.937" v="9374"/>
          <ac:spMkLst>
            <pc:docMk/>
            <pc:sldMk cId="3916497073" sldId="275"/>
            <ac:spMk id="9" creationId="{13B72D74-3707-A755-EF50-DC13908D03FA}"/>
          </ac:spMkLst>
        </pc:spChg>
        <pc:spChg chg="add del">
          <ac:chgData name="Patrick Molligo" userId="3bb0837e-4947-4629-9175-5c7940436ad2" providerId="ADAL" clId="{67C7848D-26F7-45F1-9574-69753446C9EF}" dt="2023-04-10T17:23:28.937" v="9374"/>
          <ac:spMkLst>
            <pc:docMk/>
            <pc:sldMk cId="3916497073" sldId="275"/>
            <ac:spMk id="10" creationId="{063C2D14-8FA1-C72E-21BB-A2312D72C955}"/>
          </ac:spMkLst>
        </pc:spChg>
        <pc:spChg chg="add del mod">
          <ac:chgData name="Patrick Molligo" userId="3bb0837e-4947-4629-9175-5c7940436ad2" providerId="ADAL" clId="{67C7848D-26F7-45F1-9574-69753446C9EF}" dt="2023-04-10T17:23:28.937" v="9374"/>
          <ac:spMkLst>
            <pc:docMk/>
            <pc:sldMk cId="3916497073" sldId="275"/>
            <ac:spMk id="11" creationId="{45A192DC-216F-0AC8-FBB3-1ED76E35A3BA}"/>
          </ac:spMkLst>
        </pc:spChg>
      </pc:sldChg>
      <pc:sldChg chg="addSp delSp modSp add del mod">
        <pc:chgData name="Patrick Molligo" userId="3bb0837e-4947-4629-9175-5c7940436ad2" providerId="ADAL" clId="{67C7848D-26F7-45F1-9574-69753446C9EF}" dt="2023-04-10T17:33:20.801" v="9627" actId="47"/>
        <pc:sldMkLst>
          <pc:docMk/>
          <pc:sldMk cId="4075272521" sldId="276"/>
        </pc:sldMkLst>
        <pc:spChg chg="mod">
          <ac:chgData name="Patrick Molligo" userId="3bb0837e-4947-4629-9175-5c7940436ad2" providerId="ADAL" clId="{67C7848D-26F7-45F1-9574-69753446C9EF}" dt="2023-04-10T17:10:30.111" v="9111"/>
          <ac:spMkLst>
            <pc:docMk/>
            <pc:sldMk cId="4075272521" sldId="276"/>
            <ac:spMk id="3" creationId="{336DAD67-F81C-7693-6548-137E6324196F}"/>
          </ac:spMkLst>
        </pc:spChg>
        <pc:spChg chg="add del">
          <ac:chgData name="Patrick Molligo" userId="3bb0837e-4947-4629-9175-5c7940436ad2" providerId="ADAL" clId="{67C7848D-26F7-45F1-9574-69753446C9EF}" dt="2023-04-10T17:23:29.082" v="9375"/>
          <ac:spMkLst>
            <pc:docMk/>
            <pc:sldMk cId="4075272521" sldId="276"/>
            <ac:spMk id="4" creationId="{FB0706F7-F259-A450-68F3-C79A2BD95C56}"/>
          </ac:spMkLst>
        </pc:spChg>
        <pc:spChg chg="add del">
          <ac:chgData name="Patrick Molligo" userId="3bb0837e-4947-4629-9175-5c7940436ad2" providerId="ADAL" clId="{67C7848D-26F7-45F1-9574-69753446C9EF}" dt="2023-04-10T17:23:29.082" v="9375"/>
          <ac:spMkLst>
            <pc:docMk/>
            <pc:sldMk cId="4075272521" sldId="276"/>
            <ac:spMk id="5" creationId="{4A3871A5-23DA-F095-8223-E01FA97C57C1}"/>
          </ac:spMkLst>
        </pc:spChg>
        <pc:spChg chg="add del">
          <ac:chgData name="Patrick Molligo" userId="3bb0837e-4947-4629-9175-5c7940436ad2" providerId="ADAL" clId="{67C7848D-26F7-45F1-9574-69753446C9EF}" dt="2023-04-10T17:23:29.082" v="9375"/>
          <ac:spMkLst>
            <pc:docMk/>
            <pc:sldMk cId="4075272521" sldId="276"/>
            <ac:spMk id="6" creationId="{A0C56391-6A0C-CC70-BDA8-9565700B710B}"/>
          </ac:spMkLst>
        </pc:spChg>
        <pc:spChg chg="del">
          <ac:chgData name="Patrick Molligo" userId="3bb0837e-4947-4629-9175-5c7940436ad2" providerId="ADAL" clId="{67C7848D-26F7-45F1-9574-69753446C9EF}" dt="2023-04-09T17:49:01.952" v="2342" actId="478"/>
          <ac:spMkLst>
            <pc:docMk/>
            <pc:sldMk cId="4075272521" sldId="276"/>
            <ac:spMk id="8" creationId="{400E9B41-9C02-6995-9B2D-09BB88CC3E0A}"/>
          </ac:spMkLst>
        </pc:spChg>
        <pc:spChg chg="add del mod">
          <ac:chgData name="Patrick Molligo" userId="3bb0837e-4947-4629-9175-5c7940436ad2" providerId="ADAL" clId="{67C7848D-26F7-45F1-9574-69753446C9EF}" dt="2023-04-10T17:23:28.937" v="9374"/>
          <ac:spMkLst>
            <pc:docMk/>
            <pc:sldMk cId="4075272521" sldId="276"/>
            <ac:spMk id="9" creationId="{0770EEE2-FDE0-3862-22F5-755113626847}"/>
          </ac:spMkLst>
        </pc:spChg>
        <pc:spChg chg="add del">
          <ac:chgData name="Patrick Molligo" userId="3bb0837e-4947-4629-9175-5c7940436ad2" providerId="ADAL" clId="{67C7848D-26F7-45F1-9574-69753446C9EF}" dt="2023-04-10T17:23:28.937" v="9374"/>
          <ac:spMkLst>
            <pc:docMk/>
            <pc:sldMk cId="4075272521" sldId="276"/>
            <ac:spMk id="10" creationId="{42AF8C36-3135-672A-97C2-70AA7C96C389}"/>
          </ac:spMkLst>
        </pc:spChg>
        <pc:spChg chg="add del mod">
          <ac:chgData name="Patrick Molligo" userId="3bb0837e-4947-4629-9175-5c7940436ad2" providerId="ADAL" clId="{67C7848D-26F7-45F1-9574-69753446C9EF}" dt="2023-04-10T17:23:28.937" v="9374"/>
          <ac:spMkLst>
            <pc:docMk/>
            <pc:sldMk cId="4075272521" sldId="276"/>
            <ac:spMk id="11" creationId="{B628CDC4-25A6-D499-4F97-BD3DE09EC7AC}"/>
          </ac:spMkLst>
        </pc:spChg>
      </pc:sldChg>
      <pc:sldChg chg="addSp delSp modSp add del mod">
        <pc:chgData name="Patrick Molligo" userId="3bb0837e-4947-4629-9175-5c7940436ad2" providerId="ADAL" clId="{67C7848D-26F7-45F1-9574-69753446C9EF}" dt="2023-04-10T17:33:21.309" v="9628" actId="47"/>
        <pc:sldMkLst>
          <pc:docMk/>
          <pc:sldMk cId="4012331798" sldId="277"/>
        </pc:sldMkLst>
        <pc:spChg chg="mod">
          <ac:chgData name="Patrick Molligo" userId="3bb0837e-4947-4629-9175-5c7940436ad2" providerId="ADAL" clId="{67C7848D-26F7-45F1-9574-69753446C9EF}" dt="2023-04-10T17:10:30.111" v="9111"/>
          <ac:spMkLst>
            <pc:docMk/>
            <pc:sldMk cId="4012331798" sldId="277"/>
            <ac:spMk id="3" creationId="{336DAD67-F81C-7693-6548-137E6324196F}"/>
          </ac:spMkLst>
        </pc:spChg>
        <pc:spChg chg="add del">
          <ac:chgData name="Patrick Molligo" userId="3bb0837e-4947-4629-9175-5c7940436ad2" providerId="ADAL" clId="{67C7848D-26F7-45F1-9574-69753446C9EF}" dt="2023-04-10T17:23:29.082" v="9375"/>
          <ac:spMkLst>
            <pc:docMk/>
            <pc:sldMk cId="4012331798" sldId="277"/>
            <ac:spMk id="4" creationId="{5C5A0F1D-5643-85F2-0ACD-87797D836D85}"/>
          </ac:spMkLst>
        </pc:spChg>
        <pc:spChg chg="add del">
          <ac:chgData name="Patrick Molligo" userId="3bb0837e-4947-4629-9175-5c7940436ad2" providerId="ADAL" clId="{67C7848D-26F7-45F1-9574-69753446C9EF}" dt="2023-04-10T17:23:29.082" v="9375"/>
          <ac:spMkLst>
            <pc:docMk/>
            <pc:sldMk cId="4012331798" sldId="277"/>
            <ac:spMk id="5" creationId="{80328F11-F63E-306C-BEEF-60455D85C694}"/>
          </ac:spMkLst>
        </pc:spChg>
        <pc:spChg chg="add del">
          <ac:chgData name="Patrick Molligo" userId="3bb0837e-4947-4629-9175-5c7940436ad2" providerId="ADAL" clId="{67C7848D-26F7-45F1-9574-69753446C9EF}" dt="2023-04-10T17:23:29.082" v="9375"/>
          <ac:spMkLst>
            <pc:docMk/>
            <pc:sldMk cId="4012331798" sldId="277"/>
            <ac:spMk id="6" creationId="{CA4B663B-098A-E1D0-F6FF-46AFB04827E8}"/>
          </ac:spMkLst>
        </pc:spChg>
        <pc:spChg chg="add del">
          <ac:chgData name="Patrick Molligo" userId="3bb0837e-4947-4629-9175-5c7940436ad2" providerId="ADAL" clId="{67C7848D-26F7-45F1-9574-69753446C9EF}" dt="2023-04-09T17:06:28.293" v="1697" actId="22"/>
          <ac:spMkLst>
            <pc:docMk/>
            <pc:sldMk cId="4012331798" sldId="277"/>
            <ac:spMk id="7" creationId="{77134507-9A07-25FA-5960-8A06A81C2E93}"/>
          </ac:spMkLst>
        </pc:spChg>
        <pc:spChg chg="del">
          <ac:chgData name="Patrick Molligo" userId="3bb0837e-4947-4629-9175-5c7940436ad2" providerId="ADAL" clId="{67C7848D-26F7-45F1-9574-69753446C9EF}" dt="2023-04-09T17:49:04.274" v="2343" actId="478"/>
          <ac:spMkLst>
            <pc:docMk/>
            <pc:sldMk cId="4012331798" sldId="277"/>
            <ac:spMk id="10" creationId="{393DD9EB-9E0D-8B5A-2A6E-73A3138B9048}"/>
          </ac:spMkLst>
        </pc:spChg>
        <pc:spChg chg="add del mod">
          <ac:chgData name="Patrick Molligo" userId="3bb0837e-4947-4629-9175-5c7940436ad2" providerId="ADAL" clId="{67C7848D-26F7-45F1-9574-69753446C9EF}" dt="2023-04-10T17:23:28.937" v="9374"/>
          <ac:spMkLst>
            <pc:docMk/>
            <pc:sldMk cId="4012331798" sldId="277"/>
            <ac:spMk id="11" creationId="{9A06D14F-9892-B48F-9B6A-DC160B876D92}"/>
          </ac:spMkLst>
        </pc:spChg>
        <pc:spChg chg="add del">
          <ac:chgData name="Patrick Molligo" userId="3bb0837e-4947-4629-9175-5c7940436ad2" providerId="ADAL" clId="{67C7848D-26F7-45F1-9574-69753446C9EF}" dt="2023-04-10T17:23:28.937" v="9374"/>
          <ac:spMkLst>
            <pc:docMk/>
            <pc:sldMk cId="4012331798" sldId="277"/>
            <ac:spMk id="12" creationId="{F184D4EC-82FE-3EA9-29D8-00452A5FD112}"/>
          </ac:spMkLst>
        </pc:spChg>
        <pc:spChg chg="add del mod">
          <ac:chgData name="Patrick Molligo" userId="3bb0837e-4947-4629-9175-5c7940436ad2" providerId="ADAL" clId="{67C7848D-26F7-45F1-9574-69753446C9EF}" dt="2023-04-10T17:23:28.937" v="9374"/>
          <ac:spMkLst>
            <pc:docMk/>
            <pc:sldMk cId="4012331798" sldId="277"/>
            <ac:spMk id="13" creationId="{B5F77611-1121-3343-FF26-6C268E2F5E82}"/>
          </ac:spMkLst>
        </pc:spChg>
      </pc:sldChg>
      <pc:sldChg chg="delSp modSp add del mod">
        <pc:chgData name="Patrick Molligo" userId="3bb0837e-4947-4629-9175-5c7940436ad2" providerId="ADAL" clId="{67C7848D-26F7-45F1-9574-69753446C9EF}" dt="2023-04-10T10:32:37.180" v="8887" actId="2696"/>
        <pc:sldMkLst>
          <pc:docMk/>
          <pc:sldMk cId="551116617" sldId="278"/>
        </pc:sldMkLst>
        <pc:spChg chg="mod">
          <ac:chgData name="Patrick Molligo" userId="3bb0837e-4947-4629-9175-5c7940436ad2" providerId="ADAL" clId="{67C7848D-26F7-45F1-9574-69753446C9EF}" dt="2023-04-10T10:32:29.722" v="8883" actId="27636"/>
          <ac:spMkLst>
            <pc:docMk/>
            <pc:sldMk cId="551116617" sldId="278"/>
            <ac:spMk id="3" creationId="{336DAD67-F81C-7693-6548-137E6324196F}"/>
          </ac:spMkLst>
        </pc:spChg>
        <pc:spChg chg="del">
          <ac:chgData name="Patrick Molligo" userId="3bb0837e-4947-4629-9175-5c7940436ad2" providerId="ADAL" clId="{67C7848D-26F7-45F1-9574-69753446C9EF}" dt="2023-04-09T17:49:07.009" v="2344" actId="478"/>
          <ac:spMkLst>
            <pc:docMk/>
            <pc:sldMk cId="551116617" sldId="278"/>
            <ac:spMk id="8" creationId="{5D022B21-0D32-3953-BF8A-EEFEDA92B814}"/>
          </ac:spMkLst>
        </pc:spChg>
      </pc:sldChg>
      <pc:sldChg chg="delSp modSp add del mod">
        <pc:chgData name="Patrick Molligo" userId="3bb0837e-4947-4629-9175-5c7940436ad2" providerId="ADAL" clId="{67C7848D-26F7-45F1-9574-69753446C9EF}" dt="2023-04-10T10:33:21.293" v="8906" actId="2696"/>
        <pc:sldMkLst>
          <pc:docMk/>
          <pc:sldMk cId="276137973" sldId="279"/>
        </pc:sldMkLst>
        <pc:spChg chg="mod">
          <ac:chgData name="Patrick Molligo" userId="3bb0837e-4947-4629-9175-5c7940436ad2" providerId="ADAL" clId="{67C7848D-26F7-45F1-9574-69753446C9EF}" dt="2023-04-10T10:32:47.072" v="8888" actId="21"/>
          <ac:spMkLst>
            <pc:docMk/>
            <pc:sldMk cId="276137973" sldId="279"/>
            <ac:spMk id="3" creationId="{336DAD67-F81C-7693-6548-137E6324196F}"/>
          </ac:spMkLst>
        </pc:spChg>
        <pc:spChg chg="del">
          <ac:chgData name="Patrick Molligo" userId="3bb0837e-4947-4629-9175-5c7940436ad2" providerId="ADAL" clId="{67C7848D-26F7-45F1-9574-69753446C9EF}" dt="2023-04-09T17:49:10.184" v="2345" actId="478"/>
          <ac:spMkLst>
            <pc:docMk/>
            <pc:sldMk cId="276137973" sldId="279"/>
            <ac:spMk id="8" creationId="{DEE28B64-DC3E-F0CB-B5B7-281C8397C36E}"/>
          </ac:spMkLst>
        </pc:spChg>
      </pc:sldChg>
      <pc:sldChg chg="addSp delSp modSp new mod">
        <pc:chgData name="Patrick Molligo" userId="3bb0837e-4947-4629-9175-5c7940436ad2" providerId="ADAL" clId="{67C7848D-26F7-45F1-9574-69753446C9EF}" dt="2023-04-10T17:23:29.082" v="9375"/>
        <pc:sldMkLst>
          <pc:docMk/>
          <pc:sldMk cId="2025784183" sldId="280"/>
        </pc:sldMkLst>
        <pc:spChg chg="mod">
          <ac:chgData name="Patrick Molligo" userId="3bb0837e-4947-4629-9175-5c7940436ad2" providerId="ADAL" clId="{67C7848D-26F7-45F1-9574-69753446C9EF}" dt="2023-04-09T17:09:35.443" v="1733" actId="20577"/>
          <ac:spMkLst>
            <pc:docMk/>
            <pc:sldMk cId="2025784183" sldId="280"/>
            <ac:spMk id="2" creationId="{26BD9A46-626E-208D-7B02-D88E9E491C6A}"/>
          </ac:spMkLst>
        </pc:spChg>
        <pc:spChg chg="mod">
          <ac:chgData name="Patrick Molligo" userId="3bb0837e-4947-4629-9175-5c7940436ad2" providerId="ADAL" clId="{67C7848D-26F7-45F1-9574-69753446C9EF}" dt="2023-04-10T09:34:27.194" v="8388" actId="20577"/>
          <ac:spMkLst>
            <pc:docMk/>
            <pc:sldMk cId="2025784183" sldId="280"/>
            <ac:spMk id="3" creationId="{F3C6035A-A865-2E0F-7082-0582E41738F7}"/>
          </ac:spMkLst>
        </pc:spChg>
        <pc:spChg chg="add del">
          <ac:chgData name="Patrick Molligo" userId="3bb0837e-4947-4629-9175-5c7940436ad2" providerId="ADAL" clId="{67C7848D-26F7-45F1-9574-69753446C9EF}" dt="2023-04-10T17:23:29.082" v="9375"/>
          <ac:spMkLst>
            <pc:docMk/>
            <pc:sldMk cId="2025784183" sldId="280"/>
            <ac:spMk id="4" creationId="{964F9FC3-C3D3-4AB5-E41B-9567F71C8C3C}"/>
          </ac:spMkLst>
        </pc:spChg>
        <pc:spChg chg="add del">
          <ac:chgData name="Patrick Molligo" userId="3bb0837e-4947-4629-9175-5c7940436ad2" providerId="ADAL" clId="{67C7848D-26F7-45F1-9574-69753446C9EF}" dt="2023-04-10T17:23:29.082" v="9375"/>
          <ac:spMkLst>
            <pc:docMk/>
            <pc:sldMk cId="2025784183" sldId="280"/>
            <ac:spMk id="5" creationId="{31F93E1E-D3D0-CDC2-A825-6845D7BFA6F7}"/>
          </ac:spMkLst>
        </pc:spChg>
        <pc:spChg chg="add del mod">
          <ac:chgData name="Patrick Molligo" userId="3bb0837e-4947-4629-9175-5c7940436ad2" providerId="ADAL" clId="{67C7848D-26F7-45F1-9574-69753446C9EF}" dt="2023-04-10T17:23:28.937" v="9374"/>
          <ac:spMkLst>
            <pc:docMk/>
            <pc:sldMk cId="2025784183" sldId="280"/>
            <ac:spMk id="6" creationId="{8C6EC10B-99EB-219C-E799-D97A61133028}"/>
          </ac:spMkLst>
        </pc:spChg>
        <pc:spChg chg="add del">
          <ac:chgData name="Patrick Molligo" userId="3bb0837e-4947-4629-9175-5c7940436ad2" providerId="ADAL" clId="{67C7848D-26F7-45F1-9574-69753446C9EF}" dt="2023-04-10T17:23:28.937" v="9374"/>
          <ac:spMkLst>
            <pc:docMk/>
            <pc:sldMk cId="2025784183" sldId="280"/>
            <ac:spMk id="7" creationId="{D5436D4C-5CDD-25D9-5710-252E945AC5F0}"/>
          </ac:spMkLst>
        </pc:spChg>
        <pc:spChg chg="add del mod">
          <ac:chgData name="Patrick Molligo" userId="3bb0837e-4947-4629-9175-5c7940436ad2" providerId="ADAL" clId="{67C7848D-26F7-45F1-9574-69753446C9EF}" dt="2023-04-10T17:23:28.937" v="9374"/>
          <ac:spMkLst>
            <pc:docMk/>
            <pc:sldMk cId="2025784183" sldId="280"/>
            <ac:spMk id="8" creationId="{B3046392-63CC-9478-DD12-A5D69B333E87}"/>
          </ac:spMkLst>
        </pc:spChg>
        <pc:spChg chg="add del">
          <ac:chgData name="Patrick Molligo" userId="3bb0837e-4947-4629-9175-5c7940436ad2" providerId="ADAL" clId="{67C7848D-26F7-45F1-9574-69753446C9EF}" dt="2023-04-10T17:23:29.082" v="9375"/>
          <ac:spMkLst>
            <pc:docMk/>
            <pc:sldMk cId="2025784183" sldId="280"/>
            <ac:spMk id="9" creationId="{3FBD2924-75F3-0B3F-486E-1244D2CB7CB1}"/>
          </ac:spMkLst>
        </pc:spChg>
        <pc:cxnChg chg="add mod">
          <ac:chgData name="Patrick Molligo" userId="3bb0837e-4947-4629-9175-5c7940436ad2" providerId="ADAL" clId="{67C7848D-26F7-45F1-9574-69753446C9EF}" dt="2023-04-10T09:29:57.344" v="8193" actId="1076"/>
          <ac:cxnSpMkLst>
            <pc:docMk/>
            <pc:sldMk cId="2025784183" sldId="280"/>
            <ac:cxnSpMk id="10" creationId="{F59CD50B-B460-0368-7EA9-C381E9C6F653}"/>
          </ac:cxnSpMkLst>
        </pc:cxnChg>
      </pc:sldChg>
      <pc:sldChg chg="addSp delSp modSp add mod">
        <pc:chgData name="Patrick Molligo" userId="3bb0837e-4947-4629-9175-5c7940436ad2" providerId="ADAL" clId="{67C7848D-26F7-45F1-9574-69753446C9EF}" dt="2023-04-10T17:28:48.503" v="9488" actId="20577"/>
        <pc:sldMkLst>
          <pc:docMk/>
          <pc:sldMk cId="4218025244" sldId="281"/>
        </pc:sldMkLst>
        <pc:spChg chg="mod">
          <ac:chgData name="Patrick Molligo" userId="3bb0837e-4947-4629-9175-5c7940436ad2" providerId="ADAL" clId="{67C7848D-26F7-45F1-9574-69753446C9EF}" dt="2023-04-10T07:41:24.318" v="6761" actId="20577"/>
          <ac:spMkLst>
            <pc:docMk/>
            <pc:sldMk cId="4218025244" sldId="281"/>
            <ac:spMk id="2" creationId="{A7CDAD19-0161-BA4D-74EF-AD263B1BD79D}"/>
          </ac:spMkLst>
        </pc:spChg>
        <pc:spChg chg="add del">
          <ac:chgData name="Patrick Molligo" userId="3bb0837e-4947-4629-9175-5c7940436ad2" providerId="ADAL" clId="{67C7848D-26F7-45F1-9574-69753446C9EF}" dt="2023-04-10T17:23:29.082" v="9375"/>
          <ac:spMkLst>
            <pc:docMk/>
            <pc:sldMk cId="4218025244" sldId="281"/>
            <ac:spMk id="3" creationId="{46D2DD23-9067-9643-460C-00A147783ABA}"/>
          </ac:spMkLst>
        </pc:spChg>
        <pc:spChg chg="del mod">
          <ac:chgData name="Patrick Molligo" userId="3bb0837e-4947-4629-9175-5c7940436ad2" providerId="ADAL" clId="{67C7848D-26F7-45F1-9574-69753446C9EF}" dt="2023-04-10T07:42:00.658" v="6762" actId="478"/>
          <ac:spMkLst>
            <pc:docMk/>
            <pc:sldMk cId="4218025244" sldId="281"/>
            <ac:spMk id="3" creationId="{B3B85397-01D7-8BE3-6039-0DBCFF19AF2D}"/>
          </ac:spMkLst>
        </pc:spChg>
        <pc:spChg chg="add del mod">
          <ac:chgData name="Patrick Molligo" userId="3bb0837e-4947-4629-9175-5c7940436ad2" providerId="ADAL" clId="{67C7848D-26F7-45F1-9574-69753446C9EF}" dt="2023-04-10T17:23:28.937" v="9374"/>
          <ac:spMkLst>
            <pc:docMk/>
            <pc:sldMk cId="4218025244" sldId="281"/>
            <ac:spMk id="4" creationId="{7EAB3248-AC14-0E7C-4062-16D041E7D77C}"/>
          </ac:spMkLst>
        </pc:spChg>
        <pc:spChg chg="add del">
          <ac:chgData name="Patrick Molligo" userId="3bb0837e-4947-4629-9175-5c7940436ad2" providerId="ADAL" clId="{67C7848D-26F7-45F1-9574-69753446C9EF}" dt="2023-04-10T17:23:28.937" v="9374"/>
          <ac:spMkLst>
            <pc:docMk/>
            <pc:sldMk cId="4218025244" sldId="281"/>
            <ac:spMk id="5" creationId="{68E5BE69-6EA7-B5A9-2589-2964C4F312CD}"/>
          </ac:spMkLst>
        </pc:spChg>
        <pc:spChg chg="add del mod">
          <ac:chgData name="Patrick Molligo" userId="3bb0837e-4947-4629-9175-5c7940436ad2" providerId="ADAL" clId="{67C7848D-26F7-45F1-9574-69753446C9EF}" dt="2023-04-10T17:23:28.937" v="9374"/>
          <ac:spMkLst>
            <pc:docMk/>
            <pc:sldMk cId="4218025244" sldId="281"/>
            <ac:spMk id="6" creationId="{64D8344F-B10E-61B1-D2E6-20B9A9761E9D}"/>
          </ac:spMkLst>
        </pc:spChg>
        <pc:spChg chg="add del">
          <ac:chgData name="Patrick Molligo" userId="3bb0837e-4947-4629-9175-5c7940436ad2" providerId="ADAL" clId="{67C7848D-26F7-45F1-9574-69753446C9EF}" dt="2023-04-10T17:23:29.082" v="9375"/>
          <ac:spMkLst>
            <pc:docMk/>
            <pc:sldMk cId="4218025244" sldId="281"/>
            <ac:spMk id="7" creationId="{529B5B19-7218-7D5C-E0B0-5BEE6545E45D}"/>
          </ac:spMkLst>
        </pc:spChg>
        <pc:spChg chg="add del mod">
          <ac:chgData name="Patrick Molligo" userId="3bb0837e-4947-4629-9175-5c7940436ad2" providerId="ADAL" clId="{67C7848D-26F7-45F1-9574-69753446C9EF}" dt="2023-04-10T07:42:06.497" v="6763" actId="478"/>
          <ac:spMkLst>
            <pc:docMk/>
            <pc:sldMk cId="4218025244" sldId="281"/>
            <ac:spMk id="8" creationId="{09F8FA03-EB34-302C-1007-CC373FE3B71E}"/>
          </ac:spMkLst>
        </pc:spChg>
        <pc:spChg chg="add del">
          <ac:chgData name="Patrick Molligo" userId="3bb0837e-4947-4629-9175-5c7940436ad2" providerId="ADAL" clId="{67C7848D-26F7-45F1-9574-69753446C9EF}" dt="2023-04-10T17:23:29.082" v="9375"/>
          <ac:spMkLst>
            <pc:docMk/>
            <pc:sldMk cId="4218025244" sldId="281"/>
            <ac:spMk id="8" creationId="{7E4BA8E3-C26E-91B2-2EA9-5D2A5223D842}"/>
          </ac:spMkLst>
        </pc:spChg>
        <pc:spChg chg="add mod">
          <ac:chgData name="Patrick Molligo" userId="3bb0837e-4947-4629-9175-5c7940436ad2" providerId="ADAL" clId="{67C7848D-26F7-45F1-9574-69753446C9EF}" dt="2023-04-10T17:28:48.503" v="9488" actId="20577"/>
          <ac:spMkLst>
            <pc:docMk/>
            <pc:sldMk cId="4218025244" sldId="281"/>
            <ac:spMk id="10" creationId="{0B717906-07E8-EE04-E112-BDCCAB022C86}"/>
          </ac:spMkLst>
        </pc:spChg>
        <pc:spChg chg="add del">
          <ac:chgData name="Patrick Molligo" userId="3bb0837e-4947-4629-9175-5c7940436ad2" providerId="ADAL" clId="{67C7848D-26F7-45F1-9574-69753446C9EF}" dt="2023-04-10T08:34:57.541" v="7420" actId="22"/>
          <ac:spMkLst>
            <pc:docMk/>
            <pc:sldMk cId="4218025244" sldId="281"/>
            <ac:spMk id="14" creationId="{5AF77FB8-7CF9-D13C-0C78-F248A6F94959}"/>
          </ac:spMkLst>
        </pc:spChg>
        <pc:spChg chg="add mod">
          <ac:chgData name="Patrick Molligo" userId="3bb0837e-4947-4629-9175-5c7940436ad2" providerId="ADAL" clId="{67C7848D-26F7-45F1-9574-69753446C9EF}" dt="2023-04-10T08:39:31.365" v="7528"/>
          <ac:spMkLst>
            <pc:docMk/>
            <pc:sldMk cId="4218025244" sldId="281"/>
            <ac:spMk id="16" creationId="{08B3221E-DF62-2DA3-763C-2AEBDB2A792F}"/>
          </ac:spMkLst>
        </pc:spChg>
        <pc:grpChg chg="add mod">
          <ac:chgData name="Patrick Molligo" userId="3bb0837e-4947-4629-9175-5c7940436ad2" providerId="ADAL" clId="{67C7848D-26F7-45F1-9574-69753446C9EF}" dt="2023-04-10T08:35:40.941" v="7439" actId="164"/>
          <ac:grpSpMkLst>
            <pc:docMk/>
            <pc:sldMk cId="4218025244" sldId="281"/>
            <ac:grpSpMk id="15" creationId="{466B40C6-E664-4BE3-2CD2-0A321A1436F4}"/>
          </ac:grpSpMkLst>
        </pc:grpChg>
        <pc:graphicFrameChg chg="add mod">
          <ac:chgData name="Patrick Molligo" userId="3bb0837e-4947-4629-9175-5c7940436ad2" providerId="ADAL" clId="{67C7848D-26F7-45F1-9574-69753446C9EF}" dt="2023-04-10T17:28:43.024" v="9487" actId="20577"/>
          <ac:graphicFrameMkLst>
            <pc:docMk/>
            <pc:sldMk cId="4218025244" sldId="281"/>
            <ac:graphicFrameMk id="9" creationId="{E9913181-3F1E-4C45-EBBA-D5084845F76D}"/>
          </ac:graphicFrameMkLst>
        </pc:graphicFrameChg>
      </pc:sldChg>
      <pc:sldChg chg="addSp delSp modSp add mod modAnim modNotes modNotesTx">
        <pc:chgData name="Patrick Molligo" userId="3bb0837e-4947-4629-9175-5c7940436ad2" providerId="ADAL" clId="{67C7848D-26F7-45F1-9574-69753446C9EF}" dt="2023-04-10T17:34:48.972" v="9638" actId="6549"/>
        <pc:sldMkLst>
          <pc:docMk/>
          <pc:sldMk cId="2072711432" sldId="282"/>
        </pc:sldMkLst>
        <pc:spChg chg="mod">
          <ac:chgData name="Patrick Molligo" userId="3bb0837e-4947-4629-9175-5c7940436ad2" providerId="ADAL" clId="{67C7848D-26F7-45F1-9574-69753446C9EF}" dt="2023-04-09T18:21:37.107" v="2639" actId="20577"/>
          <ac:spMkLst>
            <pc:docMk/>
            <pc:sldMk cId="2072711432" sldId="282"/>
            <ac:spMk id="2" creationId="{A7CDAD19-0161-BA4D-74EF-AD263B1BD79D}"/>
          </ac:spMkLst>
        </pc:spChg>
        <pc:spChg chg="add del">
          <ac:chgData name="Patrick Molligo" userId="3bb0837e-4947-4629-9175-5c7940436ad2" providerId="ADAL" clId="{67C7848D-26F7-45F1-9574-69753446C9EF}" dt="2023-04-10T17:23:29.082" v="9375"/>
          <ac:spMkLst>
            <pc:docMk/>
            <pc:sldMk cId="2072711432" sldId="282"/>
            <ac:spMk id="3" creationId="{A7D92D6D-D543-1A53-2C9B-8E966D381446}"/>
          </ac:spMkLst>
        </pc:spChg>
        <pc:spChg chg="del">
          <ac:chgData name="Patrick Molligo" userId="3bb0837e-4947-4629-9175-5c7940436ad2" providerId="ADAL" clId="{67C7848D-26F7-45F1-9574-69753446C9EF}" dt="2023-04-09T20:50:49.681" v="3870" actId="478"/>
          <ac:spMkLst>
            <pc:docMk/>
            <pc:sldMk cId="2072711432" sldId="282"/>
            <ac:spMk id="3" creationId="{B3B85397-01D7-8BE3-6039-0DBCFF19AF2D}"/>
          </ac:spMkLst>
        </pc:spChg>
        <pc:spChg chg="add del">
          <ac:chgData name="Patrick Molligo" userId="3bb0837e-4947-4629-9175-5c7940436ad2" providerId="ADAL" clId="{67C7848D-26F7-45F1-9574-69753446C9EF}" dt="2023-04-10T17:23:29.082" v="9375"/>
          <ac:spMkLst>
            <pc:docMk/>
            <pc:sldMk cId="2072711432" sldId="282"/>
            <ac:spMk id="4" creationId="{63067F06-BB3A-87D0-BB30-38E64D518D35}"/>
          </ac:spMkLst>
        </pc:spChg>
        <pc:spChg chg="add mod">
          <ac:chgData name="Patrick Molligo" userId="3bb0837e-4947-4629-9175-5c7940436ad2" providerId="ADAL" clId="{67C7848D-26F7-45F1-9574-69753446C9EF}" dt="2023-04-10T17:34:48.972" v="9638" actId="6549"/>
          <ac:spMkLst>
            <pc:docMk/>
            <pc:sldMk cId="2072711432" sldId="282"/>
            <ac:spMk id="5" creationId="{B5C8D075-2992-5920-A426-32B94D672AE7}"/>
          </ac:spMkLst>
        </pc:spChg>
        <pc:spChg chg="add mod">
          <ac:chgData name="Patrick Molligo" userId="3bb0837e-4947-4629-9175-5c7940436ad2" providerId="ADAL" clId="{67C7848D-26F7-45F1-9574-69753446C9EF}" dt="2023-04-10T17:28:32.957" v="9486" actId="20577"/>
          <ac:spMkLst>
            <pc:docMk/>
            <pc:sldMk cId="2072711432" sldId="282"/>
            <ac:spMk id="6" creationId="{8A0EE8E4-56AF-AE38-B528-E689D953D462}"/>
          </ac:spMkLst>
        </pc:spChg>
        <pc:spChg chg="add mod">
          <ac:chgData name="Patrick Molligo" userId="3bb0837e-4947-4629-9175-5c7940436ad2" providerId="ADAL" clId="{67C7848D-26F7-45F1-9574-69753446C9EF}" dt="2023-04-09T21:04:10.920" v="4220" actId="20577"/>
          <ac:spMkLst>
            <pc:docMk/>
            <pc:sldMk cId="2072711432" sldId="282"/>
            <ac:spMk id="7" creationId="{2E6E4CF2-1531-D106-FD0F-4F779EFFCF7A}"/>
          </ac:spMkLst>
        </pc:spChg>
        <pc:spChg chg="add del mod">
          <ac:chgData name="Patrick Molligo" userId="3bb0837e-4947-4629-9175-5c7940436ad2" providerId="ADAL" clId="{67C7848D-26F7-45F1-9574-69753446C9EF}" dt="2023-04-10T17:23:28.937" v="9374"/>
          <ac:spMkLst>
            <pc:docMk/>
            <pc:sldMk cId="2072711432" sldId="282"/>
            <ac:spMk id="8" creationId="{8F5A387A-1E38-13CB-4630-366FE7FFF250}"/>
          </ac:spMkLst>
        </pc:spChg>
        <pc:spChg chg="add del">
          <ac:chgData name="Patrick Molligo" userId="3bb0837e-4947-4629-9175-5c7940436ad2" providerId="ADAL" clId="{67C7848D-26F7-45F1-9574-69753446C9EF}" dt="2023-04-10T17:23:28.937" v="9374"/>
          <ac:spMkLst>
            <pc:docMk/>
            <pc:sldMk cId="2072711432" sldId="282"/>
            <ac:spMk id="9" creationId="{DAD0E0B5-88D1-6741-26A9-7DC8AFF74BA2}"/>
          </ac:spMkLst>
        </pc:spChg>
        <pc:spChg chg="add del mod">
          <ac:chgData name="Patrick Molligo" userId="3bb0837e-4947-4629-9175-5c7940436ad2" providerId="ADAL" clId="{67C7848D-26F7-45F1-9574-69753446C9EF}" dt="2023-04-10T17:23:28.937" v="9374"/>
          <ac:spMkLst>
            <pc:docMk/>
            <pc:sldMk cId="2072711432" sldId="282"/>
            <ac:spMk id="10" creationId="{479E2BE0-1D77-1B30-E9FB-153D0E7620B7}"/>
          </ac:spMkLst>
        </pc:spChg>
        <pc:spChg chg="add del">
          <ac:chgData name="Patrick Molligo" userId="3bb0837e-4947-4629-9175-5c7940436ad2" providerId="ADAL" clId="{67C7848D-26F7-45F1-9574-69753446C9EF}" dt="2023-04-10T17:23:29.082" v="9375"/>
          <ac:spMkLst>
            <pc:docMk/>
            <pc:sldMk cId="2072711432" sldId="282"/>
            <ac:spMk id="11" creationId="{E68A7EED-0192-84E5-3C55-77769D86C321}"/>
          </ac:spMkLst>
        </pc:spChg>
      </pc:sldChg>
      <pc:sldChg chg="addSp delSp modSp add mod ord modAnim">
        <pc:chgData name="Patrick Molligo" userId="3bb0837e-4947-4629-9175-5c7940436ad2" providerId="ADAL" clId="{67C7848D-26F7-45F1-9574-69753446C9EF}" dt="2023-04-10T17:55:12.282" v="9912"/>
        <pc:sldMkLst>
          <pc:docMk/>
          <pc:sldMk cId="1379143662" sldId="283"/>
        </pc:sldMkLst>
        <pc:spChg chg="mod">
          <ac:chgData name="Patrick Molligo" userId="3bb0837e-4947-4629-9175-5c7940436ad2" providerId="ADAL" clId="{67C7848D-26F7-45F1-9574-69753446C9EF}" dt="2023-04-10T17:32:17.431" v="9594" actId="20577"/>
          <ac:spMkLst>
            <pc:docMk/>
            <pc:sldMk cId="1379143662" sldId="283"/>
            <ac:spMk id="2" creationId="{B89F3DAD-4157-712F-7AF2-633B7924538A}"/>
          </ac:spMkLst>
        </pc:spChg>
        <pc:spChg chg="mod">
          <ac:chgData name="Patrick Molligo" userId="3bb0837e-4947-4629-9175-5c7940436ad2" providerId="ADAL" clId="{67C7848D-26F7-45F1-9574-69753446C9EF}" dt="2023-04-10T17:32:55.442" v="9617" actId="20577"/>
          <ac:spMkLst>
            <pc:docMk/>
            <pc:sldMk cId="1379143662" sldId="283"/>
            <ac:spMk id="3" creationId="{F436C92C-B11A-50D4-78CD-279260E00F74}"/>
          </ac:spMkLst>
        </pc:spChg>
        <pc:spChg chg="add mod">
          <ac:chgData name="Patrick Molligo" userId="3bb0837e-4947-4629-9175-5c7940436ad2" providerId="ADAL" clId="{67C7848D-26F7-45F1-9574-69753446C9EF}" dt="2023-04-10T17:37:08.652" v="9658" actId="20577"/>
          <ac:spMkLst>
            <pc:docMk/>
            <pc:sldMk cId="1379143662" sldId="283"/>
            <ac:spMk id="4" creationId="{EC11685C-9541-6654-79DD-70EFBFB00757}"/>
          </ac:spMkLst>
        </pc:spChg>
        <pc:spChg chg="add mod">
          <ac:chgData name="Patrick Molligo" userId="3bb0837e-4947-4629-9175-5c7940436ad2" providerId="ADAL" clId="{67C7848D-26F7-45F1-9574-69753446C9EF}" dt="2023-04-09T21:09:47.601" v="4258"/>
          <ac:spMkLst>
            <pc:docMk/>
            <pc:sldMk cId="1379143662" sldId="283"/>
            <ac:spMk id="5" creationId="{CB3C3E8A-E761-5239-28F9-52F0D3C5B181}"/>
          </ac:spMkLst>
        </pc:spChg>
        <pc:spChg chg="add del mod">
          <ac:chgData name="Patrick Molligo" userId="3bb0837e-4947-4629-9175-5c7940436ad2" providerId="ADAL" clId="{67C7848D-26F7-45F1-9574-69753446C9EF}" dt="2023-04-10T17:23:28.937" v="9374"/>
          <ac:spMkLst>
            <pc:docMk/>
            <pc:sldMk cId="1379143662" sldId="283"/>
            <ac:spMk id="6" creationId="{CFDCE36F-EAAA-4DCA-C812-ECE006FDB266}"/>
          </ac:spMkLst>
        </pc:spChg>
        <pc:spChg chg="add del">
          <ac:chgData name="Patrick Molligo" userId="3bb0837e-4947-4629-9175-5c7940436ad2" providerId="ADAL" clId="{67C7848D-26F7-45F1-9574-69753446C9EF}" dt="2023-04-10T17:23:28.937" v="9374"/>
          <ac:spMkLst>
            <pc:docMk/>
            <pc:sldMk cId="1379143662" sldId="283"/>
            <ac:spMk id="7" creationId="{44EF6A38-58CB-004C-9200-65705736EDB3}"/>
          </ac:spMkLst>
        </pc:spChg>
        <pc:spChg chg="add del mod">
          <ac:chgData name="Patrick Molligo" userId="3bb0837e-4947-4629-9175-5c7940436ad2" providerId="ADAL" clId="{67C7848D-26F7-45F1-9574-69753446C9EF}" dt="2023-04-10T17:23:28.937" v="9374"/>
          <ac:spMkLst>
            <pc:docMk/>
            <pc:sldMk cId="1379143662" sldId="283"/>
            <ac:spMk id="8" creationId="{AE76398E-39E1-1348-BAC4-00FAA7035882}"/>
          </ac:spMkLst>
        </pc:spChg>
        <pc:spChg chg="add del">
          <ac:chgData name="Patrick Molligo" userId="3bb0837e-4947-4629-9175-5c7940436ad2" providerId="ADAL" clId="{67C7848D-26F7-45F1-9574-69753446C9EF}" dt="2023-04-10T17:23:29.082" v="9375"/>
          <ac:spMkLst>
            <pc:docMk/>
            <pc:sldMk cId="1379143662" sldId="283"/>
            <ac:spMk id="9" creationId="{27257F91-CCF5-254E-E91B-980E1896A5FC}"/>
          </ac:spMkLst>
        </pc:spChg>
        <pc:spChg chg="add del">
          <ac:chgData name="Patrick Molligo" userId="3bb0837e-4947-4629-9175-5c7940436ad2" providerId="ADAL" clId="{67C7848D-26F7-45F1-9574-69753446C9EF}" dt="2023-04-10T17:23:29.082" v="9375"/>
          <ac:spMkLst>
            <pc:docMk/>
            <pc:sldMk cId="1379143662" sldId="283"/>
            <ac:spMk id="10" creationId="{DBDF9EB1-FA17-0DA9-435D-0E6E458D0F42}"/>
          </ac:spMkLst>
        </pc:spChg>
        <pc:spChg chg="add del">
          <ac:chgData name="Patrick Molligo" userId="3bb0837e-4947-4629-9175-5c7940436ad2" providerId="ADAL" clId="{67C7848D-26F7-45F1-9574-69753446C9EF}" dt="2023-04-10T17:23:29.082" v="9375"/>
          <ac:spMkLst>
            <pc:docMk/>
            <pc:sldMk cId="1379143662" sldId="283"/>
            <ac:spMk id="11" creationId="{348C4373-B87F-0FBD-92B4-A9E244358B09}"/>
          </ac:spMkLst>
        </pc:spChg>
        <pc:spChg chg="del">
          <ac:chgData name="Patrick Molligo" userId="3bb0837e-4947-4629-9175-5c7940436ad2" providerId="ADAL" clId="{67C7848D-26F7-45F1-9574-69753446C9EF}" dt="2023-04-10T17:54:47.062" v="9894" actId="478"/>
          <ac:spMkLst>
            <pc:docMk/>
            <pc:sldMk cId="1379143662" sldId="283"/>
            <ac:spMk id="13" creationId="{C9B7F4A8-91E9-9629-6F02-29D555FD1AC4}"/>
          </ac:spMkLst>
        </pc:spChg>
        <pc:spChg chg="add mod">
          <ac:chgData name="Patrick Molligo" userId="3bb0837e-4947-4629-9175-5c7940436ad2" providerId="ADAL" clId="{67C7848D-26F7-45F1-9574-69753446C9EF}" dt="2023-04-10T17:55:12.282" v="9912"/>
          <ac:spMkLst>
            <pc:docMk/>
            <pc:sldMk cId="1379143662" sldId="283"/>
            <ac:spMk id="14" creationId="{F789516E-0F1A-CE7A-239C-D45196521DF1}"/>
          </ac:spMkLst>
        </pc:spChg>
        <pc:spChg chg="mod">
          <ac:chgData name="Patrick Molligo" userId="3bb0837e-4947-4629-9175-5c7940436ad2" providerId="ADAL" clId="{67C7848D-26F7-45F1-9574-69753446C9EF}" dt="2023-04-10T17:32:54.732" v="9616" actId="20577"/>
          <ac:spMkLst>
            <pc:docMk/>
            <pc:sldMk cId="1379143662" sldId="283"/>
            <ac:spMk id="15" creationId="{11F8D2FE-B0F8-7C15-09C4-6E3A87B975EE}"/>
          </ac:spMkLst>
        </pc:spChg>
        <pc:spChg chg="mod">
          <ac:chgData name="Patrick Molligo" userId="3bb0837e-4947-4629-9175-5c7940436ad2" providerId="ADAL" clId="{67C7848D-26F7-45F1-9574-69753446C9EF}" dt="2023-04-10T17:32:57.792" v="9619" actId="20577"/>
          <ac:spMkLst>
            <pc:docMk/>
            <pc:sldMk cId="1379143662" sldId="283"/>
            <ac:spMk id="16" creationId="{2A7D4031-A5D3-4CF2-D7B7-5054935D8864}"/>
          </ac:spMkLst>
        </pc:spChg>
        <pc:spChg chg="mod">
          <ac:chgData name="Patrick Molligo" userId="3bb0837e-4947-4629-9175-5c7940436ad2" providerId="ADAL" clId="{67C7848D-26F7-45F1-9574-69753446C9EF}" dt="2023-04-10T17:32:57.222" v="9618" actId="20577"/>
          <ac:spMkLst>
            <pc:docMk/>
            <pc:sldMk cId="1379143662" sldId="283"/>
            <ac:spMk id="17" creationId="{BB18CBE7-6AAF-76C5-9714-BFC5B944F448}"/>
          </ac:spMkLst>
        </pc:spChg>
        <pc:spChg chg="mod">
          <ac:chgData name="Patrick Molligo" userId="3bb0837e-4947-4629-9175-5c7940436ad2" providerId="ADAL" clId="{67C7848D-26F7-45F1-9574-69753446C9EF}" dt="2023-04-10T17:32:59.590" v="9622" actId="20577"/>
          <ac:spMkLst>
            <pc:docMk/>
            <pc:sldMk cId="1379143662" sldId="283"/>
            <ac:spMk id="18" creationId="{489DAA13-2740-2E86-1A85-13E19C2392F7}"/>
          </ac:spMkLst>
        </pc:spChg>
      </pc:sldChg>
      <pc:sldChg chg="addSp delSp modSp add mod ord delAnim modAnim">
        <pc:chgData name="Patrick Molligo" userId="3bb0837e-4947-4629-9175-5c7940436ad2" providerId="ADAL" clId="{67C7848D-26F7-45F1-9574-69753446C9EF}" dt="2023-04-10T17:55:11.482" v="9911"/>
        <pc:sldMkLst>
          <pc:docMk/>
          <pc:sldMk cId="1111698594" sldId="284"/>
        </pc:sldMkLst>
        <pc:spChg chg="mod">
          <ac:chgData name="Patrick Molligo" userId="3bb0837e-4947-4629-9175-5c7940436ad2" providerId="ADAL" clId="{67C7848D-26F7-45F1-9574-69753446C9EF}" dt="2023-04-10T17:32:19.387" v="9595" actId="20577"/>
          <ac:spMkLst>
            <pc:docMk/>
            <pc:sldMk cId="1111698594" sldId="284"/>
            <ac:spMk id="2" creationId="{B89F3DAD-4157-712F-7AF2-633B7924538A}"/>
          </ac:spMkLst>
        </pc:spChg>
        <pc:spChg chg="mod">
          <ac:chgData name="Patrick Molligo" userId="3bb0837e-4947-4629-9175-5c7940436ad2" providerId="ADAL" clId="{67C7848D-26F7-45F1-9574-69753446C9EF}" dt="2023-04-10T17:32:49.182" v="9613" actId="20577"/>
          <ac:spMkLst>
            <pc:docMk/>
            <pc:sldMk cId="1111698594" sldId="284"/>
            <ac:spMk id="3" creationId="{F436C92C-B11A-50D4-78CD-279260E00F74}"/>
          </ac:spMkLst>
        </pc:spChg>
        <pc:spChg chg="add del">
          <ac:chgData name="Patrick Molligo" userId="3bb0837e-4947-4629-9175-5c7940436ad2" providerId="ADAL" clId="{67C7848D-26F7-45F1-9574-69753446C9EF}" dt="2023-04-10T17:23:29.082" v="9375"/>
          <ac:spMkLst>
            <pc:docMk/>
            <pc:sldMk cId="1111698594" sldId="284"/>
            <ac:spMk id="4" creationId="{5F8F08F1-A028-9C3D-FA0D-58427BC0F4DD}"/>
          </ac:spMkLst>
        </pc:spChg>
        <pc:spChg chg="del">
          <ac:chgData name="Patrick Molligo" userId="3bb0837e-4947-4629-9175-5c7940436ad2" providerId="ADAL" clId="{67C7848D-26F7-45F1-9574-69753446C9EF}" dt="2023-04-09T19:38:46.423" v="3270" actId="478"/>
          <ac:spMkLst>
            <pc:docMk/>
            <pc:sldMk cId="1111698594" sldId="284"/>
            <ac:spMk id="4" creationId="{EC11685C-9541-6654-79DD-70EFBFB00757}"/>
          </ac:spMkLst>
        </pc:spChg>
        <pc:spChg chg="add mod">
          <ac:chgData name="Patrick Molligo" userId="3bb0837e-4947-4629-9175-5c7940436ad2" providerId="ADAL" clId="{67C7848D-26F7-45F1-9574-69753446C9EF}" dt="2023-04-09T21:09:50.127" v="4259"/>
          <ac:spMkLst>
            <pc:docMk/>
            <pc:sldMk cId="1111698594" sldId="284"/>
            <ac:spMk id="5" creationId="{669EFBBB-2A8E-0249-9ACE-F5435E6FB262}"/>
          </ac:spMkLst>
        </pc:spChg>
        <pc:spChg chg="add del mod">
          <ac:chgData name="Patrick Molligo" userId="3bb0837e-4947-4629-9175-5c7940436ad2" providerId="ADAL" clId="{67C7848D-26F7-45F1-9574-69753446C9EF}" dt="2023-04-10T17:23:28.937" v="9374"/>
          <ac:spMkLst>
            <pc:docMk/>
            <pc:sldMk cId="1111698594" sldId="284"/>
            <ac:spMk id="6" creationId="{931A3C5F-E9EB-8350-3E83-53A38DACC315}"/>
          </ac:spMkLst>
        </pc:spChg>
        <pc:spChg chg="add del">
          <ac:chgData name="Patrick Molligo" userId="3bb0837e-4947-4629-9175-5c7940436ad2" providerId="ADAL" clId="{67C7848D-26F7-45F1-9574-69753446C9EF}" dt="2023-04-10T17:23:28.937" v="9374"/>
          <ac:spMkLst>
            <pc:docMk/>
            <pc:sldMk cId="1111698594" sldId="284"/>
            <ac:spMk id="7" creationId="{869ABDA9-B0BA-592A-6D79-01ADB205D760}"/>
          </ac:spMkLst>
        </pc:spChg>
        <pc:spChg chg="add del mod">
          <ac:chgData name="Patrick Molligo" userId="3bb0837e-4947-4629-9175-5c7940436ad2" providerId="ADAL" clId="{67C7848D-26F7-45F1-9574-69753446C9EF}" dt="2023-04-10T17:23:28.937" v="9374"/>
          <ac:spMkLst>
            <pc:docMk/>
            <pc:sldMk cId="1111698594" sldId="284"/>
            <ac:spMk id="8" creationId="{6B82D606-BE81-F9B8-89D2-FBF62910DDCB}"/>
          </ac:spMkLst>
        </pc:spChg>
        <pc:spChg chg="add del">
          <ac:chgData name="Patrick Molligo" userId="3bb0837e-4947-4629-9175-5c7940436ad2" providerId="ADAL" clId="{67C7848D-26F7-45F1-9574-69753446C9EF}" dt="2023-04-10T17:23:29.082" v="9375"/>
          <ac:spMkLst>
            <pc:docMk/>
            <pc:sldMk cId="1111698594" sldId="284"/>
            <ac:spMk id="9" creationId="{C401B307-5E23-EC17-D946-BF6FEFA88AA5}"/>
          </ac:spMkLst>
        </pc:spChg>
        <pc:spChg chg="add del">
          <ac:chgData name="Patrick Molligo" userId="3bb0837e-4947-4629-9175-5c7940436ad2" providerId="ADAL" clId="{67C7848D-26F7-45F1-9574-69753446C9EF}" dt="2023-04-10T17:23:29.082" v="9375"/>
          <ac:spMkLst>
            <pc:docMk/>
            <pc:sldMk cId="1111698594" sldId="284"/>
            <ac:spMk id="10" creationId="{B9F7B5C0-2902-CF09-75D4-2523CA8283BD}"/>
          </ac:spMkLst>
        </pc:spChg>
        <pc:spChg chg="del">
          <ac:chgData name="Patrick Molligo" userId="3bb0837e-4947-4629-9175-5c7940436ad2" providerId="ADAL" clId="{67C7848D-26F7-45F1-9574-69753446C9EF}" dt="2023-04-10T17:54:49.417" v="9895" actId="478"/>
          <ac:spMkLst>
            <pc:docMk/>
            <pc:sldMk cId="1111698594" sldId="284"/>
            <ac:spMk id="12" creationId="{BBC7D3D5-5B69-C21D-DE2B-F765702348E1}"/>
          </ac:spMkLst>
        </pc:spChg>
        <pc:spChg chg="add mod">
          <ac:chgData name="Patrick Molligo" userId="3bb0837e-4947-4629-9175-5c7940436ad2" providerId="ADAL" clId="{67C7848D-26F7-45F1-9574-69753446C9EF}" dt="2023-04-10T17:55:11.482" v="9911"/>
          <ac:spMkLst>
            <pc:docMk/>
            <pc:sldMk cId="1111698594" sldId="284"/>
            <ac:spMk id="13" creationId="{E36FD22E-5457-F712-2FDB-2EF5E494EC52}"/>
          </ac:spMkLst>
        </pc:spChg>
        <pc:spChg chg="mod">
          <ac:chgData name="Patrick Molligo" userId="3bb0837e-4947-4629-9175-5c7940436ad2" providerId="ADAL" clId="{67C7848D-26F7-45F1-9574-69753446C9EF}" dt="2023-04-10T17:32:48.332" v="9612" actId="20577"/>
          <ac:spMkLst>
            <pc:docMk/>
            <pc:sldMk cId="1111698594" sldId="284"/>
            <ac:spMk id="15" creationId="{11F8D2FE-B0F8-7C15-09C4-6E3A87B975EE}"/>
          </ac:spMkLst>
        </pc:spChg>
        <pc:spChg chg="mod">
          <ac:chgData name="Patrick Molligo" userId="3bb0837e-4947-4629-9175-5c7940436ad2" providerId="ADAL" clId="{67C7848D-26F7-45F1-9574-69753446C9EF}" dt="2023-04-10T17:32:50.412" v="9614" actId="20577"/>
          <ac:spMkLst>
            <pc:docMk/>
            <pc:sldMk cId="1111698594" sldId="284"/>
            <ac:spMk id="16" creationId="{2A7D4031-A5D3-4CF2-D7B7-5054935D8864}"/>
          </ac:spMkLst>
        </pc:spChg>
        <pc:spChg chg="mod">
          <ac:chgData name="Patrick Molligo" userId="3bb0837e-4947-4629-9175-5c7940436ad2" providerId="ADAL" clId="{67C7848D-26F7-45F1-9574-69753446C9EF}" dt="2023-04-10T17:32:45.382" v="9609" actId="20577"/>
          <ac:spMkLst>
            <pc:docMk/>
            <pc:sldMk cId="1111698594" sldId="284"/>
            <ac:spMk id="17" creationId="{BB18CBE7-6AAF-76C5-9714-BFC5B944F448}"/>
          </ac:spMkLst>
        </pc:spChg>
        <pc:spChg chg="del">
          <ac:chgData name="Patrick Molligo" userId="3bb0837e-4947-4629-9175-5c7940436ad2" providerId="ADAL" clId="{67C7848D-26F7-45F1-9574-69753446C9EF}" dt="2023-04-09T19:38:46.423" v="3270" actId="478"/>
          <ac:spMkLst>
            <pc:docMk/>
            <pc:sldMk cId="1111698594" sldId="284"/>
            <ac:spMk id="18" creationId="{489DAA13-2740-2E86-1A85-13E19C2392F7}"/>
          </ac:spMkLst>
        </pc:spChg>
      </pc:sldChg>
      <pc:sldChg chg="addSp modSp new del mod">
        <pc:chgData name="Patrick Molligo" userId="3bb0837e-4947-4629-9175-5c7940436ad2" providerId="ADAL" clId="{67C7848D-26F7-45F1-9574-69753446C9EF}" dt="2023-04-09T23:53:38.491" v="4427" actId="47"/>
        <pc:sldMkLst>
          <pc:docMk/>
          <pc:sldMk cId="2698424966" sldId="285"/>
        </pc:sldMkLst>
        <pc:spChg chg="add mod">
          <ac:chgData name="Patrick Molligo" userId="3bb0837e-4947-4629-9175-5c7940436ad2" providerId="ADAL" clId="{67C7848D-26F7-45F1-9574-69753446C9EF}" dt="2023-04-09T23:51:06.024" v="4358"/>
          <ac:spMkLst>
            <pc:docMk/>
            <pc:sldMk cId="2698424966" sldId="285"/>
            <ac:spMk id="6" creationId="{E2411595-AC21-DD8B-B35D-233943AC01D0}"/>
          </ac:spMkLst>
        </pc:spChg>
        <pc:picChg chg="add mod">
          <ac:chgData name="Patrick Molligo" userId="3bb0837e-4947-4629-9175-5c7940436ad2" providerId="ADAL" clId="{67C7848D-26F7-45F1-9574-69753446C9EF}" dt="2023-04-09T23:51:51.688" v="4361" actId="1076"/>
          <ac:picMkLst>
            <pc:docMk/>
            <pc:sldMk cId="2698424966" sldId="285"/>
            <ac:picMk id="5" creationId="{EC31634A-8DC8-B944-972F-FA475A7F467F}"/>
          </ac:picMkLst>
        </pc:picChg>
      </pc:sldChg>
      <pc:sldChg chg="addSp delSp modSp add mod">
        <pc:chgData name="Patrick Molligo" userId="3bb0837e-4947-4629-9175-5c7940436ad2" providerId="ADAL" clId="{67C7848D-26F7-45F1-9574-69753446C9EF}" dt="2023-04-10T17:55:13.432" v="9913"/>
        <pc:sldMkLst>
          <pc:docMk/>
          <pc:sldMk cId="2320125099" sldId="286"/>
        </pc:sldMkLst>
        <pc:spChg chg="mod">
          <ac:chgData name="Patrick Molligo" userId="3bb0837e-4947-4629-9175-5c7940436ad2" providerId="ADAL" clId="{67C7848D-26F7-45F1-9574-69753446C9EF}" dt="2023-04-10T17:37:15.232" v="9660" actId="20577"/>
          <ac:spMkLst>
            <pc:docMk/>
            <pc:sldMk cId="2320125099" sldId="286"/>
            <ac:spMk id="3" creationId="{1ECDE8C3-E381-664D-2C09-946D02D6A26D}"/>
          </ac:spMkLst>
        </pc:spChg>
        <pc:spChg chg="add del mod">
          <ac:chgData name="Patrick Molligo" userId="3bb0837e-4947-4629-9175-5c7940436ad2" providerId="ADAL" clId="{67C7848D-26F7-45F1-9574-69753446C9EF}" dt="2023-04-10T17:23:28.937" v="9374"/>
          <ac:spMkLst>
            <pc:docMk/>
            <pc:sldMk cId="2320125099" sldId="286"/>
            <ac:spMk id="4" creationId="{322B7FEB-DD1A-C417-94B7-8EF5C814EC33}"/>
          </ac:spMkLst>
        </pc:spChg>
        <pc:spChg chg="add del">
          <ac:chgData name="Patrick Molligo" userId="3bb0837e-4947-4629-9175-5c7940436ad2" providerId="ADAL" clId="{67C7848D-26F7-45F1-9574-69753446C9EF}" dt="2023-04-10T17:23:28.937" v="9374"/>
          <ac:spMkLst>
            <pc:docMk/>
            <pc:sldMk cId="2320125099" sldId="286"/>
            <ac:spMk id="5" creationId="{01903767-1272-2376-BC79-32ED9F8C9E57}"/>
          </ac:spMkLst>
        </pc:spChg>
        <pc:spChg chg="add del mod">
          <ac:chgData name="Patrick Molligo" userId="3bb0837e-4947-4629-9175-5c7940436ad2" providerId="ADAL" clId="{67C7848D-26F7-45F1-9574-69753446C9EF}" dt="2023-04-10T17:23:28.937" v="9374"/>
          <ac:spMkLst>
            <pc:docMk/>
            <pc:sldMk cId="2320125099" sldId="286"/>
            <ac:spMk id="6" creationId="{50D0FC05-D777-0F48-FE09-CFD9AFD4ACCF}"/>
          </ac:spMkLst>
        </pc:spChg>
        <pc:spChg chg="add mod">
          <ac:chgData name="Patrick Molligo" userId="3bb0837e-4947-4629-9175-5c7940436ad2" providerId="ADAL" clId="{67C7848D-26F7-45F1-9574-69753446C9EF}" dt="2023-04-10T10:34:21.580" v="8908"/>
          <ac:spMkLst>
            <pc:docMk/>
            <pc:sldMk cId="2320125099" sldId="286"/>
            <ac:spMk id="7" creationId="{91FA7A8B-5820-F663-5B2C-5A2D7A3AFD07}"/>
          </ac:spMkLst>
        </pc:spChg>
        <pc:spChg chg="add del">
          <ac:chgData name="Patrick Molligo" userId="3bb0837e-4947-4629-9175-5c7940436ad2" providerId="ADAL" clId="{67C7848D-26F7-45F1-9574-69753446C9EF}" dt="2023-04-10T17:23:29.082" v="9375"/>
          <ac:spMkLst>
            <pc:docMk/>
            <pc:sldMk cId="2320125099" sldId="286"/>
            <ac:spMk id="8" creationId="{E75A1ADC-2DF0-4AD4-B9EC-2FA6C6063A00}"/>
          </ac:spMkLst>
        </pc:spChg>
        <pc:spChg chg="add del">
          <ac:chgData name="Patrick Molligo" userId="3bb0837e-4947-4629-9175-5c7940436ad2" providerId="ADAL" clId="{67C7848D-26F7-45F1-9574-69753446C9EF}" dt="2023-04-10T17:23:29.082" v="9375"/>
          <ac:spMkLst>
            <pc:docMk/>
            <pc:sldMk cId="2320125099" sldId="286"/>
            <ac:spMk id="9" creationId="{58E5C70E-5D87-94D0-5607-F14EAA5C423A}"/>
          </ac:spMkLst>
        </pc:spChg>
        <pc:spChg chg="add del">
          <ac:chgData name="Patrick Molligo" userId="3bb0837e-4947-4629-9175-5c7940436ad2" providerId="ADAL" clId="{67C7848D-26F7-45F1-9574-69753446C9EF}" dt="2023-04-10T17:23:29.082" v="9375"/>
          <ac:spMkLst>
            <pc:docMk/>
            <pc:sldMk cId="2320125099" sldId="286"/>
            <ac:spMk id="10" creationId="{D95083E7-4688-03D6-3DFF-E9D684FB0A3A}"/>
          </ac:spMkLst>
        </pc:spChg>
        <pc:spChg chg="del">
          <ac:chgData name="Patrick Molligo" userId="3bb0837e-4947-4629-9175-5c7940436ad2" providerId="ADAL" clId="{67C7848D-26F7-45F1-9574-69753446C9EF}" dt="2023-04-10T17:54:43.728" v="9893" actId="478"/>
          <ac:spMkLst>
            <pc:docMk/>
            <pc:sldMk cId="2320125099" sldId="286"/>
            <ac:spMk id="12" creationId="{87F6E493-2B43-D4B4-C674-CA8C872BB0D8}"/>
          </ac:spMkLst>
        </pc:spChg>
        <pc:spChg chg="add mod">
          <ac:chgData name="Patrick Molligo" userId="3bb0837e-4947-4629-9175-5c7940436ad2" providerId="ADAL" clId="{67C7848D-26F7-45F1-9574-69753446C9EF}" dt="2023-04-10T17:55:13.432" v="9913"/>
          <ac:spMkLst>
            <pc:docMk/>
            <pc:sldMk cId="2320125099" sldId="286"/>
            <ac:spMk id="13" creationId="{583BDAD3-CAFD-8CE4-273C-83B86FD66AC4}"/>
          </ac:spMkLst>
        </pc:spChg>
      </pc:sldChg>
      <pc:sldChg chg="addSp delSp modSp add mod ord">
        <pc:chgData name="Patrick Molligo" userId="3bb0837e-4947-4629-9175-5c7940436ad2" providerId="ADAL" clId="{67C7848D-26F7-45F1-9574-69753446C9EF}" dt="2023-04-10T17:55:16.581" v="9916"/>
        <pc:sldMkLst>
          <pc:docMk/>
          <pc:sldMk cId="2203537074" sldId="287"/>
        </pc:sldMkLst>
        <pc:spChg chg="mod">
          <ac:chgData name="Patrick Molligo" userId="3bb0837e-4947-4629-9175-5c7940436ad2" providerId="ADAL" clId="{67C7848D-26F7-45F1-9574-69753446C9EF}" dt="2023-04-10T01:51:53.554" v="4524" actId="20577"/>
          <ac:spMkLst>
            <pc:docMk/>
            <pc:sldMk cId="2203537074" sldId="287"/>
            <ac:spMk id="2" creationId="{D68D6FDD-1CC5-9F62-CBB5-B58144944498}"/>
          </ac:spMkLst>
        </pc:spChg>
        <pc:spChg chg="add del mod">
          <ac:chgData name="Patrick Molligo" userId="3bb0837e-4947-4629-9175-5c7940436ad2" providerId="ADAL" clId="{67C7848D-26F7-45F1-9574-69753446C9EF}" dt="2023-04-10T17:23:28.937" v="9374"/>
          <ac:spMkLst>
            <pc:docMk/>
            <pc:sldMk cId="2203537074" sldId="287"/>
            <ac:spMk id="3" creationId="{AAF71D3F-6013-776B-C7F8-85281F633FD8}"/>
          </ac:spMkLst>
        </pc:spChg>
        <pc:spChg chg="add del">
          <ac:chgData name="Patrick Molligo" userId="3bb0837e-4947-4629-9175-5c7940436ad2" providerId="ADAL" clId="{67C7848D-26F7-45F1-9574-69753446C9EF}" dt="2023-04-10T17:23:28.937" v="9374"/>
          <ac:spMkLst>
            <pc:docMk/>
            <pc:sldMk cId="2203537074" sldId="287"/>
            <ac:spMk id="4" creationId="{BF54DD88-F89A-5BF8-6F14-7DE1DE3A225C}"/>
          </ac:spMkLst>
        </pc:spChg>
        <pc:spChg chg="add del mod">
          <ac:chgData name="Patrick Molligo" userId="3bb0837e-4947-4629-9175-5c7940436ad2" providerId="ADAL" clId="{67C7848D-26F7-45F1-9574-69753446C9EF}" dt="2023-04-10T17:23:28.937" v="9374"/>
          <ac:spMkLst>
            <pc:docMk/>
            <pc:sldMk cId="2203537074" sldId="287"/>
            <ac:spMk id="5" creationId="{B5C7E6A5-474E-967C-A326-197161495B02}"/>
          </ac:spMkLst>
        </pc:spChg>
        <pc:spChg chg="add mod">
          <ac:chgData name="Patrick Molligo" userId="3bb0837e-4947-4629-9175-5c7940436ad2" providerId="ADAL" clId="{67C7848D-26F7-45F1-9574-69753446C9EF}" dt="2023-04-10T17:31:50.570" v="9583" actId="20577"/>
          <ac:spMkLst>
            <pc:docMk/>
            <pc:sldMk cId="2203537074" sldId="287"/>
            <ac:spMk id="7" creationId="{47EC5BF8-56A5-EF73-FE4B-C487BCBB92B1}"/>
          </ac:spMkLst>
        </pc:spChg>
        <pc:spChg chg="add del">
          <ac:chgData name="Patrick Molligo" userId="3bb0837e-4947-4629-9175-5c7940436ad2" providerId="ADAL" clId="{67C7848D-26F7-45F1-9574-69753446C9EF}" dt="2023-04-10T17:23:29.082" v="9375"/>
          <ac:spMkLst>
            <pc:docMk/>
            <pc:sldMk cId="2203537074" sldId="287"/>
            <ac:spMk id="8" creationId="{2936146D-6807-07B1-9081-C3A5AF4A95A1}"/>
          </ac:spMkLst>
        </pc:spChg>
        <pc:spChg chg="add del">
          <ac:chgData name="Patrick Molligo" userId="3bb0837e-4947-4629-9175-5c7940436ad2" providerId="ADAL" clId="{67C7848D-26F7-45F1-9574-69753446C9EF}" dt="2023-04-10T17:23:29.082" v="9375"/>
          <ac:spMkLst>
            <pc:docMk/>
            <pc:sldMk cId="2203537074" sldId="287"/>
            <ac:spMk id="9" creationId="{EFC61C05-927E-F380-15FD-2564EB3B2113}"/>
          </ac:spMkLst>
        </pc:spChg>
        <pc:spChg chg="add del">
          <ac:chgData name="Patrick Molligo" userId="3bb0837e-4947-4629-9175-5c7940436ad2" providerId="ADAL" clId="{67C7848D-26F7-45F1-9574-69753446C9EF}" dt="2023-04-10T17:23:29.082" v="9375"/>
          <ac:spMkLst>
            <pc:docMk/>
            <pc:sldMk cId="2203537074" sldId="287"/>
            <ac:spMk id="10" creationId="{02F9B11F-8CA3-F0C8-8EE8-62AACD867D4B}"/>
          </ac:spMkLst>
        </pc:spChg>
        <pc:spChg chg="del">
          <ac:chgData name="Patrick Molligo" userId="3bb0837e-4947-4629-9175-5c7940436ad2" providerId="ADAL" clId="{67C7848D-26F7-45F1-9574-69753446C9EF}" dt="2023-04-10T17:54:35.699" v="9890" actId="478"/>
          <ac:spMkLst>
            <pc:docMk/>
            <pc:sldMk cId="2203537074" sldId="287"/>
            <ac:spMk id="12" creationId="{18F66004-CEA0-34C7-5870-8F73218D36EE}"/>
          </ac:spMkLst>
        </pc:spChg>
        <pc:spChg chg="add mod">
          <ac:chgData name="Patrick Molligo" userId="3bb0837e-4947-4629-9175-5c7940436ad2" providerId="ADAL" clId="{67C7848D-26F7-45F1-9574-69753446C9EF}" dt="2023-04-10T17:55:16.581" v="9916"/>
          <ac:spMkLst>
            <pc:docMk/>
            <pc:sldMk cId="2203537074" sldId="287"/>
            <ac:spMk id="13" creationId="{68AA3B95-47D3-9D0E-1F07-45C7A8972A3B}"/>
          </ac:spMkLst>
        </pc:spChg>
        <pc:spChg chg="mod">
          <ac:chgData name="Patrick Molligo" userId="3bb0837e-4947-4629-9175-5c7940436ad2" providerId="ADAL" clId="{67C7848D-26F7-45F1-9574-69753446C9EF}" dt="2023-04-10T05:46:24.528" v="6199"/>
          <ac:spMkLst>
            <pc:docMk/>
            <pc:sldMk cId="2203537074" sldId="287"/>
            <ac:spMk id="17" creationId="{E3D3877D-082C-9081-D896-D9A59DB67E69}"/>
          </ac:spMkLst>
        </pc:spChg>
        <pc:graphicFrameChg chg="add mod">
          <ac:chgData name="Patrick Molligo" userId="3bb0837e-4947-4629-9175-5c7940436ad2" providerId="ADAL" clId="{67C7848D-26F7-45F1-9574-69753446C9EF}" dt="2023-04-10T17:31:27.908" v="9574" actId="20577"/>
          <ac:graphicFrameMkLst>
            <pc:docMk/>
            <pc:sldMk cId="2203537074" sldId="287"/>
            <ac:graphicFrameMk id="6" creationId="{09DE3811-8173-C9A4-AD4C-FCFEF95E0966}"/>
          </ac:graphicFrameMkLst>
        </pc:graphicFrameChg>
        <pc:picChg chg="del">
          <ac:chgData name="Patrick Molligo" userId="3bb0837e-4947-4629-9175-5c7940436ad2" providerId="ADAL" clId="{67C7848D-26F7-45F1-9574-69753446C9EF}" dt="2023-04-10T01:51:55.880" v="4525" actId="478"/>
          <ac:picMkLst>
            <pc:docMk/>
            <pc:sldMk cId="2203537074" sldId="287"/>
            <ac:picMk id="16" creationId="{4E8516DD-4B92-FC46-BCA7-10093A6B3C99}"/>
          </ac:picMkLst>
        </pc:picChg>
      </pc:sldChg>
      <pc:sldChg chg="addSp delSp modSp add mod modNotes modNotesTx">
        <pc:chgData name="Patrick Molligo" userId="3bb0837e-4947-4629-9175-5c7940436ad2" providerId="ADAL" clId="{67C7848D-26F7-45F1-9574-69753446C9EF}" dt="2023-04-10T17:33:53.233" v="9635" actId="6549"/>
        <pc:sldMkLst>
          <pc:docMk/>
          <pc:sldMk cId="3090928752" sldId="288"/>
        </pc:sldMkLst>
        <pc:spChg chg="mod">
          <ac:chgData name="Patrick Molligo" userId="3bb0837e-4947-4629-9175-5c7940436ad2" providerId="ADAL" clId="{67C7848D-26F7-45F1-9574-69753446C9EF}" dt="2023-04-10T04:56:44.424" v="5612" actId="20577"/>
          <ac:spMkLst>
            <pc:docMk/>
            <pc:sldMk cId="3090928752" sldId="288"/>
            <ac:spMk id="2" creationId="{D68D6FDD-1CC5-9F62-CBB5-B58144944498}"/>
          </ac:spMkLst>
        </pc:spChg>
        <pc:spChg chg="add del">
          <ac:chgData name="Patrick Molligo" userId="3bb0837e-4947-4629-9175-5c7940436ad2" providerId="ADAL" clId="{67C7848D-26F7-45F1-9574-69753446C9EF}" dt="2023-04-10T17:23:29.082" v="9375"/>
          <ac:spMkLst>
            <pc:docMk/>
            <pc:sldMk cId="3090928752" sldId="288"/>
            <ac:spMk id="3" creationId="{E43E046F-9FFC-AFD0-8AED-CD68255E30E3}"/>
          </ac:spMkLst>
        </pc:spChg>
        <pc:spChg chg="add mod">
          <ac:chgData name="Patrick Molligo" userId="3bb0837e-4947-4629-9175-5c7940436ad2" providerId="ADAL" clId="{67C7848D-26F7-45F1-9574-69753446C9EF}" dt="2023-04-10T17:33:46.292" v="9633" actId="20577"/>
          <ac:spMkLst>
            <pc:docMk/>
            <pc:sldMk cId="3090928752" sldId="288"/>
            <ac:spMk id="4" creationId="{96E1B33B-F9B9-7B48-D385-6802078FEFA2}"/>
          </ac:spMkLst>
        </pc:spChg>
        <pc:spChg chg="add del">
          <ac:chgData name="Patrick Molligo" userId="3bb0837e-4947-4629-9175-5c7940436ad2" providerId="ADAL" clId="{67C7848D-26F7-45F1-9574-69753446C9EF}" dt="2023-04-10T17:23:29.082" v="9375"/>
          <ac:spMkLst>
            <pc:docMk/>
            <pc:sldMk cId="3090928752" sldId="288"/>
            <ac:spMk id="6" creationId="{CBC5AA36-2547-7635-40ED-69F144617063}"/>
          </ac:spMkLst>
        </pc:spChg>
        <pc:spChg chg="add del mod">
          <ac:chgData name="Patrick Molligo" userId="3bb0837e-4947-4629-9175-5c7940436ad2" providerId="ADAL" clId="{67C7848D-26F7-45F1-9574-69753446C9EF}" dt="2023-04-10T17:25:31.977" v="9402" actId="6549"/>
          <ac:spMkLst>
            <pc:docMk/>
            <pc:sldMk cId="3090928752" sldId="288"/>
            <ac:spMk id="7" creationId="{8F75D824-4866-146D-0D26-6AAA735718EC}"/>
          </ac:spMkLst>
        </pc:spChg>
        <pc:spChg chg="add del">
          <ac:chgData name="Patrick Molligo" userId="3bb0837e-4947-4629-9175-5c7940436ad2" providerId="ADAL" clId="{67C7848D-26F7-45F1-9574-69753446C9EF}" dt="2023-04-10T17:23:29.082" v="9375"/>
          <ac:spMkLst>
            <pc:docMk/>
            <pc:sldMk cId="3090928752" sldId="288"/>
            <ac:spMk id="8" creationId="{15B29A87-001E-8E66-7652-5BF6F6A7C703}"/>
          </ac:spMkLst>
        </pc:spChg>
        <pc:spChg chg="mod">
          <ac:chgData name="Patrick Molligo" userId="3bb0837e-4947-4629-9175-5c7940436ad2" providerId="ADAL" clId="{67C7848D-26F7-45F1-9574-69753446C9EF}" dt="2023-04-10T17:33:53.233" v="9635" actId="6549"/>
          <ac:spMkLst>
            <pc:docMk/>
            <pc:sldMk cId="3090928752" sldId="288"/>
            <ac:spMk id="9" creationId="{9B80F0E8-2E41-B51A-A5C1-0558DA7328CB}"/>
          </ac:spMkLst>
        </pc:spChg>
        <pc:spChg chg="add del mod">
          <ac:chgData name="Patrick Molligo" userId="3bb0837e-4947-4629-9175-5c7940436ad2" providerId="ADAL" clId="{67C7848D-26F7-45F1-9574-69753446C9EF}" dt="2023-04-10T17:23:28.937" v="9374"/>
          <ac:spMkLst>
            <pc:docMk/>
            <pc:sldMk cId="3090928752" sldId="288"/>
            <ac:spMk id="10" creationId="{4DE3DAE2-08BB-A8CC-E9AE-884A7AB86294}"/>
          </ac:spMkLst>
        </pc:spChg>
        <pc:spChg chg="add del">
          <ac:chgData name="Patrick Molligo" userId="3bb0837e-4947-4629-9175-5c7940436ad2" providerId="ADAL" clId="{67C7848D-26F7-45F1-9574-69753446C9EF}" dt="2023-04-10T17:23:28.937" v="9374"/>
          <ac:spMkLst>
            <pc:docMk/>
            <pc:sldMk cId="3090928752" sldId="288"/>
            <ac:spMk id="11" creationId="{7DD0AAD7-A2DD-2FD9-4F87-122881E5A12C}"/>
          </ac:spMkLst>
        </pc:spChg>
        <pc:spChg chg="add del mod">
          <ac:chgData name="Patrick Molligo" userId="3bb0837e-4947-4629-9175-5c7940436ad2" providerId="ADAL" clId="{67C7848D-26F7-45F1-9574-69753446C9EF}" dt="2023-04-10T17:23:28.937" v="9374"/>
          <ac:spMkLst>
            <pc:docMk/>
            <pc:sldMk cId="3090928752" sldId="288"/>
            <ac:spMk id="12" creationId="{B9755855-5798-BBE6-A3B3-E7B4529B859E}"/>
          </ac:spMkLst>
        </pc:spChg>
        <pc:spChg chg="del">
          <ac:chgData name="Patrick Molligo" userId="3bb0837e-4947-4629-9175-5c7940436ad2" providerId="ADAL" clId="{67C7848D-26F7-45F1-9574-69753446C9EF}" dt="2023-04-10T04:09:12.948" v="5035" actId="478"/>
          <ac:spMkLst>
            <pc:docMk/>
            <pc:sldMk cId="3090928752" sldId="288"/>
            <ac:spMk id="14" creationId="{3B8C4B41-63CA-0A98-C9ED-D496B5830E60}"/>
          </ac:spMkLst>
        </pc:spChg>
        <pc:graphicFrameChg chg="add del mod">
          <ac:chgData name="Patrick Molligo" userId="3bb0837e-4947-4629-9175-5c7940436ad2" providerId="ADAL" clId="{67C7848D-26F7-45F1-9574-69753446C9EF}" dt="2023-04-10T04:33:41.729" v="5394" actId="478"/>
          <ac:graphicFrameMkLst>
            <pc:docMk/>
            <pc:sldMk cId="3090928752" sldId="288"/>
            <ac:graphicFrameMk id="3" creationId="{48010FB7-3529-749E-6E7D-6DF4DD529697}"/>
          </ac:graphicFrameMkLst>
        </pc:graphicFrameChg>
        <pc:graphicFrameChg chg="add mod">
          <ac:chgData name="Patrick Molligo" userId="3bb0837e-4947-4629-9175-5c7940436ad2" providerId="ADAL" clId="{67C7848D-26F7-45F1-9574-69753446C9EF}" dt="2023-04-10T17:25:16.955" v="9394" actId="20577"/>
          <ac:graphicFrameMkLst>
            <pc:docMk/>
            <pc:sldMk cId="3090928752" sldId="288"/>
            <ac:graphicFrameMk id="5" creationId="{84F5264A-B2EE-4F07-9563-9811EC55132E}"/>
          </ac:graphicFrameMkLst>
        </pc:graphicFrameChg>
        <pc:graphicFrameChg chg="del">
          <ac:chgData name="Patrick Molligo" userId="3bb0837e-4947-4629-9175-5c7940436ad2" providerId="ADAL" clId="{67C7848D-26F7-45F1-9574-69753446C9EF}" dt="2023-04-10T03:36:43.088" v="4971" actId="478"/>
          <ac:graphicFrameMkLst>
            <pc:docMk/>
            <pc:sldMk cId="3090928752" sldId="288"/>
            <ac:graphicFrameMk id="15" creationId="{051A3B12-4EDB-7300-7107-9CA71BD17F4B}"/>
          </ac:graphicFrameMkLst>
        </pc:graphicFrameChg>
      </pc:sldChg>
      <pc:sldChg chg="addSp delSp modSp add mod ord">
        <pc:chgData name="Patrick Molligo" userId="3bb0837e-4947-4629-9175-5c7940436ad2" providerId="ADAL" clId="{67C7848D-26F7-45F1-9574-69753446C9EF}" dt="2023-04-10T17:55:15.502" v="9915"/>
        <pc:sldMkLst>
          <pc:docMk/>
          <pc:sldMk cId="1260127125" sldId="289"/>
        </pc:sldMkLst>
        <pc:spChg chg="mod">
          <ac:chgData name="Patrick Molligo" userId="3bb0837e-4947-4629-9175-5c7940436ad2" providerId="ADAL" clId="{67C7848D-26F7-45F1-9574-69753446C9EF}" dt="2023-04-10T17:32:05.280" v="9592" actId="6549"/>
          <ac:spMkLst>
            <pc:docMk/>
            <pc:sldMk cId="1260127125" sldId="289"/>
            <ac:spMk id="2" creationId="{D68D6FDD-1CC5-9F62-CBB5-B58144944498}"/>
          </ac:spMkLst>
        </pc:spChg>
        <pc:spChg chg="add mod">
          <ac:chgData name="Patrick Molligo" userId="3bb0837e-4947-4629-9175-5c7940436ad2" providerId="ADAL" clId="{67C7848D-26F7-45F1-9574-69753446C9EF}" dt="2023-04-10T17:31:58.190" v="9588" actId="20577"/>
          <ac:spMkLst>
            <pc:docMk/>
            <pc:sldMk cId="1260127125" sldId="289"/>
            <ac:spMk id="4" creationId="{E8277EDE-1C17-FE7A-7F0A-183F0541E4CB}"/>
          </ac:spMkLst>
        </pc:spChg>
        <pc:spChg chg="add del mod">
          <ac:chgData name="Patrick Molligo" userId="3bb0837e-4947-4629-9175-5c7940436ad2" providerId="ADAL" clId="{67C7848D-26F7-45F1-9574-69753446C9EF}" dt="2023-04-10T17:23:28.937" v="9374"/>
          <ac:spMkLst>
            <pc:docMk/>
            <pc:sldMk cId="1260127125" sldId="289"/>
            <ac:spMk id="5" creationId="{BE7BF750-6E61-4D0B-62F1-5F3B16386968}"/>
          </ac:spMkLst>
        </pc:spChg>
        <pc:spChg chg="add del">
          <ac:chgData name="Patrick Molligo" userId="3bb0837e-4947-4629-9175-5c7940436ad2" providerId="ADAL" clId="{67C7848D-26F7-45F1-9574-69753446C9EF}" dt="2023-04-10T17:23:28.937" v="9374"/>
          <ac:spMkLst>
            <pc:docMk/>
            <pc:sldMk cId="1260127125" sldId="289"/>
            <ac:spMk id="6" creationId="{9B85AC18-B976-055C-8096-4EBFAFBE958B}"/>
          </ac:spMkLst>
        </pc:spChg>
        <pc:spChg chg="add del mod">
          <ac:chgData name="Patrick Molligo" userId="3bb0837e-4947-4629-9175-5c7940436ad2" providerId="ADAL" clId="{67C7848D-26F7-45F1-9574-69753446C9EF}" dt="2023-04-10T17:23:28.937" v="9374"/>
          <ac:spMkLst>
            <pc:docMk/>
            <pc:sldMk cId="1260127125" sldId="289"/>
            <ac:spMk id="7" creationId="{EC0973FC-ADF4-96E9-D988-3C76819D40B8}"/>
          </ac:spMkLst>
        </pc:spChg>
        <pc:spChg chg="add del">
          <ac:chgData name="Patrick Molligo" userId="3bb0837e-4947-4629-9175-5c7940436ad2" providerId="ADAL" clId="{67C7848D-26F7-45F1-9574-69753446C9EF}" dt="2023-04-10T17:23:29.082" v="9375"/>
          <ac:spMkLst>
            <pc:docMk/>
            <pc:sldMk cId="1260127125" sldId="289"/>
            <ac:spMk id="8" creationId="{45C0845E-5567-B8E5-9C56-1D5056645A3A}"/>
          </ac:spMkLst>
        </pc:spChg>
        <pc:spChg chg="add del">
          <ac:chgData name="Patrick Molligo" userId="3bb0837e-4947-4629-9175-5c7940436ad2" providerId="ADAL" clId="{67C7848D-26F7-45F1-9574-69753446C9EF}" dt="2023-04-10T17:23:29.082" v="9375"/>
          <ac:spMkLst>
            <pc:docMk/>
            <pc:sldMk cId="1260127125" sldId="289"/>
            <ac:spMk id="9" creationId="{6A460549-CBE7-1DDF-9219-1F45A223389B}"/>
          </ac:spMkLst>
        </pc:spChg>
        <pc:spChg chg="add del">
          <ac:chgData name="Patrick Molligo" userId="3bb0837e-4947-4629-9175-5c7940436ad2" providerId="ADAL" clId="{67C7848D-26F7-45F1-9574-69753446C9EF}" dt="2023-04-10T17:23:29.082" v="9375"/>
          <ac:spMkLst>
            <pc:docMk/>
            <pc:sldMk cId="1260127125" sldId="289"/>
            <ac:spMk id="10" creationId="{D7641831-E8A6-ABF4-CDE2-8CEB7BAE4248}"/>
          </ac:spMkLst>
        </pc:spChg>
        <pc:spChg chg="del">
          <ac:chgData name="Patrick Molligo" userId="3bb0837e-4947-4629-9175-5c7940436ad2" providerId="ADAL" clId="{67C7848D-26F7-45F1-9574-69753446C9EF}" dt="2023-04-10T17:54:38.087" v="9891" actId="478"/>
          <ac:spMkLst>
            <pc:docMk/>
            <pc:sldMk cId="1260127125" sldId="289"/>
            <ac:spMk id="12" creationId="{52506736-1263-CDAC-B504-DAA0C03AE839}"/>
          </ac:spMkLst>
        </pc:spChg>
        <pc:spChg chg="add mod">
          <ac:chgData name="Patrick Molligo" userId="3bb0837e-4947-4629-9175-5c7940436ad2" providerId="ADAL" clId="{67C7848D-26F7-45F1-9574-69753446C9EF}" dt="2023-04-10T17:55:15.502" v="9915"/>
          <ac:spMkLst>
            <pc:docMk/>
            <pc:sldMk cId="1260127125" sldId="289"/>
            <ac:spMk id="13" creationId="{47A8AB08-1D36-9C3F-AFC8-1488934D1B8F}"/>
          </ac:spMkLst>
        </pc:spChg>
        <pc:spChg chg="mod">
          <ac:chgData name="Patrick Molligo" userId="3bb0837e-4947-4629-9175-5c7940436ad2" providerId="ADAL" clId="{67C7848D-26F7-45F1-9574-69753446C9EF}" dt="2023-04-10T04:48:33.778" v="5568"/>
          <ac:spMkLst>
            <pc:docMk/>
            <pc:sldMk cId="1260127125" sldId="289"/>
            <ac:spMk id="17" creationId="{E3D3877D-082C-9081-D896-D9A59DB67E69}"/>
          </ac:spMkLst>
        </pc:spChg>
        <pc:graphicFrameChg chg="add mod">
          <ac:chgData name="Patrick Molligo" userId="3bb0837e-4947-4629-9175-5c7940436ad2" providerId="ADAL" clId="{67C7848D-26F7-45F1-9574-69753446C9EF}" dt="2023-04-10T15:11:37.361" v="8913"/>
          <ac:graphicFrameMkLst>
            <pc:docMk/>
            <pc:sldMk cId="1260127125" sldId="289"/>
            <ac:graphicFrameMk id="3" creationId="{E9A3987D-1473-391E-E991-B0C04373BFAC}"/>
          </ac:graphicFrameMkLst>
        </pc:graphicFrameChg>
        <pc:picChg chg="del">
          <ac:chgData name="Patrick Molligo" userId="3bb0837e-4947-4629-9175-5c7940436ad2" providerId="ADAL" clId="{67C7848D-26F7-45F1-9574-69753446C9EF}" dt="2023-04-10T04:33:05.142" v="5392" actId="478"/>
          <ac:picMkLst>
            <pc:docMk/>
            <pc:sldMk cId="1260127125" sldId="289"/>
            <ac:picMk id="16" creationId="{4E8516DD-4B92-FC46-BCA7-10093A6B3C99}"/>
          </ac:picMkLst>
        </pc:picChg>
      </pc:sldChg>
      <pc:sldChg chg="addSp delSp modSp add mod ord">
        <pc:chgData name="Patrick Molligo" userId="3bb0837e-4947-4629-9175-5c7940436ad2" providerId="ADAL" clId="{67C7848D-26F7-45F1-9574-69753446C9EF}" dt="2023-04-10T17:55:10.532" v="9910"/>
        <pc:sldMkLst>
          <pc:docMk/>
          <pc:sldMk cId="1845926199" sldId="290"/>
        </pc:sldMkLst>
        <pc:spChg chg="mod">
          <ac:chgData name="Patrick Molligo" userId="3bb0837e-4947-4629-9175-5c7940436ad2" providerId="ADAL" clId="{67C7848D-26F7-45F1-9574-69753446C9EF}" dt="2023-04-10T08:39:04.731" v="7525" actId="20577"/>
          <ac:spMkLst>
            <pc:docMk/>
            <pc:sldMk cId="1845926199" sldId="290"/>
            <ac:spMk id="2" creationId="{D68D6FDD-1CC5-9F62-CBB5-B58144944498}"/>
          </ac:spMkLst>
        </pc:spChg>
        <pc:spChg chg="add del">
          <ac:chgData name="Patrick Molligo" userId="3bb0837e-4947-4629-9175-5c7940436ad2" providerId="ADAL" clId="{67C7848D-26F7-45F1-9574-69753446C9EF}" dt="2023-04-10T17:23:29.082" v="9375"/>
          <ac:spMkLst>
            <pc:docMk/>
            <pc:sldMk cId="1845926199" sldId="290"/>
            <ac:spMk id="3" creationId="{F4CD64D7-587C-B203-E4F3-AC976F04F29C}"/>
          </ac:spMkLst>
        </pc:spChg>
        <pc:spChg chg="add del">
          <ac:chgData name="Patrick Molligo" userId="3bb0837e-4947-4629-9175-5c7940436ad2" providerId="ADAL" clId="{67C7848D-26F7-45F1-9574-69753446C9EF}" dt="2023-04-10T17:23:29.082" v="9375"/>
          <ac:spMkLst>
            <pc:docMk/>
            <pc:sldMk cId="1845926199" sldId="290"/>
            <ac:spMk id="4" creationId="{2DFFE544-6765-E1A3-E68C-3CAD2E2F3EE3}"/>
          </ac:spMkLst>
        </pc:spChg>
        <pc:spChg chg="del">
          <ac:chgData name="Patrick Molligo" userId="3bb0837e-4947-4629-9175-5c7940436ad2" providerId="ADAL" clId="{67C7848D-26F7-45F1-9574-69753446C9EF}" dt="2023-04-10T08:38:44.352" v="7498" actId="478"/>
          <ac:spMkLst>
            <pc:docMk/>
            <pc:sldMk cId="1845926199" sldId="290"/>
            <ac:spMk id="4" creationId="{E8277EDE-1C17-FE7A-7F0A-183F0541E4CB}"/>
          </ac:spMkLst>
        </pc:spChg>
        <pc:spChg chg="add del mod">
          <ac:chgData name="Patrick Molligo" userId="3bb0837e-4947-4629-9175-5c7940436ad2" providerId="ADAL" clId="{67C7848D-26F7-45F1-9574-69753446C9EF}" dt="2023-04-10T17:23:28.937" v="9374"/>
          <ac:spMkLst>
            <pc:docMk/>
            <pc:sldMk cId="1845926199" sldId="290"/>
            <ac:spMk id="5" creationId="{BE7BF750-6E61-4D0B-62F1-5F3B16386968}"/>
          </ac:spMkLst>
        </pc:spChg>
        <pc:spChg chg="add del">
          <ac:chgData name="Patrick Molligo" userId="3bb0837e-4947-4629-9175-5c7940436ad2" providerId="ADAL" clId="{67C7848D-26F7-45F1-9574-69753446C9EF}" dt="2023-04-10T17:23:28.937" v="9374"/>
          <ac:spMkLst>
            <pc:docMk/>
            <pc:sldMk cId="1845926199" sldId="290"/>
            <ac:spMk id="6" creationId="{9B85AC18-B976-055C-8096-4EBFAFBE958B}"/>
          </ac:spMkLst>
        </pc:spChg>
        <pc:spChg chg="add del mod">
          <ac:chgData name="Patrick Molligo" userId="3bb0837e-4947-4629-9175-5c7940436ad2" providerId="ADAL" clId="{67C7848D-26F7-45F1-9574-69753446C9EF}" dt="2023-04-10T17:23:28.937" v="9374"/>
          <ac:spMkLst>
            <pc:docMk/>
            <pc:sldMk cId="1845926199" sldId="290"/>
            <ac:spMk id="7" creationId="{EC0973FC-ADF4-96E9-D988-3C76819D40B8}"/>
          </ac:spMkLst>
        </pc:spChg>
        <pc:spChg chg="add del">
          <ac:chgData name="Patrick Molligo" userId="3bb0837e-4947-4629-9175-5c7940436ad2" providerId="ADAL" clId="{67C7848D-26F7-45F1-9574-69753446C9EF}" dt="2023-04-10T17:23:29.082" v="9375"/>
          <ac:spMkLst>
            <pc:docMk/>
            <pc:sldMk cId="1845926199" sldId="290"/>
            <ac:spMk id="8" creationId="{8C815A69-3B23-CDCC-ED2E-8B07B4192C03}"/>
          </ac:spMkLst>
        </pc:spChg>
        <pc:spChg chg="del">
          <ac:chgData name="Patrick Molligo" userId="3bb0837e-4947-4629-9175-5c7940436ad2" providerId="ADAL" clId="{67C7848D-26F7-45F1-9574-69753446C9EF}" dt="2023-04-10T17:54:51.886" v="9896" actId="478"/>
          <ac:spMkLst>
            <pc:docMk/>
            <pc:sldMk cId="1845926199" sldId="290"/>
            <ac:spMk id="11" creationId="{AA1D0BEB-2D98-5FAC-C694-399AD4D12EB3}"/>
          </ac:spMkLst>
        </pc:spChg>
        <pc:spChg chg="add mod">
          <ac:chgData name="Patrick Molligo" userId="3bb0837e-4947-4629-9175-5c7940436ad2" providerId="ADAL" clId="{67C7848D-26F7-45F1-9574-69753446C9EF}" dt="2023-04-10T17:55:10.532" v="9910"/>
          <ac:spMkLst>
            <pc:docMk/>
            <pc:sldMk cId="1845926199" sldId="290"/>
            <ac:spMk id="12" creationId="{88FC15FB-0F4A-5B9E-E3FB-7B88BE50DF04}"/>
          </ac:spMkLst>
        </pc:spChg>
        <pc:spChg chg="mod">
          <ac:chgData name="Patrick Molligo" userId="3bb0837e-4947-4629-9175-5c7940436ad2" providerId="ADAL" clId="{67C7848D-26F7-45F1-9574-69753446C9EF}" dt="2023-04-10T08:39:22.428" v="7527"/>
          <ac:spMkLst>
            <pc:docMk/>
            <pc:sldMk cId="1845926199" sldId="290"/>
            <ac:spMk id="17" creationId="{E3D3877D-082C-9081-D896-D9A59DB67E69}"/>
          </ac:spMkLst>
        </pc:spChg>
        <pc:graphicFrameChg chg="del">
          <ac:chgData name="Patrick Molligo" userId="3bb0837e-4947-4629-9175-5c7940436ad2" providerId="ADAL" clId="{67C7848D-26F7-45F1-9574-69753446C9EF}" dt="2023-04-10T08:38:07.212" v="7486" actId="478"/>
          <ac:graphicFrameMkLst>
            <pc:docMk/>
            <pc:sldMk cId="1845926199" sldId="290"/>
            <ac:graphicFrameMk id="3" creationId="{E9A3987D-1473-391E-E991-B0C04373BFAC}"/>
          </ac:graphicFrameMkLst>
        </pc:graphicFrameChg>
        <pc:graphicFrameChg chg="add mod">
          <ac:chgData name="Patrick Molligo" userId="3bb0837e-4947-4629-9175-5c7940436ad2" providerId="ADAL" clId="{67C7848D-26F7-45F1-9574-69753446C9EF}" dt="2023-04-10T08:39:09.132" v="7526" actId="1076"/>
          <ac:graphicFrameMkLst>
            <pc:docMk/>
            <pc:sldMk cId="1845926199" sldId="290"/>
            <ac:graphicFrameMk id="9" creationId="{31C9CB87-9C2B-4425-8FE0-D74C1ACC473A}"/>
          </ac:graphicFrameMkLst>
        </pc:graphicFrameChg>
        <pc:picChg chg="add del mod">
          <ac:chgData name="Patrick Molligo" userId="3bb0837e-4947-4629-9175-5c7940436ad2" providerId="ADAL" clId="{67C7848D-26F7-45F1-9574-69753446C9EF}" dt="2023-04-10T08:38:30.421" v="7494"/>
          <ac:picMkLst>
            <pc:docMk/>
            <pc:sldMk cId="1845926199" sldId="290"/>
            <ac:picMk id="8" creationId="{65DF67F6-DB71-F53A-863A-47A97E47CC9D}"/>
          </ac:picMkLst>
        </pc:picChg>
      </pc:sldChg>
      <pc:sldChg chg="addSp delSp modSp add mod">
        <pc:chgData name="Patrick Molligo" userId="3bb0837e-4947-4629-9175-5c7940436ad2" providerId="ADAL" clId="{67C7848D-26F7-45F1-9574-69753446C9EF}" dt="2023-04-10T17:29:38.332" v="9491" actId="20577"/>
        <pc:sldMkLst>
          <pc:docMk/>
          <pc:sldMk cId="1970063171" sldId="291"/>
        </pc:sldMkLst>
        <pc:spChg chg="mod">
          <ac:chgData name="Patrick Molligo" userId="3bb0837e-4947-4629-9175-5c7940436ad2" providerId="ADAL" clId="{67C7848D-26F7-45F1-9574-69753446C9EF}" dt="2023-04-10T08:49:28.381" v="7590" actId="20577"/>
          <ac:spMkLst>
            <pc:docMk/>
            <pc:sldMk cId="1970063171" sldId="291"/>
            <ac:spMk id="2" creationId="{A7CDAD19-0161-BA4D-74EF-AD263B1BD79D}"/>
          </ac:spMkLst>
        </pc:spChg>
        <pc:spChg chg="add del mod">
          <ac:chgData name="Patrick Molligo" userId="3bb0837e-4947-4629-9175-5c7940436ad2" providerId="ADAL" clId="{67C7848D-26F7-45F1-9574-69753446C9EF}" dt="2023-04-10T17:23:28.937" v="9374"/>
          <ac:spMkLst>
            <pc:docMk/>
            <pc:sldMk cId="1970063171" sldId="291"/>
            <ac:spMk id="4" creationId="{7EAB3248-AC14-0E7C-4062-16D041E7D77C}"/>
          </ac:spMkLst>
        </pc:spChg>
        <pc:spChg chg="add del">
          <ac:chgData name="Patrick Molligo" userId="3bb0837e-4947-4629-9175-5c7940436ad2" providerId="ADAL" clId="{67C7848D-26F7-45F1-9574-69753446C9EF}" dt="2023-04-10T17:23:28.937" v="9374"/>
          <ac:spMkLst>
            <pc:docMk/>
            <pc:sldMk cId="1970063171" sldId="291"/>
            <ac:spMk id="5" creationId="{68E5BE69-6EA7-B5A9-2589-2964C4F312CD}"/>
          </ac:spMkLst>
        </pc:spChg>
        <pc:spChg chg="add del mod">
          <ac:chgData name="Patrick Molligo" userId="3bb0837e-4947-4629-9175-5c7940436ad2" providerId="ADAL" clId="{67C7848D-26F7-45F1-9574-69753446C9EF}" dt="2023-04-10T17:23:28.937" v="9374"/>
          <ac:spMkLst>
            <pc:docMk/>
            <pc:sldMk cId="1970063171" sldId="291"/>
            <ac:spMk id="6" creationId="{64D8344F-B10E-61B1-D2E6-20B9A9761E9D}"/>
          </ac:spMkLst>
        </pc:spChg>
        <pc:spChg chg="add del">
          <ac:chgData name="Patrick Molligo" userId="3bb0837e-4947-4629-9175-5c7940436ad2" providerId="ADAL" clId="{67C7848D-26F7-45F1-9574-69753446C9EF}" dt="2023-04-10T17:23:29.082" v="9375"/>
          <ac:spMkLst>
            <pc:docMk/>
            <pc:sldMk cId="1970063171" sldId="291"/>
            <ac:spMk id="8" creationId="{B2D3CEC9-4FE2-0492-51D9-3DE82E02BD52}"/>
          </ac:spMkLst>
        </pc:spChg>
        <pc:spChg chg="add del">
          <ac:chgData name="Patrick Molligo" userId="3bb0837e-4947-4629-9175-5c7940436ad2" providerId="ADAL" clId="{67C7848D-26F7-45F1-9574-69753446C9EF}" dt="2023-04-10T17:23:29.082" v="9375"/>
          <ac:spMkLst>
            <pc:docMk/>
            <pc:sldMk cId="1970063171" sldId="291"/>
            <ac:spMk id="9" creationId="{5371EDD3-F47F-8D3F-65CF-1A74750C4976}"/>
          </ac:spMkLst>
        </pc:spChg>
        <pc:spChg chg="mod">
          <ac:chgData name="Patrick Molligo" userId="3bb0837e-4947-4629-9175-5c7940436ad2" providerId="ADAL" clId="{67C7848D-26F7-45F1-9574-69753446C9EF}" dt="2023-04-10T17:29:38.332" v="9491" actId="20577"/>
          <ac:spMkLst>
            <pc:docMk/>
            <pc:sldMk cId="1970063171" sldId="291"/>
            <ac:spMk id="10" creationId="{0B717906-07E8-EE04-E112-BDCCAB022C86}"/>
          </ac:spMkLst>
        </pc:spChg>
        <pc:spChg chg="add del">
          <ac:chgData name="Patrick Molligo" userId="3bb0837e-4947-4629-9175-5c7940436ad2" providerId="ADAL" clId="{67C7848D-26F7-45F1-9574-69753446C9EF}" dt="2023-04-10T17:23:29.082" v="9375"/>
          <ac:spMkLst>
            <pc:docMk/>
            <pc:sldMk cId="1970063171" sldId="291"/>
            <ac:spMk id="11" creationId="{0929BB1A-501D-4BE5-510F-4049F71B8410}"/>
          </ac:spMkLst>
        </pc:spChg>
        <pc:spChg chg="del">
          <ac:chgData name="Patrick Molligo" userId="3bb0837e-4947-4629-9175-5c7940436ad2" providerId="ADAL" clId="{67C7848D-26F7-45F1-9574-69753446C9EF}" dt="2023-04-10T08:49:42.322" v="7592" actId="478"/>
          <ac:spMkLst>
            <pc:docMk/>
            <pc:sldMk cId="1970063171" sldId="291"/>
            <ac:spMk id="16" creationId="{08B3221E-DF62-2DA3-763C-2AEBDB2A792F}"/>
          </ac:spMkLst>
        </pc:spChg>
        <pc:grpChg chg="add mod">
          <ac:chgData name="Patrick Molligo" userId="3bb0837e-4947-4629-9175-5c7940436ad2" providerId="ADAL" clId="{67C7848D-26F7-45F1-9574-69753446C9EF}" dt="2023-04-10T08:49:55.132" v="7595" actId="12788"/>
          <ac:grpSpMkLst>
            <pc:docMk/>
            <pc:sldMk cId="1970063171" sldId="291"/>
            <ac:grpSpMk id="7" creationId="{5BE460E3-DDB1-578B-21FE-A45636A8A5B9}"/>
          </ac:grpSpMkLst>
        </pc:grpChg>
        <pc:graphicFrameChg chg="add mod">
          <ac:chgData name="Patrick Molligo" userId="3bb0837e-4947-4629-9175-5c7940436ad2" providerId="ADAL" clId="{67C7848D-26F7-45F1-9574-69753446C9EF}" dt="2023-04-10T08:49:51.263" v="7594" actId="164"/>
          <ac:graphicFrameMkLst>
            <pc:docMk/>
            <pc:sldMk cId="1970063171" sldId="291"/>
            <ac:graphicFrameMk id="3" creationId="{6550D471-C397-DB24-47CB-932E8EFDE912}"/>
          </ac:graphicFrameMkLst>
        </pc:graphicFrameChg>
        <pc:graphicFrameChg chg="del">
          <ac:chgData name="Patrick Molligo" userId="3bb0837e-4947-4629-9175-5c7940436ad2" providerId="ADAL" clId="{67C7848D-26F7-45F1-9574-69753446C9EF}" dt="2023-04-10T08:47:07.932" v="7530" actId="478"/>
          <ac:graphicFrameMkLst>
            <pc:docMk/>
            <pc:sldMk cId="1970063171" sldId="291"/>
            <ac:graphicFrameMk id="9" creationId="{E9913181-3F1E-4C45-EBBA-D5084845F76D}"/>
          </ac:graphicFrameMkLst>
        </pc:graphicFrameChg>
      </pc:sldChg>
      <pc:sldChg chg="add del">
        <pc:chgData name="Patrick Molligo" userId="3bb0837e-4947-4629-9175-5c7940436ad2" providerId="ADAL" clId="{67C7848D-26F7-45F1-9574-69753446C9EF}" dt="2023-04-10T09:10:34.324" v="7917" actId="2890"/>
        <pc:sldMkLst>
          <pc:docMk/>
          <pc:sldMk cId="1255998451" sldId="292"/>
        </pc:sldMkLst>
      </pc:sldChg>
      <pc:sldChg chg="addSp delSp modSp add mod ord">
        <pc:chgData name="Patrick Molligo" userId="3bb0837e-4947-4629-9175-5c7940436ad2" providerId="ADAL" clId="{67C7848D-26F7-45F1-9574-69753446C9EF}" dt="2023-04-10T17:31:21.502" v="9573" actId="20577"/>
        <pc:sldMkLst>
          <pc:docMk/>
          <pc:sldMk cId="1700127592" sldId="292"/>
        </pc:sldMkLst>
        <pc:spChg chg="mod">
          <ac:chgData name="Patrick Molligo" userId="3bb0837e-4947-4629-9175-5c7940436ad2" providerId="ADAL" clId="{67C7848D-26F7-45F1-9574-69753446C9EF}" dt="2023-04-10T09:25:47.724" v="8060" actId="20577"/>
          <ac:spMkLst>
            <pc:docMk/>
            <pc:sldMk cId="1700127592" sldId="292"/>
            <ac:spMk id="2" creationId="{A7CDAD19-0161-BA4D-74EF-AD263B1BD79D}"/>
          </ac:spMkLst>
        </pc:spChg>
        <pc:spChg chg="add del">
          <ac:chgData name="Patrick Molligo" userId="3bb0837e-4947-4629-9175-5c7940436ad2" providerId="ADAL" clId="{67C7848D-26F7-45F1-9574-69753446C9EF}" dt="2023-04-10T17:23:29.082" v="9375"/>
          <ac:spMkLst>
            <pc:docMk/>
            <pc:sldMk cId="1700127592" sldId="292"/>
            <ac:spMk id="3" creationId="{080A3993-7F4B-C3AA-814F-21A7CC4334E1}"/>
          </ac:spMkLst>
        </pc:spChg>
        <pc:spChg chg="add del mod">
          <ac:chgData name="Patrick Molligo" userId="3bb0837e-4947-4629-9175-5c7940436ad2" providerId="ADAL" clId="{67C7848D-26F7-45F1-9574-69753446C9EF}" dt="2023-04-10T17:23:28.937" v="9374"/>
          <ac:spMkLst>
            <pc:docMk/>
            <pc:sldMk cId="1700127592" sldId="292"/>
            <ac:spMk id="4" creationId="{7EAB3248-AC14-0E7C-4062-16D041E7D77C}"/>
          </ac:spMkLst>
        </pc:spChg>
        <pc:spChg chg="add del">
          <ac:chgData name="Patrick Molligo" userId="3bb0837e-4947-4629-9175-5c7940436ad2" providerId="ADAL" clId="{67C7848D-26F7-45F1-9574-69753446C9EF}" dt="2023-04-10T17:23:28.937" v="9374"/>
          <ac:spMkLst>
            <pc:docMk/>
            <pc:sldMk cId="1700127592" sldId="292"/>
            <ac:spMk id="5" creationId="{68E5BE69-6EA7-B5A9-2589-2964C4F312CD}"/>
          </ac:spMkLst>
        </pc:spChg>
        <pc:spChg chg="add del mod">
          <ac:chgData name="Patrick Molligo" userId="3bb0837e-4947-4629-9175-5c7940436ad2" providerId="ADAL" clId="{67C7848D-26F7-45F1-9574-69753446C9EF}" dt="2023-04-10T17:23:28.937" v="9374"/>
          <ac:spMkLst>
            <pc:docMk/>
            <pc:sldMk cId="1700127592" sldId="292"/>
            <ac:spMk id="6" creationId="{64D8344F-B10E-61B1-D2E6-20B9A9761E9D}"/>
          </ac:spMkLst>
        </pc:spChg>
        <pc:spChg chg="add del">
          <ac:chgData name="Patrick Molligo" userId="3bb0837e-4947-4629-9175-5c7940436ad2" providerId="ADAL" clId="{67C7848D-26F7-45F1-9574-69753446C9EF}" dt="2023-04-10T17:23:29.082" v="9375"/>
          <ac:spMkLst>
            <pc:docMk/>
            <pc:sldMk cId="1700127592" sldId="292"/>
            <ac:spMk id="7" creationId="{7838F835-3390-84EE-26C6-27544780D345}"/>
          </ac:spMkLst>
        </pc:spChg>
        <pc:spChg chg="add del">
          <ac:chgData name="Patrick Molligo" userId="3bb0837e-4947-4629-9175-5c7940436ad2" providerId="ADAL" clId="{67C7848D-26F7-45F1-9574-69753446C9EF}" dt="2023-04-10T17:23:29.082" v="9375"/>
          <ac:spMkLst>
            <pc:docMk/>
            <pc:sldMk cId="1700127592" sldId="292"/>
            <ac:spMk id="8" creationId="{19C94AD6-B3F3-A97A-D48E-B90C1A533066}"/>
          </ac:spMkLst>
        </pc:spChg>
        <pc:spChg chg="add mod">
          <ac:chgData name="Patrick Molligo" userId="3bb0837e-4947-4629-9175-5c7940436ad2" providerId="ADAL" clId="{67C7848D-26F7-45F1-9574-69753446C9EF}" dt="2023-04-10T17:31:21.502" v="9573" actId="20577"/>
          <ac:spMkLst>
            <pc:docMk/>
            <pc:sldMk cId="1700127592" sldId="292"/>
            <ac:spMk id="11" creationId="{DE0B2B11-95FC-6006-3ED1-E7E764BB0184}"/>
          </ac:spMkLst>
        </pc:spChg>
        <pc:grpChg chg="del">
          <ac:chgData name="Patrick Molligo" userId="3bb0837e-4947-4629-9175-5c7940436ad2" providerId="ADAL" clId="{67C7848D-26F7-45F1-9574-69753446C9EF}" dt="2023-04-10T09:11:22.205" v="7942" actId="478"/>
          <ac:grpSpMkLst>
            <pc:docMk/>
            <pc:sldMk cId="1700127592" sldId="292"/>
            <ac:grpSpMk id="7" creationId="{5BE460E3-DDB1-578B-21FE-A45636A8A5B9}"/>
          </ac:grpSpMkLst>
        </pc:grpChg>
        <pc:graphicFrameChg chg="add del mod">
          <ac:chgData name="Patrick Molligo" userId="3bb0837e-4947-4629-9175-5c7940436ad2" providerId="ADAL" clId="{67C7848D-26F7-45F1-9574-69753446C9EF}" dt="2023-04-10T09:23:35.384" v="7972" actId="478"/>
          <ac:graphicFrameMkLst>
            <pc:docMk/>
            <pc:sldMk cId="1700127592" sldId="292"/>
            <ac:graphicFrameMk id="8" creationId="{4F1ED542-6A32-9179-7F94-E1F731568BC6}"/>
          </ac:graphicFrameMkLst>
        </pc:graphicFrameChg>
        <pc:graphicFrameChg chg="add mod">
          <ac:chgData name="Patrick Molligo" userId="3bb0837e-4947-4629-9175-5c7940436ad2" providerId="ADAL" clId="{67C7848D-26F7-45F1-9574-69753446C9EF}" dt="2023-04-10T17:10:30.111" v="9111"/>
          <ac:graphicFrameMkLst>
            <pc:docMk/>
            <pc:sldMk cId="1700127592" sldId="292"/>
            <ac:graphicFrameMk id="9" creationId="{4F1ED542-6A32-9179-7F94-E1F731568BC6}"/>
          </ac:graphicFrameMkLst>
        </pc:graphicFrameChg>
      </pc:sldChg>
      <pc:sldChg chg="addSp delSp modSp add mod delAnim modAnim modNotes modNotesTx">
        <pc:chgData name="Patrick Molligo" userId="3bb0837e-4947-4629-9175-5c7940436ad2" providerId="ADAL" clId="{67C7848D-26F7-45F1-9574-69753446C9EF}" dt="2023-04-10T17:35:32.732" v="9654" actId="20577"/>
        <pc:sldMkLst>
          <pc:docMk/>
          <pc:sldMk cId="4052917876" sldId="293"/>
        </pc:sldMkLst>
        <pc:spChg chg="mod">
          <ac:chgData name="Patrick Molligo" userId="3bb0837e-4947-4629-9175-5c7940436ad2" providerId="ADAL" clId="{67C7848D-26F7-45F1-9574-69753446C9EF}" dt="2023-04-10T17:28:26.307" v="9485" actId="20577"/>
          <ac:spMkLst>
            <pc:docMk/>
            <pc:sldMk cId="4052917876" sldId="293"/>
            <ac:spMk id="2" creationId="{A7CDAD19-0161-BA4D-74EF-AD263B1BD79D}"/>
          </ac:spMkLst>
        </pc:spChg>
        <pc:spChg chg="add del">
          <ac:chgData name="Patrick Molligo" userId="3bb0837e-4947-4629-9175-5c7940436ad2" providerId="ADAL" clId="{67C7848D-26F7-45F1-9574-69753446C9EF}" dt="2023-04-10T17:23:29.082" v="9375"/>
          <ac:spMkLst>
            <pc:docMk/>
            <pc:sldMk cId="4052917876" sldId="293"/>
            <ac:spMk id="3" creationId="{1CA24221-7CCA-397D-16FC-85A93FA108A3}"/>
          </ac:spMkLst>
        </pc:spChg>
        <pc:spChg chg="add del mod">
          <ac:chgData name="Patrick Molligo" userId="3bb0837e-4947-4629-9175-5c7940436ad2" providerId="ADAL" clId="{67C7848D-26F7-45F1-9574-69753446C9EF}" dt="2023-04-10T09:39:05.654" v="8410" actId="478"/>
          <ac:spMkLst>
            <pc:docMk/>
            <pc:sldMk cId="4052917876" sldId="293"/>
            <ac:spMk id="4" creationId="{48062262-4B8D-BFAA-E66D-D20F58CF2D7C}"/>
          </ac:spMkLst>
        </pc:spChg>
        <pc:spChg chg="add del">
          <ac:chgData name="Patrick Molligo" userId="3bb0837e-4947-4629-9175-5c7940436ad2" providerId="ADAL" clId="{67C7848D-26F7-45F1-9574-69753446C9EF}" dt="2023-04-10T17:23:29.082" v="9375"/>
          <ac:spMkLst>
            <pc:docMk/>
            <pc:sldMk cId="4052917876" sldId="293"/>
            <ac:spMk id="4" creationId="{4F7B9186-AEFF-3139-FF1D-4222657FD18B}"/>
          </ac:spMkLst>
        </pc:spChg>
        <pc:spChg chg="add del">
          <ac:chgData name="Patrick Molligo" userId="3bb0837e-4947-4629-9175-5c7940436ad2" providerId="ADAL" clId="{67C7848D-26F7-45F1-9574-69753446C9EF}" dt="2023-04-10T17:23:29.082" v="9375"/>
          <ac:spMkLst>
            <pc:docMk/>
            <pc:sldMk cId="4052917876" sldId="293"/>
            <ac:spMk id="5" creationId="{3905EA92-C93F-E5A1-B263-8D01E1A893E5}"/>
          </ac:spMkLst>
        </pc:spChg>
        <pc:spChg chg="del">
          <ac:chgData name="Patrick Molligo" userId="3bb0837e-4947-4629-9175-5c7940436ad2" providerId="ADAL" clId="{67C7848D-26F7-45F1-9574-69753446C9EF}" dt="2023-04-10T09:38:54.274" v="8405" actId="478"/>
          <ac:spMkLst>
            <pc:docMk/>
            <pc:sldMk cId="4052917876" sldId="293"/>
            <ac:spMk id="5" creationId="{B5C8D075-2992-5920-A426-32B94D672AE7}"/>
          </ac:spMkLst>
        </pc:spChg>
        <pc:spChg chg="del">
          <ac:chgData name="Patrick Molligo" userId="3bb0837e-4947-4629-9175-5c7940436ad2" providerId="ADAL" clId="{67C7848D-26F7-45F1-9574-69753446C9EF}" dt="2023-04-10T09:38:48.800" v="8403" actId="478"/>
          <ac:spMkLst>
            <pc:docMk/>
            <pc:sldMk cId="4052917876" sldId="293"/>
            <ac:spMk id="6" creationId="{8A0EE8E4-56AF-AE38-B528-E689D953D462}"/>
          </ac:spMkLst>
        </pc:spChg>
        <pc:spChg chg="del">
          <ac:chgData name="Patrick Molligo" userId="3bb0837e-4947-4629-9175-5c7940436ad2" providerId="ADAL" clId="{67C7848D-26F7-45F1-9574-69753446C9EF}" dt="2023-04-10T09:38:51.957" v="8404" actId="478"/>
          <ac:spMkLst>
            <pc:docMk/>
            <pc:sldMk cId="4052917876" sldId="293"/>
            <ac:spMk id="7" creationId="{2E6E4CF2-1531-D106-FD0F-4F779EFFCF7A}"/>
          </ac:spMkLst>
        </pc:spChg>
        <pc:spChg chg="add del mod">
          <ac:chgData name="Patrick Molligo" userId="3bb0837e-4947-4629-9175-5c7940436ad2" providerId="ADAL" clId="{67C7848D-26F7-45F1-9574-69753446C9EF}" dt="2023-04-10T17:23:28.937" v="9374"/>
          <ac:spMkLst>
            <pc:docMk/>
            <pc:sldMk cId="4052917876" sldId="293"/>
            <ac:spMk id="8" creationId="{8F5A387A-1E38-13CB-4630-366FE7FFF250}"/>
          </ac:spMkLst>
        </pc:spChg>
        <pc:spChg chg="add del">
          <ac:chgData name="Patrick Molligo" userId="3bb0837e-4947-4629-9175-5c7940436ad2" providerId="ADAL" clId="{67C7848D-26F7-45F1-9574-69753446C9EF}" dt="2023-04-10T17:23:28.937" v="9374"/>
          <ac:spMkLst>
            <pc:docMk/>
            <pc:sldMk cId="4052917876" sldId="293"/>
            <ac:spMk id="9" creationId="{DAD0E0B5-88D1-6741-26A9-7DC8AFF74BA2}"/>
          </ac:spMkLst>
        </pc:spChg>
        <pc:spChg chg="add del mod">
          <ac:chgData name="Patrick Molligo" userId="3bb0837e-4947-4629-9175-5c7940436ad2" providerId="ADAL" clId="{67C7848D-26F7-45F1-9574-69753446C9EF}" dt="2023-04-10T17:23:28.937" v="9374"/>
          <ac:spMkLst>
            <pc:docMk/>
            <pc:sldMk cId="4052917876" sldId="293"/>
            <ac:spMk id="10" creationId="{479E2BE0-1D77-1B30-E9FB-153D0E7620B7}"/>
          </ac:spMkLst>
        </pc:spChg>
        <pc:spChg chg="add del mod">
          <ac:chgData name="Patrick Molligo" userId="3bb0837e-4947-4629-9175-5c7940436ad2" providerId="ADAL" clId="{67C7848D-26F7-45F1-9574-69753446C9EF}" dt="2023-04-10T09:39:00.654" v="8407"/>
          <ac:spMkLst>
            <pc:docMk/>
            <pc:sldMk cId="4052917876" sldId="293"/>
            <ac:spMk id="11" creationId="{33275575-3BBC-6946-6A38-AF9A1A4433D3}"/>
          </ac:spMkLst>
        </pc:spChg>
        <pc:spChg chg="add del mod">
          <ac:chgData name="Patrick Molligo" userId="3bb0837e-4947-4629-9175-5c7940436ad2" providerId="ADAL" clId="{67C7848D-26F7-45F1-9574-69753446C9EF}" dt="2023-04-10T09:39:04.134" v="8409"/>
          <ac:spMkLst>
            <pc:docMk/>
            <pc:sldMk cId="4052917876" sldId="293"/>
            <ac:spMk id="12" creationId="{1B19969D-7CB6-FF6B-72F9-6C7B9819AC05}"/>
          </ac:spMkLst>
        </pc:spChg>
        <pc:spChg chg="add mod">
          <ac:chgData name="Patrick Molligo" userId="3bb0837e-4947-4629-9175-5c7940436ad2" providerId="ADAL" clId="{67C7848D-26F7-45F1-9574-69753446C9EF}" dt="2023-04-10T17:35:32.732" v="9654" actId="20577"/>
          <ac:spMkLst>
            <pc:docMk/>
            <pc:sldMk cId="4052917876" sldId="293"/>
            <ac:spMk id="13" creationId="{5B228F2B-D344-AC86-CD05-5FC7725E5E33}"/>
          </ac:spMkLst>
        </pc:spChg>
      </pc:sldChg>
      <pc:sldChg chg="addSp delSp modSp add mod modAnim modNotesTx">
        <pc:chgData name="Patrick Molligo" userId="3bb0837e-4947-4629-9175-5c7940436ad2" providerId="ADAL" clId="{67C7848D-26F7-45F1-9574-69753446C9EF}" dt="2023-04-10T17:53:15.267" v="9888"/>
        <pc:sldMkLst>
          <pc:docMk/>
          <pc:sldMk cId="1286564088" sldId="294"/>
        </pc:sldMkLst>
        <pc:spChg chg="mod">
          <ac:chgData name="Patrick Molligo" userId="3bb0837e-4947-4629-9175-5c7940436ad2" providerId="ADAL" clId="{67C7848D-26F7-45F1-9574-69753446C9EF}" dt="2023-04-10T17:13:33.392" v="9184" actId="20577"/>
          <ac:spMkLst>
            <pc:docMk/>
            <pc:sldMk cId="1286564088" sldId="294"/>
            <ac:spMk id="2" creationId="{DAAE9549-5C80-8DBF-0028-04FE4BDDDD21}"/>
          </ac:spMkLst>
        </pc:spChg>
        <pc:spChg chg="mod">
          <ac:chgData name="Patrick Molligo" userId="3bb0837e-4947-4629-9175-5c7940436ad2" providerId="ADAL" clId="{67C7848D-26F7-45F1-9574-69753446C9EF}" dt="2023-04-10T17:47:48.011" v="9834" actId="404"/>
          <ac:spMkLst>
            <pc:docMk/>
            <pc:sldMk cId="1286564088" sldId="294"/>
            <ac:spMk id="3" creationId="{1167D7D7-86C8-BA7C-1AC7-9372CF8B8F55}"/>
          </ac:spMkLst>
        </pc:spChg>
        <pc:spChg chg="add del">
          <ac:chgData name="Patrick Molligo" userId="3bb0837e-4947-4629-9175-5c7940436ad2" providerId="ADAL" clId="{67C7848D-26F7-45F1-9574-69753446C9EF}" dt="2023-04-10T17:23:29.082" v="9375"/>
          <ac:spMkLst>
            <pc:docMk/>
            <pc:sldMk cId="1286564088" sldId="294"/>
            <ac:spMk id="4" creationId="{DC42DB87-E277-A1D0-5C30-A86AAC75E742}"/>
          </ac:spMkLst>
        </pc:spChg>
        <pc:spChg chg="add del">
          <ac:chgData name="Patrick Molligo" userId="3bb0837e-4947-4629-9175-5c7940436ad2" providerId="ADAL" clId="{67C7848D-26F7-45F1-9574-69753446C9EF}" dt="2023-04-10T17:23:29.082" v="9375"/>
          <ac:spMkLst>
            <pc:docMk/>
            <pc:sldMk cId="1286564088" sldId="294"/>
            <ac:spMk id="5" creationId="{FD2232ED-D9B0-513D-CE0A-A23B6E1317AC}"/>
          </ac:spMkLst>
        </pc:spChg>
        <pc:spChg chg="add del">
          <ac:chgData name="Patrick Molligo" userId="3bb0837e-4947-4629-9175-5c7940436ad2" providerId="ADAL" clId="{67C7848D-26F7-45F1-9574-69753446C9EF}" dt="2023-04-10T17:23:29.082" v="9375"/>
          <ac:spMkLst>
            <pc:docMk/>
            <pc:sldMk cId="1286564088" sldId="294"/>
            <ac:spMk id="6" creationId="{E1E67742-25FD-2A8F-B36F-37A604D5F5FC}"/>
          </ac:spMkLst>
        </pc:spChg>
        <pc:spChg chg="add del">
          <ac:chgData name="Patrick Molligo" userId="3bb0837e-4947-4629-9175-5c7940436ad2" providerId="ADAL" clId="{67C7848D-26F7-45F1-9574-69753446C9EF}" dt="2023-04-10T17:23:28.937" v="9374"/>
          <ac:spMkLst>
            <pc:docMk/>
            <pc:sldMk cId="1286564088" sldId="294"/>
            <ac:spMk id="7" creationId="{81F888AE-B1AB-01AA-F726-B5E1B59F635B}"/>
          </ac:spMkLst>
        </pc:spChg>
        <pc:spChg chg="add del">
          <ac:chgData name="Patrick Molligo" userId="3bb0837e-4947-4629-9175-5c7940436ad2" providerId="ADAL" clId="{67C7848D-26F7-45F1-9574-69753446C9EF}" dt="2023-04-10T17:23:28.937" v="9374"/>
          <ac:spMkLst>
            <pc:docMk/>
            <pc:sldMk cId="1286564088" sldId="294"/>
            <ac:spMk id="8" creationId="{8666B66B-37D5-35B8-00CF-0DAC6C08B35E}"/>
          </ac:spMkLst>
        </pc:spChg>
        <pc:spChg chg="add del">
          <ac:chgData name="Patrick Molligo" userId="3bb0837e-4947-4629-9175-5c7940436ad2" providerId="ADAL" clId="{67C7848D-26F7-45F1-9574-69753446C9EF}" dt="2023-04-10T17:23:28.937" v="9374"/>
          <ac:spMkLst>
            <pc:docMk/>
            <pc:sldMk cId="1286564088" sldId="294"/>
            <ac:spMk id="11" creationId="{8EBD714C-9CDC-93E8-B19B-E44A4BF3A231}"/>
          </ac:spMkLst>
        </pc:spChg>
        <pc:spChg chg="add del mod">
          <ac:chgData name="Patrick Molligo" userId="3bb0837e-4947-4629-9175-5c7940436ad2" providerId="ADAL" clId="{67C7848D-26F7-45F1-9574-69753446C9EF}" dt="2023-04-10T17:46:32.985" v="9818" actId="767"/>
          <ac:spMkLst>
            <pc:docMk/>
            <pc:sldMk cId="1286564088" sldId="294"/>
            <ac:spMk id="12" creationId="{C15268AF-EA6E-DB0C-3EA5-42485B31D2C7}"/>
          </ac:spMkLst>
        </pc:spChg>
        <pc:spChg chg="add mod">
          <ac:chgData name="Patrick Molligo" userId="3bb0837e-4947-4629-9175-5c7940436ad2" providerId="ADAL" clId="{67C7848D-26F7-45F1-9574-69753446C9EF}" dt="2023-04-10T17:53:15.267" v="9888"/>
          <ac:spMkLst>
            <pc:docMk/>
            <pc:sldMk cId="1286564088" sldId="294"/>
            <ac:spMk id="13" creationId="{DF9F0819-26AA-5826-7789-0B9927D13530}"/>
          </ac:spMkLst>
        </pc:spChg>
      </pc:sldChg>
      <pc:sldChg chg="addSp delSp modSp add mod ord">
        <pc:chgData name="Patrick Molligo" userId="3bb0837e-4947-4629-9175-5c7940436ad2" providerId="ADAL" clId="{67C7848D-26F7-45F1-9574-69753446C9EF}" dt="2023-04-10T17:55:09.372" v="9909"/>
        <pc:sldMkLst>
          <pc:docMk/>
          <pc:sldMk cId="2354227105" sldId="295"/>
        </pc:sldMkLst>
        <pc:spChg chg="mod">
          <ac:chgData name="Patrick Molligo" userId="3bb0837e-4947-4629-9175-5c7940436ad2" providerId="ADAL" clId="{67C7848D-26F7-45F1-9574-69753446C9EF}" dt="2023-04-10T17:51:47.113" v="9847" actId="20577"/>
          <ac:spMkLst>
            <pc:docMk/>
            <pc:sldMk cId="2354227105" sldId="295"/>
            <ac:spMk id="2" creationId="{B89F3DAD-4157-712F-7AF2-633B7924538A}"/>
          </ac:spMkLst>
        </pc:spChg>
        <pc:spChg chg="mod">
          <ac:chgData name="Patrick Molligo" userId="3bb0837e-4947-4629-9175-5c7940436ad2" providerId="ADAL" clId="{67C7848D-26F7-45F1-9574-69753446C9EF}" dt="2023-04-10T17:52:26.453" v="9869" actId="21"/>
          <ac:spMkLst>
            <pc:docMk/>
            <pc:sldMk cId="2354227105" sldId="295"/>
            <ac:spMk id="3" creationId="{F436C92C-B11A-50D4-78CD-279260E00F74}"/>
          </ac:spMkLst>
        </pc:spChg>
        <pc:spChg chg="mod">
          <ac:chgData name="Patrick Molligo" userId="3bb0837e-4947-4629-9175-5c7940436ad2" providerId="ADAL" clId="{67C7848D-26F7-45F1-9574-69753446C9EF}" dt="2023-04-10T17:52:48.162" v="9873"/>
          <ac:spMkLst>
            <pc:docMk/>
            <pc:sldMk cId="2354227105" sldId="295"/>
            <ac:spMk id="5" creationId="{669EFBBB-2A8E-0249-9ACE-F5435E6FB262}"/>
          </ac:spMkLst>
        </pc:spChg>
        <pc:spChg chg="add mod">
          <ac:chgData name="Patrick Molligo" userId="3bb0837e-4947-4629-9175-5c7940436ad2" providerId="ADAL" clId="{67C7848D-26F7-45F1-9574-69753446C9EF}" dt="2023-04-10T17:55:09.372" v="9909"/>
          <ac:spMkLst>
            <pc:docMk/>
            <pc:sldMk cId="2354227105" sldId="295"/>
            <ac:spMk id="6" creationId="{758EB480-5701-105F-A83F-24703A4B7479}"/>
          </ac:spMkLst>
        </pc:spChg>
        <pc:spChg chg="del mod">
          <ac:chgData name="Patrick Molligo" userId="3bb0837e-4947-4629-9175-5c7940436ad2" providerId="ADAL" clId="{67C7848D-26F7-45F1-9574-69753446C9EF}" dt="2023-04-10T17:54:54.366" v="9898" actId="478"/>
          <ac:spMkLst>
            <pc:docMk/>
            <pc:sldMk cId="2354227105" sldId="295"/>
            <ac:spMk id="12" creationId="{BBC7D3D5-5B69-C21D-DE2B-F765702348E1}"/>
          </ac:spMkLst>
        </pc:spChg>
        <pc:spChg chg="del">
          <ac:chgData name="Patrick Molligo" userId="3bb0837e-4947-4629-9175-5c7940436ad2" providerId="ADAL" clId="{67C7848D-26F7-45F1-9574-69753446C9EF}" dt="2023-04-10T17:51:54.158" v="9850" actId="478"/>
          <ac:spMkLst>
            <pc:docMk/>
            <pc:sldMk cId="2354227105" sldId="295"/>
            <ac:spMk id="15" creationId="{11F8D2FE-B0F8-7C15-09C4-6E3A87B975EE}"/>
          </ac:spMkLst>
        </pc:spChg>
        <pc:spChg chg="del">
          <ac:chgData name="Patrick Molligo" userId="3bb0837e-4947-4629-9175-5c7940436ad2" providerId="ADAL" clId="{67C7848D-26F7-45F1-9574-69753446C9EF}" dt="2023-04-10T17:51:52.355" v="9848" actId="478"/>
          <ac:spMkLst>
            <pc:docMk/>
            <pc:sldMk cId="2354227105" sldId="295"/>
            <ac:spMk id="16" creationId="{2A7D4031-A5D3-4CF2-D7B7-5054935D8864}"/>
          </ac:spMkLst>
        </pc:spChg>
        <pc:spChg chg="del">
          <ac:chgData name="Patrick Molligo" userId="3bb0837e-4947-4629-9175-5c7940436ad2" providerId="ADAL" clId="{67C7848D-26F7-45F1-9574-69753446C9EF}" dt="2023-04-10T17:51:53.294" v="9849" actId="478"/>
          <ac:spMkLst>
            <pc:docMk/>
            <pc:sldMk cId="2354227105" sldId="295"/>
            <ac:spMk id="17" creationId="{BB18CBE7-6AAF-76C5-9714-BFC5B944F448}"/>
          </ac:spMkLst>
        </pc:spChg>
      </pc:sldChg>
      <pc:sldChg chg="addSp delSp modSp add mod">
        <pc:chgData name="Patrick Molligo" userId="3bb0837e-4947-4629-9175-5c7940436ad2" providerId="ADAL" clId="{67C7848D-26F7-45F1-9574-69753446C9EF}" dt="2023-04-10T17:55:04.511" v="9908" actId="20577"/>
        <pc:sldMkLst>
          <pc:docMk/>
          <pc:sldMk cId="1435010223" sldId="296"/>
        </pc:sldMkLst>
        <pc:spChg chg="mod">
          <ac:chgData name="Patrick Molligo" userId="3bb0837e-4947-4629-9175-5c7940436ad2" providerId="ADAL" clId="{67C7848D-26F7-45F1-9574-69753446C9EF}" dt="2023-04-10T17:52:37.264" v="9872" actId="1076"/>
          <ac:spMkLst>
            <pc:docMk/>
            <pc:sldMk cId="1435010223" sldId="296"/>
            <ac:spMk id="3" creationId="{F436C92C-B11A-50D4-78CD-279260E00F74}"/>
          </ac:spMkLst>
        </pc:spChg>
        <pc:spChg chg="mod">
          <ac:chgData name="Patrick Molligo" userId="3bb0837e-4947-4629-9175-5c7940436ad2" providerId="ADAL" clId="{67C7848D-26F7-45F1-9574-69753446C9EF}" dt="2023-04-10T17:52:56.610" v="9874"/>
          <ac:spMkLst>
            <pc:docMk/>
            <pc:sldMk cId="1435010223" sldId="296"/>
            <ac:spMk id="5" creationId="{669EFBBB-2A8E-0249-9ACE-F5435E6FB262}"/>
          </ac:spMkLst>
        </pc:spChg>
        <pc:spChg chg="add del mod">
          <ac:chgData name="Patrick Molligo" userId="3bb0837e-4947-4629-9175-5c7940436ad2" providerId="ADAL" clId="{67C7848D-26F7-45F1-9574-69753446C9EF}" dt="2023-04-10T17:55:04.511" v="9908" actId="20577"/>
          <ac:spMkLst>
            <pc:docMk/>
            <pc:sldMk cId="1435010223" sldId="296"/>
            <ac:spMk id="12" creationId="{BBC7D3D5-5B69-C21D-DE2B-F765702348E1}"/>
          </ac:spMkLst>
        </pc:spChg>
      </pc:sldChg>
      <pc:sldMasterChg chg="modSp mod modSldLayout">
        <pc:chgData name="Patrick Molligo" userId="3bb0837e-4947-4629-9175-5c7940436ad2" providerId="ADAL" clId="{67C7848D-26F7-45F1-9574-69753446C9EF}" dt="2023-04-10T17:24:26.858" v="9378" actId="20577"/>
        <pc:sldMasterMkLst>
          <pc:docMk/>
          <pc:sldMasterMk cId="2393917226" sldId="2147483660"/>
        </pc:sldMasterMkLst>
        <pc:spChg chg="mod">
          <ac:chgData name="Patrick Molligo" userId="3bb0837e-4947-4629-9175-5c7940436ad2" providerId="ADAL" clId="{67C7848D-26F7-45F1-9574-69753446C9EF}" dt="2023-04-10T17:10:16.949" v="9110"/>
          <ac:spMkLst>
            <pc:docMk/>
            <pc:sldMasterMk cId="2393917226" sldId="2147483660"/>
            <ac:spMk id="4" creationId="{00000000-0000-0000-0000-000000000000}"/>
          </ac:spMkLst>
        </pc:spChg>
        <pc:spChg chg="mod">
          <ac:chgData name="Patrick Molligo" userId="3bb0837e-4947-4629-9175-5c7940436ad2" providerId="ADAL" clId="{67C7848D-26F7-45F1-9574-69753446C9EF}" dt="2023-04-09T03:59:51.418" v="1487" actId="20577"/>
          <ac:spMkLst>
            <pc:docMk/>
            <pc:sldMasterMk cId="2393917226" sldId="2147483660"/>
            <ac:spMk id="5" creationId="{00000000-0000-0000-0000-000000000000}"/>
          </ac:spMkLst>
        </pc:spChg>
        <pc:spChg chg="mod">
          <ac:chgData name="Patrick Molligo" userId="3bb0837e-4947-4629-9175-5c7940436ad2" providerId="ADAL" clId="{67C7848D-26F7-45F1-9574-69753446C9EF}" dt="2023-04-10T17:08:34.340" v="9071"/>
          <ac:spMkLst>
            <pc:docMk/>
            <pc:sldMasterMk cId="2393917226" sldId="2147483660"/>
            <ac:spMk id="6" creationId="{00000000-0000-0000-0000-000000000000}"/>
          </ac:spMkLst>
        </pc:spChg>
        <pc:sldLayoutChg chg="modSp mod">
          <pc:chgData name="Patrick Molligo" userId="3bb0837e-4947-4629-9175-5c7940436ad2" providerId="ADAL" clId="{67C7848D-26F7-45F1-9574-69753446C9EF}" dt="2023-04-10T17:10:16.949" v="9110"/>
          <pc:sldLayoutMkLst>
            <pc:docMk/>
            <pc:sldMasterMk cId="2393917226" sldId="2147483660"/>
            <pc:sldLayoutMk cId="2961109766" sldId="2147483661"/>
          </pc:sldLayoutMkLst>
          <pc:spChg chg="mod">
            <ac:chgData name="Patrick Molligo" userId="3bb0837e-4947-4629-9175-5c7940436ad2" providerId="ADAL" clId="{67C7848D-26F7-45F1-9574-69753446C9EF}" dt="2023-04-10T17:10:16.949" v="9110"/>
            <ac:spMkLst>
              <pc:docMk/>
              <pc:sldMasterMk cId="2393917226" sldId="2147483660"/>
              <pc:sldLayoutMk cId="2961109766" sldId="2147483661"/>
              <ac:spMk id="4" creationId="{00000000-0000-0000-0000-000000000000}"/>
            </ac:spMkLst>
          </pc:spChg>
          <pc:spChg chg="mod">
            <ac:chgData name="Patrick Molligo" userId="3bb0837e-4947-4629-9175-5c7940436ad2" providerId="ADAL" clId="{67C7848D-26F7-45F1-9574-69753446C9EF}" dt="2023-04-09T03:56:18.478" v="1417"/>
            <ac:spMkLst>
              <pc:docMk/>
              <pc:sldMasterMk cId="2393917226" sldId="2147483660"/>
              <pc:sldLayoutMk cId="2961109766" sldId="2147483661"/>
              <ac:spMk id="6" creationId="{00000000-0000-0000-0000-000000000000}"/>
            </ac:spMkLst>
          </pc:spChg>
          <pc:spChg chg="mod">
            <ac:chgData name="Patrick Molligo" userId="3bb0837e-4947-4629-9175-5c7940436ad2" providerId="ADAL" clId="{67C7848D-26F7-45F1-9574-69753446C9EF}" dt="2023-04-04T15:23:48.986" v="429" actId="20577"/>
            <ac:spMkLst>
              <pc:docMk/>
              <pc:sldMasterMk cId="2393917226" sldId="2147483660"/>
              <pc:sldLayoutMk cId="2961109766" sldId="2147483661"/>
              <ac:spMk id="7" creationId="{00000000-0000-0000-0000-000000000000}"/>
            </ac:spMkLst>
          </pc:spChg>
        </pc:sldLayoutChg>
        <pc:sldLayoutChg chg="modSp mod">
          <pc:chgData name="Patrick Molligo" userId="3bb0837e-4947-4629-9175-5c7940436ad2" providerId="ADAL" clId="{67C7848D-26F7-45F1-9574-69753446C9EF}" dt="2023-04-10T17:24:26.858" v="9378" actId="20577"/>
          <pc:sldLayoutMkLst>
            <pc:docMk/>
            <pc:sldMasterMk cId="2393917226" sldId="2147483660"/>
            <pc:sldLayoutMk cId="503975204" sldId="2147483662"/>
          </pc:sldLayoutMkLst>
          <pc:spChg chg="mod">
            <ac:chgData name="Patrick Molligo" userId="3bb0837e-4947-4629-9175-5c7940436ad2" providerId="ADAL" clId="{67C7848D-26F7-45F1-9574-69753446C9EF}" dt="2023-04-10T17:10:16.949" v="9110"/>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67C7848D-26F7-45F1-9574-69753446C9EF}" dt="2023-04-10T06:13:02.667" v="6419" actId="403"/>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67C7848D-26F7-45F1-9574-69753446C9EF}" dt="2023-04-10T17:24:26.858" v="9378" actId="20577"/>
            <ac:spMkLst>
              <pc:docMk/>
              <pc:sldMasterMk cId="2393917226" sldId="2147483660"/>
              <pc:sldLayoutMk cId="503975204" sldId="2147483662"/>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425676403" sldId="2147483663"/>
          </pc:sldLayoutMkLst>
          <pc:spChg chg="mod">
            <ac:chgData name="Patrick Molligo" userId="3bb0837e-4947-4629-9175-5c7940436ad2" providerId="ADAL" clId="{67C7848D-26F7-45F1-9574-69753446C9EF}" dt="2023-04-10T17:10:16.949" v="9110"/>
            <ac:spMkLst>
              <pc:docMk/>
              <pc:sldMasterMk cId="2393917226" sldId="2147483660"/>
              <pc:sldLayoutMk cId="1425676403" sldId="2147483663"/>
              <ac:spMk id="4" creationId="{00000000-0000-0000-0000-000000000000}"/>
            </ac:spMkLst>
          </pc:spChg>
          <pc:spChg chg="mod">
            <ac:chgData name="Patrick Molligo" userId="3bb0837e-4947-4629-9175-5c7940436ad2" providerId="ADAL" clId="{67C7848D-26F7-45F1-9574-69753446C9EF}" dt="2023-04-09T03:56:26.498" v="1419"/>
            <ac:spMkLst>
              <pc:docMk/>
              <pc:sldMasterMk cId="2393917226" sldId="2147483660"/>
              <pc:sldLayoutMk cId="1425676403" sldId="2147483663"/>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712942535" sldId="2147483664"/>
          </pc:sldLayoutMkLst>
          <pc:spChg chg="mod">
            <ac:chgData name="Patrick Molligo" userId="3bb0837e-4947-4629-9175-5c7940436ad2" providerId="ADAL" clId="{67C7848D-26F7-45F1-9574-69753446C9EF}" dt="2023-04-10T17:10:16.949" v="9110"/>
            <ac:spMkLst>
              <pc:docMk/>
              <pc:sldMasterMk cId="2393917226" sldId="2147483660"/>
              <pc:sldLayoutMk cId="3712942535" sldId="2147483664"/>
              <ac:spMk id="5" creationId="{00000000-0000-0000-0000-000000000000}"/>
            </ac:spMkLst>
          </pc:spChg>
          <pc:spChg chg="mod">
            <ac:chgData name="Patrick Molligo" userId="3bb0837e-4947-4629-9175-5c7940436ad2" providerId="ADAL" clId="{67C7848D-26F7-45F1-9574-69753446C9EF}" dt="2023-04-09T03:55:49.816" v="1410"/>
            <ac:spMkLst>
              <pc:docMk/>
              <pc:sldMasterMk cId="2393917226" sldId="2147483660"/>
              <pc:sldLayoutMk cId="3712942535" sldId="2147483664"/>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241311556" sldId="2147483665"/>
          </pc:sldLayoutMkLst>
          <pc:spChg chg="mod">
            <ac:chgData name="Patrick Molligo" userId="3bb0837e-4947-4629-9175-5c7940436ad2" providerId="ADAL" clId="{67C7848D-26F7-45F1-9574-69753446C9EF}" dt="2023-04-10T17:10:16.949" v="9110"/>
            <ac:spMkLst>
              <pc:docMk/>
              <pc:sldMasterMk cId="2393917226" sldId="2147483660"/>
              <pc:sldLayoutMk cId="2241311556" sldId="2147483665"/>
              <ac:spMk id="7" creationId="{00000000-0000-0000-0000-000000000000}"/>
            </ac:spMkLst>
          </pc:spChg>
          <pc:spChg chg="mod">
            <ac:chgData name="Patrick Molligo" userId="3bb0837e-4947-4629-9175-5c7940436ad2" providerId="ADAL" clId="{67C7848D-26F7-45F1-9574-69753446C9EF}" dt="2023-04-09T03:55:54.667" v="1411"/>
            <ac:spMkLst>
              <pc:docMk/>
              <pc:sldMasterMk cId="2393917226" sldId="2147483660"/>
              <pc:sldLayoutMk cId="2241311556" sldId="2147483665"/>
              <ac:spMk id="9"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550515787" sldId="2147483666"/>
          </pc:sldLayoutMkLst>
          <pc:spChg chg="mod">
            <ac:chgData name="Patrick Molligo" userId="3bb0837e-4947-4629-9175-5c7940436ad2" providerId="ADAL" clId="{67C7848D-26F7-45F1-9574-69753446C9EF}" dt="2023-04-10T17:10:16.949" v="9110"/>
            <ac:spMkLst>
              <pc:docMk/>
              <pc:sldMasterMk cId="2393917226" sldId="2147483660"/>
              <pc:sldLayoutMk cId="2550515787" sldId="2147483666"/>
              <ac:spMk id="3" creationId="{00000000-0000-0000-0000-000000000000}"/>
            </ac:spMkLst>
          </pc:spChg>
          <pc:spChg chg="mod">
            <ac:chgData name="Patrick Molligo" userId="3bb0837e-4947-4629-9175-5c7940436ad2" providerId="ADAL" clId="{67C7848D-26F7-45F1-9574-69753446C9EF}" dt="2023-04-09T03:56:00.348" v="1412"/>
            <ac:spMkLst>
              <pc:docMk/>
              <pc:sldMasterMk cId="2393917226" sldId="2147483660"/>
              <pc:sldLayoutMk cId="2550515787" sldId="2147483666"/>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85155386" sldId="2147483667"/>
          </pc:sldLayoutMkLst>
          <pc:spChg chg="mod">
            <ac:chgData name="Patrick Molligo" userId="3bb0837e-4947-4629-9175-5c7940436ad2" providerId="ADAL" clId="{67C7848D-26F7-45F1-9574-69753446C9EF}" dt="2023-04-10T17:10:16.949" v="9110"/>
            <ac:spMkLst>
              <pc:docMk/>
              <pc:sldMasterMk cId="2393917226" sldId="2147483660"/>
              <pc:sldLayoutMk cId="2485155386" sldId="2147483667"/>
              <ac:spMk id="7" creationId="{00000000-0000-0000-0000-000000000000}"/>
            </ac:spMkLst>
          </pc:spChg>
          <pc:spChg chg="mod">
            <ac:chgData name="Patrick Molligo" userId="3bb0837e-4947-4629-9175-5c7940436ad2" providerId="ADAL" clId="{67C7848D-26F7-45F1-9574-69753446C9EF}" dt="2023-04-09T03:56:03.418" v="1413"/>
            <ac:spMkLst>
              <pc:docMk/>
              <pc:sldMasterMk cId="2393917226" sldId="2147483660"/>
              <pc:sldLayoutMk cId="2485155386" sldId="2147483667"/>
              <ac:spMk id="9" creationId="{00000000-0000-0000-0000-000000000000}"/>
            </ac:spMkLst>
          </pc:spChg>
        </pc:sldLayoutChg>
        <pc:sldLayoutChg chg="modSp">
          <pc:chgData name="Patrick Molligo" userId="3bb0837e-4947-4629-9175-5c7940436ad2" providerId="ADAL" clId="{67C7848D-26F7-45F1-9574-69753446C9EF}" dt="2023-04-10T17:10:16.949" v="9110"/>
          <pc:sldLayoutMkLst>
            <pc:docMk/>
            <pc:sldMasterMk cId="2393917226" sldId="2147483660"/>
            <pc:sldLayoutMk cId="3121533504" sldId="2147483668"/>
          </pc:sldLayoutMkLst>
          <pc:spChg chg="mod">
            <ac:chgData name="Patrick Molligo" userId="3bb0837e-4947-4629-9175-5c7940436ad2" providerId="ADAL" clId="{67C7848D-26F7-45F1-9574-69753446C9EF}" dt="2023-04-10T17:10:16.949" v="9110"/>
            <ac:spMkLst>
              <pc:docMk/>
              <pc:sldMasterMk cId="2393917226" sldId="2147483660"/>
              <pc:sldLayoutMk cId="3121533504" sldId="2147483668"/>
              <ac:spMk id="5"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3566222146" sldId="2147483669"/>
          </pc:sldLayoutMkLst>
          <pc:spChg chg="mod">
            <ac:chgData name="Patrick Molligo" userId="3bb0837e-4947-4629-9175-5c7940436ad2" providerId="ADAL" clId="{67C7848D-26F7-45F1-9574-69753446C9EF}" dt="2023-04-10T17:10:16.949" v="9110"/>
            <ac:spMkLst>
              <pc:docMk/>
              <pc:sldMasterMk cId="2393917226" sldId="2147483660"/>
              <pc:sldLayoutMk cId="3566222146" sldId="2147483669"/>
              <ac:spMk id="5" creationId="{00000000-0000-0000-0000-000000000000}"/>
            </ac:spMkLst>
          </pc:spChg>
          <pc:spChg chg="mod">
            <ac:chgData name="Patrick Molligo" userId="3bb0837e-4947-4629-9175-5c7940436ad2" providerId="ADAL" clId="{67C7848D-26F7-45F1-9574-69753446C9EF}" dt="2023-04-09T03:56:08.808" v="1414"/>
            <ac:spMkLst>
              <pc:docMk/>
              <pc:sldMasterMk cId="2393917226" sldId="2147483660"/>
              <pc:sldLayoutMk cId="3566222146" sldId="2147483669"/>
              <ac:spMk id="7"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2463046332" sldId="2147483670"/>
          </pc:sldLayoutMkLst>
          <pc:spChg chg="mod">
            <ac:chgData name="Patrick Molligo" userId="3bb0837e-4947-4629-9175-5c7940436ad2" providerId="ADAL" clId="{67C7848D-26F7-45F1-9574-69753446C9EF}" dt="2023-04-10T17:10:16.949" v="9110"/>
            <ac:spMkLst>
              <pc:docMk/>
              <pc:sldMasterMk cId="2393917226" sldId="2147483660"/>
              <pc:sldLayoutMk cId="2463046332" sldId="2147483670"/>
              <ac:spMk id="4" creationId="{00000000-0000-0000-0000-000000000000}"/>
            </ac:spMkLst>
          </pc:spChg>
          <pc:spChg chg="mod">
            <ac:chgData name="Patrick Molligo" userId="3bb0837e-4947-4629-9175-5c7940436ad2" providerId="ADAL" clId="{67C7848D-26F7-45F1-9574-69753446C9EF}" dt="2023-04-09T03:56:12.107" v="1415"/>
            <ac:spMkLst>
              <pc:docMk/>
              <pc:sldMasterMk cId="2393917226" sldId="2147483660"/>
              <pc:sldLayoutMk cId="2463046332" sldId="2147483670"/>
              <ac:spMk id="6" creationId="{00000000-0000-0000-0000-000000000000}"/>
            </ac:spMkLst>
          </pc:spChg>
        </pc:sldLayoutChg>
        <pc:sldLayoutChg chg="modSp mod">
          <pc:chgData name="Patrick Molligo" userId="3bb0837e-4947-4629-9175-5c7940436ad2" providerId="ADAL" clId="{67C7848D-26F7-45F1-9574-69753446C9EF}" dt="2023-04-10T17:10:16.949" v="9110"/>
          <pc:sldLayoutMkLst>
            <pc:docMk/>
            <pc:sldMasterMk cId="2393917226" sldId="2147483660"/>
            <pc:sldLayoutMk cId="1601092339" sldId="2147483671"/>
          </pc:sldLayoutMkLst>
          <pc:spChg chg="mod">
            <ac:chgData name="Patrick Molligo" userId="3bb0837e-4947-4629-9175-5c7940436ad2" providerId="ADAL" clId="{67C7848D-26F7-45F1-9574-69753446C9EF}" dt="2023-04-10T17:10:16.949" v="9110"/>
            <ac:spMkLst>
              <pc:docMk/>
              <pc:sldMasterMk cId="2393917226" sldId="2147483660"/>
              <pc:sldLayoutMk cId="1601092339" sldId="2147483671"/>
              <ac:spMk id="4" creationId="{00000000-0000-0000-0000-000000000000}"/>
            </ac:spMkLst>
          </pc:spChg>
          <pc:spChg chg="mod">
            <ac:chgData name="Patrick Molligo" userId="3bb0837e-4947-4629-9175-5c7940436ad2" providerId="ADAL" clId="{67C7848D-26F7-45F1-9574-69753446C9EF}" dt="2023-04-09T03:56:14.946" v="1416"/>
            <ac:spMkLst>
              <pc:docMk/>
              <pc:sldMasterMk cId="2393917226" sldId="2147483660"/>
              <pc:sldLayoutMk cId="1601092339" sldId="2147483671"/>
              <ac:spMk id="6" creationId="{00000000-0000-0000-0000-000000000000}"/>
            </ac:spMkLst>
          </pc:spChg>
        </pc:sldLayoutChg>
      </pc:sldMasterChg>
    </pc:docChg>
  </pc:docChgLst>
  <pc:docChgLst>
    <pc:chgData name="Patrick Molligo" userId="3bb0837e-4947-4629-9175-5c7940436ad2" providerId="ADAL" clId="{0B7ED4BE-E245-414F-BCE6-261A7DBD6242}"/>
    <pc:docChg chg="undo redo custSel addSld delSld modSld sldOrd modMainMaster">
      <pc:chgData name="Patrick Molligo" userId="3bb0837e-4947-4629-9175-5c7940436ad2" providerId="ADAL" clId="{0B7ED4BE-E245-414F-BCE6-261A7DBD6242}" dt="2023-09-25T17:39:01.812" v="3397" actId="2696"/>
      <pc:docMkLst>
        <pc:docMk/>
      </pc:docMkLst>
      <pc:sldChg chg="modSp mod">
        <pc:chgData name="Patrick Molligo" userId="3bb0837e-4947-4629-9175-5c7940436ad2" providerId="ADAL" clId="{0B7ED4BE-E245-414F-BCE6-261A7DBD6242}" dt="2023-09-25T01:28:44.698" v="17"/>
        <pc:sldMkLst>
          <pc:docMk/>
          <pc:sldMk cId="349852564" sldId="256"/>
        </pc:sldMkLst>
        <pc:spChg chg="mod">
          <ac:chgData name="Patrick Molligo" userId="3bb0837e-4947-4629-9175-5c7940436ad2" providerId="ADAL" clId="{0B7ED4BE-E245-414F-BCE6-261A7DBD6242}" dt="2023-09-25T01:28:44.698" v="17"/>
          <ac:spMkLst>
            <pc:docMk/>
            <pc:sldMk cId="349852564" sldId="256"/>
            <ac:spMk id="2" creationId="{76291A4A-1768-368F-629D-944CE894698A}"/>
          </ac:spMkLst>
        </pc:spChg>
        <pc:spChg chg="mod">
          <ac:chgData name="Patrick Molligo" userId="3bb0837e-4947-4629-9175-5c7940436ad2" providerId="ADAL" clId="{0B7ED4BE-E245-414F-BCE6-261A7DBD6242}" dt="2023-09-25T01:28:21.498" v="10" actId="20577"/>
          <ac:spMkLst>
            <pc:docMk/>
            <pc:sldMk cId="349852564" sldId="256"/>
            <ac:spMk id="3" creationId="{ADC3A071-3C33-E626-4B4F-6C99F181CC81}"/>
          </ac:spMkLst>
        </pc:spChg>
      </pc:sldChg>
      <pc:sldChg chg="addSp delSp modSp del mod ord">
        <pc:chgData name="Patrick Molligo" userId="3bb0837e-4947-4629-9175-5c7940436ad2" providerId="ADAL" clId="{0B7ED4BE-E245-414F-BCE6-261A7DBD6242}" dt="2023-09-25T06:45:48.247" v="3190" actId="2696"/>
        <pc:sldMkLst>
          <pc:docMk/>
          <pc:sldMk cId="30080763" sldId="257"/>
        </pc:sldMkLst>
        <pc:spChg chg="del mod">
          <ac:chgData name="Patrick Molligo" userId="3bb0837e-4947-4629-9175-5c7940436ad2" providerId="ADAL" clId="{0B7ED4BE-E245-414F-BCE6-261A7DBD6242}" dt="2023-09-25T06:45:45.960" v="3189" actId="478"/>
          <ac:spMkLst>
            <pc:docMk/>
            <pc:sldMk cId="30080763" sldId="257"/>
            <ac:spMk id="3" creationId="{B3967D59-F6E7-DE8E-FE01-F5950EEA92F5}"/>
          </ac:spMkLst>
        </pc:spChg>
        <pc:spChg chg="add mod">
          <ac:chgData name="Patrick Molligo" userId="3bb0837e-4947-4629-9175-5c7940436ad2" providerId="ADAL" clId="{0B7ED4BE-E245-414F-BCE6-261A7DBD6242}" dt="2023-09-25T06:45:45.960" v="3189" actId="478"/>
          <ac:spMkLst>
            <pc:docMk/>
            <pc:sldMk cId="30080763" sldId="257"/>
            <ac:spMk id="10" creationId="{9BE93143-08E1-55D3-0121-EA6C3A45B305}"/>
          </ac:spMkLst>
        </pc:spChg>
      </pc:sldChg>
      <pc:sldChg chg="del">
        <pc:chgData name="Patrick Molligo" userId="3bb0837e-4947-4629-9175-5c7940436ad2" providerId="ADAL" clId="{0B7ED4BE-E245-414F-BCE6-261A7DBD6242}" dt="2023-09-25T01:30:39.212" v="25" actId="47"/>
        <pc:sldMkLst>
          <pc:docMk/>
          <pc:sldMk cId="4113640855" sldId="258"/>
        </pc:sldMkLst>
      </pc:sldChg>
      <pc:sldChg chg="modSp mod addAnim delAnim modAnim chgLayout">
        <pc:chgData name="Patrick Molligo" userId="3bb0837e-4947-4629-9175-5c7940436ad2" providerId="ADAL" clId="{0B7ED4BE-E245-414F-BCE6-261A7DBD6242}" dt="2023-09-25T05:02:31.958" v="2162"/>
        <pc:sldMkLst>
          <pc:docMk/>
          <pc:sldMk cId="4144446268" sldId="262"/>
        </pc:sldMkLst>
        <pc:spChg chg="mod ord">
          <ac:chgData name="Patrick Molligo" userId="3bb0837e-4947-4629-9175-5c7940436ad2" providerId="ADAL" clId="{0B7ED4BE-E245-414F-BCE6-261A7DBD6242}" dt="2023-09-25T03:37:19.899" v="1000" actId="700"/>
          <ac:spMkLst>
            <pc:docMk/>
            <pc:sldMk cId="4144446268" sldId="262"/>
            <ac:spMk id="2" creationId="{5549AD20-51CA-791C-D142-EE7F9B3535B4}"/>
          </ac:spMkLst>
        </pc:spChg>
        <pc:spChg chg="mod ord">
          <ac:chgData name="Patrick Molligo" userId="3bb0837e-4947-4629-9175-5c7940436ad2" providerId="ADAL" clId="{0B7ED4BE-E245-414F-BCE6-261A7DBD6242}" dt="2023-09-25T04:23:37.406" v="1555" actId="27636"/>
          <ac:spMkLst>
            <pc:docMk/>
            <pc:sldMk cId="4144446268" sldId="262"/>
            <ac:spMk id="3" creationId="{7348A770-5618-DD09-65EE-B1B791C8B020}"/>
          </ac:spMkLst>
        </pc:spChg>
        <pc:spChg chg="mod ord">
          <ac:chgData name="Patrick Molligo" userId="3bb0837e-4947-4629-9175-5c7940436ad2" providerId="ADAL" clId="{0B7ED4BE-E245-414F-BCE6-261A7DBD6242}" dt="2023-09-25T03:37:19.899" v="1000" actId="700"/>
          <ac:spMkLst>
            <pc:docMk/>
            <pc:sldMk cId="4144446268" sldId="262"/>
            <ac:spMk id="4" creationId="{B1905456-90E1-75FF-EF12-D7F55CDB8839}"/>
          </ac:spMkLst>
        </pc:spChg>
        <pc:spChg chg="mod ord">
          <ac:chgData name="Patrick Molligo" userId="3bb0837e-4947-4629-9175-5c7940436ad2" providerId="ADAL" clId="{0B7ED4BE-E245-414F-BCE6-261A7DBD6242}" dt="2023-09-25T03:37:19.899" v="1000" actId="700"/>
          <ac:spMkLst>
            <pc:docMk/>
            <pc:sldMk cId="4144446268" sldId="262"/>
            <ac:spMk id="6" creationId="{F2115AE0-35B0-CC29-92A1-5233C9EA1D4B}"/>
          </ac:spMkLst>
        </pc:spChg>
        <pc:spChg chg="mod ord">
          <ac:chgData name="Patrick Molligo" userId="3bb0837e-4947-4629-9175-5c7940436ad2" providerId="ADAL" clId="{0B7ED4BE-E245-414F-BCE6-261A7DBD6242}" dt="2023-09-25T03:37:19.899" v="1000" actId="700"/>
          <ac:spMkLst>
            <pc:docMk/>
            <pc:sldMk cId="4144446268" sldId="262"/>
            <ac:spMk id="7" creationId="{2F77F8EE-5E3C-46B9-93EB-622EC5E5FD64}"/>
          </ac:spMkLst>
        </pc:spChg>
      </pc:sldChg>
      <pc:sldChg chg="add del">
        <pc:chgData name="Patrick Molligo" userId="3bb0837e-4947-4629-9175-5c7940436ad2" providerId="ADAL" clId="{0B7ED4BE-E245-414F-BCE6-261A7DBD6242}" dt="2023-09-25T03:44:09.515" v="1097"/>
        <pc:sldMkLst>
          <pc:docMk/>
          <pc:sldMk cId="1837072187" sldId="263"/>
        </pc:sldMkLst>
      </pc:sldChg>
      <pc:sldChg chg="modNotesTx">
        <pc:chgData name="Patrick Molligo" userId="3bb0837e-4947-4629-9175-5c7940436ad2" providerId="ADAL" clId="{0B7ED4BE-E245-414F-BCE6-261A7DBD6242}" dt="2023-09-25T03:56:51.152" v="1366" actId="20577"/>
        <pc:sldMkLst>
          <pc:docMk/>
          <pc:sldMk cId="919009066" sldId="264"/>
        </pc:sldMkLst>
      </pc:sldChg>
      <pc:sldChg chg="delSp mod ord">
        <pc:chgData name="Patrick Molligo" userId="3bb0837e-4947-4629-9175-5c7940436ad2" providerId="ADAL" clId="{0B7ED4BE-E245-414F-BCE6-261A7DBD6242}" dt="2023-09-25T01:43:59.810" v="121" actId="478"/>
        <pc:sldMkLst>
          <pc:docMk/>
          <pc:sldMk cId="2362260247" sldId="270"/>
        </pc:sldMkLst>
        <pc:spChg chg="del">
          <ac:chgData name="Patrick Molligo" userId="3bb0837e-4947-4629-9175-5c7940436ad2" providerId="ADAL" clId="{0B7ED4BE-E245-414F-BCE6-261A7DBD6242}" dt="2023-09-25T01:43:59.810" v="121" actId="478"/>
          <ac:spMkLst>
            <pc:docMk/>
            <pc:sldMk cId="2362260247" sldId="270"/>
            <ac:spMk id="20" creationId="{4889EE60-571A-D77D-0353-3ACA290AD7D7}"/>
          </ac:spMkLst>
        </pc:spChg>
      </pc:sldChg>
      <pc:sldChg chg="addSp modSp mod ord modAnim modNotesTx">
        <pc:chgData name="Patrick Molligo" userId="3bb0837e-4947-4629-9175-5c7940436ad2" providerId="ADAL" clId="{0B7ED4BE-E245-414F-BCE6-261A7DBD6242}" dt="2023-09-25T05:14:10.586" v="2625" actId="20577"/>
        <pc:sldMkLst>
          <pc:docMk/>
          <pc:sldMk cId="1548654247" sldId="271"/>
        </pc:sldMkLst>
        <pc:spChg chg="mod">
          <ac:chgData name="Patrick Molligo" userId="3bb0837e-4947-4629-9175-5c7940436ad2" providerId="ADAL" clId="{0B7ED4BE-E245-414F-BCE6-261A7DBD6242}" dt="2023-09-25T05:14:10.586" v="2625" actId="20577"/>
          <ac:spMkLst>
            <pc:docMk/>
            <pc:sldMk cId="1548654247" sldId="271"/>
            <ac:spMk id="2" creationId="{B89F3DAD-4157-712F-7AF2-633B7924538A}"/>
          </ac:spMkLst>
        </pc:spChg>
        <pc:spChg chg="mod">
          <ac:chgData name="Patrick Molligo" userId="3bb0837e-4947-4629-9175-5c7940436ad2" providerId="ADAL" clId="{0B7ED4BE-E245-414F-BCE6-261A7DBD6242}" dt="2023-09-25T03:53:48.224" v="1122" actId="21"/>
          <ac:spMkLst>
            <pc:docMk/>
            <pc:sldMk cId="1548654247" sldId="271"/>
            <ac:spMk id="3" creationId="{F436C92C-B11A-50D4-78CD-279260E00F74}"/>
          </ac:spMkLst>
        </pc:spChg>
        <pc:spChg chg="add mod">
          <ac:chgData name="Patrick Molligo" userId="3bb0837e-4947-4629-9175-5c7940436ad2" providerId="ADAL" clId="{0B7ED4BE-E245-414F-BCE6-261A7DBD6242}" dt="2023-09-25T03:58:04.603" v="1415" actId="1076"/>
          <ac:spMkLst>
            <pc:docMk/>
            <pc:sldMk cId="1548654247" sldId="271"/>
            <ac:spMk id="9" creationId="{3728F752-7AF5-7432-41D9-3C96D08C3E11}"/>
          </ac:spMkLst>
        </pc:spChg>
        <pc:spChg chg="mod">
          <ac:chgData name="Patrick Molligo" userId="3bb0837e-4947-4629-9175-5c7940436ad2" providerId="ADAL" clId="{0B7ED4BE-E245-414F-BCE6-261A7DBD6242}" dt="2023-09-25T03:57:55.400" v="1412" actId="6549"/>
          <ac:spMkLst>
            <pc:docMk/>
            <pc:sldMk cId="1548654247" sldId="271"/>
            <ac:spMk id="15" creationId="{11F8D2FE-B0F8-7C15-09C4-6E3A87B975EE}"/>
          </ac:spMkLst>
        </pc:spChg>
        <pc:spChg chg="mod">
          <ac:chgData name="Patrick Molligo" userId="3bb0837e-4947-4629-9175-5c7940436ad2" providerId="ADAL" clId="{0B7ED4BE-E245-414F-BCE6-261A7DBD6242}" dt="2023-09-25T03:56:19.934" v="1350" actId="21"/>
          <ac:spMkLst>
            <pc:docMk/>
            <pc:sldMk cId="1548654247" sldId="271"/>
            <ac:spMk id="17" creationId="{BB18CBE7-6AAF-76C5-9714-BFC5B944F448}"/>
          </ac:spMkLst>
        </pc:spChg>
        <pc:spChg chg="mod">
          <ac:chgData name="Patrick Molligo" userId="3bb0837e-4947-4629-9175-5c7940436ad2" providerId="ADAL" clId="{0B7ED4BE-E245-414F-BCE6-261A7DBD6242}" dt="2023-09-25T03:58:01.052" v="1413" actId="1076"/>
          <ac:spMkLst>
            <pc:docMk/>
            <pc:sldMk cId="1548654247" sldId="271"/>
            <ac:spMk id="20" creationId="{72D2E24E-3FC5-544D-77DF-4C97B88DD1A9}"/>
          </ac:spMkLst>
        </pc:spChg>
        <pc:spChg chg="mod">
          <ac:chgData name="Patrick Molligo" userId="3bb0837e-4947-4629-9175-5c7940436ad2" providerId="ADAL" clId="{0B7ED4BE-E245-414F-BCE6-261A7DBD6242}" dt="2023-09-25T03:56:32.827" v="1352" actId="21"/>
          <ac:spMkLst>
            <pc:docMk/>
            <pc:sldMk cId="1548654247" sldId="271"/>
            <ac:spMk id="21" creationId="{7E31D106-59F1-6D47-9FED-4126E500AD97}"/>
          </ac:spMkLst>
        </pc:spChg>
      </pc:sldChg>
      <pc:sldChg chg="delSp mod ord">
        <pc:chgData name="Patrick Molligo" userId="3bb0837e-4947-4629-9175-5c7940436ad2" providerId="ADAL" clId="{0B7ED4BE-E245-414F-BCE6-261A7DBD6242}" dt="2023-09-25T04:33:48.967" v="1845" actId="478"/>
        <pc:sldMkLst>
          <pc:docMk/>
          <pc:sldMk cId="4149703356" sldId="273"/>
        </pc:sldMkLst>
        <pc:spChg chg="del">
          <ac:chgData name="Patrick Molligo" userId="3bb0837e-4947-4629-9175-5c7940436ad2" providerId="ADAL" clId="{0B7ED4BE-E245-414F-BCE6-261A7DBD6242}" dt="2023-09-25T04:33:48.967" v="1845" actId="478"/>
          <ac:spMkLst>
            <pc:docMk/>
            <pc:sldMk cId="4149703356" sldId="273"/>
            <ac:spMk id="17" creationId="{90C26B07-881B-B33D-9462-27300363A7CF}"/>
          </ac:spMkLst>
        </pc:spChg>
      </pc:sldChg>
      <pc:sldChg chg="del">
        <pc:chgData name="Patrick Molligo" userId="3bb0837e-4947-4629-9175-5c7940436ad2" providerId="ADAL" clId="{0B7ED4BE-E245-414F-BCE6-261A7DBD6242}" dt="2023-09-25T01:40:16.238" v="110" actId="47"/>
        <pc:sldMkLst>
          <pc:docMk/>
          <pc:sldMk cId="2025784183" sldId="280"/>
        </pc:sldMkLst>
      </pc:sldChg>
      <pc:sldChg chg="del modNotesTx">
        <pc:chgData name="Patrick Molligo" userId="3bb0837e-4947-4629-9175-5c7940436ad2" providerId="ADAL" clId="{0B7ED4BE-E245-414F-BCE6-261A7DBD6242}" dt="2023-09-25T03:34:08.383" v="930" actId="47"/>
        <pc:sldMkLst>
          <pc:docMk/>
          <pc:sldMk cId="4218025244" sldId="281"/>
        </pc:sldMkLst>
      </pc:sldChg>
      <pc:sldChg chg="ord">
        <pc:chgData name="Patrick Molligo" userId="3bb0837e-4947-4629-9175-5c7940436ad2" providerId="ADAL" clId="{0B7ED4BE-E245-414F-BCE6-261A7DBD6242}" dt="2023-09-25T03:57:49.455" v="1411"/>
        <pc:sldMkLst>
          <pc:docMk/>
          <pc:sldMk cId="2072711432" sldId="282"/>
        </pc:sldMkLst>
      </pc:sldChg>
      <pc:sldChg chg="addSp delSp modSp mod ord modAnim">
        <pc:chgData name="Patrick Molligo" userId="3bb0837e-4947-4629-9175-5c7940436ad2" providerId="ADAL" clId="{0B7ED4BE-E245-414F-BCE6-261A7DBD6242}" dt="2023-09-25T17:38:52.927" v="3396"/>
        <pc:sldMkLst>
          <pc:docMk/>
          <pc:sldMk cId="2320125099" sldId="286"/>
        </pc:sldMkLst>
        <pc:spChg chg="mod">
          <ac:chgData name="Patrick Molligo" userId="3bb0837e-4947-4629-9175-5c7940436ad2" providerId="ADAL" clId="{0B7ED4BE-E245-414F-BCE6-261A7DBD6242}" dt="2023-09-25T02:08:00.973" v="233" actId="115"/>
          <ac:spMkLst>
            <pc:docMk/>
            <pc:sldMk cId="2320125099" sldId="286"/>
            <ac:spMk id="3" creationId="{1ECDE8C3-E381-664D-2C09-946D02D6A26D}"/>
          </ac:spMkLst>
        </pc:spChg>
        <pc:spChg chg="add mod">
          <ac:chgData name="Patrick Molligo" userId="3bb0837e-4947-4629-9175-5c7940436ad2" providerId="ADAL" clId="{0B7ED4BE-E245-414F-BCE6-261A7DBD6242}" dt="2023-09-25T02:20:33.472" v="394" actId="1076"/>
          <ac:spMkLst>
            <pc:docMk/>
            <pc:sldMk cId="2320125099" sldId="286"/>
            <ac:spMk id="5" creationId="{D1154104-F6E1-F207-250F-D26B5AC35FD1}"/>
          </ac:spMkLst>
        </pc:spChg>
        <pc:spChg chg="del">
          <ac:chgData name="Patrick Molligo" userId="3bb0837e-4947-4629-9175-5c7940436ad2" providerId="ADAL" clId="{0B7ED4BE-E245-414F-BCE6-261A7DBD6242}" dt="2023-09-25T05:03:14.892" v="2163" actId="478"/>
          <ac:spMkLst>
            <pc:docMk/>
            <pc:sldMk cId="2320125099" sldId="286"/>
            <ac:spMk id="7" creationId="{91FA7A8B-5820-F663-5B2C-5A2D7A3AFD07}"/>
          </ac:spMkLst>
        </pc:spChg>
      </pc:sldChg>
      <pc:sldChg chg="delSp modSp mod ord">
        <pc:chgData name="Patrick Molligo" userId="3bb0837e-4947-4629-9175-5c7940436ad2" providerId="ADAL" clId="{0B7ED4BE-E245-414F-BCE6-261A7DBD6242}" dt="2023-09-25T04:34:54.967" v="1849" actId="20577"/>
        <pc:sldMkLst>
          <pc:docMk/>
          <pc:sldMk cId="2203537074" sldId="287"/>
        </pc:sldMkLst>
        <pc:spChg chg="mod">
          <ac:chgData name="Patrick Molligo" userId="3bb0837e-4947-4629-9175-5c7940436ad2" providerId="ADAL" clId="{0B7ED4BE-E245-414F-BCE6-261A7DBD6242}" dt="2023-09-25T04:34:54.967" v="1849" actId="20577"/>
          <ac:spMkLst>
            <pc:docMk/>
            <pc:sldMk cId="2203537074" sldId="287"/>
            <ac:spMk id="7" creationId="{47EC5BF8-56A5-EF73-FE4B-C487BCBB92B1}"/>
          </ac:spMkLst>
        </pc:spChg>
        <pc:spChg chg="del">
          <ac:chgData name="Patrick Molligo" userId="3bb0837e-4947-4629-9175-5c7940436ad2" providerId="ADAL" clId="{0B7ED4BE-E245-414F-BCE6-261A7DBD6242}" dt="2023-09-25T04:33:41.400" v="1844" actId="478"/>
          <ac:spMkLst>
            <pc:docMk/>
            <pc:sldMk cId="2203537074" sldId="287"/>
            <ac:spMk id="17" creationId="{E3D3877D-082C-9081-D896-D9A59DB67E69}"/>
          </ac:spMkLst>
        </pc:spChg>
      </pc:sldChg>
      <pc:sldChg chg="ord">
        <pc:chgData name="Patrick Molligo" userId="3bb0837e-4947-4629-9175-5c7940436ad2" providerId="ADAL" clId="{0B7ED4BE-E245-414F-BCE6-261A7DBD6242}" dt="2023-09-25T01:30:18.567" v="24"/>
        <pc:sldMkLst>
          <pc:docMk/>
          <pc:sldMk cId="3090928752" sldId="288"/>
        </pc:sldMkLst>
      </pc:sldChg>
      <pc:sldChg chg="modSp">
        <pc:chgData name="Patrick Molligo" userId="3bb0837e-4947-4629-9175-5c7940436ad2" providerId="ADAL" clId="{0B7ED4BE-E245-414F-BCE6-261A7DBD6242}" dt="2023-09-25T01:42:37.936" v="120" actId="20577"/>
        <pc:sldMkLst>
          <pc:docMk/>
          <pc:sldMk cId="1260127125" sldId="289"/>
        </pc:sldMkLst>
        <pc:graphicFrameChg chg="mod">
          <ac:chgData name="Patrick Molligo" userId="3bb0837e-4947-4629-9175-5c7940436ad2" providerId="ADAL" clId="{0B7ED4BE-E245-414F-BCE6-261A7DBD6242}" dt="2023-09-25T01:42:37.936" v="120" actId="20577"/>
          <ac:graphicFrameMkLst>
            <pc:docMk/>
            <pc:sldMk cId="1260127125" sldId="289"/>
            <ac:graphicFrameMk id="3" creationId="{E9A3987D-1473-391E-E991-B0C04373BFAC}"/>
          </ac:graphicFrameMkLst>
        </pc:graphicFrameChg>
      </pc:sldChg>
      <pc:sldChg chg="delSp modSp mod ord">
        <pc:chgData name="Patrick Molligo" userId="3bb0837e-4947-4629-9175-5c7940436ad2" providerId="ADAL" clId="{0B7ED4BE-E245-414F-BCE6-261A7DBD6242}" dt="2023-09-25T05:05:20.284" v="2169" actId="1076"/>
        <pc:sldMkLst>
          <pc:docMk/>
          <pc:sldMk cId="1845926199" sldId="290"/>
        </pc:sldMkLst>
        <pc:spChg chg="mod">
          <ac:chgData name="Patrick Molligo" userId="3bb0837e-4947-4629-9175-5c7940436ad2" providerId="ADAL" clId="{0B7ED4BE-E245-414F-BCE6-261A7DBD6242}" dt="2023-09-25T03:33:50.398" v="929"/>
          <ac:spMkLst>
            <pc:docMk/>
            <pc:sldMk cId="1845926199" sldId="290"/>
            <ac:spMk id="2" creationId="{D68D6FDD-1CC5-9F62-CBB5-B58144944498}"/>
          </ac:spMkLst>
        </pc:spChg>
        <pc:spChg chg="del">
          <ac:chgData name="Patrick Molligo" userId="3bb0837e-4947-4629-9175-5c7940436ad2" providerId="ADAL" clId="{0B7ED4BE-E245-414F-BCE6-261A7DBD6242}" dt="2023-09-25T03:33:23.047" v="926" actId="478"/>
          <ac:spMkLst>
            <pc:docMk/>
            <pc:sldMk cId="1845926199" sldId="290"/>
            <ac:spMk id="17" creationId="{E3D3877D-082C-9081-D896-D9A59DB67E69}"/>
          </ac:spMkLst>
        </pc:spChg>
        <pc:graphicFrameChg chg="mod">
          <ac:chgData name="Patrick Molligo" userId="3bb0837e-4947-4629-9175-5c7940436ad2" providerId="ADAL" clId="{0B7ED4BE-E245-414F-BCE6-261A7DBD6242}" dt="2023-09-25T05:05:20.284" v="2169" actId="1076"/>
          <ac:graphicFrameMkLst>
            <pc:docMk/>
            <pc:sldMk cId="1845926199" sldId="290"/>
            <ac:graphicFrameMk id="6" creationId="{B3970255-FCE9-4380-8EB0-9EE99B1E7A2D}"/>
          </ac:graphicFrameMkLst>
        </pc:graphicFrameChg>
      </pc:sldChg>
      <pc:sldChg chg="ord">
        <pc:chgData name="Patrick Molligo" userId="3bb0837e-4947-4629-9175-5c7940436ad2" providerId="ADAL" clId="{0B7ED4BE-E245-414F-BCE6-261A7DBD6242}" dt="2023-09-25T01:38:14.134" v="106"/>
        <pc:sldMkLst>
          <pc:docMk/>
          <pc:sldMk cId="1970063171" sldId="291"/>
        </pc:sldMkLst>
      </pc:sldChg>
      <pc:sldChg chg="ord">
        <pc:chgData name="Patrick Molligo" userId="3bb0837e-4947-4629-9175-5c7940436ad2" providerId="ADAL" clId="{0B7ED4BE-E245-414F-BCE6-261A7DBD6242}" dt="2023-09-25T01:39:27.112" v="108"/>
        <pc:sldMkLst>
          <pc:docMk/>
          <pc:sldMk cId="1700127592" sldId="292"/>
        </pc:sldMkLst>
      </pc:sldChg>
      <pc:sldChg chg="ord">
        <pc:chgData name="Patrick Molligo" userId="3bb0837e-4947-4629-9175-5c7940436ad2" providerId="ADAL" clId="{0B7ED4BE-E245-414F-BCE6-261A7DBD6242}" dt="2023-09-25T03:58:17.182" v="1417"/>
        <pc:sldMkLst>
          <pc:docMk/>
          <pc:sldMk cId="4052917876" sldId="293"/>
        </pc:sldMkLst>
      </pc:sldChg>
      <pc:sldChg chg="modSp mod ord">
        <pc:chgData name="Patrick Molligo" userId="3bb0837e-4947-4629-9175-5c7940436ad2" providerId="ADAL" clId="{0B7ED4BE-E245-414F-BCE6-261A7DBD6242}" dt="2023-09-25T05:00:00.996" v="2100"/>
        <pc:sldMkLst>
          <pc:docMk/>
          <pc:sldMk cId="1286564088" sldId="294"/>
        </pc:sldMkLst>
        <pc:spChg chg="mod">
          <ac:chgData name="Patrick Molligo" userId="3bb0837e-4947-4629-9175-5c7940436ad2" providerId="ADAL" clId="{0B7ED4BE-E245-414F-BCE6-261A7DBD6242}" dt="2023-09-25T05:00:00.996" v="2100"/>
          <ac:spMkLst>
            <pc:docMk/>
            <pc:sldMk cId="1286564088" sldId="294"/>
            <ac:spMk id="3" creationId="{1167D7D7-86C8-BA7C-1AC7-9372CF8B8F55}"/>
          </ac:spMkLst>
        </pc:spChg>
      </pc:sldChg>
      <pc:sldChg chg="del">
        <pc:chgData name="Patrick Molligo" userId="3bb0837e-4947-4629-9175-5c7940436ad2" providerId="ADAL" clId="{0B7ED4BE-E245-414F-BCE6-261A7DBD6242}" dt="2023-09-25T06:26:07.111" v="2639" actId="47"/>
        <pc:sldMkLst>
          <pc:docMk/>
          <pc:sldMk cId="445062552" sldId="297"/>
        </pc:sldMkLst>
      </pc:sldChg>
      <pc:sldChg chg="addSp delSp modSp new mod ord modNotesTx">
        <pc:chgData name="Patrick Molligo" userId="3bb0837e-4947-4629-9175-5c7940436ad2" providerId="ADAL" clId="{0B7ED4BE-E245-414F-BCE6-261A7DBD6242}" dt="2023-09-25T06:48:32.976" v="3237" actId="6549"/>
        <pc:sldMkLst>
          <pc:docMk/>
          <pc:sldMk cId="3144448643" sldId="298"/>
        </pc:sldMkLst>
        <pc:spChg chg="mod">
          <ac:chgData name="Patrick Molligo" userId="3bb0837e-4947-4629-9175-5c7940436ad2" providerId="ADAL" clId="{0B7ED4BE-E245-414F-BCE6-261A7DBD6242}" dt="2023-09-25T06:48:32.976" v="3237" actId="6549"/>
          <ac:spMkLst>
            <pc:docMk/>
            <pc:sldMk cId="3144448643" sldId="298"/>
            <ac:spMk id="2" creationId="{0A6CDB6E-E80D-0A83-F8AE-ED7DE0B7914A}"/>
          </ac:spMkLst>
        </pc:spChg>
        <pc:spChg chg="del">
          <ac:chgData name="Patrick Molligo" userId="3bb0837e-4947-4629-9175-5c7940436ad2" providerId="ADAL" clId="{0B7ED4BE-E245-414F-BCE6-261A7DBD6242}" dt="2023-09-25T03:59:52.977" v="1423"/>
          <ac:spMkLst>
            <pc:docMk/>
            <pc:sldMk cId="3144448643" sldId="298"/>
            <ac:spMk id="3" creationId="{268CB988-AB1D-4B6E-6052-4F7622FAAD2F}"/>
          </ac:spMkLst>
        </pc:spChg>
        <pc:spChg chg="add mod">
          <ac:chgData name="Patrick Molligo" userId="3bb0837e-4947-4629-9175-5c7940436ad2" providerId="ADAL" clId="{0B7ED4BE-E245-414F-BCE6-261A7DBD6242}" dt="2023-09-25T06:37:15.321" v="3122" actId="1076"/>
          <ac:spMkLst>
            <pc:docMk/>
            <pc:sldMk cId="3144448643" sldId="298"/>
            <ac:spMk id="11" creationId="{B8FF381B-5A2C-169E-DCC5-562F12894844}"/>
          </ac:spMkLst>
        </pc:spChg>
        <pc:picChg chg="add mod">
          <ac:chgData name="Patrick Molligo" userId="3bb0837e-4947-4629-9175-5c7940436ad2" providerId="ADAL" clId="{0B7ED4BE-E245-414F-BCE6-261A7DBD6242}" dt="2023-09-25T06:35:26.002" v="3065" actId="1076"/>
          <ac:picMkLst>
            <pc:docMk/>
            <pc:sldMk cId="3144448643" sldId="298"/>
            <ac:picMk id="10" creationId="{86C198E2-C0B7-0BCE-0C64-6E38B5168042}"/>
          </ac:picMkLst>
        </pc:picChg>
      </pc:sldChg>
      <pc:sldChg chg="del">
        <pc:chgData name="Patrick Molligo" userId="3bb0837e-4947-4629-9175-5c7940436ad2" providerId="ADAL" clId="{0B7ED4BE-E245-414F-BCE6-261A7DBD6242}" dt="2023-09-24T18:18:13.085" v="0" actId="2696"/>
        <pc:sldMkLst>
          <pc:docMk/>
          <pc:sldMk cId="3333919244" sldId="298"/>
        </pc:sldMkLst>
      </pc:sldChg>
      <pc:sldChg chg="modSp new mod modAnim">
        <pc:chgData name="Patrick Molligo" userId="3bb0837e-4947-4629-9175-5c7940436ad2" providerId="ADAL" clId="{0B7ED4BE-E245-414F-BCE6-261A7DBD6242}" dt="2023-09-25T03:26:33.343" v="759"/>
        <pc:sldMkLst>
          <pc:docMk/>
          <pc:sldMk cId="1641537362" sldId="299"/>
        </pc:sldMkLst>
        <pc:spChg chg="mod">
          <ac:chgData name="Patrick Molligo" userId="3bb0837e-4947-4629-9175-5c7940436ad2" providerId="ADAL" clId="{0B7ED4BE-E245-414F-BCE6-261A7DBD6242}" dt="2023-09-25T02:25:13.104" v="420" actId="20577"/>
          <ac:spMkLst>
            <pc:docMk/>
            <pc:sldMk cId="1641537362" sldId="299"/>
            <ac:spMk id="2" creationId="{36DF7440-FF8F-36A9-5BA3-7EFF793F5011}"/>
          </ac:spMkLst>
        </pc:spChg>
        <pc:spChg chg="mod">
          <ac:chgData name="Patrick Molligo" userId="3bb0837e-4947-4629-9175-5c7940436ad2" providerId="ADAL" clId="{0B7ED4BE-E245-414F-BCE6-261A7DBD6242}" dt="2023-09-25T03:24:29.451" v="750" actId="20577"/>
          <ac:spMkLst>
            <pc:docMk/>
            <pc:sldMk cId="1641537362" sldId="299"/>
            <ac:spMk id="3" creationId="{8D3BD6D0-20CB-B410-0758-AA30A409EB66}"/>
          </ac:spMkLst>
        </pc:spChg>
      </pc:sldChg>
      <pc:sldChg chg="modSp new mod modAnim">
        <pc:chgData name="Patrick Molligo" userId="3bb0837e-4947-4629-9175-5c7940436ad2" providerId="ADAL" clId="{0B7ED4BE-E245-414F-BCE6-261A7DBD6242}" dt="2023-09-25T06:47:43.990" v="3224"/>
        <pc:sldMkLst>
          <pc:docMk/>
          <pc:sldMk cId="3522108690" sldId="300"/>
        </pc:sldMkLst>
        <pc:spChg chg="mod">
          <ac:chgData name="Patrick Molligo" userId="3bb0837e-4947-4629-9175-5c7940436ad2" providerId="ADAL" clId="{0B7ED4BE-E245-414F-BCE6-261A7DBD6242}" dt="2023-09-25T04:42:47.321" v="2081" actId="14100"/>
          <ac:spMkLst>
            <pc:docMk/>
            <pc:sldMk cId="3522108690" sldId="300"/>
            <ac:spMk id="2" creationId="{8267083D-3C27-C4D7-A245-336BB3BC1235}"/>
          </ac:spMkLst>
        </pc:spChg>
        <pc:spChg chg="mod">
          <ac:chgData name="Patrick Molligo" userId="3bb0837e-4947-4629-9175-5c7940436ad2" providerId="ADAL" clId="{0B7ED4BE-E245-414F-BCE6-261A7DBD6242}" dt="2023-09-25T06:47:34.214" v="3223" actId="20577"/>
          <ac:spMkLst>
            <pc:docMk/>
            <pc:sldMk cId="3522108690" sldId="300"/>
            <ac:spMk id="3" creationId="{DE69BE28-5234-81EC-494F-FD9CA13D36AC}"/>
          </ac:spMkLst>
        </pc:spChg>
      </pc:sldChg>
      <pc:sldChg chg="addSp delSp modSp new mod">
        <pc:chgData name="Patrick Molligo" userId="3bb0837e-4947-4629-9175-5c7940436ad2" providerId="ADAL" clId="{0B7ED4BE-E245-414F-BCE6-261A7DBD6242}" dt="2023-09-25T04:38:27.016" v="1998" actId="20577"/>
        <pc:sldMkLst>
          <pc:docMk/>
          <pc:sldMk cId="3656267308" sldId="301"/>
        </pc:sldMkLst>
        <pc:spChg chg="mod">
          <ac:chgData name="Patrick Molligo" userId="3bb0837e-4947-4629-9175-5c7940436ad2" providerId="ADAL" clId="{0B7ED4BE-E245-414F-BCE6-261A7DBD6242}" dt="2023-09-25T04:35:55.601" v="1885" actId="20577"/>
          <ac:spMkLst>
            <pc:docMk/>
            <pc:sldMk cId="3656267308" sldId="301"/>
            <ac:spMk id="2" creationId="{6A3CB741-1A21-392F-8E5C-C361F35427BF}"/>
          </ac:spMkLst>
        </pc:spChg>
        <pc:spChg chg="del">
          <ac:chgData name="Patrick Molligo" userId="3bb0837e-4947-4629-9175-5c7940436ad2" providerId="ADAL" clId="{0B7ED4BE-E245-414F-BCE6-261A7DBD6242}" dt="2023-09-25T03:29:12.295" v="800"/>
          <ac:spMkLst>
            <pc:docMk/>
            <pc:sldMk cId="3656267308" sldId="301"/>
            <ac:spMk id="3" creationId="{A787E8C4-49C5-C114-7360-65A9C98C122D}"/>
          </ac:spMkLst>
        </pc:spChg>
        <pc:spChg chg="add mod">
          <ac:chgData name="Patrick Molligo" userId="3bb0837e-4947-4629-9175-5c7940436ad2" providerId="ADAL" clId="{0B7ED4BE-E245-414F-BCE6-261A7DBD6242}" dt="2023-09-25T03:32:15.250" v="920" actId="1076"/>
          <ac:spMkLst>
            <pc:docMk/>
            <pc:sldMk cId="3656267308" sldId="301"/>
            <ac:spMk id="9" creationId="{3A301FE2-9C1A-9D0E-D7C2-D03CCDAB82F8}"/>
          </ac:spMkLst>
        </pc:spChg>
        <pc:spChg chg="add mod">
          <ac:chgData name="Patrick Molligo" userId="3bb0837e-4947-4629-9175-5c7940436ad2" providerId="ADAL" clId="{0B7ED4BE-E245-414F-BCE6-261A7DBD6242}" dt="2023-09-25T04:38:27.016" v="1998" actId="20577"/>
          <ac:spMkLst>
            <pc:docMk/>
            <pc:sldMk cId="3656267308" sldId="301"/>
            <ac:spMk id="13" creationId="{D0D992CF-3698-E7A3-7D88-2D7E609DB1EF}"/>
          </ac:spMkLst>
        </pc:spChg>
        <pc:picChg chg="add del mod ord modCrop">
          <ac:chgData name="Patrick Molligo" userId="3bb0837e-4947-4629-9175-5c7940436ad2" providerId="ADAL" clId="{0B7ED4BE-E245-414F-BCE6-261A7DBD6242}" dt="2023-09-25T04:24:23.202" v="1557" actId="478"/>
          <ac:picMkLst>
            <pc:docMk/>
            <pc:sldMk cId="3656267308" sldId="301"/>
            <ac:picMk id="8" creationId="{9C67CD86-18E6-4C16-9CEF-47E91301AFF3}"/>
          </ac:picMkLst>
        </pc:picChg>
      </pc:sldChg>
      <pc:sldChg chg="addSp delSp modSp new mod">
        <pc:chgData name="Patrick Molligo" userId="3bb0837e-4947-4629-9175-5c7940436ad2" providerId="ADAL" clId="{0B7ED4BE-E245-414F-BCE6-261A7DBD6242}" dt="2023-09-25T03:32:54.584" v="925" actId="20577"/>
        <pc:sldMkLst>
          <pc:docMk/>
          <pc:sldMk cId="2996591017" sldId="302"/>
        </pc:sldMkLst>
        <pc:spChg chg="mod">
          <ac:chgData name="Patrick Molligo" userId="3bb0837e-4947-4629-9175-5c7940436ad2" providerId="ADAL" clId="{0B7ED4BE-E245-414F-BCE6-261A7DBD6242}" dt="2023-09-25T03:30:44.766" v="902" actId="20577"/>
          <ac:spMkLst>
            <pc:docMk/>
            <pc:sldMk cId="2996591017" sldId="302"/>
            <ac:spMk id="2" creationId="{BE344A34-7CA1-6F17-1D61-824703CCA4A8}"/>
          </ac:spMkLst>
        </pc:spChg>
        <pc:spChg chg="del">
          <ac:chgData name="Patrick Molligo" userId="3bb0837e-4947-4629-9175-5c7940436ad2" providerId="ADAL" clId="{0B7ED4BE-E245-414F-BCE6-261A7DBD6242}" dt="2023-09-25T03:30:09.613" v="840"/>
          <ac:spMkLst>
            <pc:docMk/>
            <pc:sldMk cId="2996591017" sldId="302"/>
            <ac:spMk id="3" creationId="{B33A8834-7EBA-9494-E122-39BE5369C2C8}"/>
          </ac:spMkLst>
        </pc:spChg>
        <pc:spChg chg="add mod">
          <ac:chgData name="Patrick Molligo" userId="3bb0837e-4947-4629-9175-5c7940436ad2" providerId="ADAL" clId="{0B7ED4BE-E245-414F-BCE6-261A7DBD6242}" dt="2023-09-25T03:32:54.584" v="925" actId="20577"/>
          <ac:spMkLst>
            <pc:docMk/>
            <pc:sldMk cId="2996591017" sldId="302"/>
            <ac:spMk id="9" creationId="{F8D8778E-FC80-9633-A86C-B08E7873CCD4}"/>
          </ac:spMkLst>
        </pc:spChg>
        <pc:picChg chg="add mod">
          <ac:chgData name="Patrick Molligo" userId="3bb0837e-4947-4629-9175-5c7940436ad2" providerId="ADAL" clId="{0B7ED4BE-E245-414F-BCE6-261A7DBD6242}" dt="2023-09-25T03:30:52.484" v="904" actId="1076"/>
          <ac:picMkLst>
            <pc:docMk/>
            <pc:sldMk cId="2996591017" sldId="302"/>
            <ac:picMk id="8" creationId="{250C1E65-3CB6-EEEB-3973-2C723C89879A}"/>
          </ac:picMkLst>
        </pc:picChg>
      </pc:sldChg>
      <pc:sldChg chg="modSp add mod ord">
        <pc:chgData name="Patrick Molligo" userId="3bb0837e-4947-4629-9175-5c7940436ad2" providerId="ADAL" clId="{0B7ED4BE-E245-414F-BCE6-261A7DBD6242}" dt="2023-09-25T06:51:07.051" v="3370" actId="20577"/>
        <pc:sldMkLst>
          <pc:docMk/>
          <pc:sldMk cId="82948858" sldId="303"/>
        </pc:sldMkLst>
        <pc:spChg chg="mod">
          <ac:chgData name="Patrick Molligo" userId="3bb0837e-4947-4629-9175-5c7940436ad2" providerId="ADAL" clId="{0B7ED4BE-E245-414F-BCE6-261A7DBD6242}" dt="2023-09-25T04:42:31.955" v="2071" actId="14100"/>
          <ac:spMkLst>
            <pc:docMk/>
            <pc:sldMk cId="82948858" sldId="303"/>
            <ac:spMk id="2" creationId="{8267083D-3C27-C4D7-A245-336BB3BC1235}"/>
          </ac:spMkLst>
        </pc:spChg>
        <pc:spChg chg="mod">
          <ac:chgData name="Patrick Molligo" userId="3bb0837e-4947-4629-9175-5c7940436ad2" providerId="ADAL" clId="{0B7ED4BE-E245-414F-BCE6-261A7DBD6242}" dt="2023-09-25T06:51:07.051" v="3370" actId="20577"/>
          <ac:spMkLst>
            <pc:docMk/>
            <pc:sldMk cId="82948858" sldId="303"/>
            <ac:spMk id="3" creationId="{DE69BE28-5234-81EC-494F-FD9CA13D36AC}"/>
          </ac:spMkLst>
        </pc:spChg>
      </pc:sldChg>
      <pc:sldChg chg="modSp add mod ord">
        <pc:chgData name="Patrick Molligo" userId="3bb0837e-4947-4629-9175-5c7940436ad2" providerId="ADAL" clId="{0B7ED4BE-E245-414F-BCE6-261A7DBD6242}" dt="2023-09-25T06:46:26.879" v="3216" actId="12"/>
        <pc:sldMkLst>
          <pc:docMk/>
          <pc:sldMk cId="3314565922" sldId="304"/>
        </pc:sldMkLst>
        <pc:spChg chg="mod">
          <ac:chgData name="Patrick Molligo" userId="3bb0837e-4947-4629-9175-5c7940436ad2" providerId="ADAL" clId="{0B7ED4BE-E245-414F-BCE6-261A7DBD6242}" dt="2023-09-25T04:42:59.234" v="2083" actId="14100"/>
          <ac:spMkLst>
            <pc:docMk/>
            <pc:sldMk cId="3314565922" sldId="304"/>
            <ac:spMk id="2" creationId="{8267083D-3C27-C4D7-A245-336BB3BC1235}"/>
          </ac:spMkLst>
        </pc:spChg>
        <pc:spChg chg="mod">
          <ac:chgData name="Patrick Molligo" userId="3bb0837e-4947-4629-9175-5c7940436ad2" providerId="ADAL" clId="{0B7ED4BE-E245-414F-BCE6-261A7DBD6242}" dt="2023-09-25T06:46:26.879" v="3216" actId="12"/>
          <ac:spMkLst>
            <pc:docMk/>
            <pc:sldMk cId="3314565922" sldId="304"/>
            <ac:spMk id="3" creationId="{DE69BE28-5234-81EC-494F-FD9CA13D36AC}"/>
          </ac:spMkLst>
        </pc:spChg>
      </pc:sldChg>
      <pc:sldChg chg="addSp delSp modSp add mod">
        <pc:chgData name="Patrick Molligo" userId="3bb0837e-4947-4629-9175-5c7940436ad2" providerId="ADAL" clId="{0B7ED4BE-E245-414F-BCE6-261A7DBD6242}" dt="2023-09-25T05:13:05.270" v="2622" actId="20577"/>
        <pc:sldMkLst>
          <pc:docMk/>
          <pc:sldMk cId="1309058445" sldId="305"/>
        </pc:sldMkLst>
        <pc:spChg chg="mod">
          <ac:chgData name="Patrick Molligo" userId="3bb0837e-4947-4629-9175-5c7940436ad2" providerId="ADAL" clId="{0B7ED4BE-E245-414F-BCE6-261A7DBD6242}" dt="2023-09-25T05:12:10.745" v="2579" actId="20577"/>
          <ac:spMkLst>
            <pc:docMk/>
            <pc:sldMk cId="1309058445" sldId="305"/>
            <ac:spMk id="2" creationId="{0A6CDB6E-E80D-0A83-F8AE-ED7DE0B7914A}"/>
          </ac:spMkLst>
        </pc:spChg>
        <pc:spChg chg="add mod">
          <ac:chgData name="Patrick Molligo" userId="3bb0837e-4947-4629-9175-5c7940436ad2" providerId="ADAL" clId="{0B7ED4BE-E245-414F-BCE6-261A7DBD6242}" dt="2023-09-25T05:13:05.270" v="2622" actId="20577"/>
          <ac:spMkLst>
            <pc:docMk/>
            <pc:sldMk cId="1309058445" sldId="305"/>
            <ac:spMk id="5" creationId="{C137F3AF-4DDA-B02A-545D-93B428C29E00}"/>
          </ac:spMkLst>
        </pc:spChg>
        <pc:picChg chg="del">
          <ac:chgData name="Patrick Molligo" userId="3bb0837e-4947-4629-9175-5c7940436ad2" providerId="ADAL" clId="{0B7ED4BE-E245-414F-BCE6-261A7DBD6242}" dt="2023-09-25T04:00:03.908" v="1425" actId="478"/>
          <ac:picMkLst>
            <pc:docMk/>
            <pc:sldMk cId="1309058445" sldId="305"/>
            <ac:picMk id="10" creationId="{86C198E2-C0B7-0BCE-0C64-6E38B5168042}"/>
          </ac:picMkLst>
        </pc:picChg>
      </pc:sldChg>
      <pc:sldChg chg="addSp delSp modSp new mod">
        <pc:chgData name="Patrick Molligo" userId="3bb0837e-4947-4629-9175-5c7940436ad2" providerId="ADAL" clId="{0B7ED4BE-E245-414F-BCE6-261A7DBD6242}" dt="2023-09-25T06:37:33.987" v="3124" actId="1076"/>
        <pc:sldMkLst>
          <pc:docMk/>
          <pc:sldMk cId="492637273" sldId="306"/>
        </pc:sldMkLst>
        <pc:spChg chg="mod">
          <ac:chgData name="Patrick Molligo" userId="3bb0837e-4947-4629-9175-5c7940436ad2" providerId="ADAL" clId="{0B7ED4BE-E245-414F-BCE6-261A7DBD6242}" dt="2023-09-25T04:01:07.209" v="1508" actId="20577"/>
          <ac:spMkLst>
            <pc:docMk/>
            <pc:sldMk cId="492637273" sldId="306"/>
            <ac:spMk id="2" creationId="{3910DD82-F058-3FEB-4670-03278FDE1CFB}"/>
          </ac:spMkLst>
        </pc:spChg>
        <pc:spChg chg="del">
          <ac:chgData name="Patrick Molligo" userId="3bb0837e-4947-4629-9175-5c7940436ad2" providerId="ADAL" clId="{0B7ED4BE-E245-414F-BCE6-261A7DBD6242}" dt="2023-09-25T04:00:41.299" v="1459"/>
          <ac:spMkLst>
            <pc:docMk/>
            <pc:sldMk cId="492637273" sldId="306"/>
            <ac:spMk id="3" creationId="{D2088510-4576-4F8E-8F12-0835CE9B07E4}"/>
          </ac:spMkLst>
        </pc:spChg>
        <pc:spChg chg="add mod">
          <ac:chgData name="Patrick Molligo" userId="3bb0837e-4947-4629-9175-5c7940436ad2" providerId="ADAL" clId="{0B7ED4BE-E245-414F-BCE6-261A7DBD6242}" dt="2023-09-25T06:37:31.243" v="3123"/>
          <ac:spMkLst>
            <pc:docMk/>
            <pc:sldMk cId="492637273" sldId="306"/>
            <ac:spMk id="9" creationId="{34CE9A24-6E8A-1CFE-E889-A008345B70CC}"/>
          </ac:spMkLst>
        </pc:spChg>
        <pc:picChg chg="add mod">
          <ac:chgData name="Patrick Molligo" userId="3bb0837e-4947-4629-9175-5c7940436ad2" providerId="ADAL" clId="{0B7ED4BE-E245-414F-BCE6-261A7DBD6242}" dt="2023-09-25T06:37:33.987" v="3124" actId="1076"/>
          <ac:picMkLst>
            <pc:docMk/>
            <pc:sldMk cId="492637273" sldId="306"/>
            <ac:picMk id="8" creationId="{A25B6FE2-3E9C-37C1-24D1-EB0BB116FE20}"/>
          </ac:picMkLst>
        </pc:picChg>
      </pc:sldChg>
      <pc:sldChg chg="addSp delSp modSp add mod">
        <pc:chgData name="Patrick Molligo" userId="3bb0837e-4947-4629-9175-5c7940436ad2" providerId="ADAL" clId="{0B7ED4BE-E245-414F-BCE6-261A7DBD6242}" dt="2023-09-25T17:37:07.746" v="3387" actId="20577"/>
        <pc:sldMkLst>
          <pc:docMk/>
          <pc:sldMk cId="298138515" sldId="307"/>
        </pc:sldMkLst>
        <pc:spChg chg="mod">
          <ac:chgData name="Patrick Molligo" userId="3bb0837e-4947-4629-9175-5c7940436ad2" providerId="ADAL" clId="{0B7ED4BE-E245-414F-BCE6-261A7DBD6242}" dt="2023-09-25T06:48:53.812" v="3263" actId="20577"/>
          <ac:spMkLst>
            <pc:docMk/>
            <pc:sldMk cId="298138515" sldId="307"/>
            <ac:spMk id="2" creationId="{3910DD82-F058-3FEB-4670-03278FDE1CFB}"/>
          </ac:spMkLst>
        </pc:spChg>
        <pc:spChg chg="add del mod">
          <ac:chgData name="Patrick Molligo" userId="3bb0837e-4947-4629-9175-5c7940436ad2" providerId="ADAL" clId="{0B7ED4BE-E245-414F-BCE6-261A7DBD6242}" dt="2023-09-25T04:01:24.791" v="1511"/>
          <ac:spMkLst>
            <pc:docMk/>
            <pc:sldMk cId="298138515" sldId="307"/>
            <ac:spMk id="7" creationId="{33D1A1BA-CE33-A273-3421-8AD9C18F2957}"/>
          </ac:spMkLst>
        </pc:spChg>
        <pc:spChg chg="add mod">
          <ac:chgData name="Patrick Molligo" userId="3bb0837e-4947-4629-9175-5c7940436ad2" providerId="ADAL" clId="{0B7ED4BE-E245-414F-BCE6-261A7DBD6242}" dt="2023-09-25T17:37:07.746" v="3387" actId="20577"/>
          <ac:spMkLst>
            <pc:docMk/>
            <pc:sldMk cId="298138515" sldId="307"/>
            <ac:spMk id="11" creationId="{75A4792B-F356-419E-1C78-B3BF61B8560E}"/>
          </ac:spMkLst>
        </pc:spChg>
        <pc:picChg chg="del">
          <ac:chgData name="Patrick Molligo" userId="3bb0837e-4947-4629-9175-5c7940436ad2" providerId="ADAL" clId="{0B7ED4BE-E245-414F-BCE6-261A7DBD6242}" dt="2023-09-25T04:01:18.133" v="1510" actId="478"/>
          <ac:picMkLst>
            <pc:docMk/>
            <pc:sldMk cId="298138515" sldId="307"/>
            <ac:picMk id="8" creationId="{A25B6FE2-3E9C-37C1-24D1-EB0BB116FE20}"/>
          </ac:picMkLst>
        </pc:picChg>
        <pc:picChg chg="add mod">
          <ac:chgData name="Patrick Molligo" userId="3bb0837e-4947-4629-9175-5c7940436ad2" providerId="ADAL" clId="{0B7ED4BE-E245-414F-BCE6-261A7DBD6242}" dt="2023-09-25T06:37:42.604" v="3126" actId="1076"/>
          <ac:picMkLst>
            <pc:docMk/>
            <pc:sldMk cId="298138515" sldId="307"/>
            <ac:picMk id="10" creationId="{7EE66F12-F094-2884-635F-0EC3D5107D06}"/>
          </ac:picMkLst>
        </pc:picChg>
      </pc:sldChg>
      <pc:sldChg chg="addSp delSp modSp add mod">
        <pc:chgData name="Patrick Molligo" userId="3bb0837e-4947-4629-9175-5c7940436ad2" providerId="ADAL" clId="{0B7ED4BE-E245-414F-BCE6-261A7DBD6242}" dt="2023-09-25T06:49:20.536" v="3315" actId="20577"/>
        <pc:sldMkLst>
          <pc:docMk/>
          <pc:sldMk cId="2058978382" sldId="308"/>
        </pc:sldMkLst>
        <pc:spChg chg="mod">
          <ac:chgData name="Patrick Molligo" userId="3bb0837e-4947-4629-9175-5c7940436ad2" providerId="ADAL" clId="{0B7ED4BE-E245-414F-BCE6-261A7DBD6242}" dt="2023-09-25T06:49:20.536" v="3315" actId="20577"/>
          <ac:spMkLst>
            <pc:docMk/>
            <pc:sldMk cId="2058978382" sldId="308"/>
            <ac:spMk id="2" creationId="{3910DD82-F058-3FEB-4670-03278FDE1CFB}"/>
          </ac:spMkLst>
        </pc:spChg>
        <pc:spChg chg="add del mod">
          <ac:chgData name="Patrick Molligo" userId="3bb0837e-4947-4629-9175-5c7940436ad2" providerId="ADAL" clId="{0B7ED4BE-E245-414F-BCE6-261A7DBD6242}" dt="2023-09-25T04:01:33.076" v="1514"/>
          <ac:spMkLst>
            <pc:docMk/>
            <pc:sldMk cId="2058978382" sldId="308"/>
            <ac:spMk id="7" creationId="{A191169A-3CE1-757B-DA9F-FAE0576B4752}"/>
          </ac:spMkLst>
        </pc:spChg>
        <pc:picChg chg="add mod">
          <ac:chgData name="Patrick Molligo" userId="3bb0837e-4947-4629-9175-5c7940436ad2" providerId="ADAL" clId="{0B7ED4BE-E245-414F-BCE6-261A7DBD6242}" dt="2023-09-25T06:42:24.201" v="3128" actId="1076"/>
          <ac:picMkLst>
            <pc:docMk/>
            <pc:sldMk cId="2058978382" sldId="308"/>
            <ac:picMk id="9" creationId="{8168702C-1107-9A50-419C-B15F8FDFA20D}"/>
          </ac:picMkLst>
        </pc:picChg>
        <pc:picChg chg="del">
          <ac:chgData name="Patrick Molligo" userId="3bb0837e-4947-4629-9175-5c7940436ad2" providerId="ADAL" clId="{0B7ED4BE-E245-414F-BCE6-261A7DBD6242}" dt="2023-09-25T04:01:29.577" v="1513" actId="478"/>
          <ac:picMkLst>
            <pc:docMk/>
            <pc:sldMk cId="2058978382" sldId="308"/>
            <ac:picMk id="10" creationId="{7EE66F12-F094-2884-635F-0EC3D5107D06}"/>
          </ac:picMkLst>
        </pc:picChg>
      </pc:sldChg>
      <pc:sldChg chg="addSp delSp modSp new mod">
        <pc:chgData name="Patrick Molligo" userId="3bb0837e-4947-4629-9175-5c7940436ad2" providerId="ADAL" clId="{0B7ED4BE-E245-414F-BCE6-261A7DBD6242}" dt="2023-09-25T06:43:03.897" v="3179" actId="20577"/>
        <pc:sldMkLst>
          <pc:docMk/>
          <pc:sldMk cId="4110486467" sldId="309"/>
        </pc:sldMkLst>
        <pc:spChg chg="mod">
          <ac:chgData name="Patrick Molligo" userId="3bb0837e-4947-4629-9175-5c7940436ad2" providerId="ADAL" clId="{0B7ED4BE-E245-414F-BCE6-261A7DBD6242}" dt="2023-09-25T06:43:03.897" v="3179" actId="20577"/>
          <ac:spMkLst>
            <pc:docMk/>
            <pc:sldMk cId="4110486467" sldId="309"/>
            <ac:spMk id="2" creationId="{6F0B2795-2CD1-FCBF-D9B1-2E1AA459F17F}"/>
          </ac:spMkLst>
        </pc:spChg>
        <pc:spChg chg="del">
          <ac:chgData name="Patrick Molligo" userId="3bb0837e-4947-4629-9175-5c7940436ad2" providerId="ADAL" clId="{0B7ED4BE-E245-414F-BCE6-261A7DBD6242}" dt="2023-09-25T04:01:47.578" v="1516"/>
          <ac:spMkLst>
            <pc:docMk/>
            <pc:sldMk cId="4110486467" sldId="309"/>
            <ac:spMk id="3" creationId="{BDC5F36C-D7B5-7491-8B33-8290F29CD3CA}"/>
          </ac:spMkLst>
        </pc:spChg>
        <pc:picChg chg="add mod">
          <ac:chgData name="Patrick Molligo" userId="3bb0837e-4947-4629-9175-5c7940436ad2" providerId="ADAL" clId="{0B7ED4BE-E245-414F-BCE6-261A7DBD6242}" dt="2023-09-25T06:42:31.719" v="3129" actId="14100"/>
          <ac:picMkLst>
            <pc:docMk/>
            <pc:sldMk cId="4110486467" sldId="309"/>
            <ac:picMk id="8" creationId="{AA4BD913-2562-2FE1-CB09-C1CABE7D1384}"/>
          </ac:picMkLst>
        </pc:picChg>
      </pc:sldChg>
      <pc:sldChg chg="add ord">
        <pc:chgData name="Patrick Molligo" userId="3bb0837e-4947-4629-9175-5c7940436ad2" providerId="ADAL" clId="{0B7ED4BE-E245-414F-BCE6-261A7DBD6242}" dt="2023-09-25T17:37:50.918" v="3393"/>
        <pc:sldMkLst>
          <pc:docMk/>
          <pc:sldMk cId="2322266943" sldId="310"/>
        </pc:sldMkLst>
      </pc:sldChg>
      <pc:sldChg chg="add del ord">
        <pc:chgData name="Patrick Molligo" userId="3bb0837e-4947-4629-9175-5c7940436ad2" providerId="ADAL" clId="{0B7ED4BE-E245-414F-BCE6-261A7DBD6242}" dt="2023-09-25T04:39:56.660" v="2004" actId="47"/>
        <pc:sldMkLst>
          <pc:docMk/>
          <pc:sldMk cId="2071296235" sldId="311"/>
        </pc:sldMkLst>
      </pc:sldChg>
      <pc:sldChg chg="addSp delSp modSp add mod ord delAnim">
        <pc:chgData name="Patrick Molligo" userId="3bb0837e-4947-4629-9175-5c7940436ad2" providerId="ADAL" clId="{0B7ED4BE-E245-414F-BCE6-261A7DBD6242}" dt="2023-09-25T17:33:47.787" v="3375"/>
        <pc:sldMkLst>
          <pc:docMk/>
          <pc:sldMk cId="3978196312" sldId="311"/>
        </pc:sldMkLst>
        <pc:spChg chg="del">
          <ac:chgData name="Patrick Molligo" userId="3bb0837e-4947-4629-9175-5c7940436ad2" providerId="ADAL" clId="{0B7ED4BE-E245-414F-BCE6-261A7DBD6242}" dt="2023-09-25T05:38:15.988" v="2632" actId="478"/>
          <ac:spMkLst>
            <pc:docMk/>
            <pc:sldMk cId="3978196312" sldId="311"/>
            <ac:spMk id="8" creationId="{D839011C-D847-7EEC-DF02-8BBF422A099C}"/>
          </ac:spMkLst>
        </pc:spChg>
        <pc:spChg chg="add del mod">
          <ac:chgData name="Patrick Molligo" userId="3bb0837e-4947-4629-9175-5c7940436ad2" providerId="ADAL" clId="{0B7ED4BE-E245-414F-BCE6-261A7DBD6242}" dt="2023-09-25T06:29:20.750" v="2681" actId="21"/>
          <ac:spMkLst>
            <pc:docMk/>
            <pc:sldMk cId="3978196312" sldId="311"/>
            <ac:spMk id="10" creationId="{61CDEF2D-6882-C70D-B290-0BC399C0CB57}"/>
          </ac:spMkLst>
        </pc:spChg>
        <pc:spChg chg="add del mod">
          <ac:chgData name="Patrick Molligo" userId="3bb0837e-4947-4629-9175-5c7940436ad2" providerId="ADAL" clId="{0B7ED4BE-E245-414F-BCE6-261A7DBD6242}" dt="2023-09-25T06:44:40.531" v="3183"/>
          <ac:spMkLst>
            <pc:docMk/>
            <pc:sldMk cId="3978196312" sldId="311"/>
            <ac:spMk id="12" creationId="{05CA5E12-8BB3-5DF7-51EF-30DA48421A20}"/>
          </ac:spMkLst>
        </pc:spChg>
        <pc:spChg chg="mod">
          <ac:chgData name="Patrick Molligo" userId="3bb0837e-4947-4629-9175-5c7940436ad2" providerId="ADAL" clId="{0B7ED4BE-E245-414F-BCE6-261A7DBD6242}" dt="2023-09-25T06:47:08.195" v="3221" actId="20577"/>
          <ac:spMkLst>
            <pc:docMk/>
            <pc:sldMk cId="3978196312" sldId="311"/>
            <ac:spMk id="19" creationId="{CCC6395B-F0B5-5B7B-1870-08FF8E21CD07}"/>
          </ac:spMkLst>
        </pc:spChg>
        <pc:spChg chg="del">
          <ac:chgData name="Patrick Molligo" userId="3bb0837e-4947-4629-9175-5c7940436ad2" providerId="ADAL" clId="{0B7ED4BE-E245-414F-BCE6-261A7DBD6242}" dt="2023-09-25T05:38:13.331" v="2629" actId="478"/>
          <ac:spMkLst>
            <pc:docMk/>
            <pc:sldMk cId="3978196312" sldId="311"/>
            <ac:spMk id="20" creationId="{339A5CCB-46D1-C1BC-BC30-BE904A127695}"/>
          </ac:spMkLst>
        </pc:spChg>
        <pc:spChg chg="del">
          <ac:chgData name="Patrick Molligo" userId="3bb0837e-4947-4629-9175-5c7940436ad2" providerId="ADAL" clId="{0B7ED4BE-E245-414F-BCE6-261A7DBD6242}" dt="2023-09-25T05:38:14.516" v="2630" actId="478"/>
          <ac:spMkLst>
            <pc:docMk/>
            <pc:sldMk cId="3978196312" sldId="311"/>
            <ac:spMk id="21" creationId="{72E9934B-8A92-9854-C1FE-88E8D4634DC7}"/>
          </ac:spMkLst>
        </pc:spChg>
        <pc:spChg chg="del">
          <ac:chgData name="Patrick Molligo" userId="3bb0837e-4947-4629-9175-5c7940436ad2" providerId="ADAL" clId="{0B7ED4BE-E245-414F-BCE6-261A7DBD6242}" dt="2023-09-25T05:38:15.271" v="2631" actId="478"/>
          <ac:spMkLst>
            <pc:docMk/>
            <pc:sldMk cId="3978196312" sldId="311"/>
            <ac:spMk id="22" creationId="{080706BB-3E46-8585-E100-CE631069046C}"/>
          </ac:spMkLst>
        </pc:spChg>
        <pc:graphicFrameChg chg="del mod">
          <ac:chgData name="Patrick Molligo" userId="3bb0837e-4947-4629-9175-5c7940436ad2" providerId="ADAL" clId="{0B7ED4BE-E245-414F-BCE6-261A7DBD6242}" dt="2023-09-25T05:38:10.695" v="2628" actId="478"/>
          <ac:graphicFrameMkLst>
            <pc:docMk/>
            <pc:sldMk cId="3978196312" sldId="311"/>
            <ac:graphicFrameMk id="6" creationId="{2A415A80-4D9E-E830-F601-92C4494D30C8}"/>
          </ac:graphicFrameMkLst>
        </pc:graphicFrameChg>
        <pc:graphicFrameChg chg="add del mod">
          <ac:chgData name="Patrick Molligo" userId="3bb0837e-4947-4629-9175-5c7940436ad2" providerId="ADAL" clId="{0B7ED4BE-E245-414F-BCE6-261A7DBD6242}" dt="2023-09-25T05:39:11.247" v="2638"/>
          <ac:graphicFrameMkLst>
            <pc:docMk/>
            <pc:sldMk cId="3978196312" sldId="311"/>
            <ac:graphicFrameMk id="9" creationId="{BF3C0428-9CAC-4FD2-EE6F-2326B2AC84DD}"/>
          </ac:graphicFrameMkLst>
        </pc:graphicFrameChg>
        <pc:graphicFrameChg chg="add mod">
          <ac:chgData name="Patrick Molligo" userId="3bb0837e-4947-4629-9175-5c7940436ad2" providerId="ADAL" clId="{0B7ED4BE-E245-414F-BCE6-261A7DBD6242}" dt="2023-09-25T06:44:38.130" v="3182"/>
          <ac:graphicFrameMkLst>
            <pc:docMk/>
            <pc:sldMk cId="3978196312" sldId="311"/>
            <ac:graphicFrameMk id="13" creationId="{6E628D08-7E7B-5BDE-D659-97DC96327947}"/>
          </ac:graphicFrameMkLst>
        </pc:graphicFrameChg>
        <pc:picChg chg="add del">
          <ac:chgData name="Patrick Molligo" userId="3bb0837e-4947-4629-9175-5c7940436ad2" providerId="ADAL" clId="{0B7ED4BE-E245-414F-BCE6-261A7DBD6242}" dt="2023-09-25T05:38:28.885" v="2634"/>
          <ac:picMkLst>
            <pc:docMk/>
            <pc:sldMk cId="3978196312" sldId="311"/>
            <ac:picMk id="7" creationId="{256ADD3F-041B-FE66-3771-008162E2B4CB}"/>
          </ac:picMkLst>
        </pc:picChg>
        <pc:picChg chg="add mod">
          <ac:chgData name="Patrick Molligo" userId="3bb0837e-4947-4629-9175-5c7940436ad2" providerId="ADAL" clId="{0B7ED4BE-E245-414F-BCE6-261A7DBD6242}" dt="2023-09-25T06:44:48.266" v="3185" actId="1076"/>
          <ac:picMkLst>
            <pc:docMk/>
            <pc:sldMk cId="3978196312" sldId="311"/>
            <ac:picMk id="14" creationId="{CED30EDF-5890-F831-57C4-1F110B9B2994}"/>
          </ac:picMkLst>
        </pc:picChg>
      </pc:sldChg>
      <pc:sldChg chg="addSp modSp add mod modAnim">
        <pc:chgData name="Patrick Molligo" userId="3bb0837e-4947-4629-9175-5c7940436ad2" providerId="ADAL" clId="{0B7ED4BE-E245-414F-BCE6-261A7DBD6242}" dt="2023-09-25T06:35:09.501" v="3064"/>
        <pc:sldMkLst>
          <pc:docMk/>
          <pc:sldMk cId="1243810517" sldId="312"/>
        </pc:sldMkLst>
        <pc:spChg chg="mod">
          <ac:chgData name="Patrick Molligo" userId="3bb0837e-4947-4629-9175-5c7940436ad2" providerId="ADAL" clId="{0B7ED4BE-E245-414F-BCE6-261A7DBD6242}" dt="2023-09-25T06:28:45.064" v="2679" actId="20577"/>
          <ac:spMkLst>
            <pc:docMk/>
            <pc:sldMk cId="1243810517" sldId="312"/>
            <ac:spMk id="2" creationId="{A7CDAD19-0161-BA4D-74EF-AD263B1BD79D}"/>
          </ac:spMkLst>
        </pc:spChg>
        <pc:spChg chg="add mod">
          <ac:chgData name="Patrick Molligo" userId="3bb0837e-4947-4629-9175-5c7940436ad2" providerId="ADAL" clId="{0B7ED4BE-E245-414F-BCE6-261A7DBD6242}" dt="2023-09-25T06:34:58.116" v="3063" actId="20577"/>
          <ac:spMkLst>
            <pc:docMk/>
            <pc:sldMk cId="1243810517" sldId="312"/>
            <ac:spMk id="6" creationId="{7924B4E2-7B57-1CE6-9B03-4624E872E93B}"/>
          </ac:spMkLst>
        </pc:spChg>
      </pc:sldChg>
      <pc:sldChg chg="new">
        <pc:chgData name="Patrick Molligo" userId="3bb0837e-4947-4629-9175-5c7940436ad2" providerId="ADAL" clId="{0B7ED4BE-E245-414F-BCE6-261A7DBD6242}" dt="2023-09-25T14:50:38.115" v="3371" actId="680"/>
        <pc:sldMkLst>
          <pc:docMk/>
          <pc:sldMk cId="3355581132" sldId="313"/>
        </pc:sldMkLst>
      </pc:sldChg>
      <pc:sldChg chg="add del ord">
        <pc:chgData name="Patrick Molligo" userId="3bb0837e-4947-4629-9175-5c7940436ad2" providerId="ADAL" clId="{0B7ED4BE-E245-414F-BCE6-261A7DBD6242}" dt="2023-09-25T17:39:01.812" v="3397" actId="2696"/>
        <pc:sldMkLst>
          <pc:docMk/>
          <pc:sldMk cId="2741951867" sldId="314"/>
        </pc:sldMkLst>
      </pc:sldChg>
      <pc:sldChg chg="add del">
        <pc:chgData name="Patrick Molligo" userId="3bb0837e-4947-4629-9175-5c7940436ad2" providerId="ADAL" clId="{0B7ED4BE-E245-414F-BCE6-261A7DBD6242}" dt="2023-09-25T17:38:28.152" v="3394" actId="2696"/>
        <pc:sldMkLst>
          <pc:docMk/>
          <pc:sldMk cId="4035115368" sldId="315"/>
        </pc:sldMkLst>
      </pc:sldChg>
      <pc:sldMasterChg chg="modSldLayout">
        <pc:chgData name="Patrick Molligo" userId="3bb0837e-4947-4629-9175-5c7940436ad2" providerId="ADAL" clId="{0B7ED4BE-E245-414F-BCE6-261A7DBD6242}" dt="2023-09-25T15:04:28.871" v="3373" actId="20577"/>
        <pc:sldMasterMkLst>
          <pc:docMk/>
          <pc:sldMasterMk cId="2393917226" sldId="2147483660"/>
        </pc:sldMasterMkLst>
        <pc:sldLayoutChg chg="modSp mod">
          <pc:chgData name="Patrick Molligo" userId="3bb0837e-4947-4629-9175-5c7940436ad2" providerId="ADAL" clId="{0B7ED4BE-E245-414F-BCE6-261A7DBD6242}" dt="2023-09-25T15:04:28.871" v="3373" actId="20577"/>
          <pc:sldLayoutMkLst>
            <pc:docMk/>
            <pc:sldMasterMk cId="2393917226" sldId="2147483660"/>
            <pc:sldLayoutMk cId="503975204" sldId="2147483662"/>
          </pc:sldLayoutMkLst>
          <pc:spChg chg="mod">
            <ac:chgData name="Patrick Molligo" userId="3bb0837e-4947-4629-9175-5c7940436ad2" providerId="ADAL" clId="{0B7ED4BE-E245-414F-BCE6-261A7DBD6242}" dt="2023-09-25T03:35:18.378" v="952" actId="20577"/>
            <ac:spMkLst>
              <pc:docMk/>
              <pc:sldMasterMk cId="2393917226" sldId="2147483660"/>
              <pc:sldLayoutMk cId="503975204" sldId="2147483662"/>
              <ac:spMk id="4" creationId="{00000000-0000-0000-0000-000000000000}"/>
            </ac:spMkLst>
          </pc:spChg>
          <pc:spChg chg="mod">
            <ac:chgData name="Patrick Molligo" userId="3bb0837e-4947-4629-9175-5c7940436ad2" providerId="ADAL" clId="{0B7ED4BE-E245-414F-BCE6-261A7DBD6242}" dt="2023-09-25T03:35:42.548" v="997" actId="20577"/>
            <ac:spMkLst>
              <pc:docMk/>
              <pc:sldMasterMk cId="2393917226" sldId="2147483660"/>
              <pc:sldLayoutMk cId="503975204" sldId="2147483662"/>
              <ac:spMk id="5" creationId="{00000000-0000-0000-0000-000000000000}"/>
            </ac:spMkLst>
          </pc:spChg>
          <pc:spChg chg="mod">
            <ac:chgData name="Patrick Molligo" userId="3bb0837e-4947-4629-9175-5c7940436ad2" providerId="ADAL" clId="{0B7ED4BE-E245-414F-BCE6-261A7DBD6242}" dt="2023-09-25T15:04:28.871" v="3373" actId="20577"/>
            <ac:spMkLst>
              <pc:docMk/>
              <pc:sldMasterMk cId="2393917226" sldId="2147483660"/>
              <pc:sldLayoutMk cId="503975204" sldId="2147483662"/>
              <ac:spMk id="6" creationId="{00000000-0000-0000-0000-000000000000}"/>
            </ac:spMkLst>
          </pc:sp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https://personalmicrosoftsoftware0-my.sharepoint.com/personal/pamolligo_personalmicrosoftsoftware_ucla_edu/Documents/Documents/ucla/voced/data/ORS/min%20education%20by%20occupational%20group%202022.xlsx" TargetMode="External"/></Relationships>
</file>

<file path=ppt/charts/_rels/chart10.xml.rels><?xml version="1.0" encoding="UTF-8" standalone="yes"?>
<Relationships xmlns="http://schemas.openxmlformats.org/package/2006/relationships"><Relationship Id="rId3" Type="http://schemas.openxmlformats.org/officeDocument/2006/relationships/themeOverride" Target="../theme/themeOverride9.xml"/><Relationship Id="rId2" Type="http://schemas.microsoft.com/office/2011/relationships/chartColorStyle" Target="colors10.xml"/><Relationship Id="rId1" Type="http://schemas.microsoft.com/office/2011/relationships/chartStyle" Target="style10.xml"/><Relationship Id="rId4" Type="http://schemas.openxmlformats.org/officeDocument/2006/relationships/package" Target="../embeddings/Microsoft_Excel_Worksheet2.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oleObject" Target="https://personalmicrosoftsoftware0-my.sharepoint.com/personal/pamolligo_personalmicrosoftsoftware_ucla_edu/Documents/Documents/ucla/voced/legislation/legislation.xlsx" TargetMode="External"/></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1.xlsx"/></Relationships>
</file>

<file path=ppt/charts/_rels/chart5.xml.rels><?xml version="1.0" encoding="UTF-8" standalone="yes"?>
<Relationships xmlns="http://schemas.openxmlformats.org/package/2006/relationships"><Relationship Id="rId3" Type="http://schemas.openxmlformats.org/officeDocument/2006/relationships/oleObject" Target="https://personalmicrosoftsoftware0-my.sharepoint.com/personal/pamolligo_personalmicrosoftsoftware_ucla_edu/Documents/Documents/ucla/voced/data/voc_ed_funding_digest.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5.xml"/><Relationship Id="rId2" Type="http://schemas.microsoft.com/office/2011/relationships/chartColorStyle" Target="colors6.xml"/><Relationship Id="rId1" Type="http://schemas.microsoft.com/office/2011/relationships/chartStyle" Target="style6.xml"/><Relationship Id="rId4" Type="http://schemas.openxmlformats.org/officeDocument/2006/relationships/oleObject" Target="https://personalmicrosoftsoftware0-my.sharepoint.com/personal/pamolligo_personalmicrosoftsoftware_ucla_edu/Documents/Documents/ucla/voced/data/CPS/New%20Microsoft%20Excel%20Worksheet.xlsx" TargetMode="External"/></Relationships>
</file>

<file path=ppt/charts/_rels/chart7.xml.rels><?xml version="1.0" encoding="UTF-8" standalone="yes"?>
<Relationships xmlns="http://schemas.openxmlformats.org/package/2006/relationships"><Relationship Id="rId3" Type="http://schemas.openxmlformats.org/officeDocument/2006/relationships/themeOverride" Target="../theme/themeOverride6.xml"/><Relationship Id="rId2" Type="http://schemas.microsoft.com/office/2011/relationships/chartColorStyle" Target="colors7.xml"/><Relationship Id="rId1" Type="http://schemas.microsoft.com/office/2011/relationships/chartStyle" Target="style7.xml"/><Relationship Id="rId5" Type="http://schemas.openxmlformats.org/officeDocument/2006/relationships/oleObject" Target="https://personalmicrosoftsoftware0-my.sharepoint.com/personal/pamolligo_personalmicrosoftsoftware_ucla_edu/Documents/Documents/ucla/voced/data/google_trends.xlsx" TargetMode="External"/><Relationship Id="rId4" Type="http://schemas.openxmlformats.org/officeDocument/2006/relationships/hyperlink" Target="https://trends.google.com/trends/explore?date=2006-01-01%202023-04-08&amp;geo=US&amp;q=vocational%20school%20near%20me,trade%20school%20near%20me,jobs%20without%20a%20degree&amp;hl=en" TargetMode="External"/></Relationships>
</file>

<file path=ppt/charts/_rels/chart8.xml.rels><?xml version="1.0" encoding="UTF-8" standalone="yes"?>
<Relationships xmlns="http://schemas.openxmlformats.org/package/2006/relationships"><Relationship Id="rId3" Type="http://schemas.openxmlformats.org/officeDocument/2006/relationships/themeOverride" Target="../theme/themeOverride7.xml"/><Relationship Id="rId2" Type="http://schemas.microsoft.com/office/2011/relationships/chartColorStyle" Target="colors8.xml"/><Relationship Id="rId1" Type="http://schemas.microsoft.com/office/2011/relationships/chartStyle" Target="style8.xml"/><Relationship Id="rId5" Type="http://schemas.openxmlformats.org/officeDocument/2006/relationships/chartUserShapes" Target="../drawings/drawing1.xml"/><Relationship Id="rId4" Type="http://schemas.openxmlformats.org/officeDocument/2006/relationships/oleObject" Target="https://personalmicrosoftsoftware0-my.sharepoint.com/personal/pamolligo_personalmicrosoftsoftware_ucla_edu/Documents/Documents/ucla/voced/data/ORS/over%201%20year%20vocational%20preparation%20by%20occupational%20group%202022.xlsx" TargetMode="External"/></Relationships>
</file>

<file path=ppt/charts/_rels/chart9.xml.rels><?xml version="1.0" encoding="UTF-8" standalone="yes"?>
<Relationships xmlns="http://schemas.openxmlformats.org/package/2006/relationships"><Relationship Id="rId3" Type="http://schemas.openxmlformats.org/officeDocument/2006/relationships/themeOverride" Target="../theme/themeOverride8.xml"/><Relationship Id="rId2" Type="http://schemas.microsoft.com/office/2011/relationships/chartColorStyle" Target="colors9.xml"/><Relationship Id="rId1" Type="http://schemas.microsoft.com/office/2011/relationships/chartStyle" Target="style9.xml"/><Relationship Id="rId4" Type="http://schemas.openxmlformats.org/officeDocument/2006/relationships/oleObject" Target="https://personalmicrosoftsoftware0-my.sharepoint.com/personal/pamolligo_personalmicrosoftsoftware_ucla_edu/Documents/Documents/ucla/voced/data/ors-complete-data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selected minimum education requirements by occupational group (2022)</a:t>
            </a:r>
            <a:endParaRPr lang="en-US" sz="1800" dirty="0"/>
          </a:p>
        </c:rich>
      </c:tx>
      <c:layout>
        <c:manualLayout>
          <c:xMode val="edge"/>
          <c:yMode val="edge"/>
          <c:x val="0.10835934419505175"/>
          <c:y val="2.6587392970042079E-2"/>
        </c:manualLayout>
      </c:layout>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'Percentage of workers with sele'!$B$1</c:f>
              <c:strCache>
                <c:ptCount val="1"/>
                <c:pt idx="0">
                  <c:v>No minimum education</c:v>
                </c:pt>
              </c:strCache>
            </c:strRef>
          </c:tx>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sele'!$B$2:$B$9</c:f>
              <c:numCache>
                <c:formatCode>0%</c:formatCode>
                <c:ptCount val="8"/>
                <c:pt idx="0">
                  <c:v>1.7000000000000001E-2</c:v>
                </c:pt>
                <c:pt idx="1">
                  <c:v>1.8000000000000002E-2</c:v>
                </c:pt>
                <c:pt idx="2">
                  <c:v>0.49</c:v>
                </c:pt>
                <c:pt idx="3">
                  <c:v>0.30199999999999999</c:v>
                </c:pt>
                <c:pt idx="4">
                  <c:v>0.13100000000000001</c:v>
                </c:pt>
                <c:pt idx="5">
                  <c:v>0.41100000000000003</c:v>
                </c:pt>
                <c:pt idx="6">
                  <c:v>0.253</c:v>
                </c:pt>
                <c:pt idx="7">
                  <c:v>0.78200000000000003</c:v>
                </c:pt>
              </c:numCache>
            </c:numRef>
          </c:val>
          <c:extLst>
            <c:ext xmlns:c16="http://schemas.microsoft.com/office/drawing/2014/chart" uri="{C3380CC4-5D6E-409C-BE32-E72D297353CC}">
              <c16:uniqueId val="{00000002-1194-4E2D-A0B4-B3D5427970B8}"/>
            </c:ext>
          </c:extLst>
        </c:ser>
        <c:ser>
          <c:idx val="1"/>
          <c:order val="1"/>
          <c:tx>
            <c:strRef>
              <c:f>'Percentage of workers with sele'!$C$1</c:f>
              <c:strCache>
                <c:ptCount val="1"/>
                <c:pt idx="0">
                  <c:v>High school diploma</c:v>
                </c:pt>
              </c:strCache>
            </c:strRef>
          </c:tx>
          <c:spPr>
            <a:solidFill>
              <a:schemeClr val="accent2"/>
            </a:solidFill>
            <a:ln>
              <a:noFill/>
            </a:ln>
            <a:effectLst/>
          </c:spPr>
          <c:invertIfNegative val="0"/>
          <c:dPt>
            <c:idx val="3"/>
            <c:invertIfNegative val="0"/>
            <c:bubble3D val="0"/>
            <c:spPr>
              <a:pattFill prst="wdUpDiag">
                <a:fgClr>
                  <a:schemeClr val="accent2"/>
                </a:fgClr>
                <a:bgClr>
                  <a:schemeClr val="bg1"/>
                </a:bgClr>
              </a:pattFill>
              <a:ln w="22225">
                <a:solidFill>
                  <a:schemeClr val="accent2"/>
                </a:solidFill>
              </a:ln>
              <a:effectLst/>
            </c:spPr>
            <c:extLst>
              <c:ext xmlns:c16="http://schemas.microsoft.com/office/drawing/2014/chart" uri="{C3380CC4-5D6E-409C-BE32-E72D297353CC}">
                <c16:uniqueId val="{00000004-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sele'!$C$2:$C$9</c:f>
              <c:numCache>
                <c:formatCode>0%</c:formatCode>
                <c:ptCount val="8"/>
                <c:pt idx="0">
                  <c:v>0.218</c:v>
                </c:pt>
                <c:pt idx="1">
                  <c:v>0.16399999999999998</c:v>
                </c:pt>
                <c:pt idx="2">
                  <c:v>0.47200000000000003</c:v>
                </c:pt>
                <c:pt idx="3">
                  <c:v>0.4</c:v>
                </c:pt>
                <c:pt idx="4">
                  <c:v>0.75800000000000001</c:v>
                </c:pt>
                <c:pt idx="5">
                  <c:v>0.53299999999999992</c:v>
                </c:pt>
                <c:pt idx="6">
                  <c:v>0.63800000000000001</c:v>
                </c:pt>
                <c:pt idx="7">
                  <c:v>0.21199999999999999</c:v>
                </c:pt>
              </c:numCache>
            </c:numRef>
          </c:val>
          <c:extLst>
            <c:ext xmlns:c16="http://schemas.microsoft.com/office/drawing/2014/chart" uri="{C3380CC4-5D6E-409C-BE32-E72D297353CC}">
              <c16:uniqueId val="{00000005-1194-4E2D-A0B4-B3D5427970B8}"/>
            </c:ext>
          </c:extLst>
        </c:ser>
        <c:ser>
          <c:idx val="2"/>
          <c:order val="2"/>
          <c:tx>
            <c:strRef>
              <c:f>'Percentage of workers with sele'!$D$1</c:f>
              <c:strCache>
                <c:ptCount val="1"/>
                <c:pt idx="0">
                  <c:v>Bachelor's degree</c:v>
                </c:pt>
              </c:strCache>
            </c:strRef>
          </c:tx>
          <c:spPr>
            <a:solidFill>
              <a:schemeClr val="accent3"/>
            </a:solidFill>
            <a:ln>
              <a:noFill/>
            </a:ln>
            <a:effectLst/>
          </c:spPr>
          <c:invertIfNegative val="0"/>
          <c:dPt>
            <c:idx val="3"/>
            <c:invertIfNegative val="0"/>
            <c:bubble3D val="0"/>
            <c:spPr>
              <a:pattFill prst="wdUpDiag">
                <a:fgClr>
                  <a:schemeClr val="accent3"/>
                </a:fgClr>
                <a:bgClr>
                  <a:schemeClr val="bg1"/>
                </a:bgClr>
              </a:pattFill>
              <a:ln w="22225">
                <a:solidFill>
                  <a:schemeClr val="accent3"/>
                </a:solidFill>
              </a:ln>
              <a:effectLst/>
            </c:spPr>
            <c:extLst>
              <c:ext xmlns:c16="http://schemas.microsoft.com/office/drawing/2014/chart" uri="{C3380CC4-5D6E-409C-BE32-E72D297353CC}">
                <c16:uniqueId val="{00000007-1194-4E2D-A0B4-B3D5427970B8}"/>
              </c:ext>
            </c:extLst>
          </c:dPt>
          <c:cat>
            <c:strRef>
              <c:f>'Percentage of workers with sele'!$A$2:$A$9</c:f>
              <c:strCache>
                <c:ptCount val="8"/>
                <c:pt idx="0">
                  <c:v>Business &amp; financial operations</c:v>
                </c:pt>
                <c:pt idx="1">
                  <c:v>Educational instruction &amp; library</c:v>
                </c:pt>
                <c:pt idx="2">
                  <c:v>Construction &amp; extraction</c:v>
                </c:pt>
                <c:pt idx="3">
                  <c:v>All workers</c:v>
                </c:pt>
                <c:pt idx="4">
                  <c:v>Office &amp; admin support</c:v>
                </c:pt>
                <c:pt idx="5">
                  <c:v>Production</c:v>
                </c:pt>
                <c:pt idx="6">
                  <c:v>Healthcare support</c:v>
                </c:pt>
                <c:pt idx="7">
                  <c:v>Food prep &amp; serving related</c:v>
                </c:pt>
              </c:strCache>
            </c:strRef>
          </c:cat>
          <c:val>
            <c:numRef>
              <c:f>'Percentage of workers with sele'!$D$2:$D$9</c:f>
              <c:numCache>
                <c:formatCode>0%</c:formatCode>
                <c:ptCount val="8"/>
                <c:pt idx="0">
                  <c:v>0.69400000000000006</c:v>
                </c:pt>
                <c:pt idx="1">
                  <c:v>0.59399999999999997</c:v>
                </c:pt>
                <c:pt idx="2">
                  <c:v>8.0000000000000002E-3</c:v>
                </c:pt>
                <c:pt idx="3">
                  <c:v>0.19</c:v>
                </c:pt>
                <c:pt idx="4">
                  <c:v>5.5999999999999994E-2</c:v>
                </c:pt>
                <c:pt idx="5">
                  <c:v>1.4999999999999999E-2</c:v>
                </c:pt>
                <c:pt idx="6">
                  <c:v>0</c:v>
                </c:pt>
                <c:pt idx="7">
                  <c:v>0</c:v>
                </c:pt>
              </c:numCache>
            </c:numRef>
          </c:val>
          <c:extLst>
            <c:ext xmlns:c16="http://schemas.microsoft.com/office/drawing/2014/chart" uri="{C3380CC4-5D6E-409C-BE32-E72D297353CC}">
              <c16:uniqueId val="{00000008-1194-4E2D-A0B4-B3D5427970B8}"/>
            </c:ext>
          </c:extLst>
        </c:ser>
        <c:dLbls>
          <c:showLegendKey val="0"/>
          <c:showVal val="0"/>
          <c:showCatName val="0"/>
          <c:showSerName val="0"/>
          <c:showPercent val="0"/>
          <c:showBubbleSize val="0"/>
        </c:dLbls>
        <c:gapWidth val="219"/>
        <c:overlap val="-27"/>
        <c:axId val="718306543"/>
        <c:axId val="718301743"/>
      </c:barChart>
      <c:catAx>
        <c:axId val="7183065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718301743"/>
        <c:crosses val="autoZero"/>
        <c:auto val="1"/>
        <c:lblAlgn val="ctr"/>
        <c:lblOffset val="100"/>
        <c:noMultiLvlLbl val="0"/>
      </c:catAx>
      <c:valAx>
        <c:axId val="718301743"/>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718306543"/>
        <c:crosses val="autoZero"/>
        <c:crossBetween val="between"/>
      </c:valAx>
      <c:spPr>
        <a:noFill/>
        <a:ln>
          <a:noFill/>
        </a:ln>
        <a:effectLst/>
      </c:spPr>
    </c:plotArea>
    <c:legend>
      <c:legendPos val="t"/>
      <c:layout>
        <c:manualLayout>
          <c:xMode val="edge"/>
          <c:yMode val="edge"/>
          <c:x val="0.27154908577436138"/>
          <c:y val="0.21133185858205222"/>
          <c:w val="0.19671506564754238"/>
          <c:h val="0.198694323657304"/>
        </c:manualLayout>
      </c:layout>
      <c:overlay val="1"/>
      <c:spPr>
        <a:noFill/>
        <a:ln>
          <a:noFill/>
        </a:ln>
        <a:effectLst/>
      </c:spPr>
      <c:txPr>
        <a:bodyPr rot="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a:t>Percent</a:t>
            </a:r>
            <a:r>
              <a:rPr lang="en-US" sz="1800" baseline="0"/>
              <a:t> of total Federal allotment expended</a:t>
            </a:r>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spPr>
            <a:ln w="28575" cap="rnd">
              <a:solidFill>
                <a:srgbClr val="000000"/>
              </a:solidFill>
              <a:round/>
            </a:ln>
            <a:effectLst/>
          </c:spPr>
          <c:marker>
            <c:symbol val="none"/>
          </c:marker>
          <c:cat>
            <c:numRef>
              <c:f>'Allotments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'Allotments 1918-49'!$F$2:$F$46</c:f>
              <c:numCache>
                <c:formatCode>0.0%</c:formatCode>
                <c:ptCount val="45"/>
                <c:pt idx="0">
                  <c:v>0.50299999999999989</c:v>
                </c:pt>
                <c:pt idx="1">
                  <c:v>0.67599999999999993</c:v>
                </c:pt>
                <c:pt idx="2">
                  <c:v>0.81100000000000005</c:v>
                </c:pt>
                <c:pt idx="3">
                  <c:v>0.92400000000000004</c:v>
                </c:pt>
                <c:pt idx="4">
                  <c:v>0.93399999999999994</c:v>
                </c:pt>
                <c:pt idx="5">
                  <c:v>0.93399999999999994</c:v>
                </c:pt>
                <c:pt idx="6">
                  <c:v>0.93100000000000005</c:v>
                </c:pt>
                <c:pt idx="7">
                  <c:v>0.90600000000000003</c:v>
                </c:pt>
                <c:pt idx="8">
                  <c:v>0.91100000000000003</c:v>
                </c:pt>
                <c:pt idx="9">
                  <c:v>0.93700000000000006</c:v>
                </c:pt>
                <c:pt idx="10">
                  <c:v>0.94899999999999995</c:v>
                </c:pt>
                <c:pt idx="11">
                  <c:v>0.95</c:v>
                </c:pt>
                <c:pt idx="12">
                  <c:v>0.96299999999999997</c:v>
                </c:pt>
                <c:pt idx="13">
                  <c:v>0.97499999999999998</c:v>
                </c:pt>
                <c:pt idx="14">
                  <c:v>0.96399999999999997</c:v>
                </c:pt>
                <c:pt idx="15">
                  <c:v>0.96099999999999997</c:v>
                </c:pt>
                <c:pt idx="16">
                  <c:v>0.94899999999999995</c:v>
                </c:pt>
                <c:pt idx="17">
                  <c:v>0.90300000000000002</c:v>
                </c:pt>
                <c:pt idx="18">
                  <c:v>0.93900000000000006</c:v>
                </c:pt>
                <c:pt idx="19">
                  <c:v>0.96499999999999997</c:v>
                </c:pt>
                <c:pt idx="20">
                  <c:v>0.88900000000000001</c:v>
                </c:pt>
                <c:pt idx="21">
                  <c:v>0.89200000000000002</c:v>
                </c:pt>
                <c:pt idx="22">
                  <c:v>0.91900000000000004</c:v>
                </c:pt>
                <c:pt idx="23">
                  <c:v>0.94399999999999995</c:v>
                </c:pt>
                <c:pt idx="24">
                  <c:v>0.95399999999999996</c:v>
                </c:pt>
                <c:pt idx="25">
                  <c:v>0.93300000000000005</c:v>
                </c:pt>
                <c:pt idx="26">
                  <c:v>0.91700000000000004</c:v>
                </c:pt>
                <c:pt idx="27">
                  <c:v>0.91900000000000004</c:v>
                </c:pt>
                <c:pt idx="28">
                  <c:v>0.94799999999999995</c:v>
                </c:pt>
                <c:pt idx="29">
                  <c:v>0.96899999999999997</c:v>
                </c:pt>
                <c:pt idx="30">
                  <c:v>0.96599999999999997</c:v>
                </c:pt>
                <c:pt idx="31">
                  <c:v>0.97399999999999998</c:v>
                </c:pt>
                <c:pt idx="32">
                  <c:v>0.98099999999999998</c:v>
                </c:pt>
                <c:pt idx="33">
                  <c:v>0.98399999999999999</c:v>
                </c:pt>
                <c:pt idx="34">
                  <c:v>0.98399999999999999</c:v>
                </c:pt>
                <c:pt idx="35">
                  <c:v>0.98299999999999998</c:v>
                </c:pt>
                <c:pt idx="36">
                  <c:v>0.98499999999999999</c:v>
                </c:pt>
                <c:pt idx="37">
                  <c:v>0.98499999999999999</c:v>
                </c:pt>
                <c:pt idx="38">
                  <c:v>0.98599999999999999</c:v>
                </c:pt>
                <c:pt idx="39">
                  <c:v>0.96099999999999997</c:v>
                </c:pt>
                <c:pt idx="40">
                  <c:v>0.94699999999999995</c:v>
                </c:pt>
                <c:pt idx="41">
                  <c:v>0.92700000000000005</c:v>
                </c:pt>
                <c:pt idx="42">
                  <c:v>0.94699999999999995</c:v>
                </c:pt>
                <c:pt idx="43">
                  <c:v>0.96299999999999997</c:v>
                </c:pt>
                <c:pt idx="44">
                  <c:v>0.95899999999999996</c:v>
                </c:pt>
              </c:numCache>
            </c:numRef>
          </c:val>
          <c:smooth val="0"/>
          <c:extLst>
            <c:ext xmlns:c16="http://schemas.microsoft.com/office/drawing/2014/chart" uri="{C3380CC4-5D6E-409C-BE32-E72D297353CC}">
              <c16:uniqueId val="{00000000-2128-4B9F-9C43-369D797EDA54}"/>
            </c:ext>
          </c:extLst>
        </c:ser>
        <c:dLbls>
          <c:showLegendKey val="0"/>
          <c:showVal val="0"/>
          <c:showCatName val="0"/>
          <c:showSerName val="0"/>
          <c:showPercent val="0"/>
          <c:showBubbleSize val="0"/>
        </c:dLbls>
        <c:smooth val="0"/>
        <c:axId val="1468574767"/>
        <c:axId val="1468572367"/>
      </c:lineChart>
      <c:dateAx>
        <c:axId val="146857476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468572367"/>
        <c:crosses val="autoZero"/>
        <c:auto val="0"/>
        <c:lblOffset val="100"/>
        <c:baseTimeUnit val="days"/>
        <c:majorUnit val="4"/>
        <c:majorTimeUnit val="days"/>
      </c:dateAx>
      <c:valAx>
        <c:axId val="1468572367"/>
        <c:scaling>
          <c:orientation val="minMax"/>
          <c:max val="1"/>
          <c:min val="0.5"/>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46857476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8608426787560643E-2"/>
          <c:y val="4.0771721544516124E-2"/>
          <c:w val="0.93286218686426126"/>
          <c:h val="0.93100169779286923"/>
        </c:manualLayout>
      </c:layout>
      <c:barChart>
        <c:barDir val="col"/>
        <c:grouping val="clustered"/>
        <c:varyColors val="0"/>
        <c:ser>
          <c:idx val="1"/>
          <c:order val="0"/>
          <c:spPr>
            <a:noFill/>
            <a:ln>
              <a:noFill/>
            </a:ln>
            <a:effectLst/>
          </c:spPr>
          <c:invertIfNegative val="0"/>
          <c:dLbls>
            <c:dLbl>
              <c:idx val="0"/>
              <c:tx>
                <c:rich>
                  <a:bodyPr/>
                  <a:lstStyle/>
                  <a:p>
                    <a:fld id="{53304CC2-BB23-482B-A087-BC6477B5BD52}"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857F-4D06-AA7A-5A29E802091D}"/>
                </c:ext>
              </c:extLst>
            </c:dLbl>
            <c:dLbl>
              <c:idx val="1"/>
              <c:tx>
                <c:rich>
                  <a:bodyPr/>
                  <a:lstStyle/>
                  <a:p>
                    <a:fld id="{4B126550-E0EB-4373-BB7B-11B284E5AE61}"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857F-4D06-AA7A-5A29E802091D}"/>
                </c:ext>
              </c:extLst>
            </c:dLbl>
            <c:dLbl>
              <c:idx val="2"/>
              <c:tx>
                <c:rich>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fld id="{A8ADFA7D-D66E-4D42-8431-66D47C7BCFFD}" type="CELLRANGE">
                      <a:rPr lang="en-US"/>
                      <a:pPr algn="ctr" rtl="0">
                        <a:defRPr lang="en-US" sz="1200" b="1"/>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857F-4D06-AA7A-5A29E802091D}"/>
                </c:ext>
              </c:extLst>
            </c:dLbl>
            <c:dLbl>
              <c:idx val="3"/>
              <c:tx>
                <c:rich>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fld id="{2B6F5039-8A86-47B4-B80B-E1C088DF2D7F}" type="CELLRANGE">
                      <a:rPr lang="en-US"/>
                      <a:pPr>
                        <a:defRPr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857F-4D06-AA7A-5A29E802091D}"/>
                </c:ext>
              </c:extLst>
            </c:dLbl>
            <c:dLbl>
              <c:idx val="4"/>
              <c:layout>
                <c:manualLayout>
                  <c:x val="-3.6897012638176685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9FE68FFA-43BE-4981-84CB-88C7F8B9CE20}"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857F-4D06-AA7A-5A29E802091D}"/>
                </c:ext>
              </c:extLst>
            </c:dLbl>
            <c:dLbl>
              <c:idx val="5"/>
              <c:layout>
                <c:manualLayout>
                  <c:x val="-3.8316128508875787E-2"/>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92D0BF9E-21C8-474B-8FF8-170A6836B37A}"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857F-4D06-AA7A-5A29E802091D}"/>
                </c:ext>
              </c:extLst>
            </c:dLbl>
            <c:dLbl>
              <c:idx val="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fld id="{F32536A4-40AB-4EED-A72C-6C3739136E5A}" type="CELLRANGE">
                      <a:rPr lang="en-US"/>
                      <a:pPr algn="ctr" rtl="0">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857F-4D06-AA7A-5A29E802091D}"/>
                </c:ext>
              </c:extLst>
            </c:dLbl>
            <c:dLbl>
              <c:idx val="7"/>
              <c:layout>
                <c:manualLayout>
                  <c:x val="-4.8218093302734064E-2"/>
                  <c:y val="0"/>
                </c:manualLayout>
              </c:layout>
              <c:tx>
                <c:rich>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fld id="{BAD95F2A-6581-4450-8A98-23106E53E7B8}" type="CELLRANGE">
                      <a:rPr lang="en-US"/>
                      <a:pPr algn="ctr">
                        <a:defRPr lang="en-US" sz="1200" b="1">
                          <a:solidFill>
                            <a:srgbClr val="FF000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a:defRPr lang="en-US" sz="1200" b="1" i="0" u="none" strike="noStrike" kern="1200" baseline="0">
                      <a:solidFill>
                        <a:srgbClr val="FF000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857F-4D06-AA7A-5A29E802091D}"/>
                </c:ext>
              </c:extLst>
            </c:dLbl>
            <c:dLbl>
              <c:idx val="8"/>
              <c:layout>
                <c:manualLayout>
                  <c:x val="-3.2451085659747074E-2"/>
                  <c:y val="-2.5484524802666365E-3"/>
                </c:manualLayout>
              </c:layout>
              <c:tx>
                <c:rich>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fld id="{A51F5C81-A756-4580-A0B8-E8C2F468C19F}" type="CELLRANGE">
                      <a:rPr lang="en-US" sz="1200" dirty="0">
                        <a:solidFill>
                          <a:srgbClr val="FF9933"/>
                        </a:solidFill>
                      </a:rPr>
                      <a:pPr>
                        <a:defRPr sz="1200" b="1">
                          <a:solidFill>
                            <a:srgbClr val="FF9933"/>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200" b="1" i="0" u="none" strike="noStrike" kern="1200" baseline="0">
                      <a:solidFill>
                        <a:srgbClr val="FF9933"/>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3206335003579098"/>
                      <c:h val="9.5437236606771808E-2"/>
                    </c:manualLayout>
                  </c15:layout>
                  <c15:dlblFieldTable/>
                  <c15:showDataLabelsRange val="1"/>
                </c:ext>
                <c:ext xmlns:c16="http://schemas.microsoft.com/office/drawing/2014/chart" uri="{C3380CC4-5D6E-409C-BE32-E72D297353CC}">
                  <c16:uniqueId val="{00000008-857F-4D06-AA7A-5A29E802091D}"/>
                </c:ext>
              </c:extLst>
            </c:dLbl>
            <c:dLbl>
              <c:idx val="9"/>
              <c:layout>
                <c:manualLayout>
                  <c:x val="4.3286833268682615E-3"/>
                  <c:y val="1.3519330787654077E-2"/>
                </c:manualLayout>
              </c:layout>
              <c:tx>
                <c:rich>
                  <a:bodyPr/>
                  <a:lstStyle/>
                  <a:p>
                    <a:fld id="{47CE7487-5721-4B7F-8C4E-109B2B443D8C}" type="CELLRANGE">
                      <a:rPr lang="en-US"/>
                      <a:pPr/>
                      <a:t>[CELLRANGE]</a:t>
                    </a:fld>
                    <a:endParaRPr lang="en-US"/>
                  </a:p>
                </c:rich>
              </c:tx>
              <c:dLblPos val="outEnd"/>
              <c:showLegendKey val="0"/>
              <c:showVal val="0"/>
              <c:showCatName val="0"/>
              <c:showSerName val="0"/>
              <c:showPercent val="0"/>
              <c:showBubbleSize val="0"/>
              <c:extLst>
                <c:ext xmlns:c15="http://schemas.microsoft.com/office/drawing/2012/chart" uri="{CE6537A1-D6FC-4f65-9D91-7224C49458BB}">
                  <c15:layout>
                    <c:manualLayout>
                      <c:w val="0.133510101010101"/>
                      <c:h val="9.019850663763028E-2"/>
                    </c:manualLayout>
                  </c15:layout>
                  <c15:dlblFieldTable/>
                  <c15:showDataLabelsRange val="1"/>
                </c:ext>
                <c:ext xmlns:c16="http://schemas.microsoft.com/office/drawing/2014/chart" uri="{C3380CC4-5D6E-409C-BE32-E72D297353CC}">
                  <c16:uniqueId val="{00000009-857F-4D06-AA7A-5A29E802091D}"/>
                </c:ext>
              </c:extLst>
            </c:dLbl>
            <c:dLbl>
              <c:idx val="10"/>
              <c:layout>
                <c:manualLayout>
                  <c:x val="-2.5544085672583924E-2"/>
                  <c:y val="9.4088593918814061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fld id="{1ED39C3B-232E-4066-8EBF-4EF93A128961}"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1391243094101686"/>
                      <c:h val="0.11246723259762309"/>
                    </c:manualLayout>
                  </c15:layout>
                  <c15:dlblFieldTable/>
                  <c15:showDataLabelsRange val="1"/>
                </c:ext>
                <c:ext xmlns:c16="http://schemas.microsoft.com/office/drawing/2014/chart" uri="{C3380CC4-5D6E-409C-BE32-E72D297353CC}">
                  <c16:uniqueId val="{0000000A-857F-4D06-AA7A-5A29E802091D}"/>
                </c:ext>
              </c:extLst>
            </c:dLbl>
            <c:dLbl>
              <c:idx val="11"/>
              <c:layout>
                <c:manualLayout>
                  <c:x val="-3.2424227593110207E-2"/>
                  <c:y val="-6.2726964037660704E-3"/>
                </c:manualLayout>
              </c:layout>
              <c:tx>
                <c:rich>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r>
                      <a:rPr lang="en-US" sz="1200" b="1" dirty="0"/>
                      <a:t>Voc. Ed. Act Amendments</a:t>
                    </a:r>
                  </a:p>
                </c:rich>
              </c:tx>
              <c:spPr>
                <a:noFill/>
                <a:ln>
                  <a:noFill/>
                </a:ln>
                <a:effectLst/>
              </c:spPr>
              <c:txPr>
                <a:bodyPr rot="0" spcFirstLastPara="1" vertOverflow="ellipsis" vert="horz" wrap="square" lIns="38100" tIns="19050" rIns="38100" bIns="19050" anchor="ctr" anchorCtr="0">
                  <a:no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layout>
                    <c:manualLayout>
                      <c:w val="0.15523708509577469"/>
                      <c:h val="9.7130791788856294E-2"/>
                    </c:manualLayout>
                  </c15:layout>
                  <c15:showDataLabelsRange val="1"/>
                </c:ext>
                <c:ext xmlns:c16="http://schemas.microsoft.com/office/drawing/2014/chart" uri="{C3380CC4-5D6E-409C-BE32-E72D297353CC}">
                  <c16:uniqueId val="{0000000B-857F-4D06-AA7A-5A29E802091D}"/>
                </c:ext>
              </c:extLst>
            </c:dLbl>
            <c:dLbl>
              <c:idx val="12"/>
              <c:layout>
                <c:manualLayout>
                  <c:x val="-8.5146952241946065E-3"/>
                  <c:y val="0"/>
                </c:manualLayout>
              </c:layout>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fld id="{BB4317D0-E0E6-4B4C-A2EA-C69517D3BEF6}" type="CELLRANGE">
                      <a:rPr lang="en-US"/>
                      <a:pPr algn="ctr" rtl="0">
                        <a:defRPr lang="en-US" sz="1200" b="1">
                          <a:solidFill>
                            <a:srgbClr val="00B05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5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C-857F-4D06-AA7A-5A29E802091D}"/>
                </c:ext>
              </c:extLst>
            </c:dLbl>
            <c:dLbl>
              <c:idx val="13"/>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876F4CE3-59CF-4C93-AEB2-32BFED4AC63C}"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857F-4D06-AA7A-5A29E802091D}"/>
                </c:ext>
              </c:extLst>
            </c:dLbl>
            <c:dLbl>
              <c:idx val="14"/>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9E863F06-922F-4181-AF71-AFF2D9EC0019}"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857F-4D06-AA7A-5A29E802091D}"/>
                </c:ext>
              </c:extLst>
            </c:dLbl>
            <c:dLbl>
              <c:idx val="15"/>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EFB52F38-CBFD-4F1E-97CE-AD21C78D4FC6}"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978D-4C1D-9598-C259BF4E34AF}"/>
                </c:ext>
              </c:extLst>
            </c:dLbl>
            <c:dLbl>
              <c:idx val="16"/>
              <c:tx>
                <c:rich>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fld id="{612B6F5E-26F4-4745-A4B4-2576BF0C7825}" type="CELLRANGE">
                      <a:rPr lang="en-US"/>
                      <a:pPr algn="ctr" rtl="0">
                        <a:defRPr lang="en-US" sz="1200" b="1">
                          <a:solidFill>
                            <a:srgbClr val="00B0F0"/>
                          </a:solidFill>
                        </a:defRPr>
                      </a:pPr>
                      <a:t>[CELLRANGE]</a:t>
                    </a:fld>
                    <a:endParaRPr lang="en-US"/>
                  </a:p>
                </c:rich>
              </c:tx>
              <c:spPr>
                <a:noFill/>
                <a:ln>
                  <a:noFill/>
                </a:ln>
                <a:effectLst/>
              </c:spPr>
              <c:txPr>
                <a:bodyPr rot="0" spcFirstLastPara="1" vertOverflow="ellipsis" vert="horz" wrap="square" lIns="38100" tIns="19050" rIns="38100" bIns="19050" anchor="ctr" anchorCtr="0">
                  <a:spAutoFit/>
                </a:bodyPr>
                <a:lstStyle/>
                <a:p>
                  <a:pPr algn="ctr" rtl="0">
                    <a:defRPr lang="en-US" sz="1200" b="1" i="0" u="none" strike="noStrike" kern="1200" baseline="0">
                      <a:solidFill>
                        <a:srgbClr val="00B0F0"/>
                      </a:solidFill>
                      <a:latin typeface="+mn-lt"/>
                      <a:ea typeface="+mn-ea"/>
                      <a:cs typeface="+mn-cs"/>
                    </a:defRPr>
                  </a:pPr>
                  <a:endParaRPr lang="en-US"/>
                </a:p>
              </c:txPr>
              <c:dLblPos val="outEnd"/>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978D-4C1D-9598-C259BF4E34AF}"/>
                </c:ext>
              </c:extLst>
            </c:dLbl>
            <c:spPr>
              <a:noFill/>
              <a:ln>
                <a:noFill/>
              </a:ln>
              <a:effectLst/>
            </c:spPr>
            <c:txPr>
              <a:bodyPr rot="0" spcFirstLastPara="1" vertOverflow="ellipsis" vert="horz" wrap="square" lIns="38100" tIns="19050" rIns="38100" bIns="19050" anchor="ctr" anchorCtr="1">
                <a:spAutoFit/>
              </a:bodyPr>
              <a:lstStyle/>
              <a:p>
                <a:pPr>
                  <a:defRPr sz="120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0"/>
              </c:ext>
            </c:extLst>
          </c:dLbls>
          <c:errBars>
            <c:errBarType val="minus"/>
            <c:errValType val="percentage"/>
            <c:noEndCap val="1"/>
            <c:val val="100"/>
            <c:spPr>
              <a:noFill/>
              <a:ln w="12700" cap="flat" cmpd="sng" algn="ctr">
                <a:solidFill>
                  <a:srgbClr val="242852">
                    <a:lumMod val="75000"/>
                    <a:alpha val="39000"/>
                  </a:srgbClr>
                </a:solidFill>
                <a:round/>
              </a:ln>
              <a:effectLst/>
            </c:spPr>
          </c:errBars>
          <c:cat>
            <c:numRef>
              <c:f>(timeline!$C$2:$C$11,timeline!$C$12:$C$18)</c:f>
              <c:numCache>
                <c:formatCode>General</c:formatCode>
                <c:ptCount val="17"/>
                <c:pt idx="0">
                  <c:v>1862</c:v>
                </c:pt>
                <c:pt idx="1">
                  <c:v>1890</c:v>
                </c:pt>
                <c:pt idx="2">
                  <c:v>1914</c:v>
                </c:pt>
                <c:pt idx="3">
                  <c:v>1917</c:v>
                </c:pt>
                <c:pt idx="4">
                  <c:v>1929</c:v>
                </c:pt>
                <c:pt idx="5">
                  <c:v>1934</c:v>
                </c:pt>
                <c:pt idx="6">
                  <c:v>1936</c:v>
                </c:pt>
                <c:pt idx="7">
                  <c:v>1946</c:v>
                </c:pt>
                <c:pt idx="8">
                  <c:v>1956</c:v>
                </c:pt>
                <c:pt idx="9">
                  <c:v>1958</c:v>
                </c:pt>
                <c:pt idx="10">
                  <c:v>1963</c:v>
                </c:pt>
                <c:pt idx="11">
                  <c:v>1968</c:v>
                </c:pt>
                <c:pt idx="12">
                  <c:v>1984</c:v>
                </c:pt>
                <c:pt idx="13">
                  <c:v>1990</c:v>
                </c:pt>
                <c:pt idx="14">
                  <c:v>1998</c:v>
                </c:pt>
                <c:pt idx="15">
                  <c:v>2006</c:v>
                </c:pt>
                <c:pt idx="16">
                  <c:v>2018</c:v>
                </c:pt>
              </c:numCache>
            </c:numRef>
          </c:cat>
          <c:val>
            <c:numRef>
              <c:f>(timeline!$D$2:$D$11,timeline!$D$12:$D$18)</c:f>
              <c:numCache>
                <c:formatCode>General</c:formatCode>
                <c:ptCount val="17"/>
                <c:pt idx="0">
                  <c:v>2</c:v>
                </c:pt>
                <c:pt idx="1">
                  <c:v>2</c:v>
                </c:pt>
                <c:pt idx="2">
                  <c:v>-2</c:v>
                </c:pt>
                <c:pt idx="3">
                  <c:v>1</c:v>
                </c:pt>
                <c:pt idx="4">
                  <c:v>2</c:v>
                </c:pt>
                <c:pt idx="5">
                  <c:v>3</c:v>
                </c:pt>
                <c:pt idx="6">
                  <c:v>-1.5</c:v>
                </c:pt>
                <c:pt idx="7">
                  <c:v>3.7</c:v>
                </c:pt>
                <c:pt idx="8">
                  <c:v>1</c:v>
                </c:pt>
                <c:pt idx="9">
                  <c:v>-2</c:v>
                </c:pt>
                <c:pt idx="10">
                  <c:v>2.5</c:v>
                </c:pt>
                <c:pt idx="11">
                  <c:v>3.7</c:v>
                </c:pt>
                <c:pt idx="12">
                  <c:v>2</c:v>
                </c:pt>
                <c:pt idx="13">
                  <c:v>3</c:v>
                </c:pt>
                <c:pt idx="14">
                  <c:v>4</c:v>
                </c:pt>
                <c:pt idx="15">
                  <c:v>5</c:v>
                </c:pt>
                <c:pt idx="16">
                  <c:v>6</c:v>
                </c:pt>
              </c:numCache>
            </c:numRef>
          </c:val>
          <c:extLst>
            <c:ext xmlns:c15="http://schemas.microsoft.com/office/drawing/2012/chart" uri="{02D57815-91ED-43cb-92C2-25804820EDAC}">
              <c15:datalabelsRange>
                <c15:f>timeline!$B$2:$B$18</c15:f>
                <c15:dlblRangeCache>
                  <c:ptCount val="17"/>
                  <c:pt idx="0">
                    <c:v>Morrill Act I</c:v>
                  </c:pt>
                  <c:pt idx="1">
                    <c:v>Morrill Act II</c:v>
                  </c:pt>
                  <c:pt idx="2">
                    <c:v>Smith-Lever Act</c:v>
                  </c:pt>
                  <c:pt idx="3">
                    <c:v>Smith-Hughes Act</c:v>
                  </c:pt>
                  <c:pt idx="4">
                    <c:v>George-Reed Act</c:v>
                  </c:pt>
                  <c:pt idx="5">
                    <c:v>George-Ellzey Act</c:v>
                  </c:pt>
                  <c:pt idx="6">
                    <c:v>George-Deen Act</c:v>
                  </c:pt>
                  <c:pt idx="7">
                    <c:v>George-Barden Act</c:v>
                  </c:pt>
                  <c:pt idx="8">
                    <c:v>Health Amendments Act</c:v>
                  </c:pt>
                  <c:pt idx="9">
                    <c:v>National Defense Education Act</c:v>
                  </c:pt>
                  <c:pt idx="10">
                    <c:v>Vocation Education Act</c:v>
                  </c:pt>
                  <c:pt idx="11">
                    <c:v>Vocation Education Amendments</c:v>
                  </c:pt>
                  <c:pt idx="12">
                    <c:v>Perkins I</c:v>
                  </c:pt>
                  <c:pt idx="13">
                    <c:v>Perkins II</c:v>
                  </c:pt>
                  <c:pt idx="14">
                    <c:v>Perkins III</c:v>
                  </c:pt>
                  <c:pt idx="15">
                    <c:v>Perkins IV</c:v>
                  </c:pt>
                  <c:pt idx="16">
                    <c:v>Perkins V</c:v>
                  </c:pt>
                </c15:dlblRangeCache>
              </c15:datalabelsRange>
            </c:ext>
            <c:ext xmlns:c16="http://schemas.microsoft.com/office/drawing/2014/chart" uri="{C3380CC4-5D6E-409C-BE32-E72D297353CC}">
              <c16:uniqueId val="{0000000F-857F-4D06-AA7A-5A29E802091D}"/>
            </c:ext>
          </c:extLst>
        </c:ser>
        <c:dLbls>
          <c:showLegendKey val="0"/>
          <c:showVal val="1"/>
          <c:showCatName val="0"/>
          <c:showSerName val="0"/>
          <c:showPercent val="0"/>
          <c:showBubbleSize val="0"/>
        </c:dLbls>
        <c:gapWidth val="219"/>
        <c:overlap val="-27"/>
        <c:axId val="1666325359"/>
        <c:axId val="1666325839"/>
      </c:barChart>
      <c:dateAx>
        <c:axId val="1666325359"/>
        <c:scaling>
          <c:orientation val="minMax"/>
          <c:max val="2024"/>
          <c:min val="1860"/>
        </c:scaling>
        <c:delete val="0"/>
        <c:axPos val="b"/>
        <c:numFmt formatCode="General" sourceLinked="1"/>
        <c:majorTickMark val="cross"/>
        <c:minorTickMark val="none"/>
        <c:tickLblPos val="nextTo"/>
        <c:spPr>
          <a:noFill/>
          <a:ln w="44450" cap="flat" cmpd="sng" algn="ctr">
            <a:solidFill>
              <a:schemeClr val="tx2">
                <a:lumMod val="50000"/>
              </a:schemeClr>
            </a:solidFill>
            <a:prstDash val="solid"/>
            <a:round/>
            <a:headEnd type="none" w="med" len="med"/>
            <a:tailEnd type="triangle" w="med" len="med"/>
          </a:ln>
          <a:effectLst/>
        </c:spPr>
        <c:txPr>
          <a:bodyPr rot="-1800000" spcFirstLastPara="1" vertOverflow="ellipsis" wrap="square" anchor="t" anchorCtr="1"/>
          <a:lstStyle/>
          <a:p>
            <a:pPr>
              <a:defRPr sz="1400" b="1" i="0" u="none" strike="noStrike" kern="1200" baseline="0">
                <a:solidFill>
                  <a:schemeClr val="tx1"/>
                </a:solidFill>
                <a:latin typeface="+mn-lt"/>
                <a:ea typeface="+mn-ea"/>
                <a:cs typeface="+mn-cs"/>
              </a:defRPr>
            </a:pPr>
            <a:endParaRPr lang="en-US"/>
          </a:p>
        </c:txPr>
        <c:crossAx val="1666325839"/>
        <c:crosses val="autoZero"/>
        <c:auto val="0"/>
        <c:lblOffset val="100"/>
        <c:baseTimeUnit val="days"/>
        <c:majorUnit val="10"/>
        <c:majorTimeUnit val="days"/>
      </c:dateAx>
      <c:valAx>
        <c:axId val="1666325839"/>
        <c:scaling>
          <c:orientation val="minMax"/>
        </c:scaling>
        <c:delete val="1"/>
        <c:axPos val="l"/>
        <c:numFmt formatCode="General" sourceLinked="1"/>
        <c:majorTickMark val="none"/>
        <c:minorTickMark val="none"/>
        <c:tickLblPos val="nextTo"/>
        <c:crossAx val="166632535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dirty="0"/>
              <a:t>Expenditure of Federal, State, Local funds</a:t>
            </a:r>
            <a:r>
              <a:rPr lang="en-US" sz="1600" b="1" baseline="0" dirty="0"/>
              <a:t> for vocational education (1962 $)</a:t>
            </a:r>
            <a:endParaRPr lang="en-US" sz="1600" b="1" dirty="0"/>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1907623558189957"/>
          <c:y val="0.16667903392952785"/>
          <c:w val="0.83788853090907167"/>
          <c:h val="0.74006070823500203"/>
        </c:manualLayout>
      </c:layout>
      <c:areaChart>
        <c:grouping val="stacked"/>
        <c:varyColors val="0"/>
        <c:ser>
          <c:idx val="4"/>
          <c:order val="1"/>
          <c:tx>
            <c:strRef>
              <c:f>'Federal, State, Local'!$E$1</c:f>
              <c:strCache>
                <c:ptCount val="1"/>
                <c:pt idx="0">
                  <c:v>Local</c:v>
                </c:pt>
              </c:strCache>
            </c:strRef>
          </c:tx>
          <c:spPr>
            <a:solidFill>
              <a:schemeClr val="accent5"/>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Local'!$J$2:$J$46</c:f>
              <c:numCache>
                <c:formatCode>_("$"* #,##0.00_);_("$"* \(#,##0.00\);_("$"* "-"??_);_(@_)</c:formatCode>
                <c:ptCount val="45"/>
                <c:pt idx="0">
                  <c:v>2363407.7000000002</c:v>
                </c:pt>
                <c:pt idx="1">
                  <c:v>3186084.4461271674</c:v>
                </c:pt>
                <c:pt idx="2">
                  <c:v>5116448.1375000002</c:v>
                </c:pt>
                <c:pt idx="3">
                  <c:v>8750015.710502794</c:v>
                </c:pt>
                <c:pt idx="4">
                  <c:v>11574744.16702381</c:v>
                </c:pt>
                <c:pt idx="5">
                  <c:v>14038634.775438594</c:v>
                </c:pt>
                <c:pt idx="6">
                  <c:v>15607994.941754384</c:v>
                </c:pt>
                <c:pt idx="7">
                  <c:v>16451804.444457144</c:v>
                </c:pt>
                <c:pt idx="8">
                  <c:v>17887888.276949152</c:v>
                </c:pt>
                <c:pt idx="9">
                  <c:v>19642512.831954028</c:v>
                </c:pt>
                <c:pt idx="10">
                  <c:v>20955129.905263156</c:v>
                </c:pt>
                <c:pt idx="11">
                  <c:v>23177913.39590643</c:v>
                </c:pt>
                <c:pt idx="12">
                  <c:v>25808389.727784432</c:v>
                </c:pt>
                <c:pt idx="13">
                  <c:v>30409591.039868422</c:v>
                </c:pt>
                <c:pt idx="14">
                  <c:v>35162926.963795625</c:v>
                </c:pt>
                <c:pt idx="15">
                  <c:v>32974050.131384611</c:v>
                </c:pt>
                <c:pt idx="16">
                  <c:v>31877382.46328358</c:v>
                </c:pt>
                <c:pt idx="17">
                  <c:v>28955665.828905109</c:v>
                </c:pt>
                <c:pt idx="18">
                  <c:v>32747464.836690646</c:v>
                </c:pt>
                <c:pt idx="19">
                  <c:v>36655726.19527778</c:v>
                </c:pt>
                <c:pt idx="20">
                  <c:v>38147670.173049651</c:v>
                </c:pt>
                <c:pt idx="21">
                  <c:v>48420105.873669058</c:v>
                </c:pt>
                <c:pt idx="22">
                  <c:v>50347359.068999991</c:v>
                </c:pt>
                <c:pt idx="23">
                  <c:v>49795001.240544215</c:v>
                </c:pt>
                <c:pt idx="24">
                  <c:v>44874092.142085887</c:v>
                </c:pt>
                <c:pt idx="25">
                  <c:v>50574301.501618497</c:v>
                </c:pt>
                <c:pt idx="26">
                  <c:v>50318643.515681811</c:v>
                </c:pt>
                <c:pt idx="27">
                  <c:v>50818716.155777775</c:v>
                </c:pt>
                <c:pt idx="28">
                  <c:v>52100276.962153852</c:v>
                </c:pt>
                <c:pt idx="29">
                  <c:v>54149511.809775777</c:v>
                </c:pt>
                <c:pt idx="30">
                  <c:v>64291051.081327796</c:v>
                </c:pt>
                <c:pt idx="31">
                  <c:v>73956316.087394953</c:v>
                </c:pt>
                <c:pt idx="32">
                  <c:v>77142393.579502076</c:v>
                </c:pt>
                <c:pt idx="33">
                  <c:v>77197695.764461532</c:v>
                </c:pt>
                <c:pt idx="34">
                  <c:v>82946634.801886797</c:v>
                </c:pt>
                <c:pt idx="35">
                  <c:v>77329152.401048705</c:v>
                </c:pt>
                <c:pt idx="36">
                  <c:v>80069458.231003717</c:v>
                </c:pt>
                <c:pt idx="37">
                  <c:v>86564794.62514925</c:v>
                </c:pt>
                <c:pt idx="38">
                  <c:v>89804845.513750017</c:v>
                </c:pt>
                <c:pt idx="39">
                  <c:v>92576199.044341624</c:v>
                </c:pt>
                <c:pt idx="40">
                  <c:v>103149894.64283738</c:v>
                </c:pt>
                <c:pt idx="41">
                  <c:v>111440166.73065291</c:v>
                </c:pt>
                <c:pt idx="42">
                  <c:v>113283414.17783782</c:v>
                </c:pt>
                <c:pt idx="43">
                  <c:v>118082178.92742476</c:v>
                </c:pt>
                <c:pt idx="44">
                  <c:v>128246051.12</c:v>
                </c:pt>
              </c:numCache>
            </c:numRef>
          </c:val>
          <c:extLst>
            <c:ext xmlns:c16="http://schemas.microsoft.com/office/drawing/2014/chart" uri="{C3380CC4-5D6E-409C-BE32-E72D297353CC}">
              <c16:uniqueId val="{00000000-DA3D-42C3-B21C-F73BA632DFC9}"/>
            </c:ext>
          </c:extLst>
        </c:ser>
        <c:ser>
          <c:idx val="3"/>
          <c:order val="2"/>
          <c:tx>
            <c:strRef>
              <c:f>'Federal, State, Local'!$D$1</c:f>
              <c:strCache>
                <c:ptCount val="1"/>
                <c:pt idx="0">
                  <c:v>State</c:v>
                </c:pt>
              </c:strCache>
            </c:strRef>
          </c:tx>
          <c:spPr>
            <a:solidFill>
              <a:schemeClr val="accent4"/>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Local'!$I$2:$I$46</c:f>
              <c:numCache>
                <c:formatCode>_("$"* #,##0.00_);_("$"* \(#,##0.00\);_("$"* "-"??_);_(@_)</c:formatCode>
                <c:ptCount val="45"/>
                <c:pt idx="0">
                  <c:v>2049860.96</c:v>
                </c:pt>
                <c:pt idx="1">
                  <c:v>2734805.6017341041</c:v>
                </c:pt>
                <c:pt idx="2">
                  <c:v>4032129.9875999996</c:v>
                </c:pt>
                <c:pt idx="3">
                  <c:v>6874297.3210055865</c:v>
                </c:pt>
                <c:pt idx="4">
                  <c:v>8132319.6177380942</c:v>
                </c:pt>
                <c:pt idx="5">
                  <c:v>8608822.790760234</c:v>
                </c:pt>
                <c:pt idx="6">
                  <c:v>9139175.322339179</c:v>
                </c:pt>
                <c:pt idx="7">
                  <c:v>9960780.1112000011</c:v>
                </c:pt>
                <c:pt idx="8">
                  <c:v>10491654.016836159</c:v>
                </c:pt>
                <c:pt idx="9">
                  <c:v>11291705.767011497</c:v>
                </c:pt>
                <c:pt idx="10">
                  <c:v>12413766.179064326</c:v>
                </c:pt>
                <c:pt idx="11">
                  <c:v>13195913.488888888</c:v>
                </c:pt>
                <c:pt idx="12">
                  <c:v>14888688.1948503</c:v>
                </c:pt>
                <c:pt idx="13">
                  <c:v>17601381.837368421</c:v>
                </c:pt>
                <c:pt idx="14">
                  <c:v>19919159.092262775</c:v>
                </c:pt>
                <c:pt idx="15">
                  <c:v>19059720.762461536</c:v>
                </c:pt>
                <c:pt idx="16">
                  <c:v>15986173.947910449</c:v>
                </c:pt>
                <c:pt idx="17">
                  <c:v>19359799.431678835</c:v>
                </c:pt>
                <c:pt idx="18">
                  <c:v>18698798.186906472</c:v>
                </c:pt>
                <c:pt idx="19">
                  <c:v>18680775.138472226</c:v>
                </c:pt>
                <c:pt idx="20">
                  <c:v>20233469.336737592</c:v>
                </c:pt>
                <c:pt idx="21">
                  <c:v>23786002.178848919</c:v>
                </c:pt>
                <c:pt idx="22">
                  <c:v>25318912.553285714</c:v>
                </c:pt>
                <c:pt idx="23">
                  <c:v>26544250.986530613</c:v>
                </c:pt>
                <c:pt idx="24">
                  <c:v>26022229.788711656</c:v>
                </c:pt>
                <c:pt idx="25">
                  <c:v>24806305.434335258</c:v>
                </c:pt>
                <c:pt idx="26">
                  <c:v>25766467.842840906</c:v>
                </c:pt>
                <c:pt idx="27">
                  <c:v>25750140.901111111</c:v>
                </c:pt>
                <c:pt idx="28">
                  <c:v>28709903.100923076</c:v>
                </c:pt>
                <c:pt idx="29">
                  <c:v>29929247.80457399</c:v>
                </c:pt>
                <c:pt idx="30">
                  <c:v>32372794.312365144</c:v>
                </c:pt>
                <c:pt idx="31">
                  <c:v>38624194.996890754</c:v>
                </c:pt>
                <c:pt idx="32">
                  <c:v>50793359.599336095</c:v>
                </c:pt>
                <c:pt idx="33">
                  <c:v>51348803.903999999</c:v>
                </c:pt>
                <c:pt idx="34">
                  <c:v>54494949.110264152</c:v>
                </c:pt>
                <c:pt idx="35">
                  <c:v>59062592.230861425</c:v>
                </c:pt>
                <c:pt idx="36">
                  <c:v>61241661.33620818</c:v>
                </c:pt>
                <c:pt idx="37">
                  <c:v>64897599.828582093</c:v>
                </c:pt>
                <c:pt idx="38">
                  <c:v>68639907.652794123</c:v>
                </c:pt>
                <c:pt idx="39">
                  <c:v>72570677.32704626</c:v>
                </c:pt>
                <c:pt idx="40">
                  <c:v>75557728.062837377</c:v>
                </c:pt>
                <c:pt idx="41">
                  <c:v>82540900.729072154</c:v>
                </c:pt>
                <c:pt idx="42">
                  <c:v>84137381.730540544</c:v>
                </c:pt>
                <c:pt idx="43">
                  <c:v>90049212.349498332</c:v>
                </c:pt>
                <c:pt idx="44">
                  <c:v>104264320.79000001</c:v>
                </c:pt>
              </c:numCache>
            </c:numRef>
          </c:val>
          <c:extLst>
            <c:ext xmlns:c16="http://schemas.microsoft.com/office/drawing/2014/chart" uri="{C3380CC4-5D6E-409C-BE32-E72D297353CC}">
              <c16:uniqueId val="{00000001-DA3D-42C3-B21C-F73BA632DFC9}"/>
            </c:ext>
          </c:extLst>
        </c:ser>
        <c:ser>
          <c:idx val="2"/>
          <c:order val="3"/>
          <c:tx>
            <c:strRef>
              <c:f>'Federal, State, Local'!$C$1</c:f>
              <c:strCache>
                <c:ptCount val="1"/>
                <c:pt idx="0">
                  <c:v>Federal</c:v>
                </c:pt>
              </c:strCache>
            </c:strRef>
          </c:tx>
          <c:spPr>
            <a:solidFill>
              <a:schemeClr val="accent3"/>
            </a:solidFill>
            <a:ln>
              <a:noFill/>
            </a:ln>
            <a:effectLst/>
          </c:spPr>
          <c:cat>
            <c:numRef>
              <c:f>'Federal, State, Local'!$A$2:$A$46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'Federal, State, Local'!$H$2:$H$46</c:f>
              <c:numCache>
                <c:formatCode>_("$"* #,##0.00_);_("$"* \(#,##0.00\);_("$"* "-"??_);_(@_)</c:formatCode>
                <c:ptCount val="45"/>
                <c:pt idx="0">
                  <c:v>1664853.64</c:v>
                </c:pt>
                <c:pt idx="1">
                  <c:v>2723252.0243930635</c:v>
                </c:pt>
                <c:pt idx="2">
                  <c:v>3739519.2733</c:v>
                </c:pt>
                <c:pt idx="3">
                  <c:v>5664599.203687151</c:v>
                </c:pt>
                <c:pt idx="4">
                  <c:v>6921046.8545238087</c:v>
                </c:pt>
                <c:pt idx="5">
                  <c:v>7609844.8851461979</c:v>
                </c:pt>
                <c:pt idx="6">
                  <c:v>8535262.3548537996</c:v>
                </c:pt>
                <c:pt idx="7">
                  <c:v>9689109.384457143</c:v>
                </c:pt>
                <c:pt idx="8">
                  <c:v>11173415.553220339</c:v>
                </c:pt>
                <c:pt idx="9">
                  <c:v>11681334.399425289</c:v>
                </c:pt>
                <c:pt idx="10">
                  <c:v>12047242.271929823</c:v>
                </c:pt>
                <c:pt idx="11">
                  <c:v>12148046.62233918</c:v>
                </c:pt>
                <c:pt idx="12">
                  <c:v>13389673.056047903</c:v>
                </c:pt>
                <c:pt idx="13">
                  <c:v>15852475.140921053</c:v>
                </c:pt>
                <c:pt idx="14">
                  <c:v>18549487.536496352</c:v>
                </c:pt>
                <c:pt idx="15">
                  <c:v>17953307.66184615</c:v>
                </c:pt>
                <c:pt idx="16">
                  <c:v>15665561.935820896</c:v>
                </c:pt>
                <c:pt idx="17">
                  <c:v>20659400.793138687</c:v>
                </c:pt>
                <c:pt idx="18">
                  <c:v>21181116.800287765</c:v>
                </c:pt>
                <c:pt idx="19">
                  <c:v>21000888.922083337</c:v>
                </c:pt>
                <c:pt idx="20">
                  <c:v>37990138.791205682</c:v>
                </c:pt>
                <c:pt idx="21">
                  <c:v>42224714.359136686</c:v>
                </c:pt>
                <c:pt idx="22">
                  <c:v>43151985.632142857</c:v>
                </c:pt>
                <c:pt idx="23">
                  <c:v>42211396.960952379</c:v>
                </c:pt>
                <c:pt idx="24">
                  <c:v>38458698.175214723</c:v>
                </c:pt>
                <c:pt idx="25">
                  <c:v>35448594.458612718</c:v>
                </c:pt>
                <c:pt idx="26">
                  <c:v>34246636.98863636</c:v>
                </c:pt>
                <c:pt idx="27">
                  <c:v>33563228.670888886</c:v>
                </c:pt>
                <c:pt idx="28">
                  <c:v>31947065.756512824</c:v>
                </c:pt>
                <c:pt idx="29">
                  <c:v>28557872.751928248</c:v>
                </c:pt>
                <c:pt idx="30">
                  <c:v>32831996.490124479</c:v>
                </c:pt>
                <c:pt idx="31">
                  <c:v>33510557.055042017</c:v>
                </c:pt>
                <c:pt idx="32">
                  <c:v>33361136.103568465</c:v>
                </c:pt>
                <c:pt idx="33">
                  <c:v>30995717.033846147</c:v>
                </c:pt>
                <c:pt idx="34">
                  <c:v>29474024.148754716</c:v>
                </c:pt>
                <c:pt idx="35">
                  <c:v>28691651.091685396</c:v>
                </c:pt>
                <c:pt idx="36">
                  <c:v>28537196.431301117</c:v>
                </c:pt>
                <c:pt idx="37">
                  <c:v>34201365.846641794</c:v>
                </c:pt>
                <c:pt idx="38">
                  <c:v>36839963.514632352</c:v>
                </c:pt>
                <c:pt idx="39">
                  <c:v>39832851.838220641</c:v>
                </c:pt>
                <c:pt idx="40">
                  <c:v>40475496.371487893</c:v>
                </c:pt>
                <c:pt idx="41">
                  <c:v>42963981.50357388</c:v>
                </c:pt>
                <c:pt idx="42">
                  <c:v>46231747.754797295</c:v>
                </c:pt>
                <c:pt idx="43">
                  <c:v>48491235.151438124</c:v>
                </c:pt>
                <c:pt idx="44">
                  <c:v>51438073.899999999</c:v>
                </c:pt>
              </c:numCache>
            </c:numRef>
          </c:val>
          <c:extLst>
            <c:ext xmlns:c16="http://schemas.microsoft.com/office/drawing/2014/chart" uri="{C3380CC4-5D6E-409C-BE32-E72D297353CC}">
              <c16:uniqueId val="{00000002-DA3D-42C3-B21C-F73BA632DFC9}"/>
            </c:ext>
          </c:extLst>
        </c:ser>
        <c:dLbls>
          <c:showLegendKey val="0"/>
          <c:showVal val="0"/>
          <c:showCatName val="0"/>
          <c:showSerName val="0"/>
          <c:showPercent val="0"/>
          <c:showBubbleSize val="0"/>
        </c:dLbls>
        <c:axId val="1179719903"/>
        <c:axId val="1179720383"/>
        <c:extLst>
          <c:ext xmlns:c15="http://schemas.microsoft.com/office/drawing/2012/chart" uri="{02D57815-91ED-43cb-92C2-25804820EDAC}">
            <c15:filteredAreaSeries>
              <c15:ser>
                <c:idx val="1"/>
                <c:order val="0"/>
                <c:tx>
                  <c:strRef>
                    <c:extLst>
                      <c:ext uri="{02D57815-91ED-43cb-92C2-25804820EDAC}">
                        <c15:formulaRef>
                          <c15:sqref>'Federal, State, Local'!$G$1</c15:sqref>
                        </c15:formulaRef>
                      </c:ext>
                    </c:extLst>
                    <c:strCache>
                      <c:ptCount val="1"/>
                      <c:pt idx="0">
                        <c:v>Total (1962 $)</c:v>
                      </c:pt>
                    </c:strCache>
                  </c:strRef>
                </c:tx>
                <c:spPr>
                  <a:solidFill>
                    <a:schemeClr val="accent2"/>
                  </a:solidFill>
                  <a:ln>
                    <a:noFill/>
                  </a:ln>
                  <a:effectLst/>
                </c:spPr>
                <c:cat>
                  <c:numRef>
                    <c:extLst>
                      <c:ext uri="{02D57815-91ED-43cb-92C2-25804820EDAC}">
                        <c15:formulaRef>
                          <c15:sqref>'Federal, State, Local'!$A$2:$A$46</c15:sqref>
                        </c15:formulaRef>
                      </c:ext>
                    </c:extLst>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extLst>
                      <c:ext uri="{02D57815-91ED-43cb-92C2-25804820EDAC}">
                        <c15:formulaRef>
                          <c15:sqref>'Federal, State, Local'!$G$24:$G$33</c15:sqref>
                        </c15:formulaRef>
                      </c:ext>
                    </c:extLst>
                    <c:numCache>
                      <c:formatCode>_("$"* #,##0.00_);_("$"* \(#,##0.00\);_("$"* "-"??_);_(@_)</c:formatCode>
                      <c:ptCount val="10"/>
                      <c:pt idx="0">
                        <c:v>118818257.25442857</c:v>
                      </c:pt>
                      <c:pt idx="1">
                        <c:v>118550649.18802722</c:v>
                      </c:pt>
                      <c:pt idx="2">
                        <c:v>109355020.10601227</c:v>
                      </c:pt>
                      <c:pt idx="3">
                        <c:v>110829201.39456648</c:v>
                      </c:pt>
                      <c:pt idx="4">
                        <c:v>110331748.34715909</c:v>
                      </c:pt>
                      <c:pt idx="5">
                        <c:v>110132085.72777778</c:v>
                      </c:pt>
                      <c:pt idx="6">
                        <c:v>112757245.81958975</c:v>
                      </c:pt>
                      <c:pt idx="7">
                        <c:v>112744973.17345291</c:v>
                      </c:pt>
                      <c:pt idx="8">
                        <c:v>129495841.88381742</c:v>
                      </c:pt>
                      <c:pt idx="9">
                        <c:v>146091068.13932773</c:v>
                      </c:pt>
                    </c:numCache>
                  </c:numRef>
                </c:val>
                <c:extLst>
                  <c:ext xmlns:c16="http://schemas.microsoft.com/office/drawing/2014/chart" uri="{C3380CC4-5D6E-409C-BE32-E72D297353CC}">
                    <c16:uniqueId val="{00000003-DA3D-42C3-B21C-F73BA632DFC9}"/>
                  </c:ext>
                </c:extLst>
              </c15:ser>
            </c15:filteredAreaSeries>
          </c:ext>
        </c:extLst>
      </c:areaChart>
      <c:dateAx>
        <c:axId val="117971990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179720383"/>
        <c:crosses val="autoZero"/>
        <c:auto val="0"/>
        <c:lblOffset val="100"/>
        <c:baseTimeUnit val="days"/>
        <c:majorUnit val="4"/>
        <c:majorTimeUnit val="days"/>
      </c:dateAx>
      <c:valAx>
        <c:axId val="1179720383"/>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0"/>
        <c:majorTickMark val="none"/>
        <c:minorTickMark val="none"/>
        <c:tickLblPos val="nextTo"/>
        <c:spPr>
          <a:noFill/>
          <a:ln>
            <a:noFill/>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1179719903"/>
        <c:crosses val="autoZero"/>
        <c:crossBetween val="midCat"/>
      </c:valAx>
      <c:spPr>
        <a:noFill/>
        <a:ln>
          <a:noFill/>
        </a:ln>
        <a:effectLst/>
      </c:spPr>
    </c:plotArea>
    <c:legend>
      <c:legendPos val="t"/>
      <c:layout>
        <c:manualLayout>
          <c:xMode val="edge"/>
          <c:yMode val="edge"/>
          <c:x val="0.1658705270190573"/>
          <c:y val="0.16705283989894892"/>
          <c:w val="0.12949144121617426"/>
          <c:h val="0.23993507371717276"/>
        </c:manualLayout>
      </c:layout>
      <c:overlay val="1"/>
      <c:spPr>
        <a:noFill/>
        <a:ln>
          <a:noFill/>
        </a:ln>
        <a:effectLst/>
      </c:spPr>
      <c:txPr>
        <a:bodyPr rot="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areaChart>
        <c:grouping val="stacked"/>
        <c:varyColors val="0"/>
        <c:ser>
          <c:idx val="2"/>
          <c:order val="0"/>
          <c:tx>
            <c:strRef>
              <c:f>'Enrollment 1918-49'!$E$1</c:f>
              <c:strCache>
                <c:ptCount val="1"/>
                <c:pt idx="0">
                  <c:v>Home economics</c:v>
                </c:pt>
              </c:strCache>
            </c:strRef>
          </c:tx>
          <c:spPr>
            <a:solidFill>
              <a:schemeClr val="accent5"/>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B281-4C2A-B110-B0588E5811EE}"/>
            </c:ext>
          </c:extLst>
        </c:ser>
        <c:ser>
          <c:idx val="3"/>
          <c:order val="1"/>
          <c:tx>
            <c:strRef>
              <c:f>'Enrollment 1918-49'!$F$1</c:f>
              <c:strCache>
                <c:ptCount val="1"/>
                <c:pt idx="0">
                  <c:v>Trades and industry</c:v>
                </c:pt>
              </c:strCache>
            </c:strRef>
          </c:tx>
          <c:spPr>
            <a:solidFill>
              <a:srgbClr val="8ABAD4"/>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B281-4C2A-B110-B0588E5811EE}"/>
            </c:ext>
          </c:extLst>
        </c:ser>
        <c:ser>
          <c:idx val="0"/>
          <c:order val="2"/>
          <c:tx>
            <c:strRef>
              <c:f>'Enrollment 1918-49'!$C$1</c:f>
              <c:strCache>
                <c:ptCount val="1"/>
                <c:pt idx="0">
                  <c:v>Agriculture</c:v>
                </c:pt>
              </c:strCache>
            </c:strRef>
          </c:tx>
          <c:spPr>
            <a:solidFill>
              <a:schemeClr val="accent2"/>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B281-4C2A-B110-B0588E5811EE}"/>
            </c:ext>
          </c:extLst>
        </c:ser>
        <c:ser>
          <c:idx val="1"/>
          <c:order val="3"/>
          <c:tx>
            <c:strRef>
              <c:f>'Enrollment 1918-49'!$D$1</c:f>
              <c:strCache>
                <c:ptCount val="1"/>
                <c:pt idx="0">
                  <c:v>Distributive occupations</c:v>
                </c:pt>
              </c:strCache>
            </c:strRef>
          </c:tx>
          <c:spPr>
            <a:solidFill>
              <a:schemeClr val="accent6"/>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B281-4C2A-B110-B0588E5811EE}"/>
            </c:ext>
          </c:extLst>
        </c:ser>
        <c:ser>
          <c:idx val="4"/>
          <c:order val="4"/>
          <c:tx>
            <c:strRef>
              <c:f>'Enrollment 1918-49'!$G$1</c:f>
              <c:strCache>
                <c:ptCount val="1"/>
                <c:pt idx="0">
                  <c:v>Practical nursing</c:v>
                </c:pt>
              </c:strCache>
            </c:strRef>
          </c:tx>
          <c:spPr>
            <a:solidFill>
              <a:srgbClr val="FFFF0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B281-4C2A-B110-B0588E5811EE}"/>
            </c:ext>
          </c:extLst>
        </c:ser>
        <c:ser>
          <c:idx val="5"/>
          <c:order val="5"/>
          <c:tx>
            <c:strRef>
              <c:f>'Enrollment 1918-49'!$H$1</c:f>
              <c:strCache>
                <c:ptCount val="1"/>
                <c:pt idx="0">
                  <c:v>Technical education</c:v>
                </c:pt>
              </c:strCache>
            </c:strRef>
          </c:tx>
          <c:spPr>
            <a:solidFill>
              <a:sysClr val="windowText" lastClr="0000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B281-4C2A-B110-B0588E5811EE}"/>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ayout>
        <c:manualLayout>
          <c:xMode val="edge"/>
          <c:yMode val="edge"/>
          <c:x val="0.10101964457647594"/>
          <c:y val="0.13351357628968946"/>
          <c:w val="0.25731009752296991"/>
          <c:h val="0.35130188372471138"/>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r>
              <a:rPr lang="en-US" sz="1600" b="1" i="0" u="none" strike="noStrike" baseline="0">
                <a:effectLst/>
              </a:rPr>
              <a:t>Enrollment in federally aided vocational classes (thousands)</a:t>
            </a:r>
          </a:p>
        </c:rich>
      </c:tx>
      <c:overlay val="0"/>
      <c:spPr>
        <a:noFill/>
        <a:ln>
          <a:noFill/>
        </a:ln>
        <a:effectLst/>
      </c:spPr>
      <c:txPr>
        <a:bodyPr rot="0" spcFirstLastPara="1" vertOverflow="ellipsis" vert="horz" wrap="square" anchor="ctr" anchorCtr="1"/>
        <a:lstStyle/>
        <a:p>
          <a:pPr>
            <a:defRPr sz="16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8.3882789826325452E-2"/>
          <c:y val="0.12641604533946532"/>
          <c:w val="0.875671895338198"/>
          <c:h val="0.79462592618400574"/>
        </c:manualLayout>
      </c:layout>
      <c:areaChart>
        <c:grouping val="stacked"/>
        <c:varyColors val="0"/>
        <c:ser>
          <c:idx val="2"/>
          <c:order val="0"/>
          <c:tx>
            <c:strRef>
              <c:f>'Enrollment 1918-49'!$E$1</c:f>
              <c:strCache>
                <c:ptCount val="1"/>
                <c:pt idx="0">
                  <c:v>Home economics</c:v>
                </c:pt>
              </c:strCache>
            </c:strRef>
          </c:tx>
          <c:spPr>
            <a:solidFill>
              <a:srgbClr val="FFC000"/>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1918-49'!$E$2:$E$46</c:f>
              <c:numCache>
                <c:formatCode>General</c:formatCode>
                <c:ptCount val="45"/>
                <c:pt idx="0">
                  <c:v>30799</c:v>
                </c:pt>
                <c:pt idx="1">
                  <c:v>39414</c:v>
                </c:pt>
                <c:pt idx="2">
                  <c:v>48938</c:v>
                </c:pt>
                <c:pt idx="3">
                  <c:v>63395</c:v>
                </c:pt>
                <c:pt idx="4">
                  <c:v>118708</c:v>
                </c:pt>
                <c:pt idx="5">
                  <c:v>139341</c:v>
                </c:pt>
                <c:pt idx="6">
                  <c:v>156767</c:v>
                </c:pt>
                <c:pt idx="7">
                  <c:v>154491</c:v>
                </c:pt>
                <c:pt idx="8">
                  <c:v>177205</c:v>
                </c:pt>
                <c:pt idx="9">
                  <c:v>164420</c:v>
                </c:pt>
                <c:pt idx="10">
                  <c:v>175944</c:v>
                </c:pt>
                <c:pt idx="11">
                  <c:v>154890</c:v>
                </c:pt>
                <c:pt idx="12">
                  <c:v>174967</c:v>
                </c:pt>
                <c:pt idx="13">
                  <c:v>220248</c:v>
                </c:pt>
                <c:pt idx="14">
                  <c:v>265495</c:v>
                </c:pt>
                <c:pt idx="15">
                  <c:v>280079</c:v>
                </c:pt>
                <c:pt idx="16">
                  <c:v>297851</c:v>
                </c:pt>
                <c:pt idx="17">
                  <c:v>349346</c:v>
                </c:pt>
                <c:pt idx="18">
                  <c:v>374901</c:v>
                </c:pt>
                <c:pt idx="19">
                  <c:v>377436</c:v>
                </c:pt>
                <c:pt idx="20">
                  <c:v>627394</c:v>
                </c:pt>
                <c:pt idx="21">
                  <c:v>741503</c:v>
                </c:pt>
                <c:pt idx="22">
                  <c:v>818766</c:v>
                </c:pt>
                <c:pt idx="23">
                  <c:v>871891</c:v>
                </c:pt>
                <c:pt idx="24">
                  <c:v>954041</c:v>
                </c:pt>
                <c:pt idx="25">
                  <c:v>873771</c:v>
                </c:pt>
                <c:pt idx="26">
                  <c:v>806605</c:v>
                </c:pt>
                <c:pt idx="27">
                  <c:v>890464</c:v>
                </c:pt>
                <c:pt idx="28">
                  <c:v>911816</c:v>
                </c:pt>
                <c:pt idx="29">
                  <c:v>968846</c:v>
                </c:pt>
                <c:pt idx="30">
                  <c:v>1139766</c:v>
                </c:pt>
                <c:pt idx="31">
                  <c:v>1328521</c:v>
                </c:pt>
                <c:pt idx="32">
                  <c:v>1430366</c:v>
                </c:pt>
                <c:pt idx="33">
                  <c:v>1458605</c:v>
                </c:pt>
                <c:pt idx="34">
                  <c:v>1391389</c:v>
                </c:pt>
                <c:pt idx="35">
                  <c:v>1327285</c:v>
                </c:pt>
                <c:pt idx="36">
                  <c:v>1380147</c:v>
                </c:pt>
                <c:pt idx="37">
                  <c:v>1431808</c:v>
                </c:pt>
                <c:pt idx="38">
                  <c:v>1486816</c:v>
                </c:pt>
                <c:pt idx="39">
                  <c:v>1507940</c:v>
                </c:pt>
                <c:pt idx="40">
                  <c:v>1559822</c:v>
                </c:pt>
                <c:pt idx="41">
                  <c:v>1585860</c:v>
                </c:pt>
                <c:pt idx="42">
                  <c:v>1588109</c:v>
                </c:pt>
                <c:pt idx="43">
                  <c:v>1610334</c:v>
                </c:pt>
                <c:pt idx="44">
                  <c:v>1725660</c:v>
                </c:pt>
              </c:numCache>
            </c:numRef>
          </c:val>
          <c:extLst>
            <c:ext xmlns:c16="http://schemas.microsoft.com/office/drawing/2014/chart" uri="{C3380CC4-5D6E-409C-BE32-E72D297353CC}">
              <c16:uniqueId val="{00000000-E761-4FE1-A061-69585E9F6421}"/>
            </c:ext>
          </c:extLst>
        </c:ser>
        <c:ser>
          <c:idx val="3"/>
          <c:order val="1"/>
          <c:tx>
            <c:strRef>
              <c:f>'Enrollment 1918-49'!$F$1</c:f>
              <c:strCache>
                <c:ptCount val="1"/>
                <c:pt idx="0">
                  <c:v>Trades and industry</c:v>
                </c:pt>
              </c:strCache>
            </c:strRef>
          </c:tx>
          <c:spPr>
            <a:solidFill>
              <a:srgbClr val="8ABAD4"/>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1918-49'!$F$2:$F$46</c:f>
              <c:numCache>
                <c:formatCode>General</c:formatCode>
                <c:ptCount val="45"/>
                <c:pt idx="0">
                  <c:v>117934</c:v>
                </c:pt>
                <c:pt idx="1">
                  <c:v>135548</c:v>
                </c:pt>
                <c:pt idx="2">
                  <c:v>184819</c:v>
                </c:pt>
                <c:pt idx="3">
                  <c:v>217500</c:v>
                </c:pt>
                <c:pt idx="4">
                  <c:v>296884</c:v>
                </c:pt>
                <c:pt idx="5">
                  <c:v>325889</c:v>
                </c:pt>
                <c:pt idx="6">
                  <c:v>409843</c:v>
                </c:pt>
                <c:pt idx="7">
                  <c:v>429071</c:v>
                </c:pt>
                <c:pt idx="8">
                  <c:v>466685</c:v>
                </c:pt>
                <c:pt idx="9">
                  <c:v>495629</c:v>
                </c:pt>
                <c:pt idx="10">
                  <c:v>537611</c:v>
                </c:pt>
                <c:pt idx="11">
                  <c:v>563515</c:v>
                </c:pt>
                <c:pt idx="12">
                  <c:v>618604</c:v>
                </c:pt>
                <c:pt idx="13">
                  <c:v>592275</c:v>
                </c:pt>
                <c:pt idx="14">
                  <c:v>560150</c:v>
                </c:pt>
                <c:pt idx="15">
                  <c:v>489900</c:v>
                </c:pt>
                <c:pt idx="16">
                  <c:v>466999</c:v>
                </c:pt>
                <c:pt idx="17">
                  <c:v>503865</c:v>
                </c:pt>
                <c:pt idx="18">
                  <c:v>537151</c:v>
                </c:pt>
                <c:pt idx="19">
                  <c:v>580990</c:v>
                </c:pt>
                <c:pt idx="20">
                  <c:v>685804</c:v>
                </c:pt>
                <c:pt idx="21">
                  <c:v>715239</c:v>
                </c:pt>
                <c:pt idx="22">
                  <c:v>758409</c:v>
                </c:pt>
                <c:pt idx="23">
                  <c:v>804515</c:v>
                </c:pt>
                <c:pt idx="24">
                  <c:v>850597</c:v>
                </c:pt>
                <c:pt idx="25">
                  <c:v>618471</c:v>
                </c:pt>
                <c:pt idx="26">
                  <c:v>543080</c:v>
                </c:pt>
                <c:pt idx="27">
                  <c:v>522733</c:v>
                </c:pt>
                <c:pt idx="28">
                  <c:v>630844</c:v>
                </c:pt>
                <c:pt idx="29">
                  <c:v>720098</c:v>
                </c:pt>
                <c:pt idx="30">
                  <c:v>762628</c:v>
                </c:pt>
                <c:pt idx="31">
                  <c:v>801913</c:v>
                </c:pt>
                <c:pt idx="32">
                  <c:v>804602</c:v>
                </c:pt>
                <c:pt idx="33">
                  <c:v>792339</c:v>
                </c:pt>
                <c:pt idx="34">
                  <c:v>793213</c:v>
                </c:pt>
                <c:pt idx="35">
                  <c:v>808549</c:v>
                </c:pt>
                <c:pt idx="36">
                  <c:v>826583</c:v>
                </c:pt>
                <c:pt idx="37">
                  <c:v>870954</c:v>
                </c:pt>
                <c:pt idx="38">
                  <c:v>883719</c:v>
                </c:pt>
                <c:pt idx="39">
                  <c:v>951761</c:v>
                </c:pt>
                <c:pt idx="40">
                  <c:v>983644</c:v>
                </c:pt>
                <c:pt idx="41">
                  <c:v>968114</c:v>
                </c:pt>
                <c:pt idx="42">
                  <c:v>938490</c:v>
                </c:pt>
                <c:pt idx="43">
                  <c:v>963609</c:v>
                </c:pt>
                <c:pt idx="44">
                  <c:v>1005383</c:v>
                </c:pt>
              </c:numCache>
            </c:numRef>
          </c:val>
          <c:extLst>
            <c:ext xmlns:c16="http://schemas.microsoft.com/office/drawing/2014/chart" uri="{C3380CC4-5D6E-409C-BE32-E72D297353CC}">
              <c16:uniqueId val="{00000001-E761-4FE1-A061-69585E9F6421}"/>
            </c:ext>
          </c:extLst>
        </c:ser>
        <c:ser>
          <c:idx val="0"/>
          <c:order val="2"/>
          <c:tx>
            <c:strRef>
              <c:f>'Enrollment 1918-49'!$C$1</c:f>
              <c:strCache>
                <c:ptCount val="1"/>
                <c:pt idx="0">
                  <c:v>Agriculture</c:v>
                </c:pt>
              </c:strCache>
            </c:strRef>
          </c:tx>
          <c:spPr>
            <a:solidFill>
              <a:srgbClr val="92D050"/>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1918-49'!$C$2:$C$46</c:f>
              <c:numCache>
                <c:formatCode>General</c:formatCode>
                <c:ptCount val="45"/>
                <c:pt idx="0">
                  <c:v>15453</c:v>
                </c:pt>
                <c:pt idx="1">
                  <c:v>19933</c:v>
                </c:pt>
                <c:pt idx="2">
                  <c:v>31301</c:v>
                </c:pt>
                <c:pt idx="3">
                  <c:v>43352</c:v>
                </c:pt>
                <c:pt idx="4">
                  <c:v>60236</c:v>
                </c:pt>
                <c:pt idx="5">
                  <c:v>71298</c:v>
                </c:pt>
                <c:pt idx="6">
                  <c:v>85984</c:v>
                </c:pt>
                <c:pt idx="7">
                  <c:v>93125</c:v>
                </c:pt>
                <c:pt idx="8">
                  <c:v>109528</c:v>
                </c:pt>
                <c:pt idx="9">
                  <c:v>124937</c:v>
                </c:pt>
                <c:pt idx="10">
                  <c:v>144901</c:v>
                </c:pt>
                <c:pt idx="11">
                  <c:v>168444</c:v>
                </c:pt>
                <c:pt idx="12">
                  <c:v>188311</c:v>
                </c:pt>
                <c:pt idx="13">
                  <c:v>235153</c:v>
                </c:pt>
                <c:pt idx="14">
                  <c:v>252199</c:v>
                </c:pt>
                <c:pt idx="15">
                  <c:v>264131</c:v>
                </c:pt>
                <c:pt idx="16">
                  <c:v>286150</c:v>
                </c:pt>
                <c:pt idx="17">
                  <c:v>325685</c:v>
                </c:pt>
                <c:pt idx="18">
                  <c:v>343809</c:v>
                </c:pt>
                <c:pt idx="19">
                  <c:v>386302</c:v>
                </c:pt>
                <c:pt idx="20">
                  <c:v>460876</c:v>
                </c:pt>
                <c:pt idx="21">
                  <c:v>538586</c:v>
                </c:pt>
                <c:pt idx="22">
                  <c:v>584133</c:v>
                </c:pt>
                <c:pt idx="23">
                  <c:v>596033</c:v>
                </c:pt>
                <c:pt idx="24">
                  <c:v>605099</c:v>
                </c:pt>
                <c:pt idx="25">
                  <c:v>491967</c:v>
                </c:pt>
                <c:pt idx="26">
                  <c:v>469959</c:v>
                </c:pt>
                <c:pt idx="27">
                  <c:v>446953</c:v>
                </c:pt>
                <c:pt idx="28">
                  <c:v>510331</c:v>
                </c:pt>
                <c:pt idx="29">
                  <c:v>584533</c:v>
                </c:pt>
                <c:pt idx="30">
                  <c:v>640791</c:v>
                </c:pt>
                <c:pt idx="31">
                  <c:v>651604</c:v>
                </c:pt>
                <c:pt idx="32">
                  <c:v>764975</c:v>
                </c:pt>
                <c:pt idx="33">
                  <c:v>771028</c:v>
                </c:pt>
                <c:pt idx="34">
                  <c:v>746402</c:v>
                </c:pt>
                <c:pt idx="35">
                  <c:v>755293</c:v>
                </c:pt>
                <c:pt idx="36">
                  <c:v>737502</c:v>
                </c:pt>
                <c:pt idx="37">
                  <c:v>776138</c:v>
                </c:pt>
                <c:pt idx="38">
                  <c:v>785599</c:v>
                </c:pt>
                <c:pt idx="39">
                  <c:v>774850</c:v>
                </c:pt>
                <c:pt idx="40">
                  <c:v>775892</c:v>
                </c:pt>
                <c:pt idx="41">
                  <c:v>757223</c:v>
                </c:pt>
                <c:pt idx="42">
                  <c:v>796237</c:v>
                </c:pt>
                <c:pt idx="43">
                  <c:v>805322</c:v>
                </c:pt>
                <c:pt idx="44">
                  <c:v>822664</c:v>
                </c:pt>
              </c:numCache>
            </c:numRef>
          </c:val>
          <c:extLst>
            <c:ext xmlns:c16="http://schemas.microsoft.com/office/drawing/2014/chart" uri="{C3380CC4-5D6E-409C-BE32-E72D297353CC}">
              <c16:uniqueId val="{00000002-E761-4FE1-A061-69585E9F6421}"/>
            </c:ext>
          </c:extLst>
        </c:ser>
        <c:ser>
          <c:idx val="1"/>
          <c:order val="3"/>
          <c:tx>
            <c:strRef>
              <c:f>'Enrollment 1918-49'!$D$1</c:f>
              <c:strCache>
                <c:ptCount val="1"/>
                <c:pt idx="0">
                  <c:v>Distributive occupations</c:v>
                </c:pt>
              </c:strCache>
            </c:strRef>
          </c:tx>
          <c:spPr>
            <a:solidFill>
              <a:srgbClr val="DF5327"/>
            </a:solidFill>
            <a:ln>
              <a:noFill/>
            </a:ln>
            <a:effectLst/>
          </c:spPr>
          <c:cat>
            <c:numRef>
              <c:f>'Enrollment 1918-49'!$A$2:$A$46</c:f>
              <c:numCache>
                <c:formatCode>General</c:formatCode>
                <c:ptCount val="45"/>
                <c:pt idx="0">
                  <c:v>1918</c:v>
                </c:pt>
                <c:pt idx="1">
                  <c:v>1919</c:v>
                </c:pt>
                <c:pt idx="2">
                  <c:v>1920</c:v>
                </c:pt>
                <c:pt idx="3">
                  <c:v>1921</c:v>
                </c:pt>
                <c:pt idx="4">
                  <c:v>1922</c:v>
                </c:pt>
                <c:pt idx="5">
                  <c:v>1923</c:v>
                </c:pt>
                <c:pt idx="6">
                  <c:v>1924</c:v>
                </c:pt>
                <c:pt idx="7">
                  <c:v>1925</c:v>
                </c:pt>
                <c:pt idx="8">
                  <c:v>1926</c:v>
                </c:pt>
                <c:pt idx="9">
                  <c:v>1927</c:v>
                </c:pt>
                <c:pt idx="10">
                  <c:v>1928</c:v>
                </c:pt>
                <c:pt idx="11">
                  <c:v>1929</c:v>
                </c:pt>
                <c:pt idx="12">
                  <c:v>1930</c:v>
                </c:pt>
                <c:pt idx="13">
                  <c:v>1931</c:v>
                </c:pt>
                <c:pt idx="14">
                  <c:v>1932</c:v>
                </c:pt>
                <c:pt idx="15">
                  <c:v>1933</c:v>
                </c:pt>
                <c:pt idx="16">
                  <c:v>1934</c:v>
                </c:pt>
                <c:pt idx="17">
                  <c:v>1935</c:v>
                </c:pt>
                <c:pt idx="18">
                  <c:v>1936</c:v>
                </c:pt>
                <c:pt idx="19">
                  <c:v>1937</c:v>
                </c:pt>
                <c:pt idx="20">
                  <c:v>1938</c:v>
                </c:pt>
                <c:pt idx="21">
                  <c:v>1939</c:v>
                </c:pt>
                <c:pt idx="22">
                  <c:v>1940</c:v>
                </c:pt>
                <c:pt idx="23">
                  <c:v>1941</c:v>
                </c:pt>
                <c:pt idx="24">
                  <c:v>1942</c:v>
                </c:pt>
                <c:pt idx="25">
                  <c:v>1943</c:v>
                </c:pt>
                <c:pt idx="26">
                  <c:v>1944</c:v>
                </c:pt>
                <c:pt idx="27">
                  <c:v>1945</c:v>
                </c:pt>
                <c:pt idx="28">
                  <c:v>1946</c:v>
                </c:pt>
                <c:pt idx="29">
                  <c:v>1947</c:v>
                </c:pt>
                <c:pt idx="30">
                  <c:v>1948</c:v>
                </c:pt>
                <c:pt idx="31">
                  <c:v>1949</c:v>
                </c:pt>
                <c:pt idx="32">
                  <c:v>1950</c:v>
                </c:pt>
                <c:pt idx="33">
                  <c:v>1951</c:v>
                </c:pt>
                <c:pt idx="34">
                  <c:v>1952</c:v>
                </c:pt>
                <c:pt idx="35">
                  <c:v>1953</c:v>
                </c:pt>
                <c:pt idx="36">
                  <c:v>1954</c:v>
                </c:pt>
                <c:pt idx="37">
                  <c:v>1955</c:v>
                </c:pt>
                <c:pt idx="38">
                  <c:v>1956</c:v>
                </c:pt>
                <c:pt idx="39">
                  <c:v>1957</c:v>
                </c:pt>
                <c:pt idx="40">
                  <c:v>1958</c:v>
                </c:pt>
                <c:pt idx="41">
                  <c:v>1959</c:v>
                </c:pt>
                <c:pt idx="42">
                  <c:v>1960</c:v>
                </c:pt>
                <c:pt idx="43">
                  <c:v>1961</c:v>
                </c:pt>
                <c:pt idx="44">
                  <c:v>1962</c:v>
                </c:pt>
              </c:numCache>
            </c:numRef>
          </c:cat>
          <c:val>
            <c:numRef>
              <c:f>'Enrollment 1918-49'!$D$2:$D$46</c:f>
              <c:numCache>
                <c:formatCode>General</c:formatCode>
                <c:ptCount val="45"/>
                <c:pt idx="20">
                  <c:v>36008</c:v>
                </c:pt>
                <c:pt idx="21">
                  <c:v>88429</c:v>
                </c:pt>
                <c:pt idx="22">
                  <c:v>129433</c:v>
                </c:pt>
                <c:pt idx="23">
                  <c:v>156615</c:v>
                </c:pt>
                <c:pt idx="24">
                  <c:v>215049</c:v>
                </c:pt>
                <c:pt idx="25">
                  <c:v>297534</c:v>
                </c:pt>
                <c:pt idx="26">
                  <c:v>181509</c:v>
                </c:pt>
                <c:pt idx="27">
                  <c:v>152781</c:v>
                </c:pt>
                <c:pt idx="28">
                  <c:v>174672</c:v>
                </c:pt>
                <c:pt idx="29">
                  <c:v>235141</c:v>
                </c:pt>
                <c:pt idx="30">
                  <c:v>292936</c:v>
                </c:pt>
                <c:pt idx="31">
                  <c:v>313475</c:v>
                </c:pt>
                <c:pt idx="32">
                  <c:v>364670</c:v>
                </c:pt>
                <c:pt idx="33">
                  <c:v>341440</c:v>
                </c:pt>
                <c:pt idx="34">
                  <c:v>234984</c:v>
                </c:pt>
                <c:pt idx="35">
                  <c:v>209012</c:v>
                </c:pt>
                <c:pt idx="36">
                  <c:v>220619</c:v>
                </c:pt>
                <c:pt idx="37">
                  <c:v>235355</c:v>
                </c:pt>
                <c:pt idx="38">
                  <c:v>257025</c:v>
                </c:pt>
                <c:pt idx="39">
                  <c:v>279903</c:v>
                </c:pt>
                <c:pt idx="40">
                  <c:v>282558</c:v>
                </c:pt>
                <c:pt idx="41">
                  <c:v>310591</c:v>
                </c:pt>
                <c:pt idx="42">
                  <c:v>303784</c:v>
                </c:pt>
                <c:pt idx="43">
                  <c:v>306083</c:v>
                </c:pt>
                <c:pt idx="44">
                  <c:v>321065</c:v>
                </c:pt>
              </c:numCache>
            </c:numRef>
          </c:val>
          <c:extLst>
            <c:ext xmlns:c16="http://schemas.microsoft.com/office/drawing/2014/chart" uri="{C3380CC4-5D6E-409C-BE32-E72D297353CC}">
              <c16:uniqueId val="{00000003-E761-4FE1-A061-69585E9F6421}"/>
            </c:ext>
          </c:extLst>
        </c:ser>
        <c:ser>
          <c:idx val="4"/>
          <c:order val="4"/>
          <c:tx>
            <c:strRef>
              <c:f>'Enrollment 1918-49'!$G$1</c:f>
              <c:strCache>
                <c:ptCount val="1"/>
                <c:pt idx="0">
                  <c:v>Practical nursing</c:v>
                </c:pt>
              </c:strCache>
            </c:strRef>
          </c:tx>
          <c:spPr>
            <a:solidFill>
              <a:srgbClr val="7030A0"/>
            </a:solidFill>
            <a:ln w="25400">
              <a:noFill/>
            </a:ln>
            <a:effectLst/>
          </c:spPr>
          <c:val>
            <c:numRef>
              <c:f>'Enrollment 1918-49'!$G$2:$G$46</c:f>
              <c:numCache>
                <c:formatCode>General</c:formatCode>
                <c:ptCount val="45"/>
                <c:pt idx="39">
                  <c:v>7101</c:v>
                </c:pt>
                <c:pt idx="40">
                  <c:v>27423</c:v>
                </c:pt>
                <c:pt idx="41">
                  <c:v>30769</c:v>
                </c:pt>
                <c:pt idx="42">
                  <c:v>40250</c:v>
                </c:pt>
                <c:pt idx="43">
                  <c:v>47264</c:v>
                </c:pt>
                <c:pt idx="44">
                  <c:v>48985</c:v>
                </c:pt>
              </c:numCache>
            </c:numRef>
          </c:val>
          <c:extLst>
            <c:ext xmlns:c16="http://schemas.microsoft.com/office/drawing/2014/chart" uri="{C3380CC4-5D6E-409C-BE32-E72D297353CC}">
              <c16:uniqueId val="{00000004-E761-4FE1-A061-69585E9F6421}"/>
            </c:ext>
          </c:extLst>
        </c:ser>
        <c:ser>
          <c:idx val="5"/>
          <c:order val="5"/>
          <c:tx>
            <c:strRef>
              <c:f>'Enrollment 1918-49'!$H$1</c:f>
              <c:strCache>
                <c:ptCount val="1"/>
                <c:pt idx="0">
                  <c:v>Technical education</c:v>
                </c:pt>
              </c:strCache>
            </c:strRef>
          </c:tx>
          <c:spPr>
            <a:solidFill>
              <a:srgbClr val="FFFF00"/>
            </a:solidFill>
            <a:ln w="25400">
              <a:noFill/>
            </a:ln>
            <a:effectLst/>
          </c:spPr>
          <c:val>
            <c:numRef>
              <c:f>'Enrollment 1918-49'!$H$2:$H$46</c:f>
              <c:numCache>
                <c:formatCode>General</c:formatCode>
                <c:ptCount val="45"/>
                <c:pt idx="41">
                  <c:v>48564</c:v>
                </c:pt>
                <c:pt idx="42">
                  <c:v>101279</c:v>
                </c:pt>
                <c:pt idx="43">
                  <c:v>122952</c:v>
                </c:pt>
                <c:pt idx="44">
                  <c:v>148920</c:v>
                </c:pt>
              </c:numCache>
            </c:numRef>
          </c:val>
          <c:extLst>
            <c:ext xmlns:c16="http://schemas.microsoft.com/office/drawing/2014/chart" uri="{C3380CC4-5D6E-409C-BE32-E72D297353CC}">
              <c16:uniqueId val="{00000005-E761-4FE1-A061-69585E9F6421}"/>
            </c:ext>
          </c:extLst>
        </c:ser>
        <c:ser>
          <c:idx val="6"/>
          <c:order val="6"/>
          <c:tx>
            <c:strRef>
              <c:f>'Enrollment 1918-49'!$J$1</c:f>
              <c:strCache>
                <c:ptCount val="1"/>
                <c:pt idx="0">
                  <c:v>Total 9-12 public enrollment</c:v>
                </c:pt>
              </c:strCache>
            </c:strRef>
          </c:tx>
          <c:spPr>
            <a:solidFill>
              <a:schemeClr val="bg1">
                <a:lumMod val="50000"/>
              </a:schemeClr>
            </a:solidFill>
            <a:ln w="25400">
              <a:noFill/>
            </a:ln>
            <a:effectLst/>
          </c:spPr>
          <c:val>
            <c:numRef>
              <c:f>'Enrollment 1918-49'!$J$2:$J$46</c:f>
              <c:numCache>
                <c:formatCode>General</c:formatCode>
                <c:ptCount val="45"/>
                <c:pt idx="0">
                  <c:v>2067000</c:v>
                </c:pt>
                <c:pt idx="1">
                  <c:v>2200000</c:v>
                </c:pt>
                <c:pt idx="2">
                  <c:v>2537000</c:v>
                </c:pt>
                <c:pt idx="3">
                  <c:v>2873000</c:v>
                </c:pt>
                <c:pt idx="4">
                  <c:v>3131000</c:v>
                </c:pt>
                <c:pt idx="5">
                  <c:v>3390000</c:v>
                </c:pt>
                <c:pt idx="6">
                  <c:v>3651000</c:v>
                </c:pt>
                <c:pt idx="7">
                  <c:v>3757000</c:v>
                </c:pt>
                <c:pt idx="8">
                  <c:v>3834000</c:v>
                </c:pt>
                <c:pt idx="9">
                  <c:v>3911000</c:v>
                </c:pt>
                <c:pt idx="10">
                  <c:v>4155000</c:v>
                </c:pt>
                <c:pt idx="11">
                  <c:v>4399000</c:v>
                </c:pt>
                <c:pt idx="12">
                  <c:v>4770000</c:v>
                </c:pt>
                <c:pt idx="13">
                  <c:v>5140000</c:v>
                </c:pt>
                <c:pt idx="14">
                  <c:v>5405000</c:v>
                </c:pt>
                <c:pt idx="15">
                  <c:v>5669000</c:v>
                </c:pt>
                <c:pt idx="16">
                  <c:v>5822000</c:v>
                </c:pt>
                <c:pt idx="17">
                  <c:v>5975000</c:v>
                </c:pt>
                <c:pt idx="18">
                  <c:v>6101000</c:v>
                </c:pt>
                <c:pt idx="19">
                  <c:v>6227000</c:v>
                </c:pt>
                <c:pt idx="20">
                  <c:v>6414000</c:v>
                </c:pt>
                <c:pt idx="21">
                  <c:v>6601000</c:v>
                </c:pt>
                <c:pt idx="22">
                  <c:v>6714000</c:v>
                </c:pt>
                <c:pt idx="23">
                  <c:v>6388000</c:v>
                </c:pt>
                <c:pt idx="24">
                  <c:v>6122000</c:v>
                </c:pt>
                <c:pt idx="25">
                  <c:v>5554000</c:v>
                </c:pt>
                <c:pt idx="26">
                  <c:v>5560000</c:v>
                </c:pt>
                <c:pt idx="27">
                  <c:v>5622000</c:v>
                </c:pt>
                <c:pt idx="28">
                  <c:v>5838000</c:v>
                </c:pt>
                <c:pt idx="29">
                  <c:v>5653000</c:v>
                </c:pt>
                <c:pt idx="30">
                  <c:v>5658000</c:v>
                </c:pt>
                <c:pt idx="31">
                  <c:v>5725000</c:v>
                </c:pt>
                <c:pt idx="32">
                  <c:v>5806000</c:v>
                </c:pt>
                <c:pt idx="33">
                  <c:v>5882000</c:v>
                </c:pt>
                <c:pt idx="34">
                  <c:v>5882000</c:v>
                </c:pt>
                <c:pt idx="35">
                  <c:v>6290000</c:v>
                </c:pt>
                <c:pt idx="36">
                  <c:v>6574000</c:v>
                </c:pt>
                <c:pt idx="37">
                  <c:v>6873000</c:v>
                </c:pt>
                <c:pt idx="38">
                  <c:v>7318000</c:v>
                </c:pt>
                <c:pt idx="39">
                  <c:v>7860000</c:v>
                </c:pt>
                <c:pt idx="40">
                  <c:v>8258000</c:v>
                </c:pt>
                <c:pt idx="41">
                  <c:v>8485000</c:v>
                </c:pt>
                <c:pt idx="42">
                  <c:v>8821000</c:v>
                </c:pt>
                <c:pt idx="43">
                  <c:v>9566000</c:v>
                </c:pt>
                <c:pt idx="44">
                  <c:v>10372000</c:v>
                </c:pt>
              </c:numCache>
            </c:numRef>
          </c:val>
          <c:extLst>
            <c:ext xmlns:c16="http://schemas.microsoft.com/office/drawing/2014/chart" uri="{C3380CC4-5D6E-409C-BE32-E72D297353CC}">
              <c16:uniqueId val="{00000006-E761-4FE1-A061-69585E9F6421}"/>
            </c:ext>
          </c:extLst>
        </c:ser>
        <c:dLbls>
          <c:showLegendKey val="0"/>
          <c:showVal val="0"/>
          <c:showCatName val="0"/>
          <c:showSerName val="0"/>
          <c:showPercent val="0"/>
          <c:showBubbleSize val="0"/>
        </c:dLbls>
        <c:axId val="827285679"/>
        <c:axId val="827288559"/>
      </c:areaChart>
      <c:dateAx>
        <c:axId val="827285679"/>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8559"/>
        <c:crosses val="autoZero"/>
        <c:auto val="0"/>
        <c:lblOffset val="100"/>
        <c:baseTimeUnit val="days"/>
        <c:majorUnit val="4"/>
        <c:majorTimeUnit val="days"/>
      </c:dateAx>
      <c:valAx>
        <c:axId val="827288559"/>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827285679"/>
        <c:crosses val="autoZero"/>
        <c:crossBetween val="midCat"/>
        <c:dispUnits>
          <c:builtInUnit val="thousands"/>
        </c:dispUnits>
      </c:valAx>
      <c:spPr>
        <a:noFill/>
        <a:ln>
          <a:noFill/>
        </a:ln>
        <a:effectLst/>
      </c:spPr>
    </c:plotArea>
    <c:legend>
      <c:legendPos val="t"/>
      <c:legendEntry>
        <c:idx val="6"/>
        <c:txPr>
          <a:bodyPr rot="0" spcFirstLastPara="1" vertOverflow="ellipsis" vert="horz" wrap="square" anchor="ctr" anchorCtr="1"/>
          <a:lstStyle/>
          <a:p>
            <a:pPr>
              <a:defRPr sz="1100" b="1" i="0" u="none" strike="noStrike" kern="1200" baseline="0">
                <a:solidFill>
                  <a:schemeClr val="tx1">
                    <a:lumMod val="65000"/>
                    <a:lumOff val="35000"/>
                  </a:schemeClr>
                </a:solidFill>
                <a:highlight>
                  <a:srgbClr val="00FF00"/>
                </a:highlight>
                <a:latin typeface="+mn-lt"/>
                <a:ea typeface="+mn-ea"/>
                <a:cs typeface="+mn-cs"/>
              </a:defRPr>
            </a:pPr>
            <a:endParaRPr lang="en-US"/>
          </a:p>
        </c:txPr>
      </c:legendEntry>
      <c:layout>
        <c:manualLayout>
          <c:xMode val="edge"/>
          <c:yMode val="edge"/>
          <c:x val="0.10101964457647594"/>
          <c:y val="0.13351357628968946"/>
          <c:w val="0.5220659435796301"/>
          <c:h val="0.29022716187025294"/>
        </c:manualLayout>
      </c:layout>
      <c:overlay val="1"/>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zero"/>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r>
              <a:rPr lang="en-US" sz="1600" dirty="0"/>
              <a:t> Mean Earnings of Workers 18 Years and Over</a:t>
            </a:r>
          </a:p>
        </c:rich>
      </c:tx>
      <c:overlay val="0"/>
      <c:spPr>
        <a:noFill/>
        <a:ln>
          <a:noFill/>
        </a:ln>
        <a:effectLst/>
      </c:spPr>
      <c:txPr>
        <a:bodyPr rot="0" spcFirstLastPara="1" vertOverflow="ellipsis" vert="horz" wrap="square" anchor="ctr" anchorCtr="1"/>
        <a:lstStyle/>
        <a:p>
          <a:pPr>
            <a:defRPr sz="16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2"/>
          <c:order val="2"/>
          <c:tx>
            <c:strRef>
              <c:f>Sheet1!$D$1</c:f>
              <c:strCache>
                <c:ptCount val="1"/>
                <c:pt idx="0">
                  <c:v>High school graduate</c:v>
                </c:pt>
              </c:strCache>
            </c:strRef>
          </c:tx>
          <c:spPr>
            <a:ln w="28575" cap="rnd">
              <a:solidFill>
                <a:schemeClr val="accent3"/>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Sheet1!$D$2:$D$48</c:f>
              <c:numCache>
                <c:formatCode>#,##0</c:formatCode>
                <c:ptCount val="47"/>
                <c:pt idx="0">
                  <c:v>7843</c:v>
                </c:pt>
                <c:pt idx="1">
                  <c:v>8393</c:v>
                </c:pt>
                <c:pt idx="2">
                  <c:v>9013</c:v>
                </c:pt>
                <c:pt idx="3">
                  <c:v>9834</c:v>
                </c:pt>
                <c:pt idx="4">
                  <c:v>10624</c:v>
                </c:pt>
                <c:pt idx="5">
                  <c:v>11314</c:v>
                </c:pt>
                <c:pt idx="6">
                  <c:v>12109</c:v>
                </c:pt>
                <c:pt idx="7">
                  <c:v>12560</c:v>
                </c:pt>
                <c:pt idx="8">
                  <c:v>13044</c:v>
                </c:pt>
                <c:pt idx="9">
                  <c:v>13893</c:v>
                </c:pt>
                <c:pt idx="10">
                  <c:v>14457</c:v>
                </c:pt>
                <c:pt idx="11">
                  <c:v>15120</c:v>
                </c:pt>
                <c:pt idx="12">
                  <c:v>15939</c:v>
                </c:pt>
                <c:pt idx="13">
                  <c:v>16750</c:v>
                </c:pt>
                <c:pt idx="14">
                  <c:v>17594</c:v>
                </c:pt>
                <c:pt idx="15">
                  <c:v>17820</c:v>
                </c:pt>
                <c:pt idx="16">
                  <c:v>18261</c:v>
                </c:pt>
                <c:pt idx="17">
                  <c:v>18637</c:v>
                </c:pt>
                <c:pt idx="18">
                  <c:v>19422</c:v>
                </c:pt>
                <c:pt idx="19">
                  <c:v>20248</c:v>
                </c:pt>
                <c:pt idx="20">
                  <c:v>21431</c:v>
                </c:pt>
                <c:pt idx="21">
                  <c:v>22154</c:v>
                </c:pt>
                <c:pt idx="22">
                  <c:v>22895</c:v>
                </c:pt>
                <c:pt idx="23">
                  <c:v>23594</c:v>
                </c:pt>
                <c:pt idx="24">
                  <c:v>24551</c:v>
                </c:pt>
                <c:pt idx="25">
                  <c:v>25692</c:v>
                </c:pt>
                <c:pt idx="26">
                  <c:v>26795</c:v>
                </c:pt>
                <c:pt idx="27">
                  <c:v>27280</c:v>
                </c:pt>
                <c:pt idx="28">
                  <c:v>27915</c:v>
                </c:pt>
                <c:pt idx="29">
                  <c:v>28645</c:v>
                </c:pt>
                <c:pt idx="30">
                  <c:v>29448</c:v>
                </c:pt>
                <c:pt idx="31">
                  <c:v>31071</c:v>
                </c:pt>
                <c:pt idx="32">
                  <c:v>31286</c:v>
                </c:pt>
                <c:pt idx="33">
                  <c:v>31283</c:v>
                </c:pt>
                <c:pt idx="34">
                  <c:v>30627</c:v>
                </c:pt>
                <c:pt idx="35">
                  <c:v>30999</c:v>
                </c:pt>
                <c:pt idx="36">
                  <c:v>32493</c:v>
                </c:pt>
                <c:pt idx="37">
                  <c:v>32630</c:v>
                </c:pt>
                <c:pt idx="38">
                  <c:v>32881</c:v>
                </c:pt>
                <c:pt idx="39">
                  <c:v>34099</c:v>
                </c:pt>
                <c:pt idx="40">
                  <c:v>35615</c:v>
                </c:pt>
                <c:pt idx="41">
                  <c:v>36702</c:v>
                </c:pt>
                <c:pt idx="42">
                  <c:v>38145</c:v>
                </c:pt>
                <c:pt idx="43">
                  <c:v>38936</c:v>
                </c:pt>
                <c:pt idx="44">
                  <c:v>39371</c:v>
                </c:pt>
                <c:pt idx="45">
                  <c:v>39498</c:v>
                </c:pt>
                <c:pt idx="46">
                  <c:v>42850</c:v>
                </c:pt>
              </c:numCache>
            </c:numRef>
          </c:val>
          <c:smooth val="0"/>
          <c:extLst>
            <c:ext xmlns:c16="http://schemas.microsoft.com/office/drawing/2014/chart" uri="{C3380CC4-5D6E-409C-BE32-E72D297353CC}">
              <c16:uniqueId val="{00000000-2B12-4083-A500-216A32E03412}"/>
            </c:ext>
          </c:extLst>
        </c:ser>
        <c:ser>
          <c:idx val="3"/>
          <c:order val="3"/>
          <c:tx>
            <c:strRef>
              <c:f>Sheet1!$E$1</c:f>
              <c:strCache>
                <c:ptCount val="1"/>
                <c:pt idx="0">
                  <c:v>Some college/associate's degree</c:v>
                </c:pt>
              </c:strCache>
            </c:strRef>
          </c:tx>
          <c:spPr>
            <a:ln w="28575" cap="rnd">
              <a:solidFill>
                <a:schemeClr val="accent4"/>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Sheet1!$E$2:$E$48</c:f>
              <c:numCache>
                <c:formatCode>#,##0</c:formatCode>
                <c:ptCount val="47"/>
                <c:pt idx="0">
                  <c:v>8388</c:v>
                </c:pt>
                <c:pt idx="1">
                  <c:v>8813</c:v>
                </c:pt>
                <c:pt idx="2">
                  <c:v>9607</c:v>
                </c:pt>
                <c:pt idx="3">
                  <c:v>10357</c:v>
                </c:pt>
                <c:pt idx="4">
                  <c:v>11377</c:v>
                </c:pt>
                <c:pt idx="5">
                  <c:v>12409</c:v>
                </c:pt>
                <c:pt idx="6">
                  <c:v>13176</c:v>
                </c:pt>
                <c:pt idx="7">
                  <c:v>13503</c:v>
                </c:pt>
                <c:pt idx="8">
                  <c:v>14245</c:v>
                </c:pt>
                <c:pt idx="9">
                  <c:v>14936</c:v>
                </c:pt>
                <c:pt idx="10">
                  <c:v>16349</c:v>
                </c:pt>
                <c:pt idx="11">
                  <c:v>17073</c:v>
                </c:pt>
                <c:pt idx="12">
                  <c:v>18054</c:v>
                </c:pt>
                <c:pt idx="13">
                  <c:v>19066</c:v>
                </c:pt>
                <c:pt idx="14">
                  <c:v>20255</c:v>
                </c:pt>
                <c:pt idx="15">
                  <c:v>20694</c:v>
                </c:pt>
                <c:pt idx="16">
                  <c:v>20551</c:v>
                </c:pt>
                <c:pt idx="17">
                  <c:v>20680</c:v>
                </c:pt>
                <c:pt idx="18">
                  <c:v>21539</c:v>
                </c:pt>
                <c:pt idx="19">
                  <c:v>22226</c:v>
                </c:pt>
                <c:pt idx="20">
                  <c:v>23862</c:v>
                </c:pt>
                <c:pt idx="21">
                  <c:v>25181</c:v>
                </c:pt>
                <c:pt idx="22">
                  <c:v>26235</c:v>
                </c:pt>
                <c:pt idx="23">
                  <c:v>27566</c:v>
                </c:pt>
                <c:pt idx="24">
                  <c:v>28469</c:v>
                </c:pt>
                <c:pt idx="25">
                  <c:v>29939</c:v>
                </c:pt>
                <c:pt idx="26">
                  <c:v>30782</c:v>
                </c:pt>
                <c:pt idx="27">
                  <c:v>31046</c:v>
                </c:pt>
                <c:pt idx="28">
                  <c:v>31498</c:v>
                </c:pt>
                <c:pt idx="29">
                  <c:v>32012</c:v>
                </c:pt>
                <c:pt idx="30">
                  <c:v>33496</c:v>
                </c:pt>
                <c:pt idx="31">
                  <c:v>34650</c:v>
                </c:pt>
                <c:pt idx="32">
                  <c:v>35138</c:v>
                </c:pt>
                <c:pt idx="33">
                  <c:v>34808</c:v>
                </c:pt>
                <c:pt idx="34">
                  <c:v>34773</c:v>
                </c:pt>
                <c:pt idx="35">
                  <c:v>34469</c:v>
                </c:pt>
                <c:pt idx="36">
                  <c:v>35585</c:v>
                </c:pt>
                <c:pt idx="37">
                  <c:v>35943</c:v>
                </c:pt>
                <c:pt idx="38">
                  <c:v>36428</c:v>
                </c:pt>
                <c:pt idx="39">
                  <c:v>37945</c:v>
                </c:pt>
                <c:pt idx="40">
                  <c:v>38943</c:v>
                </c:pt>
                <c:pt idx="41">
                  <c:v>40201</c:v>
                </c:pt>
                <c:pt idx="42">
                  <c:v>41507</c:v>
                </c:pt>
                <c:pt idx="43">
                  <c:v>43053</c:v>
                </c:pt>
                <c:pt idx="44">
                  <c:v>45091</c:v>
                </c:pt>
                <c:pt idx="45">
                  <c:v>44176</c:v>
                </c:pt>
                <c:pt idx="46">
                  <c:v>48070</c:v>
                </c:pt>
              </c:numCache>
            </c:numRef>
          </c:val>
          <c:smooth val="0"/>
          <c:extLst>
            <c:ext xmlns:c16="http://schemas.microsoft.com/office/drawing/2014/chart" uri="{C3380CC4-5D6E-409C-BE32-E72D297353CC}">
              <c16:uniqueId val="{00000001-2B12-4083-A500-216A32E03412}"/>
            </c:ext>
          </c:extLst>
        </c:ser>
        <c:ser>
          <c:idx val="4"/>
          <c:order val="4"/>
          <c:tx>
            <c:strRef>
              <c:f>Sheet1!$F$1</c:f>
              <c:strCache>
                <c:ptCount val="1"/>
                <c:pt idx="0">
                  <c:v>Bachelor's degree</c:v>
                </c:pt>
              </c:strCache>
            </c:strRef>
          </c:tx>
          <c:spPr>
            <a:ln w="28575" cap="rnd">
              <a:solidFill>
                <a:schemeClr val="accent5"/>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Sheet1!$F$2:$F$48</c:f>
              <c:numCache>
                <c:formatCode>#,##0</c:formatCode>
                <c:ptCount val="47"/>
                <c:pt idx="0">
                  <c:v>12332</c:v>
                </c:pt>
                <c:pt idx="1">
                  <c:v>13033</c:v>
                </c:pt>
                <c:pt idx="2">
                  <c:v>14207</c:v>
                </c:pt>
                <c:pt idx="3">
                  <c:v>15291</c:v>
                </c:pt>
                <c:pt idx="4">
                  <c:v>16514</c:v>
                </c:pt>
                <c:pt idx="5">
                  <c:v>18075</c:v>
                </c:pt>
                <c:pt idx="6">
                  <c:v>19006</c:v>
                </c:pt>
                <c:pt idx="7">
                  <c:v>20272</c:v>
                </c:pt>
                <c:pt idx="8">
                  <c:v>21532</c:v>
                </c:pt>
                <c:pt idx="9">
                  <c:v>23072</c:v>
                </c:pt>
                <c:pt idx="10">
                  <c:v>24877</c:v>
                </c:pt>
                <c:pt idx="11">
                  <c:v>26511</c:v>
                </c:pt>
                <c:pt idx="12">
                  <c:v>26919</c:v>
                </c:pt>
                <c:pt idx="13">
                  <c:v>28344</c:v>
                </c:pt>
                <c:pt idx="14">
                  <c:v>30736</c:v>
                </c:pt>
                <c:pt idx="15">
                  <c:v>31112</c:v>
                </c:pt>
                <c:pt idx="16">
                  <c:v>31323</c:v>
                </c:pt>
                <c:pt idx="17">
                  <c:v>32525</c:v>
                </c:pt>
                <c:pt idx="18">
                  <c:v>35121</c:v>
                </c:pt>
                <c:pt idx="19">
                  <c:v>37224</c:v>
                </c:pt>
                <c:pt idx="20">
                  <c:v>36980</c:v>
                </c:pt>
                <c:pt idx="21">
                  <c:v>38112</c:v>
                </c:pt>
                <c:pt idx="22">
                  <c:v>40478</c:v>
                </c:pt>
                <c:pt idx="23">
                  <c:v>43782</c:v>
                </c:pt>
                <c:pt idx="24">
                  <c:v>45644</c:v>
                </c:pt>
                <c:pt idx="25">
                  <c:v>49595</c:v>
                </c:pt>
                <c:pt idx="26">
                  <c:v>50623</c:v>
                </c:pt>
                <c:pt idx="27">
                  <c:v>51194</c:v>
                </c:pt>
                <c:pt idx="28">
                  <c:v>51206</c:v>
                </c:pt>
                <c:pt idx="29">
                  <c:v>51554</c:v>
                </c:pt>
                <c:pt idx="30">
                  <c:v>54689</c:v>
                </c:pt>
                <c:pt idx="31">
                  <c:v>56788</c:v>
                </c:pt>
                <c:pt idx="32">
                  <c:v>57181</c:v>
                </c:pt>
                <c:pt idx="33">
                  <c:v>58613</c:v>
                </c:pt>
                <c:pt idx="34">
                  <c:v>56665</c:v>
                </c:pt>
                <c:pt idx="35">
                  <c:v>57619</c:v>
                </c:pt>
                <c:pt idx="36">
                  <c:v>59415</c:v>
                </c:pt>
                <c:pt idx="37">
                  <c:v>60159</c:v>
                </c:pt>
                <c:pt idx="38">
                  <c:v>59661</c:v>
                </c:pt>
                <c:pt idx="39">
                  <c:v>62466</c:v>
                </c:pt>
                <c:pt idx="40">
                  <c:v>65482</c:v>
                </c:pt>
                <c:pt idx="41">
                  <c:v>67267</c:v>
                </c:pt>
                <c:pt idx="42">
                  <c:v>67763</c:v>
                </c:pt>
                <c:pt idx="43">
                  <c:v>71155</c:v>
                </c:pt>
                <c:pt idx="44">
                  <c:v>73163</c:v>
                </c:pt>
                <c:pt idx="45">
                  <c:v>73499</c:v>
                </c:pt>
                <c:pt idx="46">
                  <c:v>80380</c:v>
                </c:pt>
              </c:numCache>
            </c:numRef>
          </c:val>
          <c:smooth val="0"/>
          <c:extLst>
            <c:ext xmlns:c16="http://schemas.microsoft.com/office/drawing/2014/chart" uri="{C3380CC4-5D6E-409C-BE32-E72D297353CC}">
              <c16:uniqueId val="{00000002-2B12-4083-A500-216A32E03412}"/>
            </c:ext>
          </c:extLst>
        </c:ser>
        <c:ser>
          <c:idx val="5"/>
          <c:order val="5"/>
          <c:tx>
            <c:strRef>
              <c:f>Sheet1!$G$1</c:f>
              <c:strCache>
                <c:ptCount val="1"/>
                <c:pt idx="0">
                  <c:v>Advanced degree</c:v>
                </c:pt>
              </c:strCache>
            </c:strRef>
          </c:tx>
          <c:spPr>
            <a:ln w="28575" cap="rnd">
              <a:solidFill>
                <a:schemeClr val="accent6"/>
              </a:solidFill>
              <a:round/>
            </a:ln>
            <a:effectLst/>
          </c:spPr>
          <c:marker>
            <c:symbol val="none"/>
          </c:marker>
          <c:cat>
            <c:strRef>
              <c:f>Sheet1!$A$2:$A$48</c:f>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f>Sheet1!$G$2:$G$48</c:f>
              <c:numCache>
                <c:formatCode>#,##0</c:formatCode>
                <c:ptCount val="47"/>
                <c:pt idx="0">
                  <c:v>16725</c:v>
                </c:pt>
                <c:pt idx="1">
                  <c:v>17911</c:v>
                </c:pt>
                <c:pt idx="2">
                  <c:v>19077</c:v>
                </c:pt>
                <c:pt idx="3">
                  <c:v>20173</c:v>
                </c:pt>
                <c:pt idx="4">
                  <c:v>21874</c:v>
                </c:pt>
                <c:pt idx="5">
                  <c:v>23308</c:v>
                </c:pt>
                <c:pt idx="6">
                  <c:v>25281</c:v>
                </c:pt>
                <c:pt idx="7">
                  <c:v>26915</c:v>
                </c:pt>
                <c:pt idx="8">
                  <c:v>28333</c:v>
                </c:pt>
                <c:pt idx="9">
                  <c:v>30192</c:v>
                </c:pt>
                <c:pt idx="10">
                  <c:v>32909</c:v>
                </c:pt>
                <c:pt idx="11">
                  <c:v>34787</c:v>
                </c:pt>
                <c:pt idx="12">
                  <c:v>35968</c:v>
                </c:pt>
                <c:pt idx="13">
                  <c:v>37724</c:v>
                </c:pt>
                <c:pt idx="14">
                  <c:v>41019</c:v>
                </c:pt>
                <c:pt idx="15">
                  <c:v>41458</c:v>
                </c:pt>
                <c:pt idx="16">
                  <c:v>46038</c:v>
                </c:pt>
                <c:pt idx="17">
                  <c:v>48548</c:v>
                </c:pt>
                <c:pt idx="18">
                  <c:v>55789</c:v>
                </c:pt>
                <c:pt idx="19">
                  <c:v>56105</c:v>
                </c:pt>
                <c:pt idx="20">
                  <c:v>56667</c:v>
                </c:pt>
                <c:pt idx="21">
                  <c:v>61317</c:v>
                </c:pt>
                <c:pt idx="22">
                  <c:v>63229</c:v>
                </c:pt>
                <c:pt idx="23">
                  <c:v>63473</c:v>
                </c:pt>
                <c:pt idx="24">
                  <c:v>67756</c:v>
                </c:pt>
                <c:pt idx="25">
                  <c:v>71194</c:v>
                </c:pt>
                <c:pt idx="26">
                  <c:v>72869</c:v>
                </c:pt>
                <c:pt idx="27">
                  <c:v>72824</c:v>
                </c:pt>
                <c:pt idx="28">
                  <c:v>74602</c:v>
                </c:pt>
                <c:pt idx="29">
                  <c:v>78093</c:v>
                </c:pt>
                <c:pt idx="30">
                  <c:v>79946</c:v>
                </c:pt>
                <c:pt idx="31">
                  <c:v>82320</c:v>
                </c:pt>
                <c:pt idx="32">
                  <c:v>80977</c:v>
                </c:pt>
                <c:pt idx="33">
                  <c:v>83144</c:v>
                </c:pt>
                <c:pt idx="34">
                  <c:v>85818</c:v>
                </c:pt>
                <c:pt idx="35">
                  <c:v>83930</c:v>
                </c:pt>
                <c:pt idx="36">
                  <c:v>87981</c:v>
                </c:pt>
                <c:pt idx="37">
                  <c:v>89253</c:v>
                </c:pt>
                <c:pt idx="38">
                  <c:v>90304</c:v>
                </c:pt>
                <c:pt idx="39">
                  <c:v>88056</c:v>
                </c:pt>
                <c:pt idx="40">
                  <c:v>92525</c:v>
                </c:pt>
                <c:pt idx="41">
                  <c:v>95203</c:v>
                </c:pt>
                <c:pt idx="42">
                  <c:v>98369</c:v>
                </c:pt>
                <c:pt idx="43">
                  <c:v>99919</c:v>
                </c:pt>
                <c:pt idx="44">
                  <c:v>106766</c:v>
                </c:pt>
                <c:pt idx="45">
                  <c:v>104833</c:v>
                </c:pt>
                <c:pt idx="46">
                  <c:v>110600</c:v>
                </c:pt>
              </c:numCache>
            </c:numRef>
          </c:val>
          <c:smooth val="0"/>
          <c:extLst>
            <c:ext xmlns:c16="http://schemas.microsoft.com/office/drawing/2014/chart" uri="{C3380CC4-5D6E-409C-BE32-E72D297353CC}">
              <c16:uniqueId val="{00000003-2B12-4083-A500-216A32E03412}"/>
            </c:ext>
          </c:extLst>
        </c:ser>
        <c:dLbls>
          <c:showLegendKey val="0"/>
          <c:showVal val="0"/>
          <c:showCatName val="0"/>
          <c:showSerName val="0"/>
          <c:showPercent val="0"/>
          <c:showBubbleSize val="0"/>
        </c:dLbls>
        <c:smooth val="0"/>
        <c:axId val="365294015"/>
        <c:axId val="365290175"/>
        <c:extLst>
          <c:ext xmlns:c15="http://schemas.microsoft.com/office/drawing/2012/chart" uri="{02D57815-91ED-43cb-92C2-25804820EDAC}">
            <c15:filteredLineSeries>
              <c15:ser>
                <c:idx val="0"/>
                <c:order val="0"/>
                <c:tx>
                  <c:strRef>
                    <c:extLst>
                      <c:ext uri="{02D57815-91ED-43cb-92C2-25804820EDAC}">
                        <c15:formulaRef>
                          <c15:sqref>Sheet1!$B$1</c15:sqref>
                        </c15:formulaRef>
                      </c:ext>
                    </c:extLst>
                    <c:strCache>
                      <c:ptCount val="1"/>
                      <c:pt idx="0">
                        <c:v>Total</c:v>
                      </c:pt>
                    </c:strCache>
                  </c:strRef>
                </c:tx>
                <c:spPr>
                  <a:ln w="28575" cap="rnd">
                    <a:solidFill>
                      <a:schemeClr val="accent1"/>
                    </a:solidFill>
                    <a:round/>
                  </a:ln>
                  <a:effectLst/>
                </c:spPr>
                <c:marker>
                  <c:symbol val="none"/>
                </c:marker>
                <c:cat>
                  <c:strRef>
                    <c:extLst>
                      <c:ex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c:ext uri="{02D57815-91ED-43cb-92C2-25804820EDAC}">
                        <c15:formulaRef>
                          <c15:sqref>Sheet1!$B$2:$B$48</c15:sqref>
                        </c15:formulaRef>
                      </c:ext>
                    </c:extLst>
                    <c:numCache>
                      <c:formatCode>#,##0</c:formatCode>
                      <c:ptCount val="47"/>
                      <c:pt idx="0">
                        <c:v>8552</c:v>
                      </c:pt>
                      <c:pt idx="1">
                        <c:v>9180</c:v>
                      </c:pt>
                      <c:pt idx="2">
                        <c:v>9887</c:v>
                      </c:pt>
                      <c:pt idx="3">
                        <c:v>10812</c:v>
                      </c:pt>
                      <c:pt idx="4">
                        <c:v>11795</c:v>
                      </c:pt>
                      <c:pt idx="5">
                        <c:v>12665</c:v>
                      </c:pt>
                      <c:pt idx="6">
                        <c:v>13624</c:v>
                      </c:pt>
                      <c:pt idx="7">
                        <c:v>14351</c:v>
                      </c:pt>
                      <c:pt idx="8">
                        <c:v>15137</c:v>
                      </c:pt>
                      <c:pt idx="9">
                        <c:v>16083</c:v>
                      </c:pt>
                      <c:pt idx="10">
                        <c:v>17181</c:v>
                      </c:pt>
                      <c:pt idx="11">
                        <c:v>18149</c:v>
                      </c:pt>
                      <c:pt idx="12">
                        <c:v>19016</c:v>
                      </c:pt>
                      <c:pt idx="13">
                        <c:v>20060</c:v>
                      </c:pt>
                      <c:pt idx="14">
                        <c:v>21414</c:v>
                      </c:pt>
                      <c:pt idx="15">
                        <c:v>21793</c:v>
                      </c:pt>
                      <c:pt idx="16">
                        <c:v>22332</c:v>
                      </c:pt>
                      <c:pt idx="17">
                        <c:v>63720</c:v>
                      </c:pt>
                      <c:pt idx="18">
                        <c:v>91460</c:v>
                      </c:pt>
                      <c:pt idx="19">
                        <c:v>78010</c:v>
                      </c:pt>
                      <c:pt idx="20">
                        <c:v>47540</c:v>
                      </c:pt>
                      <c:pt idx="21">
                        <c:v>52340</c:v>
                      </c:pt>
                      <c:pt idx="22">
                        <c:v>49810</c:v>
                      </c:pt>
                      <c:pt idx="23">
                        <c:v>55670</c:v>
                      </c:pt>
                      <c:pt idx="24">
                        <c:v>80440</c:v>
                      </c:pt>
                      <c:pt idx="25">
                        <c:v>68850</c:v>
                      </c:pt>
                      <c:pt idx="26">
                        <c:v>52390</c:v>
                      </c:pt>
                      <c:pt idx="27">
                        <c:v>73860</c:v>
                      </c:pt>
                      <c:pt idx="28">
                        <c:v>63970</c:v>
                      </c:pt>
                      <c:pt idx="29">
                        <c:v>39460</c:v>
                      </c:pt>
                      <c:pt idx="30">
                        <c:v>50460</c:v>
                      </c:pt>
                      <c:pt idx="31">
                        <c:v>45680</c:v>
                      </c:pt>
                      <c:pt idx="32">
                        <c:v>64320</c:v>
                      </c:pt>
                      <c:pt idx="33">
                        <c:v>93980</c:v>
                      </c:pt>
                      <c:pt idx="34">
                        <c:v>79770</c:v>
                      </c:pt>
                      <c:pt idx="35">
                        <c:v>48050</c:v>
                      </c:pt>
                      <c:pt idx="36">
                        <c:v>52700</c:v>
                      </c:pt>
                      <c:pt idx="37">
                        <c:v>50260</c:v>
                      </c:pt>
                      <c:pt idx="38">
                        <c:v>55880</c:v>
                      </c:pt>
                      <c:pt idx="39">
                        <c:v>80930</c:v>
                      </c:pt>
                      <c:pt idx="40">
                        <c:v>69240</c:v>
                      </c:pt>
                      <c:pt idx="41">
                        <c:v>52590</c:v>
                      </c:pt>
                      <c:pt idx="42">
                        <c:v>74320</c:v>
                      </c:pt>
                      <c:pt idx="43">
                        <c:v>64340</c:v>
                      </c:pt>
                      <c:pt idx="44">
                        <c:v>52380</c:v>
                      </c:pt>
                      <c:pt idx="45">
                        <c:v>72520</c:v>
                      </c:pt>
                      <c:pt idx="46">
                        <c:v>63050</c:v>
                      </c:pt>
                    </c:numCache>
                  </c:numRef>
                </c:val>
                <c:smooth val="0"/>
                <c:extLst>
                  <c:ext xmlns:c16="http://schemas.microsoft.com/office/drawing/2014/chart" uri="{C3380CC4-5D6E-409C-BE32-E72D297353CC}">
                    <c16:uniqueId val="{00000004-2B12-4083-A500-216A32E03412}"/>
                  </c:ext>
                </c:extLst>
              </c15:ser>
            </c15:filteredLineSeries>
            <c15:filteredLineSeries>
              <c15:ser>
                <c:idx val="1"/>
                <c:order val="1"/>
                <c:tx>
                  <c:strRef>
                    <c:extLst xmlns:c15="http://schemas.microsoft.com/office/drawing/2012/chart">
                      <c:ext xmlns:c15="http://schemas.microsoft.com/office/drawing/2012/chart" uri="{02D57815-91ED-43cb-92C2-25804820EDAC}">
                        <c15:formulaRef>
                          <c15:sqref>Sheet1!$C$1</c15:sqref>
                        </c15:formulaRef>
                      </c:ext>
                    </c:extLst>
                    <c:strCache>
                      <c:ptCount val="1"/>
                      <c:pt idx="0">
                        <c:v>Not a high school graduate</c:v>
                      </c:pt>
                    </c:strCache>
                  </c:strRef>
                </c:tx>
                <c:spPr>
                  <a:ln w="28575" cap="rnd">
                    <a:solidFill>
                      <a:schemeClr val="accent2"/>
                    </a:solidFill>
                    <a:round/>
                  </a:ln>
                  <a:effectLst/>
                </c:spPr>
                <c:marker>
                  <c:symbol val="none"/>
                </c:marker>
                <c:cat>
                  <c:strRef>
                    <c:extLst xmlns:c15="http://schemas.microsoft.com/office/drawing/2012/chart">
                      <c:ext xmlns:c15="http://schemas.microsoft.com/office/drawing/2012/chart" uri="{02D57815-91ED-43cb-92C2-25804820EDAC}">
                        <c15:formulaRef>
                          <c15:sqref>Sheet1!$A$2:$A$48</c15:sqref>
                        </c15:formulaRef>
                      </c:ext>
                    </c:extLst>
                    <c:strCache>
                      <c:ptCount val="47"/>
                      <c:pt idx="0">
                        <c:v>1975</c:v>
                      </c:pt>
                      <c:pt idx="1">
                        <c:v>1976</c:v>
                      </c:pt>
                      <c:pt idx="2">
                        <c:v>1977</c:v>
                      </c:pt>
                      <c:pt idx="3">
                        <c:v>1978</c:v>
                      </c:pt>
                      <c:pt idx="4">
                        <c:v>1979</c:v>
                      </c:pt>
                      <c:pt idx="5">
                        <c:v>1980</c:v>
                      </c:pt>
                      <c:pt idx="6">
                        <c:v>1981</c:v>
                      </c:pt>
                      <c:pt idx="7">
                        <c:v>1982</c:v>
                      </c:pt>
                      <c:pt idx="8">
                        <c:v>1983</c:v>
                      </c:pt>
                      <c:pt idx="9">
                        <c:v>1984</c:v>
                      </c:pt>
                      <c:pt idx="10">
                        <c:v>1985</c:v>
                      </c:pt>
                      <c:pt idx="11">
                        <c:v>1986</c:v>
                      </c:pt>
                      <c:pt idx="12">
                        <c:v>1987</c:v>
                      </c:pt>
                      <c:pt idx="13">
                        <c:v>1988</c:v>
                      </c:pt>
                      <c:pt idx="14">
                        <c:v>1989</c:v>
                      </c:pt>
                      <c:pt idx="15">
                        <c:v>1990</c:v>
                      </c:pt>
                      <c:pt idx="16">
                        <c:v>1991</c:v>
                      </c:pt>
                      <c:pt idx="17">
                        <c:v>1992</c:v>
                      </c:pt>
                      <c:pt idx="18">
                        <c:v>1993</c:v>
                      </c:pt>
                      <c:pt idx="19">
                        <c:v>1994</c:v>
                      </c:pt>
                      <c:pt idx="20">
                        <c:v>1995</c:v>
                      </c:pt>
                      <c:pt idx="21">
                        <c:v>1996</c:v>
                      </c:pt>
                      <c:pt idx="22">
                        <c:v>1997</c:v>
                      </c:pt>
                      <c:pt idx="23">
                        <c:v>1998</c:v>
                      </c:pt>
                      <c:pt idx="24">
                        <c:v>1999</c:v>
                      </c:pt>
                      <c:pt idx="25">
                        <c:v>2000</c:v>
                      </c:pt>
                      <c:pt idx="26">
                        <c:v>2001</c:v>
                      </c:pt>
                      <c:pt idx="27">
                        <c:v>2002</c:v>
                      </c:pt>
                      <c:pt idx="28">
                        <c:v>2003</c:v>
                      </c:pt>
                      <c:pt idx="29">
                        <c:v>2004</c:v>
                      </c:pt>
                      <c:pt idx="30">
                        <c:v>2005</c:v>
                      </c:pt>
                      <c:pt idx="31">
                        <c:v>2006</c:v>
                      </c:pt>
                      <c:pt idx="32">
                        <c:v>2007</c:v>
                      </c:pt>
                      <c:pt idx="33">
                        <c:v>2008</c:v>
                      </c:pt>
                      <c:pt idx="34">
                        <c:v>2009</c:v>
                      </c:pt>
                      <c:pt idx="35">
                        <c:v>2010</c:v>
                      </c:pt>
                      <c:pt idx="36">
                        <c:v>2011</c:v>
                      </c:pt>
                      <c:pt idx="37">
                        <c:v>2012</c:v>
                      </c:pt>
                      <c:pt idx="38">
                        <c:v>2013</c:v>
                      </c:pt>
                      <c:pt idx="39">
                        <c:v>2014</c:v>
                      </c:pt>
                      <c:pt idx="40">
                        <c:v>2015</c:v>
                      </c:pt>
                      <c:pt idx="41">
                        <c:v>2016</c:v>
                      </c:pt>
                      <c:pt idx="42">
                        <c:v>2017</c:v>
                      </c:pt>
                      <c:pt idx="43">
                        <c:v>2018</c:v>
                      </c:pt>
                      <c:pt idx="44">
                        <c:v>2019</c:v>
                      </c:pt>
                      <c:pt idx="45">
                        <c:v>2020</c:v>
                      </c:pt>
                      <c:pt idx="46">
                        <c:v>2021</c:v>
                      </c:pt>
                    </c:strCache>
                  </c:strRef>
                </c:cat>
                <c:val>
                  <c:numRef>
                    <c:extLst xmlns:c15="http://schemas.microsoft.com/office/drawing/2012/chart">
                      <c:ext xmlns:c15="http://schemas.microsoft.com/office/drawing/2012/chart" uri="{02D57815-91ED-43cb-92C2-25804820EDAC}">
                        <c15:formulaRef>
                          <c15:sqref>Sheet1!$C$2:$C$48</c15:sqref>
                        </c15:formulaRef>
                      </c:ext>
                    </c:extLst>
                    <c:numCache>
                      <c:formatCode>#,##0</c:formatCode>
                      <c:ptCount val="47"/>
                      <c:pt idx="0">
                        <c:v>6198</c:v>
                      </c:pt>
                      <c:pt idx="1">
                        <c:v>6720</c:v>
                      </c:pt>
                      <c:pt idx="2">
                        <c:v>7066</c:v>
                      </c:pt>
                      <c:pt idx="3">
                        <c:v>7759</c:v>
                      </c:pt>
                      <c:pt idx="4">
                        <c:v>8420</c:v>
                      </c:pt>
                      <c:pt idx="5">
                        <c:v>8845</c:v>
                      </c:pt>
                      <c:pt idx="6">
                        <c:v>9357</c:v>
                      </c:pt>
                      <c:pt idx="7">
                        <c:v>9387</c:v>
                      </c:pt>
                      <c:pt idx="8">
                        <c:v>9853</c:v>
                      </c:pt>
                      <c:pt idx="9">
                        <c:v>10384</c:v>
                      </c:pt>
                      <c:pt idx="10">
                        <c:v>10726</c:v>
                      </c:pt>
                      <c:pt idx="11">
                        <c:v>11203</c:v>
                      </c:pt>
                      <c:pt idx="12">
                        <c:v>11824</c:v>
                      </c:pt>
                      <c:pt idx="13">
                        <c:v>11889</c:v>
                      </c:pt>
                      <c:pt idx="14">
                        <c:v>12242</c:v>
                      </c:pt>
                      <c:pt idx="15">
                        <c:v>12582</c:v>
                      </c:pt>
                      <c:pt idx="16">
                        <c:v>12613</c:v>
                      </c:pt>
                      <c:pt idx="17">
                        <c:v>24090</c:v>
                      </c:pt>
                      <c:pt idx="18">
                        <c:v>32940</c:v>
                      </c:pt>
                      <c:pt idx="19">
                        <c:v>28620</c:v>
                      </c:pt>
                      <c:pt idx="20">
                        <c:v>24520</c:v>
                      </c:pt>
                      <c:pt idx="21">
                        <c:v>27320</c:v>
                      </c:pt>
                      <c:pt idx="22">
                        <c:v>26010</c:v>
                      </c:pt>
                      <c:pt idx="23">
                        <c:v>23130</c:v>
                      </c:pt>
                      <c:pt idx="24">
                        <c:v>34280</c:v>
                      </c:pt>
                      <c:pt idx="25">
                        <c:v>30140</c:v>
                      </c:pt>
                      <c:pt idx="26">
                        <c:v>22540</c:v>
                      </c:pt>
                      <c:pt idx="27">
                        <c:v>36750</c:v>
                      </c:pt>
                      <c:pt idx="28">
                        <c:v>31700</c:v>
                      </c:pt>
                      <c:pt idx="29">
                        <c:v>22450</c:v>
                      </c:pt>
                      <c:pt idx="30">
                        <c:v>38300</c:v>
                      </c:pt>
                      <c:pt idx="31">
                        <c:v>32900</c:v>
                      </c:pt>
                      <c:pt idx="32">
                        <c:v>23620</c:v>
                      </c:pt>
                      <c:pt idx="33">
                        <c:v>33490</c:v>
                      </c:pt>
                      <c:pt idx="34">
                        <c:v>28870</c:v>
                      </c:pt>
                      <c:pt idx="35">
                        <c:v>25140</c:v>
                      </c:pt>
                      <c:pt idx="36">
                        <c:v>27670</c:v>
                      </c:pt>
                      <c:pt idx="37">
                        <c:v>26490</c:v>
                      </c:pt>
                      <c:pt idx="38">
                        <c:v>23270</c:v>
                      </c:pt>
                      <c:pt idx="39">
                        <c:v>34530</c:v>
                      </c:pt>
                      <c:pt idx="40">
                        <c:v>30360</c:v>
                      </c:pt>
                      <c:pt idx="41">
                        <c:v>22490</c:v>
                      </c:pt>
                      <c:pt idx="42">
                        <c:v>36980</c:v>
                      </c:pt>
                      <c:pt idx="43">
                        <c:v>31870</c:v>
                      </c:pt>
                      <c:pt idx="44">
                        <c:v>22810</c:v>
                      </c:pt>
                      <c:pt idx="45">
                        <c:v>35940</c:v>
                      </c:pt>
                      <c:pt idx="46">
                        <c:v>31050</c:v>
                      </c:pt>
                    </c:numCache>
                  </c:numRef>
                </c:val>
                <c:smooth val="0"/>
                <c:extLst xmlns:c15="http://schemas.microsoft.com/office/drawing/2012/chart">
                  <c:ext xmlns:c16="http://schemas.microsoft.com/office/drawing/2014/chart" uri="{C3380CC4-5D6E-409C-BE32-E72D297353CC}">
                    <c16:uniqueId val="{00000005-2B12-4083-A500-216A32E03412}"/>
                  </c:ext>
                </c:extLst>
              </c15:ser>
            </c15:filteredLineSeries>
          </c:ext>
        </c:extLst>
      </c:lineChart>
      <c:dateAx>
        <c:axId val="365294015"/>
        <c:scaling>
          <c:orientation val="minMax"/>
        </c:scaling>
        <c:delete val="0"/>
        <c:axPos val="b"/>
        <c:numFmt formatCode="General" sourceLinked="0"/>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65290175"/>
        <c:crosses val="autoZero"/>
        <c:auto val="0"/>
        <c:lblOffset val="100"/>
        <c:baseTimeUnit val="days"/>
      </c:dateAx>
      <c:valAx>
        <c:axId val="365290175"/>
        <c:scaling>
          <c:orientation val="minMax"/>
        </c:scaling>
        <c:delete val="0"/>
        <c:axPos val="l"/>
        <c:majorGridlines>
          <c:spPr>
            <a:ln w="9525" cap="flat" cmpd="sng" algn="ctr">
              <a:solidFill>
                <a:schemeClr val="tx1">
                  <a:lumMod val="15000"/>
                  <a:lumOff val="85000"/>
                </a:schemeClr>
              </a:solidFill>
              <a:round/>
            </a:ln>
            <a:effectLst/>
          </c:spPr>
        </c:majorGridlines>
        <c:numFmt formatCode="&quot;$&quot;#,##0" sourceLinked="0"/>
        <c:majorTickMark val="none"/>
        <c:minorTickMark val="none"/>
        <c:tickLblPos val="nextTo"/>
        <c:spPr>
          <a:noFill/>
          <a:ln>
            <a:noFill/>
          </a:ln>
          <a:effectLst/>
        </c:spPr>
        <c:txPr>
          <a:bodyPr rot="-600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crossAx val="365294015"/>
        <c:crosses val="autoZero"/>
        <c:crossBetween val="between"/>
      </c:valAx>
      <c:spPr>
        <a:noFill/>
        <a:ln>
          <a:noFill/>
        </a:ln>
        <a:effectLst/>
      </c:spPr>
    </c:plotArea>
    <c:legend>
      <c:legendPos val="t"/>
      <c:layout>
        <c:manualLayout>
          <c:xMode val="edge"/>
          <c:yMode val="edge"/>
          <c:x val="0.11045705095443929"/>
          <c:y val="0.12030018761726079"/>
          <c:w val="0.41384925894164226"/>
          <c:h val="0.21982518601685114"/>
        </c:manualLayout>
      </c:layout>
      <c:overlay val="1"/>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r>
              <a:rPr lang="en-US" sz="1800" dirty="0">
                <a:hlinkClick xmlns:r="http://schemas.openxmlformats.org/officeDocument/2006/relationships" r:id="rId4"/>
              </a:rPr>
              <a:t>Google Trends</a:t>
            </a:r>
            <a:r>
              <a:rPr lang="en-US" sz="1800" dirty="0"/>
              <a:t>:</a:t>
            </a:r>
            <a:r>
              <a:rPr lang="en-US" sz="1800" baseline="0" dirty="0"/>
              <a:t> Web search interest over time</a:t>
            </a:r>
            <a:endParaRPr lang="en-US" sz="1800" dirty="0"/>
          </a:p>
        </c:rich>
      </c:tx>
      <c:overlay val="0"/>
      <c:spPr>
        <a:noFill/>
        <a:ln>
          <a:noFill/>
        </a:ln>
        <a:effectLst/>
      </c:spPr>
      <c:txPr>
        <a:bodyPr rot="0" spcFirstLastPara="1" vertOverflow="ellipsis" vert="horz" wrap="square" anchor="ctr" anchorCtr="1"/>
        <a:lstStyle/>
        <a:p>
          <a:pP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v>"vocational school near me"</c:v>
          </c:tx>
          <c:spPr>
            <a:ln w="28575" cap="rnd">
              <a:solidFill>
                <a:schemeClr val="accent2"/>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google_trends!$B$4:$B$208</c:f>
              <c:numCache>
                <c:formatCode>General</c:formatCode>
                <c:ptCount val="205"/>
                <c:pt idx="0">
                  <c:v>0</c:v>
                </c:pt>
                <c:pt idx="1">
                  <c:v>0</c:v>
                </c:pt>
                <c:pt idx="2">
                  <c:v>4</c:v>
                </c:pt>
                <c:pt idx="3">
                  <c:v>0</c:v>
                </c:pt>
                <c:pt idx="4">
                  <c:v>0</c:v>
                </c:pt>
                <c:pt idx="5">
                  <c:v>0</c:v>
                </c:pt>
                <c:pt idx="6">
                  <c:v>0</c:v>
                </c:pt>
                <c:pt idx="7">
                  <c:v>4</c:v>
                </c:pt>
                <c:pt idx="8">
                  <c:v>0</c:v>
                </c:pt>
                <c:pt idx="9">
                  <c:v>0</c:v>
                </c:pt>
                <c:pt idx="10">
                  <c:v>0</c:v>
                </c:pt>
                <c:pt idx="11">
                  <c:v>0</c:v>
                </c:pt>
                <c:pt idx="12">
                  <c:v>0</c:v>
                </c:pt>
                <c:pt idx="13">
                  <c:v>0</c:v>
                </c:pt>
                <c:pt idx="14">
                  <c:v>3</c:v>
                </c:pt>
                <c:pt idx="15">
                  <c:v>0</c:v>
                </c:pt>
                <c:pt idx="16">
                  <c:v>0</c:v>
                </c:pt>
                <c:pt idx="17">
                  <c:v>0</c:v>
                </c:pt>
                <c:pt idx="18">
                  <c:v>0</c:v>
                </c:pt>
                <c:pt idx="19">
                  <c:v>0</c:v>
                </c:pt>
                <c:pt idx="20">
                  <c:v>0</c:v>
                </c:pt>
                <c:pt idx="21">
                  <c:v>2</c:v>
                </c:pt>
                <c:pt idx="22">
                  <c:v>0</c:v>
                </c:pt>
                <c:pt idx="23">
                  <c:v>0</c:v>
                </c:pt>
                <c:pt idx="24">
                  <c:v>0</c:v>
                </c:pt>
                <c:pt idx="25">
                  <c:v>0</c:v>
                </c:pt>
                <c:pt idx="26">
                  <c:v>0</c:v>
                </c:pt>
                <c:pt idx="27">
                  <c:v>0</c:v>
                </c:pt>
                <c:pt idx="28">
                  <c:v>0</c:v>
                </c:pt>
                <c:pt idx="29">
                  <c:v>4</c:v>
                </c:pt>
                <c:pt idx="30">
                  <c:v>0</c:v>
                </c:pt>
                <c:pt idx="31">
                  <c:v>0</c:v>
                </c:pt>
                <c:pt idx="32">
                  <c:v>4</c:v>
                </c:pt>
                <c:pt idx="33">
                  <c:v>0</c:v>
                </c:pt>
                <c:pt idx="34">
                  <c:v>0</c:v>
                </c:pt>
                <c:pt idx="35">
                  <c:v>0</c:v>
                </c:pt>
                <c:pt idx="36">
                  <c:v>0</c:v>
                </c:pt>
                <c:pt idx="37">
                  <c:v>0</c:v>
                </c:pt>
                <c:pt idx="38">
                  <c:v>2</c:v>
                </c:pt>
                <c:pt idx="39">
                  <c:v>0</c:v>
                </c:pt>
                <c:pt idx="40">
                  <c:v>0</c:v>
                </c:pt>
                <c:pt idx="41">
                  <c:v>3</c:v>
                </c:pt>
                <c:pt idx="42">
                  <c:v>0</c:v>
                </c:pt>
                <c:pt idx="43">
                  <c:v>0</c:v>
                </c:pt>
                <c:pt idx="44">
                  <c:v>0</c:v>
                </c:pt>
                <c:pt idx="45">
                  <c:v>0</c:v>
                </c:pt>
                <c:pt idx="46">
                  <c:v>0</c:v>
                </c:pt>
                <c:pt idx="47">
                  <c:v>0</c:v>
                </c:pt>
                <c:pt idx="48">
                  <c:v>0</c:v>
                </c:pt>
                <c:pt idx="49">
                  <c:v>0</c:v>
                </c:pt>
                <c:pt idx="50">
                  <c:v>0</c:v>
                </c:pt>
                <c:pt idx="51">
                  <c:v>0</c:v>
                </c:pt>
                <c:pt idx="52">
                  <c:v>0</c:v>
                </c:pt>
                <c:pt idx="53">
                  <c:v>0</c:v>
                </c:pt>
                <c:pt idx="54">
                  <c:v>0</c:v>
                </c:pt>
                <c:pt idx="55">
                  <c:v>0</c:v>
                </c:pt>
                <c:pt idx="56">
                  <c:v>6</c:v>
                </c:pt>
                <c:pt idx="57">
                  <c:v>0</c:v>
                </c:pt>
                <c:pt idx="58">
                  <c:v>0</c:v>
                </c:pt>
                <c:pt idx="59">
                  <c:v>1</c:v>
                </c:pt>
                <c:pt idx="60">
                  <c:v>0</c:v>
                </c:pt>
                <c:pt idx="61">
                  <c:v>0</c:v>
                </c:pt>
                <c:pt idx="62">
                  <c:v>0</c:v>
                </c:pt>
                <c:pt idx="63">
                  <c:v>0</c:v>
                </c:pt>
                <c:pt idx="64">
                  <c:v>0</c:v>
                </c:pt>
                <c:pt idx="65">
                  <c:v>1</c:v>
                </c:pt>
                <c:pt idx="66">
                  <c:v>1</c:v>
                </c:pt>
                <c:pt idx="67">
                  <c:v>0</c:v>
                </c:pt>
                <c:pt idx="68">
                  <c:v>0</c:v>
                </c:pt>
                <c:pt idx="69">
                  <c:v>2</c:v>
                </c:pt>
                <c:pt idx="70">
                  <c:v>0</c:v>
                </c:pt>
                <c:pt idx="71">
                  <c:v>2</c:v>
                </c:pt>
                <c:pt idx="72">
                  <c:v>2</c:v>
                </c:pt>
                <c:pt idx="73">
                  <c:v>0</c:v>
                </c:pt>
                <c:pt idx="74">
                  <c:v>0</c:v>
                </c:pt>
                <c:pt idx="75">
                  <c:v>0</c:v>
                </c:pt>
                <c:pt idx="76">
                  <c:v>0</c:v>
                </c:pt>
                <c:pt idx="77">
                  <c:v>0</c:v>
                </c:pt>
                <c:pt idx="78">
                  <c:v>1</c:v>
                </c:pt>
                <c:pt idx="79">
                  <c:v>0</c:v>
                </c:pt>
                <c:pt idx="80">
                  <c:v>1</c:v>
                </c:pt>
                <c:pt idx="81">
                  <c:v>0</c:v>
                </c:pt>
                <c:pt idx="82">
                  <c:v>0</c:v>
                </c:pt>
                <c:pt idx="83">
                  <c:v>0</c:v>
                </c:pt>
                <c:pt idx="84">
                  <c:v>0</c:v>
                </c:pt>
                <c:pt idx="85">
                  <c:v>1</c:v>
                </c:pt>
                <c:pt idx="86">
                  <c:v>0</c:v>
                </c:pt>
                <c:pt idx="87">
                  <c:v>0</c:v>
                </c:pt>
                <c:pt idx="88">
                  <c:v>0</c:v>
                </c:pt>
                <c:pt idx="89">
                  <c:v>0</c:v>
                </c:pt>
                <c:pt idx="90">
                  <c:v>0</c:v>
                </c:pt>
                <c:pt idx="91">
                  <c:v>0</c:v>
                </c:pt>
                <c:pt idx="92">
                  <c:v>0</c:v>
                </c:pt>
                <c:pt idx="93">
                  <c:v>0</c:v>
                </c:pt>
                <c:pt idx="94">
                  <c:v>1</c:v>
                </c:pt>
                <c:pt idx="95">
                  <c:v>0</c:v>
                </c:pt>
                <c:pt idx="96">
                  <c:v>0</c:v>
                </c:pt>
                <c:pt idx="97">
                  <c:v>0</c:v>
                </c:pt>
                <c:pt idx="98">
                  <c:v>0</c:v>
                </c:pt>
                <c:pt idx="99">
                  <c:v>0</c:v>
                </c:pt>
                <c:pt idx="100">
                  <c:v>1</c:v>
                </c:pt>
                <c:pt idx="101">
                  <c:v>1</c:v>
                </c:pt>
                <c:pt idx="102">
                  <c:v>0</c:v>
                </c:pt>
                <c:pt idx="103">
                  <c:v>1</c:v>
                </c:pt>
                <c:pt idx="104">
                  <c:v>0</c:v>
                </c:pt>
                <c:pt idx="105">
                  <c:v>1</c:v>
                </c:pt>
                <c:pt idx="106">
                  <c:v>0</c:v>
                </c:pt>
                <c:pt idx="107">
                  <c:v>1</c:v>
                </c:pt>
                <c:pt idx="108">
                  <c:v>1</c:v>
                </c:pt>
                <c:pt idx="109">
                  <c:v>0</c:v>
                </c:pt>
                <c:pt idx="110">
                  <c:v>2</c:v>
                </c:pt>
                <c:pt idx="111">
                  <c:v>0</c:v>
                </c:pt>
                <c:pt idx="112">
                  <c:v>2</c:v>
                </c:pt>
                <c:pt idx="113">
                  <c:v>0</c:v>
                </c:pt>
                <c:pt idx="114">
                  <c:v>1</c:v>
                </c:pt>
                <c:pt idx="115">
                  <c:v>1</c:v>
                </c:pt>
                <c:pt idx="116">
                  <c:v>2</c:v>
                </c:pt>
                <c:pt idx="117">
                  <c:v>1</c:v>
                </c:pt>
                <c:pt idx="118">
                  <c:v>2</c:v>
                </c:pt>
                <c:pt idx="119">
                  <c:v>1</c:v>
                </c:pt>
                <c:pt idx="120">
                  <c:v>4</c:v>
                </c:pt>
                <c:pt idx="121">
                  <c:v>4</c:v>
                </c:pt>
                <c:pt idx="122">
                  <c:v>2</c:v>
                </c:pt>
                <c:pt idx="123">
                  <c:v>2</c:v>
                </c:pt>
                <c:pt idx="124">
                  <c:v>4</c:v>
                </c:pt>
                <c:pt idx="125">
                  <c:v>5</c:v>
                </c:pt>
                <c:pt idx="126">
                  <c:v>4</c:v>
                </c:pt>
                <c:pt idx="127">
                  <c:v>2</c:v>
                </c:pt>
                <c:pt idx="128">
                  <c:v>3</c:v>
                </c:pt>
                <c:pt idx="129">
                  <c:v>4</c:v>
                </c:pt>
                <c:pt idx="130">
                  <c:v>5</c:v>
                </c:pt>
                <c:pt idx="131">
                  <c:v>3</c:v>
                </c:pt>
                <c:pt idx="132">
                  <c:v>6</c:v>
                </c:pt>
                <c:pt idx="133">
                  <c:v>5</c:v>
                </c:pt>
                <c:pt idx="134">
                  <c:v>5</c:v>
                </c:pt>
                <c:pt idx="135">
                  <c:v>4</c:v>
                </c:pt>
                <c:pt idx="136">
                  <c:v>5</c:v>
                </c:pt>
                <c:pt idx="137">
                  <c:v>3</c:v>
                </c:pt>
                <c:pt idx="138">
                  <c:v>4</c:v>
                </c:pt>
                <c:pt idx="139">
                  <c:v>8</c:v>
                </c:pt>
                <c:pt idx="140">
                  <c:v>6</c:v>
                </c:pt>
                <c:pt idx="141">
                  <c:v>7</c:v>
                </c:pt>
                <c:pt idx="142">
                  <c:v>5</c:v>
                </c:pt>
                <c:pt idx="143">
                  <c:v>6</c:v>
                </c:pt>
                <c:pt idx="144">
                  <c:v>7</c:v>
                </c:pt>
                <c:pt idx="145">
                  <c:v>7</c:v>
                </c:pt>
                <c:pt idx="146">
                  <c:v>7</c:v>
                </c:pt>
                <c:pt idx="147">
                  <c:v>7</c:v>
                </c:pt>
                <c:pt idx="148">
                  <c:v>7</c:v>
                </c:pt>
                <c:pt idx="149">
                  <c:v>6</c:v>
                </c:pt>
                <c:pt idx="150">
                  <c:v>7</c:v>
                </c:pt>
                <c:pt idx="151">
                  <c:v>10</c:v>
                </c:pt>
                <c:pt idx="152">
                  <c:v>8</c:v>
                </c:pt>
                <c:pt idx="153">
                  <c:v>10</c:v>
                </c:pt>
                <c:pt idx="154">
                  <c:v>8</c:v>
                </c:pt>
                <c:pt idx="155">
                  <c:v>6</c:v>
                </c:pt>
                <c:pt idx="156">
                  <c:v>9</c:v>
                </c:pt>
                <c:pt idx="157">
                  <c:v>10</c:v>
                </c:pt>
                <c:pt idx="158">
                  <c:v>9</c:v>
                </c:pt>
                <c:pt idx="159">
                  <c:v>9</c:v>
                </c:pt>
                <c:pt idx="160">
                  <c:v>9</c:v>
                </c:pt>
                <c:pt idx="161">
                  <c:v>8</c:v>
                </c:pt>
                <c:pt idx="162">
                  <c:v>7</c:v>
                </c:pt>
                <c:pt idx="163">
                  <c:v>7</c:v>
                </c:pt>
                <c:pt idx="164">
                  <c:v>8</c:v>
                </c:pt>
                <c:pt idx="165">
                  <c:v>10</c:v>
                </c:pt>
                <c:pt idx="166">
                  <c:v>6</c:v>
                </c:pt>
                <c:pt idx="167">
                  <c:v>7</c:v>
                </c:pt>
                <c:pt idx="168">
                  <c:v>7</c:v>
                </c:pt>
                <c:pt idx="169">
                  <c:v>7</c:v>
                </c:pt>
                <c:pt idx="170">
                  <c:v>5</c:v>
                </c:pt>
                <c:pt idx="171">
                  <c:v>3</c:v>
                </c:pt>
                <c:pt idx="172">
                  <c:v>5</c:v>
                </c:pt>
                <c:pt idx="173">
                  <c:v>6</c:v>
                </c:pt>
                <c:pt idx="174">
                  <c:v>6</c:v>
                </c:pt>
                <c:pt idx="175">
                  <c:v>8</c:v>
                </c:pt>
                <c:pt idx="176">
                  <c:v>7</c:v>
                </c:pt>
                <c:pt idx="177">
                  <c:v>5</c:v>
                </c:pt>
                <c:pt idx="178">
                  <c:v>4</c:v>
                </c:pt>
                <c:pt idx="179">
                  <c:v>5</c:v>
                </c:pt>
                <c:pt idx="180">
                  <c:v>7</c:v>
                </c:pt>
                <c:pt idx="181">
                  <c:v>9</c:v>
                </c:pt>
                <c:pt idx="182">
                  <c:v>7</c:v>
                </c:pt>
                <c:pt idx="183">
                  <c:v>6</c:v>
                </c:pt>
                <c:pt idx="184">
                  <c:v>6</c:v>
                </c:pt>
                <c:pt idx="185">
                  <c:v>7</c:v>
                </c:pt>
                <c:pt idx="186">
                  <c:v>8</c:v>
                </c:pt>
                <c:pt idx="187">
                  <c:v>8</c:v>
                </c:pt>
                <c:pt idx="188">
                  <c:v>5</c:v>
                </c:pt>
                <c:pt idx="189">
                  <c:v>7</c:v>
                </c:pt>
                <c:pt idx="190">
                  <c:v>5</c:v>
                </c:pt>
                <c:pt idx="191">
                  <c:v>6</c:v>
                </c:pt>
                <c:pt idx="192">
                  <c:v>8</c:v>
                </c:pt>
                <c:pt idx="193">
                  <c:v>6</c:v>
                </c:pt>
                <c:pt idx="194">
                  <c:v>4</c:v>
                </c:pt>
                <c:pt idx="195">
                  <c:v>7</c:v>
                </c:pt>
                <c:pt idx="196">
                  <c:v>7</c:v>
                </c:pt>
                <c:pt idx="197">
                  <c:v>5</c:v>
                </c:pt>
                <c:pt idx="198">
                  <c:v>5</c:v>
                </c:pt>
                <c:pt idx="199">
                  <c:v>4</c:v>
                </c:pt>
                <c:pt idx="200">
                  <c:v>6</c:v>
                </c:pt>
                <c:pt idx="201">
                  <c:v>5</c:v>
                </c:pt>
                <c:pt idx="202">
                  <c:v>5</c:v>
                </c:pt>
                <c:pt idx="203">
                  <c:v>5</c:v>
                </c:pt>
                <c:pt idx="204">
                  <c:v>7</c:v>
                </c:pt>
              </c:numCache>
            </c:numRef>
          </c:val>
          <c:smooth val="0"/>
          <c:extLst>
            <c:ext xmlns:c16="http://schemas.microsoft.com/office/drawing/2014/chart" uri="{C3380CC4-5D6E-409C-BE32-E72D297353CC}">
              <c16:uniqueId val="{00000000-EC88-4BD1-BE59-E678649E076E}"/>
            </c:ext>
          </c:extLst>
        </c:ser>
        <c:ser>
          <c:idx val="1"/>
          <c:order val="1"/>
          <c:tx>
            <c:v>"trade school near me"</c:v>
          </c:tx>
          <c:spPr>
            <a:ln w="28575" cap="rnd">
              <a:solidFill>
                <a:schemeClr val="accent5"/>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google_trends!$C$4:$C$208</c:f>
              <c:numCache>
                <c:formatCode>General</c:formatCode>
                <c:ptCount val="205"/>
                <c:pt idx="0">
                  <c:v>0</c:v>
                </c:pt>
                <c:pt idx="1">
                  <c:v>0</c:v>
                </c:pt>
                <c:pt idx="2">
                  <c:v>0</c:v>
                </c:pt>
                <c:pt idx="3">
                  <c:v>0</c:v>
                </c:pt>
                <c:pt idx="4">
                  <c:v>0</c:v>
                </c:pt>
                <c:pt idx="5">
                  <c:v>0</c:v>
                </c:pt>
                <c:pt idx="6">
                  <c:v>0</c:v>
                </c:pt>
                <c:pt idx="7">
                  <c:v>0</c:v>
                </c:pt>
                <c:pt idx="8">
                  <c:v>0</c:v>
                </c:pt>
                <c:pt idx="9">
                  <c:v>4</c:v>
                </c:pt>
                <c:pt idx="10">
                  <c:v>0</c:v>
                </c:pt>
                <c:pt idx="11">
                  <c:v>0</c:v>
                </c:pt>
                <c:pt idx="12">
                  <c:v>0</c:v>
                </c:pt>
                <c:pt idx="13">
                  <c:v>15</c:v>
                </c:pt>
                <c:pt idx="14">
                  <c:v>0</c:v>
                </c:pt>
                <c:pt idx="15">
                  <c:v>0</c:v>
                </c:pt>
                <c:pt idx="16">
                  <c:v>0</c:v>
                </c:pt>
                <c:pt idx="17">
                  <c:v>0</c:v>
                </c:pt>
                <c:pt idx="18">
                  <c:v>0</c:v>
                </c:pt>
                <c:pt idx="19">
                  <c:v>0</c:v>
                </c:pt>
                <c:pt idx="20">
                  <c:v>0</c:v>
                </c:pt>
                <c:pt idx="21">
                  <c:v>5</c:v>
                </c:pt>
                <c:pt idx="22">
                  <c:v>3</c:v>
                </c:pt>
                <c:pt idx="23">
                  <c:v>0</c:v>
                </c:pt>
                <c:pt idx="24">
                  <c:v>0</c:v>
                </c:pt>
                <c:pt idx="25">
                  <c:v>3</c:v>
                </c:pt>
                <c:pt idx="26">
                  <c:v>0</c:v>
                </c:pt>
                <c:pt idx="27">
                  <c:v>3</c:v>
                </c:pt>
                <c:pt idx="28">
                  <c:v>0</c:v>
                </c:pt>
                <c:pt idx="29">
                  <c:v>0</c:v>
                </c:pt>
                <c:pt idx="30">
                  <c:v>0</c:v>
                </c:pt>
                <c:pt idx="31">
                  <c:v>3</c:v>
                </c:pt>
                <c:pt idx="32">
                  <c:v>0</c:v>
                </c:pt>
                <c:pt idx="33">
                  <c:v>0</c:v>
                </c:pt>
                <c:pt idx="34">
                  <c:v>0</c:v>
                </c:pt>
                <c:pt idx="35">
                  <c:v>0</c:v>
                </c:pt>
                <c:pt idx="36">
                  <c:v>0</c:v>
                </c:pt>
                <c:pt idx="37">
                  <c:v>2</c:v>
                </c:pt>
                <c:pt idx="38">
                  <c:v>0</c:v>
                </c:pt>
                <c:pt idx="39">
                  <c:v>0</c:v>
                </c:pt>
                <c:pt idx="40">
                  <c:v>0</c:v>
                </c:pt>
                <c:pt idx="41">
                  <c:v>0</c:v>
                </c:pt>
                <c:pt idx="42">
                  <c:v>7</c:v>
                </c:pt>
                <c:pt idx="43">
                  <c:v>0</c:v>
                </c:pt>
                <c:pt idx="44">
                  <c:v>0</c:v>
                </c:pt>
                <c:pt idx="45">
                  <c:v>0</c:v>
                </c:pt>
                <c:pt idx="46">
                  <c:v>3</c:v>
                </c:pt>
                <c:pt idx="47">
                  <c:v>0</c:v>
                </c:pt>
                <c:pt idx="48">
                  <c:v>0</c:v>
                </c:pt>
                <c:pt idx="49">
                  <c:v>0</c:v>
                </c:pt>
                <c:pt idx="50">
                  <c:v>3</c:v>
                </c:pt>
                <c:pt idx="51">
                  <c:v>0</c:v>
                </c:pt>
                <c:pt idx="52">
                  <c:v>0</c:v>
                </c:pt>
                <c:pt idx="53">
                  <c:v>0</c:v>
                </c:pt>
                <c:pt idx="54">
                  <c:v>0</c:v>
                </c:pt>
                <c:pt idx="55">
                  <c:v>0</c:v>
                </c:pt>
                <c:pt idx="56">
                  <c:v>0</c:v>
                </c:pt>
                <c:pt idx="57">
                  <c:v>2</c:v>
                </c:pt>
                <c:pt idx="58">
                  <c:v>0</c:v>
                </c:pt>
                <c:pt idx="59">
                  <c:v>0</c:v>
                </c:pt>
                <c:pt idx="60">
                  <c:v>0</c:v>
                </c:pt>
                <c:pt idx="61">
                  <c:v>0</c:v>
                </c:pt>
                <c:pt idx="62">
                  <c:v>0</c:v>
                </c:pt>
                <c:pt idx="63">
                  <c:v>0</c:v>
                </c:pt>
                <c:pt idx="64">
                  <c:v>0</c:v>
                </c:pt>
                <c:pt idx="65">
                  <c:v>0</c:v>
                </c:pt>
                <c:pt idx="66">
                  <c:v>0</c:v>
                </c:pt>
                <c:pt idx="67">
                  <c:v>0</c:v>
                </c:pt>
                <c:pt idx="68">
                  <c:v>1</c:v>
                </c:pt>
                <c:pt idx="69">
                  <c:v>3</c:v>
                </c:pt>
                <c:pt idx="70">
                  <c:v>0</c:v>
                </c:pt>
                <c:pt idx="71">
                  <c:v>2</c:v>
                </c:pt>
                <c:pt idx="72">
                  <c:v>0</c:v>
                </c:pt>
                <c:pt idx="73">
                  <c:v>1</c:v>
                </c:pt>
                <c:pt idx="74">
                  <c:v>2</c:v>
                </c:pt>
                <c:pt idx="75">
                  <c:v>0</c:v>
                </c:pt>
                <c:pt idx="76">
                  <c:v>2</c:v>
                </c:pt>
                <c:pt idx="77">
                  <c:v>0</c:v>
                </c:pt>
                <c:pt idx="78">
                  <c:v>1</c:v>
                </c:pt>
                <c:pt idx="79">
                  <c:v>0</c:v>
                </c:pt>
                <c:pt idx="80">
                  <c:v>0</c:v>
                </c:pt>
                <c:pt idx="81">
                  <c:v>0</c:v>
                </c:pt>
                <c:pt idx="82">
                  <c:v>0</c:v>
                </c:pt>
                <c:pt idx="83">
                  <c:v>0</c:v>
                </c:pt>
                <c:pt idx="84">
                  <c:v>0</c:v>
                </c:pt>
                <c:pt idx="85">
                  <c:v>1</c:v>
                </c:pt>
                <c:pt idx="86">
                  <c:v>0</c:v>
                </c:pt>
                <c:pt idx="87">
                  <c:v>0</c:v>
                </c:pt>
                <c:pt idx="88">
                  <c:v>0</c:v>
                </c:pt>
                <c:pt idx="89">
                  <c:v>0</c:v>
                </c:pt>
                <c:pt idx="90">
                  <c:v>2</c:v>
                </c:pt>
                <c:pt idx="91">
                  <c:v>0</c:v>
                </c:pt>
                <c:pt idx="92">
                  <c:v>0</c:v>
                </c:pt>
                <c:pt idx="93">
                  <c:v>1</c:v>
                </c:pt>
                <c:pt idx="94">
                  <c:v>0</c:v>
                </c:pt>
                <c:pt idx="95">
                  <c:v>2</c:v>
                </c:pt>
                <c:pt idx="96">
                  <c:v>1</c:v>
                </c:pt>
                <c:pt idx="97">
                  <c:v>1</c:v>
                </c:pt>
                <c:pt idx="98">
                  <c:v>1</c:v>
                </c:pt>
                <c:pt idx="99">
                  <c:v>0</c:v>
                </c:pt>
                <c:pt idx="100">
                  <c:v>1</c:v>
                </c:pt>
                <c:pt idx="101">
                  <c:v>0</c:v>
                </c:pt>
                <c:pt idx="102">
                  <c:v>1</c:v>
                </c:pt>
                <c:pt idx="103">
                  <c:v>0</c:v>
                </c:pt>
                <c:pt idx="104">
                  <c:v>0</c:v>
                </c:pt>
                <c:pt idx="105">
                  <c:v>1</c:v>
                </c:pt>
                <c:pt idx="106">
                  <c:v>0</c:v>
                </c:pt>
                <c:pt idx="107">
                  <c:v>0</c:v>
                </c:pt>
                <c:pt idx="108">
                  <c:v>3</c:v>
                </c:pt>
                <c:pt idx="109">
                  <c:v>1</c:v>
                </c:pt>
                <c:pt idx="110">
                  <c:v>1</c:v>
                </c:pt>
                <c:pt idx="111">
                  <c:v>1</c:v>
                </c:pt>
                <c:pt idx="112">
                  <c:v>2</c:v>
                </c:pt>
                <c:pt idx="113">
                  <c:v>0</c:v>
                </c:pt>
                <c:pt idx="114">
                  <c:v>3</c:v>
                </c:pt>
                <c:pt idx="115">
                  <c:v>3</c:v>
                </c:pt>
                <c:pt idx="116">
                  <c:v>3</c:v>
                </c:pt>
                <c:pt idx="117">
                  <c:v>3</c:v>
                </c:pt>
                <c:pt idx="118">
                  <c:v>2</c:v>
                </c:pt>
                <c:pt idx="119">
                  <c:v>2</c:v>
                </c:pt>
                <c:pt idx="120">
                  <c:v>5</c:v>
                </c:pt>
                <c:pt idx="121">
                  <c:v>5</c:v>
                </c:pt>
                <c:pt idx="122">
                  <c:v>6</c:v>
                </c:pt>
                <c:pt idx="123">
                  <c:v>6</c:v>
                </c:pt>
                <c:pt idx="124">
                  <c:v>6</c:v>
                </c:pt>
                <c:pt idx="125">
                  <c:v>5</c:v>
                </c:pt>
                <c:pt idx="126">
                  <c:v>7</c:v>
                </c:pt>
                <c:pt idx="127">
                  <c:v>9</c:v>
                </c:pt>
                <c:pt idx="128">
                  <c:v>8</c:v>
                </c:pt>
                <c:pt idx="129">
                  <c:v>10</c:v>
                </c:pt>
                <c:pt idx="130">
                  <c:v>8</c:v>
                </c:pt>
                <c:pt idx="131">
                  <c:v>9</c:v>
                </c:pt>
                <c:pt idx="132">
                  <c:v>11</c:v>
                </c:pt>
                <c:pt idx="133">
                  <c:v>12</c:v>
                </c:pt>
                <c:pt idx="134">
                  <c:v>12</c:v>
                </c:pt>
                <c:pt idx="135">
                  <c:v>11</c:v>
                </c:pt>
                <c:pt idx="136">
                  <c:v>13</c:v>
                </c:pt>
                <c:pt idx="137">
                  <c:v>11</c:v>
                </c:pt>
                <c:pt idx="138">
                  <c:v>13</c:v>
                </c:pt>
                <c:pt idx="139">
                  <c:v>17</c:v>
                </c:pt>
                <c:pt idx="140">
                  <c:v>15</c:v>
                </c:pt>
                <c:pt idx="141">
                  <c:v>17</c:v>
                </c:pt>
                <c:pt idx="142">
                  <c:v>15</c:v>
                </c:pt>
                <c:pt idx="143">
                  <c:v>16</c:v>
                </c:pt>
                <c:pt idx="144">
                  <c:v>20</c:v>
                </c:pt>
                <c:pt idx="145">
                  <c:v>19</c:v>
                </c:pt>
                <c:pt idx="146">
                  <c:v>19</c:v>
                </c:pt>
                <c:pt idx="147">
                  <c:v>24</c:v>
                </c:pt>
                <c:pt idx="148">
                  <c:v>24</c:v>
                </c:pt>
                <c:pt idx="149">
                  <c:v>23</c:v>
                </c:pt>
                <c:pt idx="150">
                  <c:v>26</c:v>
                </c:pt>
                <c:pt idx="151">
                  <c:v>29</c:v>
                </c:pt>
                <c:pt idx="152">
                  <c:v>28</c:v>
                </c:pt>
                <c:pt idx="153">
                  <c:v>28</c:v>
                </c:pt>
                <c:pt idx="154">
                  <c:v>25</c:v>
                </c:pt>
                <c:pt idx="155">
                  <c:v>25</c:v>
                </c:pt>
                <c:pt idx="156">
                  <c:v>31</c:v>
                </c:pt>
                <c:pt idx="157">
                  <c:v>28</c:v>
                </c:pt>
                <c:pt idx="158">
                  <c:v>34</c:v>
                </c:pt>
                <c:pt idx="159">
                  <c:v>34</c:v>
                </c:pt>
                <c:pt idx="160">
                  <c:v>37</c:v>
                </c:pt>
                <c:pt idx="161">
                  <c:v>38</c:v>
                </c:pt>
                <c:pt idx="162">
                  <c:v>32</c:v>
                </c:pt>
                <c:pt idx="163">
                  <c:v>41</c:v>
                </c:pt>
                <c:pt idx="164">
                  <c:v>41</c:v>
                </c:pt>
                <c:pt idx="165">
                  <c:v>35</c:v>
                </c:pt>
                <c:pt idx="166">
                  <c:v>32</c:v>
                </c:pt>
                <c:pt idx="167">
                  <c:v>34</c:v>
                </c:pt>
                <c:pt idx="168">
                  <c:v>41</c:v>
                </c:pt>
                <c:pt idx="169">
                  <c:v>37</c:v>
                </c:pt>
                <c:pt idx="170">
                  <c:v>26</c:v>
                </c:pt>
                <c:pt idx="171">
                  <c:v>20</c:v>
                </c:pt>
                <c:pt idx="172">
                  <c:v>23</c:v>
                </c:pt>
                <c:pt idx="173">
                  <c:v>30</c:v>
                </c:pt>
                <c:pt idx="174">
                  <c:v>27</c:v>
                </c:pt>
                <c:pt idx="175">
                  <c:v>41</c:v>
                </c:pt>
                <c:pt idx="176">
                  <c:v>37</c:v>
                </c:pt>
                <c:pt idx="177">
                  <c:v>38</c:v>
                </c:pt>
                <c:pt idx="178">
                  <c:v>36</c:v>
                </c:pt>
                <c:pt idx="179">
                  <c:v>33</c:v>
                </c:pt>
                <c:pt idx="180">
                  <c:v>41</c:v>
                </c:pt>
                <c:pt idx="181">
                  <c:v>34</c:v>
                </c:pt>
                <c:pt idx="182">
                  <c:v>37</c:v>
                </c:pt>
                <c:pt idx="183">
                  <c:v>39</c:v>
                </c:pt>
                <c:pt idx="184">
                  <c:v>42</c:v>
                </c:pt>
                <c:pt idx="185">
                  <c:v>39</c:v>
                </c:pt>
                <c:pt idx="186">
                  <c:v>41</c:v>
                </c:pt>
                <c:pt idx="187">
                  <c:v>41</c:v>
                </c:pt>
                <c:pt idx="188">
                  <c:v>43</c:v>
                </c:pt>
                <c:pt idx="189">
                  <c:v>46</c:v>
                </c:pt>
                <c:pt idx="190">
                  <c:v>39</c:v>
                </c:pt>
                <c:pt idx="191">
                  <c:v>35</c:v>
                </c:pt>
                <c:pt idx="192">
                  <c:v>41</c:v>
                </c:pt>
                <c:pt idx="193">
                  <c:v>33</c:v>
                </c:pt>
                <c:pt idx="194">
                  <c:v>32</c:v>
                </c:pt>
                <c:pt idx="195">
                  <c:v>35</c:v>
                </c:pt>
                <c:pt idx="196">
                  <c:v>32</c:v>
                </c:pt>
                <c:pt idx="197">
                  <c:v>33</c:v>
                </c:pt>
                <c:pt idx="198">
                  <c:v>31</c:v>
                </c:pt>
                <c:pt idx="199">
                  <c:v>37</c:v>
                </c:pt>
                <c:pt idx="200">
                  <c:v>36</c:v>
                </c:pt>
                <c:pt idx="201">
                  <c:v>34</c:v>
                </c:pt>
                <c:pt idx="202">
                  <c:v>30</c:v>
                </c:pt>
                <c:pt idx="203">
                  <c:v>32</c:v>
                </c:pt>
                <c:pt idx="204">
                  <c:v>40</c:v>
                </c:pt>
              </c:numCache>
            </c:numRef>
          </c:val>
          <c:smooth val="0"/>
          <c:extLst>
            <c:ext xmlns:c16="http://schemas.microsoft.com/office/drawing/2014/chart" uri="{C3380CC4-5D6E-409C-BE32-E72D297353CC}">
              <c16:uniqueId val="{00000001-EC88-4BD1-BE59-E678649E076E}"/>
            </c:ext>
          </c:extLst>
        </c:ser>
        <c:ser>
          <c:idx val="2"/>
          <c:order val="2"/>
          <c:tx>
            <c:v>"jobs without a degree"</c:v>
          </c:tx>
          <c:spPr>
            <a:ln w="28575" cap="rnd">
              <a:solidFill>
                <a:schemeClr val="accent6"/>
              </a:solidFill>
              <a:round/>
            </a:ln>
            <a:effectLst/>
          </c:spPr>
          <c:marker>
            <c:symbol val="none"/>
          </c:marker>
          <c:cat>
            <c:numRef>
              <c:f>google_trends!$A$4:$A$208</c:f>
              <c:numCache>
                <c:formatCode>yyyy\-mm</c:formatCode>
                <c:ptCount val="205"/>
                <c:pt idx="0">
                  <c:v>38718</c:v>
                </c:pt>
                <c:pt idx="1">
                  <c:v>38749</c:v>
                </c:pt>
                <c:pt idx="2">
                  <c:v>38777</c:v>
                </c:pt>
                <c:pt idx="3">
                  <c:v>38808</c:v>
                </c:pt>
                <c:pt idx="4">
                  <c:v>38838</c:v>
                </c:pt>
                <c:pt idx="5">
                  <c:v>38869</c:v>
                </c:pt>
                <c:pt idx="6">
                  <c:v>38899</c:v>
                </c:pt>
                <c:pt idx="7">
                  <c:v>38930</c:v>
                </c:pt>
                <c:pt idx="8">
                  <c:v>38961</c:v>
                </c:pt>
                <c:pt idx="9">
                  <c:v>38991</c:v>
                </c:pt>
                <c:pt idx="10">
                  <c:v>39022</c:v>
                </c:pt>
                <c:pt idx="11">
                  <c:v>39052</c:v>
                </c:pt>
                <c:pt idx="12">
                  <c:v>39083</c:v>
                </c:pt>
                <c:pt idx="13">
                  <c:v>39114</c:v>
                </c:pt>
                <c:pt idx="14">
                  <c:v>39142</c:v>
                </c:pt>
                <c:pt idx="15">
                  <c:v>39173</c:v>
                </c:pt>
                <c:pt idx="16">
                  <c:v>39203</c:v>
                </c:pt>
                <c:pt idx="17">
                  <c:v>39234</c:v>
                </c:pt>
                <c:pt idx="18">
                  <c:v>39264</c:v>
                </c:pt>
                <c:pt idx="19">
                  <c:v>39295</c:v>
                </c:pt>
                <c:pt idx="20">
                  <c:v>39326</c:v>
                </c:pt>
                <c:pt idx="21">
                  <c:v>39356</c:v>
                </c:pt>
                <c:pt idx="22">
                  <c:v>39387</c:v>
                </c:pt>
                <c:pt idx="23">
                  <c:v>39417</c:v>
                </c:pt>
                <c:pt idx="24">
                  <c:v>39448</c:v>
                </c:pt>
                <c:pt idx="25">
                  <c:v>39479</c:v>
                </c:pt>
                <c:pt idx="26">
                  <c:v>39508</c:v>
                </c:pt>
                <c:pt idx="27">
                  <c:v>39539</c:v>
                </c:pt>
                <c:pt idx="28">
                  <c:v>39569</c:v>
                </c:pt>
                <c:pt idx="29">
                  <c:v>39600</c:v>
                </c:pt>
                <c:pt idx="30">
                  <c:v>39630</c:v>
                </c:pt>
                <c:pt idx="31">
                  <c:v>39661</c:v>
                </c:pt>
                <c:pt idx="32">
                  <c:v>39692</c:v>
                </c:pt>
                <c:pt idx="33">
                  <c:v>39722</c:v>
                </c:pt>
                <c:pt idx="34">
                  <c:v>39753</c:v>
                </c:pt>
                <c:pt idx="35">
                  <c:v>39783</c:v>
                </c:pt>
                <c:pt idx="36">
                  <c:v>39814</c:v>
                </c:pt>
                <c:pt idx="37">
                  <c:v>39845</c:v>
                </c:pt>
                <c:pt idx="38">
                  <c:v>39873</c:v>
                </c:pt>
                <c:pt idx="39">
                  <c:v>39904</c:v>
                </c:pt>
                <c:pt idx="40">
                  <c:v>39934</c:v>
                </c:pt>
                <c:pt idx="41">
                  <c:v>39965</c:v>
                </c:pt>
                <c:pt idx="42">
                  <c:v>39995</c:v>
                </c:pt>
                <c:pt idx="43">
                  <c:v>40026</c:v>
                </c:pt>
                <c:pt idx="44">
                  <c:v>40057</c:v>
                </c:pt>
                <c:pt idx="45">
                  <c:v>40087</c:v>
                </c:pt>
                <c:pt idx="46">
                  <c:v>40118</c:v>
                </c:pt>
                <c:pt idx="47">
                  <c:v>40148</c:v>
                </c:pt>
                <c:pt idx="48">
                  <c:v>40179</c:v>
                </c:pt>
                <c:pt idx="49">
                  <c:v>40210</c:v>
                </c:pt>
                <c:pt idx="50">
                  <c:v>40238</c:v>
                </c:pt>
                <c:pt idx="51">
                  <c:v>40269</c:v>
                </c:pt>
                <c:pt idx="52">
                  <c:v>40299</c:v>
                </c:pt>
                <c:pt idx="53">
                  <c:v>40330</c:v>
                </c:pt>
                <c:pt idx="54">
                  <c:v>40360</c:v>
                </c:pt>
                <c:pt idx="55">
                  <c:v>40391</c:v>
                </c:pt>
                <c:pt idx="56">
                  <c:v>40422</c:v>
                </c:pt>
                <c:pt idx="57">
                  <c:v>40452</c:v>
                </c:pt>
                <c:pt idx="58">
                  <c:v>40483</c:v>
                </c:pt>
                <c:pt idx="59">
                  <c:v>40513</c:v>
                </c:pt>
                <c:pt idx="60">
                  <c:v>40544</c:v>
                </c:pt>
                <c:pt idx="61">
                  <c:v>40575</c:v>
                </c:pt>
                <c:pt idx="62">
                  <c:v>40603</c:v>
                </c:pt>
                <c:pt idx="63">
                  <c:v>40634</c:v>
                </c:pt>
                <c:pt idx="64">
                  <c:v>40664</c:v>
                </c:pt>
                <c:pt idx="65">
                  <c:v>40695</c:v>
                </c:pt>
                <c:pt idx="66">
                  <c:v>40725</c:v>
                </c:pt>
                <c:pt idx="67">
                  <c:v>40756</c:v>
                </c:pt>
                <c:pt idx="68">
                  <c:v>40787</c:v>
                </c:pt>
                <c:pt idx="69">
                  <c:v>40817</c:v>
                </c:pt>
                <c:pt idx="70">
                  <c:v>40848</c:v>
                </c:pt>
                <c:pt idx="71">
                  <c:v>40878</c:v>
                </c:pt>
                <c:pt idx="72">
                  <c:v>40909</c:v>
                </c:pt>
                <c:pt idx="73">
                  <c:v>40940</c:v>
                </c:pt>
                <c:pt idx="74">
                  <c:v>40969</c:v>
                </c:pt>
                <c:pt idx="75">
                  <c:v>41000</c:v>
                </c:pt>
                <c:pt idx="76">
                  <c:v>41030</c:v>
                </c:pt>
                <c:pt idx="77">
                  <c:v>41061</c:v>
                </c:pt>
                <c:pt idx="78">
                  <c:v>41091</c:v>
                </c:pt>
                <c:pt idx="79">
                  <c:v>41122</c:v>
                </c:pt>
                <c:pt idx="80">
                  <c:v>41153</c:v>
                </c:pt>
                <c:pt idx="81">
                  <c:v>41183</c:v>
                </c:pt>
                <c:pt idx="82">
                  <c:v>41214</c:v>
                </c:pt>
                <c:pt idx="83">
                  <c:v>41244</c:v>
                </c:pt>
                <c:pt idx="84">
                  <c:v>41275</c:v>
                </c:pt>
                <c:pt idx="85">
                  <c:v>41306</c:v>
                </c:pt>
                <c:pt idx="86">
                  <c:v>41334</c:v>
                </c:pt>
                <c:pt idx="87">
                  <c:v>41365</c:v>
                </c:pt>
                <c:pt idx="88">
                  <c:v>41395</c:v>
                </c:pt>
                <c:pt idx="89">
                  <c:v>41426</c:v>
                </c:pt>
                <c:pt idx="90">
                  <c:v>41456</c:v>
                </c:pt>
                <c:pt idx="91">
                  <c:v>41487</c:v>
                </c:pt>
                <c:pt idx="92">
                  <c:v>41518</c:v>
                </c:pt>
                <c:pt idx="93">
                  <c:v>41548</c:v>
                </c:pt>
                <c:pt idx="94">
                  <c:v>41579</c:v>
                </c:pt>
                <c:pt idx="95">
                  <c:v>41609</c:v>
                </c:pt>
                <c:pt idx="96">
                  <c:v>41640</c:v>
                </c:pt>
                <c:pt idx="97">
                  <c:v>41671</c:v>
                </c:pt>
                <c:pt idx="98">
                  <c:v>41699</c:v>
                </c:pt>
                <c:pt idx="99">
                  <c:v>41730</c:v>
                </c:pt>
                <c:pt idx="100">
                  <c:v>41760</c:v>
                </c:pt>
                <c:pt idx="101">
                  <c:v>41791</c:v>
                </c:pt>
                <c:pt idx="102">
                  <c:v>41821</c:v>
                </c:pt>
                <c:pt idx="103">
                  <c:v>41852</c:v>
                </c:pt>
                <c:pt idx="104">
                  <c:v>41883</c:v>
                </c:pt>
                <c:pt idx="105">
                  <c:v>41913</c:v>
                </c:pt>
                <c:pt idx="106">
                  <c:v>41944</c:v>
                </c:pt>
                <c:pt idx="107">
                  <c:v>41974</c:v>
                </c:pt>
                <c:pt idx="108">
                  <c:v>42005</c:v>
                </c:pt>
                <c:pt idx="109">
                  <c:v>42036</c:v>
                </c:pt>
                <c:pt idx="110">
                  <c:v>42064</c:v>
                </c:pt>
                <c:pt idx="111">
                  <c:v>42095</c:v>
                </c:pt>
                <c:pt idx="112">
                  <c:v>42125</c:v>
                </c:pt>
                <c:pt idx="113">
                  <c:v>42156</c:v>
                </c:pt>
                <c:pt idx="114">
                  <c:v>42186</c:v>
                </c:pt>
                <c:pt idx="115">
                  <c:v>42217</c:v>
                </c:pt>
                <c:pt idx="116">
                  <c:v>42248</c:v>
                </c:pt>
                <c:pt idx="117">
                  <c:v>42278</c:v>
                </c:pt>
                <c:pt idx="118">
                  <c:v>42309</c:v>
                </c:pt>
                <c:pt idx="119">
                  <c:v>42339</c:v>
                </c:pt>
                <c:pt idx="120">
                  <c:v>42370</c:v>
                </c:pt>
                <c:pt idx="121">
                  <c:v>42401</c:v>
                </c:pt>
                <c:pt idx="122">
                  <c:v>42430</c:v>
                </c:pt>
                <c:pt idx="123">
                  <c:v>42461</c:v>
                </c:pt>
                <c:pt idx="124">
                  <c:v>42491</c:v>
                </c:pt>
                <c:pt idx="125">
                  <c:v>42522</c:v>
                </c:pt>
                <c:pt idx="126">
                  <c:v>42552</c:v>
                </c:pt>
                <c:pt idx="127">
                  <c:v>42583</c:v>
                </c:pt>
                <c:pt idx="128">
                  <c:v>42614</c:v>
                </c:pt>
                <c:pt idx="129">
                  <c:v>42644</c:v>
                </c:pt>
                <c:pt idx="130">
                  <c:v>42675</c:v>
                </c:pt>
                <c:pt idx="131">
                  <c:v>42705</c:v>
                </c:pt>
                <c:pt idx="132">
                  <c:v>42736</c:v>
                </c:pt>
                <c:pt idx="133">
                  <c:v>42767</c:v>
                </c:pt>
                <c:pt idx="134">
                  <c:v>42795</c:v>
                </c:pt>
                <c:pt idx="135">
                  <c:v>42826</c:v>
                </c:pt>
                <c:pt idx="136">
                  <c:v>42856</c:v>
                </c:pt>
                <c:pt idx="137">
                  <c:v>42887</c:v>
                </c:pt>
                <c:pt idx="138">
                  <c:v>42917</c:v>
                </c:pt>
                <c:pt idx="139">
                  <c:v>42948</c:v>
                </c:pt>
                <c:pt idx="140">
                  <c:v>42979</c:v>
                </c:pt>
                <c:pt idx="141">
                  <c:v>43009</c:v>
                </c:pt>
                <c:pt idx="142">
                  <c:v>43040</c:v>
                </c:pt>
                <c:pt idx="143">
                  <c:v>43070</c:v>
                </c:pt>
                <c:pt idx="144">
                  <c:v>43101</c:v>
                </c:pt>
                <c:pt idx="145">
                  <c:v>43132</c:v>
                </c:pt>
                <c:pt idx="146">
                  <c:v>43160</c:v>
                </c:pt>
                <c:pt idx="147">
                  <c:v>43191</c:v>
                </c:pt>
                <c:pt idx="148">
                  <c:v>43221</c:v>
                </c:pt>
                <c:pt idx="149">
                  <c:v>43252</c:v>
                </c:pt>
                <c:pt idx="150">
                  <c:v>43282</c:v>
                </c:pt>
                <c:pt idx="151">
                  <c:v>43313</c:v>
                </c:pt>
                <c:pt idx="152">
                  <c:v>43344</c:v>
                </c:pt>
                <c:pt idx="153">
                  <c:v>43374</c:v>
                </c:pt>
                <c:pt idx="154">
                  <c:v>43405</c:v>
                </c:pt>
                <c:pt idx="155">
                  <c:v>43435</c:v>
                </c:pt>
                <c:pt idx="156">
                  <c:v>43466</c:v>
                </c:pt>
                <c:pt idx="157">
                  <c:v>43497</c:v>
                </c:pt>
                <c:pt idx="158">
                  <c:v>43525</c:v>
                </c:pt>
                <c:pt idx="159">
                  <c:v>43556</c:v>
                </c:pt>
                <c:pt idx="160">
                  <c:v>43586</c:v>
                </c:pt>
                <c:pt idx="161">
                  <c:v>43617</c:v>
                </c:pt>
                <c:pt idx="162">
                  <c:v>43647</c:v>
                </c:pt>
                <c:pt idx="163">
                  <c:v>43678</c:v>
                </c:pt>
                <c:pt idx="164">
                  <c:v>43709</c:v>
                </c:pt>
                <c:pt idx="165">
                  <c:v>43739</c:v>
                </c:pt>
                <c:pt idx="166">
                  <c:v>43770</c:v>
                </c:pt>
                <c:pt idx="167">
                  <c:v>43800</c:v>
                </c:pt>
                <c:pt idx="168">
                  <c:v>43831</c:v>
                </c:pt>
                <c:pt idx="169">
                  <c:v>43862</c:v>
                </c:pt>
                <c:pt idx="170">
                  <c:v>43891</c:v>
                </c:pt>
                <c:pt idx="171">
                  <c:v>43922</c:v>
                </c:pt>
                <c:pt idx="172">
                  <c:v>43952</c:v>
                </c:pt>
                <c:pt idx="173">
                  <c:v>43983</c:v>
                </c:pt>
                <c:pt idx="174">
                  <c:v>44013</c:v>
                </c:pt>
                <c:pt idx="175">
                  <c:v>44044</c:v>
                </c:pt>
                <c:pt idx="176">
                  <c:v>44075</c:v>
                </c:pt>
                <c:pt idx="177">
                  <c:v>44105</c:v>
                </c:pt>
                <c:pt idx="178">
                  <c:v>44136</c:v>
                </c:pt>
                <c:pt idx="179">
                  <c:v>44166</c:v>
                </c:pt>
                <c:pt idx="180">
                  <c:v>44197</c:v>
                </c:pt>
                <c:pt idx="181">
                  <c:v>44228</c:v>
                </c:pt>
                <c:pt idx="182">
                  <c:v>44256</c:v>
                </c:pt>
                <c:pt idx="183">
                  <c:v>44287</c:v>
                </c:pt>
                <c:pt idx="184">
                  <c:v>44317</c:v>
                </c:pt>
                <c:pt idx="185">
                  <c:v>44348</c:v>
                </c:pt>
                <c:pt idx="186">
                  <c:v>44378</c:v>
                </c:pt>
                <c:pt idx="187">
                  <c:v>44409</c:v>
                </c:pt>
                <c:pt idx="188">
                  <c:v>44440</c:v>
                </c:pt>
                <c:pt idx="189">
                  <c:v>44470</c:v>
                </c:pt>
                <c:pt idx="190">
                  <c:v>44501</c:v>
                </c:pt>
                <c:pt idx="191">
                  <c:v>44531</c:v>
                </c:pt>
                <c:pt idx="192">
                  <c:v>44562</c:v>
                </c:pt>
                <c:pt idx="193">
                  <c:v>44593</c:v>
                </c:pt>
                <c:pt idx="194">
                  <c:v>44621</c:v>
                </c:pt>
                <c:pt idx="195">
                  <c:v>44652</c:v>
                </c:pt>
                <c:pt idx="196">
                  <c:v>44682</c:v>
                </c:pt>
                <c:pt idx="197">
                  <c:v>44713</c:v>
                </c:pt>
                <c:pt idx="198">
                  <c:v>44743</c:v>
                </c:pt>
                <c:pt idx="199">
                  <c:v>44774</c:v>
                </c:pt>
                <c:pt idx="200">
                  <c:v>44805</c:v>
                </c:pt>
                <c:pt idx="201">
                  <c:v>44835</c:v>
                </c:pt>
                <c:pt idx="202">
                  <c:v>44866</c:v>
                </c:pt>
                <c:pt idx="203">
                  <c:v>44896</c:v>
                </c:pt>
                <c:pt idx="204">
                  <c:v>44927</c:v>
                </c:pt>
              </c:numCache>
            </c:numRef>
          </c:cat>
          <c:val>
            <c:numRef>
              <c:f>google_trends!$D$4:$D$208</c:f>
              <c:numCache>
                <c:formatCode>General</c:formatCode>
                <c:ptCount val="205"/>
                <c:pt idx="0">
                  <c:v>9</c:v>
                </c:pt>
                <c:pt idx="1">
                  <c:v>26</c:v>
                </c:pt>
                <c:pt idx="2">
                  <c:v>9</c:v>
                </c:pt>
                <c:pt idx="3">
                  <c:v>10</c:v>
                </c:pt>
                <c:pt idx="4">
                  <c:v>0</c:v>
                </c:pt>
                <c:pt idx="5">
                  <c:v>12</c:v>
                </c:pt>
                <c:pt idx="6">
                  <c:v>9</c:v>
                </c:pt>
                <c:pt idx="7">
                  <c:v>10</c:v>
                </c:pt>
                <c:pt idx="8">
                  <c:v>16</c:v>
                </c:pt>
                <c:pt idx="9">
                  <c:v>12</c:v>
                </c:pt>
                <c:pt idx="10">
                  <c:v>17</c:v>
                </c:pt>
                <c:pt idx="11">
                  <c:v>16</c:v>
                </c:pt>
                <c:pt idx="12">
                  <c:v>12</c:v>
                </c:pt>
                <c:pt idx="13">
                  <c:v>20</c:v>
                </c:pt>
                <c:pt idx="14">
                  <c:v>7</c:v>
                </c:pt>
                <c:pt idx="15">
                  <c:v>6</c:v>
                </c:pt>
                <c:pt idx="16">
                  <c:v>9</c:v>
                </c:pt>
                <c:pt idx="17">
                  <c:v>17</c:v>
                </c:pt>
                <c:pt idx="18">
                  <c:v>16</c:v>
                </c:pt>
                <c:pt idx="19">
                  <c:v>9</c:v>
                </c:pt>
                <c:pt idx="20">
                  <c:v>16</c:v>
                </c:pt>
                <c:pt idx="21">
                  <c:v>13</c:v>
                </c:pt>
                <c:pt idx="22">
                  <c:v>17</c:v>
                </c:pt>
                <c:pt idx="23">
                  <c:v>12</c:v>
                </c:pt>
                <c:pt idx="24">
                  <c:v>28</c:v>
                </c:pt>
                <c:pt idx="25">
                  <c:v>14</c:v>
                </c:pt>
                <c:pt idx="26">
                  <c:v>18</c:v>
                </c:pt>
                <c:pt idx="27">
                  <c:v>18</c:v>
                </c:pt>
                <c:pt idx="28">
                  <c:v>11</c:v>
                </c:pt>
                <c:pt idx="29">
                  <c:v>14</c:v>
                </c:pt>
                <c:pt idx="30">
                  <c:v>13</c:v>
                </c:pt>
                <c:pt idx="31">
                  <c:v>18</c:v>
                </c:pt>
                <c:pt idx="32">
                  <c:v>23</c:v>
                </c:pt>
                <c:pt idx="33">
                  <c:v>25</c:v>
                </c:pt>
                <c:pt idx="34">
                  <c:v>22</c:v>
                </c:pt>
                <c:pt idx="35">
                  <c:v>25</c:v>
                </c:pt>
                <c:pt idx="36">
                  <c:v>43</c:v>
                </c:pt>
                <c:pt idx="37">
                  <c:v>29</c:v>
                </c:pt>
                <c:pt idx="38">
                  <c:v>25</c:v>
                </c:pt>
                <c:pt idx="39">
                  <c:v>27</c:v>
                </c:pt>
                <c:pt idx="40">
                  <c:v>29</c:v>
                </c:pt>
                <c:pt idx="41">
                  <c:v>43</c:v>
                </c:pt>
                <c:pt idx="42">
                  <c:v>55</c:v>
                </c:pt>
                <c:pt idx="43">
                  <c:v>45</c:v>
                </c:pt>
                <c:pt idx="44">
                  <c:v>44</c:v>
                </c:pt>
                <c:pt idx="45">
                  <c:v>43</c:v>
                </c:pt>
                <c:pt idx="46">
                  <c:v>51</c:v>
                </c:pt>
                <c:pt idx="47">
                  <c:v>41</c:v>
                </c:pt>
                <c:pt idx="48">
                  <c:v>66</c:v>
                </c:pt>
                <c:pt idx="49">
                  <c:v>41</c:v>
                </c:pt>
                <c:pt idx="50">
                  <c:v>56</c:v>
                </c:pt>
                <c:pt idx="51">
                  <c:v>58</c:v>
                </c:pt>
                <c:pt idx="52">
                  <c:v>49</c:v>
                </c:pt>
                <c:pt idx="53">
                  <c:v>39</c:v>
                </c:pt>
                <c:pt idx="54">
                  <c:v>33</c:v>
                </c:pt>
                <c:pt idx="55">
                  <c:v>40</c:v>
                </c:pt>
                <c:pt idx="56">
                  <c:v>41</c:v>
                </c:pt>
                <c:pt idx="57">
                  <c:v>34</c:v>
                </c:pt>
                <c:pt idx="58">
                  <c:v>40</c:v>
                </c:pt>
                <c:pt idx="59">
                  <c:v>40</c:v>
                </c:pt>
                <c:pt idx="60">
                  <c:v>51</c:v>
                </c:pt>
                <c:pt idx="61">
                  <c:v>38</c:v>
                </c:pt>
                <c:pt idx="62">
                  <c:v>28</c:v>
                </c:pt>
                <c:pt idx="63">
                  <c:v>35</c:v>
                </c:pt>
                <c:pt idx="64">
                  <c:v>45</c:v>
                </c:pt>
                <c:pt idx="65">
                  <c:v>43</c:v>
                </c:pt>
                <c:pt idx="66">
                  <c:v>50</c:v>
                </c:pt>
                <c:pt idx="67">
                  <c:v>54</c:v>
                </c:pt>
                <c:pt idx="68">
                  <c:v>57</c:v>
                </c:pt>
                <c:pt idx="69">
                  <c:v>45</c:v>
                </c:pt>
                <c:pt idx="70">
                  <c:v>37</c:v>
                </c:pt>
                <c:pt idx="71">
                  <c:v>33</c:v>
                </c:pt>
                <c:pt idx="72">
                  <c:v>50</c:v>
                </c:pt>
                <c:pt idx="73">
                  <c:v>47</c:v>
                </c:pt>
                <c:pt idx="74">
                  <c:v>42</c:v>
                </c:pt>
                <c:pt idx="75">
                  <c:v>48</c:v>
                </c:pt>
                <c:pt idx="76">
                  <c:v>50</c:v>
                </c:pt>
                <c:pt idx="77">
                  <c:v>46</c:v>
                </c:pt>
                <c:pt idx="78">
                  <c:v>48</c:v>
                </c:pt>
                <c:pt idx="79">
                  <c:v>51</c:v>
                </c:pt>
                <c:pt idx="80">
                  <c:v>48</c:v>
                </c:pt>
                <c:pt idx="81">
                  <c:v>47</c:v>
                </c:pt>
                <c:pt idx="82">
                  <c:v>41</c:v>
                </c:pt>
                <c:pt idx="83">
                  <c:v>34</c:v>
                </c:pt>
                <c:pt idx="84">
                  <c:v>50</c:v>
                </c:pt>
                <c:pt idx="85">
                  <c:v>40</c:v>
                </c:pt>
                <c:pt idx="86">
                  <c:v>43</c:v>
                </c:pt>
                <c:pt idx="87">
                  <c:v>47</c:v>
                </c:pt>
                <c:pt idx="88">
                  <c:v>49</c:v>
                </c:pt>
                <c:pt idx="89">
                  <c:v>47</c:v>
                </c:pt>
                <c:pt idx="90">
                  <c:v>49</c:v>
                </c:pt>
                <c:pt idx="91">
                  <c:v>55</c:v>
                </c:pt>
                <c:pt idx="92">
                  <c:v>50</c:v>
                </c:pt>
                <c:pt idx="93">
                  <c:v>55</c:v>
                </c:pt>
                <c:pt idx="94">
                  <c:v>51</c:v>
                </c:pt>
                <c:pt idx="95">
                  <c:v>50</c:v>
                </c:pt>
                <c:pt idx="96">
                  <c:v>61</c:v>
                </c:pt>
                <c:pt idx="97">
                  <c:v>52</c:v>
                </c:pt>
                <c:pt idx="98">
                  <c:v>55</c:v>
                </c:pt>
                <c:pt idx="99">
                  <c:v>54</c:v>
                </c:pt>
                <c:pt idx="100">
                  <c:v>49</c:v>
                </c:pt>
                <c:pt idx="101">
                  <c:v>44</c:v>
                </c:pt>
                <c:pt idx="102">
                  <c:v>58</c:v>
                </c:pt>
                <c:pt idx="103">
                  <c:v>64</c:v>
                </c:pt>
                <c:pt idx="104">
                  <c:v>55</c:v>
                </c:pt>
                <c:pt idx="105">
                  <c:v>54</c:v>
                </c:pt>
                <c:pt idx="106">
                  <c:v>48</c:v>
                </c:pt>
                <c:pt idx="107">
                  <c:v>52</c:v>
                </c:pt>
                <c:pt idx="108">
                  <c:v>58</c:v>
                </c:pt>
                <c:pt idx="109">
                  <c:v>54</c:v>
                </c:pt>
                <c:pt idx="110">
                  <c:v>49</c:v>
                </c:pt>
                <c:pt idx="111">
                  <c:v>50</c:v>
                </c:pt>
                <c:pt idx="112">
                  <c:v>55</c:v>
                </c:pt>
                <c:pt idx="113">
                  <c:v>57</c:v>
                </c:pt>
                <c:pt idx="114">
                  <c:v>54</c:v>
                </c:pt>
                <c:pt idx="115">
                  <c:v>49</c:v>
                </c:pt>
                <c:pt idx="116">
                  <c:v>52</c:v>
                </c:pt>
                <c:pt idx="117">
                  <c:v>51</c:v>
                </c:pt>
                <c:pt idx="118">
                  <c:v>53</c:v>
                </c:pt>
                <c:pt idx="119">
                  <c:v>57</c:v>
                </c:pt>
                <c:pt idx="120">
                  <c:v>59</c:v>
                </c:pt>
                <c:pt idx="121">
                  <c:v>53</c:v>
                </c:pt>
                <c:pt idx="122">
                  <c:v>52</c:v>
                </c:pt>
                <c:pt idx="123">
                  <c:v>59</c:v>
                </c:pt>
                <c:pt idx="124">
                  <c:v>60</c:v>
                </c:pt>
                <c:pt idx="125">
                  <c:v>57</c:v>
                </c:pt>
                <c:pt idx="126">
                  <c:v>63</c:v>
                </c:pt>
                <c:pt idx="127">
                  <c:v>59</c:v>
                </c:pt>
                <c:pt idx="128">
                  <c:v>65</c:v>
                </c:pt>
                <c:pt idx="129">
                  <c:v>65</c:v>
                </c:pt>
                <c:pt idx="130">
                  <c:v>50</c:v>
                </c:pt>
                <c:pt idx="131">
                  <c:v>60</c:v>
                </c:pt>
                <c:pt idx="132">
                  <c:v>79</c:v>
                </c:pt>
                <c:pt idx="133">
                  <c:v>64</c:v>
                </c:pt>
                <c:pt idx="134">
                  <c:v>59</c:v>
                </c:pt>
                <c:pt idx="135">
                  <c:v>67</c:v>
                </c:pt>
                <c:pt idx="136">
                  <c:v>70</c:v>
                </c:pt>
                <c:pt idx="137">
                  <c:v>69</c:v>
                </c:pt>
                <c:pt idx="138">
                  <c:v>72</c:v>
                </c:pt>
                <c:pt idx="139">
                  <c:v>66</c:v>
                </c:pt>
                <c:pt idx="140">
                  <c:v>63</c:v>
                </c:pt>
                <c:pt idx="141">
                  <c:v>76</c:v>
                </c:pt>
                <c:pt idx="142">
                  <c:v>76</c:v>
                </c:pt>
                <c:pt idx="143">
                  <c:v>66</c:v>
                </c:pt>
                <c:pt idx="144">
                  <c:v>79</c:v>
                </c:pt>
                <c:pt idx="145">
                  <c:v>64</c:v>
                </c:pt>
                <c:pt idx="146">
                  <c:v>62</c:v>
                </c:pt>
                <c:pt idx="147">
                  <c:v>72</c:v>
                </c:pt>
                <c:pt idx="148">
                  <c:v>65</c:v>
                </c:pt>
                <c:pt idx="149">
                  <c:v>67</c:v>
                </c:pt>
                <c:pt idx="150">
                  <c:v>82</c:v>
                </c:pt>
                <c:pt idx="151">
                  <c:v>80</c:v>
                </c:pt>
                <c:pt idx="152">
                  <c:v>69</c:v>
                </c:pt>
                <c:pt idx="153">
                  <c:v>76</c:v>
                </c:pt>
                <c:pt idx="154">
                  <c:v>69</c:v>
                </c:pt>
                <c:pt idx="155">
                  <c:v>60</c:v>
                </c:pt>
                <c:pt idx="156">
                  <c:v>77</c:v>
                </c:pt>
                <c:pt idx="157">
                  <c:v>68</c:v>
                </c:pt>
                <c:pt idx="158">
                  <c:v>77</c:v>
                </c:pt>
                <c:pt idx="159">
                  <c:v>70</c:v>
                </c:pt>
                <c:pt idx="160">
                  <c:v>69</c:v>
                </c:pt>
                <c:pt idx="161">
                  <c:v>67</c:v>
                </c:pt>
                <c:pt idx="162">
                  <c:v>68</c:v>
                </c:pt>
                <c:pt idx="163">
                  <c:v>68</c:v>
                </c:pt>
                <c:pt idx="164">
                  <c:v>74</c:v>
                </c:pt>
                <c:pt idx="165">
                  <c:v>74</c:v>
                </c:pt>
                <c:pt idx="166">
                  <c:v>58</c:v>
                </c:pt>
                <c:pt idx="167">
                  <c:v>57</c:v>
                </c:pt>
                <c:pt idx="168">
                  <c:v>74</c:v>
                </c:pt>
                <c:pt idx="169">
                  <c:v>72</c:v>
                </c:pt>
                <c:pt idx="170">
                  <c:v>47</c:v>
                </c:pt>
                <c:pt idx="171">
                  <c:v>55</c:v>
                </c:pt>
                <c:pt idx="172">
                  <c:v>59</c:v>
                </c:pt>
                <c:pt idx="173">
                  <c:v>71</c:v>
                </c:pt>
                <c:pt idx="174">
                  <c:v>68</c:v>
                </c:pt>
                <c:pt idx="175">
                  <c:v>65</c:v>
                </c:pt>
                <c:pt idx="176">
                  <c:v>84</c:v>
                </c:pt>
                <c:pt idx="177">
                  <c:v>89</c:v>
                </c:pt>
                <c:pt idx="178">
                  <c:v>81</c:v>
                </c:pt>
                <c:pt idx="179">
                  <c:v>85</c:v>
                </c:pt>
                <c:pt idx="180">
                  <c:v>85</c:v>
                </c:pt>
                <c:pt idx="181">
                  <c:v>86</c:v>
                </c:pt>
                <c:pt idx="182">
                  <c:v>80</c:v>
                </c:pt>
                <c:pt idx="183">
                  <c:v>81</c:v>
                </c:pt>
                <c:pt idx="184">
                  <c:v>90</c:v>
                </c:pt>
                <c:pt idx="185">
                  <c:v>85</c:v>
                </c:pt>
                <c:pt idx="186">
                  <c:v>89</c:v>
                </c:pt>
                <c:pt idx="187">
                  <c:v>93</c:v>
                </c:pt>
                <c:pt idx="188">
                  <c:v>90</c:v>
                </c:pt>
                <c:pt idx="189">
                  <c:v>88</c:v>
                </c:pt>
                <c:pt idx="190">
                  <c:v>86</c:v>
                </c:pt>
                <c:pt idx="191">
                  <c:v>73</c:v>
                </c:pt>
                <c:pt idx="192">
                  <c:v>94</c:v>
                </c:pt>
                <c:pt idx="193">
                  <c:v>93</c:v>
                </c:pt>
                <c:pt idx="194">
                  <c:v>96</c:v>
                </c:pt>
                <c:pt idx="195">
                  <c:v>91</c:v>
                </c:pt>
                <c:pt idx="196">
                  <c:v>87</c:v>
                </c:pt>
                <c:pt idx="197">
                  <c:v>89</c:v>
                </c:pt>
                <c:pt idx="198">
                  <c:v>86</c:v>
                </c:pt>
                <c:pt idx="199">
                  <c:v>100</c:v>
                </c:pt>
                <c:pt idx="200">
                  <c:v>79</c:v>
                </c:pt>
                <c:pt idx="201">
                  <c:v>77</c:v>
                </c:pt>
                <c:pt idx="202">
                  <c:v>79</c:v>
                </c:pt>
                <c:pt idx="203">
                  <c:v>74</c:v>
                </c:pt>
                <c:pt idx="204">
                  <c:v>94</c:v>
                </c:pt>
              </c:numCache>
            </c:numRef>
          </c:val>
          <c:smooth val="0"/>
          <c:extLst>
            <c:ext xmlns:c16="http://schemas.microsoft.com/office/drawing/2014/chart" uri="{C3380CC4-5D6E-409C-BE32-E72D297353CC}">
              <c16:uniqueId val="{00000002-EC88-4BD1-BE59-E678649E076E}"/>
            </c:ext>
          </c:extLst>
        </c:ser>
        <c:dLbls>
          <c:showLegendKey val="0"/>
          <c:showVal val="0"/>
          <c:showCatName val="0"/>
          <c:showSerName val="0"/>
          <c:showPercent val="0"/>
          <c:showBubbleSize val="0"/>
        </c:dLbls>
        <c:smooth val="0"/>
        <c:axId val="645496863"/>
        <c:axId val="645497343"/>
      </c:lineChart>
      <c:dateAx>
        <c:axId val="645496863"/>
        <c:scaling>
          <c:orientation val="minMax"/>
        </c:scaling>
        <c:delete val="0"/>
        <c:axPos val="b"/>
        <c:numFmt formatCode="yyyy" sourceLinked="0"/>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crossAx val="645497343"/>
        <c:crosses val="autoZero"/>
        <c:auto val="0"/>
        <c:lblOffset val="150"/>
        <c:baseTimeUnit val="months"/>
        <c:majorUnit val="12"/>
      </c:dateAx>
      <c:valAx>
        <c:axId val="645497343"/>
        <c:scaling>
          <c:orientation val="minMax"/>
          <c:max val="100"/>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45496863"/>
        <c:crosses val="autoZero"/>
        <c:crossBetween val="between"/>
      </c:valAx>
      <c:spPr>
        <a:noFill/>
        <a:ln>
          <a:noFill/>
        </a:ln>
        <a:effectLst/>
      </c:spPr>
    </c:plotArea>
    <c:legend>
      <c:legendPos val="t"/>
      <c:layout>
        <c:manualLayout>
          <c:xMode val="edge"/>
          <c:yMode val="edge"/>
          <c:x val="0.1536519698250515"/>
          <c:y val="0.15340516783667843"/>
          <c:w val="0.38660007965930326"/>
          <c:h val="0.17568299138432991"/>
        </c:manualLayout>
      </c:layout>
      <c:overlay val="1"/>
      <c:spPr>
        <a:noFill/>
        <a:ln>
          <a:noFill/>
        </a:ln>
        <a:effectLst/>
      </c:spPr>
      <c:txPr>
        <a:bodyPr rot="0" spcFirstLastPara="1" vertOverflow="ellipsis" vert="horz" wrap="square" anchor="ctr" anchorCtr="1"/>
        <a:lstStyle/>
        <a:p>
          <a:pPr>
            <a:defRPr sz="14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5">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r>
              <a:rPr lang="en-US" sz="1800" b="0" i="0" u="none" strike="noStrike" baseline="0" dirty="0"/>
              <a:t>Percentage of workers with over 1 year of specific vocational preparation time by occupational group (2022)</a:t>
            </a:r>
            <a:endParaRPr lang="en-US" sz="1800" dirty="0"/>
          </a:p>
        </c:rich>
      </c:tx>
      <c:layout>
        <c:manualLayout>
          <c:xMode val="edge"/>
          <c:yMode val="edge"/>
          <c:x val="0.11292290722537326"/>
          <c:y val="2.4748758660528562E-2"/>
        </c:manualLayout>
      </c:layout>
      <c:overlay val="0"/>
      <c:spPr>
        <a:noFill/>
        <a:ln>
          <a:noFill/>
        </a:ln>
        <a:effectLst/>
      </c:spPr>
      <c:txPr>
        <a:bodyPr rot="0" spcFirstLastPara="1" vertOverflow="ellipsis" vert="horz" wrap="square" anchor="ctr" anchorCtr="1"/>
        <a:lstStyle/>
        <a:p>
          <a:pPr algn="ctr">
            <a:defRPr sz="18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spPr>
            <a:solidFill>
              <a:schemeClr val="accent1"/>
            </a:solidFill>
            <a:ln>
              <a:noFill/>
            </a:ln>
            <a:effectLst/>
          </c:spPr>
          <c:invertIfNegative val="0"/>
          <c:dPt>
            <c:idx val="3"/>
            <c:invertIfNegative val="0"/>
            <c:bubble3D val="0"/>
            <c:spPr>
              <a:pattFill prst="wdUpDiag">
                <a:fgClr>
                  <a:schemeClr val="accent1"/>
                </a:fgClr>
                <a:bgClr>
                  <a:schemeClr val="bg1"/>
                </a:bgClr>
              </a:pattFill>
              <a:ln w="22225">
                <a:solidFill>
                  <a:schemeClr val="accent1"/>
                </a:solidFill>
              </a:ln>
              <a:effectLst/>
            </c:spPr>
            <c:extLst>
              <c:ext xmlns:c16="http://schemas.microsoft.com/office/drawing/2014/chart" uri="{C3380CC4-5D6E-409C-BE32-E72D297353CC}">
                <c16:uniqueId val="{00000001-FB5D-4990-8A11-8809F1D54E52}"/>
              </c:ext>
            </c:extLst>
          </c:dPt>
          <c:cat>
            <c:strRef>
              <c:f>'over 1 year vocational preparat'!$A$2:$A$9</c:f>
              <c:strCache>
                <c:ptCount val="8"/>
                <c:pt idx="0">
                  <c:v>Business and financial operations</c:v>
                </c:pt>
                <c:pt idx="1">
                  <c:v>Educational instruction and library</c:v>
                </c:pt>
                <c:pt idx="2">
                  <c:v>Construction and extraction</c:v>
                </c:pt>
                <c:pt idx="3">
                  <c:v>All workers</c:v>
                </c:pt>
                <c:pt idx="4">
                  <c:v>Office and administrative support</c:v>
                </c:pt>
                <c:pt idx="5">
                  <c:v>Production</c:v>
                </c:pt>
                <c:pt idx="6">
                  <c:v>Healthcare support</c:v>
                </c:pt>
                <c:pt idx="7">
                  <c:v>Food preparation and serving related</c:v>
                </c:pt>
              </c:strCache>
            </c:strRef>
          </c:cat>
          <c:val>
            <c:numRef>
              <c:f>'over 1 year vocational preparat'!$B$2:$B$9</c:f>
              <c:numCache>
                <c:formatCode>General</c:formatCode>
                <c:ptCount val="8"/>
                <c:pt idx="0">
                  <c:v>0.93299999999999994</c:v>
                </c:pt>
                <c:pt idx="1">
                  <c:v>0.86699999999999999</c:v>
                </c:pt>
                <c:pt idx="2">
                  <c:v>0.57499999999999996</c:v>
                </c:pt>
                <c:pt idx="3">
                  <c:v>0.53700000000000003</c:v>
                </c:pt>
                <c:pt idx="4">
                  <c:v>0.503</c:v>
                </c:pt>
                <c:pt idx="5">
                  <c:v>0.39299999999999996</c:v>
                </c:pt>
                <c:pt idx="6">
                  <c:v>0.25</c:v>
                </c:pt>
                <c:pt idx="7">
                  <c:v>0.16800000000000001</c:v>
                </c:pt>
              </c:numCache>
            </c:numRef>
          </c:val>
          <c:extLst>
            <c:ext xmlns:c16="http://schemas.microsoft.com/office/drawing/2014/chart" uri="{C3380CC4-5D6E-409C-BE32-E72D297353CC}">
              <c16:uniqueId val="{00000002-FB5D-4990-8A11-8809F1D54E52}"/>
            </c:ext>
          </c:extLst>
        </c:ser>
        <c:dLbls>
          <c:showLegendKey val="0"/>
          <c:showVal val="0"/>
          <c:showCatName val="0"/>
          <c:showSerName val="0"/>
          <c:showPercent val="0"/>
          <c:showBubbleSize val="0"/>
        </c:dLbls>
        <c:gapWidth val="82"/>
        <c:overlap val="-27"/>
        <c:axId val="927352512"/>
        <c:axId val="927349152"/>
      </c:barChart>
      <c:catAx>
        <c:axId val="9273525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927349152"/>
        <c:crosses val="autoZero"/>
        <c:auto val="1"/>
        <c:lblAlgn val="ctr"/>
        <c:lblOffset val="100"/>
        <c:noMultiLvlLbl val="0"/>
      </c:catAx>
      <c:valAx>
        <c:axId val="92734915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600" b="0" i="0" u="none" strike="noStrike" kern="1200" baseline="0">
                <a:solidFill>
                  <a:schemeClr val="tx1">
                    <a:lumMod val="65000"/>
                    <a:lumOff val="35000"/>
                  </a:schemeClr>
                </a:solidFill>
                <a:latin typeface="+mn-lt"/>
                <a:ea typeface="+mn-ea"/>
                <a:cs typeface="+mn-cs"/>
              </a:defRPr>
            </a:pPr>
            <a:endParaRPr lang="en-US"/>
          </a:p>
        </c:txPr>
        <c:crossAx val="92735251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userShapes r:id="rId5"/>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r>
              <a:rPr lang="en-US" sz="2000" dirty="0"/>
              <a:t>Percent of jobs by minimum</a:t>
            </a:r>
            <a:r>
              <a:rPr lang="en-US" sz="2000" baseline="0" dirty="0"/>
              <a:t> education requirement</a:t>
            </a:r>
            <a:endParaRPr lang="en-US" sz="2000" dirty="0"/>
          </a:p>
        </c:rich>
      </c:tx>
      <c:layout>
        <c:manualLayout>
          <c:xMode val="edge"/>
          <c:yMode val="edge"/>
          <c:x val="8.3941079872105098E-2"/>
          <c:y val="3.7300568477834063E-2"/>
        </c:manualLayout>
      </c:layout>
      <c:overlay val="0"/>
      <c:spPr>
        <a:noFill/>
        <a:ln>
          <a:noFill/>
        </a:ln>
        <a:effectLst/>
      </c:spPr>
      <c:txPr>
        <a:bodyPr rot="0" spcFirstLastPara="1" vertOverflow="ellipsis" vert="horz" wrap="square" anchor="ctr" anchorCtr="1"/>
        <a:lstStyle/>
        <a:p>
          <a:pPr>
            <a:defRPr sz="20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'Replicate chart A'!$C$1</c:f>
              <c:strCache>
                <c:ptCount val="1"/>
                <c:pt idx="0">
                  <c:v>Percent of workers</c:v>
                </c:pt>
              </c:strCache>
            </c:strRef>
          </c:tx>
          <c:spPr>
            <a:solidFill>
              <a:schemeClr val="accent1"/>
            </a:solidFill>
            <a:ln>
              <a:noFill/>
            </a:ln>
            <a:effectLst/>
          </c:spPr>
          <c:invertIfNegative val="0"/>
          <c:dPt>
            <c:idx val="0"/>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1-C0B6-4D86-971F-6634A8EA745D}"/>
              </c:ext>
            </c:extLst>
          </c:dPt>
          <c:dPt>
            <c:idx val="1"/>
            <c:invertIfNegative val="0"/>
            <c:bubble3D val="0"/>
            <c:spPr>
              <a:solidFill>
                <a:schemeClr val="accent2">
                  <a:lumMod val="60000"/>
                  <a:lumOff val="40000"/>
                </a:schemeClr>
              </a:solidFill>
              <a:ln>
                <a:noFill/>
              </a:ln>
              <a:effectLst/>
            </c:spPr>
            <c:extLst>
              <c:ext xmlns:c16="http://schemas.microsoft.com/office/drawing/2014/chart" uri="{C3380CC4-5D6E-409C-BE32-E72D297353CC}">
                <c16:uniqueId val="{00000003-C0B6-4D86-971F-6634A8EA745D}"/>
              </c:ext>
            </c:extLst>
          </c:dPt>
          <c:cat>
            <c:strRef>
              <c:f>('Replicate chart A'!$B$3:$B$5,'Replicate chart A'!$B$7:$B$11)</c:f>
              <c:strCache>
                <c:ptCount val="8"/>
                <c:pt idx="0">
                  <c:v>No minimum, no literacy</c:v>
                </c:pt>
                <c:pt idx="1">
                  <c:v>No minimum, literacy</c:v>
                </c:pt>
                <c:pt idx="2">
                  <c:v>High School</c:v>
                </c:pt>
                <c:pt idx="3">
                  <c:v>Associate's</c:v>
                </c:pt>
                <c:pt idx="4">
                  <c:v>Associate's Vocational</c:v>
                </c:pt>
                <c:pt idx="5">
                  <c:v>Bachelor's</c:v>
                </c:pt>
                <c:pt idx="6">
                  <c:v>Master's</c:v>
                </c:pt>
                <c:pt idx="7">
                  <c:v>Professional</c:v>
                </c:pt>
              </c:strCache>
              <c:extLst/>
            </c:strRef>
          </c:cat>
          <c:val>
            <c:numRef>
              <c:f>('Replicate chart A'!$C$3:$C$5,'Replicate chart A'!$C$7:$C$11)</c:f>
              <c:numCache>
                <c:formatCode>General</c:formatCode>
                <c:ptCount val="8"/>
                <c:pt idx="0">
                  <c:v>2.3E-2</c:v>
                </c:pt>
                <c:pt idx="1">
                  <c:v>0.27899999999999997</c:v>
                </c:pt>
                <c:pt idx="2">
                  <c:v>0.4</c:v>
                </c:pt>
                <c:pt idx="3">
                  <c:v>4.2999999999999997E-2</c:v>
                </c:pt>
                <c:pt idx="4">
                  <c:v>1.9E-2</c:v>
                </c:pt>
                <c:pt idx="5">
                  <c:v>0.19</c:v>
                </c:pt>
                <c:pt idx="6">
                  <c:v>2.5000000000000001E-2</c:v>
                </c:pt>
                <c:pt idx="7">
                  <c:v>1.3999999999999999E-2</c:v>
                </c:pt>
              </c:numCache>
              <c:extLst/>
            </c:numRef>
          </c:val>
          <c:extLst>
            <c:ext xmlns:c16="http://schemas.microsoft.com/office/drawing/2014/chart" uri="{C3380CC4-5D6E-409C-BE32-E72D297353CC}">
              <c16:uniqueId val="{00000004-C0B6-4D86-971F-6634A8EA745D}"/>
            </c:ext>
          </c:extLst>
        </c:ser>
        <c:dLbls>
          <c:showLegendKey val="0"/>
          <c:showVal val="0"/>
          <c:showCatName val="0"/>
          <c:showSerName val="0"/>
          <c:showPercent val="0"/>
          <c:showBubbleSize val="0"/>
        </c:dLbls>
        <c:gapWidth val="27"/>
        <c:overlap val="-17"/>
        <c:axId val="1670212879"/>
        <c:axId val="1670213359"/>
      </c:barChart>
      <c:catAx>
        <c:axId val="167021287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crossAx val="1670213359"/>
        <c:crosses val="autoZero"/>
        <c:auto val="1"/>
        <c:lblAlgn val="ctr"/>
        <c:lblOffset val="100"/>
        <c:noMultiLvlLbl val="0"/>
      </c:catAx>
      <c:valAx>
        <c:axId val="1670213359"/>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167021287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1">
  <a:schemeClr val="accent1"/>
  <a:schemeClr val="accent3"/>
  <a:schemeClr val="accent5"/>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3">
  <a:schemeClr val="accent6"/>
  <a:schemeClr val="accent5"/>
  <a:schemeClr val="accent4"/>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7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ln w="9525" cap="flat" cmpd="sng" algn="ctr">
        <a:solidFill>
          <a:schemeClr val="tx1">
            <a:lumMod val="15000"/>
            <a:lumOff val="85000"/>
          </a:schemeClr>
        </a:solidFill>
        <a:round/>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0.07158</cdr:x>
      <cdr:y>0.52027</cdr:y>
    </cdr:from>
    <cdr:to>
      <cdr:x>0.98825</cdr:x>
      <cdr:y>0.52027</cdr:y>
    </cdr:to>
    <cdr:cxnSp macro="">
      <cdr:nvCxnSpPr>
        <cdr:cNvPr id="3" name="Straight Connector 2">
          <a:extLst xmlns:a="http://schemas.openxmlformats.org/drawingml/2006/main">
            <a:ext uri="{FF2B5EF4-FFF2-40B4-BE49-F238E27FC236}">
              <a16:creationId xmlns:a16="http://schemas.microsoft.com/office/drawing/2014/main" id="{691EF858-0747-45A5-07BC-4F2B8524E5D0}"/>
            </a:ext>
          </a:extLst>
        </cdr:cNvPr>
        <cdr:cNvCxnSpPr/>
      </cdr:nvCxnSpPr>
      <cdr:spPr>
        <a:xfrm xmlns:a="http://schemas.openxmlformats.org/drawingml/2006/main">
          <a:off x="638176" y="2200276"/>
          <a:ext cx="8172450" cy="0"/>
        </a:xfrm>
        <a:prstGeom xmlns:a="http://schemas.openxmlformats.org/drawingml/2006/main" prst="line">
          <a:avLst/>
        </a:prstGeom>
        <a:ln xmlns:a="http://schemas.openxmlformats.org/drawingml/2006/main" w="25400">
          <a:solidFill>
            <a:srgbClr val="FF0000"/>
          </a:solidFill>
          <a:prstDash val="sysDash"/>
        </a:ln>
      </cdr:spPr>
      <cdr:style>
        <a:lnRef xmlns:a="http://schemas.openxmlformats.org/drawingml/2006/main" idx="1">
          <a:schemeClr val="accent1"/>
        </a:lnRef>
        <a:fillRef xmlns:a="http://schemas.openxmlformats.org/drawingml/2006/main" idx="0">
          <a:schemeClr val="accent1"/>
        </a:fillRef>
        <a:effectRef xmlns:a="http://schemas.openxmlformats.org/drawingml/2006/main" idx="0">
          <a:schemeClr val="accent1"/>
        </a:effectRef>
        <a:fontRef xmlns:a="http://schemas.openxmlformats.org/drawingml/2006/main" idx="minor">
          <a:schemeClr val="tx1"/>
        </a:fontRef>
      </cdr:style>
    </cdr:cxn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7DA7ACF-7F9B-6471-0166-DD0D63A70D73}"/>
              </a:ext>
            </a:extLst>
          </p:cNvPr>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57213834-D1E8-6B88-C3E4-5EEC69E686A1}"/>
              </a:ext>
            </a:extLst>
          </p:cNvPr>
          <p:cNvSpPr>
            <a:spLocks noGrp="1"/>
          </p:cNvSpPr>
          <p:nvPr>
            <p:ph type="dt" sz="quarter" idx="1"/>
          </p:nvPr>
        </p:nvSpPr>
        <p:spPr>
          <a:xfrm>
            <a:off x="3884614" y="1"/>
            <a:ext cx="2971800" cy="458788"/>
          </a:xfrm>
          <a:prstGeom prst="rect">
            <a:avLst/>
          </a:prstGeom>
        </p:spPr>
        <p:txBody>
          <a:bodyPr vert="horz" lIns="91440" tIns="45720" rIns="91440" bIns="45720" rtlCol="0"/>
          <a:lstStyle>
            <a:lvl1pPr algn="r">
              <a:defRPr sz="1200"/>
            </a:lvl1pPr>
          </a:lstStyle>
          <a:p>
            <a:fld id="{43DE2C8F-3409-42C3-BB15-338989B60DBD}" type="datetimeFigureOut">
              <a:rPr lang="en-US" smtClean="0"/>
              <a:t>10/31/2023</a:t>
            </a:fld>
            <a:endParaRPr lang="en-US"/>
          </a:p>
        </p:txBody>
      </p:sp>
      <p:sp>
        <p:nvSpPr>
          <p:cNvPr id="4" name="Footer Placeholder 3">
            <a:extLst>
              <a:ext uri="{FF2B5EF4-FFF2-40B4-BE49-F238E27FC236}">
                <a16:creationId xmlns:a16="http://schemas.microsoft.com/office/drawing/2014/main" id="{EF50080B-4555-300F-0B37-5EDA4EF4A4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253F62E-3D5B-4C3A-92BF-C3E03D206F3D}"/>
              </a:ext>
            </a:extLst>
          </p:cNvPr>
          <p:cNvSpPr>
            <a:spLocks noGrp="1"/>
          </p:cNvSpPr>
          <p:nvPr>
            <p:ph type="sldNum" sz="quarter" idx="3"/>
          </p:nvPr>
        </p:nvSpPr>
        <p:spPr>
          <a:xfrm>
            <a:off x="3884614" y="8685213"/>
            <a:ext cx="2971800" cy="458787"/>
          </a:xfrm>
          <a:prstGeom prst="rect">
            <a:avLst/>
          </a:prstGeom>
        </p:spPr>
        <p:txBody>
          <a:bodyPr vert="horz" lIns="91440" tIns="45720" rIns="91440" bIns="45720" rtlCol="0" anchor="b"/>
          <a:lstStyle>
            <a:lvl1pPr algn="r">
              <a:defRPr sz="1200"/>
            </a:lvl1pPr>
          </a:lstStyle>
          <a:p>
            <a:fld id="{B7EBA75C-80B2-4D4A-A7BB-A3E49ECDC32B}" type="slidenum">
              <a:rPr lang="en-US" smtClean="0"/>
              <a:t>‹#›</a:t>
            </a:fld>
            <a:endParaRPr lang="en-US"/>
          </a:p>
        </p:txBody>
      </p:sp>
    </p:spTree>
    <p:extLst>
      <p:ext uri="{BB962C8B-B14F-4D97-AF65-F5344CB8AC3E}">
        <p14:creationId xmlns:p14="http://schemas.microsoft.com/office/powerpoint/2010/main" val="419678652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4" y="1"/>
            <a:ext cx="2971800" cy="458788"/>
          </a:xfrm>
          <a:prstGeom prst="rect">
            <a:avLst/>
          </a:prstGeom>
        </p:spPr>
        <p:txBody>
          <a:bodyPr vert="horz" lIns="91440" tIns="45720" rIns="91440" bIns="45720" rtlCol="0"/>
          <a:lstStyle>
            <a:lvl1pPr algn="r">
              <a:defRPr sz="1200"/>
            </a:lvl1pPr>
          </a:lstStyle>
          <a:p>
            <a:fld id="{0BD392E1-69AE-4B0B-87AE-5EC996F49C24}" type="datetimeFigureOut">
              <a:rPr lang="en-US" smtClean="0"/>
              <a:t>10/31/2023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49"/>
            <a:ext cx="5486400" cy="3600451"/>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4" y="8685213"/>
            <a:ext cx="2971800" cy="458787"/>
          </a:xfrm>
          <a:prstGeom prst="rect">
            <a:avLst/>
          </a:prstGeom>
        </p:spPr>
        <p:txBody>
          <a:bodyPr vert="horz" lIns="91440" tIns="45720" rIns="91440" bIns="45720" rtlCol="0" anchor="b"/>
          <a:lstStyle>
            <a:lvl1pPr algn="r">
              <a:defRPr sz="1200"/>
            </a:lvl1pPr>
          </a:lstStyle>
          <a:p>
            <a:fld id="{94330003-3D57-4A12-8AB7-7DCD66EA9731}" type="slidenum">
              <a:rPr lang="en-US" smtClean="0"/>
              <a:t>‹#›</a:t>
            </a:fld>
            <a:endParaRPr lang="en-US"/>
          </a:p>
        </p:txBody>
      </p:sp>
    </p:spTree>
    <p:extLst>
      <p:ext uri="{BB962C8B-B14F-4D97-AF65-F5344CB8AC3E}">
        <p14:creationId xmlns:p14="http://schemas.microsoft.com/office/powerpoint/2010/main" val="258568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www.bls.gov/opub/hom/ors/calculation.htm#specific-vocational-preparation-svp" TargetMode="External"/><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0</a:t>
            </a:fld>
            <a:endParaRPr lang="en-US"/>
          </a:p>
        </p:txBody>
      </p:sp>
    </p:spTree>
    <p:extLst>
      <p:ext uri="{BB962C8B-B14F-4D97-AF65-F5344CB8AC3E}">
        <p14:creationId xmlns:p14="http://schemas.microsoft.com/office/powerpoint/2010/main" val="10353194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John Dewey: educational reformer, </a:t>
            </a:r>
          </a:p>
          <a:p>
            <a:pPr marL="171450" indent="-171450">
              <a:buFontTx/>
              <a:buChar char="-"/>
            </a:pPr>
            <a:r>
              <a:rPr lang="en-US" dirty="0"/>
              <a:t>Note: Dewey decimal was </a:t>
            </a:r>
            <a:r>
              <a:rPr lang="en-US" dirty="0" err="1"/>
              <a:t>Melvil</a:t>
            </a:r>
            <a:r>
              <a:rPr lang="en-US" dirty="0"/>
              <a:t> Dewey in (1876</a:t>
            </a:r>
          </a:p>
          <a:p>
            <a:pPr marL="171450" indent="-171450">
              <a:buFontTx/>
              <a:buChar char="-"/>
            </a:pPr>
            <a:r>
              <a:rPr lang="en-US" i="1" dirty="0">
                <a:effectLst/>
                <a:latin typeface="Arial" panose="020B0604020202020204" pitchFamily="34" charset="0"/>
              </a:rPr>
              <a:t>Prosser promoted the “social efficiency” or “instrumentalist” philosophy that valued a view of appropriate “fit” between certain types of students and certain types of education. The adoption of psychometric or psychological testing at the time gave rise to the idea the certain students were best suited for certain kinds of education. The academically inclined students were best suited for the classic academic curriculum while those who were not, were best suited for the vocational curriculum. Thus, vocational education was best separated from academic education, and its objective was to teach students a vocation. John Dewey promoted the philosophical stance known as Democratic Humanism that opposed dual education tracks. He argued that vocational education was needed for all students rather than for certain students, and its objective was to teach subjects through vocations rather than teach a vocation https://files.eric.ed.gov/fulltext/EJ90(13(1(1.pdf),</a:t>
            </a:r>
            <a:endParaRPr lang="en-US" i="1" dirty="0"/>
          </a:p>
          <a:p>
            <a:pPr marL="171450" indent="-171450">
              <a:buFontTx/>
              <a:buChar char="-"/>
            </a:pPr>
            <a:r>
              <a:rPr lang="en-US" dirty="0"/>
              <a:t>when was H.S. compulsory?</a:t>
            </a:r>
          </a:p>
        </p:txBody>
      </p:sp>
      <p:sp>
        <p:nvSpPr>
          <p:cNvPr id="4" name="Slide Number Placeholder 3"/>
          <p:cNvSpPr>
            <a:spLocks noGrp="1"/>
          </p:cNvSpPr>
          <p:nvPr>
            <p:ph type="sldNum" sz="quarter" idx="5"/>
          </p:nvPr>
        </p:nvSpPr>
        <p:spPr/>
        <p:txBody>
          <a:bodyPr/>
          <a:lstStyle/>
          <a:p>
            <a:fld id="{94330003-3D57-4A12-8AB7-7DCD66EA9731}" type="slidenum">
              <a:rPr lang="en-US" smtClean="0"/>
              <a:t>10</a:t>
            </a:fld>
            <a:endParaRPr lang="en-US"/>
          </a:p>
        </p:txBody>
      </p:sp>
    </p:spTree>
    <p:extLst>
      <p:ext uri="{BB962C8B-B14F-4D97-AF65-F5344CB8AC3E}">
        <p14:creationId xmlns:p14="http://schemas.microsoft.com/office/powerpoint/2010/main" val="363660523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All 48 states submitted plans by end of (19(17</a:t>
            </a:r>
          </a:p>
          <a:p>
            <a:r>
              <a:rPr lang="en-US" dirty="0"/>
              <a:t>“In this whole country there are fewer trade schools than are to be found in the little German kingdom of Bavaria, with a population not much greater  than that of New York City.” - From the Report of the Commission on National Aid to Vocational Education, June (1 (19(14</a:t>
            </a:r>
          </a:p>
          <a:p>
            <a:r>
              <a:rPr lang="en-US" dirty="0"/>
              <a:t>- Coalition of lobbies </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11</a:t>
            </a:fld>
            <a:endParaRPr lang="en-US"/>
          </a:p>
        </p:txBody>
      </p:sp>
    </p:spTree>
    <p:extLst>
      <p:ext uri="{BB962C8B-B14F-4D97-AF65-F5344CB8AC3E}">
        <p14:creationId xmlns:p14="http://schemas.microsoft.com/office/powerpoint/2010/main" val="31190018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 enters WWI 4 months after Smith-Hughes passed</a:t>
            </a:r>
          </a:p>
          <a:p>
            <a:pPr marL="171450" indent="-171450">
              <a:buFontTx/>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Cap home economics at 20% of Section 3 funds</a:t>
            </a:r>
          </a:p>
          <a:p>
            <a:pPr marL="171450" indent="-171450">
              <a:buFontTx/>
              <a:buChar char="-"/>
            </a:pPr>
            <a:r>
              <a:rPr lang="en-US" dirty="0"/>
              <a:t>“Only national board of education responsible for any part of primary or secondary education in the United States”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Prepare plans, showing the kinds of vocational education for which funds shall be used; the kinds of schools and equipment; courses of study; methods of instruction; qualifications of teachers; plans for the training of teachers</a:t>
            </a:r>
          </a:p>
          <a:p>
            <a:pPr marL="171450" indent="-171450">
              <a:buFontTx/>
              <a:buChar char="-"/>
            </a:pP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12</a:t>
            </a:fld>
            <a:endParaRPr lang="en-US"/>
          </a:p>
        </p:txBody>
      </p:sp>
    </p:spTree>
    <p:extLst>
      <p:ext uri="{BB962C8B-B14F-4D97-AF65-F5344CB8AC3E}">
        <p14:creationId xmlns:p14="http://schemas.microsoft.com/office/powerpoint/2010/main" val="29116049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13</a:t>
            </a:fld>
            <a:endParaRPr lang="en-US"/>
          </a:p>
        </p:txBody>
      </p:sp>
    </p:spTree>
    <p:extLst>
      <p:ext uri="{BB962C8B-B14F-4D97-AF65-F5344CB8AC3E}">
        <p14:creationId xmlns:p14="http://schemas.microsoft.com/office/powerpoint/2010/main" val="66795724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sz="1600" dirty="0">
                <a:solidFill>
                  <a:schemeClr val="tx1"/>
                </a:solidFill>
              </a:rPr>
              <a:t>1862 Morrill Land Grant Act -Federally land gifts to States to open colleges for agriculture and mechanical arts;1890: expanded access for Black students</a:t>
            </a:r>
          </a:p>
          <a:p>
            <a:pPr marL="0" indent="0">
              <a:buFontTx/>
              <a:buNone/>
            </a:pPr>
            <a:endParaRPr lang="en-US" dirty="0"/>
          </a:p>
          <a:p>
            <a:pPr marL="0" indent="0">
              <a:buFontTx/>
              <a:buNone/>
            </a:pPr>
            <a:r>
              <a:rPr lang="en-US" dirty="0"/>
              <a:t>Distributive: These jobs included any positions involving the sale of a product or of a service. Some examples of these occupations are store managers, purchasing agents, and salespeople, among others</a:t>
            </a:r>
          </a:p>
          <a:p>
            <a:pPr marL="171450" indent="-171450">
              <a:buFontTx/>
              <a:buChar char="-"/>
            </a:pPr>
            <a:endParaRPr lang="en-US" dirty="0"/>
          </a:p>
          <a:p>
            <a:pPr algn="l"/>
            <a:r>
              <a:rPr lang="en-US" sz="1800" b="0" i="0" u="none" strike="noStrike" baseline="0" dirty="0">
                <a:solidFill>
                  <a:srgbClr val="FFFFFF"/>
                </a:solidFill>
                <a:latin typeface="DejaVuSans"/>
              </a:rPr>
              <a:t>The Health Amendments Act of 1956 , Title III of which amended the Vocational Education Act of 1946 by adding Title II to extend and improve training in practical nurse and other health occupations , and authorized a sum not to exceed $ 5,000,000 annually until June 30 , 1961. This Act provided earmarked funds for training in practical nursing and other health occupations to extend the program that had been started with trade and industrial funds . (P.L. 911 , 84th Cong . , 2d </a:t>
            </a:r>
            <a:r>
              <a:rPr lang="en-US" sz="1800" b="0" i="0" u="none" strike="noStrike" baseline="0" dirty="0" err="1">
                <a:solidFill>
                  <a:srgbClr val="FFFFFF"/>
                </a:solidFill>
                <a:latin typeface="DejaVuSans"/>
              </a:rPr>
              <a:t>Sess</a:t>
            </a:r>
            <a:r>
              <a:rPr lang="en-US" sz="1800" b="0" i="0" u="none" strike="noStrike" baseline="0" dirty="0">
                <a:solidFill>
                  <a:srgbClr val="FFFFFF"/>
                </a:solidFill>
                <a:latin typeface="DejaVuSans"/>
              </a:rPr>
              <a:t> . ) 70 Stat . 923 , 20 U.S.C. aa -</a:t>
            </a:r>
            <a:r>
              <a:rPr lang="en-US" sz="1800" b="0" i="0" u="none" strike="noStrike" baseline="0" dirty="0" err="1">
                <a:solidFill>
                  <a:srgbClr val="FFFFFF"/>
                </a:solidFill>
                <a:latin typeface="DejaVuSans"/>
              </a:rPr>
              <a:t>jj</a:t>
            </a:r>
            <a:r>
              <a:rPr lang="en-US" sz="1800" b="0" i="0" u="none" strike="noStrike" baseline="0" dirty="0">
                <a:solidFill>
                  <a:srgbClr val="FFFFFF"/>
                </a:solidFill>
                <a:latin typeface="DejaVuSans"/>
              </a:rPr>
              <a:t> . Authorization extended to June 30 , 1965 ( P.L. 87-22 , 87th Cong . )</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14</a:t>
            </a:fld>
            <a:endParaRPr lang="en-US"/>
          </a:p>
        </p:txBody>
      </p:sp>
    </p:spTree>
    <p:extLst>
      <p:ext uri="{BB962C8B-B14F-4D97-AF65-F5344CB8AC3E}">
        <p14:creationId xmlns:p14="http://schemas.microsoft.com/office/powerpoint/2010/main" val="40425053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15</a:t>
            </a:fld>
            <a:endParaRPr lang="en-US"/>
          </a:p>
        </p:txBody>
      </p:sp>
    </p:spTree>
    <p:extLst>
      <p:ext uri="{BB962C8B-B14F-4D97-AF65-F5344CB8AC3E}">
        <p14:creationId xmlns:p14="http://schemas.microsoft.com/office/powerpoint/2010/main" val="21861605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16</a:t>
            </a:fld>
            <a:endParaRPr lang="en-US"/>
          </a:p>
        </p:txBody>
      </p:sp>
    </p:spTree>
    <p:extLst>
      <p:ext uri="{BB962C8B-B14F-4D97-AF65-F5344CB8AC3E}">
        <p14:creationId xmlns:p14="http://schemas.microsoft.com/office/powerpoint/2010/main" val="97520392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17</a:t>
            </a:fld>
            <a:endParaRPr lang="en-US"/>
          </a:p>
        </p:txBody>
      </p:sp>
    </p:spTree>
    <p:extLst>
      <p:ext uri="{BB962C8B-B14F-4D97-AF65-F5344CB8AC3E}">
        <p14:creationId xmlns:p14="http://schemas.microsoft.com/office/powerpoint/2010/main" val="3548954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18</a:t>
            </a:fld>
            <a:endParaRPr lang="en-US"/>
          </a:p>
        </p:txBody>
      </p:sp>
    </p:spTree>
    <p:extLst>
      <p:ext uri="{BB962C8B-B14F-4D97-AF65-F5344CB8AC3E}">
        <p14:creationId xmlns:p14="http://schemas.microsoft.com/office/powerpoint/2010/main" val="241144855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19</a:t>
            </a:fld>
            <a:endParaRPr lang="en-US"/>
          </a:p>
        </p:txBody>
      </p:sp>
    </p:spTree>
    <p:extLst>
      <p:ext uri="{BB962C8B-B14F-4D97-AF65-F5344CB8AC3E}">
        <p14:creationId xmlns:p14="http://schemas.microsoft.com/office/powerpoint/2010/main" val="12827004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Renewed interest in vocational education today</a:t>
            </a:r>
          </a:p>
          <a:p>
            <a:r>
              <a:rPr lang="en-US" dirty="0"/>
              <a:t>Declining value of degree for certain occupations?</a:t>
            </a:r>
          </a:p>
        </p:txBody>
      </p:sp>
      <p:sp>
        <p:nvSpPr>
          <p:cNvPr id="4" name="Slide Number Placeholder 3"/>
          <p:cNvSpPr>
            <a:spLocks noGrp="1"/>
          </p:cNvSpPr>
          <p:nvPr>
            <p:ph type="sldNum" sz="quarter" idx="5"/>
          </p:nvPr>
        </p:nvSpPr>
        <p:spPr/>
        <p:txBody>
          <a:bodyPr/>
          <a:lstStyle/>
          <a:p>
            <a:fld id="{94330003-3D57-4A12-8AB7-7DCD66EA9731}" type="slidenum">
              <a:rPr lang="en-US" smtClean="0"/>
              <a:t>1</a:t>
            </a:fld>
            <a:endParaRPr lang="en-US"/>
          </a:p>
        </p:txBody>
      </p:sp>
    </p:spTree>
    <p:extLst>
      <p:ext uri="{BB962C8B-B14F-4D97-AF65-F5344CB8AC3E}">
        <p14:creationId xmlns:p14="http://schemas.microsoft.com/office/powerpoint/2010/main" val="30974773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20</a:t>
            </a:fld>
            <a:endParaRPr lang="en-US"/>
          </a:p>
        </p:txBody>
      </p:sp>
    </p:spTree>
    <p:extLst>
      <p:ext uri="{BB962C8B-B14F-4D97-AF65-F5344CB8AC3E}">
        <p14:creationId xmlns:p14="http://schemas.microsoft.com/office/powerpoint/2010/main" val="36996853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21</a:t>
            </a:fld>
            <a:endParaRPr lang="en-US"/>
          </a:p>
        </p:txBody>
      </p:sp>
    </p:spTree>
    <p:extLst>
      <p:ext uri="{BB962C8B-B14F-4D97-AF65-F5344CB8AC3E}">
        <p14:creationId xmlns:p14="http://schemas.microsoft.com/office/powerpoint/2010/main" val="32437135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22</a:t>
            </a:fld>
            <a:endParaRPr lang="en-US"/>
          </a:p>
        </p:txBody>
      </p:sp>
    </p:spTree>
    <p:extLst>
      <p:ext uri="{BB962C8B-B14F-4D97-AF65-F5344CB8AC3E}">
        <p14:creationId xmlns:p14="http://schemas.microsoft.com/office/powerpoint/2010/main" val="288299536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23</a:t>
            </a:fld>
            <a:endParaRPr lang="en-US"/>
          </a:p>
        </p:txBody>
      </p:sp>
    </p:spTree>
    <p:extLst>
      <p:ext uri="{BB962C8B-B14F-4D97-AF65-F5344CB8AC3E}">
        <p14:creationId xmlns:p14="http://schemas.microsoft.com/office/powerpoint/2010/main" val="295200079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24</a:t>
            </a:fld>
            <a:endParaRPr lang="en-US"/>
          </a:p>
        </p:txBody>
      </p:sp>
    </p:spTree>
    <p:extLst>
      <p:ext uri="{BB962C8B-B14F-4D97-AF65-F5344CB8AC3E}">
        <p14:creationId xmlns:p14="http://schemas.microsoft.com/office/powerpoint/2010/main" val="32901890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25</a:t>
            </a:fld>
            <a:endParaRPr lang="en-US"/>
          </a:p>
        </p:txBody>
      </p:sp>
    </p:spTree>
    <p:extLst>
      <p:ext uri="{BB962C8B-B14F-4D97-AF65-F5344CB8AC3E}">
        <p14:creationId xmlns:p14="http://schemas.microsoft.com/office/powerpoint/2010/main" val="127114154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Census:</a:t>
            </a:r>
          </a:p>
          <a:p>
            <a:r>
              <a:rPr lang="en-US" dirty="0"/>
              <a:t>SCHLVOC indicates whether the respondent had ever completed a vocational training program and, if so, the main field of training. Examples of vocational training programs are: special high school programs; apprenticeships; business, nursing, and trade schools; technical institutes; and armed forces schools.</a:t>
            </a:r>
          </a:p>
          <a:p>
            <a:endParaRPr lang="en-US" dirty="0"/>
          </a:p>
          <a:p>
            <a:r>
              <a:rPr lang="en-US" dirty="0"/>
              <a:t>No vocational trainingX2Business, office workX3Nursing, health fieldsX4Trades and craftsX5Engineering, drafting, science technicianX6Agriculture, home economicsX7Other vocational fieldX8Field not reported</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27</a:t>
            </a:fld>
            <a:endParaRPr lang="en-US"/>
          </a:p>
        </p:txBody>
      </p:sp>
    </p:spTree>
    <p:extLst>
      <p:ext uri="{BB962C8B-B14F-4D97-AF65-F5344CB8AC3E}">
        <p14:creationId xmlns:p14="http://schemas.microsoft.com/office/powerpoint/2010/main" val="84153854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28</a:t>
            </a:fld>
            <a:endParaRPr lang="en-US"/>
          </a:p>
        </p:txBody>
      </p:sp>
    </p:spTree>
    <p:extLst>
      <p:ext uri="{BB962C8B-B14F-4D97-AF65-F5344CB8AC3E}">
        <p14:creationId xmlns:p14="http://schemas.microsoft.com/office/powerpoint/2010/main" val="313875421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30</a:t>
            </a:fld>
            <a:endParaRPr lang="en-US"/>
          </a:p>
        </p:txBody>
      </p:sp>
    </p:spTree>
    <p:extLst>
      <p:ext uri="{BB962C8B-B14F-4D97-AF65-F5344CB8AC3E}">
        <p14:creationId xmlns:p14="http://schemas.microsoft.com/office/powerpoint/2010/main" val="199106942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31</a:t>
            </a:fld>
            <a:endParaRPr lang="en-US"/>
          </a:p>
        </p:txBody>
      </p:sp>
    </p:spTree>
    <p:extLst>
      <p:ext uri="{BB962C8B-B14F-4D97-AF65-F5344CB8AC3E}">
        <p14:creationId xmlns:p14="http://schemas.microsoft.com/office/powerpoint/2010/main" val="40477771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2</a:t>
            </a:fld>
            <a:endParaRPr lang="en-US"/>
          </a:p>
        </p:txBody>
      </p:sp>
    </p:spTree>
    <p:extLst>
      <p:ext uri="{BB962C8B-B14F-4D97-AF65-F5344CB8AC3E}">
        <p14:creationId xmlns:p14="http://schemas.microsoft.com/office/powerpoint/2010/main" val="311813803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u="none" strike="noStrike" dirty="0">
                <a:solidFill>
                  <a:srgbClr val="000000"/>
                </a:solidFill>
                <a:effectLst/>
                <a:latin typeface="Calibri" panose="020F0502020204030204" pitchFamily="34" charset="0"/>
              </a:rPr>
              <a:t>Numbers represent search interest relative to the highest point on the chart for the given region and time. A value of (100 is the peak popularity for the term. A value of 50 means that the term is half as popular. A score of 0 means there was not enough data for this term.</a:t>
            </a:r>
            <a:r>
              <a:rPr lang="en-US" sz="1200" dirty="0"/>
              <a:t> </a:t>
            </a:r>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33</a:t>
            </a:fld>
            <a:endParaRPr lang="en-US"/>
          </a:p>
        </p:txBody>
      </p:sp>
    </p:spTree>
    <p:extLst>
      <p:ext uri="{BB962C8B-B14F-4D97-AF65-F5344CB8AC3E}">
        <p14:creationId xmlns:p14="http://schemas.microsoft.com/office/powerpoint/2010/main" val="290814126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Specific vocational preparation captures the minimum amount of time needed to develop skills for the job. Preparation time is </a:t>
            </a:r>
            <a:r>
              <a:rPr lang="en-US" dirty="0">
                <a:hlinkClick r:id="rId3"/>
              </a:rPr>
              <a:t>divided into nine levels</a:t>
            </a:r>
            <a:r>
              <a:rPr lang="en-US" dirty="0"/>
              <a:t>, ranging from as little as 4 hours to more than (10 years. Levels 6 through 9 indicate that over (1 year of preparation was needed</a:t>
            </a:r>
          </a:p>
        </p:txBody>
      </p:sp>
      <p:sp>
        <p:nvSpPr>
          <p:cNvPr id="4" name="Slide Number Placeholder 3"/>
          <p:cNvSpPr>
            <a:spLocks noGrp="1"/>
          </p:cNvSpPr>
          <p:nvPr>
            <p:ph type="sldNum" sz="quarter" idx="5"/>
          </p:nvPr>
        </p:nvSpPr>
        <p:spPr/>
        <p:txBody>
          <a:bodyPr/>
          <a:lstStyle/>
          <a:p>
            <a:fld id="{94330003-3D57-4A12-8AB7-7DCD66EA9731}" type="slidenum">
              <a:rPr lang="en-US" smtClean="0"/>
              <a:t>34</a:t>
            </a:fld>
            <a:endParaRPr lang="en-US"/>
          </a:p>
        </p:txBody>
      </p:sp>
    </p:spTree>
    <p:extLst>
      <p:ext uri="{BB962C8B-B14F-4D97-AF65-F5344CB8AC3E}">
        <p14:creationId xmlns:p14="http://schemas.microsoft.com/office/powerpoint/2010/main" val="316320786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35</a:t>
            </a:fld>
            <a:endParaRPr lang="en-US"/>
          </a:p>
        </p:txBody>
      </p:sp>
    </p:spTree>
    <p:extLst>
      <p:ext uri="{BB962C8B-B14F-4D97-AF65-F5344CB8AC3E}">
        <p14:creationId xmlns:p14="http://schemas.microsoft.com/office/powerpoint/2010/main" val="301063289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36</a:t>
            </a:fld>
            <a:endParaRPr lang="en-US"/>
          </a:p>
        </p:txBody>
      </p:sp>
    </p:spTree>
    <p:extLst>
      <p:ext uri="{BB962C8B-B14F-4D97-AF65-F5344CB8AC3E}">
        <p14:creationId xmlns:p14="http://schemas.microsoft.com/office/powerpoint/2010/main" val="5885312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37</a:t>
            </a:fld>
            <a:endParaRPr lang="en-US"/>
          </a:p>
        </p:txBody>
      </p:sp>
    </p:spTree>
    <p:extLst>
      <p:ext uri="{BB962C8B-B14F-4D97-AF65-F5344CB8AC3E}">
        <p14:creationId xmlns:p14="http://schemas.microsoft.com/office/powerpoint/2010/main" val="96104693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330003-3D57-4A12-8AB7-7DCD66EA9731}" type="slidenum">
              <a:rPr lang="en-US" smtClean="0"/>
              <a:t>38</a:t>
            </a:fld>
            <a:endParaRPr lang="en-US"/>
          </a:p>
        </p:txBody>
      </p:sp>
    </p:spTree>
    <p:extLst>
      <p:ext uri="{BB962C8B-B14F-4D97-AF65-F5344CB8AC3E}">
        <p14:creationId xmlns:p14="http://schemas.microsoft.com/office/powerpoint/2010/main" val="37738102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The ORS provides information on the formal minimum education required to perform jobs, not the educational attainment of workers. For example: if a job requires a bachelor’s degree, but workers performing the job hold higher degrees such as a Ph.D., the estimates reflect the job requirement of a bachelor’s degree.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Bureau of Labor Statistics, U.S. Department of Labor, The Economics Daily, Half of civilian workers required over (1 year of preparation time to perform their jobs in (20(2(2 at https://www.bls.gov/opub/ted/(20(23/half-of-civilian-workers-required-over-(1-year-of-preparation-time-to-perform-their-jobs-in-(20(2(2.htm visited April 09 (20(23),.</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ORS sample size?</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Minimum formal education estimates only include the degree requirement and not incidental degrees. So, when a job requires a master’s degree, it is only reflected in the master’s degree requirement and not in the lower degree requirements. In (20(2(2, 30.(2 percent of civilian workers had no minimum education requirement, and a high school diploma was required for 40.0 percent.</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“Of the (2.7 million people ages (16 to (24 who graduated from high school between January and October (20(2(1 (1.7 million, or 6(1.8 percent, were enrolled in colleges or universities in October (20(2(1. The college enrollment rate of recent high school graduates in October (20(2(1 was little different from the rate of 6(2.7 percent in October (20(20.”</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dirty="0"/>
              <a:t>“Among (20(2(1 high school graduates ages (16 to (24, the college enrollment rate for young women, at 69.5 percent in October (20(2(1, continued to be higher than the rate for young men 54.9 percent),. The college enrollment rate of Asians 85.9 percent), also continued to be higher than the rates for recent Black 6(1.(2 percent),, White 6(1.0 percent),, and Hispanic 58.6 percent), graduates.”</a:t>
            </a:r>
          </a:p>
        </p:txBody>
      </p:sp>
      <p:sp>
        <p:nvSpPr>
          <p:cNvPr id="4" name="Slide Number Placeholder 3"/>
          <p:cNvSpPr>
            <a:spLocks noGrp="1"/>
          </p:cNvSpPr>
          <p:nvPr>
            <p:ph type="sldNum" sz="quarter" idx="5"/>
          </p:nvPr>
        </p:nvSpPr>
        <p:spPr/>
        <p:txBody>
          <a:bodyPr/>
          <a:lstStyle/>
          <a:p>
            <a:fld id="{94330003-3D57-4A12-8AB7-7DCD66EA9731}" type="slidenum">
              <a:rPr lang="en-US" smtClean="0"/>
              <a:t>3</a:t>
            </a:fld>
            <a:endParaRPr lang="en-US"/>
          </a:p>
        </p:txBody>
      </p:sp>
    </p:spTree>
    <p:extLst>
      <p:ext uri="{BB962C8B-B14F-4D97-AF65-F5344CB8AC3E}">
        <p14:creationId xmlns:p14="http://schemas.microsoft.com/office/powerpoint/2010/main" val="12704816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4</a:t>
            </a:fld>
            <a:endParaRPr lang="en-US"/>
          </a:p>
        </p:txBody>
      </p:sp>
    </p:spTree>
    <p:extLst>
      <p:ext uri="{BB962C8B-B14F-4D97-AF65-F5344CB8AC3E}">
        <p14:creationId xmlns:p14="http://schemas.microsoft.com/office/powerpoint/2010/main" val="13608225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Goldin: virtue of early public education was localized funding, property taxes, can’t leave</a:t>
            </a:r>
          </a:p>
          <a:p>
            <a:pPr marL="171450" indent="-171450">
              <a:buFontTx/>
              <a:buChar char="-"/>
            </a:pPr>
            <a:r>
              <a:rPr lang="en-US" dirty="0"/>
              <a:t>First, natural experiments based on educational system reforms reveal that replacing vocational education by general training does not cause an improvement in labor market outcomes. Observable differences in labor market outcomes between students of vocational </a:t>
            </a:r>
            <a:r>
              <a:rPr lang="en-US" dirty="0" err="1"/>
              <a:t>programmes</a:t>
            </a:r>
            <a:r>
              <a:rPr lang="en-US" dirty="0"/>
              <a:t> and general education are, therefore, attributable to selection effects. </a:t>
            </a:r>
          </a:p>
          <a:p>
            <a:pPr marL="171450" indent="-171450">
              <a:buFontTx/>
              <a:buChar char="-"/>
            </a:pPr>
            <a:r>
              <a:rPr lang="en-US" dirty="0"/>
              <a:t>Second, several studies show a trade-off between early gains and later disadvantages for students of vocational </a:t>
            </a:r>
            <a:r>
              <a:rPr lang="en-US" dirty="0" err="1"/>
              <a:t>programmes</a:t>
            </a:r>
            <a:r>
              <a:rPr lang="en-US" dirty="0"/>
              <a:t> relative to students of general education over the life cycle. However, whether the trade-off leads to a net disadvantage for students of vocational education depends on the country and the </a:t>
            </a:r>
            <a:r>
              <a:rPr lang="en-US" dirty="0" err="1"/>
              <a:t>programmes</a:t>
            </a:r>
            <a:r>
              <a:rPr lang="en-US" dirty="0"/>
              <a:t> and is also a question of interpretation, as the disadvantages later in life may be driven by factors other than the form of education chosen initially.</a:t>
            </a:r>
          </a:p>
          <a:p>
            <a:pPr marL="171450" indent="-171450">
              <a:buFontTx/>
              <a:buChar char="-"/>
            </a:pPr>
            <a:r>
              <a:rPr lang="en-US" dirty="0"/>
              <a:t>Third, most empirical analyses show considerable heterogeneity of outcomes between women and men and between different occupations and different levels of skill requirements of vocational </a:t>
            </a:r>
            <a:r>
              <a:rPr lang="en-US" dirty="0" err="1"/>
              <a:t>programmes</a:t>
            </a:r>
            <a:r>
              <a:rPr lang="en-US" dirty="0"/>
              <a:t> or apprenticeships. </a:t>
            </a:r>
          </a:p>
          <a:p>
            <a:pPr marL="171450" indent="-171450">
              <a:buFontTx/>
              <a:buChar char="-"/>
            </a:pPr>
            <a:r>
              <a:rPr lang="en-US" dirty="0"/>
              <a:t>Last extremely time- and country specific; therefore, the external validity of findings in one context to another country or time is rather limited</a:t>
            </a:r>
          </a:p>
        </p:txBody>
      </p:sp>
      <p:sp>
        <p:nvSpPr>
          <p:cNvPr id="4" name="Slide Number Placeholder 3"/>
          <p:cNvSpPr>
            <a:spLocks noGrp="1"/>
          </p:cNvSpPr>
          <p:nvPr>
            <p:ph type="sldNum" sz="quarter" idx="5"/>
          </p:nvPr>
        </p:nvSpPr>
        <p:spPr/>
        <p:txBody>
          <a:bodyPr/>
          <a:lstStyle/>
          <a:p>
            <a:fld id="{94330003-3D57-4A12-8AB7-7DCD66EA9731}" type="slidenum">
              <a:rPr lang="en-US" smtClean="0"/>
              <a:t>5</a:t>
            </a:fld>
            <a:endParaRPr lang="en-US"/>
          </a:p>
        </p:txBody>
      </p:sp>
    </p:spTree>
    <p:extLst>
      <p:ext uri="{BB962C8B-B14F-4D97-AF65-F5344CB8AC3E}">
        <p14:creationId xmlns:p14="http://schemas.microsoft.com/office/powerpoint/2010/main" val="42827751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6</a:t>
            </a:fld>
            <a:endParaRPr lang="en-US"/>
          </a:p>
        </p:txBody>
      </p:sp>
    </p:spTree>
    <p:extLst>
      <p:ext uri="{BB962C8B-B14F-4D97-AF65-F5344CB8AC3E}">
        <p14:creationId xmlns:p14="http://schemas.microsoft.com/office/powerpoint/2010/main" val="12141016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1929 George-Reed &amp; 1934 George-</a:t>
            </a:r>
            <a:r>
              <a:rPr lang="en-US" dirty="0" err="1"/>
              <a:t>Ellzey</a:t>
            </a:r>
            <a:r>
              <a:rPr lang="en-US" dirty="0"/>
              <a:t> Acts -Increase of $1 million annually until 1934; then $3 million for three years</a:t>
            </a:r>
          </a:p>
          <a:p>
            <a:endParaRPr lang="en-US" dirty="0"/>
          </a:p>
          <a:p>
            <a:r>
              <a:rPr lang="en-US" dirty="0"/>
              <a:t>1946 George-Barden Act- Increased to $29 million</a:t>
            </a:r>
          </a:p>
          <a:p>
            <a:endParaRPr lang="en-US" dirty="0"/>
          </a:p>
          <a:p>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7</a:t>
            </a:fld>
            <a:endParaRPr lang="en-US"/>
          </a:p>
        </p:txBody>
      </p:sp>
    </p:spTree>
    <p:extLst>
      <p:ext uri="{BB962C8B-B14F-4D97-AF65-F5344CB8AC3E}">
        <p14:creationId xmlns:p14="http://schemas.microsoft.com/office/powerpoint/2010/main" val="2009464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These jobs included any positions involving the sale of a product or of a service. Some examples of these occupations are store managers, purchasing agents, and salespeople, among others</a:t>
            </a:r>
          </a:p>
          <a:p>
            <a:pPr marL="171450" indent="-171450">
              <a:buFontTx/>
              <a:buChar char="-"/>
            </a:pPr>
            <a:endParaRPr lang="en-US" dirty="0"/>
          </a:p>
          <a:p>
            <a:pPr algn="l"/>
            <a:r>
              <a:rPr lang="en-US" sz="1800" b="0" i="0" u="none" strike="noStrike" baseline="0" dirty="0">
                <a:solidFill>
                  <a:srgbClr val="FFFFFF"/>
                </a:solidFill>
                <a:latin typeface="DejaVuSans"/>
              </a:rPr>
              <a:t>The Health Amendments Act of 1956 , Title III of which amended</a:t>
            </a:r>
          </a:p>
          <a:p>
            <a:pPr algn="l"/>
            <a:r>
              <a:rPr lang="en-US" sz="1800" b="0" i="0" u="none" strike="noStrike" baseline="0" dirty="0">
                <a:solidFill>
                  <a:srgbClr val="FFFFFF"/>
                </a:solidFill>
                <a:latin typeface="DejaVuSans"/>
              </a:rPr>
              <a:t>the Vocational Education Act of 1946 by adding Title II to extend</a:t>
            </a:r>
          </a:p>
          <a:p>
            <a:pPr algn="l"/>
            <a:r>
              <a:rPr lang="en-US" sz="1800" b="0" i="0" u="none" strike="noStrike" baseline="0" dirty="0">
                <a:solidFill>
                  <a:srgbClr val="FFFFFF"/>
                </a:solidFill>
                <a:latin typeface="DejaVuSans"/>
              </a:rPr>
              <a:t>and improve training in practical nurse and other health occupations</a:t>
            </a:r>
          </a:p>
          <a:p>
            <a:pPr algn="l"/>
            <a:r>
              <a:rPr lang="en-US" sz="1800" b="0" i="0" u="none" strike="noStrike" baseline="0" dirty="0">
                <a:solidFill>
                  <a:srgbClr val="FFFFFF"/>
                </a:solidFill>
                <a:latin typeface="DejaVuSans"/>
              </a:rPr>
              <a:t>, and authorized a sum not to exceed $ 5,000,000 annually</a:t>
            </a:r>
          </a:p>
          <a:p>
            <a:pPr algn="l"/>
            <a:r>
              <a:rPr lang="en-US" sz="1800" b="0" i="0" u="none" strike="noStrike" baseline="0" dirty="0">
                <a:solidFill>
                  <a:srgbClr val="FFFFFF"/>
                </a:solidFill>
                <a:latin typeface="DejaVuSans"/>
              </a:rPr>
              <a:t>until June 30 , 1961. This Act provided earmarked funds for</a:t>
            </a:r>
          </a:p>
          <a:p>
            <a:pPr algn="l"/>
            <a:r>
              <a:rPr lang="en-US" sz="1800" b="0" i="0" u="none" strike="noStrike" baseline="0" dirty="0">
                <a:solidFill>
                  <a:srgbClr val="FFFFFF"/>
                </a:solidFill>
                <a:latin typeface="DejaVuSans"/>
              </a:rPr>
              <a:t>training in practical nursing and other health occupations to extend</a:t>
            </a:r>
          </a:p>
          <a:p>
            <a:pPr algn="l"/>
            <a:r>
              <a:rPr lang="en-US" sz="1800" b="0" i="0" u="none" strike="noStrike" baseline="0" dirty="0">
                <a:solidFill>
                  <a:srgbClr val="FFFFFF"/>
                </a:solidFill>
                <a:latin typeface="DejaVuSans"/>
              </a:rPr>
              <a:t>the program that had been started with trade and industrial</a:t>
            </a:r>
          </a:p>
          <a:p>
            <a:pPr algn="l"/>
            <a:r>
              <a:rPr lang="en-US" sz="1800" b="0" i="0" u="none" strike="noStrike" baseline="0" dirty="0">
                <a:solidFill>
                  <a:srgbClr val="FFFFFF"/>
                </a:solidFill>
                <a:latin typeface="DejaVuSans"/>
              </a:rPr>
              <a:t>funds . (P.L. 911 , 84th Cong . , 2d </a:t>
            </a:r>
            <a:r>
              <a:rPr lang="en-US" sz="1800" b="0" i="0" u="none" strike="noStrike" baseline="0" dirty="0" err="1">
                <a:solidFill>
                  <a:srgbClr val="FFFFFF"/>
                </a:solidFill>
                <a:latin typeface="DejaVuSans"/>
              </a:rPr>
              <a:t>Sess</a:t>
            </a:r>
            <a:r>
              <a:rPr lang="en-US" sz="1800" b="0" i="0" u="none" strike="noStrike" baseline="0" dirty="0">
                <a:solidFill>
                  <a:srgbClr val="FFFFFF"/>
                </a:solidFill>
                <a:latin typeface="DejaVuSans"/>
              </a:rPr>
              <a:t> . ) 70 Stat . 923 , 20</a:t>
            </a:r>
          </a:p>
          <a:p>
            <a:pPr algn="l"/>
            <a:r>
              <a:rPr lang="en-US" sz="1800" b="0" i="0" u="none" strike="noStrike" baseline="0" dirty="0">
                <a:solidFill>
                  <a:srgbClr val="FFFFFF"/>
                </a:solidFill>
                <a:latin typeface="DejaVuSans"/>
              </a:rPr>
              <a:t>U.S.C. aa -</a:t>
            </a:r>
            <a:r>
              <a:rPr lang="en-US" sz="1800" b="0" i="0" u="none" strike="noStrike" baseline="0" dirty="0" err="1">
                <a:solidFill>
                  <a:srgbClr val="FFFFFF"/>
                </a:solidFill>
                <a:latin typeface="DejaVuSans"/>
              </a:rPr>
              <a:t>jj</a:t>
            </a:r>
            <a:r>
              <a:rPr lang="en-US" sz="1800" b="0" i="0" u="none" strike="noStrike" baseline="0" dirty="0">
                <a:solidFill>
                  <a:srgbClr val="FFFFFF"/>
                </a:solidFill>
                <a:latin typeface="DejaVuSans"/>
              </a:rPr>
              <a:t> . Authorization extended to June 30 , 1965 ( P.L.</a:t>
            </a:r>
          </a:p>
          <a:p>
            <a:pPr algn="l"/>
            <a:r>
              <a:rPr lang="en-US" sz="1800" b="0" i="0" u="none" strike="noStrike" baseline="0" dirty="0">
                <a:solidFill>
                  <a:srgbClr val="FFFFFF"/>
                </a:solidFill>
                <a:latin typeface="DejaVuSans"/>
              </a:rPr>
              <a:t>87-22 , 87th Cong . ) .</a:t>
            </a:r>
            <a:endParaRPr lang="en-US" dirty="0"/>
          </a:p>
        </p:txBody>
      </p:sp>
      <p:sp>
        <p:nvSpPr>
          <p:cNvPr id="4" name="Slide Number Placeholder 3"/>
          <p:cNvSpPr>
            <a:spLocks noGrp="1"/>
          </p:cNvSpPr>
          <p:nvPr>
            <p:ph type="sldNum" sz="quarter" idx="5"/>
          </p:nvPr>
        </p:nvSpPr>
        <p:spPr/>
        <p:txBody>
          <a:bodyPr/>
          <a:lstStyle/>
          <a:p>
            <a:fld id="{94330003-3D57-4A12-8AB7-7DCD66EA9731}" type="slidenum">
              <a:rPr lang="en-US" smtClean="0"/>
              <a:t>9</a:t>
            </a:fld>
            <a:endParaRPr lang="en-US"/>
          </a:p>
        </p:txBody>
      </p:sp>
    </p:spTree>
    <p:extLst>
      <p:ext uri="{BB962C8B-B14F-4D97-AF65-F5344CB8AC3E}">
        <p14:creationId xmlns:p14="http://schemas.microsoft.com/office/powerpoint/2010/main" val="404250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dirty="0"/>
          </a:p>
        </p:txBody>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5" name="Footer Placeholder 4"/>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7AE7C3CC-49CE-F17C-1606-A97B0629053E}"/>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October 31, 2023</a:t>
            </a:r>
            <a:endParaRPr lang="en-US" dirty="0"/>
          </a:p>
        </p:txBody>
      </p:sp>
    </p:spTree>
    <p:extLst>
      <p:ext uri="{BB962C8B-B14F-4D97-AF65-F5344CB8AC3E}">
        <p14:creationId xmlns:p14="http://schemas.microsoft.com/office/powerpoint/2010/main" val="29611097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October 31, 2023</a:t>
            </a:r>
            <a:endParaRPr lang="en-US" dirty="0"/>
          </a:p>
        </p:txBody>
      </p:sp>
      <p:sp>
        <p:nvSpPr>
          <p:cNvPr id="5" name="Footer Placeholder 4"/>
          <p:cNvSpPr>
            <a:spLocks noGrp="1"/>
          </p:cNvSpPr>
          <p:nvPr>
            <p:ph type="ftr" sz="quarter" idx="11"/>
          </p:nvPr>
        </p:nvSpPr>
        <p:spPr/>
        <p:txBody>
          <a:bodyPr/>
          <a:lstStyle/>
          <a:p>
            <a:r>
              <a:rPr lang="en-US"/>
              <a:t>Economic History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630463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October 31, 2023</a:t>
            </a:r>
            <a:endParaRPr lang="en-US" dirty="0"/>
          </a:p>
        </p:txBody>
      </p:sp>
      <p:sp>
        <p:nvSpPr>
          <p:cNvPr id="5" name="Footer Placeholder 4"/>
          <p:cNvSpPr>
            <a:spLocks noGrp="1"/>
          </p:cNvSpPr>
          <p:nvPr>
            <p:ph type="ftr" sz="quarter" idx="11"/>
          </p:nvPr>
        </p:nvSpPr>
        <p:spPr/>
        <p:txBody>
          <a:bodyPr/>
          <a:lstStyle/>
          <a:p>
            <a:r>
              <a:rPr lang="en-US"/>
              <a:t>Economic History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1601092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lvl1pPr>
              <a:defRPr sz="1050"/>
            </a:lvl1pPr>
          </a:lstStyle>
          <a:p>
            <a:r>
              <a:rPr lang="en-US"/>
              <a:t>October 31, 2023</a:t>
            </a:r>
            <a:endParaRPr lang="en-US" dirty="0"/>
          </a:p>
        </p:txBody>
      </p:sp>
      <p:sp>
        <p:nvSpPr>
          <p:cNvPr id="5" name="Footer Placeholder 4"/>
          <p:cNvSpPr>
            <a:spLocks noGrp="1"/>
          </p:cNvSpPr>
          <p:nvPr>
            <p:ph type="ftr" sz="quarter" idx="11"/>
          </p:nvPr>
        </p:nvSpPr>
        <p:spPr/>
        <p:txBody>
          <a:bodyPr/>
          <a:lstStyle>
            <a:lvl1pPr>
              <a:defRPr sz="1050" cap="none" baseline="0"/>
            </a:lvl1pPr>
          </a:lstStyle>
          <a:p>
            <a:r>
              <a:rPr lang="en-US"/>
              <a:t>Economic History Proseminar | UCLA Economics</a:t>
            </a:r>
            <a:endParaRPr lang="en-US" dirty="0"/>
          </a:p>
        </p:txBody>
      </p:sp>
      <p:sp>
        <p:nvSpPr>
          <p:cNvPr id="6" name="Slide Number Placeholder 5"/>
          <p:cNvSpPr>
            <a:spLocks noGrp="1"/>
          </p:cNvSpPr>
          <p:nvPr>
            <p:ph type="sldNum" sz="quarter" idx="12"/>
          </p:nvPr>
        </p:nvSpPr>
        <p:spPr/>
        <p:txBody>
          <a:bodyPr/>
          <a:lstStyle/>
          <a:p>
            <a:fld id="{2DF84B27-0798-412D-A00C-EF3F9A019123}" type="slidenum">
              <a:rPr lang="en-US" smtClean="0"/>
              <a:pPr/>
              <a:t>‹#›</a:t>
            </a:fld>
            <a:r>
              <a:rPr lang="en-US" dirty="0"/>
              <a:t>/27</a:t>
            </a:r>
          </a:p>
        </p:txBody>
      </p:sp>
    </p:spTree>
    <p:extLst>
      <p:ext uri="{BB962C8B-B14F-4D97-AF65-F5344CB8AC3E}">
        <p14:creationId xmlns:p14="http://schemas.microsoft.com/office/powerpoint/2010/main" val="503975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Economic History Proseminar | UCLA Economics</a:t>
            </a:r>
          </a:p>
        </p:txBody>
      </p:sp>
      <p:sp>
        <p:nvSpPr>
          <p:cNvPr id="6" name="Slide Number Placeholder 5"/>
          <p:cNvSpPr>
            <a:spLocks noGrp="1"/>
          </p:cNvSpPr>
          <p:nvPr>
            <p:ph type="sldNum" sz="quarter" idx="12"/>
          </p:nvPr>
        </p:nvSpPr>
        <p:spPr/>
        <p:txBody>
          <a:bodyPr/>
          <a:lstStyle/>
          <a:p>
            <a:fld id="{2DF84B27-0798-412D-A00C-EF3F9A019123}" type="slidenum">
              <a:rPr lang="en-US" smtClean="0"/>
              <a:t>‹#›</a:t>
            </a:fld>
            <a:r>
              <a:rPr lang="en-US" dirty="0"/>
              <a:t>/30</a:t>
            </a: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Date Placeholder 3">
            <a:extLst>
              <a:ext uri="{FF2B5EF4-FFF2-40B4-BE49-F238E27FC236}">
                <a16:creationId xmlns:a16="http://schemas.microsoft.com/office/drawing/2014/main" id="{68975972-CF46-8CD4-6EE7-5322CDEC560D}"/>
              </a:ext>
            </a:extLst>
          </p:cNvPr>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October 31, 2023</a:t>
            </a:r>
            <a:endParaRPr lang="en-US" dirty="0"/>
          </a:p>
        </p:txBody>
      </p:sp>
    </p:spTree>
    <p:extLst>
      <p:ext uri="{BB962C8B-B14F-4D97-AF65-F5344CB8AC3E}">
        <p14:creationId xmlns:p14="http://schemas.microsoft.com/office/powerpoint/2010/main" val="142567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p:cNvSpPr>
            <a:spLocks noGrp="1"/>
          </p:cNvSpPr>
          <p:nvPr>
            <p:ph type="ftr" sz="quarter" idx="11"/>
          </p:nvPr>
        </p:nvSpPr>
        <p:spPr/>
        <p:txBody>
          <a:bodyPr/>
          <a:lstStyle/>
          <a:p>
            <a:r>
              <a:rPr lang="en-US"/>
              <a:t>Economic History Proseminar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138DD8C-3081-910D-E096-E520640A997C}"/>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October 31, 2023</a:t>
            </a:r>
            <a:endParaRPr lang="en-US" dirty="0"/>
          </a:p>
        </p:txBody>
      </p:sp>
    </p:spTree>
    <p:extLst>
      <p:ext uri="{BB962C8B-B14F-4D97-AF65-F5344CB8AC3E}">
        <p14:creationId xmlns:p14="http://schemas.microsoft.com/office/powerpoint/2010/main" val="37129425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p:cNvSpPr>
            <a:spLocks noGrp="1"/>
          </p:cNvSpPr>
          <p:nvPr>
            <p:ph type="ftr" sz="quarter" idx="11"/>
          </p:nvPr>
        </p:nvSpPr>
        <p:spPr/>
        <p:txBody>
          <a:bodyPr/>
          <a:lstStyle/>
          <a:p>
            <a:r>
              <a:rPr lang="en-US"/>
              <a:t>Economic History Proseminar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
        <p:nvSpPr>
          <p:cNvPr id="2" name="Date Placeholder 3">
            <a:extLst>
              <a:ext uri="{FF2B5EF4-FFF2-40B4-BE49-F238E27FC236}">
                <a16:creationId xmlns:a16="http://schemas.microsoft.com/office/drawing/2014/main" id="{9B53903B-E1CE-E38A-F095-26E531E55ECE}"/>
              </a:ext>
            </a:extLst>
          </p:cNvPr>
          <p:cNvSpPr>
            <a:spLocks noGrp="1"/>
          </p:cNvSpPr>
          <p:nvPr>
            <p:ph type="dt" sz="half" idx="13"/>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October 31, 2023</a:t>
            </a:r>
            <a:endParaRPr lang="en-US" dirty="0"/>
          </a:p>
        </p:txBody>
      </p:sp>
    </p:spTree>
    <p:extLst>
      <p:ext uri="{BB962C8B-B14F-4D97-AF65-F5344CB8AC3E}">
        <p14:creationId xmlns:p14="http://schemas.microsoft.com/office/powerpoint/2010/main" val="22413115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a:t>October 31, 2023</a:t>
            </a:r>
            <a:endParaRPr lang="en-US" dirty="0"/>
          </a:p>
        </p:txBody>
      </p:sp>
      <p:sp>
        <p:nvSpPr>
          <p:cNvPr id="4" name="Footer Placeholder 3"/>
          <p:cNvSpPr>
            <a:spLocks noGrp="1"/>
          </p:cNvSpPr>
          <p:nvPr>
            <p:ph type="ftr" sz="quarter" idx="11"/>
          </p:nvPr>
        </p:nvSpPr>
        <p:spPr/>
        <p:txBody>
          <a:bodyPr/>
          <a:lstStyle/>
          <a:p>
            <a:r>
              <a:rPr lang="en-US"/>
              <a:t>Economic History Proseminar | UCLA Economics</a:t>
            </a:r>
          </a:p>
        </p:txBody>
      </p:sp>
      <p:sp>
        <p:nvSpPr>
          <p:cNvPr id="5" name="Slide Number Placeholder 4"/>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550515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a:t>October 31, 2023</a:t>
            </a:r>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Economic History Proseminar | UCLA Economics</a:t>
            </a:r>
          </a:p>
        </p:txBody>
      </p:sp>
      <p:sp>
        <p:nvSpPr>
          <p:cNvPr id="9" name="Slide Number Placeholder 8"/>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2485155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October 31, 2023</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Economic History Proseminar | UCLA Economics</a:t>
            </a: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2DF84B27-0798-412D-A00C-EF3F9A019123}" type="slidenum">
              <a:rPr lang="en-US" smtClean="0"/>
              <a:t>‹#›</a:t>
            </a:fld>
            <a:endParaRPr lang="en-US"/>
          </a:p>
        </p:txBody>
      </p:sp>
    </p:spTree>
    <p:extLst>
      <p:ext uri="{BB962C8B-B14F-4D97-AF65-F5344CB8AC3E}">
        <p14:creationId xmlns:p14="http://schemas.microsoft.com/office/powerpoint/2010/main" val="31215335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October 31, 2023</a:t>
            </a:r>
            <a:endParaRPr lang="en-US" dirty="0"/>
          </a:p>
        </p:txBody>
      </p:sp>
      <p:sp>
        <p:nvSpPr>
          <p:cNvPr id="6" name="Footer Placeholder 5"/>
          <p:cNvSpPr>
            <a:spLocks noGrp="1"/>
          </p:cNvSpPr>
          <p:nvPr>
            <p:ph type="ftr" sz="quarter" idx="11"/>
          </p:nvPr>
        </p:nvSpPr>
        <p:spPr/>
        <p:txBody>
          <a:bodyPr/>
          <a:lstStyle/>
          <a:p>
            <a:r>
              <a:rPr lang="en-US"/>
              <a:t>Economic History Proseminar | UCLA Economics</a:t>
            </a:r>
          </a:p>
        </p:txBody>
      </p:sp>
      <p:sp>
        <p:nvSpPr>
          <p:cNvPr id="7" name="Slide Number Placeholder 6"/>
          <p:cNvSpPr>
            <a:spLocks noGrp="1"/>
          </p:cNvSpPr>
          <p:nvPr>
            <p:ph type="sldNum" sz="quarter" idx="12"/>
          </p:nvPr>
        </p:nvSpPr>
        <p:spPr/>
        <p:txBody>
          <a:bodyPr/>
          <a:lstStyle/>
          <a:p>
            <a:fld id="{2DF84B27-0798-412D-A00C-EF3F9A019123}" type="slidenum">
              <a:rPr lang="en-US" smtClean="0"/>
              <a:t>‹#›</a:t>
            </a:fld>
            <a:r>
              <a:rPr lang="en-US" dirty="0"/>
              <a:t>/30</a:t>
            </a:r>
          </a:p>
        </p:txBody>
      </p:sp>
    </p:spTree>
    <p:extLst>
      <p:ext uri="{BB962C8B-B14F-4D97-AF65-F5344CB8AC3E}">
        <p14:creationId xmlns:p14="http://schemas.microsoft.com/office/powerpoint/2010/main" val="356622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October 31, 2023</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Economic History Proseminar | UCLA Economics</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2DF84B27-0798-412D-A00C-EF3F9A019123}" type="slidenum">
              <a:rPr lang="en-US" smtClean="0"/>
              <a:pPr/>
              <a:t>‹#›</a:t>
            </a:fld>
            <a:r>
              <a:rPr lang="en-US" dirty="0"/>
              <a:t>/(15</a:t>
            </a: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391722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slide" Target="slide37.xm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slide" Target="slide35.xml"/></Relationships>
</file>

<file path=ppt/slides/_rels/slide32.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31.xml"/><Relationship Id="rId1" Type="http://schemas.openxmlformats.org/officeDocument/2006/relationships/slideLayout" Target="../slideLayouts/slideLayout2.xml"/><Relationship Id="rId5" Type="http://schemas.openxmlformats.org/officeDocument/2006/relationships/chart" Target="../charts/chart8.xml"/><Relationship Id="rId4" Type="http://schemas.openxmlformats.org/officeDocument/2006/relationships/slide" Target="slide36.xml"/></Relationships>
</file>

<file path=ppt/slides/_rels/slide36.xml.rels><?xml version="1.0" encoding="UTF-8" standalone="yes"?>
<Relationships xmlns="http://schemas.openxmlformats.org/package/2006/relationships"><Relationship Id="rId3" Type="http://schemas.openxmlformats.org/officeDocument/2006/relationships/slide" Target="slide35.xml"/><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chart" Target="../charts/chart9.xml"/></Relationships>
</file>

<file path=ppt/slides/_rels/slide37.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15.xml"/><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slide" Target="slide38.xm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91A4A-1768-368F-629D-944CE894698A}"/>
              </a:ext>
            </a:extLst>
          </p:cNvPr>
          <p:cNvSpPr>
            <a:spLocks noGrp="1"/>
          </p:cNvSpPr>
          <p:nvPr>
            <p:ph type="ctrTitle"/>
          </p:nvPr>
        </p:nvSpPr>
        <p:spPr>
          <a:xfrm>
            <a:off x="838199" y="1093788"/>
            <a:ext cx="11059275" cy="2967208"/>
          </a:xfrm>
        </p:spPr>
        <p:txBody>
          <a:bodyPr>
            <a:noAutofit/>
          </a:bodyPr>
          <a:lstStyle/>
          <a:p>
            <a:pPr algn="l">
              <a:lnSpc>
                <a:spcPct val="100000"/>
              </a:lnSpc>
              <a:spcAft>
                <a:spcPts val="600"/>
              </a:spcAft>
            </a:pPr>
            <a:r>
              <a:rPr lang="en-US" sz="4400" dirty="0"/>
              <a:t>Federal policy and vocational school:</a:t>
            </a:r>
            <a:br>
              <a:rPr lang="en-US" sz="4400" dirty="0"/>
            </a:br>
            <a:r>
              <a:rPr lang="en-US" sz="4400" dirty="0"/>
              <a:t>An analysis of the 1917 Smith-Hughes Vocational Education Act</a:t>
            </a:r>
          </a:p>
        </p:txBody>
      </p:sp>
      <p:sp>
        <p:nvSpPr>
          <p:cNvPr id="3" name="Subtitle 2">
            <a:extLst>
              <a:ext uri="{FF2B5EF4-FFF2-40B4-BE49-F238E27FC236}">
                <a16:creationId xmlns:a16="http://schemas.microsoft.com/office/drawing/2014/main" id="{ADC3A071-3C33-E626-4B4F-6C99F181CC81}"/>
              </a:ext>
            </a:extLst>
          </p:cNvPr>
          <p:cNvSpPr>
            <a:spLocks noGrp="1"/>
          </p:cNvSpPr>
          <p:nvPr>
            <p:ph type="subTitle" idx="1"/>
          </p:nvPr>
        </p:nvSpPr>
        <p:spPr>
          <a:xfrm>
            <a:off x="5195456" y="4619625"/>
            <a:ext cx="6152248" cy="1022640"/>
          </a:xfrm>
        </p:spPr>
        <p:txBody>
          <a:bodyPr>
            <a:normAutofit fontScale="70000" lnSpcReduction="20000"/>
          </a:bodyPr>
          <a:lstStyle/>
          <a:p>
            <a:pPr algn="r"/>
            <a:r>
              <a:rPr lang="en-US" dirty="0"/>
              <a:t>Patrick Molligo</a:t>
            </a:r>
          </a:p>
          <a:p>
            <a:pPr algn="r"/>
            <a:r>
              <a:rPr lang="en-US" dirty="0"/>
              <a:t>Proseminar in Economic history | UCLA</a:t>
            </a:r>
          </a:p>
          <a:p>
            <a:pPr algn="r"/>
            <a:r>
              <a:rPr lang="en-US" dirty="0"/>
              <a:t>October 31, 2023</a:t>
            </a:r>
          </a:p>
        </p:txBody>
      </p:sp>
    </p:spTree>
    <p:extLst>
      <p:ext uri="{BB962C8B-B14F-4D97-AF65-F5344CB8AC3E}">
        <p14:creationId xmlns:p14="http://schemas.microsoft.com/office/powerpoint/2010/main" val="3498525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1862-1946</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r>
              <a:rPr lang="en-US" sz="1600" dirty="0">
                <a:solidFill>
                  <a:schemeClr val="tx1"/>
                </a:solidFill>
              </a:rPr>
              <a:t>1862 Morrill Land Grant Act</a:t>
            </a:r>
          </a:p>
          <a:p>
            <a:pPr lvl="1"/>
            <a:r>
              <a:rPr lang="en-US" sz="1600" dirty="0">
                <a:solidFill>
                  <a:schemeClr val="tx1"/>
                </a:solidFill>
              </a:rPr>
              <a:t>Federally land gifts to States to open colleges for agriculture and mechanical arts</a:t>
            </a:r>
          </a:p>
          <a:p>
            <a:pPr lvl="1"/>
            <a:r>
              <a:rPr lang="en-US" sz="1600" dirty="0">
                <a:solidFill>
                  <a:schemeClr val="tx1"/>
                </a:solidFill>
              </a:rPr>
              <a:t>1890: expanded access for Black students</a:t>
            </a: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785927"/>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$7 million annual federal aid to states</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4062180"/>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1929 George-Reed &amp; 1934 George-</a:t>
            </a:r>
            <a:r>
              <a:rPr lang="en-US" dirty="0" err="1"/>
              <a:t>Ellzey</a:t>
            </a:r>
            <a:r>
              <a:rPr lang="en-US" dirty="0"/>
              <a:t> Acts</a:t>
            </a:r>
          </a:p>
          <a:p>
            <a:pPr lvl="1"/>
            <a:r>
              <a:rPr lang="en-US" dirty="0"/>
              <a:t>Increase of $1 million annually until 1934; then $3 million for three years</a:t>
            </a:r>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More legislation</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4755531"/>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5698680"/>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1946 George-Barden Act</a:t>
            </a:r>
          </a:p>
          <a:p>
            <a:pPr lvl="1"/>
            <a:r>
              <a:rPr lang="en-US" dirty="0"/>
              <a:t>Increased to $29 million</a:t>
            </a:r>
          </a:p>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a:t>October 31, 2023</a:t>
            </a:r>
            <a:endParaRPr lang="en-US" dirty="0"/>
          </a:p>
        </p:txBody>
      </p:sp>
      <p:sp>
        <p:nvSpPr>
          <p:cNvPr id="6" name="Footer Placeholder 5">
            <a:extLst>
              <a:ext uri="{FF2B5EF4-FFF2-40B4-BE49-F238E27FC236}">
                <a16:creationId xmlns:a16="http://schemas.microsoft.com/office/drawing/2014/main" id="{FF49A033-C91C-844F-4D34-E97EFA298395}"/>
              </a:ext>
            </a:extLst>
          </p:cNvPr>
          <p:cNvSpPr>
            <a:spLocks noGrp="1"/>
          </p:cNvSpPr>
          <p:nvPr>
            <p:ph type="ftr" sz="quarter" idx="11"/>
          </p:nvPr>
        </p:nvSpPr>
        <p:spPr/>
        <p:txBody>
          <a:bodyPr/>
          <a:lstStyle/>
          <a:p>
            <a:r>
              <a:rPr lang="en-US"/>
              <a:t>Economic History Proseminar | UCLA Economics</a:t>
            </a:r>
            <a:endParaRPr lang="en-US" dirty="0"/>
          </a:p>
        </p:txBody>
      </p:sp>
      <p:sp>
        <p:nvSpPr>
          <p:cNvPr id="7" name="Slide Number Placeholder 6">
            <a:extLst>
              <a:ext uri="{FF2B5EF4-FFF2-40B4-BE49-F238E27FC236}">
                <a16:creationId xmlns:a16="http://schemas.microsoft.com/office/drawing/2014/main" id="{D20971C2-850B-5FCC-2173-2B0603A8E385}"/>
              </a:ext>
            </a:extLst>
          </p:cNvPr>
          <p:cNvSpPr>
            <a:spLocks noGrp="1"/>
          </p:cNvSpPr>
          <p:nvPr>
            <p:ph type="sldNum" sz="quarter" idx="12"/>
          </p:nvPr>
        </p:nvSpPr>
        <p:spPr/>
        <p:txBody>
          <a:bodyPr/>
          <a:lstStyle/>
          <a:p>
            <a:fld id="{2DF84B27-0798-412D-A00C-EF3F9A019123}" type="slidenum">
              <a:rPr lang="en-US" smtClean="0"/>
              <a:pPr/>
              <a:t>9</a:t>
            </a:fld>
            <a:r>
              <a:rPr lang="en-US"/>
              <a:t>/17</a:t>
            </a:r>
            <a:endParaRPr lang="en-US" dirty="0"/>
          </a:p>
        </p:txBody>
      </p:sp>
    </p:spTree>
    <p:extLst>
      <p:ext uri="{BB962C8B-B14F-4D97-AF65-F5344CB8AC3E}">
        <p14:creationId xmlns:p14="http://schemas.microsoft.com/office/powerpoint/2010/main" val="2759450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grpId="0" nodeType="withEffect">
                                  <p:stCondLst>
                                    <p:cond delay="0"/>
                                  </p:stCondLst>
                                  <p:childTnLst>
                                    <p:set>
                                      <p:cBhvr>
                                        <p:cTn id="6" dur="indefinite"/>
                                        <p:tgtEl>
                                          <p:spTgt spid="17"/>
                                        </p:tgtEl>
                                        <p:attrNameLst>
                                          <p:attrName>style.opacity</p:attrName>
                                        </p:attrNameLst>
                                      </p:cBhvr>
                                      <p:to>
                                        <p:strVal val="0.1"/>
                                      </p:to>
                                    </p:set>
                                    <p:animEffect filter="image" prLst="opacity: 0.1">
                                      <p:cBhvr rctx="IE">
                                        <p:cTn id="7" dur="indefinite"/>
                                        <p:tgtEl>
                                          <p:spTgt spid="17"/>
                                        </p:tgtEl>
                                      </p:cBhvr>
                                    </p:animEffect>
                                  </p:childTnLst>
                                </p:cTn>
                              </p:par>
                              <p:par>
                                <p:cTn id="8" presetID="9" presetClass="emph" presetSubtype="0" grpId="0" nodeType="withEffect">
                                  <p:stCondLst>
                                    <p:cond delay="0"/>
                                  </p:stCondLst>
                                  <p:childTnLst>
                                    <p:set>
                                      <p:cBhvr>
                                        <p:cTn id="9" dur="indefinite"/>
                                        <p:tgtEl>
                                          <p:spTgt spid="15"/>
                                        </p:tgtEl>
                                        <p:attrNameLst>
                                          <p:attrName>style.opacity</p:attrName>
                                        </p:attrNameLst>
                                      </p:cBhvr>
                                      <p:to>
                                        <p:strVal val="0.1"/>
                                      </p:to>
                                    </p:set>
                                    <p:animEffect filter="image" prLst="opacity: 0.1">
                                      <p:cBhvr rctx="IE">
                                        <p:cTn id="10" dur="indefinite"/>
                                        <p:tgtEl>
                                          <p:spTgt spid="15"/>
                                        </p:tgtEl>
                                      </p:cBhvr>
                                    </p:animEffect>
                                  </p:childTnLst>
                                </p:cTn>
                              </p:par>
                              <p:par>
                                <p:cTn id="11" presetID="9" presetClass="emph" presetSubtype="0" grpId="0" nodeType="withEffect">
                                  <p:stCondLst>
                                    <p:cond delay="0"/>
                                  </p:stCondLst>
                                  <p:childTnLst>
                                    <p:set>
                                      <p:cBhvr>
                                        <p:cTn id="12" dur="indefinite"/>
                                        <p:tgtEl>
                                          <p:spTgt spid="21"/>
                                        </p:tgtEl>
                                        <p:attrNameLst>
                                          <p:attrName>style.opacity</p:attrName>
                                        </p:attrNameLst>
                                      </p:cBhvr>
                                      <p:to>
                                        <p:strVal val="0.1"/>
                                      </p:to>
                                    </p:set>
                                    <p:animEffect filter="image" prLst="opacity: 0.1">
                                      <p:cBhvr rctx="IE">
                                        <p:cTn id="13" dur="indefinite"/>
                                        <p:tgtEl>
                                          <p:spTgt spid="21"/>
                                        </p:tgtEl>
                                      </p:cBhvr>
                                    </p:animEffect>
                                  </p:childTnLst>
                                </p:cTn>
                              </p:par>
                              <p:par>
                                <p:cTn id="14" presetID="9" presetClass="emph" presetSubtype="0" grpId="0" nodeType="withEffect">
                                  <p:stCondLst>
                                    <p:cond delay="0"/>
                                  </p:stCondLst>
                                  <p:childTnLst>
                                    <p:set>
                                      <p:cBhvr>
                                        <p:cTn id="15" dur="indefinite"/>
                                        <p:tgtEl>
                                          <p:spTgt spid="20"/>
                                        </p:tgtEl>
                                        <p:attrNameLst>
                                          <p:attrName>style.opacity</p:attrName>
                                        </p:attrNameLst>
                                      </p:cBhvr>
                                      <p:to>
                                        <p:strVal val="0.1"/>
                                      </p:to>
                                    </p:set>
                                    <p:animEffect filter="image" prLst="opacity: 0.1">
                                      <p:cBhvr rctx="IE">
                                        <p:cTn id="16" dur="indefinite"/>
                                        <p:tgtEl>
                                          <p:spTgt spid="20"/>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mph" presetSubtype="0" grpId="0" nodeType="clickEffect">
                                  <p:stCondLst>
                                    <p:cond delay="0"/>
                                  </p:stCondLst>
                                  <p:childTnLst>
                                    <p:set>
                                      <p:cBhvr>
                                        <p:cTn id="20" dur="indefinite"/>
                                        <p:tgtEl>
                                          <p:spTgt spid="3">
                                            <p:txEl>
                                              <p:pRg st="0" end="0"/>
                                            </p:txEl>
                                          </p:spTgt>
                                        </p:tgtEl>
                                        <p:attrNameLst>
                                          <p:attrName>style.opacity</p:attrName>
                                        </p:attrNameLst>
                                      </p:cBhvr>
                                      <p:to>
                                        <p:strVal val="0.1"/>
                                      </p:to>
                                    </p:set>
                                    <p:animEffect filter="image" prLst="opacity: 0.1">
                                      <p:cBhvr rctx="IE">
                                        <p:cTn id="21" dur="indefinite"/>
                                        <p:tgtEl>
                                          <p:spTgt spid="3">
                                            <p:txEl>
                                              <p:pRg st="0" end="0"/>
                                            </p:txEl>
                                          </p:spTgt>
                                        </p:tgtEl>
                                      </p:cBhvr>
                                    </p:animEffect>
                                  </p:childTnLst>
                                </p:cTn>
                              </p:par>
                              <p:par>
                                <p:cTn id="22" presetID="9" presetClass="emph" presetSubtype="0" grpId="0" nodeType="withEffect">
                                  <p:stCondLst>
                                    <p:cond delay="0"/>
                                  </p:stCondLst>
                                  <p:childTnLst>
                                    <p:set>
                                      <p:cBhvr>
                                        <p:cTn id="23" dur="indefinite"/>
                                        <p:tgtEl>
                                          <p:spTgt spid="3">
                                            <p:txEl>
                                              <p:pRg st="1" end="1"/>
                                            </p:txEl>
                                          </p:spTgt>
                                        </p:tgtEl>
                                        <p:attrNameLst>
                                          <p:attrName>style.opacity</p:attrName>
                                        </p:attrNameLst>
                                      </p:cBhvr>
                                      <p:to>
                                        <p:strVal val="0.1"/>
                                      </p:to>
                                    </p:set>
                                    <p:animEffect filter="image" prLst="opacity: 0.1">
                                      <p:cBhvr rctx="IE">
                                        <p:cTn id="24" dur="indefinite"/>
                                        <p:tgtEl>
                                          <p:spTgt spid="3">
                                            <p:txEl>
                                              <p:pRg st="1" end="1"/>
                                            </p:txEl>
                                          </p:spTgt>
                                        </p:tgtEl>
                                      </p:cBhvr>
                                    </p:animEffect>
                                  </p:childTnLst>
                                </p:cTn>
                              </p:par>
                              <p:par>
                                <p:cTn id="25" presetID="9" presetClass="emph" presetSubtype="0" grpId="0" nodeType="withEffect">
                                  <p:stCondLst>
                                    <p:cond delay="0"/>
                                  </p:stCondLst>
                                  <p:childTnLst>
                                    <p:set>
                                      <p:cBhvr>
                                        <p:cTn id="26" dur="indefinite"/>
                                        <p:tgtEl>
                                          <p:spTgt spid="3">
                                            <p:txEl>
                                              <p:pRg st="2" end="2"/>
                                            </p:txEl>
                                          </p:spTgt>
                                        </p:tgtEl>
                                        <p:attrNameLst>
                                          <p:attrName>style.opacity</p:attrName>
                                        </p:attrNameLst>
                                      </p:cBhvr>
                                      <p:to>
                                        <p:strVal val="0.1"/>
                                      </p:to>
                                    </p:set>
                                    <p:animEffect filter="image" prLst="opacity: 0.1">
                                      <p:cBhvr rctx="IE">
                                        <p:cTn id="27" dur="indefinite"/>
                                        <p:tgtEl>
                                          <p:spTgt spid="3">
                                            <p:txEl>
                                              <p:pRg st="2" end="2"/>
                                            </p:txEl>
                                          </p:spTgt>
                                        </p:tgtEl>
                                      </p:cBhvr>
                                    </p:animEffect>
                                  </p:childTnLst>
                                </p:cTn>
                              </p:par>
                              <p:par>
                                <p:cTn id="28" presetID="9" presetClass="emph" presetSubtype="0" grpId="1" nodeType="withEffect">
                                  <p:stCondLst>
                                    <p:cond delay="0"/>
                                  </p:stCondLst>
                                  <p:endCondLst>
                                    <p:cond evt="onNext" delay="0">
                                      <p:tgtEl>
                                        <p:sldTgt/>
                                      </p:tgtEl>
                                    </p:cond>
                                  </p:endCondLst>
                                  <p:childTnLst>
                                    <p:set>
                                      <p:cBhvr>
                                        <p:cTn id="29" dur="indefinite"/>
                                        <p:tgtEl>
                                          <p:spTgt spid="15"/>
                                        </p:tgtEl>
                                        <p:attrNameLst>
                                          <p:attrName>style.opacity</p:attrName>
                                        </p:attrNameLst>
                                      </p:cBhvr>
                                      <p:to>
                                        <p:strVal val="1"/>
                                      </p:to>
                                    </p:set>
                                    <p:animEffect filter="image" prLst="opacity: 1">
                                      <p:cBhvr rctx="IE">
                                        <p:cTn id="30" dur="indefinite"/>
                                        <p:tgtEl>
                                          <p:spTgt spid="15"/>
                                        </p:tgtEl>
                                      </p:cBhvr>
                                    </p:animEffect>
                                  </p:childTnLst>
                                </p:cTn>
                              </p:par>
                              <p:par>
                                <p:cTn id="31" presetID="3" presetClass="emph" presetSubtype="2" fill="hold" grpId="2" nodeType="withEffect">
                                  <p:stCondLst>
                                    <p:cond delay="0"/>
                                  </p:stCondLst>
                                  <p:childTnLst>
                                    <p:animClr clrSpc="rgb" dir="cw">
                                      <p:cBhvr override="childStyle">
                                        <p:cTn id="32" dur="10" fill="hold"/>
                                        <p:tgtEl>
                                          <p:spTgt spid="15"/>
                                        </p:tgtEl>
                                        <p:attrNameLst>
                                          <p:attrName>style.color</p:attrName>
                                        </p:attrNameLst>
                                      </p:cBhvr>
                                      <p:to>
                                        <a:srgbClr val="00B050"/>
                                      </p:to>
                                    </p:animClr>
                                  </p:childTnLst>
                                </p:cTn>
                              </p:par>
                              <p:par>
                                <p:cTn id="33" presetID="15" presetClass="emph" presetSubtype="0" grpId="3" nodeType="withEffect">
                                  <p:stCondLst>
                                    <p:cond delay="0"/>
                                  </p:stCondLst>
                                  <p:endCondLst>
                                    <p:cond evt="onNext" delay="0">
                                      <p:tgtEl>
                                        <p:sldTgt/>
                                      </p:tgtEl>
                                    </p:cond>
                                  </p:endCondLst>
                                  <p:childTnLst>
                                    <p:set>
                                      <p:cBhvr override="childStyle">
                                        <p:cTn id="34" dur="indefinite"/>
                                        <p:tgtEl>
                                          <p:spTgt spid="15"/>
                                        </p:tgtEl>
                                        <p:attrNameLst>
                                          <p:attrName>style.fontWeight</p:attrName>
                                        </p:attrNameLst>
                                      </p:cBhvr>
                                      <p:to>
                                        <p:strVal val="bold"/>
                                      </p:to>
                                    </p:set>
                                  </p:childTnLst>
                                </p:cTn>
                              </p:par>
                            </p:childTnLst>
                          </p:cTn>
                        </p:par>
                      </p:childTnLst>
                    </p:cTn>
                  </p:par>
                  <p:par>
                    <p:cTn id="35" fill="hold">
                      <p:stCondLst>
                        <p:cond delay="indefinite"/>
                      </p:stCondLst>
                      <p:childTnLst>
                        <p:par>
                          <p:cTn id="36" fill="hold">
                            <p:stCondLst>
                              <p:cond delay="0"/>
                            </p:stCondLst>
                            <p:childTnLst>
                              <p:par>
                                <p:cTn id="37" presetID="9" presetClass="emph" presetSubtype="0" grpId="1" nodeType="clickEffect">
                                  <p:stCondLst>
                                    <p:cond delay="0"/>
                                  </p:stCondLst>
                                  <p:endCondLst>
                                    <p:cond evt="onNext" delay="0">
                                      <p:tgtEl>
                                        <p:sldTgt/>
                                      </p:tgtEl>
                                    </p:cond>
                                  </p:endCondLst>
                                  <p:childTnLst>
                                    <p:set>
                                      <p:cBhvr>
                                        <p:cTn id="38" dur="indefinite"/>
                                        <p:tgtEl>
                                          <p:spTgt spid="17"/>
                                        </p:tgtEl>
                                        <p:attrNameLst>
                                          <p:attrName>style.opacity</p:attrName>
                                        </p:attrNameLst>
                                      </p:cBhvr>
                                      <p:to>
                                        <p:strVal val="1"/>
                                      </p:to>
                                    </p:set>
                                    <p:animEffect filter="image" prLst="opacity: 1">
                                      <p:cBhvr rctx="IE">
                                        <p:cTn id="39" dur="indefinite"/>
                                        <p:tgtEl>
                                          <p:spTgt spid="17"/>
                                        </p:tgtEl>
                                      </p:cBhvr>
                                    </p:animEffect>
                                  </p:childTnLst>
                                </p:cTn>
                              </p:par>
                              <p:par>
                                <p:cTn id="40" presetID="3" presetClass="emph" presetSubtype="2" fill="hold" grpId="4" nodeType="withEffect">
                                  <p:stCondLst>
                                    <p:cond delay="0"/>
                                  </p:stCondLst>
                                  <p:childTnLst>
                                    <p:animClr clrSpc="rgb" dir="cw">
                                      <p:cBhvr override="childStyle">
                                        <p:cTn id="41" dur="10" fill="hold"/>
                                        <p:tgtEl>
                                          <p:spTgt spid="15"/>
                                        </p:tgtEl>
                                        <p:attrNameLst>
                                          <p:attrName>style.color</p:attrName>
                                        </p:attrNameLst>
                                      </p:cBhvr>
                                      <p:to>
                                        <a:schemeClr val="tx1"/>
                                      </p:to>
                                    </p:animClr>
                                  </p:childTnLst>
                                </p:cTn>
                              </p:par>
                            </p:childTnLst>
                          </p:cTn>
                        </p:par>
                      </p:childTnLst>
                    </p:cTn>
                  </p:par>
                  <p:par>
                    <p:cTn id="42" fill="hold">
                      <p:stCondLst>
                        <p:cond delay="indefinite"/>
                      </p:stCondLst>
                      <p:childTnLst>
                        <p:par>
                          <p:cTn id="43" fill="hold">
                            <p:stCondLst>
                              <p:cond delay="0"/>
                            </p:stCondLst>
                            <p:childTnLst>
                              <p:par>
                                <p:cTn id="44" presetID="9" presetClass="emph" presetSubtype="0" grpId="1" nodeType="clickEffect">
                                  <p:stCondLst>
                                    <p:cond delay="0"/>
                                  </p:stCondLst>
                                  <p:endCondLst>
                                    <p:cond evt="onNext" delay="0">
                                      <p:tgtEl>
                                        <p:sldTgt/>
                                      </p:tgtEl>
                                    </p:cond>
                                  </p:endCondLst>
                                  <p:childTnLst>
                                    <p:set>
                                      <p:cBhvr>
                                        <p:cTn id="45" dur="indefinite"/>
                                        <p:tgtEl>
                                          <p:spTgt spid="20"/>
                                        </p:tgtEl>
                                        <p:attrNameLst>
                                          <p:attrName>style.opacity</p:attrName>
                                        </p:attrNameLst>
                                      </p:cBhvr>
                                      <p:to>
                                        <p:strVal val="1"/>
                                      </p:to>
                                    </p:set>
                                    <p:animEffect filter="image" prLst="opacity: 1">
                                      <p:cBhvr rctx="IE">
                                        <p:cTn id="46" dur="indefinite"/>
                                        <p:tgtEl>
                                          <p:spTgt spid="20"/>
                                        </p:tgtEl>
                                      </p:cBhvr>
                                    </p:animEffect>
                                  </p:childTnLst>
                                </p:cTn>
                              </p:par>
                            </p:childTnLst>
                          </p:cTn>
                        </p:par>
                      </p:childTnLst>
                    </p:cTn>
                  </p:par>
                  <p:par>
                    <p:cTn id="47" fill="hold">
                      <p:stCondLst>
                        <p:cond delay="indefinite"/>
                      </p:stCondLst>
                      <p:childTnLst>
                        <p:par>
                          <p:cTn id="48" fill="hold">
                            <p:stCondLst>
                              <p:cond delay="0"/>
                            </p:stCondLst>
                            <p:childTnLst>
                              <p:par>
                                <p:cTn id="49" presetID="9" presetClass="emph" presetSubtype="0" grpId="1" nodeType="clickEffect">
                                  <p:stCondLst>
                                    <p:cond delay="0"/>
                                  </p:stCondLst>
                                  <p:endCondLst>
                                    <p:cond evt="onNext" delay="0">
                                      <p:tgtEl>
                                        <p:sldTgt/>
                                      </p:tgtEl>
                                    </p:cond>
                                  </p:endCondLst>
                                  <p:childTnLst>
                                    <p:set>
                                      <p:cBhvr>
                                        <p:cTn id="50" dur="indefinite"/>
                                        <p:tgtEl>
                                          <p:spTgt spid="21"/>
                                        </p:tgtEl>
                                        <p:attrNameLst>
                                          <p:attrName>style.opacity</p:attrName>
                                        </p:attrNameLst>
                                      </p:cBhvr>
                                      <p:to>
                                        <p:strVal val="1"/>
                                      </p:to>
                                    </p:set>
                                    <p:animEffect filter="image" prLst="opacity: 1">
                                      <p:cBhvr rctx="IE">
                                        <p:cTn id="51" dur="indefinite"/>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15" grpId="0"/>
      <p:bldP spid="15" grpId="1"/>
      <p:bldP spid="15" grpId="2"/>
      <p:bldP spid="15" grpId="3"/>
      <p:bldP spid="15" grpId="4"/>
      <p:bldP spid="17" grpId="0"/>
      <p:bldP spid="17" grpId="1"/>
      <p:bldP spid="20" grpId="0"/>
      <p:bldP spid="20" grpId="1"/>
      <p:bldP spid="21" grpId="0"/>
      <p:bldP spid="21"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BB5DAB-37ED-B5C0-DB39-E42FF77ADFD9}"/>
              </a:ext>
            </a:extLst>
          </p:cNvPr>
          <p:cNvSpPr>
            <a:spLocks noGrp="1"/>
          </p:cNvSpPr>
          <p:nvPr>
            <p:ph type="title"/>
          </p:nvPr>
        </p:nvSpPr>
        <p:spPr/>
        <p:txBody>
          <a:bodyPr/>
          <a:lstStyle/>
          <a:p>
            <a:r>
              <a:rPr lang="en-US" dirty="0"/>
              <a:t>Views on vocational education</a:t>
            </a:r>
          </a:p>
        </p:txBody>
      </p:sp>
      <p:sp>
        <p:nvSpPr>
          <p:cNvPr id="3" name="Content Placeholder 2">
            <a:extLst>
              <a:ext uri="{FF2B5EF4-FFF2-40B4-BE49-F238E27FC236}">
                <a16:creationId xmlns:a16="http://schemas.microsoft.com/office/drawing/2014/main" id="{FEF58914-CDDC-9D4E-2554-B65D5FB4D39B}"/>
              </a:ext>
            </a:extLst>
          </p:cNvPr>
          <p:cNvSpPr>
            <a:spLocks noGrp="1"/>
          </p:cNvSpPr>
          <p:nvPr>
            <p:ph idx="1"/>
          </p:nvPr>
        </p:nvSpPr>
        <p:spPr>
          <a:xfrm>
            <a:off x="2722417" y="2159230"/>
            <a:ext cx="3373584" cy="2300839"/>
          </a:xfrm>
        </p:spPr>
        <p:txBody>
          <a:bodyPr>
            <a:normAutofit/>
          </a:bodyPr>
          <a:lstStyle/>
          <a:p>
            <a:pPr marL="0" indent="0">
              <a:buNone/>
            </a:pPr>
            <a:r>
              <a:rPr lang="en-US" u="sng" dirty="0"/>
              <a:t>Charles Prosser (1871-1952)</a:t>
            </a:r>
          </a:p>
          <a:p>
            <a:pPr>
              <a:buFontTx/>
              <a:buChar char="-"/>
            </a:pPr>
            <a:r>
              <a:rPr lang="en-US" dirty="0"/>
              <a:t> “Father of Vocational Education” in U.S.</a:t>
            </a:r>
          </a:p>
          <a:p>
            <a:pPr>
              <a:buFontTx/>
              <a:buChar char="-"/>
            </a:pPr>
            <a:r>
              <a:rPr lang="en-US" dirty="0"/>
              <a:t> Designed Smith-Hughes Act</a:t>
            </a:r>
          </a:p>
          <a:p>
            <a:pPr>
              <a:buFontTx/>
              <a:buChar char="-"/>
            </a:pPr>
            <a:r>
              <a:rPr lang="en-US" dirty="0"/>
              <a:t> Supported segregated vocational track</a:t>
            </a:r>
          </a:p>
          <a:p>
            <a:pPr>
              <a:buFontTx/>
              <a:buChar char="-"/>
            </a:pPr>
            <a:endParaRPr lang="en-US" dirty="0"/>
          </a:p>
        </p:txBody>
      </p:sp>
      <p:pic>
        <p:nvPicPr>
          <p:cNvPr id="19" name="Picture 18" descr="A person in a suit&#10;&#10;Description automatically generated with medium confidence">
            <a:extLst>
              <a:ext uri="{FF2B5EF4-FFF2-40B4-BE49-F238E27FC236}">
                <a16:creationId xmlns:a16="http://schemas.microsoft.com/office/drawing/2014/main" id="{E6BFBE42-7A51-7463-712B-CE44575A4D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9446" y="2107277"/>
            <a:ext cx="2232121" cy="3013364"/>
          </a:xfrm>
          <a:prstGeom prst="rect">
            <a:avLst/>
          </a:prstGeom>
        </p:spPr>
      </p:pic>
      <p:pic>
        <p:nvPicPr>
          <p:cNvPr id="21" name="Picture 20" descr="A person with a mustache and glasses&#10;&#10;Description automatically generated with medium confidence">
            <a:extLst>
              <a:ext uri="{FF2B5EF4-FFF2-40B4-BE49-F238E27FC236}">
                <a16:creationId xmlns:a16="http://schemas.microsoft.com/office/drawing/2014/main" id="{91BB242B-6381-EE02-0549-156270614D86}"/>
              </a:ext>
            </a:extLst>
          </p:cNvPr>
          <p:cNvPicPr>
            <a:picLocks noChangeAspect="1"/>
          </p:cNvPicPr>
          <p:nvPr/>
        </p:nvPicPr>
        <p:blipFill rotWithShape="1">
          <a:blip r:embed="rId4">
            <a:extLst>
              <a:ext uri="{28A0092B-C50C-407E-A947-70E740481C1C}">
                <a14:useLocalDpi xmlns:a14="http://schemas.microsoft.com/office/drawing/2010/main" val="0"/>
              </a:ext>
            </a:extLst>
          </a:blip>
          <a:srcRect b="1128"/>
          <a:stretch/>
        </p:blipFill>
        <p:spPr>
          <a:xfrm>
            <a:off x="6521257" y="2107277"/>
            <a:ext cx="2232121" cy="3013364"/>
          </a:xfrm>
          <a:prstGeom prst="rect">
            <a:avLst/>
          </a:prstGeom>
        </p:spPr>
      </p:pic>
      <p:sp>
        <p:nvSpPr>
          <p:cNvPr id="22" name="Content Placeholder 2">
            <a:extLst>
              <a:ext uri="{FF2B5EF4-FFF2-40B4-BE49-F238E27FC236}">
                <a16:creationId xmlns:a16="http://schemas.microsoft.com/office/drawing/2014/main" id="{CE79CE7E-F0DA-2553-BF72-236E8B86C4DE}"/>
              </a:ext>
            </a:extLst>
          </p:cNvPr>
          <p:cNvSpPr txBox="1">
            <a:spLocks/>
          </p:cNvSpPr>
          <p:nvPr/>
        </p:nvSpPr>
        <p:spPr>
          <a:xfrm>
            <a:off x="8908475" y="2159230"/>
            <a:ext cx="3207326" cy="2080261"/>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Font typeface="Calibri" panose="020F0502020204030204" pitchFamily="34" charset="0"/>
              <a:buNone/>
            </a:pPr>
            <a:r>
              <a:rPr lang="en-US" u="sng" dirty="0"/>
              <a:t>John Dewey (1859-1952)</a:t>
            </a:r>
          </a:p>
          <a:p>
            <a:pPr>
              <a:buFontTx/>
              <a:buChar char="-"/>
            </a:pPr>
            <a:r>
              <a:rPr lang="en-US" dirty="0"/>
              <a:t> Co-founder, American Federation of Teachers</a:t>
            </a:r>
          </a:p>
          <a:p>
            <a:pPr>
              <a:buFontTx/>
              <a:buChar char="-"/>
            </a:pPr>
            <a:r>
              <a:rPr lang="en-US" dirty="0"/>
              <a:t> Democracy in education</a:t>
            </a:r>
          </a:p>
          <a:p>
            <a:pPr>
              <a:buFontTx/>
              <a:buChar char="-"/>
            </a:pPr>
            <a:r>
              <a:rPr lang="en-US" dirty="0"/>
              <a:t> Opposed dual track </a:t>
            </a:r>
          </a:p>
        </p:txBody>
      </p:sp>
      <p:sp>
        <p:nvSpPr>
          <p:cNvPr id="23" name="TextBox 22">
            <a:extLst>
              <a:ext uri="{FF2B5EF4-FFF2-40B4-BE49-F238E27FC236}">
                <a16:creationId xmlns:a16="http://schemas.microsoft.com/office/drawing/2014/main" id="{7FD7AEE0-2FA3-405D-43EF-65D7EE2D65BD}"/>
              </a:ext>
            </a:extLst>
          </p:cNvPr>
          <p:cNvSpPr txBox="1"/>
          <p:nvPr/>
        </p:nvSpPr>
        <p:spPr>
          <a:xfrm>
            <a:off x="2591567" y="4542236"/>
            <a:ext cx="2701636" cy="400110"/>
          </a:xfrm>
          <a:prstGeom prst="rect">
            <a:avLst/>
          </a:prstGeom>
          <a:noFill/>
        </p:spPr>
        <p:txBody>
          <a:bodyPr wrap="square" rtlCol="0">
            <a:spAutoFit/>
          </a:bodyPr>
          <a:lstStyle/>
          <a:p>
            <a:pPr algn="ctr"/>
            <a:r>
              <a:rPr lang="en-US" sz="2000" i="1" dirty="0">
                <a:solidFill>
                  <a:schemeClr val="tx1">
                    <a:lumMod val="75000"/>
                    <a:lumOff val="25000"/>
                  </a:schemeClr>
                </a:solidFill>
              </a:rPr>
              <a:t>Teach</a:t>
            </a:r>
            <a:r>
              <a:rPr lang="en-US" sz="2000" i="1" dirty="0"/>
              <a:t> a vocation</a:t>
            </a:r>
          </a:p>
        </p:txBody>
      </p:sp>
      <p:sp>
        <p:nvSpPr>
          <p:cNvPr id="24" name="TextBox 23">
            <a:extLst>
              <a:ext uri="{FF2B5EF4-FFF2-40B4-BE49-F238E27FC236}">
                <a16:creationId xmlns:a16="http://schemas.microsoft.com/office/drawing/2014/main" id="{A6124AFF-3E05-7BC4-B48B-A5192FFC3AEC}"/>
              </a:ext>
            </a:extLst>
          </p:cNvPr>
          <p:cNvSpPr txBox="1"/>
          <p:nvPr/>
        </p:nvSpPr>
        <p:spPr>
          <a:xfrm>
            <a:off x="8857283" y="4550258"/>
            <a:ext cx="3003741" cy="400110"/>
          </a:xfrm>
          <a:prstGeom prst="rect">
            <a:avLst/>
          </a:prstGeom>
          <a:noFill/>
        </p:spPr>
        <p:txBody>
          <a:bodyPr wrap="square" rtlCol="0">
            <a:spAutoFit/>
          </a:bodyPr>
          <a:lstStyle/>
          <a:p>
            <a:pPr algn="ctr"/>
            <a:r>
              <a:rPr lang="en-US" sz="2000" i="1" dirty="0"/>
              <a:t>Teach </a:t>
            </a:r>
            <a:r>
              <a:rPr lang="en-US" sz="2000" i="1" u="sng" dirty="0"/>
              <a:t>through</a:t>
            </a:r>
            <a:r>
              <a:rPr lang="en-US" sz="2000" i="1" dirty="0"/>
              <a:t> a </a:t>
            </a:r>
            <a:r>
              <a:rPr lang="en-US" sz="2000" dirty="0">
                <a:solidFill>
                  <a:schemeClr val="tx1">
                    <a:lumMod val="75000"/>
                    <a:lumOff val="25000"/>
                  </a:schemeClr>
                </a:solidFill>
              </a:rPr>
              <a:t>vocation</a:t>
            </a:r>
          </a:p>
        </p:txBody>
      </p:sp>
      <p:sp>
        <p:nvSpPr>
          <p:cNvPr id="4" name="Date Placeholder 3">
            <a:extLst>
              <a:ext uri="{FF2B5EF4-FFF2-40B4-BE49-F238E27FC236}">
                <a16:creationId xmlns:a16="http://schemas.microsoft.com/office/drawing/2014/main" id="{2FC5F9DA-E823-8171-D0DE-8AD65FD296BB}"/>
              </a:ext>
            </a:extLst>
          </p:cNvPr>
          <p:cNvSpPr>
            <a:spLocks noGrp="1"/>
          </p:cNvSpPr>
          <p:nvPr>
            <p:ph type="dt" sz="half" idx="10"/>
          </p:nvPr>
        </p:nvSpPr>
        <p:spPr/>
        <p:txBody>
          <a:bodyPr/>
          <a:lstStyle/>
          <a:p>
            <a:r>
              <a:rPr lang="en-US"/>
              <a:t>October 31, 2023</a:t>
            </a:r>
            <a:endParaRPr lang="en-US" dirty="0"/>
          </a:p>
        </p:txBody>
      </p:sp>
      <p:sp>
        <p:nvSpPr>
          <p:cNvPr id="6" name="Footer Placeholder 5">
            <a:extLst>
              <a:ext uri="{FF2B5EF4-FFF2-40B4-BE49-F238E27FC236}">
                <a16:creationId xmlns:a16="http://schemas.microsoft.com/office/drawing/2014/main" id="{C718A234-BCFD-BC69-4CEF-23C5CE84F95B}"/>
              </a:ext>
            </a:extLst>
          </p:cNvPr>
          <p:cNvSpPr>
            <a:spLocks noGrp="1"/>
          </p:cNvSpPr>
          <p:nvPr>
            <p:ph type="ftr" sz="quarter" idx="11"/>
          </p:nvPr>
        </p:nvSpPr>
        <p:spPr/>
        <p:txBody>
          <a:bodyPr/>
          <a:lstStyle/>
          <a:p>
            <a:r>
              <a:rPr lang="en-US"/>
              <a:t>Economic History Proseminar | UCLA Economics</a:t>
            </a:r>
            <a:endParaRPr lang="en-US" dirty="0"/>
          </a:p>
        </p:txBody>
      </p:sp>
      <p:sp>
        <p:nvSpPr>
          <p:cNvPr id="7" name="Slide Number Placeholder 6">
            <a:extLst>
              <a:ext uri="{FF2B5EF4-FFF2-40B4-BE49-F238E27FC236}">
                <a16:creationId xmlns:a16="http://schemas.microsoft.com/office/drawing/2014/main" id="{7508CEA4-938B-C1FE-6565-36E1B0A5FC5A}"/>
              </a:ext>
            </a:extLst>
          </p:cNvPr>
          <p:cNvSpPr>
            <a:spLocks noGrp="1"/>
          </p:cNvSpPr>
          <p:nvPr>
            <p:ph type="sldNum" sz="quarter" idx="12"/>
          </p:nvPr>
        </p:nvSpPr>
        <p:spPr/>
        <p:txBody>
          <a:bodyPr/>
          <a:lstStyle/>
          <a:p>
            <a:fld id="{2DF84B27-0798-412D-A00C-EF3F9A019123}" type="slidenum">
              <a:rPr lang="en-US" smtClean="0"/>
              <a:pPr/>
              <a:t>10</a:t>
            </a:fld>
            <a:r>
              <a:rPr lang="en-US"/>
              <a:t>/27</a:t>
            </a:r>
            <a:endParaRPr lang="en-US" dirty="0"/>
          </a:p>
        </p:txBody>
      </p:sp>
    </p:spTree>
    <p:extLst>
      <p:ext uri="{BB962C8B-B14F-4D97-AF65-F5344CB8AC3E}">
        <p14:creationId xmlns:p14="http://schemas.microsoft.com/office/powerpoint/2010/main" val="18370721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2">
                                            <p:txEl>
                                              <p:pRg st="0" end="0"/>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2">
                                            <p:txEl>
                                              <p:pRg st="1" end="1"/>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xEl>
                                              <p:pRg st="2" end="2"/>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4"/>
                                        </p:tgtEl>
                                        <p:attrNameLst>
                                          <p:attrName>style.visibility</p:attrName>
                                        </p:attrNameLst>
                                      </p:cBhvr>
                                      <p:to>
                                        <p:strVal val="visible"/>
                                      </p:to>
                                    </p:set>
                                  </p:childTnLst>
                                </p:cTn>
                              </p:par>
                              <p:par>
                                <p:cTn id="29" presetID="3" presetClass="emph" presetSubtype="2" fill="hold" grpId="1" nodeType="withEffect">
                                  <p:stCondLst>
                                    <p:cond delay="0"/>
                                  </p:stCondLst>
                                  <p:childTnLst>
                                    <p:animClr clrSpc="rgb" dir="cw">
                                      <p:cBhvr override="childStyle">
                                        <p:cTn id="30" dur="10" fill="hold"/>
                                        <p:tgtEl>
                                          <p:spTgt spid="23"/>
                                        </p:tgtEl>
                                        <p:attrNameLst>
                                          <p:attrName>style.color</p:attrName>
                                        </p:attrNameLst>
                                      </p:cBhvr>
                                      <p:to>
                                        <a:srgbClr val="FF0000"/>
                                      </p:to>
                                    </p:animClr>
                                  </p:childTnLst>
                                </p:cTn>
                              </p:par>
                              <p:par>
                                <p:cTn id="31" presetID="3" presetClass="emph" presetSubtype="2" fill="hold" grpId="1" nodeType="withEffect">
                                  <p:stCondLst>
                                    <p:cond delay="0"/>
                                  </p:stCondLst>
                                  <p:childTnLst>
                                    <p:animClr clrSpc="rgb" dir="cw">
                                      <p:cBhvr override="childStyle">
                                        <p:cTn id="32" dur="10" fill="hold"/>
                                        <p:tgtEl>
                                          <p:spTgt spid="24"/>
                                        </p:tgtEl>
                                        <p:attrNameLst>
                                          <p:attrName>style.color</p:attrName>
                                        </p:attrNameLst>
                                      </p:cBhvr>
                                      <p:to>
                                        <a:srgbClr val="FF0000"/>
                                      </p:to>
                                    </p:animClr>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22" grpId="0" uiExpand="1" build="allAtOnce"/>
      <p:bldP spid="23" grpId="0"/>
      <p:bldP spid="23" grpId="1"/>
      <p:bldP spid="24" grpId="0"/>
      <p:bldP spid="24"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a:t>
            </a:r>
          </a:p>
        </p:txBody>
      </p:sp>
      <p:sp>
        <p:nvSpPr>
          <p:cNvPr id="5" name="Content Placeholder 4">
            <a:extLst>
              <a:ext uri="{FF2B5EF4-FFF2-40B4-BE49-F238E27FC236}">
                <a16:creationId xmlns:a16="http://schemas.microsoft.com/office/drawing/2014/main" id="{B5C8D075-2992-5920-A426-32B94D672AE7}"/>
              </a:ext>
            </a:extLst>
          </p:cNvPr>
          <p:cNvSpPr>
            <a:spLocks noGrp="1"/>
          </p:cNvSpPr>
          <p:nvPr>
            <p:ph idx="1"/>
          </p:nvPr>
        </p:nvSpPr>
        <p:spPr>
          <a:xfrm>
            <a:off x="1097280" y="1845734"/>
            <a:ext cx="10058400" cy="1344275"/>
          </a:xfrm>
          <a:solidFill>
            <a:schemeClr val="accent2">
              <a:lumMod val="20000"/>
              <a:lumOff val="80000"/>
            </a:schemeClr>
          </a:solidFill>
        </p:spPr>
        <p:txBody>
          <a:bodyPr>
            <a:normAutofit/>
          </a:bodyPr>
          <a:lstStyle/>
          <a:p>
            <a:pPr algn="just"/>
            <a:r>
              <a:rPr lang="en-US" i="1" dirty="0"/>
              <a:t>An Act to provide for the promotion of vocational education; to provide for cooperation with the States in the promotion of such education in agriculture and the trades and industries; to provide for cooperation with the States in the preparation of teachers of vocational subjects; and to appropriate money and regulate its expenditure – February 23, 1917, Ch. 114, §1, 39 Stat. 929 </a:t>
            </a:r>
          </a:p>
        </p:txBody>
      </p:sp>
      <p:sp>
        <p:nvSpPr>
          <p:cNvPr id="6" name="TextBox 5">
            <a:extLst>
              <a:ext uri="{FF2B5EF4-FFF2-40B4-BE49-F238E27FC236}">
                <a16:creationId xmlns:a16="http://schemas.microsoft.com/office/drawing/2014/main" id="{8A0EE8E4-56AF-AE38-B528-E689D953D462}"/>
              </a:ext>
            </a:extLst>
          </p:cNvPr>
          <p:cNvSpPr txBox="1"/>
          <p:nvPr/>
        </p:nvSpPr>
        <p:spPr>
          <a:xfrm>
            <a:off x="716973" y="3667992"/>
            <a:ext cx="5288972" cy="2308324"/>
          </a:xfrm>
          <a:prstGeom prst="rect">
            <a:avLst/>
          </a:prstGeom>
          <a:noFill/>
        </p:spPr>
        <p:txBody>
          <a:bodyPr wrap="square" rtlCol="0">
            <a:spAutoFit/>
          </a:bodyPr>
          <a:lstStyle/>
          <a:p>
            <a:r>
              <a:rPr lang="en-US" dirty="0"/>
              <a:t>$7 million annually to the States</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Times New Roman" panose="02020603050405020304" pitchFamily="18" charset="0"/>
              </a:rPr>
              <a:t>S</a:t>
            </a:r>
            <a:r>
              <a:rPr lang="en-US" dirty="0">
                <a:effectLst/>
                <a:latin typeface="Calibri" panose="020F0502020204030204" pitchFamily="34" charset="0"/>
                <a:ea typeface="Calibri" panose="020F0502020204030204" pitchFamily="34" charset="0"/>
                <a:cs typeface="Times New Roman" panose="02020603050405020304" pitchFamily="18" charset="0"/>
              </a:rPr>
              <a:t>alaries of teachers, supervisors, or directors </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a:t>
            </a:r>
            <a:r>
              <a:rPr lang="en-US" dirty="0">
                <a:effectLst/>
                <a:latin typeface="Calibri" panose="020F0502020204030204" pitchFamily="34" charset="0"/>
                <a:ea typeface="Calibri" panose="020F0502020204030204" pitchFamily="34" charset="0"/>
                <a:cs typeface="Times New Roman" panose="02020603050405020304" pitchFamily="18" charset="0"/>
              </a:rPr>
              <a:t>gricultural subjects</a:t>
            </a:r>
          </a:p>
          <a:p>
            <a:pPr marL="742950" lvl="1" indent="-285750">
              <a:buFont typeface="Arial" panose="020B0604020202020204" pitchFamily="34" charset="0"/>
              <a:buChar char="•"/>
            </a:pPr>
            <a:r>
              <a:rPr lang="en-US" dirty="0"/>
              <a:t>$3 million </a:t>
            </a:r>
            <a:r>
              <a:rPr lang="en-US" dirty="0">
                <a:sym typeface="Wingdings" panose="05000000000000000000" pitchFamily="2" charset="2"/>
              </a:rPr>
              <a:t> </a:t>
            </a:r>
            <a:r>
              <a:rPr lang="en-US" dirty="0">
                <a:effectLst/>
                <a:latin typeface="Calibri" panose="020F0502020204030204" pitchFamily="34" charset="0"/>
                <a:ea typeface="Calibri" panose="020F0502020204030204" pitchFamily="34" charset="0"/>
                <a:cs typeface="Times New Roman" panose="02020603050405020304" pitchFamily="18" charset="0"/>
              </a:rPr>
              <a:t>trade, home economics, &amp; industrial subjects</a:t>
            </a:r>
          </a:p>
          <a:p>
            <a:pPr marL="285750" indent="-285750">
              <a:buFont typeface="Arial" panose="020B0604020202020204" pitchFamily="34" charset="0"/>
              <a:buChar char="•"/>
            </a:pPr>
            <a:r>
              <a:rPr lang="en-US" sz="1800" dirty="0">
                <a:effectLst/>
                <a:latin typeface="Calibri" panose="020F0502020204030204" pitchFamily="34" charset="0"/>
                <a:ea typeface="Calibri" panose="020F0502020204030204" pitchFamily="34" charset="0"/>
                <a:cs typeface="Times New Roman" panose="02020603050405020304" pitchFamily="18" charset="0"/>
              </a:rPr>
              <a:t>Preparing teachers, supervisors, and directors</a:t>
            </a:r>
          </a:p>
          <a:p>
            <a:pPr marL="742950" lvl="1"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$1 million</a:t>
            </a:r>
            <a:endParaRPr lang="en-US" dirty="0"/>
          </a:p>
          <a:p>
            <a:pPr marL="742950" lvl="1" indent="-285750">
              <a:buFont typeface="Arial" panose="020B0604020202020204" pitchFamily="34" charset="0"/>
              <a:buChar char="•"/>
            </a:pPr>
            <a:endParaRPr lang="en-US" dirty="0"/>
          </a:p>
        </p:txBody>
      </p:sp>
      <p:sp>
        <p:nvSpPr>
          <p:cNvPr id="7" name="TextBox 6">
            <a:extLst>
              <a:ext uri="{FF2B5EF4-FFF2-40B4-BE49-F238E27FC236}">
                <a16:creationId xmlns:a16="http://schemas.microsoft.com/office/drawing/2014/main" id="{2E6E4CF2-1531-D106-FD0F-4F779EFFCF7A}"/>
              </a:ext>
            </a:extLst>
          </p:cNvPr>
          <p:cNvSpPr txBox="1"/>
          <p:nvPr/>
        </p:nvSpPr>
        <p:spPr>
          <a:xfrm>
            <a:off x="6186057" y="3667992"/>
            <a:ext cx="5701143" cy="2308324"/>
          </a:xfrm>
          <a:prstGeom prst="rect">
            <a:avLst/>
          </a:prstGeom>
          <a:noFill/>
        </p:spPr>
        <p:txBody>
          <a:bodyPr wrap="square" rtlCol="0">
            <a:spAutoFit/>
          </a:bodyPr>
          <a:lstStyle/>
          <a:p>
            <a:pPr algn="ctr"/>
            <a:r>
              <a:rPr lang="en-US" dirty="0">
                <a:effectLst/>
                <a:latin typeface="Calibri" panose="020F0502020204030204" pitchFamily="34" charset="0"/>
                <a:ea typeface="Calibri" panose="020F0502020204030204" pitchFamily="34" charset="0"/>
                <a:cs typeface="Times New Roman" panose="02020603050405020304" pitchFamily="18" charset="0"/>
              </a:rPr>
              <a:t>Fund allocation rules</a:t>
            </a:r>
          </a:p>
          <a:p>
            <a:pPr marL="285750" indent="-285750">
              <a:buFont typeface="Arial" panose="020B0604020202020204" pitchFamily="34" charset="0"/>
              <a:buChar char="•"/>
            </a:pPr>
            <a:r>
              <a:rPr lang="en-US" dirty="0">
                <a:effectLst/>
                <a:latin typeface="Calibri" panose="020F0502020204030204" pitchFamily="34" charset="0"/>
                <a:ea typeface="Calibri" panose="020F0502020204030204" pitchFamily="34" charset="0"/>
                <a:cs typeface="Times New Roman" panose="02020603050405020304" pitchFamily="18" charset="0"/>
              </a:rPr>
              <a:t>Agricultural </a:t>
            </a:r>
            <a:r>
              <a:rPr lang="en-US" dirty="0">
                <a:sym typeface="Wingdings" panose="05000000000000000000" pitchFamily="2" charset="2"/>
              </a:rPr>
              <a:t> ratio of rural pop. to total U.S. rural</a:t>
            </a:r>
          </a:p>
          <a:p>
            <a:pPr marL="285750" indent="-285750">
              <a:buFont typeface="Arial" panose="020B0604020202020204" pitchFamily="34" charset="0"/>
              <a:buChar char="•"/>
            </a:pPr>
            <a:endParaRPr lang="en-US" dirty="0">
              <a:latin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Trade/Home Econ/Industrial </a:t>
            </a:r>
            <a:r>
              <a:rPr lang="en-US" dirty="0">
                <a:latin typeface="Calibri" panose="020F0502020204030204" pitchFamily="34" charset="0"/>
                <a:cs typeface="Times New Roman" panose="02020603050405020304" pitchFamily="18" charset="0"/>
                <a:sym typeface="Wingdings" panose="05000000000000000000" pitchFamily="2" charset="2"/>
              </a:rPr>
              <a:t> </a:t>
            </a:r>
            <a:r>
              <a:rPr lang="en-US" sz="1800" dirty="0">
                <a:effectLst/>
                <a:latin typeface="Calibri" panose="020F0502020204030204" pitchFamily="34" charset="0"/>
                <a:ea typeface="Calibri" panose="020F0502020204030204" pitchFamily="34" charset="0"/>
                <a:cs typeface="Times New Roman" panose="02020603050405020304" pitchFamily="18" charset="0"/>
              </a:rPr>
              <a:t>ratio of urban pop. to total U.S. urban</a:t>
            </a: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285750" indent="-285750">
              <a:buFont typeface="Arial" panose="020B0604020202020204" pitchFamily="34" charset="0"/>
              <a:buChar char="•"/>
            </a:pPr>
            <a:r>
              <a:rPr lang="en-US" dirty="0">
                <a:latin typeface="Calibri" panose="020F0502020204030204" pitchFamily="34" charset="0"/>
                <a:cs typeface="Times New Roman" panose="02020603050405020304" pitchFamily="18" charset="0"/>
              </a:rPr>
              <a:t>Teacher training </a:t>
            </a:r>
            <a:r>
              <a:rPr lang="en-US" dirty="0">
                <a:latin typeface="Calibri" panose="020F0502020204030204" pitchFamily="34" charset="0"/>
                <a:cs typeface="Times New Roman" panose="02020603050405020304" pitchFamily="18" charset="0"/>
                <a:sym typeface="Wingdings" panose="05000000000000000000" pitchFamily="2" charset="2"/>
              </a:rPr>
              <a:t> ratio of population to total U.S. </a:t>
            </a:r>
            <a:endParaRPr lang="en-US" dirty="0"/>
          </a:p>
          <a:p>
            <a:pPr marL="742950" lvl="1" indent="-285750">
              <a:buFont typeface="Arial" panose="020B0604020202020204" pitchFamily="34" charset="0"/>
              <a:buChar char="•"/>
            </a:pPr>
            <a:endParaRPr lang="en-US" dirty="0"/>
          </a:p>
        </p:txBody>
      </p:sp>
      <p:sp>
        <p:nvSpPr>
          <p:cNvPr id="3" name="Date Placeholder 2">
            <a:extLst>
              <a:ext uri="{FF2B5EF4-FFF2-40B4-BE49-F238E27FC236}">
                <a16:creationId xmlns:a16="http://schemas.microsoft.com/office/drawing/2014/main" id="{A7D92D6D-D543-1A53-2C9B-8E966D381446}"/>
              </a:ext>
            </a:extLst>
          </p:cNvPr>
          <p:cNvSpPr>
            <a:spLocks noGrp="1"/>
          </p:cNvSpPr>
          <p:nvPr>
            <p:ph type="dt" sz="half" idx="10"/>
          </p:nvPr>
        </p:nvSpPr>
        <p:spPr/>
        <p:txBody>
          <a:bodyPr/>
          <a:lstStyle/>
          <a:p>
            <a:r>
              <a:rPr lang="en-US"/>
              <a:t>October 31, 2023</a:t>
            </a:r>
            <a:endParaRPr lang="en-US" dirty="0"/>
          </a:p>
        </p:txBody>
      </p:sp>
      <p:sp>
        <p:nvSpPr>
          <p:cNvPr id="10" name="Footer Placeholder 9">
            <a:extLst>
              <a:ext uri="{FF2B5EF4-FFF2-40B4-BE49-F238E27FC236}">
                <a16:creationId xmlns:a16="http://schemas.microsoft.com/office/drawing/2014/main" id="{BBDAEFF6-AE33-78C3-E402-78D372309069}"/>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8B4B465C-3007-050D-3A4C-AEAEAEAF0484}"/>
              </a:ext>
            </a:extLst>
          </p:cNvPr>
          <p:cNvSpPr>
            <a:spLocks noGrp="1"/>
          </p:cNvSpPr>
          <p:nvPr>
            <p:ph type="sldNum" sz="quarter" idx="12"/>
          </p:nvPr>
        </p:nvSpPr>
        <p:spPr/>
        <p:txBody>
          <a:bodyPr/>
          <a:lstStyle/>
          <a:p>
            <a:fld id="{2DF84B27-0798-412D-A00C-EF3F9A019123}" type="slidenum">
              <a:rPr lang="en-US" smtClean="0"/>
              <a:pPr/>
              <a:t>11</a:t>
            </a:fld>
            <a:r>
              <a:rPr lang="en-US"/>
              <a:t>/27</a:t>
            </a:r>
            <a:endParaRPr lang="en-US" dirty="0"/>
          </a:p>
        </p:txBody>
      </p:sp>
    </p:spTree>
    <p:extLst>
      <p:ext uri="{BB962C8B-B14F-4D97-AF65-F5344CB8AC3E}">
        <p14:creationId xmlns:p14="http://schemas.microsoft.com/office/powerpoint/2010/main" val="20727114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Smith-Hughes Act provisions (cont.)</a:t>
            </a:r>
          </a:p>
        </p:txBody>
      </p:sp>
      <p:sp>
        <p:nvSpPr>
          <p:cNvPr id="13" name="Content Placeholder 2">
            <a:extLst>
              <a:ext uri="{FF2B5EF4-FFF2-40B4-BE49-F238E27FC236}">
                <a16:creationId xmlns:a16="http://schemas.microsoft.com/office/drawing/2014/main" id="{5B228F2B-D344-AC86-CD05-5FC7725E5E33}"/>
              </a:ext>
            </a:extLst>
          </p:cNvPr>
          <p:cNvSpPr>
            <a:spLocks noGrp="1"/>
          </p:cNvSpPr>
          <p:nvPr>
            <p:ph idx="1"/>
          </p:nvPr>
        </p:nvSpPr>
        <p:spPr>
          <a:xfrm>
            <a:off x="1097280" y="1845734"/>
            <a:ext cx="10058400" cy="4023360"/>
          </a:xfrm>
        </p:spPr>
        <p:txBody>
          <a:bodyPr>
            <a:normAutofit fontScale="92500" lnSpcReduction="10000"/>
          </a:bodyPr>
          <a:lstStyle/>
          <a:p>
            <a:r>
              <a:rPr lang="en-US" dirty="0"/>
              <a:t>Established Federal Board of Vocational Education (1917-1946)</a:t>
            </a:r>
          </a:p>
          <a:p>
            <a:pPr lvl="1"/>
            <a:r>
              <a:rPr lang="en-US" dirty="0"/>
              <a:t>Unprecedented oversight of secondary education</a:t>
            </a:r>
          </a:p>
          <a:p>
            <a:pPr marL="201168" lvl="1" indent="0">
              <a:buNone/>
            </a:pPr>
            <a:endParaRPr lang="en-US" dirty="0"/>
          </a:p>
          <a:p>
            <a:r>
              <a:rPr lang="en-US" dirty="0"/>
              <a:t>State boards of vocational education</a:t>
            </a:r>
          </a:p>
          <a:p>
            <a:pPr lvl="1"/>
            <a:r>
              <a:rPr lang="en-US" dirty="0"/>
              <a:t>Prepare plans for fund use</a:t>
            </a:r>
          </a:p>
          <a:p>
            <a:pPr lvl="1"/>
            <a:r>
              <a:rPr lang="en-US" dirty="0"/>
              <a:t>Annual report to Congress work done + receipts/expenditures</a:t>
            </a:r>
          </a:p>
          <a:p>
            <a:pPr lvl="1"/>
            <a:r>
              <a:rPr lang="en-US" dirty="0"/>
              <a:t>Match Federal dollar amount</a:t>
            </a:r>
          </a:p>
          <a:p>
            <a:pPr lvl="1"/>
            <a:endParaRPr lang="en-US" dirty="0"/>
          </a:p>
          <a:p>
            <a:r>
              <a:rPr lang="en-US" dirty="0"/>
              <a:t>School requirements:</a:t>
            </a:r>
          </a:p>
          <a:p>
            <a:pPr lvl="1"/>
            <a:r>
              <a:rPr lang="en-US" dirty="0"/>
              <a:t>Under public supervision</a:t>
            </a:r>
          </a:p>
          <a:p>
            <a:pPr lvl="1"/>
            <a:r>
              <a:rPr lang="en-US" dirty="0"/>
              <a:t>Make students “fit for useful employment” </a:t>
            </a:r>
          </a:p>
          <a:p>
            <a:pPr lvl="1"/>
            <a:r>
              <a:rPr lang="en-US" dirty="0"/>
              <a:t>Less than college grade</a:t>
            </a:r>
          </a:p>
          <a:p>
            <a:pPr lvl="1"/>
            <a:r>
              <a:rPr lang="en-US" dirty="0"/>
              <a:t>Students over 14 years</a:t>
            </a:r>
          </a:p>
          <a:p>
            <a:endParaRPr lang="en-US" dirty="0"/>
          </a:p>
          <a:p>
            <a:endParaRPr lang="en-US" dirty="0"/>
          </a:p>
          <a:p>
            <a:endParaRPr lang="en-US" dirty="0"/>
          </a:p>
        </p:txBody>
      </p:sp>
      <p:sp>
        <p:nvSpPr>
          <p:cNvPr id="3" name="Date Placeholder 2">
            <a:extLst>
              <a:ext uri="{FF2B5EF4-FFF2-40B4-BE49-F238E27FC236}">
                <a16:creationId xmlns:a16="http://schemas.microsoft.com/office/drawing/2014/main" id="{1CA24221-7CCA-397D-16FC-85A93FA108A3}"/>
              </a:ext>
            </a:extLst>
          </p:cNvPr>
          <p:cNvSpPr>
            <a:spLocks noGrp="1"/>
          </p:cNvSpPr>
          <p:nvPr>
            <p:ph type="dt" sz="half" idx="10"/>
          </p:nvPr>
        </p:nvSpPr>
        <p:spPr/>
        <p:txBody>
          <a:bodyPr/>
          <a:lstStyle/>
          <a:p>
            <a:r>
              <a:rPr lang="en-US"/>
              <a:t>October 31, 2023</a:t>
            </a:r>
            <a:endParaRPr lang="en-US" dirty="0"/>
          </a:p>
        </p:txBody>
      </p:sp>
      <p:sp>
        <p:nvSpPr>
          <p:cNvPr id="7" name="Footer Placeholder 6">
            <a:extLst>
              <a:ext uri="{FF2B5EF4-FFF2-40B4-BE49-F238E27FC236}">
                <a16:creationId xmlns:a16="http://schemas.microsoft.com/office/drawing/2014/main" id="{1604759E-18E7-D749-3360-9706F2C0AD6C}"/>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4CF091E2-E41E-9F29-F7E8-D9FF629FCAC5}"/>
              </a:ext>
            </a:extLst>
          </p:cNvPr>
          <p:cNvSpPr>
            <a:spLocks noGrp="1"/>
          </p:cNvSpPr>
          <p:nvPr>
            <p:ph type="sldNum" sz="quarter" idx="12"/>
          </p:nvPr>
        </p:nvSpPr>
        <p:spPr/>
        <p:txBody>
          <a:bodyPr/>
          <a:lstStyle/>
          <a:p>
            <a:fld id="{2DF84B27-0798-412D-A00C-EF3F9A019123}" type="slidenum">
              <a:rPr lang="en-US" smtClean="0"/>
              <a:pPr/>
              <a:t>12</a:t>
            </a:fld>
            <a:r>
              <a:rPr lang="en-US"/>
              <a:t>/27</a:t>
            </a:r>
            <a:endParaRPr lang="en-US" dirty="0"/>
          </a:p>
        </p:txBody>
      </p:sp>
    </p:spTree>
    <p:extLst>
      <p:ext uri="{BB962C8B-B14F-4D97-AF65-F5344CB8AC3E}">
        <p14:creationId xmlns:p14="http://schemas.microsoft.com/office/powerpoint/2010/main" val="4052917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xEl>
                                              <p:pRg st="11" end="11"/>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Use of funds by the States</a:t>
            </a:r>
          </a:p>
        </p:txBody>
      </p:sp>
      <p:sp>
        <p:nvSpPr>
          <p:cNvPr id="3" name="Date Placeholder 2">
            <a:extLst>
              <a:ext uri="{FF2B5EF4-FFF2-40B4-BE49-F238E27FC236}">
                <a16:creationId xmlns:a16="http://schemas.microsoft.com/office/drawing/2014/main" id="{F4CD64D7-587C-B203-E4F3-AC976F04F29C}"/>
              </a:ext>
            </a:extLst>
          </p:cNvPr>
          <p:cNvSpPr>
            <a:spLocks noGrp="1"/>
          </p:cNvSpPr>
          <p:nvPr>
            <p:ph type="dt" sz="half" idx="10"/>
          </p:nvPr>
        </p:nvSpPr>
        <p:spPr/>
        <p:txBody>
          <a:bodyPr/>
          <a:lstStyle/>
          <a:p>
            <a:r>
              <a:rPr lang="en-US"/>
              <a:t>October 31, 2023</a:t>
            </a:r>
            <a:endParaRPr lang="en-US" dirty="0"/>
          </a:p>
        </p:txBody>
      </p:sp>
      <p:graphicFrame>
        <p:nvGraphicFramePr>
          <p:cNvPr id="6" name="Chart 5">
            <a:extLst>
              <a:ext uri="{FF2B5EF4-FFF2-40B4-BE49-F238E27FC236}">
                <a16:creationId xmlns:a16="http://schemas.microsoft.com/office/drawing/2014/main" id="{B3970255-FCE9-4380-8EB0-9EE99B1E7A2D}"/>
              </a:ext>
            </a:extLst>
          </p:cNvPr>
          <p:cNvGraphicFramePr>
            <a:graphicFrameLocks/>
          </p:cNvGraphicFramePr>
          <p:nvPr>
            <p:extLst>
              <p:ext uri="{D42A27DB-BD31-4B8C-83A1-F6EECF244321}">
                <p14:modId xmlns:p14="http://schemas.microsoft.com/office/powerpoint/2010/main" val="3497696798"/>
              </p:ext>
            </p:extLst>
          </p:nvPr>
        </p:nvGraphicFramePr>
        <p:xfrm>
          <a:off x="1990899" y="1797993"/>
          <a:ext cx="8271162" cy="4473381"/>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682E45A1-5AF6-7C5D-FBD3-6BAB9C441DD7}"/>
              </a:ext>
            </a:extLst>
          </p:cNvPr>
          <p:cNvSpPr txBox="1"/>
          <p:nvPr/>
        </p:nvSpPr>
        <p:spPr>
          <a:xfrm>
            <a:off x="1417341" y="608296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61B12936-B6F3-9F32-22B8-22155642F53A}"/>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AEA78069-F4BE-764A-B5AF-0CF46A2CE1FD}"/>
              </a:ext>
            </a:extLst>
          </p:cNvPr>
          <p:cNvSpPr>
            <a:spLocks noGrp="1"/>
          </p:cNvSpPr>
          <p:nvPr>
            <p:ph type="sldNum" sz="quarter" idx="12"/>
          </p:nvPr>
        </p:nvSpPr>
        <p:spPr/>
        <p:txBody>
          <a:bodyPr/>
          <a:lstStyle/>
          <a:p>
            <a:fld id="{2DF84B27-0798-412D-A00C-EF3F9A019123}" type="slidenum">
              <a:rPr lang="en-US" smtClean="0"/>
              <a:pPr/>
              <a:t>13</a:t>
            </a:fld>
            <a:r>
              <a:rPr lang="en-US"/>
              <a:t>/27</a:t>
            </a:r>
            <a:endParaRPr lang="en-US" dirty="0"/>
          </a:p>
        </p:txBody>
      </p:sp>
    </p:spTree>
    <p:extLst>
      <p:ext uri="{BB962C8B-B14F-4D97-AF65-F5344CB8AC3E}">
        <p14:creationId xmlns:p14="http://schemas.microsoft.com/office/powerpoint/2010/main" val="1845926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Early expansions of vocational subjects</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893579" cy="1022157"/>
          </a:xfrm>
        </p:spPr>
        <p:txBody>
          <a:bodyPr>
            <a:normAutofit/>
          </a:bodyPr>
          <a:lstStyle/>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1916132"/>
            <a:ext cx="8893579" cy="1149812"/>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1917 Smith-Hughes Act</a:t>
            </a:r>
          </a:p>
          <a:p>
            <a:pPr lvl="1"/>
            <a:r>
              <a:rPr lang="en-US" sz="1600" dirty="0">
                <a:solidFill>
                  <a:schemeClr val="tx1"/>
                </a:solidFill>
              </a:rPr>
              <a:t>Promotion of vocational education in agriculture, trade/industrial education, and home economics</a:t>
            </a:r>
          </a:p>
          <a:p>
            <a:pPr lvl="1"/>
            <a:r>
              <a:rPr lang="en-US" sz="1600" dirty="0">
                <a:solidFill>
                  <a:schemeClr val="tx1"/>
                </a:solidFill>
              </a:rPr>
              <a:t>Explicitly below college level</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7" name="TextBox 16">
            <a:extLst>
              <a:ext uri="{FF2B5EF4-FFF2-40B4-BE49-F238E27FC236}">
                <a16:creationId xmlns:a16="http://schemas.microsoft.com/office/drawing/2014/main" id="{BB18CBE7-6AAF-76C5-9714-BFC5B944F448}"/>
              </a:ext>
            </a:extLst>
          </p:cNvPr>
          <p:cNvSpPr txBox="1"/>
          <p:nvPr/>
        </p:nvSpPr>
        <p:spPr>
          <a:xfrm>
            <a:off x="1187681" y="3192385"/>
            <a:ext cx="8893579" cy="62169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en-US" dirty="0"/>
          </a:p>
        </p:txBody>
      </p:sp>
      <p:sp>
        <p:nvSpPr>
          <p:cNvPr id="19" name="TextBox 18">
            <a:hlinkClick r:id="rId3" action="ppaction://hlinksldjump"/>
            <a:extLst>
              <a:ext uri="{FF2B5EF4-FFF2-40B4-BE49-F238E27FC236}">
                <a16:creationId xmlns:a16="http://schemas.microsoft.com/office/drawing/2014/main" id="{949AA4D2-B495-99D2-2527-74A25A33F9DB}"/>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More legislation</a:t>
            </a:r>
          </a:p>
        </p:txBody>
      </p:sp>
      <p:sp>
        <p:nvSpPr>
          <p:cNvPr id="20" name="TextBox 19">
            <a:extLst>
              <a:ext uri="{FF2B5EF4-FFF2-40B4-BE49-F238E27FC236}">
                <a16:creationId xmlns:a16="http://schemas.microsoft.com/office/drawing/2014/main" id="{72D2E24E-3FC5-544D-77DF-4C97B88DD1A9}"/>
              </a:ext>
            </a:extLst>
          </p:cNvPr>
          <p:cNvSpPr txBox="1"/>
          <p:nvPr/>
        </p:nvSpPr>
        <p:spPr>
          <a:xfrm>
            <a:off x="1187681" y="3250113"/>
            <a:ext cx="8893579" cy="905597"/>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1936 George-</a:t>
            </a:r>
            <a:r>
              <a:rPr lang="en-US" dirty="0" err="1"/>
              <a:t>Deen</a:t>
            </a:r>
            <a:r>
              <a:rPr lang="en-US" dirty="0"/>
              <a:t> Act</a:t>
            </a:r>
          </a:p>
          <a:p>
            <a:pPr lvl="1"/>
            <a:r>
              <a:rPr lang="en-US" dirty="0"/>
              <a:t>Increased to $14 million</a:t>
            </a:r>
          </a:p>
          <a:p>
            <a:pPr lvl="1"/>
            <a:r>
              <a:rPr lang="en-US" dirty="0"/>
              <a:t>Expanded to “distributive occupations” </a:t>
            </a:r>
            <a:r>
              <a:rPr lang="en-US" dirty="0">
                <a:sym typeface="Wingdings" panose="05000000000000000000" pitchFamily="2" charset="2"/>
              </a:rPr>
              <a:t> e.g., retail sales, store managers, purchasing agents </a:t>
            </a:r>
            <a:endParaRPr lang="en-US" dirty="0"/>
          </a:p>
          <a:p>
            <a:endParaRPr lang="en-US" dirty="0"/>
          </a:p>
        </p:txBody>
      </p:sp>
      <p:sp>
        <p:nvSpPr>
          <p:cNvPr id="21" name="TextBox 20">
            <a:extLst>
              <a:ext uri="{FF2B5EF4-FFF2-40B4-BE49-F238E27FC236}">
                <a16:creationId xmlns:a16="http://schemas.microsoft.com/office/drawing/2014/main" id="{7E31D106-59F1-6D47-9FED-4126E500AD97}"/>
              </a:ext>
            </a:extLst>
          </p:cNvPr>
          <p:cNvSpPr txBox="1"/>
          <p:nvPr/>
        </p:nvSpPr>
        <p:spPr>
          <a:xfrm>
            <a:off x="1187681" y="4828885"/>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endParaRPr lang="en-US" dirty="0"/>
          </a:p>
        </p:txBody>
      </p:sp>
      <p:sp>
        <p:nvSpPr>
          <p:cNvPr id="4" name="Date Placeholder 3">
            <a:extLst>
              <a:ext uri="{FF2B5EF4-FFF2-40B4-BE49-F238E27FC236}">
                <a16:creationId xmlns:a16="http://schemas.microsoft.com/office/drawing/2014/main" id="{14F2B3D1-7551-24EA-3E35-24FBE031F90D}"/>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FB9675E3-CE5C-5571-11A7-BC16BF9F5851}"/>
              </a:ext>
            </a:extLst>
          </p:cNvPr>
          <p:cNvSpPr>
            <a:spLocks noGrp="1"/>
          </p:cNvSpPr>
          <p:nvPr>
            <p:ph type="ftr" sz="quarter" idx="11"/>
          </p:nvPr>
        </p:nvSpPr>
        <p:spPr/>
        <p:txBody>
          <a:bodyPr/>
          <a:lstStyle/>
          <a:p>
            <a:r>
              <a:rPr lang="en-US"/>
              <a:t>Economic History Proseminar | UCLA Economics</a:t>
            </a:r>
            <a:endParaRPr lang="en-US" dirty="0"/>
          </a:p>
        </p:txBody>
      </p:sp>
      <p:sp>
        <p:nvSpPr>
          <p:cNvPr id="9" name="TextBox 8">
            <a:extLst>
              <a:ext uri="{FF2B5EF4-FFF2-40B4-BE49-F238E27FC236}">
                <a16:creationId xmlns:a16="http://schemas.microsoft.com/office/drawing/2014/main" id="{3728F752-7AF5-7432-41D9-3C96D08C3E11}"/>
              </a:ext>
            </a:extLst>
          </p:cNvPr>
          <p:cNvSpPr txBox="1"/>
          <p:nvPr/>
        </p:nvSpPr>
        <p:spPr>
          <a:xfrm>
            <a:off x="1187681" y="4559331"/>
            <a:ext cx="8893579" cy="587500"/>
          </a:xfrm>
          <a:prstGeom prst="rect">
            <a:avLst/>
          </a:prstGeom>
        </p:spPr>
        <p:txBody>
          <a:bodyPr vert="horz" lIns="0" tIns="45720" rIns="0" bIns="45720" rtlCol="0">
            <a:noAutofit/>
          </a:bodyPr>
          <a:lstStyle>
            <a:defPPr>
              <a:defRPr lang="en-US"/>
            </a:defPPr>
            <a:lvl1pPr indent="0" defTabSz="914400">
              <a:lnSpc>
                <a:spcPct val="90000"/>
              </a:lnSpc>
              <a:spcBef>
                <a:spcPts val="1200"/>
              </a:spcBef>
              <a:spcAft>
                <a:spcPts val="200"/>
              </a:spcAft>
              <a:buClr>
                <a:schemeClr val="accent1"/>
              </a:buClr>
              <a:buSzPct val="100000"/>
              <a:buFont typeface="Calibri" panose="020F0502020204030204" pitchFamily="34" charset="0"/>
              <a:buNone/>
              <a:defRPr sz="1600"/>
            </a:lvl1pPr>
            <a:lvl2pPr marL="384048" lvl="1" indent="-182880" defTabSz="914400">
              <a:lnSpc>
                <a:spcPct val="90000"/>
              </a:lnSpc>
              <a:spcBef>
                <a:spcPts val="200"/>
              </a:spcBef>
              <a:spcAft>
                <a:spcPts val="400"/>
              </a:spcAft>
              <a:buClr>
                <a:schemeClr val="accent1"/>
              </a:buClr>
              <a:buFont typeface="Calibri" pitchFamily="34" charset="0"/>
              <a:buChar char="◦"/>
              <a:defRPr sz="1600"/>
            </a:lvl2pPr>
            <a:lvl3pPr marL="56692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3pPr>
            <a:lvl4pPr marL="74980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4pPr>
            <a:lvl5pPr marL="932688" indent="-18288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5pPr>
            <a:lvl6pPr marL="11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6pPr>
            <a:lvl7pPr marL="13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7pPr>
            <a:lvl8pPr marL="15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8pPr>
            <a:lvl9pPr marL="1700000" indent="-228600" defTabSz="914400">
              <a:lnSpc>
                <a:spcPct val="90000"/>
              </a:lnSpc>
              <a:spcBef>
                <a:spcPts val="200"/>
              </a:spcBef>
              <a:spcAft>
                <a:spcPts val="400"/>
              </a:spcAft>
              <a:buClr>
                <a:schemeClr val="accent1"/>
              </a:buClr>
              <a:buFont typeface="Calibri" pitchFamily="34" charset="0"/>
              <a:buChar char="◦"/>
              <a:defRPr sz="1400">
                <a:solidFill>
                  <a:schemeClr val="tx1">
                    <a:lumMod val="75000"/>
                    <a:lumOff val="25000"/>
                  </a:schemeClr>
                </a:solidFill>
              </a:defRPr>
            </a:lvl9pPr>
          </a:lstStyle>
          <a:p>
            <a:r>
              <a:rPr lang="en-US" dirty="0"/>
              <a:t>1956 Health Amendments Act</a:t>
            </a:r>
          </a:p>
          <a:p>
            <a:pPr lvl="1"/>
            <a:r>
              <a:rPr lang="en-US" dirty="0"/>
              <a:t>Expanded to “practical nurse training”</a:t>
            </a:r>
          </a:p>
        </p:txBody>
      </p:sp>
      <p:sp>
        <p:nvSpPr>
          <p:cNvPr id="5" name="Slide Number Placeholder 4">
            <a:extLst>
              <a:ext uri="{FF2B5EF4-FFF2-40B4-BE49-F238E27FC236}">
                <a16:creationId xmlns:a16="http://schemas.microsoft.com/office/drawing/2014/main" id="{152123B5-8F24-9908-4FBC-2669CAE97BBC}"/>
              </a:ext>
            </a:extLst>
          </p:cNvPr>
          <p:cNvSpPr>
            <a:spLocks noGrp="1"/>
          </p:cNvSpPr>
          <p:nvPr>
            <p:ph type="sldNum" sz="quarter" idx="12"/>
          </p:nvPr>
        </p:nvSpPr>
        <p:spPr/>
        <p:txBody>
          <a:bodyPr/>
          <a:lstStyle/>
          <a:p>
            <a:fld id="{2DF84B27-0798-412D-A00C-EF3F9A019123}" type="slidenum">
              <a:rPr lang="en-US" smtClean="0"/>
              <a:pPr/>
              <a:t>14</a:t>
            </a:fld>
            <a:r>
              <a:rPr lang="en-US"/>
              <a:t>/27</a:t>
            </a:r>
            <a:endParaRPr lang="en-US" dirty="0"/>
          </a:p>
        </p:txBody>
      </p:sp>
    </p:spTree>
    <p:extLst>
      <p:ext uri="{BB962C8B-B14F-4D97-AF65-F5344CB8AC3E}">
        <p14:creationId xmlns:p14="http://schemas.microsoft.com/office/powerpoint/2010/main" val="15486542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First four decades of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a:t>October 31, 2023</a:t>
            </a:r>
            <a:endParaRPr lang="en-US" dirty="0"/>
          </a:p>
        </p:txBody>
      </p:sp>
      <p:graphicFrame>
        <p:nvGraphicFramePr>
          <p:cNvPr id="4" name="Chart 3">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3486793760"/>
              </p:ext>
            </p:extLst>
          </p:nvPr>
        </p:nvGraphicFramePr>
        <p:xfrm>
          <a:off x="2454234" y="1847553"/>
          <a:ext cx="7272338" cy="4305300"/>
        </p:xfrm>
        <a:graphic>
          <a:graphicData uri="http://schemas.openxmlformats.org/drawingml/2006/chart">
            <c:chart xmlns:c="http://schemas.openxmlformats.org/drawingml/2006/chart" xmlns:r="http://schemas.openxmlformats.org/officeDocument/2006/relationships" r:id="rId3"/>
          </a:graphicData>
        </a:graphic>
      </p:graphicFrame>
      <p:sp>
        <p:nvSpPr>
          <p:cNvPr id="8" name="Footer Placeholder 7">
            <a:extLst>
              <a:ext uri="{FF2B5EF4-FFF2-40B4-BE49-F238E27FC236}">
                <a16:creationId xmlns:a16="http://schemas.microsoft.com/office/drawing/2014/main" id="{47F0D131-EC8A-3E40-7414-FBEE1489C4CD}"/>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9F5AC264-37F2-C0F1-5584-516692270FE1}"/>
              </a:ext>
            </a:extLst>
          </p:cNvPr>
          <p:cNvSpPr>
            <a:spLocks noGrp="1"/>
          </p:cNvSpPr>
          <p:nvPr>
            <p:ph type="sldNum" sz="quarter" idx="12"/>
          </p:nvPr>
        </p:nvSpPr>
        <p:spPr/>
        <p:txBody>
          <a:bodyPr/>
          <a:lstStyle/>
          <a:p>
            <a:fld id="{2DF84B27-0798-412D-A00C-EF3F9A019123}" type="slidenum">
              <a:rPr lang="en-US" smtClean="0"/>
              <a:pPr/>
              <a:t>15</a:t>
            </a:fld>
            <a:r>
              <a:rPr lang="en-US"/>
              <a:t>/27</a:t>
            </a:r>
            <a:endParaRPr lang="en-US" dirty="0"/>
          </a:p>
        </p:txBody>
      </p:sp>
    </p:spTree>
    <p:extLst>
      <p:ext uri="{BB962C8B-B14F-4D97-AF65-F5344CB8AC3E}">
        <p14:creationId xmlns:p14="http://schemas.microsoft.com/office/powerpoint/2010/main" val="17001275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Relative to total H.S. enrollment</a:t>
            </a:r>
          </a:p>
        </p:txBody>
      </p:sp>
      <p:sp>
        <p:nvSpPr>
          <p:cNvPr id="11" name="TextBox 1">
            <a:extLst>
              <a:ext uri="{FF2B5EF4-FFF2-40B4-BE49-F238E27FC236}">
                <a16:creationId xmlns:a16="http://schemas.microsoft.com/office/drawing/2014/main" id="{DE0B2B11-95FC-6006-3ED1-E7E764BB0184}"/>
              </a:ext>
            </a:extLst>
          </p:cNvPr>
          <p:cNvSpPr txBox="1"/>
          <p:nvPr/>
        </p:nvSpPr>
        <p:spPr>
          <a:xfrm>
            <a:off x="2465428" y="615285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3" name="Date Placeholder 2">
            <a:extLst>
              <a:ext uri="{FF2B5EF4-FFF2-40B4-BE49-F238E27FC236}">
                <a16:creationId xmlns:a16="http://schemas.microsoft.com/office/drawing/2014/main" id="{080A3993-7F4B-C3AA-814F-21A7CC4334E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47F0D131-EC8A-3E40-7414-FBEE1489C4CD}"/>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9F5AC264-37F2-C0F1-5584-516692270FE1}"/>
              </a:ext>
            </a:extLst>
          </p:cNvPr>
          <p:cNvSpPr>
            <a:spLocks noGrp="1"/>
          </p:cNvSpPr>
          <p:nvPr>
            <p:ph type="sldNum" sz="quarter" idx="12"/>
          </p:nvPr>
        </p:nvSpPr>
        <p:spPr/>
        <p:txBody>
          <a:bodyPr/>
          <a:lstStyle/>
          <a:p>
            <a:fld id="{2DF84B27-0798-412D-A00C-EF3F9A019123}" type="slidenum">
              <a:rPr lang="en-US" smtClean="0"/>
              <a:pPr/>
              <a:t>16</a:t>
            </a:fld>
            <a:r>
              <a:rPr lang="en-US"/>
              <a:t>/27</a:t>
            </a:r>
            <a:endParaRPr lang="en-US" dirty="0"/>
          </a:p>
        </p:txBody>
      </p:sp>
      <p:graphicFrame>
        <p:nvGraphicFramePr>
          <p:cNvPr id="6" name="Chart 5">
            <a:extLst>
              <a:ext uri="{FF2B5EF4-FFF2-40B4-BE49-F238E27FC236}">
                <a16:creationId xmlns:a16="http://schemas.microsoft.com/office/drawing/2014/main" id="{4F1ED542-6A32-9179-7F94-E1F731568BC6}"/>
              </a:ext>
            </a:extLst>
          </p:cNvPr>
          <p:cNvGraphicFramePr>
            <a:graphicFrameLocks/>
          </p:cNvGraphicFramePr>
          <p:nvPr>
            <p:extLst>
              <p:ext uri="{D42A27DB-BD31-4B8C-83A1-F6EECF244321}">
                <p14:modId xmlns:p14="http://schemas.microsoft.com/office/powerpoint/2010/main" val="219987070"/>
              </p:ext>
            </p:extLst>
          </p:nvPr>
        </p:nvGraphicFramePr>
        <p:xfrm>
          <a:off x="2345675" y="1838702"/>
          <a:ext cx="7272338" cy="43053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3913413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Expenditures per dollar of Federal</a:t>
            </a:r>
          </a:p>
        </p:txBody>
      </p:sp>
      <p:sp>
        <p:nvSpPr>
          <p:cNvPr id="19" name="TextBox 1">
            <a:extLst>
              <a:ext uri="{FF2B5EF4-FFF2-40B4-BE49-F238E27FC236}">
                <a16:creationId xmlns:a16="http://schemas.microsoft.com/office/drawing/2014/main" id="{CCC6395B-F0B5-5B7B-1870-08FF8E21CD07}"/>
              </a:ext>
            </a:extLst>
          </p:cNvPr>
          <p:cNvSpPr txBox="1"/>
          <p:nvPr/>
        </p:nvSpPr>
        <p:spPr>
          <a:xfrm>
            <a:off x="2303363" y="6150887"/>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Education (1950).</a:t>
            </a:r>
          </a:p>
        </p:txBody>
      </p:sp>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October 31, 2023</a:t>
            </a:r>
            <a:endParaRPr lang="en-US" dirty="0"/>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p:txBody>
          <a:bodyPr/>
          <a:lstStyle/>
          <a:p>
            <a:r>
              <a:rPr lang="en-US"/>
              <a:t>Economic History Proseminar | UCLA Economics</a:t>
            </a:r>
            <a:endParaRPr lang="en-US" dirty="0"/>
          </a:p>
        </p:txBody>
      </p:sp>
      <p:pic>
        <p:nvPicPr>
          <p:cNvPr id="14" name="Content Placeholder 13">
            <a:extLst>
              <a:ext uri="{FF2B5EF4-FFF2-40B4-BE49-F238E27FC236}">
                <a16:creationId xmlns:a16="http://schemas.microsoft.com/office/drawing/2014/main" id="{CED30EDF-5890-F831-57C4-1F110B9B2994}"/>
              </a:ext>
            </a:extLst>
          </p:cNvPr>
          <p:cNvPicPr>
            <a:picLocks noGrp="1" noChangeAspect="1"/>
          </p:cNvPicPr>
          <p:nvPr>
            <p:ph idx="1"/>
          </p:nvPr>
        </p:nvPicPr>
        <p:blipFill>
          <a:blip r:embed="rId3"/>
          <a:stretch>
            <a:fillRect/>
          </a:stretch>
        </p:blipFill>
        <p:spPr>
          <a:xfrm>
            <a:off x="2303363" y="1774510"/>
            <a:ext cx="7585273" cy="4444301"/>
          </a:xfrm>
          <a:prstGeom prst="rect">
            <a:avLst/>
          </a:prstGeom>
        </p:spPr>
      </p:pic>
      <p:sp>
        <p:nvSpPr>
          <p:cNvPr id="4" name="Slide Number Placeholder 3">
            <a:extLst>
              <a:ext uri="{FF2B5EF4-FFF2-40B4-BE49-F238E27FC236}">
                <a16:creationId xmlns:a16="http://schemas.microsoft.com/office/drawing/2014/main" id="{785DFDB9-FEC3-E1D5-F951-8E93E4FB35B4}"/>
              </a:ext>
            </a:extLst>
          </p:cNvPr>
          <p:cNvSpPr>
            <a:spLocks noGrp="1"/>
          </p:cNvSpPr>
          <p:nvPr>
            <p:ph type="sldNum" sz="quarter" idx="12"/>
          </p:nvPr>
        </p:nvSpPr>
        <p:spPr/>
        <p:txBody>
          <a:bodyPr/>
          <a:lstStyle/>
          <a:p>
            <a:fld id="{2DF84B27-0798-412D-A00C-EF3F9A019123}" type="slidenum">
              <a:rPr lang="en-US" smtClean="0"/>
              <a:pPr/>
              <a:t>17</a:t>
            </a:fld>
            <a:r>
              <a:rPr lang="en-US"/>
              <a:t>/27</a:t>
            </a:r>
            <a:endParaRPr lang="en-US" dirty="0"/>
          </a:p>
        </p:txBody>
      </p:sp>
    </p:spTree>
    <p:extLst>
      <p:ext uri="{BB962C8B-B14F-4D97-AF65-F5344CB8AC3E}">
        <p14:creationId xmlns:p14="http://schemas.microsoft.com/office/powerpoint/2010/main" val="39781963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Public data sources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5" name="Content Placeholder 4">
            <a:extLst>
              <a:ext uri="{FF2B5EF4-FFF2-40B4-BE49-F238E27FC236}">
                <a16:creationId xmlns:a16="http://schemas.microsoft.com/office/drawing/2014/main" id="{C137F3AF-4DDA-B02A-545D-93B428C29E00}"/>
              </a:ext>
            </a:extLst>
          </p:cNvPr>
          <p:cNvSpPr>
            <a:spLocks noGrp="1"/>
          </p:cNvSpPr>
          <p:nvPr>
            <p:ph idx="1"/>
          </p:nvPr>
        </p:nvSpPr>
        <p:spPr/>
        <p:txBody>
          <a:bodyPr/>
          <a:lstStyle/>
          <a:p>
            <a:r>
              <a:rPr lang="en-US" u="sng" dirty="0"/>
              <a:t>U.S. Census</a:t>
            </a:r>
          </a:p>
          <a:p>
            <a:pPr>
              <a:buFont typeface="Arial" panose="020B0604020202020204" pitchFamily="34" charset="0"/>
              <a:buChar char="•"/>
            </a:pPr>
            <a:r>
              <a:rPr lang="en-US" dirty="0"/>
              <a:t> 1970</a:t>
            </a:r>
          </a:p>
          <a:p>
            <a:pPr>
              <a:buFont typeface="Arial" panose="020B0604020202020204" pitchFamily="34" charset="0"/>
              <a:buChar char="•"/>
            </a:pPr>
            <a:r>
              <a:rPr lang="en-US" dirty="0"/>
              <a:t> Key variable: vocational training </a:t>
            </a:r>
            <a:r>
              <a:rPr lang="en-US" i="1" dirty="0"/>
              <a:t>(SCHLVOC)</a:t>
            </a:r>
          </a:p>
          <a:p>
            <a:pPr lvl="1">
              <a:buFont typeface="Arial" panose="020B0604020202020204" pitchFamily="34" charset="0"/>
              <a:buChar char="•"/>
            </a:pPr>
            <a:r>
              <a:rPr lang="en-US" dirty="0"/>
              <a:t>Ever completed a vocational training program + main field of training.</a:t>
            </a:r>
          </a:p>
          <a:p>
            <a:pPr lvl="1">
              <a:buFont typeface="Arial" panose="020B0604020202020204" pitchFamily="34" charset="0"/>
              <a:buChar char="•"/>
            </a:pPr>
            <a:r>
              <a:rPr lang="en-US" dirty="0"/>
              <a:t>Special high school programs, apprenticeships, business, nursing, and trade schools, technical institutes, and armed forces schools.</a:t>
            </a:r>
          </a:p>
          <a:p>
            <a:pPr lvl="1">
              <a:buFont typeface="Arial" panose="020B0604020202020204" pitchFamily="34" charset="0"/>
              <a:buChar char="•"/>
            </a:pPr>
            <a:endParaRPr lang="en-US" i="1" dirty="0"/>
          </a:p>
          <a:p>
            <a:pPr>
              <a:buFont typeface="Arial" panose="020B0604020202020204" pitchFamily="34" charset="0"/>
              <a:buChar char="•"/>
            </a:pPr>
            <a:r>
              <a:rPr lang="en-US" dirty="0"/>
              <a:t> Compare birth cohorts </a:t>
            </a:r>
          </a:p>
          <a:p>
            <a:pPr>
              <a:buFont typeface="Arial" panose="020B0604020202020204" pitchFamily="34" charset="0"/>
              <a:buChar char="•"/>
            </a:pPr>
            <a:endParaRPr lang="en-US" dirty="0"/>
          </a:p>
          <a:p>
            <a:pPr marL="0" indent="0">
              <a:buNone/>
            </a:pPr>
            <a:endParaRPr lang="en-US" u="sng" dirty="0"/>
          </a:p>
          <a:p>
            <a:pPr marL="0" indent="0">
              <a:buNone/>
            </a:pP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18</a:t>
            </a:fld>
            <a:r>
              <a:rPr lang="en-US"/>
              <a:t>/27</a:t>
            </a:r>
            <a:endParaRPr lang="en-US" dirty="0"/>
          </a:p>
        </p:txBody>
      </p:sp>
    </p:spTree>
    <p:extLst>
      <p:ext uri="{BB962C8B-B14F-4D97-AF65-F5344CB8AC3E}">
        <p14:creationId xmlns:p14="http://schemas.microsoft.com/office/powerpoint/2010/main" val="1309058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A shift in public conversation</a:t>
            </a:r>
          </a:p>
        </p:txBody>
      </p:sp>
      <p:pic>
        <p:nvPicPr>
          <p:cNvPr id="6" name="Picture 5">
            <a:extLst>
              <a:ext uri="{FF2B5EF4-FFF2-40B4-BE49-F238E27FC236}">
                <a16:creationId xmlns:a16="http://schemas.microsoft.com/office/drawing/2014/main" id="{E31DF128-596C-580E-3B1D-B31182DAB974}"/>
              </a:ext>
            </a:extLst>
          </p:cNvPr>
          <p:cNvPicPr>
            <a:picLocks noChangeAspect="1"/>
          </p:cNvPicPr>
          <p:nvPr/>
        </p:nvPicPr>
        <p:blipFill>
          <a:blip r:embed="rId3"/>
          <a:stretch>
            <a:fillRect/>
          </a:stretch>
        </p:blipFill>
        <p:spPr>
          <a:xfrm>
            <a:off x="364416" y="2118788"/>
            <a:ext cx="7160539" cy="1662664"/>
          </a:xfrm>
          <a:prstGeom prst="rect">
            <a:avLst/>
          </a:prstGeom>
          <a:ln>
            <a:solidFill>
              <a:srgbClr val="002060"/>
            </a:solidFill>
          </a:ln>
        </p:spPr>
      </p:pic>
      <p:pic>
        <p:nvPicPr>
          <p:cNvPr id="11" name="Picture 10">
            <a:extLst>
              <a:ext uri="{FF2B5EF4-FFF2-40B4-BE49-F238E27FC236}">
                <a16:creationId xmlns:a16="http://schemas.microsoft.com/office/drawing/2014/main" id="{A977FBDD-1CB8-99FF-433C-A21436BD80ED}"/>
              </a:ext>
            </a:extLst>
          </p:cNvPr>
          <p:cNvPicPr>
            <a:picLocks noChangeAspect="1"/>
          </p:cNvPicPr>
          <p:nvPr/>
        </p:nvPicPr>
        <p:blipFill>
          <a:blip r:embed="rId4"/>
          <a:stretch>
            <a:fillRect/>
          </a:stretch>
        </p:blipFill>
        <p:spPr>
          <a:xfrm>
            <a:off x="5900156" y="4162880"/>
            <a:ext cx="5669412" cy="1662664"/>
          </a:xfrm>
          <a:prstGeom prst="rect">
            <a:avLst/>
          </a:prstGeom>
          <a:ln>
            <a:solidFill>
              <a:schemeClr val="tx1"/>
            </a:solidFill>
          </a:ln>
        </p:spPr>
      </p:pic>
      <p:sp>
        <p:nvSpPr>
          <p:cNvPr id="3" name="Date Placeholder 2">
            <a:extLst>
              <a:ext uri="{FF2B5EF4-FFF2-40B4-BE49-F238E27FC236}">
                <a16:creationId xmlns:a16="http://schemas.microsoft.com/office/drawing/2014/main" id="{11B9AE2A-4A21-25B7-27EA-7C82AE4B658D}"/>
              </a:ext>
            </a:extLst>
          </p:cNvPr>
          <p:cNvSpPr>
            <a:spLocks noGrp="1"/>
          </p:cNvSpPr>
          <p:nvPr>
            <p:ph type="dt" sz="half" idx="10"/>
          </p:nvPr>
        </p:nvSpPr>
        <p:spPr/>
        <p:txBody>
          <a:bodyPr/>
          <a:lstStyle/>
          <a:p>
            <a:r>
              <a:rPr lang="en-US"/>
              <a:t>April 10, 2023</a:t>
            </a:r>
            <a:endParaRPr lang="en-US" dirty="0"/>
          </a:p>
        </p:txBody>
      </p:sp>
      <p:sp>
        <p:nvSpPr>
          <p:cNvPr id="4" name="Footer Placeholder 3">
            <a:extLst>
              <a:ext uri="{FF2B5EF4-FFF2-40B4-BE49-F238E27FC236}">
                <a16:creationId xmlns:a16="http://schemas.microsoft.com/office/drawing/2014/main" id="{2CC534A6-2F6C-02F2-9530-7D16B15953EC}"/>
              </a:ext>
            </a:extLst>
          </p:cNvPr>
          <p:cNvSpPr>
            <a:spLocks noGrp="1"/>
          </p:cNvSpPr>
          <p:nvPr>
            <p:ph type="ftr" sz="quarter" idx="11"/>
          </p:nvPr>
        </p:nvSpPr>
        <p:spPr/>
        <p:txBody>
          <a:bodyPr/>
          <a:lstStyle/>
          <a:p>
            <a:r>
              <a:rPr lang="en-US"/>
              <a:t>Proseminar in Applied Microeconomics | UCLA</a:t>
            </a:r>
            <a:endParaRPr lang="en-US" dirty="0"/>
          </a:p>
        </p:txBody>
      </p:sp>
      <p:sp>
        <p:nvSpPr>
          <p:cNvPr id="8" name="Slide Number Placeholder 7">
            <a:extLst>
              <a:ext uri="{FF2B5EF4-FFF2-40B4-BE49-F238E27FC236}">
                <a16:creationId xmlns:a16="http://schemas.microsoft.com/office/drawing/2014/main" id="{33282E16-B055-5367-CC9D-2A718BE8DB63}"/>
              </a:ext>
            </a:extLst>
          </p:cNvPr>
          <p:cNvSpPr>
            <a:spLocks noGrp="1"/>
          </p:cNvSpPr>
          <p:nvPr>
            <p:ph type="sldNum" sz="quarter" idx="12"/>
          </p:nvPr>
        </p:nvSpPr>
        <p:spPr/>
        <p:txBody>
          <a:bodyPr/>
          <a:lstStyle/>
          <a:p>
            <a:fld id="{2DF84B27-0798-412D-A00C-EF3F9A019123}" type="slidenum">
              <a:rPr lang="en-US" smtClean="0"/>
              <a:pPr/>
              <a:t>1</a:t>
            </a:fld>
            <a:r>
              <a:rPr lang="en-US"/>
              <a:t>/17</a:t>
            </a:r>
            <a:endParaRPr lang="en-US" dirty="0"/>
          </a:p>
        </p:txBody>
      </p:sp>
    </p:spTree>
    <p:extLst>
      <p:ext uri="{BB962C8B-B14F-4D97-AF65-F5344CB8AC3E}">
        <p14:creationId xmlns:p14="http://schemas.microsoft.com/office/powerpoint/2010/main" val="41136408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October 31, 2023</a:t>
            </a:r>
            <a:endParaRPr lang="en-US" dirty="0"/>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a:xfrm>
            <a:off x="3686185" y="6459785"/>
            <a:ext cx="4822804" cy="365125"/>
          </a:xfrm>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308C829D-D2BD-44D6-6F4F-F43BCAACE246}"/>
              </a:ext>
            </a:extLst>
          </p:cNvPr>
          <p:cNvSpPr>
            <a:spLocks noGrp="1"/>
          </p:cNvSpPr>
          <p:nvPr>
            <p:ph type="sldNum" sz="quarter" idx="12"/>
          </p:nvPr>
        </p:nvSpPr>
        <p:spPr/>
        <p:txBody>
          <a:bodyPr/>
          <a:lstStyle/>
          <a:p>
            <a:fld id="{2DF84B27-0798-412D-A00C-EF3F9A019123}" type="slidenum">
              <a:rPr lang="en-US" smtClean="0"/>
              <a:pPr/>
              <a:t>19</a:t>
            </a:fld>
            <a:r>
              <a:rPr lang="en-US"/>
              <a:t>/27</a:t>
            </a:r>
            <a:endParaRPr lang="en-US" dirty="0"/>
          </a:p>
        </p:txBody>
      </p:sp>
      <p:pic>
        <p:nvPicPr>
          <p:cNvPr id="10" name="Picture 9" descr="A table with numbers and letters&#10;&#10;Description automatically generated">
            <a:extLst>
              <a:ext uri="{FF2B5EF4-FFF2-40B4-BE49-F238E27FC236}">
                <a16:creationId xmlns:a16="http://schemas.microsoft.com/office/drawing/2014/main" id="{02085CD8-FF16-DBF3-CA30-C78311DE08C5}"/>
              </a:ext>
            </a:extLst>
          </p:cNvPr>
          <p:cNvPicPr>
            <a:picLocks noChangeAspect="1"/>
          </p:cNvPicPr>
          <p:nvPr/>
        </p:nvPicPr>
        <p:blipFill>
          <a:blip r:embed="rId3"/>
          <a:stretch>
            <a:fillRect/>
          </a:stretch>
        </p:blipFill>
        <p:spPr>
          <a:xfrm>
            <a:off x="1025277" y="177468"/>
            <a:ext cx="10590622" cy="6141053"/>
          </a:xfrm>
          <a:prstGeom prst="rect">
            <a:avLst/>
          </a:prstGeom>
        </p:spPr>
      </p:pic>
    </p:spTree>
    <p:extLst>
      <p:ext uri="{BB962C8B-B14F-4D97-AF65-F5344CB8AC3E}">
        <p14:creationId xmlns:p14="http://schemas.microsoft.com/office/powerpoint/2010/main" val="61433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CAA7F032-CE3C-6D4F-7EFF-B3B79D0D7437}"/>
              </a:ext>
            </a:extLst>
          </p:cNvPr>
          <p:cNvSpPr>
            <a:spLocks noGrp="1"/>
          </p:cNvSpPr>
          <p:nvPr>
            <p:ph type="dt" sz="half" idx="10"/>
          </p:nvPr>
        </p:nvSpPr>
        <p:spPr/>
        <p:txBody>
          <a:bodyPr/>
          <a:lstStyle/>
          <a:p>
            <a:r>
              <a:rPr lang="en-US"/>
              <a:t>October 31, 2023</a:t>
            </a:r>
            <a:endParaRPr lang="en-US" dirty="0"/>
          </a:p>
        </p:txBody>
      </p:sp>
      <p:sp>
        <p:nvSpPr>
          <p:cNvPr id="5" name="Footer Placeholder 4">
            <a:extLst>
              <a:ext uri="{FF2B5EF4-FFF2-40B4-BE49-F238E27FC236}">
                <a16:creationId xmlns:a16="http://schemas.microsoft.com/office/drawing/2014/main" id="{ED6BACAE-8608-5E84-183D-F9282F32C92D}"/>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308C829D-D2BD-44D6-6F4F-F43BCAACE246}"/>
              </a:ext>
            </a:extLst>
          </p:cNvPr>
          <p:cNvSpPr>
            <a:spLocks noGrp="1"/>
          </p:cNvSpPr>
          <p:nvPr>
            <p:ph type="sldNum" sz="quarter" idx="12"/>
          </p:nvPr>
        </p:nvSpPr>
        <p:spPr/>
        <p:txBody>
          <a:bodyPr/>
          <a:lstStyle/>
          <a:p>
            <a:fld id="{2DF84B27-0798-412D-A00C-EF3F9A019123}" type="slidenum">
              <a:rPr lang="en-US" smtClean="0"/>
              <a:pPr/>
              <a:t>20</a:t>
            </a:fld>
            <a:r>
              <a:rPr lang="en-US"/>
              <a:t>/27</a:t>
            </a:r>
            <a:endParaRPr lang="en-US" dirty="0"/>
          </a:p>
        </p:txBody>
      </p:sp>
      <p:pic>
        <p:nvPicPr>
          <p:cNvPr id="6" name="Picture 5">
            <a:extLst>
              <a:ext uri="{FF2B5EF4-FFF2-40B4-BE49-F238E27FC236}">
                <a16:creationId xmlns:a16="http://schemas.microsoft.com/office/drawing/2014/main" id="{237EEA48-EECF-9E56-EAD2-DF8FE999D221}"/>
              </a:ext>
            </a:extLst>
          </p:cNvPr>
          <p:cNvPicPr>
            <a:picLocks noChangeAspect="1"/>
          </p:cNvPicPr>
          <p:nvPr/>
        </p:nvPicPr>
        <p:blipFill>
          <a:blip r:embed="rId3"/>
          <a:stretch>
            <a:fillRect/>
          </a:stretch>
        </p:blipFill>
        <p:spPr>
          <a:xfrm>
            <a:off x="915348" y="0"/>
            <a:ext cx="10638475" cy="6322663"/>
          </a:xfrm>
          <a:prstGeom prst="rect">
            <a:avLst/>
          </a:prstGeom>
        </p:spPr>
      </p:pic>
    </p:spTree>
    <p:extLst>
      <p:ext uri="{BB962C8B-B14F-4D97-AF65-F5344CB8AC3E}">
        <p14:creationId xmlns:p14="http://schemas.microsoft.com/office/powerpoint/2010/main" val="41882452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kind of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21</a:t>
            </a:fld>
            <a:r>
              <a:rPr lang="en-US"/>
              <a:t>/27</a:t>
            </a:r>
            <a:endParaRPr lang="en-US" dirty="0"/>
          </a:p>
        </p:txBody>
      </p:sp>
      <p:sp>
        <p:nvSpPr>
          <p:cNvPr id="7" name="Content Placeholder 6">
            <a:extLst>
              <a:ext uri="{FF2B5EF4-FFF2-40B4-BE49-F238E27FC236}">
                <a16:creationId xmlns:a16="http://schemas.microsoft.com/office/drawing/2014/main" id="{DE14C77A-D392-6150-A840-E769BEA876F9}"/>
              </a:ext>
            </a:extLst>
          </p:cNvPr>
          <p:cNvSpPr>
            <a:spLocks noGrp="1"/>
          </p:cNvSpPr>
          <p:nvPr>
            <p:ph idx="1"/>
          </p:nvPr>
        </p:nvSpPr>
        <p:spPr/>
        <p:txBody>
          <a:bodyPr/>
          <a:lstStyle/>
          <a:p>
            <a:endParaRPr lang="en-US"/>
          </a:p>
        </p:txBody>
      </p:sp>
      <p:pic>
        <p:nvPicPr>
          <p:cNvPr id="9" name="Picture 8">
            <a:extLst>
              <a:ext uri="{FF2B5EF4-FFF2-40B4-BE49-F238E27FC236}">
                <a16:creationId xmlns:a16="http://schemas.microsoft.com/office/drawing/2014/main" id="{67109888-027D-2231-760A-CA8B892ED6C8}"/>
              </a:ext>
            </a:extLst>
          </p:cNvPr>
          <p:cNvPicPr>
            <a:picLocks noChangeAspect="1"/>
          </p:cNvPicPr>
          <p:nvPr/>
        </p:nvPicPr>
        <p:blipFill>
          <a:blip r:embed="rId3"/>
          <a:stretch>
            <a:fillRect/>
          </a:stretch>
        </p:blipFill>
        <p:spPr>
          <a:xfrm>
            <a:off x="825350" y="1845734"/>
            <a:ext cx="10890619" cy="3738766"/>
          </a:xfrm>
          <a:prstGeom prst="rect">
            <a:avLst/>
          </a:prstGeom>
        </p:spPr>
      </p:pic>
    </p:spTree>
    <p:extLst>
      <p:ext uri="{BB962C8B-B14F-4D97-AF65-F5344CB8AC3E}">
        <p14:creationId xmlns:p14="http://schemas.microsoft.com/office/powerpoint/2010/main" val="86315175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kind of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22</a:t>
            </a:fld>
            <a:r>
              <a:rPr lang="en-US"/>
              <a:t>/27</a:t>
            </a:r>
            <a:endParaRPr lang="en-US" dirty="0"/>
          </a:p>
        </p:txBody>
      </p:sp>
      <p:sp>
        <p:nvSpPr>
          <p:cNvPr id="11" name="Content Placeholder 10">
            <a:extLst>
              <a:ext uri="{FF2B5EF4-FFF2-40B4-BE49-F238E27FC236}">
                <a16:creationId xmlns:a16="http://schemas.microsoft.com/office/drawing/2014/main" id="{ABDA3751-409F-0EEF-76FF-6E0F41EC7D37}"/>
              </a:ext>
            </a:extLst>
          </p:cNvPr>
          <p:cNvSpPr>
            <a:spLocks noGrp="1"/>
          </p:cNvSpPr>
          <p:nvPr>
            <p:ph idx="1"/>
          </p:nvPr>
        </p:nvSpPr>
        <p:spPr/>
        <p:txBody>
          <a:bodyPr/>
          <a:lstStyle/>
          <a:p>
            <a:endParaRPr lang="en-US"/>
          </a:p>
        </p:txBody>
      </p:sp>
      <p:pic>
        <p:nvPicPr>
          <p:cNvPr id="12" name="Content Placeholder 5">
            <a:extLst>
              <a:ext uri="{FF2B5EF4-FFF2-40B4-BE49-F238E27FC236}">
                <a16:creationId xmlns:a16="http://schemas.microsoft.com/office/drawing/2014/main" id="{385077BB-28BA-EA5C-75D8-F894DDFD87F4}"/>
              </a:ext>
            </a:extLst>
          </p:cNvPr>
          <p:cNvPicPr>
            <a:picLocks noChangeAspect="1"/>
          </p:cNvPicPr>
          <p:nvPr/>
        </p:nvPicPr>
        <p:blipFill>
          <a:blip r:embed="rId3"/>
          <a:stretch>
            <a:fillRect/>
          </a:stretch>
        </p:blipFill>
        <p:spPr>
          <a:xfrm>
            <a:off x="1195220" y="2025029"/>
            <a:ext cx="10371870" cy="3380176"/>
          </a:xfrm>
          <a:prstGeom prst="rect">
            <a:avLst/>
          </a:prstGeom>
        </p:spPr>
      </p:pic>
    </p:spTree>
    <p:extLst>
      <p:ext uri="{BB962C8B-B14F-4D97-AF65-F5344CB8AC3E}">
        <p14:creationId xmlns:p14="http://schemas.microsoft.com/office/powerpoint/2010/main" val="1742016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Vocational training by birth cohort</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23</a:t>
            </a:fld>
            <a:r>
              <a:rPr lang="en-US"/>
              <a:t>/27</a:t>
            </a:r>
            <a:endParaRPr lang="en-US" dirty="0"/>
          </a:p>
        </p:txBody>
      </p:sp>
      <p:sp>
        <p:nvSpPr>
          <p:cNvPr id="11" name="Content Placeholder 10">
            <a:extLst>
              <a:ext uri="{FF2B5EF4-FFF2-40B4-BE49-F238E27FC236}">
                <a16:creationId xmlns:a16="http://schemas.microsoft.com/office/drawing/2014/main" id="{ABDA3751-409F-0EEF-76FF-6E0F41EC7D37}"/>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CA8B9781-7550-C33D-6ED4-C22C5782D5D5}"/>
              </a:ext>
            </a:extLst>
          </p:cNvPr>
          <p:cNvPicPr>
            <a:picLocks noChangeAspect="1"/>
          </p:cNvPicPr>
          <p:nvPr/>
        </p:nvPicPr>
        <p:blipFill>
          <a:blip r:embed="rId3"/>
          <a:stretch>
            <a:fillRect/>
          </a:stretch>
        </p:blipFill>
        <p:spPr>
          <a:xfrm>
            <a:off x="1602769" y="1781730"/>
            <a:ext cx="7366363" cy="4382710"/>
          </a:xfrm>
          <a:prstGeom prst="rect">
            <a:avLst/>
          </a:prstGeom>
        </p:spPr>
      </p:pic>
    </p:spTree>
    <p:extLst>
      <p:ext uri="{BB962C8B-B14F-4D97-AF65-F5344CB8AC3E}">
        <p14:creationId xmlns:p14="http://schemas.microsoft.com/office/powerpoint/2010/main" val="17104443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Vocational training by birth cohort</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24</a:t>
            </a:fld>
            <a:r>
              <a:rPr lang="en-US"/>
              <a:t>/27</a:t>
            </a:r>
            <a:endParaRPr lang="en-US" dirty="0"/>
          </a:p>
        </p:txBody>
      </p:sp>
      <p:sp>
        <p:nvSpPr>
          <p:cNvPr id="11" name="Content Placeholder 10">
            <a:extLst>
              <a:ext uri="{FF2B5EF4-FFF2-40B4-BE49-F238E27FC236}">
                <a16:creationId xmlns:a16="http://schemas.microsoft.com/office/drawing/2014/main" id="{ABDA3751-409F-0EEF-76FF-6E0F41EC7D37}"/>
              </a:ext>
            </a:extLst>
          </p:cNvPr>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564BEF95-1F1F-2147-E504-31C7A898921A}"/>
              </a:ext>
            </a:extLst>
          </p:cNvPr>
          <p:cNvPicPr>
            <a:picLocks noChangeAspect="1"/>
          </p:cNvPicPr>
          <p:nvPr/>
        </p:nvPicPr>
        <p:blipFill>
          <a:blip r:embed="rId3"/>
          <a:stretch>
            <a:fillRect/>
          </a:stretch>
        </p:blipFill>
        <p:spPr>
          <a:xfrm>
            <a:off x="1652996" y="1845680"/>
            <a:ext cx="7303071" cy="4318760"/>
          </a:xfrm>
          <a:prstGeom prst="rect">
            <a:avLst/>
          </a:prstGeom>
        </p:spPr>
      </p:pic>
    </p:spTree>
    <p:extLst>
      <p:ext uri="{BB962C8B-B14F-4D97-AF65-F5344CB8AC3E}">
        <p14:creationId xmlns:p14="http://schemas.microsoft.com/office/powerpoint/2010/main" val="104652463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What types of occupations?</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28EEE4E-F6E3-0015-D9EE-FF228A4806F7}"/>
              </a:ext>
            </a:extLst>
          </p:cNvPr>
          <p:cNvSpPr>
            <a:spLocks noGrp="1"/>
          </p:cNvSpPr>
          <p:nvPr>
            <p:ph type="sldNum" sz="quarter" idx="12"/>
          </p:nvPr>
        </p:nvSpPr>
        <p:spPr/>
        <p:txBody>
          <a:bodyPr/>
          <a:lstStyle/>
          <a:p>
            <a:fld id="{2DF84B27-0798-412D-A00C-EF3F9A019123}" type="slidenum">
              <a:rPr lang="en-US" smtClean="0"/>
              <a:pPr/>
              <a:t>25</a:t>
            </a:fld>
            <a:r>
              <a:rPr lang="en-US"/>
              <a:t>/27</a:t>
            </a:r>
            <a:endParaRPr lang="en-US" dirty="0"/>
          </a:p>
        </p:txBody>
      </p:sp>
      <p:graphicFrame>
        <p:nvGraphicFramePr>
          <p:cNvPr id="5" name="Table 4">
            <a:extLst>
              <a:ext uri="{FF2B5EF4-FFF2-40B4-BE49-F238E27FC236}">
                <a16:creationId xmlns:a16="http://schemas.microsoft.com/office/drawing/2014/main" id="{81C6C030-44CC-15A0-D0CC-DCE112AE33F7}"/>
              </a:ext>
            </a:extLst>
          </p:cNvPr>
          <p:cNvGraphicFramePr>
            <a:graphicFrameLocks noGrp="1"/>
          </p:cNvGraphicFramePr>
          <p:nvPr>
            <p:extLst>
              <p:ext uri="{D42A27DB-BD31-4B8C-83A1-F6EECF244321}">
                <p14:modId xmlns:p14="http://schemas.microsoft.com/office/powerpoint/2010/main" val="218272914"/>
              </p:ext>
            </p:extLst>
          </p:nvPr>
        </p:nvGraphicFramePr>
        <p:xfrm>
          <a:off x="557561" y="1862254"/>
          <a:ext cx="10838983" cy="3979760"/>
        </p:xfrm>
        <a:graphic>
          <a:graphicData uri="http://schemas.openxmlformats.org/drawingml/2006/table">
            <a:tbl>
              <a:tblPr firstRow="1" firstCol="1" bandRow="1">
                <a:tableStyleId>{21E4AEA4-8DFA-4A89-87EB-49C32662AFE0}</a:tableStyleId>
              </a:tblPr>
              <a:tblGrid>
                <a:gridCol w="2332432">
                  <a:extLst>
                    <a:ext uri="{9D8B030D-6E8A-4147-A177-3AD203B41FA5}">
                      <a16:colId xmlns:a16="http://schemas.microsoft.com/office/drawing/2014/main" val="2409312320"/>
                    </a:ext>
                  </a:extLst>
                </a:gridCol>
                <a:gridCol w="1955280">
                  <a:extLst>
                    <a:ext uri="{9D8B030D-6E8A-4147-A177-3AD203B41FA5}">
                      <a16:colId xmlns:a16="http://schemas.microsoft.com/office/drawing/2014/main" val="4044461639"/>
                    </a:ext>
                  </a:extLst>
                </a:gridCol>
                <a:gridCol w="896010">
                  <a:extLst>
                    <a:ext uri="{9D8B030D-6E8A-4147-A177-3AD203B41FA5}">
                      <a16:colId xmlns:a16="http://schemas.microsoft.com/office/drawing/2014/main" val="1428666827"/>
                    </a:ext>
                  </a:extLst>
                </a:gridCol>
                <a:gridCol w="935554">
                  <a:extLst>
                    <a:ext uri="{9D8B030D-6E8A-4147-A177-3AD203B41FA5}">
                      <a16:colId xmlns:a16="http://schemas.microsoft.com/office/drawing/2014/main" val="666712332"/>
                    </a:ext>
                  </a:extLst>
                </a:gridCol>
                <a:gridCol w="935554">
                  <a:extLst>
                    <a:ext uri="{9D8B030D-6E8A-4147-A177-3AD203B41FA5}">
                      <a16:colId xmlns:a16="http://schemas.microsoft.com/office/drawing/2014/main" val="3802624908"/>
                    </a:ext>
                  </a:extLst>
                </a:gridCol>
                <a:gridCol w="977491">
                  <a:extLst>
                    <a:ext uri="{9D8B030D-6E8A-4147-A177-3AD203B41FA5}">
                      <a16:colId xmlns:a16="http://schemas.microsoft.com/office/drawing/2014/main" val="255529061"/>
                    </a:ext>
                  </a:extLst>
                </a:gridCol>
                <a:gridCol w="1145133">
                  <a:extLst>
                    <a:ext uri="{9D8B030D-6E8A-4147-A177-3AD203B41FA5}">
                      <a16:colId xmlns:a16="http://schemas.microsoft.com/office/drawing/2014/main" val="2665543088"/>
                    </a:ext>
                  </a:extLst>
                </a:gridCol>
                <a:gridCol w="725975">
                  <a:extLst>
                    <a:ext uri="{9D8B030D-6E8A-4147-A177-3AD203B41FA5}">
                      <a16:colId xmlns:a16="http://schemas.microsoft.com/office/drawing/2014/main" val="2825255867"/>
                    </a:ext>
                  </a:extLst>
                </a:gridCol>
                <a:gridCol w="935554">
                  <a:extLst>
                    <a:ext uri="{9D8B030D-6E8A-4147-A177-3AD203B41FA5}">
                      <a16:colId xmlns:a16="http://schemas.microsoft.com/office/drawing/2014/main" val="2851409733"/>
                    </a:ext>
                  </a:extLst>
                </a:gridCol>
              </a:tblGrid>
              <a:tr h="379141">
                <a:tc>
                  <a:txBody>
                    <a:bodyPr/>
                    <a:lstStyle/>
                    <a:p>
                      <a:pPr marL="0" marR="0" algn="ctr">
                        <a:lnSpc>
                          <a:spcPct val="107000"/>
                        </a:lnSpc>
                        <a:spcBef>
                          <a:spcPts val="0"/>
                        </a:spcBef>
                        <a:spcAft>
                          <a:spcPts val="800"/>
                        </a:spcAft>
                      </a:pPr>
                      <a:r>
                        <a:rPr lang="en-US" sz="1400" dirty="0">
                          <a:effectLst/>
                        </a:rPr>
                        <a:t>Occupation (1950)</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No vocational training</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Business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Nurse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Trade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Engineer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Ag + Home </a:t>
                      </a:r>
                      <a:r>
                        <a:rPr lang="en-US" sz="1400" dirty="0" err="1">
                          <a:effectLst/>
                        </a:rPr>
                        <a:t>Ec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Other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400" dirty="0">
                          <a:effectLst/>
                        </a:rPr>
                        <a:t>No report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1697273"/>
                  </a:ext>
                </a:extLst>
              </a:tr>
              <a:tr h="192453">
                <a:tc>
                  <a:txBody>
                    <a:bodyPr/>
                    <a:lstStyle/>
                    <a:p>
                      <a:pPr marL="0" marR="0">
                        <a:lnSpc>
                          <a:spcPct val="107000"/>
                        </a:lnSpc>
                        <a:spcBef>
                          <a:spcPts val="0"/>
                        </a:spcBef>
                        <a:spcAft>
                          <a:spcPts val="800"/>
                        </a:spcAft>
                      </a:pPr>
                      <a:r>
                        <a:rPr lang="en-US" sz="1100" dirty="0">
                          <a:effectLst/>
                        </a:rPr>
                        <a:t>Barbers, beauticians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16.08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1.46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0.66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77.52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0.24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0.14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2.3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1.61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55576370"/>
                  </a:ext>
                </a:extLst>
              </a:tr>
              <a:tr h="192453">
                <a:tc>
                  <a:txBody>
                    <a:bodyPr/>
                    <a:lstStyle/>
                    <a:p>
                      <a:pPr marL="0" marR="0">
                        <a:lnSpc>
                          <a:spcPct val="107000"/>
                        </a:lnSpc>
                        <a:spcBef>
                          <a:spcPts val="0"/>
                        </a:spcBef>
                        <a:spcAft>
                          <a:spcPts val="0"/>
                        </a:spcAft>
                      </a:pPr>
                      <a:r>
                        <a:rPr lang="en-US" sz="1100">
                          <a:effectLst/>
                        </a:rPr>
                        <a:t>Practical nurses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17.97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78.97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0.04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0.08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13619555"/>
                  </a:ext>
                </a:extLst>
              </a:tr>
              <a:tr h="192453">
                <a:tc>
                  <a:txBody>
                    <a:bodyPr/>
                    <a:lstStyle/>
                    <a:p>
                      <a:pPr marL="0" marR="0">
                        <a:lnSpc>
                          <a:spcPct val="107000"/>
                        </a:lnSpc>
                        <a:spcBef>
                          <a:spcPts val="0"/>
                        </a:spcBef>
                        <a:spcAft>
                          <a:spcPts val="0"/>
                        </a:spcAft>
                      </a:pPr>
                      <a:r>
                        <a:rPr lang="en-US" sz="1100">
                          <a:effectLst/>
                        </a:rPr>
                        <a:t>Nurses, professional</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23.2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72.63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0.33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849152"/>
                  </a:ext>
                </a:extLst>
              </a:tr>
              <a:tr h="369203">
                <a:tc>
                  <a:txBody>
                    <a:bodyPr/>
                    <a:lstStyle/>
                    <a:p>
                      <a:pPr marL="0" marR="0">
                        <a:lnSpc>
                          <a:spcPct val="107000"/>
                        </a:lnSpc>
                        <a:spcBef>
                          <a:spcPts val="0"/>
                        </a:spcBef>
                        <a:spcAft>
                          <a:spcPts val="0"/>
                        </a:spcAft>
                      </a:pPr>
                      <a:r>
                        <a:rPr lang="en-US" sz="1100" dirty="0">
                          <a:effectLst/>
                        </a:rPr>
                        <a:t>Office machine-mechanic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32.42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4.51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37.89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21.38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1.84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96753474"/>
                  </a:ext>
                </a:extLst>
              </a:tr>
              <a:tr h="192453">
                <a:tc>
                  <a:txBody>
                    <a:bodyPr/>
                    <a:lstStyle/>
                    <a:p>
                      <a:pPr marL="0" marR="0">
                        <a:lnSpc>
                          <a:spcPct val="107000"/>
                        </a:lnSpc>
                        <a:spcBef>
                          <a:spcPts val="0"/>
                        </a:spcBef>
                        <a:spcAft>
                          <a:spcPts val="0"/>
                        </a:spcAft>
                      </a:pPr>
                      <a:r>
                        <a:rPr lang="en-US" sz="1100" dirty="0">
                          <a:effectLst/>
                        </a:rPr>
                        <a:t>Technicians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32.59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2.56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0.78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28.44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31.46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0.36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2.38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1.44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593714290"/>
                  </a:ext>
                </a:extLst>
              </a:tr>
              <a:tr h="192453">
                <a:tc>
                  <a:txBody>
                    <a:bodyPr/>
                    <a:lstStyle/>
                    <a:p>
                      <a:pPr marL="0" marR="0">
                        <a:lnSpc>
                          <a:spcPct val="107000"/>
                        </a:lnSpc>
                        <a:spcBef>
                          <a:spcPts val="0"/>
                        </a:spcBef>
                        <a:spcAft>
                          <a:spcPts val="0"/>
                        </a:spcAft>
                      </a:pPr>
                      <a:r>
                        <a:rPr lang="en-US" sz="1100" dirty="0">
                          <a:effectLst/>
                        </a:rPr>
                        <a:t>Radio and television- repair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34.12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48.22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2.03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2.06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64435140"/>
                  </a:ext>
                </a:extLst>
              </a:tr>
              <a:tr h="369203">
                <a:tc>
                  <a:txBody>
                    <a:bodyPr/>
                    <a:lstStyle/>
                    <a:p>
                      <a:pPr marL="0" marR="0">
                        <a:lnSpc>
                          <a:spcPct val="107000"/>
                        </a:lnSpc>
                        <a:spcBef>
                          <a:spcPts val="0"/>
                        </a:spcBef>
                        <a:spcAft>
                          <a:spcPts val="0"/>
                        </a:spcAft>
                      </a:pPr>
                      <a:r>
                        <a:rPr lang="en-US" sz="1100" dirty="0">
                          <a:effectLst/>
                        </a:rPr>
                        <a:t>Airplane mechanics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36.4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1.16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54.14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4.14</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0.59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27613513"/>
                  </a:ext>
                </a:extLst>
              </a:tr>
              <a:tr h="369203">
                <a:tc>
                  <a:txBody>
                    <a:bodyPr/>
                    <a:lstStyle/>
                    <a:p>
                      <a:pPr marL="0" marR="0">
                        <a:lnSpc>
                          <a:spcPct val="107000"/>
                        </a:lnSpc>
                        <a:spcBef>
                          <a:spcPts val="0"/>
                        </a:spcBef>
                        <a:spcAft>
                          <a:spcPts val="0"/>
                        </a:spcAft>
                      </a:pPr>
                      <a:r>
                        <a:rPr lang="en-US" sz="1100" dirty="0">
                          <a:effectLst/>
                        </a:rPr>
                        <a:t>Pattern and model makers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38.05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0.64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52.95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5.47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0.54</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1.18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1.18</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14359643"/>
                  </a:ext>
                </a:extLst>
              </a:tr>
              <a:tr h="192453">
                <a:tc>
                  <a:txBody>
                    <a:bodyPr/>
                    <a:lstStyle/>
                    <a:p>
                      <a:pPr marL="0" marR="0">
                        <a:lnSpc>
                          <a:spcPct val="107000"/>
                        </a:lnSpc>
                        <a:spcBef>
                          <a:spcPts val="0"/>
                        </a:spcBef>
                        <a:spcAft>
                          <a:spcPts val="0"/>
                        </a:spcAft>
                      </a:pPr>
                      <a:r>
                        <a:rPr lang="en-US" sz="1100">
                          <a:effectLst/>
                        </a:rPr>
                        <a:t>Electricians</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38.27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0.98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0.15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54.8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3.02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0.42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0.89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1.46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30427731"/>
                  </a:ext>
                </a:extLst>
              </a:tr>
              <a:tr h="192453">
                <a:tc>
                  <a:txBody>
                    <a:bodyPr/>
                    <a:lstStyle/>
                    <a:p>
                      <a:pPr marL="0" marR="0">
                        <a:lnSpc>
                          <a:spcPct val="107000"/>
                        </a:lnSpc>
                        <a:spcBef>
                          <a:spcPts val="0"/>
                        </a:spcBef>
                        <a:spcAft>
                          <a:spcPts val="0"/>
                        </a:spcAft>
                      </a:pPr>
                      <a:r>
                        <a:rPr lang="en-US" sz="1100" dirty="0">
                          <a:effectLst/>
                        </a:rPr>
                        <a:t>Airplane pilots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39.07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40.9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4.71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0.98</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9.7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3.3</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21325081"/>
                  </a:ext>
                </a:extLst>
              </a:tr>
              <a:tr h="192453">
                <a:tc>
                  <a:txBody>
                    <a:bodyPr/>
                    <a:lstStyle/>
                    <a:p>
                      <a:pPr marL="0" marR="0">
                        <a:lnSpc>
                          <a:spcPct val="107000"/>
                        </a:lnSpc>
                        <a:spcBef>
                          <a:spcPts val="0"/>
                        </a:spcBef>
                        <a:spcAft>
                          <a:spcPts val="0"/>
                        </a:spcAft>
                      </a:pPr>
                      <a:r>
                        <a:rPr lang="en-US" sz="1100" dirty="0">
                          <a:effectLst/>
                        </a:rPr>
                        <a:t>Electrotypers and </a:t>
                      </a:r>
                      <a:r>
                        <a:rPr lang="en-US" sz="1100" dirty="0" err="1"/>
                        <a:t>stereotypers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39.63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4.27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51.83</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1.22</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3.05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37608347"/>
                  </a:ext>
                </a:extLst>
              </a:tr>
              <a:tr h="192453">
                <a:tc>
                  <a:txBody>
                    <a:bodyPr/>
                    <a:lstStyle/>
                    <a:p>
                      <a:pPr marL="0" marR="0">
                        <a:lnSpc>
                          <a:spcPct val="107000"/>
                        </a:lnSpc>
                        <a:spcBef>
                          <a:spcPts val="0"/>
                        </a:spcBef>
                        <a:spcAft>
                          <a:spcPts val="0"/>
                        </a:spcAft>
                      </a:pPr>
                      <a:r>
                        <a:rPr lang="en-US" sz="1100" dirty="0">
                          <a:effectLst/>
                        </a:rPr>
                        <a:t>Tool makers, and die-makers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dirty="0">
                          <a:effectLst/>
                        </a:rPr>
                        <a:t>39.79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0.85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0.07</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53.75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3.01</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0.25</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1.06</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1.22</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17799689"/>
                  </a:ext>
                </a:extLst>
              </a:tr>
              <a:tr h="192453">
                <a:tc>
                  <a:txBody>
                    <a:bodyPr/>
                    <a:lstStyle/>
                    <a:p>
                      <a:pPr marL="0" marR="0">
                        <a:lnSpc>
                          <a:spcPct val="107000"/>
                        </a:lnSpc>
                        <a:spcBef>
                          <a:spcPts val="0"/>
                        </a:spcBef>
                        <a:spcAft>
                          <a:spcPts val="0"/>
                        </a:spcAft>
                      </a:pPr>
                      <a:r>
                        <a:rPr lang="en-US" sz="1100" dirty="0">
                          <a:effectLst/>
                        </a:rPr>
                        <a:t>Funeral directors and </a:t>
                      </a:r>
                      <a:r>
                        <a:rPr lang="en-US" sz="1100" dirty="0"/>
                        <a:t>embalmers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800"/>
                        </a:spcAft>
                      </a:pPr>
                      <a:r>
                        <a:rPr lang="en-US" sz="1600" b="1">
                          <a:effectLst/>
                        </a:rPr>
                        <a:t>42.46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15.29</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17.86</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9.95</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1.07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0.21</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a:effectLst/>
                        </a:rPr>
                        <a:t>8.77</a:t>
                      </a:r>
                      <a:endParaRPr lang="en-US" sz="1600" b="1">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lgn="ctr">
                        <a:lnSpc>
                          <a:spcPct val="107000"/>
                        </a:lnSpc>
                        <a:spcBef>
                          <a:spcPts val="0"/>
                        </a:spcBef>
                        <a:spcAft>
                          <a:spcPts val="0"/>
                        </a:spcAft>
                      </a:pPr>
                      <a:r>
                        <a:rPr lang="en-US" sz="1600" b="1" dirty="0">
                          <a:effectLst/>
                        </a:rPr>
                        <a:t>4.39</a:t>
                      </a:r>
                      <a:endParaRPr lang="en-US" sz="1600" b="1"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0005501"/>
                  </a:ext>
                </a:extLst>
              </a:tr>
            </a:tbl>
          </a:graphicData>
        </a:graphic>
      </p:graphicFrame>
    </p:spTree>
    <p:extLst>
      <p:ext uri="{BB962C8B-B14F-4D97-AF65-F5344CB8AC3E}">
        <p14:creationId xmlns:p14="http://schemas.microsoft.com/office/powerpoint/2010/main" val="1420031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0DD82-F058-3FEB-4670-03278FDE1CFB}"/>
              </a:ext>
            </a:extLst>
          </p:cNvPr>
          <p:cNvSpPr>
            <a:spLocks noGrp="1"/>
          </p:cNvSpPr>
          <p:nvPr>
            <p:ph type="title"/>
          </p:nvPr>
        </p:nvSpPr>
        <p:spPr/>
        <p:txBody>
          <a:bodyPr/>
          <a:lstStyle/>
          <a:p>
            <a:r>
              <a:rPr lang="en-US" dirty="0"/>
              <a:t>Vocational training vs. WWII mobilization</a:t>
            </a:r>
          </a:p>
        </p:txBody>
      </p:sp>
      <p:sp>
        <p:nvSpPr>
          <p:cNvPr id="4" name="Date Placeholder 3">
            <a:extLst>
              <a:ext uri="{FF2B5EF4-FFF2-40B4-BE49-F238E27FC236}">
                <a16:creationId xmlns:a16="http://schemas.microsoft.com/office/drawing/2014/main" id="{64371635-21E1-C358-FE4B-A3947EC658EA}"/>
              </a:ext>
            </a:extLst>
          </p:cNvPr>
          <p:cNvSpPr>
            <a:spLocks noGrp="1"/>
          </p:cNvSpPr>
          <p:nvPr>
            <p:ph type="dt" sz="half" idx="10"/>
          </p:nvPr>
        </p:nvSpPr>
        <p:spPr/>
        <p:txBody>
          <a:bodyPr/>
          <a:lstStyle/>
          <a:p>
            <a:r>
              <a:rPr lang="en-US"/>
              <a:t>October 31, 2023</a:t>
            </a:r>
            <a:endParaRPr lang="en-US" dirty="0"/>
          </a:p>
        </p:txBody>
      </p:sp>
      <p:sp>
        <p:nvSpPr>
          <p:cNvPr id="5" name="Footer Placeholder 4">
            <a:extLst>
              <a:ext uri="{FF2B5EF4-FFF2-40B4-BE49-F238E27FC236}">
                <a16:creationId xmlns:a16="http://schemas.microsoft.com/office/drawing/2014/main" id="{28C855DF-0FFE-D51A-0575-E1867D3286B5}"/>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60CA2D9B-9CCE-7CC3-C1ED-ADF3E566C2F1}"/>
              </a:ext>
            </a:extLst>
          </p:cNvPr>
          <p:cNvSpPr>
            <a:spLocks noGrp="1"/>
          </p:cNvSpPr>
          <p:nvPr>
            <p:ph type="sldNum" sz="quarter" idx="12"/>
          </p:nvPr>
        </p:nvSpPr>
        <p:spPr/>
        <p:txBody>
          <a:bodyPr/>
          <a:lstStyle/>
          <a:p>
            <a:fld id="{2DF84B27-0798-412D-A00C-EF3F9A019123}" type="slidenum">
              <a:rPr lang="en-US" smtClean="0"/>
              <a:pPr/>
              <a:t>26</a:t>
            </a:fld>
            <a:r>
              <a:rPr lang="en-US"/>
              <a:t>/27</a:t>
            </a:r>
            <a:endParaRPr lang="en-US" dirty="0"/>
          </a:p>
        </p:txBody>
      </p:sp>
      <p:sp>
        <p:nvSpPr>
          <p:cNvPr id="7" name="Content Placeholder 6">
            <a:extLst>
              <a:ext uri="{FF2B5EF4-FFF2-40B4-BE49-F238E27FC236}">
                <a16:creationId xmlns:a16="http://schemas.microsoft.com/office/drawing/2014/main" id="{22700062-FF2A-BD07-9CF0-86698E09D68F}"/>
              </a:ext>
            </a:extLst>
          </p:cNvPr>
          <p:cNvSpPr>
            <a:spLocks noGrp="1"/>
          </p:cNvSpPr>
          <p:nvPr>
            <p:ph idx="1"/>
          </p:nvPr>
        </p:nvSpPr>
        <p:spPr/>
        <p:txBody>
          <a:bodyPr/>
          <a:lstStyle/>
          <a:p>
            <a:endParaRPr lang="en-US" dirty="0"/>
          </a:p>
        </p:txBody>
      </p:sp>
      <p:pic>
        <p:nvPicPr>
          <p:cNvPr id="11" name="Picture 10">
            <a:extLst>
              <a:ext uri="{FF2B5EF4-FFF2-40B4-BE49-F238E27FC236}">
                <a16:creationId xmlns:a16="http://schemas.microsoft.com/office/drawing/2014/main" id="{056636AC-DB9A-9757-5B6B-7F24FC543C19}"/>
              </a:ext>
            </a:extLst>
          </p:cNvPr>
          <p:cNvPicPr>
            <a:picLocks noChangeAspect="1"/>
          </p:cNvPicPr>
          <p:nvPr/>
        </p:nvPicPr>
        <p:blipFill>
          <a:blip r:embed="rId2"/>
          <a:stretch>
            <a:fillRect/>
          </a:stretch>
        </p:blipFill>
        <p:spPr>
          <a:xfrm>
            <a:off x="2049633" y="2014708"/>
            <a:ext cx="6911640" cy="4149732"/>
          </a:xfrm>
          <a:prstGeom prst="rect">
            <a:avLst/>
          </a:prstGeom>
        </p:spPr>
      </p:pic>
    </p:spTree>
    <p:extLst>
      <p:ext uri="{BB962C8B-B14F-4D97-AF65-F5344CB8AC3E}">
        <p14:creationId xmlns:p14="http://schemas.microsoft.com/office/powerpoint/2010/main" val="4926372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CDB6E-E80D-0A83-F8AE-ED7DE0B7914A}"/>
              </a:ext>
            </a:extLst>
          </p:cNvPr>
          <p:cNvSpPr>
            <a:spLocks noGrp="1"/>
          </p:cNvSpPr>
          <p:nvPr>
            <p:ph type="title"/>
          </p:nvPr>
        </p:nvSpPr>
        <p:spPr/>
        <p:txBody>
          <a:bodyPr/>
          <a:lstStyle/>
          <a:p>
            <a:r>
              <a:rPr lang="en-US" dirty="0"/>
              <a:t>Did the GI Bill lead to vocational training?</a:t>
            </a:r>
          </a:p>
        </p:txBody>
      </p:sp>
      <p:sp>
        <p:nvSpPr>
          <p:cNvPr id="4" name="Date Placeholder 3">
            <a:extLst>
              <a:ext uri="{FF2B5EF4-FFF2-40B4-BE49-F238E27FC236}">
                <a16:creationId xmlns:a16="http://schemas.microsoft.com/office/drawing/2014/main" id="{44F99EA0-6CD5-0771-155D-FC187F3EFB51}"/>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B88DA3F5-9BF1-458A-1E90-810C97A04310}"/>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1CB0B70A-77B4-6BC2-D20D-1480FEC90A8E}"/>
              </a:ext>
            </a:extLst>
          </p:cNvPr>
          <p:cNvSpPr>
            <a:spLocks noGrp="1"/>
          </p:cNvSpPr>
          <p:nvPr>
            <p:ph type="sldNum" sz="quarter" idx="12"/>
          </p:nvPr>
        </p:nvSpPr>
        <p:spPr/>
        <p:txBody>
          <a:bodyPr/>
          <a:lstStyle/>
          <a:p>
            <a:fld id="{2DF84B27-0798-412D-A00C-EF3F9A019123}" type="slidenum">
              <a:rPr lang="en-US" smtClean="0"/>
              <a:pPr/>
              <a:t>27</a:t>
            </a:fld>
            <a:r>
              <a:rPr lang="en-US"/>
              <a:t>/27</a:t>
            </a:r>
            <a:endParaRPr lang="en-US" dirty="0"/>
          </a:p>
        </p:txBody>
      </p:sp>
      <p:sp>
        <p:nvSpPr>
          <p:cNvPr id="6" name="Content Placeholder 5">
            <a:extLst>
              <a:ext uri="{FF2B5EF4-FFF2-40B4-BE49-F238E27FC236}">
                <a16:creationId xmlns:a16="http://schemas.microsoft.com/office/drawing/2014/main" id="{FEB0F201-C0A0-882E-F062-626368DAE334}"/>
              </a:ext>
            </a:extLst>
          </p:cNvPr>
          <p:cNvSpPr>
            <a:spLocks noGrp="1"/>
          </p:cNvSpPr>
          <p:nvPr>
            <p:ph idx="1"/>
          </p:nvPr>
        </p:nvSpPr>
        <p:spPr/>
        <p:txBody>
          <a:bodyPr/>
          <a:lstStyle/>
          <a:p>
            <a:endParaRPr lang="en-US" dirty="0"/>
          </a:p>
        </p:txBody>
      </p:sp>
      <p:pic>
        <p:nvPicPr>
          <p:cNvPr id="9" name="Picture 8">
            <a:extLst>
              <a:ext uri="{FF2B5EF4-FFF2-40B4-BE49-F238E27FC236}">
                <a16:creationId xmlns:a16="http://schemas.microsoft.com/office/drawing/2014/main" id="{603E8F9F-3647-E312-6C8C-3F1ACBEE5B6D}"/>
              </a:ext>
            </a:extLst>
          </p:cNvPr>
          <p:cNvPicPr>
            <a:picLocks noChangeAspect="1"/>
          </p:cNvPicPr>
          <p:nvPr/>
        </p:nvPicPr>
        <p:blipFill>
          <a:blip r:embed="rId3"/>
          <a:stretch>
            <a:fillRect/>
          </a:stretch>
        </p:blipFill>
        <p:spPr>
          <a:xfrm>
            <a:off x="652393" y="2433223"/>
            <a:ext cx="10948174" cy="2687418"/>
          </a:xfrm>
          <a:prstGeom prst="rect">
            <a:avLst/>
          </a:prstGeom>
        </p:spPr>
      </p:pic>
    </p:spTree>
    <p:extLst>
      <p:ext uri="{BB962C8B-B14F-4D97-AF65-F5344CB8AC3E}">
        <p14:creationId xmlns:p14="http://schemas.microsoft.com/office/powerpoint/2010/main" val="31444486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A9572BD-1B26-1EA7-E7B5-6FA342F20614}"/>
              </a:ext>
            </a:extLst>
          </p:cNvPr>
          <p:cNvSpPr txBox="1"/>
          <p:nvPr/>
        </p:nvSpPr>
        <p:spPr>
          <a:xfrm>
            <a:off x="3893128" y="2967335"/>
            <a:ext cx="4405745" cy="923330"/>
          </a:xfrm>
          <a:prstGeom prst="rect">
            <a:avLst/>
          </a:prstGeom>
          <a:noFill/>
        </p:spPr>
        <p:txBody>
          <a:bodyPr wrap="square" rtlCol="0" anchor="ctr">
            <a:spAutoFit/>
          </a:bodyPr>
          <a:lstStyle/>
          <a:p>
            <a:pPr algn="ctr"/>
            <a:r>
              <a:rPr lang="en-US" sz="5400" dirty="0"/>
              <a:t>Appendix</a:t>
            </a:r>
          </a:p>
        </p:txBody>
      </p:sp>
      <p:sp>
        <p:nvSpPr>
          <p:cNvPr id="7" name="Date Placeholder 3">
            <a:extLst>
              <a:ext uri="{FF2B5EF4-FFF2-40B4-BE49-F238E27FC236}">
                <a16:creationId xmlns:a16="http://schemas.microsoft.com/office/drawing/2014/main" id="{3E49299C-A256-87D4-5D9B-B6022F8063EA}"/>
              </a:ext>
            </a:extLst>
          </p:cNvPr>
          <p:cNvSpPr>
            <a:spLocks noGrp="1"/>
          </p:cNvSpPr>
          <p:nvPr>
            <p:ph type="dt" sz="half" idx="10"/>
          </p:nvPr>
        </p:nvSpPr>
        <p:spPr>
          <a:xfrm>
            <a:off x="1097280" y="6459785"/>
            <a:ext cx="2472271" cy="365125"/>
          </a:xfrm>
        </p:spPr>
        <p:txBody>
          <a:bodyPr/>
          <a:lstStyle/>
          <a:p>
            <a:r>
              <a:rPr lang="en-US"/>
              <a:t>October 31, 2023</a:t>
            </a:r>
            <a:endParaRPr lang="en-US" dirty="0"/>
          </a:p>
        </p:txBody>
      </p:sp>
      <p:sp>
        <p:nvSpPr>
          <p:cNvPr id="3" name="Footer Placeholder 2">
            <a:extLst>
              <a:ext uri="{FF2B5EF4-FFF2-40B4-BE49-F238E27FC236}">
                <a16:creationId xmlns:a16="http://schemas.microsoft.com/office/drawing/2014/main" id="{BE9077F6-AF9C-8B97-3F84-4F39769ABF7B}"/>
              </a:ext>
            </a:extLst>
          </p:cNvPr>
          <p:cNvSpPr>
            <a:spLocks noGrp="1"/>
          </p:cNvSpPr>
          <p:nvPr>
            <p:ph type="ftr" sz="quarter" idx="11"/>
          </p:nvPr>
        </p:nvSpPr>
        <p:spPr/>
        <p:txBody>
          <a:bodyPr/>
          <a:lstStyle/>
          <a:p>
            <a:r>
              <a:rPr lang="en-US"/>
              <a:t>Economic History Proseminar | UCLA Economics</a:t>
            </a:r>
          </a:p>
        </p:txBody>
      </p:sp>
      <p:sp>
        <p:nvSpPr>
          <p:cNvPr id="2" name="Slide Number Placeholder 1">
            <a:extLst>
              <a:ext uri="{FF2B5EF4-FFF2-40B4-BE49-F238E27FC236}">
                <a16:creationId xmlns:a16="http://schemas.microsoft.com/office/drawing/2014/main" id="{4C279215-B28C-8052-16E0-2B29151A6635}"/>
              </a:ext>
            </a:extLst>
          </p:cNvPr>
          <p:cNvSpPr>
            <a:spLocks noGrp="1"/>
          </p:cNvSpPr>
          <p:nvPr>
            <p:ph type="sldNum" sz="quarter" idx="12"/>
          </p:nvPr>
        </p:nvSpPr>
        <p:spPr/>
        <p:txBody>
          <a:bodyPr/>
          <a:lstStyle/>
          <a:p>
            <a:fld id="{2DF84B27-0798-412D-A00C-EF3F9A019123}" type="slidenum">
              <a:rPr lang="en-US" smtClean="0"/>
              <a:t>28</a:t>
            </a:fld>
            <a:r>
              <a:rPr lang="en-US"/>
              <a:t>/30</a:t>
            </a:r>
            <a:endParaRPr lang="en-US" dirty="0"/>
          </a:p>
        </p:txBody>
      </p:sp>
    </p:spTree>
    <p:extLst>
      <p:ext uri="{BB962C8B-B14F-4D97-AF65-F5344CB8AC3E}">
        <p14:creationId xmlns:p14="http://schemas.microsoft.com/office/powerpoint/2010/main" val="4024366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descr="A graph of a student&#10;&#10;Description automatically generated with medium confidence">
            <a:extLst>
              <a:ext uri="{FF2B5EF4-FFF2-40B4-BE49-F238E27FC236}">
                <a16:creationId xmlns:a16="http://schemas.microsoft.com/office/drawing/2014/main" id="{9C67CD86-18E6-4C16-9CEF-47E91301AFF3}"/>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b="5210"/>
          <a:stretch/>
        </p:blipFill>
        <p:spPr>
          <a:xfrm>
            <a:off x="1533825" y="1810652"/>
            <a:ext cx="7961971" cy="4272311"/>
          </a:xfrm>
        </p:spPr>
      </p:pic>
      <p:sp>
        <p:nvSpPr>
          <p:cNvPr id="2" name="Title 1">
            <a:extLst>
              <a:ext uri="{FF2B5EF4-FFF2-40B4-BE49-F238E27FC236}">
                <a16:creationId xmlns:a16="http://schemas.microsoft.com/office/drawing/2014/main" id="{6A3CB741-1A21-392F-8E5C-C361F35427BF}"/>
              </a:ext>
            </a:extLst>
          </p:cNvPr>
          <p:cNvSpPr>
            <a:spLocks noGrp="1"/>
          </p:cNvSpPr>
          <p:nvPr>
            <p:ph type="title"/>
          </p:nvPr>
        </p:nvSpPr>
        <p:spPr/>
        <p:txBody>
          <a:bodyPr/>
          <a:lstStyle/>
          <a:p>
            <a:r>
              <a:rPr lang="en-US" dirty="0"/>
              <a:t>Degree completion is mixed</a:t>
            </a:r>
          </a:p>
        </p:txBody>
      </p:sp>
      <p:sp>
        <p:nvSpPr>
          <p:cNvPr id="4" name="Date Placeholder 3">
            <a:extLst>
              <a:ext uri="{FF2B5EF4-FFF2-40B4-BE49-F238E27FC236}">
                <a16:creationId xmlns:a16="http://schemas.microsoft.com/office/drawing/2014/main" id="{F8B77E90-EA84-78FA-30FA-C2381FE81100}"/>
              </a:ext>
            </a:extLst>
          </p:cNvPr>
          <p:cNvSpPr>
            <a:spLocks noGrp="1"/>
          </p:cNvSpPr>
          <p:nvPr>
            <p:ph type="dt" sz="half" idx="10"/>
          </p:nvPr>
        </p:nvSpPr>
        <p:spPr/>
        <p:txBody>
          <a:bodyPr/>
          <a:lstStyle/>
          <a:p>
            <a:r>
              <a:rPr lang="en-US"/>
              <a:t>October 31, 2023</a:t>
            </a:r>
            <a:endParaRPr lang="en-US" dirty="0"/>
          </a:p>
        </p:txBody>
      </p:sp>
      <p:sp>
        <p:nvSpPr>
          <p:cNvPr id="9" name="TextBox 1">
            <a:extLst>
              <a:ext uri="{FF2B5EF4-FFF2-40B4-BE49-F238E27FC236}">
                <a16:creationId xmlns:a16="http://schemas.microsoft.com/office/drawing/2014/main" id="{3A301FE2-9C1A-9D0E-D7C2-D03CCDAB82F8}"/>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326.27. U.S. Department of Education, National Center for Education Statistics, Integrated Postsecondary Education Data System (IPEDS)</a:t>
            </a:r>
          </a:p>
        </p:txBody>
      </p:sp>
      <p:sp>
        <p:nvSpPr>
          <p:cNvPr id="11" name="Footer Placeholder 10">
            <a:extLst>
              <a:ext uri="{FF2B5EF4-FFF2-40B4-BE49-F238E27FC236}">
                <a16:creationId xmlns:a16="http://schemas.microsoft.com/office/drawing/2014/main" id="{71D08094-AD99-7B69-9F21-0ED49F77E8E1}"/>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A92DDE0B-7C89-9C82-56C4-B50F85DBCD02}"/>
              </a:ext>
            </a:extLst>
          </p:cNvPr>
          <p:cNvSpPr>
            <a:spLocks noGrp="1"/>
          </p:cNvSpPr>
          <p:nvPr>
            <p:ph type="sldNum" sz="quarter" idx="12"/>
          </p:nvPr>
        </p:nvSpPr>
        <p:spPr/>
        <p:txBody>
          <a:bodyPr/>
          <a:lstStyle/>
          <a:p>
            <a:fld id="{2DF84B27-0798-412D-A00C-EF3F9A019123}" type="slidenum">
              <a:rPr lang="en-US" smtClean="0"/>
              <a:pPr/>
              <a:t>2</a:t>
            </a:fld>
            <a:r>
              <a:rPr lang="en-US"/>
              <a:t>/27</a:t>
            </a:r>
            <a:endParaRPr lang="en-US" dirty="0"/>
          </a:p>
        </p:txBody>
      </p:sp>
    </p:spTree>
    <p:extLst>
      <p:ext uri="{BB962C8B-B14F-4D97-AF65-F5344CB8AC3E}">
        <p14:creationId xmlns:p14="http://schemas.microsoft.com/office/powerpoint/2010/main" val="23222669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CB741-1A21-392F-8E5C-C361F35427BF}"/>
              </a:ext>
            </a:extLst>
          </p:cNvPr>
          <p:cNvSpPr>
            <a:spLocks noGrp="1"/>
          </p:cNvSpPr>
          <p:nvPr>
            <p:ph type="title"/>
          </p:nvPr>
        </p:nvSpPr>
        <p:spPr/>
        <p:txBody>
          <a:bodyPr/>
          <a:lstStyle/>
          <a:p>
            <a:r>
              <a:rPr lang="en-US" dirty="0"/>
              <a:t>Current facts on U.S. upper education</a:t>
            </a:r>
          </a:p>
        </p:txBody>
      </p:sp>
      <p:sp>
        <p:nvSpPr>
          <p:cNvPr id="4" name="Date Placeholder 3">
            <a:extLst>
              <a:ext uri="{FF2B5EF4-FFF2-40B4-BE49-F238E27FC236}">
                <a16:creationId xmlns:a16="http://schemas.microsoft.com/office/drawing/2014/main" id="{F8B77E90-EA84-78FA-30FA-C2381FE81100}"/>
              </a:ext>
            </a:extLst>
          </p:cNvPr>
          <p:cNvSpPr>
            <a:spLocks noGrp="1"/>
          </p:cNvSpPr>
          <p:nvPr>
            <p:ph type="dt" sz="half" idx="10"/>
          </p:nvPr>
        </p:nvSpPr>
        <p:spPr/>
        <p:txBody>
          <a:bodyPr/>
          <a:lstStyle/>
          <a:p>
            <a:r>
              <a:rPr lang="en-US"/>
              <a:t>October 31, 2023</a:t>
            </a:r>
            <a:endParaRPr lang="en-US" dirty="0"/>
          </a:p>
        </p:txBody>
      </p:sp>
      <p:sp>
        <p:nvSpPr>
          <p:cNvPr id="9" name="TextBox 1">
            <a:extLst>
              <a:ext uri="{FF2B5EF4-FFF2-40B4-BE49-F238E27FC236}">
                <a16:creationId xmlns:a16="http://schemas.microsoft.com/office/drawing/2014/main" id="{3A301FE2-9C1A-9D0E-D7C2-D03CCDAB82F8}"/>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326.27. U.S. Department of Education, National Center for Education Statistics, Integrated Postsecondary Education Data System (IPEDS)</a:t>
            </a:r>
          </a:p>
        </p:txBody>
      </p:sp>
      <p:sp>
        <p:nvSpPr>
          <p:cNvPr id="11" name="Footer Placeholder 10">
            <a:extLst>
              <a:ext uri="{FF2B5EF4-FFF2-40B4-BE49-F238E27FC236}">
                <a16:creationId xmlns:a16="http://schemas.microsoft.com/office/drawing/2014/main" id="{71D08094-AD99-7B69-9F21-0ED49F77E8E1}"/>
              </a:ext>
            </a:extLst>
          </p:cNvPr>
          <p:cNvSpPr>
            <a:spLocks noGrp="1"/>
          </p:cNvSpPr>
          <p:nvPr>
            <p:ph type="ftr" sz="quarter" idx="11"/>
          </p:nvPr>
        </p:nvSpPr>
        <p:spPr/>
        <p:txBody>
          <a:bodyPr/>
          <a:lstStyle/>
          <a:p>
            <a:r>
              <a:rPr lang="en-US"/>
              <a:t>Economic History Proseminar | UCLA Economics</a:t>
            </a:r>
            <a:endParaRPr lang="en-US" dirty="0"/>
          </a:p>
        </p:txBody>
      </p:sp>
      <p:sp>
        <p:nvSpPr>
          <p:cNvPr id="13" name="Content Placeholder 12">
            <a:extLst>
              <a:ext uri="{FF2B5EF4-FFF2-40B4-BE49-F238E27FC236}">
                <a16:creationId xmlns:a16="http://schemas.microsoft.com/office/drawing/2014/main" id="{D0D992CF-3698-E7A3-7D88-2D7E609DB1EF}"/>
              </a:ext>
            </a:extLst>
          </p:cNvPr>
          <p:cNvSpPr>
            <a:spLocks noGrp="1"/>
          </p:cNvSpPr>
          <p:nvPr>
            <p:ph idx="1"/>
          </p:nvPr>
        </p:nvSpPr>
        <p:spPr/>
        <p:txBody>
          <a:bodyPr>
            <a:normAutofit fontScale="85000" lnSpcReduction="20000"/>
          </a:bodyPr>
          <a:lstStyle/>
          <a:p>
            <a:pPr>
              <a:buFont typeface="Arial" panose="020B0604020202020204" pitchFamily="34" charset="0"/>
              <a:buChar char="•"/>
            </a:pPr>
            <a:r>
              <a:rPr lang="en-US" sz="2800" dirty="0"/>
              <a:t> College wage premium </a:t>
            </a:r>
          </a:p>
          <a:p>
            <a:pPr lvl="1">
              <a:buFont typeface="Courier New" panose="02070309020205020404" pitchFamily="49" charset="0"/>
              <a:buChar char="o"/>
            </a:pPr>
            <a:r>
              <a:rPr lang="en-US" sz="2800" dirty="0"/>
              <a:t> Increasing over time</a:t>
            </a:r>
          </a:p>
          <a:p>
            <a:pPr lvl="1">
              <a:buFont typeface="Courier New" panose="02070309020205020404" pitchFamily="49" charset="0"/>
              <a:buChar char="o"/>
            </a:pPr>
            <a:r>
              <a:rPr lang="en-US" sz="2800" dirty="0"/>
              <a:t> Non-linear in education attainment</a:t>
            </a:r>
          </a:p>
          <a:p>
            <a:pPr>
              <a:buFont typeface="Arial" panose="020B0604020202020204" pitchFamily="34" charset="0"/>
              <a:buChar char="•"/>
            </a:pPr>
            <a:endParaRPr lang="en-US" sz="2800" dirty="0"/>
          </a:p>
          <a:p>
            <a:pPr>
              <a:buFont typeface="Arial" panose="020B0604020202020204" pitchFamily="34" charset="0"/>
              <a:buChar char="•"/>
            </a:pPr>
            <a:r>
              <a:rPr lang="en-US" sz="2800" dirty="0"/>
              <a:t>2011-2021, approx. 2/3 of high school graduates in enrolled college</a:t>
            </a:r>
          </a:p>
          <a:p>
            <a:pPr lvl="1">
              <a:buFont typeface="Courier New" panose="02070309020205020404" pitchFamily="49" charset="0"/>
              <a:buChar char="o"/>
            </a:pPr>
            <a:r>
              <a:rPr lang="en-US" sz="2600" dirty="0"/>
              <a:t> 2/3 in 4-year schools</a:t>
            </a:r>
          </a:p>
          <a:p>
            <a:pPr lvl="1">
              <a:buFont typeface="Courier New" panose="02070309020205020404" pitchFamily="49" charset="0"/>
              <a:buChar char="o"/>
            </a:pPr>
            <a:r>
              <a:rPr lang="en-US" sz="2600" dirty="0"/>
              <a:t> 1/3 in 2-year school</a:t>
            </a:r>
          </a:p>
          <a:p>
            <a:pPr lvl="1">
              <a:buFont typeface="Courier New" panose="02070309020205020404" pitchFamily="49" charset="0"/>
              <a:buChar char="o"/>
            </a:pPr>
            <a:endParaRPr lang="en-US" sz="2600" dirty="0"/>
          </a:p>
          <a:p>
            <a:pPr>
              <a:buFont typeface="Arial" panose="020B0604020202020204" pitchFamily="34" charset="0"/>
              <a:buChar char="•"/>
            </a:pPr>
            <a:r>
              <a:rPr lang="en-US" sz="2800" dirty="0"/>
              <a:t> Drop-outs after 8 years</a:t>
            </a:r>
          </a:p>
          <a:p>
            <a:pPr lvl="1">
              <a:buFont typeface="Courier New" panose="02070309020205020404" pitchFamily="49" charset="0"/>
              <a:buChar char="o"/>
            </a:pPr>
            <a:r>
              <a:rPr lang="en-US" sz="2600" dirty="0"/>
              <a:t> 38% in 2-years schools</a:t>
            </a:r>
          </a:p>
          <a:p>
            <a:pPr lvl="1">
              <a:buFont typeface="Courier New" panose="02070309020205020404" pitchFamily="49" charset="0"/>
              <a:buChar char="o"/>
            </a:pPr>
            <a:r>
              <a:rPr lang="en-US" sz="2600" dirty="0"/>
              <a:t> 25% in 4-year schools</a:t>
            </a:r>
          </a:p>
          <a:p>
            <a:pPr lvl="1">
              <a:buFont typeface="Arial" panose="020B0604020202020204" pitchFamily="34" charset="0"/>
              <a:buChar char="•"/>
            </a:pPr>
            <a:endParaRPr lang="en-US" sz="2600" dirty="0"/>
          </a:p>
        </p:txBody>
      </p:sp>
      <p:sp>
        <p:nvSpPr>
          <p:cNvPr id="3" name="Slide Number Placeholder 2">
            <a:extLst>
              <a:ext uri="{FF2B5EF4-FFF2-40B4-BE49-F238E27FC236}">
                <a16:creationId xmlns:a16="http://schemas.microsoft.com/office/drawing/2014/main" id="{9D8C382E-8D35-0559-D41E-0131272A8933}"/>
              </a:ext>
            </a:extLst>
          </p:cNvPr>
          <p:cNvSpPr>
            <a:spLocks noGrp="1"/>
          </p:cNvSpPr>
          <p:nvPr>
            <p:ph type="sldNum" sz="quarter" idx="12"/>
          </p:nvPr>
        </p:nvSpPr>
        <p:spPr/>
        <p:txBody>
          <a:bodyPr/>
          <a:lstStyle/>
          <a:p>
            <a:fld id="{2DF84B27-0798-412D-A00C-EF3F9A019123}" type="slidenum">
              <a:rPr lang="en-US" smtClean="0"/>
              <a:pPr/>
              <a:t>29</a:t>
            </a:fld>
            <a:r>
              <a:rPr lang="en-US"/>
              <a:t>/27</a:t>
            </a:r>
            <a:endParaRPr lang="en-US" dirty="0"/>
          </a:p>
        </p:txBody>
      </p:sp>
    </p:spTree>
    <p:extLst>
      <p:ext uri="{BB962C8B-B14F-4D97-AF65-F5344CB8AC3E}">
        <p14:creationId xmlns:p14="http://schemas.microsoft.com/office/powerpoint/2010/main" val="36562673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Diagram&#10;&#10;Description automatically generated">
            <a:extLst>
              <a:ext uri="{FF2B5EF4-FFF2-40B4-BE49-F238E27FC236}">
                <a16:creationId xmlns:a16="http://schemas.microsoft.com/office/drawing/2014/main" id="{4E8516DD-4B92-FC46-BCA7-10093A6B3C99}"/>
              </a:ext>
            </a:extLst>
          </p:cNvPr>
          <p:cNvPicPr>
            <a:picLocks noChangeAspect="1"/>
          </p:cNvPicPr>
          <p:nvPr/>
        </p:nvPicPr>
        <p:blipFill rotWithShape="1">
          <a:blip r:embed="rId3">
            <a:extLst>
              <a:ext uri="{28A0092B-C50C-407E-A947-70E740481C1C}">
                <a14:useLocalDpi xmlns:a14="http://schemas.microsoft.com/office/drawing/2010/main" val="0"/>
              </a:ext>
            </a:extLst>
          </a:blip>
          <a:srcRect l="4787" t="6022" r="3732" b="4274"/>
          <a:stretch/>
        </p:blipFill>
        <p:spPr>
          <a:xfrm>
            <a:off x="2888674" y="1863622"/>
            <a:ext cx="6099462" cy="4456771"/>
          </a:xfrm>
          <a:prstGeom prst="rect">
            <a:avLst/>
          </a:prstGeom>
        </p:spPr>
      </p:pic>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1940-2021</a:t>
            </a:r>
          </a:p>
        </p:txBody>
      </p:sp>
      <p:sp>
        <p:nvSpPr>
          <p:cNvPr id="17" name="TextBox 16">
            <a:hlinkClick r:id="rId4"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3" name="Date Placeholder 2">
            <a:extLst>
              <a:ext uri="{FF2B5EF4-FFF2-40B4-BE49-F238E27FC236}">
                <a16:creationId xmlns:a16="http://schemas.microsoft.com/office/drawing/2014/main" id="{24247718-2F78-DC80-BD28-BBAFF7525A08}"/>
              </a:ext>
            </a:extLst>
          </p:cNvPr>
          <p:cNvSpPr>
            <a:spLocks noGrp="1"/>
          </p:cNvSpPr>
          <p:nvPr>
            <p:ph type="dt" sz="half" idx="10"/>
          </p:nvPr>
        </p:nvSpPr>
        <p:spPr/>
        <p:txBody>
          <a:bodyPr/>
          <a:lstStyle/>
          <a:p>
            <a:r>
              <a:rPr lang="en-US"/>
              <a:t>October 31, 2023</a:t>
            </a:r>
            <a:endParaRPr lang="en-US" dirty="0"/>
          </a:p>
        </p:txBody>
      </p:sp>
      <p:sp>
        <p:nvSpPr>
          <p:cNvPr id="6" name="Footer Placeholder 5">
            <a:extLst>
              <a:ext uri="{FF2B5EF4-FFF2-40B4-BE49-F238E27FC236}">
                <a16:creationId xmlns:a16="http://schemas.microsoft.com/office/drawing/2014/main" id="{74C1A85C-05E4-788A-88B5-71EFC710BF20}"/>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4F378846-F53A-92CC-D3D8-27A0DB4AA304}"/>
              </a:ext>
            </a:extLst>
          </p:cNvPr>
          <p:cNvSpPr>
            <a:spLocks noGrp="1"/>
          </p:cNvSpPr>
          <p:nvPr>
            <p:ph type="sldNum" sz="quarter" idx="12"/>
          </p:nvPr>
        </p:nvSpPr>
        <p:spPr/>
        <p:txBody>
          <a:bodyPr/>
          <a:lstStyle/>
          <a:p>
            <a:fld id="{2DF84B27-0798-412D-A00C-EF3F9A019123}" type="slidenum">
              <a:rPr lang="en-US" smtClean="0"/>
              <a:pPr/>
              <a:t>30</a:t>
            </a:fld>
            <a:r>
              <a:rPr lang="en-US"/>
              <a:t>/27</a:t>
            </a:r>
            <a:endParaRPr lang="en-US" dirty="0"/>
          </a:p>
        </p:txBody>
      </p:sp>
    </p:spTree>
    <p:extLst>
      <p:ext uri="{BB962C8B-B14F-4D97-AF65-F5344CB8AC3E}">
        <p14:creationId xmlns:p14="http://schemas.microsoft.com/office/powerpoint/2010/main" val="34824499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Earnings by educational attainment</a:t>
            </a:r>
          </a:p>
        </p:txBody>
      </p:sp>
      <p:graphicFrame>
        <p:nvGraphicFramePr>
          <p:cNvPr id="6" name="Chart 5">
            <a:extLst>
              <a:ext uri="{FF2B5EF4-FFF2-40B4-BE49-F238E27FC236}">
                <a16:creationId xmlns:a16="http://schemas.microsoft.com/office/drawing/2014/main" id="{09DE3811-8173-C9A4-AD4C-FCFEF95E0966}"/>
              </a:ext>
            </a:extLst>
          </p:cNvPr>
          <p:cNvGraphicFramePr>
            <a:graphicFrameLocks/>
          </p:cNvGraphicFramePr>
          <p:nvPr>
            <p:extLst>
              <p:ext uri="{D42A27DB-BD31-4B8C-83A1-F6EECF244321}">
                <p14:modId xmlns:p14="http://schemas.microsoft.com/office/powerpoint/2010/main" val="2533795310"/>
              </p:ext>
            </p:extLst>
          </p:nvPr>
        </p:nvGraphicFramePr>
        <p:xfrm>
          <a:off x="1381990" y="1777806"/>
          <a:ext cx="7941685" cy="4230052"/>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Box 1">
            <a:extLst>
              <a:ext uri="{FF2B5EF4-FFF2-40B4-BE49-F238E27FC236}">
                <a16:creationId xmlns:a16="http://schemas.microsoft.com/office/drawing/2014/main" id="{47EC5BF8-56A5-EF73-FE4B-C487BCBB92B1}"/>
              </a:ext>
            </a:extLst>
          </p:cNvPr>
          <p:cNvSpPr txBox="1"/>
          <p:nvPr/>
        </p:nvSpPr>
        <p:spPr>
          <a:xfrm>
            <a:off x="1381990" y="5978402"/>
            <a:ext cx="7941685" cy="365125"/>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U.S. Census Bureau (1975-2020) March Current Population Survey 2003 to 2022 Annual Social and Economic Supplement to the Current Population Survey noninstitutionalized population, excluding members of the Armed Forces living in barracks.																		</a:t>
            </a:r>
          </a:p>
          <a:p>
            <a:endParaRPr lang="en-US" sz="900" dirty="0"/>
          </a:p>
        </p:txBody>
      </p:sp>
      <p:sp>
        <p:nvSpPr>
          <p:cNvPr id="8" name="Date Placeholder 7">
            <a:extLst>
              <a:ext uri="{FF2B5EF4-FFF2-40B4-BE49-F238E27FC236}">
                <a16:creationId xmlns:a16="http://schemas.microsoft.com/office/drawing/2014/main" id="{2936146D-6807-07B1-9081-C3A5AF4A95A1}"/>
              </a:ext>
            </a:extLst>
          </p:cNvPr>
          <p:cNvSpPr>
            <a:spLocks noGrp="1"/>
          </p:cNvSpPr>
          <p:nvPr>
            <p:ph type="dt" sz="half" idx="10"/>
          </p:nvPr>
        </p:nvSpPr>
        <p:spPr/>
        <p:txBody>
          <a:bodyPr/>
          <a:lstStyle/>
          <a:p>
            <a:r>
              <a:rPr lang="en-US"/>
              <a:t>October 31, 2023</a:t>
            </a:r>
            <a:endParaRPr lang="en-US" dirty="0"/>
          </a:p>
        </p:txBody>
      </p:sp>
      <p:sp>
        <p:nvSpPr>
          <p:cNvPr id="5" name="Footer Placeholder 4">
            <a:extLst>
              <a:ext uri="{FF2B5EF4-FFF2-40B4-BE49-F238E27FC236}">
                <a16:creationId xmlns:a16="http://schemas.microsoft.com/office/drawing/2014/main" id="{D24E44A0-C613-558A-E917-2BAB1355FBB6}"/>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FBE701F3-E17A-2323-E30C-FA20984EA8F0}"/>
              </a:ext>
            </a:extLst>
          </p:cNvPr>
          <p:cNvSpPr>
            <a:spLocks noGrp="1"/>
          </p:cNvSpPr>
          <p:nvPr>
            <p:ph type="sldNum" sz="quarter" idx="12"/>
          </p:nvPr>
        </p:nvSpPr>
        <p:spPr/>
        <p:txBody>
          <a:bodyPr/>
          <a:lstStyle/>
          <a:p>
            <a:fld id="{2DF84B27-0798-412D-A00C-EF3F9A019123}" type="slidenum">
              <a:rPr lang="en-US" smtClean="0"/>
              <a:pPr/>
              <a:t>31</a:t>
            </a:fld>
            <a:r>
              <a:rPr lang="en-US"/>
              <a:t>/27</a:t>
            </a:r>
            <a:endParaRPr lang="en-US" dirty="0"/>
          </a:p>
        </p:txBody>
      </p:sp>
    </p:spTree>
    <p:extLst>
      <p:ext uri="{BB962C8B-B14F-4D97-AF65-F5344CB8AC3E}">
        <p14:creationId xmlns:p14="http://schemas.microsoft.com/office/powerpoint/2010/main" val="22035370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44A34-7CA1-6F17-1D61-824703CCA4A8}"/>
              </a:ext>
            </a:extLst>
          </p:cNvPr>
          <p:cNvSpPr>
            <a:spLocks noGrp="1"/>
          </p:cNvSpPr>
          <p:nvPr>
            <p:ph type="title"/>
          </p:nvPr>
        </p:nvSpPr>
        <p:spPr/>
        <p:txBody>
          <a:bodyPr/>
          <a:lstStyle/>
          <a:p>
            <a:r>
              <a:rPr lang="en-US" dirty="0"/>
              <a:t>Vocational training is varied</a:t>
            </a:r>
          </a:p>
        </p:txBody>
      </p:sp>
      <p:pic>
        <p:nvPicPr>
          <p:cNvPr id="8" name="Content Placeholder 7" descr="A graph with text and numbers&#10;&#10;Description automatically generated">
            <a:extLst>
              <a:ext uri="{FF2B5EF4-FFF2-40B4-BE49-F238E27FC236}">
                <a16:creationId xmlns:a16="http://schemas.microsoft.com/office/drawing/2014/main" id="{250C1E65-3CB6-EEEB-3973-2C723C89879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92723" y="1846263"/>
            <a:ext cx="9206553" cy="4376117"/>
          </a:xfrm>
        </p:spPr>
      </p:pic>
      <p:sp>
        <p:nvSpPr>
          <p:cNvPr id="4" name="Date Placeholder 3">
            <a:extLst>
              <a:ext uri="{FF2B5EF4-FFF2-40B4-BE49-F238E27FC236}">
                <a16:creationId xmlns:a16="http://schemas.microsoft.com/office/drawing/2014/main" id="{2680B284-FA71-64AA-59FA-907B3C798815}"/>
              </a:ext>
            </a:extLst>
          </p:cNvPr>
          <p:cNvSpPr>
            <a:spLocks noGrp="1"/>
          </p:cNvSpPr>
          <p:nvPr>
            <p:ph type="dt" sz="half" idx="10"/>
          </p:nvPr>
        </p:nvSpPr>
        <p:spPr/>
        <p:txBody>
          <a:bodyPr/>
          <a:lstStyle/>
          <a:p>
            <a:r>
              <a:rPr lang="en-US"/>
              <a:t>October 31, 2023</a:t>
            </a:r>
            <a:endParaRPr lang="en-US" dirty="0"/>
          </a:p>
        </p:txBody>
      </p:sp>
      <p:sp>
        <p:nvSpPr>
          <p:cNvPr id="9" name="TextBox 1">
            <a:extLst>
              <a:ext uri="{FF2B5EF4-FFF2-40B4-BE49-F238E27FC236}">
                <a16:creationId xmlns:a16="http://schemas.microsoft.com/office/drawing/2014/main" id="{F8D8778E-FC80-9633-A86C-B08E7873CCD4}"/>
              </a:ext>
            </a:extLst>
          </p:cNvPr>
          <p:cNvSpPr txBox="1"/>
          <p:nvPr/>
        </p:nvSpPr>
        <p:spPr>
          <a:xfrm>
            <a:off x="1533825" y="6082963"/>
            <a:ext cx="1005840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Education Statistics”, Table 225.25. U.S. Department of Education, National Center for Education Statistics, National Assessment of Educational Progress (NAEP)</a:t>
            </a:r>
          </a:p>
        </p:txBody>
      </p:sp>
      <p:sp>
        <p:nvSpPr>
          <p:cNvPr id="11" name="Footer Placeholder 10">
            <a:extLst>
              <a:ext uri="{FF2B5EF4-FFF2-40B4-BE49-F238E27FC236}">
                <a16:creationId xmlns:a16="http://schemas.microsoft.com/office/drawing/2014/main" id="{D7728E80-EF0E-90B9-C519-3263641E9747}"/>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132E0BB8-98EA-00E6-F42A-637CD376F4D0}"/>
              </a:ext>
            </a:extLst>
          </p:cNvPr>
          <p:cNvSpPr>
            <a:spLocks noGrp="1"/>
          </p:cNvSpPr>
          <p:nvPr>
            <p:ph type="sldNum" sz="quarter" idx="12"/>
          </p:nvPr>
        </p:nvSpPr>
        <p:spPr/>
        <p:txBody>
          <a:bodyPr/>
          <a:lstStyle/>
          <a:p>
            <a:fld id="{2DF84B27-0798-412D-A00C-EF3F9A019123}" type="slidenum">
              <a:rPr lang="en-US" smtClean="0"/>
              <a:pPr/>
              <a:t>32</a:t>
            </a:fld>
            <a:r>
              <a:rPr lang="en-US"/>
              <a:t>/27</a:t>
            </a:r>
            <a:endParaRPr lang="en-US" dirty="0"/>
          </a:p>
        </p:txBody>
      </p:sp>
    </p:spTree>
    <p:extLst>
      <p:ext uri="{BB962C8B-B14F-4D97-AF65-F5344CB8AC3E}">
        <p14:creationId xmlns:p14="http://schemas.microsoft.com/office/powerpoint/2010/main" val="29965910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Renewed interest in trade school</a:t>
            </a:r>
          </a:p>
        </p:txBody>
      </p:sp>
      <p:graphicFrame>
        <p:nvGraphicFramePr>
          <p:cNvPr id="3" name="Chart 2">
            <a:extLst>
              <a:ext uri="{FF2B5EF4-FFF2-40B4-BE49-F238E27FC236}">
                <a16:creationId xmlns:a16="http://schemas.microsoft.com/office/drawing/2014/main" id="{02B67BA3-6CD9-36BE-EAE9-E42A149B7C47}"/>
              </a:ext>
            </a:extLst>
          </p:cNvPr>
          <p:cNvGraphicFramePr>
            <a:graphicFrameLocks/>
          </p:cNvGraphicFramePr>
          <p:nvPr>
            <p:extLst>
              <p:ext uri="{D42A27DB-BD31-4B8C-83A1-F6EECF244321}">
                <p14:modId xmlns:p14="http://schemas.microsoft.com/office/powerpoint/2010/main" val="3013680669"/>
              </p:ext>
            </p:extLst>
          </p:nvPr>
        </p:nvGraphicFramePr>
        <p:xfrm>
          <a:off x="1461557" y="1835054"/>
          <a:ext cx="8084322" cy="4313062"/>
        </p:xfrm>
        <a:graphic>
          <a:graphicData uri="http://schemas.openxmlformats.org/drawingml/2006/chart">
            <c:chart xmlns:c="http://schemas.openxmlformats.org/drawingml/2006/chart" xmlns:r="http://schemas.openxmlformats.org/officeDocument/2006/relationships" r:id="rId3"/>
          </a:graphicData>
        </a:graphic>
      </p:graphicFrame>
      <p:sp>
        <p:nvSpPr>
          <p:cNvPr id="4" name="Date Placeholder 3">
            <a:extLst>
              <a:ext uri="{FF2B5EF4-FFF2-40B4-BE49-F238E27FC236}">
                <a16:creationId xmlns:a16="http://schemas.microsoft.com/office/drawing/2014/main" id="{44F8FACE-5BAE-FAE6-6B86-E9380D19652F}"/>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5A79DD68-D79E-8D0B-7A86-981EB3E7B94F}"/>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D0F6E550-C5CC-F86D-130A-677C12FE7B0D}"/>
              </a:ext>
            </a:extLst>
          </p:cNvPr>
          <p:cNvSpPr>
            <a:spLocks noGrp="1"/>
          </p:cNvSpPr>
          <p:nvPr>
            <p:ph type="sldNum" sz="quarter" idx="12"/>
          </p:nvPr>
        </p:nvSpPr>
        <p:spPr/>
        <p:txBody>
          <a:bodyPr/>
          <a:lstStyle/>
          <a:p>
            <a:fld id="{2DF84B27-0798-412D-A00C-EF3F9A019123}" type="slidenum">
              <a:rPr lang="en-US" smtClean="0"/>
              <a:pPr/>
              <a:t>33</a:t>
            </a:fld>
            <a:r>
              <a:rPr lang="en-US"/>
              <a:t>/27</a:t>
            </a:r>
            <a:endParaRPr lang="en-US" dirty="0"/>
          </a:p>
        </p:txBody>
      </p:sp>
    </p:spTree>
    <p:extLst>
      <p:ext uri="{BB962C8B-B14F-4D97-AF65-F5344CB8AC3E}">
        <p14:creationId xmlns:p14="http://schemas.microsoft.com/office/powerpoint/2010/main" val="23622602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But 50% need at least some training </a:t>
            </a:r>
          </a:p>
        </p:txBody>
      </p:sp>
      <p:sp>
        <p:nvSpPr>
          <p:cNvPr id="9" name="TextBox 8">
            <a:hlinkClick r:id="rId3" action="ppaction://hlinksldjump"/>
            <a:extLst>
              <a:ext uri="{FF2B5EF4-FFF2-40B4-BE49-F238E27FC236}">
                <a16:creationId xmlns:a16="http://schemas.microsoft.com/office/drawing/2014/main" id="{9B80F0E8-2E41-B51A-A5C1-0558DA7328CB}"/>
              </a:ext>
            </a:extLst>
          </p:cNvPr>
          <p:cNvSpPr txBox="1"/>
          <p:nvPr/>
        </p:nvSpPr>
        <p:spPr>
          <a:xfrm>
            <a:off x="9701052" y="5658684"/>
            <a:ext cx="2327563"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(CPS)</a:t>
            </a:r>
          </a:p>
        </p:txBody>
      </p:sp>
      <p:sp>
        <p:nvSpPr>
          <p:cNvPr id="4" name="TextBox 3">
            <a:hlinkClick r:id="rId4" action="ppaction://hlinksldjump"/>
            <a:extLst>
              <a:ext uri="{FF2B5EF4-FFF2-40B4-BE49-F238E27FC236}">
                <a16:creationId xmlns:a16="http://schemas.microsoft.com/office/drawing/2014/main" id="{96E1B33B-F9B9-7B48-D385-6802078FEFA2}"/>
              </a:ext>
            </a:extLst>
          </p:cNvPr>
          <p:cNvSpPr txBox="1"/>
          <p:nvPr/>
        </p:nvSpPr>
        <p:spPr>
          <a:xfrm>
            <a:off x="9701053" y="5166842"/>
            <a:ext cx="2313708" cy="307777"/>
          </a:xfrm>
          <a:prstGeom prst="rect">
            <a:avLst/>
          </a:prstGeom>
          <a:solidFill>
            <a:schemeClr val="accent5">
              <a:lumMod val="20000"/>
              <a:lumOff val="80000"/>
            </a:schemeClr>
          </a:solidFill>
        </p:spPr>
        <p:txBody>
          <a:bodyPr wrap="square" rtlCol="0">
            <a:spAutoFit/>
          </a:bodyPr>
          <a:lstStyle/>
          <a:p>
            <a:pPr algn="ctr"/>
            <a:r>
              <a:rPr lang="en-US" sz="1400" dirty="0"/>
              <a:t>Educational attainment (ORS)</a:t>
            </a:r>
          </a:p>
        </p:txBody>
      </p:sp>
      <p:graphicFrame>
        <p:nvGraphicFramePr>
          <p:cNvPr id="5" name="Chart 4">
            <a:extLst>
              <a:ext uri="{FF2B5EF4-FFF2-40B4-BE49-F238E27FC236}">
                <a16:creationId xmlns:a16="http://schemas.microsoft.com/office/drawing/2014/main" id="{84F5264A-B2EE-4F07-9563-9811EC55132E}"/>
              </a:ext>
            </a:extLst>
          </p:cNvPr>
          <p:cNvGraphicFramePr>
            <a:graphicFrameLocks/>
          </p:cNvGraphicFramePr>
          <p:nvPr>
            <p:extLst>
              <p:ext uri="{D42A27DB-BD31-4B8C-83A1-F6EECF244321}">
                <p14:modId xmlns:p14="http://schemas.microsoft.com/office/powerpoint/2010/main" val="3009435985"/>
              </p:ext>
            </p:extLst>
          </p:nvPr>
        </p:nvGraphicFramePr>
        <p:xfrm>
          <a:off x="716971" y="1737360"/>
          <a:ext cx="8915401" cy="4229101"/>
        </p:xfrm>
        <a:graphic>
          <a:graphicData uri="http://schemas.openxmlformats.org/drawingml/2006/chart">
            <c:chart xmlns:c="http://schemas.openxmlformats.org/drawingml/2006/chart" xmlns:r="http://schemas.openxmlformats.org/officeDocument/2006/relationships" r:id="rId5"/>
          </a:graphicData>
        </a:graphic>
      </p:graphicFrame>
      <p:sp>
        <p:nvSpPr>
          <p:cNvPr id="7" name="TextBox 1">
            <a:extLst>
              <a:ext uri="{FF2B5EF4-FFF2-40B4-BE49-F238E27FC236}">
                <a16:creationId xmlns:a16="http://schemas.microsoft.com/office/drawing/2014/main" id="{8F75D824-4866-146D-0D26-6AAA735718E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3" name="Date Placeholder 2">
            <a:extLst>
              <a:ext uri="{FF2B5EF4-FFF2-40B4-BE49-F238E27FC236}">
                <a16:creationId xmlns:a16="http://schemas.microsoft.com/office/drawing/2014/main" id="{E43E046F-9FFC-AFD0-8AED-CD68255E30E3}"/>
              </a:ext>
            </a:extLst>
          </p:cNvPr>
          <p:cNvSpPr>
            <a:spLocks noGrp="1"/>
          </p:cNvSpPr>
          <p:nvPr>
            <p:ph type="dt" sz="half" idx="10"/>
          </p:nvPr>
        </p:nvSpPr>
        <p:spPr/>
        <p:txBody>
          <a:bodyPr/>
          <a:lstStyle/>
          <a:p>
            <a:r>
              <a:rPr lang="en-US"/>
              <a:t>October 31, 2023</a:t>
            </a:r>
            <a:endParaRPr lang="en-US" dirty="0"/>
          </a:p>
        </p:txBody>
      </p:sp>
      <p:sp>
        <p:nvSpPr>
          <p:cNvPr id="11" name="Footer Placeholder 10">
            <a:extLst>
              <a:ext uri="{FF2B5EF4-FFF2-40B4-BE49-F238E27FC236}">
                <a16:creationId xmlns:a16="http://schemas.microsoft.com/office/drawing/2014/main" id="{90171D2A-BE14-7A39-7DB0-7ACBFE932CC6}"/>
              </a:ext>
            </a:extLst>
          </p:cNvPr>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a:extLst>
              <a:ext uri="{FF2B5EF4-FFF2-40B4-BE49-F238E27FC236}">
                <a16:creationId xmlns:a16="http://schemas.microsoft.com/office/drawing/2014/main" id="{E02B4F68-99B3-F26C-D76E-D84E077EFC63}"/>
              </a:ext>
            </a:extLst>
          </p:cNvPr>
          <p:cNvSpPr>
            <a:spLocks noGrp="1"/>
          </p:cNvSpPr>
          <p:nvPr>
            <p:ph type="sldNum" sz="quarter" idx="12"/>
          </p:nvPr>
        </p:nvSpPr>
        <p:spPr/>
        <p:txBody>
          <a:bodyPr/>
          <a:lstStyle/>
          <a:p>
            <a:fld id="{2DF84B27-0798-412D-A00C-EF3F9A019123}" type="slidenum">
              <a:rPr lang="en-US" smtClean="0"/>
              <a:pPr/>
              <a:t>34</a:t>
            </a:fld>
            <a:r>
              <a:rPr lang="en-US"/>
              <a:t>/27</a:t>
            </a:r>
            <a:endParaRPr lang="en-US" dirty="0"/>
          </a:p>
        </p:txBody>
      </p:sp>
    </p:spTree>
    <p:extLst>
      <p:ext uri="{BB962C8B-B14F-4D97-AF65-F5344CB8AC3E}">
        <p14:creationId xmlns:p14="http://schemas.microsoft.com/office/powerpoint/2010/main" val="30909287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U.S. educational attainment, 2022</a:t>
            </a:r>
          </a:p>
        </p:txBody>
      </p:sp>
      <p:sp>
        <p:nvSpPr>
          <p:cNvPr id="17" name="TextBox 16">
            <a:hlinkClick r:id="rId3" action="ppaction://hlinksldjump"/>
            <a:extLst>
              <a:ext uri="{FF2B5EF4-FFF2-40B4-BE49-F238E27FC236}">
                <a16:creationId xmlns:a16="http://schemas.microsoft.com/office/drawing/2014/main" id="{E3D3877D-082C-9081-D896-D9A59DB67E69}"/>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graphicFrame>
        <p:nvGraphicFramePr>
          <p:cNvPr id="3" name="Chart 2">
            <a:extLst>
              <a:ext uri="{FF2B5EF4-FFF2-40B4-BE49-F238E27FC236}">
                <a16:creationId xmlns:a16="http://schemas.microsoft.com/office/drawing/2014/main" id="{E9A3987D-1473-391E-E991-B0C04373BFAC}"/>
              </a:ext>
            </a:extLst>
          </p:cNvPr>
          <p:cNvGraphicFramePr>
            <a:graphicFrameLocks/>
          </p:cNvGraphicFramePr>
          <p:nvPr>
            <p:extLst>
              <p:ext uri="{D42A27DB-BD31-4B8C-83A1-F6EECF244321}">
                <p14:modId xmlns:p14="http://schemas.microsoft.com/office/powerpoint/2010/main" val="3610571458"/>
              </p:ext>
            </p:extLst>
          </p:nvPr>
        </p:nvGraphicFramePr>
        <p:xfrm>
          <a:off x="1097280" y="1686368"/>
          <a:ext cx="8680565" cy="4426206"/>
        </p:xfrm>
        <a:graphic>
          <a:graphicData uri="http://schemas.openxmlformats.org/drawingml/2006/chart">
            <c:chart xmlns:c="http://schemas.openxmlformats.org/drawingml/2006/chart" xmlns:r="http://schemas.openxmlformats.org/officeDocument/2006/relationships" r:id="rId4"/>
          </a:graphicData>
        </a:graphic>
      </p:graphicFrame>
      <p:sp>
        <p:nvSpPr>
          <p:cNvPr id="4" name="TextBox 1">
            <a:extLst>
              <a:ext uri="{FF2B5EF4-FFF2-40B4-BE49-F238E27FC236}">
                <a16:creationId xmlns:a16="http://schemas.microsoft.com/office/drawing/2014/main" id="{E8277EDE-1C17-FE7A-7F0A-183F0541E4CB}"/>
              </a:ext>
            </a:extLst>
          </p:cNvPr>
          <p:cNvSpPr txBox="1"/>
          <p:nvPr/>
        </p:nvSpPr>
        <p:spPr>
          <a:xfrm>
            <a:off x="820535" y="6104413"/>
            <a:ext cx="10141874"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Occupational Requirements Survey (2022), https://www.bls.gov/ors/factsheet/minimum-formal-education.htm</a:t>
            </a:r>
          </a:p>
          <a:p>
            <a:endParaRPr lang="en-US" sz="900" dirty="0"/>
          </a:p>
        </p:txBody>
      </p:sp>
      <p:sp>
        <p:nvSpPr>
          <p:cNvPr id="8" name="Date Placeholder 7">
            <a:extLst>
              <a:ext uri="{FF2B5EF4-FFF2-40B4-BE49-F238E27FC236}">
                <a16:creationId xmlns:a16="http://schemas.microsoft.com/office/drawing/2014/main" id="{45C0845E-5567-B8E5-9C56-1D5056645A3A}"/>
              </a:ext>
            </a:extLst>
          </p:cNvPr>
          <p:cNvSpPr>
            <a:spLocks noGrp="1"/>
          </p:cNvSpPr>
          <p:nvPr>
            <p:ph type="dt" sz="half" idx="10"/>
          </p:nvPr>
        </p:nvSpPr>
        <p:spPr/>
        <p:txBody>
          <a:bodyPr/>
          <a:lstStyle/>
          <a:p>
            <a:r>
              <a:rPr lang="en-US"/>
              <a:t>October 31, 2023</a:t>
            </a:r>
            <a:endParaRPr lang="en-US" dirty="0"/>
          </a:p>
        </p:txBody>
      </p:sp>
      <p:sp>
        <p:nvSpPr>
          <p:cNvPr id="7" name="Footer Placeholder 6">
            <a:extLst>
              <a:ext uri="{FF2B5EF4-FFF2-40B4-BE49-F238E27FC236}">
                <a16:creationId xmlns:a16="http://schemas.microsoft.com/office/drawing/2014/main" id="{642B0925-FC19-4130-2749-E890714922C8}"/>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65CA775B-C451-E32C-AE0D-79D21B687C3A}"/>
              </a:ext>
            </a:extLst>
          </p:cNvPr>
          <p:cNvSpPr>
            <a:spLocks noGrp="1"/>
          </p:cNvSpPr>
          <p:nvPr>
            <p:ph type="sldNum" sz="quarter" idx="12"/>
          </p:nvPr>
        </p:nvSpPr>
        <p:spPr/>
        <p:txBody>
          <a:bodyPr/>
          <a:lstStyle/>
          <a:p>
            <a:fld id="{2DF84B27-0798-412D-A00C-EF3F9A019123}" type="slidenum">
              <a:rPr lang="en-US" smtClean="0"/>
              <a:pPr/>
              <a:t>35</a:t>
            </a:fld>
            <a:r>
              <a:rPr lang="en-US"/>
              <a:t>/27</a:t>
            </a:r>
            <a:endParaRPr lang="en-US" dirty="0"/>
          </a:p>
        </p:txBody>
      </p:sp>
    </p:spTree>
    <p:extLst>
      <p:ext uri="{BB962C8B-B14F-4D97-AF65-F5344CB8AC3E}">
        <p14:creationId xmlns:p14="http://schemas.microsoft.com/office/powerpoint/2010/main" val="126012712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1958-1984</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1958 National Defense Education Act</a:t>
            </a: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1962 Manpower Development and Training Act</a:t>
            </a: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584775"/>
          </a:xfrm>
          <a:prstGeom prst="rect">
            <a:avLst/>
          </a:prstGeom>
          <a:noFill/>
        </p:spPr>
        <p:txBody>
          <a:bodyPr wrap="square" rtlCol="0">
            <a:spAutoFit/>
          </a:bodyPr>
          <a:lstStyle/>
          <a:p>
            <a:r>
              <a:rPr lang="en-US" sz="1600" dirty="0"/>
              <a:t>1968 Vocational Education Amendments</a:t>
            </a:r>
          </a:p>
          <a:p>
            <a:endParaRPr lang="en-US" sz="1600" dirty="0"/>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1963 Vocational Education Act</a:t>
            </a:r>
          </a:p>
        </p:txBody>
      </p:sp>
      <p:sp>
        <p:nvSpPr>
          <p:cNvPr id="18" name="TextBox 17">
            <a:extLst>
              <a:ext uri="{FF2B5EF4-FFF2-40B4-BE49-F238E27FC236}">
                <a16:creationId xmlns:a16="http://schemas.microsoft.com/office/drawing/2014/main" id="{489DAA13-2740-2E86-1A85-13E19C2392F7}"/>
              </a:ext>
            </a:extLst>
          </p:cNvPr>
          <p:cNvSpPr txBox="1"/>
          <p:nvPr/>
        </p:nvSpPr>
        <p:spPr>
          <a:xfrm>
            <a:off x="1097280" y="4319144"/>
            <a:ext cx="8803178" cy="338554"/>
          </a:xfrm>
          <a:prstGeom prst="rect">
            <a:avLst/>
          </a:prstGeom>
          <a:noFill/>
        </p:spPr>
        <p:txBody>
          <a:bodyPr wrap="square" rtlCol="0">
            <a:spAutoFit/>
          </a:bodyPr>
          <a:lstStyle/>
          <a:p>
            <a:r>
              <a:rPr lang="en-US" sz="1600" dirty="0"/>
              <a:t>1976 Vocational Education Amendments</a:t>
            </a:r>
          </a:p>
        </p:txBody>
      </p:sp>
      <p:sp>
        <p:nvSpPr>
          <p:cNvPr id="4" name="TextBox 3">
            <a:extLst>
              <a:ext uri="{FF2B5EF4-FFF2-40B4-BE49-F238E27FC236}">
                <a16:creationId xmlns:a16="http://schemas.microsoft.com/office/drawing/2014/main" id="{EC11685C-9541-6654-79DD-70EFBFB00757}"/>
              </a:ext>
            </a:extLst>
          </p:cNvPr>
          <p:cNvSpPr txBox="1"/>
          <p:nvPr/>
        </p:nvSpPr>
        <p:spPr>
          <a:xfrm>
            <a:off x="1097280" y="4870629"/>
            <a:ext cx="8803178" cy="338554"/>
          </a:xfrm>
          <a:prstGeom prst="rect">
            <a:avLst/>
          </a:prstGeom>
          <a:noFill/>
        </p:spPr>
        <p:txBody>
          <a:bodyPr wrap="square" rtlCol="0">
            <a:spAutoFit/>
          </a:bodyPr>
          <a:lstStyle/>
          <a:p>
            <a:r>
              <a:rPr lang="en-US" sz="1600" dirty="0"/>
              <a:t>1984 Carl D. Perkins Vocational Education Act (Perkins I)</a:t>
            </a:r>
          </a:p>
        </p:txBody>
      </p:sp>
      <p:sp>
        <p:nvSpPr>
          <p:cNvPr id="5" name="TextBox 4">
            <a:hlinkClick r:id="rId3" action="ppaction://hlinksldjump"/>
            <a:extLst>
              <a:ext uri="{FF2B5EF4-FFF2-40B4-BE49-F238E27FC236}">
                <a16:creationId xmlns:a16="http://schemas.microsoft.com/office/drawing/2014/main" id="{CB3C3E8A-E761-5239-28F9-52F0D3C5B181}"/>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9" name="Date Placeholder 8">
            <a:extLst>
              <a:ext uri="{FF2B5EF4-FFF2-40B4-BE49-F238E27FC236}">
                <a16:creationId xmlns:a16="http://schemas.microsoft.com/office/drawing/2014/main" id="{27257F91-CCF5-254E-E91B-980E1896A5FC}"/>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C44124F8-80C3-2D8D-FD42-2F1B0CCFCD25}"/>
              </a:ext>
            </a:extLst>
          </p:cNvPr>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a:extLst>
              <a:ext uri="{FF2B5EF4-FFF2-40B4-BE49-F238E27FC236}">
                <a16:creationId xmlns:a16="http://schemas.microsoft.com/office/drawing/2014/main" id="{41916795-4024-F79D-C055-2EC7D4969E02}"/>
              </a:ext>
            </a:extLst>
          </p:cNvPr>
          <p:cNvSpPr>
            <a:spLocks noGrp="1"/>
          </p:cNvSpPr>
          <p:nvPr>
            <p:ph type="sldNum" sz="quarter" idx="12"/>
          </p:nvPr>
        </p:nvSpPr>
        <p:spPr/>
        <p:txBody>
          <a:bodyPr/>
          <a:lstStyle/>
          <a:p>
            <a:fld id="{2DF84B27-0798-412D-A00C-EF3F9A019123}" type="slidenum">
              <a:rPr lang="en-US" smtClean="0"/>
              <a:pPr/>
              <a:t>36</a:t>
            </a:fld>
            <a:r>
              <a:rPr lang="en-US"/>
              <a:t>/27</a:t>
            </a:r>
            <a:endParaRPr lang="en-US" dirty="0"/>
          </a:p>
        </p:txBody>
      </p:sp>
    </p:spTree>
    <p:extLst>
      <p:ext uri="{BB962C8B-B14F-4D97-AF65-F5344CB8AC3E}">
        <p14:creationId xmlns:p14="http://schemas.microsoft.com/office/powerpoint/2010/main" val="13791436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1990-today</a:t>
            </a:r>
          </a:p>
        </p:txBody>
      </p:sp>
      <p:sp>
        <p:nvSpPr>
          <p:cNvPr id="3" name="Content Placeholder 2">
            <a:extLst>
              <a:ext uri="{FF2B5EF4-FFF2-40B4-BE49-F238E27FC236}">
                <a16:creationId xmlns:a16="http://schemas.microsoft.com/office/drawing/2014/main" id="{F436C92C-B11A-50D4-78CD-279260E00F74}"/>
              </a:ext>
            </a:extLst>
          </p:cNvPr>
          <p:cNvSpPr>
            <a:spLocks noGrp="1"/>
          </p:cNvSpPr>
          <p:nvPr>
            <p:ph idx="1"/>
          </p:nvPr>
        </p:nvSpPr>
        <p:spPr>
          <a:xfrm>
            <a:off x="1187681" y="1840202"/>
            <a:ext cx="8712777" cy="1022157"/>
          </a:xfrm>
        </p:spPr>
        <p:txBody>
          <a:bodyPr>
            <a:normAutofit/>
          </a:bodyPr>
          <a:lstStyle/>
          <a:p>
            <a:pPr marL="0" indent="0">
              <a:buNone/>
            </a:pPr>
            <a:r>
              <a:rPr lang="en-US" sz="1600" dirty="0">
                <a:solidFill>
                  <a:schemeClr val="tx1"/>
                </a:solidFill>
              </a:rPr>
              <a:t>1990 Carl D. Perkins Vocational and Applied Technology Act (</a:t>
            </a:r>
            <a:r>
              <a:rPr lang="en-US" sz="1600" dirty="0"/>
              <a:t>Perkins II) </a:t>
            </a:r>
            <a:endParaRPr lang="en-US" sz="1600" dirty="0">
              <a:solidFill>
                <a:schemeClr val="tx1"/>
              </a:solidFill>
            </a:endParaRPr>
          </a:p>
          <a:p>
            <a:pPr marL="0" indent="0">
              <a:buNone/>
            </a:pPr>
            <a:endParaRPr lang="en-US" sz="1600" dirty="0">
              <a:solidFill>
                <a:schemeClr val="tx1"/>
              </a:solidFill>
            </a:endParaRPr>
          </a:p>
          <a:p>
            <a:pPr marL="0" indent="0">
              <a:buNone/>
            </a:pPr>
            <a:endParaRPr lang="en-US" sz="1600" dirty="0">
              <a:solidFill>
                <a:schemeClr val="tx1"/>
              </a:solidFill>
            </a:endParaRPr>
          </a:p>
          <a:p>
            <a:endParaRPr lang="en-US" sz="1600" dirty="0">
              <a:solidFill>
                <a:schemeClr val="tx1"/>
              </a:solidFill>
            </a:endParaRPr>
          </a:p>
        </p:txBody>
      </p:sp>
      <p:sp>
        <p:nvSpPr>
          <p:cNvPr id="15" name="Content Placeholder 2">
            <a:extLst>
              <a:ext uri="{FF2B5EF4-FFF2-40B4-BE49-F238E27FC236}">
                <a16:creationId xmlns:a16="http://schemas.microsoft.com/office/drawing/2014/main" id="{11F8D2FE-B0F8-7C15-09C4-6E3A87B975EE}"/>
              </a:ext>
            </a:extLst>
          </p:cNvPr>
          <p:cNvSpPr txBox="1">
            <a:spLocks/>
          </p:cNvSpPr>
          <p:nvPr/>
        </p:nvSpPr>
        <p:spPr>
          <a:xfrm>
            <a:off x="1187681" y="2506029"/>
            <a:ext cx="9151274" cy="562513"/>
          </a:xfrm>
          <a:prstGeom prst="rect">
            <a:avLst/>
          </a:prstGeom>
        </p:spPr>
        <p:txBody>
          <a:bodyPr vert="horz" lIns="0" tIns="45720" rIns="0" bIns="45720" rtlCol="0">
            <a:no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0" indent="0">
              <a:buNone/>
            </a:pPr>
            <a:r>
              <a:rPr lang="en-US" sz="1600" dirty="0">
                <a:solidFill>
                  <a:schemeClr val="tx1"/>
                </a:solidFill>
              </a:rPr>
              <a:t>1998 Carl D. Perkins Vocational and Technical Education Act (</a:t>
            </a:r>
            <a:r>
              <a:rPr lang="en-US" sz="1600" dirty="0"/>
              <a:t>Perkins III)</a:t>
            </a:r>
            <a:endParaRPr lang="en-US" sz="1600" dirty="0">
              <a:solidFill>
                <a:schemeClr val="tx1"/>
              </a:solidFill>
            </a:endParaRPr>
          </a:p>
          <a:p>
            <a:r>
              <a:rPr lang="en-US" sz="1600" dirty="0">
                <a:solidFill>
                  <a:schemeClr val="tx1"/>
                </a:solidFill>
              </a:rPr>
              <a:t> </a:t>
            </a: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pPr marL="0" indent="0">
              <a:buFont typeface="Calibri" panose="020F0502020204030204" pitchFamily="34" charset="0"/>
              <a:buNone/>
            </a:pPr>
            <a:endParaRPr lang="en-US" sz="1600" dirty="0">
              <a:solidFill>
                <a:schemeClr val="tx1"/>
              </a:solidFill>
            </a:endParaRPr>
          </a:p>
          <a:p>
            <a:endParaRPr lang="en-US" sz="1600" dirty="0">
              <a:solidFill>
                <a:schemeClr val="tx1"/>
              </a:solidFill>
            </a:endParaRPr>
          </a:p>
          <a:p>
            <a:endParaRPr lang="en-US" sz="1600" dirty="0">
              <a:solidFill>
                <a:schemeClr val="tx1"/>
              </a:solidFill>
            </a:endParaRPr>
          </a:p>
          <a:p>
            <a:endParaRPr lang="en-US" sz="1600" dirty="0">
              <a:solidFill>
                <a:schemeClr val="tx1"/>
              </a:solidFill>
            </a:endParaRPr>
          </a:p>
        </p:txBody>
      </p:sp>
      <p:sp>
        <p:nvSpPr>
          <p:cNvPr id="16" name="TextBox 15">
            <a:extLst>
              <a:ext uri="{FF2B5EF4-FFF2-40B4-BE49-F238E27FC236}">
                <a16:creationId xmlns:a16="http://schemas.microsoft.com/office/drawing/2014/main" id="{2A7D4031-A5D3-4CF2-D7B7-5054935D8864}"/>
              </a:ext>
            </a:extLst>
          </p:cNvPr>
          <p:cNvSpPr txBox="1"/>
          <p:nvPr/>
        </p:nvSpPr>
        <p:spPr>
          <a:xfrm>
            <a:off x="1097280" y="3734369"/>
            <a:ext cx="8803178" cy="338554"/>
          </a:xfrm>
          <a:prstGeom prst="rect">
            <a:avLst/>
          </a:prstGeom>
          <a:noFill/>
        </p:spPr>
        <p:txBody>
          <a:bodyPr wrap="square" rtlCol="0">
            <a:spAutoFit/>
          </a:bodyPr>
          <a:lstStyle/>
          <a:p>
            <a:r>
              <a:rPr lang="en-US" sz="1600" dirty="0"/>
              <a:t>2018 Strengthening Career and Technical Education for the 21st Century Act (Perkins V)  </a:t>
            </a:r>
          </a:p>
        </p:txBody>
      </p:sp>
      <p:sp>
        <p:nvSpPr>
          <p:cNvPr id="17" name="TextBox 16">
            <a:extLst>
              <a:ext uri="{FF2B5EF4-FFF2-40B4-BE49-F238E27FC236}">
                <a16:creationId xmlns:a16="http://schemas.microsoft.com/office/drawing/2014/main" id="{BB18CBE7-6AAF-76C5-9714-BFC5B944F448}"/>
              </a:ext>
            </a:extLst>
          </p:cNvPr>
          <p:cNvSpPr txBox="1"/>
          <p:nvPr/>
        </p:nvSpPr>
        <p:spPr>
          <a:xfrm>
            <a:off x="1097280" y="3122047"/>
            <a:ext cx="8893579" cy="338554"/>
          </a:xfrm>
          <a:prstGeom prst="rect">
            <a:avLst/>
          </a:prstGeom>
          <a:noFill/>
        </p:spPr>
        <p:txBody>
          <a:bodyPr wrap="square" rtlCol="0">
            <a:spAutoFit/>
          </a:bodyPr>
          <a:lstStyle/>
          <a:p>
            <a:r>
              <a:rPr lang="en-US" sz="1600" dirty="0"/>
              <a:t>2006 Carl D. Perkins Career and Technical Education Act (Perkins IV)</a:t>
            </a:r>
          </a:p>
        </p:txBody>
      </p:sp>
      <p:sp>
        <p:nvSpPr>
          <p:cNvPr id="5" name="TextBox 4">
            <a:hlinkClick r:id="rId3" action="ppaction://hlinksldjump"/>
            <a:extLst>
              <a:ext uri="{FF2B5EF4-FFF2-40B4-BE49-F238E27FC236}">
                <a16:creationId xmlns:a16="http://schemas.microsoft.com/office/drawing/2014/main" id="{669EFBBB-2A8E-0249-9ACE-F5435E6FB262}"/>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Back</a:t>
            </a:r>
          </a:p>
        </p:txBody>
      </p:sp>
      <p:sp>
        <p:nvSpPr>
          <p:cNvPr id="4" name="Date Placeholder 3">
            <a:extLst>
              <a:ext uri="{FF2B5EF4-FFF2-40B4-BE49-F238E27FC236}">
                <a16:creationId xmlns:a16="http://schemas.microsoft.com/office/drawing/2014/main" id="{5F8F08F1-A028-9C3D-FA0D-58427BC0F4DD}"/>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6A6C212D-12AF-0EE0-BD3B-8FA2B70F5D1E}"/>
              </a:ext>
            </a:extLst>
          </p:cNvPr>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a:extLst>
              <a:ext uri="{FF2B5EF4-FFF2-40B4-BE49-F238E27FC236}">
                <a16:creationId xmlns:a16="http://schemas.microsoft.com/office/drawing/2014/main" id="{63EC88B5-89E6-7DC2-06A8-BA979820CD7D}"/>
              </a:ext>
            </a:extLst>
          </p:cNvPr>
          <p:cNvSpPr>
            <a:spLocks noGrp="1"/>
          </p:cNvSpPr>
          <p:nvPr>
            <p:ph type="sldNum" sz="quarter" idx="12"/>
          </p:nvPr>
        </p:nvSpPr>
        <p:spPr/>
        <p:txBody>
          <a:bodyPr/>
          <a:lstStyle/>
          <a:p>
            <a:fld id="{2DF84B27-0798-412D-A00C-EF3F9A019123}" type="slidenum">
              <a:rPr lang="en-US" smtClean="0"/>
              <a:pPr/>
              <a:t>37</a:t>
            </a:fld>
            <a:r>
              <a:rPr lang="en-US"/>
              <a:t>/27</a:t>
            </a:r>
            <a:endParaRPr lang="en-US" dirty="0"/>
          </a:p>
        </p:txBody>
      </p:sp>
    </p:spTree>
    <p:extLst>
      <p:ext uri="{BB962C8B-B14F-4D97-AF65-F5344CB8AC3E}">
        <p14:creationId xmlns:p14="http://schemas.microsoft.com/office/powerpoint/2010/main" val="111169859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DAD19-0161-BA4D-74EF-AD263B1BD79D}"/>
              </a:ext>
            </a:extLst>
          </p:cNvPr>
          <p:cNvSpPr>
            <a:spLocks noGrp="1"/>
          </p:cNvSpPr>
          <p:nvPr>
            <p:ph type="title"/>
          </p:nvPr>
        </p:nvSpPr>
        <p:spPr/>
        <p:txBody>
          <a:bodyPr/>
          <a:lstStyle/>
          <a:p>
            <a:r>
              <a:rPr lang="en-US" dirty="0"/>
              <a:t>High take up and use of funds </a:t>
            </a:r>
          </a:p>
        </p:txBody>
      </p:sp>
      <p:sp>
        <p:nvSpPr>
          <p:cNvPr id="8" name="Date Placeholder 7">
            <a:extLst>
              <a:ext uri="{FF2B5EF4-FFF2-40B4-BE49-F238E27FC236}">
                <a16:creationId xmlns:a16="http://schemas.microsoft.com/office/drawing/2014/main" id="{B2D3CEC9-4FE2-0492-51D9-3DE82E02BD52}"/>
              </a:ext>
            </a:extLst>
          </p:cNvPr>
          <p:cNvSpPr>
            <a:spLocks noGrp="1"/>
          </p:cNvSpPr>
          <p:nvPr>
            <p:ph type="dt" sz="half" idx="10"/>
          </p:nvPr>
        </p:nvSpPr>
        <p:spPr/>
        <p:txBody>
          <a:bodyPr/>
          <a:lstStyle/>
          <a:p>
            <a:r>
              <a:rPr lang="en-US"/>
              <a:t>October 31, 2023</a:t>
            </a:r>
            <a:endParaRPr lang="en-US" dirty="0"/>
          </a:p>
        </p:txBody>
      </p:sp>
      <p:graphicFrame>
        <p:nvGraphicFramePr>
          <p:cNvPr id="4" name="Chart 3">
            <a:extLst>
              <a:ext uri="{FF2B5EF4-FFF2-40B4-BE49-F238E27FC236}">
                <a16:creationId xmlns:a16="http://schemas.microsoft.com/office/drawing/2014/main" id="{6550D471-C397-DB24-47CB-932E8EFDE912}"/>
              </a:ext>
            </a:extLst>
          </p:cNvPr>
          <p:cNvGraphicFramePr>
            <a:graphicFrameLocks/>
          </p:cNvGraphicFramePr>
          <p:nvPr>
            <p:extLst>
              <p:ext uri="{D42A27DB-BD31-4B8C-83A1-F6EECF244321}">
                <p14:modId xmlns:p14="http://schemas.microsoft.com/office/powerpoint/2010/main" val="1246408843"/>
              </p:ext>
            </p:extLst>
          </p:nvPr>
        </p:nvGraphicFramePr>
        <p:xfrm>
          <a:off x="2091065" y="1737360"/>
          <a:ext cx="7304537" cy="4512334"/>
        </p:xfrm>
        <a:graphic>
          <a:graphicData uri="http://schemas.openxmlformats.org/drawingml/2006/chart">
            <c:chart xmlns:c="http://schemas.openxmlformats.org/drawingml/2006/chart" xmlns:r="http://schemas.openxmlformats.org/officeDocument/2006/relationships" r:id="rId3"/>
          </a:graphicData>
        </a:graphic>
      </p:graphicFrame>
      <p:sp>
        <p:nvSpPr>
          <p:cNvPr id="6" name="TextBox 1">
            <a:extLst>
              <a:ext uri="{FF2B5EF4-FFF2-40B4-BE49-F238E27FC236}">
                <a16:creationId xmlns:a16="http://schemas.microsoft.com/office/drawing/2014/main" id="{0C8ED57A-4272-E0F4-D353-CBEB045731E4}"/>
              </a:ext>
            </a:extLst>
          </p:cNvPr>
          <p:cNvSpPr txBox="1"/>
          <p:nvPr/>
        </p:nvSpPr>
        <p:spPr>
          <a:xfrm>
            <a:off x="2091065" y="6123603"/>
            <a:ext cx="8194940" cy="376822"/>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1000" dirty="0"/>
              <a:t>Source: Digest of annual reports of state boards for vocational education to the Office of Education, Division of Vocational and Technical Education (1962).</a:t>
            </a:r>
          </a:p>
        </p:txBody>
      </p:sp>
      <p:sp>
        <p:nvSpPr>
          <p:cNvPr id="5" name="Footer Placeholder 4">
            <a:extLst>
              <a:ext uri="{FF2B5EF4-FFF2-40B4-BE49-F238E27FC236}">
                <a16:creationId xmlns:a16="http://schemas.microsoft.com/office/drawing/2014/main" id="{A84114FD-82C6-6AA9-B4F9-8E6B9E141EE2}"/>
              </a:ext>
            </a:extLst>
          </p:cNvPr>
          <p:cNvSpPr>
            <a:spLocks noGrp="1"/>
          </p:cNvSpPr>
          <p:nvPr>
            <p:ph type="ftr" sz="quarter" idx="11"/>
          </p:nvPr>
        </p:nvSpPr>
        <p:spPr/>
        <p:txBody>
          <a:bodyPr/>
          <a:lstStyle/>
          <a:p>
            <a:r>
              <a:rPr lang="en-US"/>
              <a:t>Economic History Proseminar | UCLA Economics</a:t>
            </a:r>
            <a:endParaRPr lang="en-US" dirty="0"/>
          </a:p>
        </p:txBody>
      </p:sp>
      <p:sp>
        <p:nvSpPr>
          <p:cNvPr id="3" name="Slide Number Placeholder 2">
            <a:extLst>
              <a:ext uri="{FF2B5EF4-FFF2-40B4-BE49-F238E27FC236}">
                <a16:creationId xmlns:a16="http://schemas.microsoft.com/office/drawing/2014/main" id="{A673C0AD-F807-77DA-C863-2D03276A08C2}"/>
              </a:ext>
            </a:extLst>
          </p:cNvPr>
          <p:cNvSpPr>
            <a:spLocks noGrp="1"/>
          </p:cNvSpPr>
          <p:nvPr>
            <p:ph type="sldNum" sz="quarter" idx="12"/>
          </p:nvPr>
        </p:nvSpPr>
        <p:spPr/>
        <p:txBody>
          <a:bodyPr/>
          <a:lstStyle/>
          <a:p>
            <a:fld id="{2DF84B27-0798-412D-A00C-EF3F9A019123}" type="slidenum">
              <a:rPr lang="en-US" smtClean="0"/>
              <a:pPr/>
              <a:t>38</a:t>
            </a:fld>
            <a:r>
              <a:rPr lang="en-US"/>
              <a:t>/27</a:t>
            </a:r>
            <a:endParaRPr lang="en-US" dirty="0"/>
          </a:p>
        </p:txBody>
      </p:sp>
    </p:spTree>
    <p:extLst>
      <p:ext uri="{BB962C8B-B14F-4D97-AF65-F5344CB8AC3E}">
        <p14:creationId xmlns:p14="http://schemas.microsoft.com/office/powerpoint/2010/main" val="19700631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Only 20% of workers need a B.A.</a:t>
            </a:r>
          </a:p>
        </p:txBody>
      </p:sp>
      <p:sp>
        <p:nvSpPr>
          <p:cNvPr id="17" name="TextBox 16">
            <a:hlinkClick r:id="rId3" action="ppaction://hlinksldjump"/>
            <a:extLst>
              <a:ext uri="{FF2B5EF4-FFF2-40B4-BE49-F238E27FC236}">
                <a16:creationId xmlns:a16="http://schemas.microsoft.com/office/drawing/2014/main" id="{90C26B07-881B-B33D-9462-27300363A7CF}"/>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Earnings</a:t>
            </a:r>
          </a:p>
        </p:txBody>
      </p:sp>
      <p:graphicFrame>
        <p:nvGraphicFramePr>
          <p:cNvPr id="18" name="Chart 17">
            <a:extLst>
              <a:ext uri="{FF2B5EF4-FFF2-40B4-BE49-F238E27FC236}">
                <a16:creationId xmlns:a16="http://schemas.microsoft.com/office/drawing/2014/main" id="{051A3B12-4EDB-7300-7107-9CA71BD17F4B}"/>
              </a:ext>
            </a:extLst>
          </p:cNvPr>
          <p:cNvGraphicFramePr>
            <a:graphicFrameLocks/>
          </p:cNvGraphicFramePr>
          <p:nvPr/>
        </p:nvGraphicFramePr>
        <p:xfrm>
          <a:off x="785652" y="1737360"/>
          <a:ext cx="8815548" cy="4299030"/>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AB5E48EE-B80C-44CA-5667-B268FB0077DB}"/>
              </a:ext>
            </a:extLst>
          </p:cNvPr>
          <p:cNvSpPr>
            <a:spLocks noGrp="1"/>
          </p:cNvSpPr>
          <p:nvPr>
            <p:ph type="dt" sz="half" idx="10"/>
          </p:nvPr>
        </p:nvSpPr>
        <p:spPr/>
        <p:txBody>
          <a:bodyPr/>
          <a:lstStyle/>
          <a:p>
            <a:r>
              <a:rPr lang="en-US"/>
              <a:t>October 31, 2023</a:t>
            </a:r>
            <a:endParaRPr lang="en-US" dirty="0"/>
          </a:p>
        </p:txBody>
      </p:sp>
      <p:sp>
        <p:nvSpPr>
          <p:cNvPr id="9" name="TextBox 1">
            <a:extLst>
              <a:ext uri="{FF2B5EF4-FFF2-40B4-BE49-F238E27FC236}">
                <a16:creationId xmlns:a16="http://schemas.microsoft.com/office/drawing/2014/main" id="{E257C70B-2C92-B237-DDED-BB9D3E89663C}"/>
              </a:ext>
            </a:extLst>
          </p:cNvPr>
          <p:cNvSpPr txBox="1"/>
          <p:nvPr/>
        </p:nvSpPr>
        <p:spPr>
          <a:xfrm>
            <a:off x="785652" y="5958685"/>
            <a:ext cx="8476358" cy="307777"/>
          </a:xfrm>
          <a:prstGeom prst="rect">
            <a:avLst/>
          </a:prstGeom>
        </p:spPr>
        <p:txBody>
          <a:bodyPr wrap="squar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l" rtl="0"/>
            <a:r>
              <a:rPr lang="en-US" sz="900" dirty="0"/>
              <a:t>Source: Bureau of Labor Statistics, U.S. Department of Labor, https://www.bls.gov/opub/ted/2023/half-of-civilian-workers-required-over-1-year-of-preparation-time-to-perform-their-jobs-in-2022.htm</a:t>
            </a:r>
          </a:p>
          <a:p>
            <a:endParaRPr lang="en-US" sz="900" dirty="0"/>
          </a:p>
        </p:txBody>
      </p:sp>
      <p:sp>
        <p:nvSpPr>
          <p:cNvPr id="5" name="Footer Placeholder 4">
            <a:extLst>
              <a:ext uri="{FF2B5EF4-FFF2-40B4-BE49-F238E27FC236}">
                <a16:creationId xmlns:a16="http://schemas.microsoft.com/office/drawing/2014/main" id="{5928D97C-AD1C-875B-4DCA-D18E69E63BBC}"/>
              </a:ext>
            </a:extLst>
          </p:cNvPr>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a:extLst>
              <a:ext uri="{FF2B5EF4-FFF2-40B4-BE49-F238E27FC236}">
                <a16:creationId xmlns:a16="http://schemas.microsoft.com/office/drawing/2014/main" id="{2ED70C99-1CF4-428B-89F6-DD30A9289900}"/>
              </a:ext>
            </a:extLst>
          </p:cNvPr>
          <p:cNvSpPr>
            <a:spLocks noGrp="1"/>
          </p:cNvSpPr>
          <p:nvPr>
            <p:ph type="sldNum" sz="quarter" idx="12"/>
          </p:nvPr>
        </p:nvSpPr>
        <p:spPr/>
        <p:txBody>
          <a:bodyPr/>
          <a:lstStyle/>
          <a:p>
            <a:fld id="{2DF84B27-0798-412D-A00C-EF3F9A019123}" type="slidenum">
              <a:rPr lang="en-US" smtClean="0"/>
              <a:pPr/>
              <a:t>3</a:t>
            </a:fld>
            <a:r>
              <a:rPr lang="en-US"/>
              <a:t>/17</a:t>
            </a:r>
            <a:endParaRPr lang="en-US" dirty="0"/>
          </a:p>
        </p:txBody>
      </p:sp>
    </p:spTree>
    <p:extLst>
      <p:ext uri="{BB962C8B-B14F-4D97-AF65-F5344CB8AC3E}">
        <p14:creationId xmlns:p14="http://schemas.microsoft.com/office/powerpoint/2010/main" val="20808133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p:txBody>
          <a:bodyPr>
            <a:normAutofit/>
          </a:bodyPr>
          <a:lstStyle/>
          <a:p>
            <a:r>
              <a:rPr lang="en-US" dirty="0"/>
              <a:t>This project</a:t>
            </a:r>
          </a:p>
        </p:txBody>
      </p:sp>
      <p:sp>
        <p:nvSpPr>
          <p:cNvPr id="3" name="Content Placeholder 2">
            <a:extLst>
              <a:ext uri="{FF2B5EF4-FFF2-40B4-BE49-F238E27FC236}">
                <a16:creationId xmlns:a16="http://schemas.microsoft.com/office/drawing/2014/main" id="{DE69BE28-5234-81EC-494F-FD9CA13D36AC}"/>
              </a:ext>
            </a:extLst>
          </p:cNvPr>
          <p:cNvSpPr>
            <a:spLocks noGrp="1"/>
          </p:cNvSpPr>
          <p:nvPr>
            <p:ph idx="1"/>
          </p:nvPr>
        </p:nvSpPr>
        <p:spPr/>
        <p:txBody>
          <a:bodyPr vert="horz" lIns="0" tIns="45720" rIns="0" bIns="45720" rtlCol="0">
            <a:normAutofit/>
          </a:bodyPr>
          <a:lstStyle/>
          <a:p>
            <a:pPr marL="457200" indent="-457200">
              <a:buFont typeface="+mj-lt"/>
              <a:buAutoNum type="arabicPeriod"/>
            </a:pPr>
            <a:r>
              <a:rPr lang="en-US" dirty="0"/>
              <a:t>Who completes vocational education and what do they learn? </a:t>
            </a:r>
          </a:p>
          <a:p>
            <a:pPr marL="457200" indent="-457200">
              <a:buFont typeface="+mj-lt"/>
              <a:buAutoNum type="arabicPeriod"/>
            </a:pPr>
            <a:r>
              <a:rPr lang="en-US" dirty="0"/>
              <a:t>Can vocational training help low-skilled workers? Workers at the left tail of wag distribution?</a:t>
            </a:r>
          </a:p>
          <a:p>
            <a:pPr marL="457200" indent="-457200">
              <a:buFont typeface="+mj-lt"/>
              <a:buAutoNum type="arabicPeriod"/>
            </a:pPr>
            <a:r>
              <a:rPr lang="en-US" dirty="0"/>
              <a:t>What role has the U.S. government played? </a:t>
            </a:r>
          </a:p>
          <a:p>
            <a:pPr marL="0" indent="0">
              <a:buNone/>
            </a:pPr>
            <a:endParaRPr lang="en-US" dirty="0"/>
          </a:p>
          <a:p>
            <a:pPr marL="0" indent="0">
              <a:buNone/>
            </a:pPr>
            <a:r>
              <a:rPr lang="en-US" dirty="0"/>
              <a:t>Why these questions matter:</a:t>
            </a:r>
          </a:p>
          <a:p>
            <a:pPr marL="0" indent="0">
              <a:buNone/>
            </a:pPr>
            <a:r>
              <a:rPr lang="en-US" dirty="0"/>
              <a:t>- Implications for national education and labor policy</a:t>
            </a:r>
          </a:p>
          <a:p>
            <a:pPr marL="0" indent="0">
              <a:buNone/>
            </a:pPr>
            <a:r>
              <a:rPr lang="en-US" dirty="0"/>
              <a:t>- Role of the public education system in matching labor supply + demand</a:t>
            </a:r>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AE46B20C-7CF9-A4E1-B9F9-B490749A641C}"/>
              </a:ext>
            </a:extLst>
          </p:cNvPr>
          <p:cNvSpPr>
            <a:spLocks noGrp="1"/>
          </p:cNvSpPr>
          <p:nvPr>
            <p:ph type="sldNum" sz="quarter" idx="12"/>
          </p:nvPr>
        </p:nvSpPr>
        <p:spPr/>
        <p:txBody>
          <a:bodyPr/>
          <a:lstStyle/>
          <a:p>
            <a:fld id="{2DF84B27-0798-412D-A00C-EF3F9A019123}" type="slidenum">
              <a:rPr lang="en-US" smtClean="0"/>
              <a:pPr/>
              <a:t>4</a:t>
            </a:fld>
            <a:r>
              <a:rPr lang="en-US"/>
              <a:t>/27</a:t>
            </a:r>
            <a:endParaRPr lang="en-US" dirty="0"/>
          </a:p>
        </p:txBody>
      </p:sp>
    </p:spTree>
    <p:extLst>
      <p:ext uri="{BB962C8B-B14F-4D97-AF65-F5344CB8AC3E}">
        <p14:creationId xmlns:p14="http://schemas.microsoft.com/office/powerpoint/2010/main" val="35221086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AE9549-5C80-8DBF-0028-04FE4BDDDD21}"/>
              </a:ext>
            </a:extLst>
          </p:cNvPr>
          <p:cNvSpPr>
            <a:spLocks noGrp="1"/>
          </p:cNvSpPr>
          <p:nvPr>
            <p:ph type="title"/>
          </p:nvPr>
        </p:nvSpPr>
        <p:spPr/>
        <p:txBody>
          <a:bodyPr/>
          <a:lstStyle/>
          <a:p>
            <a:r>
              <a:rPr lang="en-US" dirty="0"/>
              <a:t>Related literature</a:t>
            </a:r>
          </a:p>
        </p:txBody>
      </p:sp>
      <p:sp>
        <p:nvSpPr>
          <p:cNvPr id="3" name="Content Placeholder 2">
            <a:extLst>
              <a:ext uri="{FF2B5EF4-FFF2-40B4-BE49-F238E27FC236}">
                <a16:creationId xmlns:a16="http://schemas.microsoft.com/office/drawing/2014/main" id="{1167D7D7-86C8-BA7C-1AC7-9372CF8B8F55}"/>
              </a:ext>
            </a:extLst>
          </p:cNvPr>
          <p:cNvSpPr>
            <a:spLocks noGrp="1"/>
          </p:cNvSpPr>
          <p:nvPr>
            <p:ph idx="1"/>
          </p:nvPr>
        </p:nvSpPr>
        <p:spPr>
          <a:xfrm>
            <a:off x="1097280" y="1845733"/>
            <a:ext cx="10058400" cy="4614051"/>
          </a:xfrm>
        </p:spPr>
        <p:txBody>
          <a:bodyPr>
            <a:normAutofit fontScale="92500" lnSpcReduction="20000"/>
          </a:bodyPr>
          <a:lstStyle/>
          <a:p>
            <a:r>
              <a:rPr lang="en-US" dirty="0"/>
              <a:t>Effects of public school funding</a:t>
            </a:r>
          </a:p>
          <a:p>
            <a:pPr lvl="1"/>
            <a:r>
              <a:rPr lang="en-US" sz="1700" dirty="0"/>
              <a:t>Goldin (2001), Goldin &amp; Katz (2003)</a:t>
            </a:r>
          </a:p>
          <a:p>
            <a:pPr lvl="1"/>
            <a:r>
              <a:rPr lang="en-US" sz="1700" dirty="0"/>
              <a:t>Bound and Turner (2002)</a:t>
            </a:r>
          </a:p>
          <a:p>
            <a:r>
              <a:rPr lang="en-US" dirty="0"/>
              <a:t>Investment in human capital/training</a:t>
            </a:r>
          </a:p>
          <a:p>
            <a:pPr lvl="1"/>
            <a:r>
              <a:rPr lang="en-US" sz="1700" dirty="0"/>
              <a:t>Becker (1962), </a:t>
            </a:r>
            <a:r>
              <a:rPr lang="nb-NO" sz="1700" dirty="0"/>
              <a:t>Spence (1973), Stiglitz (1975)</a:t>
            </a:r>
          </a:p>
          <a:p>
            <a:pPr lvl="1"/>
            <a:r>
              <a:rPr lang="es-ES" sz="1700" dirty="0"/>
              <a:t>Autor et al. (2003), Autor and </a:t>
            </a:r>
            <a:r>
              <a:rPr lang="es-ES" sz="1700" dirty="0" err="1"/>
              <a:t>Dorn</a:t>
            </a:r>
            <a:r>
              <a:rPr lang="es-ES" sz="1700" dirty="0"/>
              <a:t> (2013), </a:t>
            </a:r>
            <a:r>
              <a:rPr lang="es-ES" sz="1700" dirty="0" err="1"/>
              <a:t>Acemoglu</a:t>
            </a:r>
            <a:r>
              <a:rPr lang="es-ES" sz="1700" dirty="0"/>
              <a:t> and Autor (2011)</a:t>
            </a:r>
            <a:endParaRPr lang="nb-NO" sz="1700" dirty="0"/>
          </a:p>
          <a:p>
            <a:pPr lvl="1"/>
            <a:r>
              <a:rPr lang="pl-PL" sz="1700" dirty="0"/>
              <a:t>Acemoglu &amp; Pischke (1998</a:t>
            </a:r>
            <a:r>
              <a:rPr lang="en-US" sz="1700" dirty="0"/>
              <a:t>)</a:t>
            </a:r>
            <a:r>
              <a:rPr lang="nb-NO" sz="1700" dirty="0"/>
              <a:t>, </a:t>
            </a:r>
            <a:r>
              <a:rPr lang="en-US" sz="1700" dirty="0"/>
              <a:t>Bedard (2001), Clark &amp; Martorell (2014)</a:t>
            </a:r>
            <a:endParaRPr lang="nb-NO" sz="1700" dirty="0"/>
          </a:p>
          <a:p>
            <a:r>
              <a:rPr lang="en-US" dirty="0"/>
              <a:t>Returns to vocational education</a:t>
            </a:r>
          </a:p>
          <a:p>
            <a:pPr lvl="1"/>
            <a:r>
              <a:rPr lang="en-US" sz="1700" dirty="0"/>
              <a:t>Hanushek et al. (2017), Malamud &amp; Pop-</a:t>
            </a:r>
            <a:r>
              <a:rPr lang="en-US" sz="1700" dirty="0" err="1"/>
              <a:t>Eleches</a:t>
            </a:r>
            <a:r>
              <a:rPr lang="en-US" sz="1700" dirty="0"/>
              <a:t> (2010)</a:t>
            </a:r>
            <a:r>
              <a:rPr lang="de-DE" sz="1700" dirty="0"/>
              <a:t>, Oosterbeek &amp; Webbink (2007), </a:t>
            </a:r>
            <a:r>
              <a:rPr lang="en-US" sz="1700" dirty="0"/>
              <a:t>Silliman &amp; Virtanen (2022)</a:t>
            </a:r>
          </a:p>
          <a:p>
            <a:pPr lvl="1"/>
            <a:r>
              <a:rPr lang="en-US" sz="1700" u="sng" dirty="0"/>
              <a:t>Country-specific:</a:t>
            </a:r>
            <a:r>
              <a:rPr lang="en-US" sz="1700" dirty="0"/>
              <a:t> </a:t>
            </a:r>
            <a:r>
              <a:rPr lang="en-US" sz="1700" dirty="0" err="1"/>
              <a:t>Zilic</a:t>
            </a:r>
            <a:r>
              <a:rPr lang="en-US" sz="1700" dirty="0"/>
              <a:t> (2018), </a:t>
            </a:r>
            <a:r>
              <a:rPr lang="en-US" sz="1700" dirty="0" err="1"/>
              <a:t>Attanasio</a:t>
            </a:r>
            <a:r>
              <a:rPr lang="en-US" sz="1700" dirty="0"/>
              <a:t> et al. (2011), Bertrand et al. (2021), Brunello &amp; Rocco (2017), Dionisius et al. (2009), Hartog et al. (2022)</a:t>
            </a:r>
          </a:p>
          <a:p>
            <a:pPr marL="201168" lvl="1" indent="0">
              <a:buNone/>
            </a:pPr>
            <a:endParaRPr lang="en-US" dirty="0"/>
          </a:p>
          <a:p>
            <a:r>
              <a:rPr lang="en-US" b="1" dirty="0"/>
              <a:t>Challenges (</a:t>
            </a:r>
            <a:r>
              <a:rPr lang="de-DE" b="1" dirty="0"/>
              <a:t>Muehlemann &amp; Wolter (2020))</a:t>
            </a:r>
            <a:r>
              <a:rPr lang="en-US" b="1" dirty="0"/>
              <a:t>:</a:t>
            </a:r>
          </a:p>
          <a:p>
            <a:pPr lvl="2"/>
            <a:r>
              <a:rPr lang="en-US" dirty="0"/>
              <a:t>Appropriate counterfactual</a:t>
            </a:r>
          </a:p>
          <a:p>
            <a:pPr lvl="2"/>
            <a:r>
              <a:rPr lang="en-US" dirty="0"/>
              <a:t>Selection</a:t>
            </a:r>
          </a:p>
          <a:p>
            <a:pPr lvl="2"/>
            <a:r>
              <a:rPr lang="en-US" dirty="0"/>
              <a:t>Outcomes depend on policy objective</a:t>
            </a:r>
          </a:p>
          <a:p>
            <a:pPr lvl="2"/>
            <a:r>
              <a:rPr lang="en-US" dirty="0"/>
              <a:t>External validity </a:t>
            </a:r>
          </a:p>
          <a:p>
            <a:pPr lvl="1"/>
            <a:endParaRPr lang="en-US" dirty="0"/>
          </a:p>
          <a:p>
            <a:pPr lvl="1"/>
            <a:endParaRPr lang="nb-NO" dirty="0"/>
          </a:p>
          <a:p>
            <a:pPr lvl="1"/>
            <a:endParaRPr lang="nb-NO" dirty="0"/>
          </a:p>
          <a:p>
            <a:pPr lvl="1"/>
            <a:endParaRPr lang="en-US" dirty="0"/>
          </a:p>
          <a:p>
            <a:pPr lvl="1"/>
            <a:endParaRPr lang="en-US" dirty="0"/>
          </a:p>
          <a:p>
            <a:endParaRPr lang="en-US" dirty="0"/>
          </a:p>
        </p:txBody>
      </p:sp>
      <p:sp>
        <p:nvSpPr>
          <p:cNvPr id="4" name="Date Placeholder 3">
            <a:extLst>
              <a:ext uri="{FF2B5EF4-FFF2-40B4-BE49-F238E27FC236}">
                <a16:creationId xmlns:a16="http://schemas.microsoft.com/office/drawing/2014/main" id="{DC42DB87-E277-A1D0-5C30-A86AAC75E742}"/>
              </a:ext>
            </a:extLst>
          </p:cNvPr>
          <p:cNvSpPr>
            <a:spLocks noGrp="1"/>
          </p:cNvSpPr>
          <p:nvPr>
            <p:ph type="dt" sz="half" idx="10"/>
          </p:nvPr>
        </p:nvSpPr>
        <p:spPr/>
        <p:txBody>
          <a:bodyPr/>
          <a:lstStyle/>
          <a:p>
            <a:r>
              <a:rPr lang="en-US"/>
              <a:t>October 31, 2023</a:t>
            </a:r>
            <a:endParaRPr lang="en-US" dirty="0"/>
          </a:p>
        </p:txBody>
      </p:sp>
      <p:sp>
        <p:nvSpPr>
          <p:cNvPr id="13" name="TextBox 12">
            <a:hlinkClick r:id="rId3" action="ppaction://hlinksldjump"/>
            <a:extLst>
              <a:ext uri="{FF2B5EF4-FFF2-40B4-BE49-F238E27FC236}">
                <a16:creationId xmlns:a16="http://schemas.microsoft.com/office/drawing/2014/main" id="{DF9F0819-26AA-5826-7789-0B9927D13530}"/>
              </a:ext>
            </a:extLst>
          </p:cNvPr>
          <p:cNvSpPr txBox="1"/>
          <p:nvPr/>
        </p:nvSpPr>
        <p:spPr>
          <a:xfrm>
            <a:off x="9990859" y="5804797"/>
            <a:ext cx="1767147" cy="307777"/>
          </a:xfrm>
          <a:prstGeom prst="rect">
            <a:avLst/>
          </a:prstGeom>
          <a:solidFill>
            <a:schemeClr val="accent5">
              <a:lumMod val="20000"/>
              <a:lumOff val="80000"/>
            </a:schemeClr>
          </a:solidFill>
        </p:spPr>
        <p:txBody>
          <a:bodyPr wrap="square" rtlCol="0">
            <a:spAutoFit/>
          </a:bodyPr>
          <a:lstStyle/>
          <a:p>
            <a:pPr algn="ctr"/>
            <a:r>
              <a:rPr lang="en-US" sz="1400" dirty="0"/>
              <a:t>References</a:t>
            </a:r>
          </a:p>
        </p:txBody>
      </p:sp>
      <p:sp>
        <p:nvSpPr>
          <p:cNvPr id="8" name="Footer Placeholder 7">
            <a:extLst>
              <a:ext uri="{FF2B5EF4-FFF2-40B4-BE49-F238E27FC236}">
                <a16:creationId xmlns:a16="http://schemas.microsoft.com/office/drawing/2014/main" id="{CF2AA4E4-9677-3B2F-133C-B8C9BD4DD0AA}"/>
              </a:ext>
            </a:extLst>
          </p:cNvPr>
          <p:cNvSpPr>
            <a:spLocks noGrp="1"/>
          </p:cNvSpPr>
          <p:nvPr>
            <p:ph type="ftr" sz="quarter" idx="11"/>
          </p:nvPr>
        </p:nvSpPr>
        <p:spPr/>
        <p:txBody>
          <a:bodyPr/>
          <a:lstStyle/>
          <a:p>
            <a:r>
              <a:rPr lang="en-US"/>
              <a:t>Economic History Proseminar | UCLA Economics</a:t>
            </a:r>
            <a:endParaRPr lang="en-US" dirty="0"/>
          </a:p>
        </p:txBody>
      </p:sp>
      <p:sp>
        <p:nvSpPr>
          <p:cNvPr id="5" name="Slide Number Placeholder 4">
            <a:extLst>
              <a:ext uri="{FF2B5EF4-FFF2-40B4-BE49-F238E27FC236}">
                <a16:creationId xmlns:a16="http://schemas.microsoft.com/office/drawing/2014/main" id="{F27902DF-64DD-0800-38C9-CD0763CAF219}"/>
              </a:ext>
            </a:extLst>
          </p:cNvPr>
          <p:cNvSpPr>
            <a:spLocks noGrp="1"/>
          </p:cNvSpPr>
          <p:nvPr>
            <p:ph type="sldNum" sz="quarter" idx="12"/>
          </p:nvPr>
        </p:nvSpPr>
        <p:spPr/>
        <p:txBody>
          <a:bodyPr/>
          <a:lstStyle/>
          <a:p>
            <a:fld id="{2DF84B27-0798-412D-A00C-EF3F9A019123}" type="slidenum">
              <a:rPr lang="en-US" smtClean="0"/>
              <a:pPr/>
              <a:t>5</a:t>
            </a:fld>
            <a:r>
              <a:rPr lang="en-US"/>
              <a:t>/27</a:t>
            </a:r>
            <a:endParaRPr lang="en-US" dirty="0"/>
          </a:p>
        </p:txBody>
      </p:sp>
    </p:spTree>
    <p:extLst>
      <p:ext uri="{BB962C8B-B14F-4D97-AF65-F5344CB8AC3E}">
        <p14:creationId xmlns:p14="http://schemas.microsoft.com/office/powerpoint/2010/main" val="1286564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1" end="1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2" end="1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4" end="1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D6FDD-1CC5-9F62-CBB5-B58144944498}"/>
              </a:ext>
            </a:extLst>
          </p:cNvPr>
          <p:cNvSpPr>
            <a:spLocks noGrp="1"/>
          </p:cNvSpPr>
          <p:nvPr>
            <p:ph type="title"/>
          </p:nvPr>
        </p:nvSpPr>
        <p:spPr/>
        <p:txBody>
          <a:bodyPr/>
          <a:lstStyle/>
          <a:p>
            <a:r>
              <a:rPr lang="en-US" dirty="0"/>
              <a:t>Terminology</a:t>
            </a:r>
          </a:p>
        </p:txBody>
      </p:sp>
      <p:sp>
        <p:nvSpPr>
          <p:cNvPr id="3" name="Content Placeholder 2">
            <a:extLst>
              <a:ext uri="{FF2B5EF4-FFF2-40B4-BE49-F238E27FC236}">
                <a16:creationId xmlns:a16="http://schemas.microsoft.com/office/drawing/2014/main" id="{1ECDE8C3-E381-664D-2C09-946D02D6A26D}"/>
              </a:ext>
            </a:extLst>
          </p:cNvPr>
          <p:cNvSpPr>
            <a:spLocks noGrp="1"/>
          </p:cNvSpPr>
          <p:nvPr>
            <p:ph idx="1"/>
          </p:nvPr>
        </p:nvSpPr>
        <p:spPr/>
        <p:txBody>
          <a:bodyPr>
            <a:normAutofit/>
          </a:bodyPr>
          <a:lstStyle/>
          <a:p>
            <a:r>
              <a:rPr lang="en-US" b="1" u="sng" dirty="0"/>
              <a:t>Vocational education:</a:t>
            </a:r>
          </a:p>
          <a:p>
            <a:pPr lvl="1"/>
            <a:r>
              <a:rPr lang="en-US" dirty="0"/>
              <a:t>“</a:t>
            </a:r>
            <a:r>
              <a:rPr lang="en-US" dirty="0">
                <a:solidFill>
                  <a:schemeClr val="tx1"/>
                </a:solidFill>
              </a:rPr>
              <a:t>Organized educational programs offering a sequence of courses which are directly related to the </a:t>
            </a:r>
            <a:r>
              <a:rPr lang="en-US" b="1" i="1" dirty="0">
                <a:solidFill>
                  <a:schemeClr val="tx1"/>
                </a:solidFill>
                <a:highlight>
                  <a:srgbClr val="FFFF00"/>
                </a:highlight>
              </a:rPr>
              <a:t>preparation of individuals </a:t>
            </a:r>
            <a:r>
              <a:rPr lang="en-US" dirty="0">
                <a:solidFill>
                  <a:schemeClr val="tx1"/>
                </a:solidFill>
              </a:rPr>
              <a:t>in paid or unpaid employment </a:t>
            </a:r>
            <a:r>
              <a:rPr lang="en-US" b="1" i="1" dirty="0">
                <a:solidFill>
                  <a:schemeClr val="tx1"/>
                </a:solidFill>
                <a:highlight>
                  <a:srgbClr val="FFFF00"/>
                </a:highlight>
              </a:rPr>
              <a:t>in current or emerging occupations</a:t>
            </a:r>
            <a:r>
              <a:rPr lang="en-US" b="1" i="1" dirty="0">
                <a:solidFill>
                  <a:schemeClr val="tx1"/>
                </a:solidFill>
              </a:rPr>
              <a:t> </a:t>
            </a:r>
            <a:r>
              <a:rPr lang="en-US" b="1" i="1" dirty="0">
                <a:solidFill>
                  <a:schemeClr val="tx1"/>
                </a:solidFill>
                <a:highlight>
                  <a:srgbClr val="FFFF00"/>
                </a:highlight>
              </a:rPr>
              <a:t>requiring other than a baccalaureate</a:t>
            </a:r>
            <a:r>
              <a:rPr lang="en-US" dirty="0">
                <a:solidFill>
                  <a:schemeClr val="tx1"/>
                </a:solidFill>
              </a:rPr>
              <a:t> or advanced degree.” (1990 Perkins Act)</a:t>
            </a:r>
          </a:p>
          <a:p>
            <a:r>
              <a:rPr lang="en-US" b="1" u="sng" dirty="0">
                <a:solidFill>
                  <a:schemeClr val="tx1"/>
                </a:solidFill>
              </a:rPr>
              <a:t>Career and technical education:</a:t>
            </a:r>
          </a:p>
          <a:p>
            <a:pPr lvl="1"/>
            <a:r>
              <a:rPr lang="en-US" dirty="0">
                <a:solidFill>
                  <a:schemeClr val="tx1"/>
                </a:solidFill>
              </a:rPr>
              <a:t>Organized educational activities that offer a sequence of courses that provides individuals with coherent and rigorous content aligned with challenging academic standards and relevant technical knowledge and skills needed to prepare for further education and careers in current or emerging professions; provides technical skill proficiency, an industry-recognized credential, a certificate, or an associate degree. (2006 Perkins Act)</a:t>
            </a:r>
          </a:p>
          <a:p>
            <a:pPr lvl="1"/>
            <a:endParaRPr lang="en-US" dirty="0"/>
          </a:p>
        </p:txBody>
      </p:sp>
      <p:sp>
        <p:nvSpPr>
          <p:cNvPr id="8" name="Date Placeholder 7">
            <a:extLst>
              <a:ext uri="{FF2B5EF4-FFF2-40B4-BE49-F238E27FC236}">
                <a16:creationId xmlns:a16="http://schemas.microsoft.com/office/drawing/2014/main" id="{E75A1ADC-2DF0-4AD4-B9EC-2FA6C6063A00}"/>
              </a:ext>
            </a:extLst>
          </p:cNvPr>
          <p:cNvSpPr>
            <a:spLocks noGrp="1"/>
          </p:cNvSpPr>
          <p:nvPr>
            <p:ph type="dt" sz="half" idx="10"/>
          </p:nvPr>
        </p:nvSpPr>
        <p:spPr/>
        <p:txBody>
          <a:bodyPr/>
          <a:lstStyle/>
          <a:p>
            <a:r>
              <a:rPr lang="en-US"/>
              <a:t>October 31, 2023</a:t>
            </a:r>
            <a:endParaRPr lang="en-US" dirty="0"/>
          </a:p>
        </p:txBody>
      </p:sp>
      <p:sp>
        <p:nvSpPr>
          <p:cNvPr id="5" name="Content Placeholder 2">
            <a:extLst>
              <a:ext uri="{FF2B5EF4-FFF2-40B4-BE49-F238E27FC236}">
                <a16:creationId xmlns:a16="http://schemas.microsoft.com/office/drawing/2014/main" id="{D1154104-F6E1-F207-250F-D26B5AC35FD1}"/>
              </a:ext>
            </a:extLst>
          </p:cNvPr>
          <p:cNvSpPr txBox="1">
            <a:spLocks/>
          </p:cNvSpPr>
          <p:nvPr/>
        </p:nvSpPr>
        <p:spPr>
          <a:xfrm>
            <a:off x="1097280" y="1845734"/>
            <a:ext cx="10058400" cy="4023360"/>
          </a:xfrm>
          <a:prstGeom prst="rect">
            <a:avLst/>
          </a:prstGeom>
        </p:spPr>
        <p:txBody>
          <a:bodyPr vert="horz" lIns="0" tIns="45720" rIns="0" bIns="45720" rtlCol="0">
            <a:normAutofit/>
          </a:bodyPr>
          <a:lst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b="1" u="sng" dirty="0"/>
              <a:t>Vocational education:</a:t>
            </a:r>
          </a:p>
          <a:p>
            <a:pPr lvl="1"/>
            <a:r>
              <a:rPr lang="en-US" dirty="0"/>
              <a:t>“</a:t>
            </a:r>
            <a:r>
              <a:rPr lang="en-US" dirty="0">
                <a:solidFill>
                  <a:schemeClr val="tx1"/>
                </a:solidFill>
              </a:rPr>
              <a:t>Organized educational programs offering a sequence of courses which are directly related to the preparation of individuals in paid or unpaid employment in current or emerging occupations requiring other than a baccalaureate or advanced degree.” (1990 Perkins Act)</a:t>
            </a:r>
          </a:p>
          <a:p>
            <a:r>
              <a:rPr lang="en-US" b="1" u="sng" dirty="0">
                <a:solidFill>
                  <a:schemeClr val="tx1"/>
                </a:solidFill>
              </a:rPr>
              <a:t>Career and technical education:</a:t>
            </a:r>
          </a:p>
          <a:p>
            <a:pPr lvl="1"/>
            <a:r>
              <a:rPr lang="en-US" dirty="0">
                <a:solidFill>
                  <a:schemeClr val="tx1"/>
                </a:solidFill>
              </a:rPr>
              <a:t>Organized educational activities that offer a sequence of courses that provides individuals with coherent and rigorous content aligned with challenging academic standards and </a:t>
            </a:r>
            <a:r>
              <a:rPr lang="en-US" b="1" i="1" dirty="0">
                <a:solidFill>
                  <a:schemeClr val="tx1"/>
                </a:solidFill>
                <a:highlight>
                  <a:srgbClr val="FFFF00"/>
                </a:highlight>
              </a:rPr>
              <a:t>relevant technical knowledge and skills needed to prepare for further education and careers</a:t>
            </a:r>
            <a:r>
              <a:rPr lang="en-US" dirty="0">
                <a:solidFill>
                  <a:schemeClr val="tx1"/>
                </a:solidFill>
              </a:rPr>
              <a:t> in current or emerging professions; provides</a:t>
            </a:r>
            <a:r>
              <a:rPr lang="en-US" dirty="0">
                <a:solidFill>
                  <a:schemeClr val="tx1"/>
                </a:solidFill>
                <a:highlight>
                  <a:srgbClr val="FFFF00"/>
                </a:highlight>
              </a:rPr>
              <a:t> </a:t>
            </a:r>
            <a:r>
              <a:rPr lang="en-US" b="1" i="1" dirty="0">
                <a:solidFill>
                  <a:schemeClr val="tx1"/>
                </a:solidFill>
                <a:highlight>
                  <a:srgbClr val="FFFF00"/>
                </a:highlight>
              </a:rPr>
              <a:t>technical skill proficiency, an industry-recognized credential, a certificate, or an associate degree</a:t>
            </a:r>
            <a:r>
              <a:rPr lang="en-US" dirty="0">
                <a:solidFill>
                  <a:schemeClr val="tx1"/>
                </a:solidFill>
              </a:rPr>
              <a:t>. (2006 Perkins Act)</a:t>
            </a:r>
          </a:p>
          <a:p>
            <a:pPr lvl="1"/>
            <a:endParaRPr lang="en-US" dirty="0"/>
          </a:p>
        </p:txBody>
      </p:sp>
      <p:sp>
        <p:nvSpPr>
          <p:cNvPr id="9" name="Footer Placeholder 8">
            <a:extLst>
              <a:ext uri="{FF2B5EF4-FFF2-40B4-BE49-F238E27FC236}">
                <a16:creationId xmlns:a16="http://schemas.microsoft.com/office/drawing/2014/main" id="{DD55FC57-D318-00FD-7739-03B0A428C261}"/>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05AA9ACA-C8D2-1EBE-2FB6-FB6C4BEBBE64}"/>
              </a:ext>
            </a:extLst>
          </p:cNvPr>
          <p:cNvSpPr>
            <a:spLocks noGrp="1"/>
          </p:cNvSpPr>
          <p:nvPr>
            <p:ph type="sldNum" sz="quarter" idx="12"/>
          </p:nvPr>
        </p:nvSpPr>
        <p:spPr/>
        <p:txBody>
          <a:bodyPr/>
          <a:lstStyle/>
          <a:p>
            <a:fld id="{2DF84B27-0798-412D-A00C-EF3F9A019123}" type="slidenum">
              <a:rPr lang="en-US" smtClean="0"/>
              <a:pPr/>
              <a:t>6</a:t>
            </a:fld>
            <a:r>
              <a:rPr lang="en-US"/>
              <a:t>/27</a:t>
            </a:r>
            <a:endParaRPr lang="en-US" dirty="0"/>
          </a:p>
        </p:txBody>
      </p:sp>
    </p:spTree>
    <p:extLst>
      <p:ext uri="{BB962C8B-B14F-4D97-AF65-F5344CB8AC3E}">
        <p14:creationId xmlns:p14="http://schemas.microsoft.com/office/powerpoint/2010/main" val="232012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mph" presetSubtype="0" nodeType="withEffect">
                                  <p:stCondLst>
                                    <p:cond delay="0"/>
                                  </p:stCondLst>
                                  <p:endCondLst>
                                    <p:cond evt="onNext" delay="0">
                                      <p:tgtEl>
                                        <p:sldTgt/>
                                      </p:tgtEl>
                                    </p:cond>
                                  </p:endCondLst>
                                  <p:childTnLst>
                                    <p:set>
                                      <p:cBhvr>
                                        <p:cTn id="6" dur="indefinite"/>
                                        <p:tgtEl>
                                          <p:spTgt spid="3">
                                            <p:txEl>
                                              <p:pRg st="2" end="2"/>
                                            </p:txEl>
                                          </p:spTgt>
                                        </p:tgtEl>
                                        <p:attrNameLst>
                                          <p:attrName>style.opacity</p:attrName>
                                        </p:attrNameLst>
                                      </p:cBhvr>
                                      <p:to>
                                        <p:strVal val="0.25"/>
                                      </p:to>
                                    </p:set>
                                    <p:animEffect filter="image" prLst="opacity: 0.25">
                                      <p:cBhvr rctx="IE">
                                        <p:cTn id="7" dur="indefinite"/>
                                        <p:tgtEl>
                                          <p:spTgt spid="3">
                                            <p:txEl>
                                              <p:pRg st="2" end="2"/>
                                            </p:txEl>
                                          </p:spTgt>
                                        </p:tgtEl>
                                      </p:cBhvr>
                                    </p:animEffect>
                                  </p:childTnLst>
                                </p:cTn>
                              </p:par>
                              <p:par>
                                <p:cTn id="8" presetID="9" presetClass="emph" presetSubtype="0" nodeType="withEffect">
                                  <p:stCondLst>
                                    <p:cond delay="0"/>
                                  </p:stCondLst>
                                  <p:endCondLst>
                                    <p:cond evt="onNext" delay="0">
                                      <p:tgtEl>
                                        <p:sldTgt/>
                                      </p:tgtEl>
                                    </p:cond>
                                  </p:endCondLst>
                                  <p:childTnLst>
                                    <p:set>
                                      <p:cBhvr>
                                        <p:cTn id="9" dur="indefinite"/>
                                        <p:tgtEl>
                                          <p:spTgt spid="3">
                                            <p:txEl>
                                              <p:pRg st="3" end="3"/>
                                            </p:txEl>
                                          </p:spTgt>
                                        </p:tgtEl>
                                        <p:attrNameLst>
                                          <p:attrName>style.opacity</p:attrName>
                                        </p:attrNameLst>
                                      </p:cBhvr>
                                      <p:to>
                                        <p:strVal val="0.25"/>
                                      </p:to>
                                    </p:set>
                                    <p:animEffect filter="image" prLst="opacity: 0.25">
                                      <p:cBhvr rctx="IE">
                                        <p:cTn id="10" dur="indefinite"/>
                                        <p:tgtEl>
                                          <p:spTgt spid="3">
                                            <p:txEl>
                                              <p:pRg st="3" end="3"/>
                                            </p:txEl>
                                          </p:spTgt>
                                        </p:tgtEl>
                                      </p:cBhvr>
                                    </p:animEffect>
                                  </p:childTnLst>
                                </p:cTn>
                              </p:par>
                              <p:par>
                                <p:cTn id="11" presetID="9" presetClass="emph" presetSubtype="0" nodeType="withEffect">
                                  <p:stCondLst>
                                    <p:cond delay="0"/>
                                  </p:stCondLst>
                                  <p:childTnLst>
                                    <p:set>
                                      <p:cBhvr>
                                        <p:cTn id="12" dur="indefinite"/>
                                        <p:tgtEl>
                                          <p:spTgt spid="3">
                                            <p:txEl>
                                              <p:pRg st="2" end="2"/>
                                            </p:txEl>
                                          </p:spTgt>
                                        </p:tgtEl>
                                        <p:attrNameLst>
                                          <p:attrName>style.opacity</p:attrName>
                                        </p:attrNameLst>
                                      </p:cBhvr>
                                      <p:to>
                                        <p:strVal val="0.25"/>
                                      </p:to>
                                    </p:set>
                                    <p:animEffect filter="image" prLst="opacity: 0.25">
                                      <p:cBhvr rctx="IE">
                                        <p:cTn id="13" dur="indefinite"/>
                                        <p:tgtEl>
                                          <p:spTgt spid="3">
                                            <p:txEl>
                                              <p:pRg st="2" end="2"/>
                                            </p:txEl>
                                          </p:spTgt>
                                        </p:tgtEl>
                                      </p:cBhvr>
                                    </p:animEffect>
                                  </p:childTnLst>
                                </p:cTn>
                              </p:par>
                              <p:par>
                                <p:cTn id="14" presetID="9" presetClass="emph" presetSubtype="0" nodeType="withEffect">
                                  <p:stCondLst>
                                    <p:cond delay="0"/>
                                  </p:stCondLst>
                                  <p:childTnLst>
                                    <p:set>
                                      <p:cBhvr>
                                        <p:cTn id="15" dur="indefinite"/>
                                        <p:tgtEl>
                                          <p:spTgt spid="3">
                                            <p:txEl>
                                              <p:pRg st="3" end="3"/>
                                            </p:txEl>
                                          </p:spTgt>
                                        </p:tgtEl>
                                        <p:attrNameLst>
                                          <p:attrName>style.opacity</p:attrName>
                                        </p:attrNameLst>
                                      </p:cBhvr>
                                      <p:to>
                                        <p:strVal val="0.25"/>
                                      </p:to>
                                    </p:set>
                                    <p:animEffect filter="image" prLst="opacity: 0.25">
                                      <p:cBhvr rctx="IE">
                                        <p:cTn id="16" dur="indefinite"/>
                                        <p:tgtEl>
                                          <p:spTgt spid="3">
                                            <p:txEl>
                                              <p:pRg st="3" end="3"/>
                                            </p:txEl>
                                          </p:spTgt>
                                        </p:tgtEl>
                                      </p:cBhvr>
                                    </p:animEffect>
                                  </p:childTnLst>
                                </p:cTn>
                              </p:par>
                              <p:par>
                                <p:cTn id="17" presetID="1" presetClass="exit" presetSubtype="0" fill="hold" grpId="1"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5">
                                            <p:txEl>
                                              <p:pRg st="1" end="1"/>
                                            </p:txEl>
                                          </p:spTgt>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5">
                                            <p:txEl>
                                              <p:pRg st="2" end="2"/>
                                            </p:txEl>
                                          </p:spTgt>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5">
                                            <p:txEl>
                                              <p:pRg st="3" end="3"/>
                                            </p:txEl>
                                          </p:spTgt>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9" presetClass="emph" presetSubtype="0" nodeType="clickEffect">
                                  <p:stCondLst>
                                    <p:cond delay="0"/>
                                  </p:stCondLst>
                                  <p:childTnLst>
                                    <p:set>
                                      <p:cBhvr>
                                        <p:cTn id="28" dur="indefinite"/>
                                        <p:tgtEl>
                                          <p:spTgt spid="5">
                                            <p:txEl>
                                              <p:pRg st="0" end="0"/>
                                            </p:txEl>
                                          </p:spTgt>
                                        </p:tgtEl>
                                        <p:attrNameLst>
                                          <p:attrName>style.opacity</p:attrName>
                                        </p:attrNameLst>
                                      </p:cBhvr>
                                      <p:to>
                                        <p:strVal val="0.25"/>
                                      </p:to>
                                    </p:set>
                                    <p:animEffect filter="image" prLst="opacity: 0.25">
                                      <p:cBhvr rctx="IE">
                                        <p:cTn id="29" dur="indefinite"/>
                                        <p:tgtEl>
                                          <p:spTgt spid="5">
                                            <p:txEl>
                                              <p:pRg st="0" end="0"/>
                                            </p:txEl>
                                          </p:spTgt>
                                        </p:tgtEl>
                                      </p:cBhvr>
                                    </p:animEffect>
                                  </p:childTnLst>
                                </p:cTn>
                              </p:par>
                              <p:par>
                                <p:cTn id="30" presetID="9" presetClass="emph" presetSubtype="0" nodeType="withEffect">
                                  <p:stCondLst>
                                    <p:cond delay="0"/>
                                  </p:stCondLst>
                                  <p:childTnLst>
                                    <p:set>
                                      <p:cBhvr>
                                        <p:cTn id="31" dur="indefinite"/>
                                        <p:tgtEl>
                                          <p:spTgt spid="5">
                                            <p:txEl>
                                              <p:pRg st="1" end="1"/>
                                            </p:txEl>
                                          </p:spTgt>
                                        </p:tgtEl>
                                        <p:attrNameLst>
                                          <p:attrName>style.opacity</p:attrName>
                                        </p:attrNameLst>
                                      </p:cBhvr>
                                      <p:to>
                                        <p:strVal val="0.25"/>
                                      </p:to>
                                    </p:set>
                                    <p:animEffect filter="image" prLst="opacity: 0.25">
                                      <p:cBhvr rctx="IE">
                                        <p:cTn id="32" dur="indefinite"/>
                                        <p:tgtEl>
                                          <p:spTgt spid="5">
                                            <p:txEl>
                                              <p:pRg st="1" end="1"/>
                                            </p:txEl>
                                          </p:spTgt>
                                        </p:tgtEl>
                                      </p:cBhvr>
                                    </p:animEffect>
                                  </p:childTnLst>
                                </p:cTn>
                              </p:par>
                              <p:par>
                                <p:cTn id="33" presetID="1" presetClass="entr" presetSubtype="0" fill="hold" grpId="0" nodeType="withEffect">
                                  <p:stCondLst>
                                    <p:cond delay="0"/>
                                  </p:stCondLst>
                                  <p:childTnLst>
                                    <p:set>
                                      <p:cBhvr>
                                        <p:cTn id="34" dur="1" fill="hold">
                                          <p:stCondLst>
                                            <p:cond delay="0"/>
                                          </p:stCondLst>
                                        </p:cTn>
                                        <p:tgtEl>
                                          <p:spTgt spid="5">
                                            <p:txEl>
                                              <p:pRg st="0" end="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
                                            <p:txEl>
                                              <p:pRg st="3" end="3"/>
                                            </p:txEl>
                                          </p:spTgt>
                                        </p:tgtEl>
                                        <p:attrNameLst>
                                          <p:attrName>style.visibility</p:attrName>
                                        </p:attrNameLst>
                                      </p:cBhvr>
                                      <p:to>
                                        <p:strVal val="visible"/>
                                      </p:to>
                                    </p:set>
                                  </p:childTnLst>
                                </p:cTn>
                              </p:par>
                              <p:par>
                                <p:cTn id="41" presetID="1" presetClass="exit" presetSubtype="0" fill="hold" grpId="0" nodeType="withEffect">
                                  <p:stCondLst>
                                    <p:cond delay="0"/>
                                  </p:stCondLst>
                                  <p:childTnLst>
                                    <p:set>
                                      <p:cBhvr>
                                        <p:cTn id="42" dur="1" fill="hold">
                                          <p:stCondLst>
                                            <p:cond delay="0"/>
                                          </p:stCondLst>
                                        </p:cTn>
                                        <p:tgtEl>
                                          <p:spTgt spid="3">
                                            <p:txEl>
                                              <p:pRg st="0" end="0"/>
                                            </p:txEl>
                                          </p:spTgt>
                                        </p:tgtEl>
                                        <p:attrNameLst>
                                          <p:attrName>style.visibility</p:attrName>
                                        </p:attrNameLst>
                                      </p:cBhvr>
                                      <p:to>
                                        <p:strVal val="hidden"/>
                                      </p:to>
                                    </p:set>
                                  </p:childTnLst>
                                </p:cTn>
                              </p:par>
                              <p:par>
                                <p:cTn id="43" presetID="1" presetClass="exit" presetSubtype="0" fill="hold" grpId="0" nodeType="withEffect">
                                  <p:stCondLst>
                                    <p:cond delay="0"/>
                                  </p:stCondLst>
                                  <p:childTnLst>
                                    <p:set>
                                      <p:cBhvr>
                                        <p:cTn id="44" dur="1" fill="hold">
                                          <p:stCondLst>
                                            <p:cond delay="0"/>
                                          </p:stCondLst>
                                        </p:cTn>
                                        <p:tgtEl>
                                          <p:spTgt spid="3">
                                            <p:txEl>
                                              <p:pRg st="1" end="1"/>
                                            </p:txEl>
                                          </p:spTgt>
                                        </p:tgtEl>
                                        <p:attrNameLst>
                                          <p:attrName>style.visibility</p:attrName>
                                        </p:attrNameLst>
                                      </p:cBhvr>
                                      <p:to>
                                        <p:strVal val="hidden"/>
                                      </p:to>
                                    </p:set>
                                  </p:childTnLst>
                                </p:cTn>
                              </p:par>
                              <p:par>
                                <p:cTn id="45" presetID="1" presetClass="exit" presetSubtype="0" fill="hold" grpId="0" nodeType="withEffect">
                                  <p:stCondLst>
                                    <p:cond delay="0"/>
                                  </p:stCondLst>
                                  <p:childTnLst>
                                    <p:set>
                                      <p:cBhvr>
                                        <p:cTn id="46" dur="1" fill="hold">
                                          <p:stCondLst>
                                            <p:cond delay="0"/>
                                          </p:stCondLst>
                                        </p:cTn>
                                        <p:tgtEl>
                                          <p:spTgt spid="3">
                                            <p:txEl>
                                              <p:pRg st="2" end="2"/>
                                            </p:txEl>
                                          </p:spTgt>
                                        </p:tgtEl>
                                        <p:attrNameLst>
                                          <p:attrName>style.visibility</p:attrName>
                                        </p:attrNameLst>
                                      </p:cBhvr>
                                      <p:to>
                                        <p:strVal val="hidden"/>
                                      </p:to>
                                    </p:set>
                                  </p:childTnLst>
                                </p:cTn>
                              </p:par>
                              <p:par>
                                <p:cTn id="47" presetID="1" presetClass="exit" presetSubtype="0" fill="hold" grpId="0" nodeType="withEffect">
                                  <p:stCondLst>
                                    <p:cond delay="0"/>
                                  </p:stCondLst>
                                  <p:childTnLst>
                                    <p:set>
                                      <p:cBhvr>
                                        <p:cTn id="48" dur="1" fill="hold">
                                          <p:stCondLst>
                                            <p:cond delay="0"/>
                                          </p:stCondLst>
                                        </p:cTn>
                                        <p:tgtEl>
                                          <p:spTgt spid="3">
                                            <p:txEl>
                                              <p:pRg st="3" end="3"/>
                                            </p:txEl>
                                          </p:spTgt>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build="allAtOnce"/>
      <p:bldP spid="5" grpId="1" build="allAtOnce"/>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9F3DAD-4157-712F-7AF2-633B7924538A}"/>
              </a:ext>
            </a:extLst>
          </p:cNvPr>
          <p:cNvSpPr>
            <a:spLocks noGrp="1"/>
          </p:cNvSpPr>
          <p:nvPr>
            <p:ph type="title"/>
          </p:nvPr>
        </p:nvSpPr>
        <p:spPr/>
        <p:txBody>
          <a:bodyPr/>
          <a:lstStyle/>
          <a:p>
            <a:r>
              <a:rPr lang="en-US" dirty="0"/>
              <a:t>Timeline of legislation 1862-2018</a:t>
            </a:r>
          </a:p>
        </p:txBody>
      </p:sp>
      <p:graphicFrame>
        <p:nvGraphicFramePr>
          <p:cNvPr id="6" name="Chart 5">
            <a:extLst>
              <a:ext uri="{FF2B5EF4-FFF2-40B4-BE49-F238E27FC236}">
                <a16:creationId xmlns:a16="http://schemas.microsoft.com/office/drawing/2014/main" id="{CBA02AD4-9E71-9675-9333-D94ABC810414}"/>
              </a:ext>
            </a:extLst>
          </p:cNvPr>
          <p:cNvGraphicFramePr>
            <a:graphicFrameLocks/>
          </p:cNvGraphicFramePr>
          <p:nvPr>
            <p:extLst>
              <p:ext uri="{D42A27DB-BD31-4B8C-83A1-F6EECF244321}">
                <p14:modId xmlns:p14="http://schemas.microsoft.com/office/powerpoint/2010/main" val="1953742252"/>
              </p:ext>
            </p:extLst>
          </p:nvPr>
        </p:nvGraphicFramePr>
        <p:xfrm>
          <a:off x="1066800" y="1641763"/>
          <a:ext cx="10058400" cy="454785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48869F4-7283-DC75-5BC1-3B8DF1CB5256}"/>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4B2A35B1-5E7E-573A-E9A4-3CCF24CD160D}"/>
              </a:ext>
            </a:extLst>
          </p:cNvPr>
          <p:cNvSpPr>
            <a:spLocks noGrp="1"/>
          </p:cNvSpPr>
          <p:nvPr>
            <p:ph type="ftr" sz="quarter" idx="11"/>
          </p:nvPr>
        </p:nvSpPr>
        <p:spPr/>
        <p:txBody>
          <a:bodyPr/>
          <a:lstStyle/>
          <a:p>
            <a:r>
              <a:rPr lang="en-US"/>
              <a:t>Economic History Proseminar | UCLA Economics</a:t>
            </a:r>
            <a:endParaRPr lang="en-US" dirty="0"/>
          </a:p>
        </p:txBody>
      </p:sp>
      <p:sp>
        <p:nvSpPr>
          <p:cNvPr id="4" name="Slide Number Placeholder 3">
            <a:extLst>
              <a:ext uri="{FF2B5EF4-FFF2-40B4-BE49-F238E27FC236}">
                <a16:creationId xmlns:a16="http://schemas.microsoft.com/office/drawing/2014/main" id="{81421A02-5903-5E35-7E90-7FDC34FE9551}"/>
              </a:ext>
            </a:extLst>
          </p:cNvPr>
          <p:cNvSpPr>
            <a:spLocks noGrp="1"/>
          </p:cNvSpPr>
          <p:nvPr>
            <p:ph type="sldNum" sz="quarter" idx="12"/>
          </p:nvPr>
        </p:nvSpPr>
        <p:spPr/>
        <p:txBody>
          <a:bodyPr/>
          <a:lstStyle/>
          <a:p>
            <a:fld id="{2DF84B27-0798-412D-A00C-EF3F9A019123}" type="slidenum">
              <a:rPr lang="en-US" smtClean="0"/>
              <a:pPr/>
              <a:t>7</a:t>
            </a:fld>
            <a:r>
              <a:rPr lang="en-US"/>
              <a:t>/27</a:t>
            </a:r>
            <a:endParaRPr lang="en-US" dirty="0"/>
          </a:p>
        </p:txBody>
      </p:sp>
    </p:spTree>
    <p:extLst>
      <p:ext uri="{BB962C8B-B14F-4D97-AF65-F5344CB8AC3E}">
        <p14:creationId xmlns:p14="http://schemas.microsoft.com/office/powerpoint/2010/main" val="9190090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7083D-3C27-C4D7-A245-336BB3BC1235}"/>
              </a:ext>
            </a:extLst>
          </p:cNvPr>
          <p:cNvSpPr>
            <a:spLocks noGrp="1"/>
          </p:cNvSpPr>
          <p:nvPr>
            <p:ph type="title"/>
          </p:nvPr>
        </p:nvSpPr>
        <p:spPr>
          <a:xfrm>
            <a:off x="1097280" y="286603"/>
            <a:ext cx="11737774" cy="1450757"/>
          </a:xfrm>
        </p:spPr>
        <p:txBody>
          <a:bodyPr>
            <a:normAutofit/>
          </a:bodyPr>
          <a:lstStyle/>
          <a:p>
            <a:r>
              <a:rPr lang="en-US" sz="4800" dirty="0"/>
              <a:t>Why a historical view?</a:t>
            </a:r>
            <a:endParaRPr lang="en-US" dirty="0"/>
          </a:p>
        </p:txBody>
      </p:sp>
      <p:sp>
        <p:nvSpPr>
          <p:cNvPr id="3" name="Content Placeholder 2">
            <a:extLst>
              <a:ext uri="{FF2B5EF4-FFF2-40B4-BE49-F238E27FC236}">
                <a16:creationId xmlns:a16="http://schemas.microsoft.com/office/drawing/2014/main" id="{DE69BE28-5234-81EC-494F-FD9CA13D36AC}"/>
              </a:ext>
            </a:extLst>
          </p:cNvPr>
          <p:cNvSpPr>
            <a:spLocks noGrp="1"/>
          </p:cNvSpPr>
          <p:nvPr>
            <p:ph idx="1"/>
          </p:nvPr>
        </p:nvSpPr>
        <p:spPr/>
        <p:txBody>
          <a:bodyPr/>
          <a:lstStyle/>
          <a:p>
            <a:pPr algn="l"/>
            <a:r>
              <a:rPr lang="en-US" dirty="0"/>
              <a:t>To what extent did Congressional policies (and the special interest groups behind them) shape</a:t>
            </a:r>
          </a:p>
          <a:p>
            <a:pPr algn="l"/>
            <a:r>
              <a:rPr lang="en-US" dirty="0"/>
              <a:t>the landscape of vocational education in the United States?</a:t>
            </a:r>
          </a:p>
          <a:p>
            <a:pPr algn="l"/>
            <a:endParaRPr lang="en-US" dirty="0"/>
          </a:p>
          <a:p>
            <a:pPr lvl="1"/>
            <a:r>
              <a:rPr lang="en-US" sz="2000" dirty="0"/>
              <a:t>Different epochs of U.S. education</a:t>
            </a:r>
          </a:p>
          <a:p>
            <a:pPr marL="201168" lvl="1" indent="0">
              <a:buNone/>
            </a:pPr>
            <a:endParaRPr lang="en-US" sz="2000" dirty="0"/>
          </a:p>
          <a:p>
            <a:pPr lvl="2"/>
            <a:r>
              <a:rPr lang="en-US" sz="1600" dirty="0"/>
              <a:t>Early 20</a:t>
            </a:r>
            <a:r>
              <a:rPr lang="en-US" sz="1600" baseline="30000" dirty="0"/>
              <a:t>th</a:t>
            </a:r>
            <a:r>
              <a:rPr lang="en-US" sz="1600" dirty="0"/>
              <a:t> cen. 	</a:t>
            </a:r>
            <a:r>
              <a:rPr lang="en-US" sz="1600" dirty="0">
                <a:sym typeface="Wingdings" panose="05000000000000000000" pitchFamily="2" charset="2"/>
              </a:rPr>
              <a:t> </a:t>
            </a:r>
            <a:r>
              <a:rPr lang="en-US" sz="1600" dirty="0"/>
              <a:t>1940s-50s </a:t>
            </a:r>
            <a:r>
              <a:rPr lang="en-US" sz="1600" dirty="0">
                <a:sym typeface="Wingdings" panose="05000000000000000000" pitchFamily="2" charset="2"/>
              </a:rPr>
              <a:t> </a:t>
            </a:r>
            <a:r>
              <a:rPr lang="en-US" sz="1600" dirty="0"/>
              <a:t>1960s-70s </a:t>
            </a:r>
            <a:r>
              <a:rPr lang="en-US" sz="1600" dirty="0">
                <a:sym typeface="Wingdings" panose="05000000000000000000" pitchFamily="2" charset="2"/>
              </a:rPr>
              <a:t> </a:t>
            </a:r>
            <a:r>
              <a:rPr lang="en-US" sz="1600" dirty="0"/>
              <a:t>1980s-00s </a:t>
            </a:r>
          </a:p>
          <a:p>
            <a:pPr lvl="2"/>
            <a:r>
              <a:rPr lang="en-US" sz="1600" dirty="0"/>
              <a:t>Evaluate policies in context </a:t>
            </a:r>
          </a:p>
          <a:p>
            <a:pPr lvl="2"/>
            <a:r>
              <a:rPr lang="en-US" sz="1600" dirty="0"/>
              <a:t>Interaction with wartime production/mobilization</a:t>
            </a:r>
          </a:p>
          <a:p>
            <a:pPr lvl="1"/>
            <a:endParaRPr lang="en-US" sz="2000" dirty="0"/>
          </a:p>
          <a:p>
            <a:pPr lvl="1"/>
            <a:r>
              <a:rPr lang="en-US" sz="2000" dirty="0"/>
              <a:t>Modern legislation has deep roots</a:t>
            </a:r>
          </a:p>
          <a:p>
            <a:pPr lvl="1"/>
            <a:r>
              <a:rPr lang="en-US" sz="2000" dirty="0"/>
              <a:t>Ability to study intergenerational mobility </a:t>
            </a:r>
          </a:p>
          <a:p>
            <a:pPr lvl="1"/>
            <a:endParaRPr lang="en-US" sz="2000" dirty="0"/>
          </a:p>
          <a:p>
            <a:pPr algn="l"/>
            <a:endParaRPr lang="en-US" dirty="0"/>
          </a:p>
        </p:txBody>
      </p:sp>
      <p:sp>
        <p:nvSpPr>
          <p:cNvPr id="4" name="Date Placeholder 3">
            <a:extLst>
              <a:ext uri="{FF2B5EF4-FFF2-40B4-BE49-F238E27FC236}">
                <a16:creationId xmlns:a16="http://schemas.microsoft.com/office/drawing/2014/main" id="{2DBA83FF-629E-970D-EA3C-48090400D8C6}"/>
              </a:ext>
            </a:extLst>
          </p:cNvPr>
          <p:cNvSpPr>
            <a:spLocks noGrp="1"/>
          </p:cNvSpPr>
          <p:nvPr>
            <p:ph type="dt" sz="half" idx="10"/>
          </p:nvPr>
        </p:nvSpPr>
        <p:spPr/>
        <p:txBody>
          <a:bodyPr/>
          <a:lstStyle/>
          <a:p>
            <a:r>
              <a:rPr lang="en-US"/>
              <a:t>October 31, 2023</a:t>
            </a:r>
            <a:endParaRPr lang="en-US" dirty="0"/>
          </a:p>
        </p:txBody>
      </p:sp>
      <p:sp>
        <p:nvSpPr>
          <p:cNvPr id="8" name="Footer Placeholder 7">
            <a:extLst>
              <a:ext uri="{FF2B5EF4-FFF2-40B4-BE49-F238E27FC236}">
                <a16:creationId xmlns:a16="http://schemas.microsoft.com/office/drawing/2014/main" id="{02054F06-9392-C9FF-F636-301D72B8E017}"/>
              </a:ext>
            </a:extLst>
          </p:cNvPr>
          <p:cNvSpPr>
            <a:spLocks noGrp="1"/>
          </p:cNvSpPr>
          <p:nvPr>
            <p:ph type="ftr" sz="quarter" idx="11"/>
          </p:nvPr>
        </p:nvSpPr>
        <p:spPr/>
        <p:txBody>
          <a:bodyPr/>
          <a:lstStyle/>
          <a:p>
            <a:r>
              <a:rPr lang="en-US"/>
              <a:t>Economic History Proseminar | UCLA Economics</a:t>
            </a:r>
            <a:endParaRPr lang="en-US" dirty="0"/>
          </a:p>
        </p:txBody>
      </p:sp>
      <p:sp>
        <p:nvSpPr>
          <p:cNvPr id="6" name="Slide Number Placeholder 5">
            <a:extLst>
              <a:ext uri="{FF2B5EF4-FFF2-40B4-BE49-F238E27FC236}">
                <a16:creationId xmlns:a16="http://schemas.microsoft.com/office/drawing/2014/main" id="{29C524B1-674C-788D-7421-13FA96DFE45C}"/>
              </a:ext>
            </a:extLst>
          </p:cNvPr>
          <p:cNvSpPr>
            <a:spLocks noGrp="1"/>
          </p:cNvSpPr>
          <p:nvPr>
            <p:ph type="sldNum" sz="quarter" idx="12"/>
          </p:nvPr>
        </p:nvSpPr>
        <p:spPr/>
        <p:txBody>
          <a:bodyPr/>
          <a:lstStyle/>
          <a:p>
            <a:fld id="{2DF84B27-0798-412D-A00C-EF3F9A019123}" type="slidenum">
              <a:rPr lang="en-US" smtClean="0"/>
              <a:pPr/>
              <a:t>8</a:t>
            </a:fld>
            <a:r>
              <a:rPr lang="en-US"/>
              <a:t>/27</a:t>
            </a:r>
            <a:endParaRPr lang="en-US" dirty="0"/>
          </a:p>
        </p:txBody>
      </p:sp>
    </p:spTree>
    <p:extLst>
      <p:ext uri="{BB962C8B-B14F-4D97-AF65-F5344CB8AC3E}">
        <p14:creationId xmlns:p14="http://schemas.microsoft.com/office/powerpoint/2010/main" val="82948858"/>
      </p:ext>
    </p:extLst>
  </p:cSld>
  <p:clrMapOvr>
    <a:masterClrMapping/>
  </p:clrMapOvr>
</p:sld>
</file>

<file path=ppt/theme/theme1.xml><?xml version="1.0" encoding="utf-8"?>
<a:theme xmlns:a="http://schemas.openxmlformats.org/drawingml/2006/main" name="Retrospect">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Office 2007-2010">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Override>
</file>

<file path=ppt/theme/themeOverride9.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emplate>Retrospect</Template>
  <TotalTime>12944</TotalTime>
  <Words>4478</Words>
  <Application>Microsoft Office PowerPoint</Application>
  <PresentationFormat>Widescreen</PresentationFormat>
  <Paragraphs>593</Paragraphs>
  <Slides>39</Slides>
  <Notes>35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39</vt:i4>
      </vt:variant>
    </vt:vector>
  </HeadingPairs>
  <TitlesOfParts>
    <vt:vector size="45" baseType="lpstr">
      <vt:lpstr>Arial</vt:lpstr>
      <vt:lpstr>Calibri</vt:lpstr>
      <vt:lpstr>Calibri Light</vt:lpstr>
      <vt:lpstr>Courier New</vt:lpstr>
      <vt:lpstr>DejaVuSans</vt:lpstr>
      <vt:lpstr>Retrospect</vt:lpstr>
      <vt:lpstr>Federal policy and vocational school: An analysis of the 1917 Smith-Hughes Vocational Education Act</vt:lpstr>
      <vt:lpstr>A shift in public conversation</vt:lpstr>
      <vt:lpstr>Degree completion is mixed</vt:lpstr>
      <vt:lpstr>Only 20% of workers need a B.A.</vt:lpstr>
      <vt:lpstr>This project</vt:lpstr>
      <vt:lpstr>Related literature</vt:lpstr>
      <vt:lpstr>Terminology</vt:lpstr>
      <vt:lpstr>Timeline of legislation 1862-2018</vt:lpstr>
      <vt:lpstr>Why a historical view?</vt:lpstr>
      <vt:lpstr>Timeline of legislation 1862-1946</vt:lpstr>
      <vt:lpstr>Views on vocational education</vt:lpstr>
      <vt:lpstr>Smith-Hughes Act provisions</vt:lpstr>
      <vt:lpstr>Smith-Hughes Act provisions (cont.)</vt:lpstr>
      <vt:lpstr>Use of funds by the States</vt:lpstr>
      <vt:lpstr>Early expansions of vocational subjects</vt:lpstr>
      <vt:lpstr>First four decades of enrollment</vt:lpstr>
      <vt:lpstr>Relative to total H.S. enrollment</vt:lpstr>
      <vt:lpstr>Expenditures per dollar of Federal</vt:lpstr>
      <vt:lpstr>Public data sources</vt:lpstr>
      <vt:lpstr>PowerPoint Presentation</vt:lpstr>
      <vt:lpstr>PowerPoint Presentation</vt:lpstr>
      <vt:lpstr>What kind of training?</vt:lpstr>
      <vt:lpstr>What kind of training?</vt:lpstr>
      <vt:lpstr>Vocational training by birth cohort</vt:lpstr>
      <vt:lpstr>Vocational training by birth cohort</vt:lpstr>
      <vt:lpstr>What types of occupations?</vt:lpstr>
      <vt:lpstr>Vocational training vs. WWII mobilization</vt:lpstr>
      <vt:lpstr>Did the GI Bill lead to vocational training?</vt:lpstr>
      <vt:lpstr>PowerPoint Presentation</vt:lpstr>
      <vt:lpstr>Current facts on U.S. upper education</vt:lpstr>
      <vt:lpstr>U.S. educational attainment, 1940-2021</vt:lpstr>
      <vt:lpstr>Earnings by educational attainment</vt:lpstr>
      <vt:lpstr>Vocational training is varied</vt:lpstr>
      <vt:lpstr>Renewed interest in trade school</vt:lpstr>
      <vt:lpstr>But 50% need at least some training </vt:lpstr>
      <vt:lpstr>U.S. educational attainment, 2022</vt:lpstr>
      <vt:lpstr>Timeline of legislation 1958-1984</vt:lpstr>
      <vt:lpstr>Timeline of legislation 1990-today</vt:lpstr>
      <vt:lpstr>High take up and use of funds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Proseminar outline</dc:title>
  <dc:creator>Patrick Molligo</dc:creator>
  <cp:lastModifiedBy>Patrick Molligo</cp:lastModifiedBy>
  <cp:revision>1</cp:revision>
  <cp:lastPrinted>2023-04-10T17:57:23Z</cp:lastPrinted>
  <dcterms:created xsi:type="dcterms:W3CDTF">2023-04-02T19:45:19Z</dcterms:created>
  <dcterms:modified xsi:type="dcterms:W3CDTF">2023-10-31T19:58:16Z</dcterms:modified>
</cp:coreProperties>
</file>