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2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4.xml" ContentType="application/vnd.openxmlformats-officedocument.themeOverr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5.xml" ContentType="application/vnd.openxmlformats-officedocument.themeOverride+xml"/>
  <Override PartName="/ppt/notesSlides/notesSlide3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6.xml" ContentType="application/vnd.openxmlformats-officedocument.themeOverr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41"/>
  </p:notesMasterIdLst>
  <p:handoutMasterIdLst>
    <p:handoutMasterId r:id="rId42"/>
  </p:handoutMasterIdLst>
  <p:sldIdLst>
    <p:sldId id="256" r:id="rId2"/>
    <p:sldId id="300" r:id="rId3"/>
    <p:sldId id="329" r:id="rId4"/>
    <p:sldId id="328" r:id="rId5"/>
    <p:sldId id="336" r:id="rId6"/>
    <p:sldId id="337" r:id="rId7"/>
    <p:sldId id="305" r:id="rId8"/>
    <p:sldId id="331" r:id="rId9"/>
    <p:sldId id="330" r:id="rId10"/>
    <p:sldId id="325" r:id="rId11"/>
    <p:sldId id="332" r:id="rId12"/>
    <p:sldId id="333" r:id="rId13"/>
    <p:sldId id="323" r:id="rId14"/>
    <p:sldId id="327" r:id="rId15"/>
    <p:sldId id="298" r:id="rId16"/>
    <p:sldId id="338" r:id="rId17"/>
    <p:sldId id="339" r:id="rId18"/>
    <p:sldId id="340" r:id="rId19"/>
    <p:sldId id="341" r:id="rId20"/>
    <p:sldId id="282" r:id="rId21"/>
    <p:sldId id="293" r:id="rId22"/>
    <p:sldId id="264" r:id="rId23"/>
    <p:sldId id="290" r:id="rId24"/>
    <p:sldId id="311" r:id="rId25"/>
    <p:sldId id="292" r:id="rId26"/>
    <p:sldId id="334" r:id="rId27"/>
    <p:sldId id="272" r:id="rId28"/>
    <p:sldId id="317" r:id="rId29"/>
    <p:sldId id="283" r:id="rId30"/>
    <p:sldId id="284" r:id="rId31"/>
    <p:sldId id="321" r:id="rId32"/>
    <p:sldId id="291" r:id="rId33"/>
    <p:sldId id="324" r:id="rId34"/>
    <p:sldId id="301" r:id="rId35"/>
    <p:sldId id="260" r:id="rId36"/>
    <p:sldId id="302" r:id="rId37"/>
    <p:sldId id="289" r:id="rId38"/>
    <p:sldId id="287"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5327"/>
    <a:srgbClr val="8ABAD4"/>
    <a:srgbClr val="FF9933"/>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B18331-B1DE-4B06-8DC5-CF75E8B3655D}" v="973" dt="2024-02-26T18:07:09.558"/>
  </p1510:revLst>
</p1510:revInfo>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77482" autoAdjust="0"/>
  </p:normalViewPr>
  <p:slideViewPr>
    <p:cSldViewPr snapToGrid="0">
      <p:cViewPr varScale="1">
        <p:scale>
          <a:sx n="111" d="100"/>
          <a:sy n="111" d="100"/>
        </p:scale>
        <p:origin x="612" y="11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4" d="100"/>
          <a:sy n="84" d="100"/>
        </p:scale>
        <p:origin x="3912" y="96"/>
      </p:cViewPr>
      <p:guideLst/>
    </p:cSldViewPr>
  </p:notesViewPr>
  <p:gridSpacing cx="73152" cy="73152"/>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Molligo" userId="3bb0837e-4947-4629-9175-5c7940436ad2" providerId="ADAL" clId="{0397D9B9-0EB9-4247-9B3F-D25E370A9794}"/>
    <pc:docChg chg="undo custSel addSld modSld sldOrd">
      <pc:chgData name="Patrick Molligo" userId="3bb0837e-4947-4629-9175-5c7940436ad2" providerId="ADAL" clId="{0397D9B9-0EB9-4247-9B3F-D25E370A9794}" dt="2023-04-04T18:01:01.299" v="2226" actId="1076"/>
      <pc:docMkLst>
        <pc:docMk/>
      </pc:docMkLst>
      <pc:sldChg chg="addSp modSp mod ord">
        <pc:chgData name="Patrick Molligo" userId="3bb0837e-4947-4629-9175-5c7940436ad2" providerId="ADAL" clId="{0397D9B9-0EB9-4247-9B3F-D25E370A9794}" dt="2023-04-04T18:01:01.299" v="2226" actId="1076"/>
        <pc:sldMkLst>
          <pc:docMk/>
          <pc:sldMk cId="30080763" sldId="257"/>
        </pc:sldMkLst>
        <pc:spChg chg="mod">
          <ac:chgData name="Patrick Molligo" userId="3bb0837e-4947-4629-9175-5c7940436ad2" providerId="ADAL" clId="{0397D9B9-0EB9-4247-9B3F-D25E370A9794}" dt="2023-04-04T17:22:41.621" v="2078" actId="20577"/>
          <ac:spMkLst>
            <pc:docMk/>
            <pc:sldMk cId="30080763" sldId="257"/>
            <ac:spMk id="3" creationId="{B3967D59-F6E7-DE8E-FE01-F5950EEA92F5}"/>
          </ac:spMkLst>
        </pc:spChg>
        <pc:spChg chg="add mod">
          <ac:chgData name="Patrick Molligo" userId="3bb0837e-4947-4629-9175-5c7940436ad2" providerId="ADAL" clId="{0397D9B9-0EB9-4247-9B3F-D25E370A9794}" dt="2023-04-04T17:24:39.306" v="2118" actId="20577"/>
          <ac:spMkLst>
            <pc:docMk/>
            <pc:sldMk cId="30080763" sldId="257"/>
            <ac:spMk id="8" creationId="{E03CBEA7-8416-67A7-2012-03851252215F}"/>
          </ac:spMkLst>
        </pc:spChg>
        <pc:spChg chg="mod">
          <ac:chgData name="Patrick Molligo" userId="3bb0837e-4947-4629-9175-5c7940436ad2" providerId="ADAL" clId="{0397D9B9-0EB9-4247-9B3F-D25E370A9794}" dt="2023-04-04T17:24:21.931" v="2110" actId="20577"/>
          <ac:spMkLst>
            <pc:docMk/>
            <pc:sldMk cId="30080763" sldId="257"/>
            <ac:spMk id="12" creationId="{2C89A99C-FF9E-5723-B5E6-3A908D458BB5}"/>
          </ac:spMkLst>
        </pc:spChg>
        <pc:spChg chg="mod">
          <ac:chgData name="Patrick Molligo" userId="3bb0837e-4947-4629-9175-5c7940436ad2" providerId="ADAL" clId="{0397D9B9-0EB9-4247-9B3F-D25E370A9794}" dt="2023-04-04T17:24:34.614" v="2114" actId="20577"/>
          <ac:spMkLst>
            <pc:docMk/>
            <pc:sldMk cId="30080763" sldId="257"/>
            <ac:spMk id="15" creationId="{C1504F33-5075-1A13-F15A-7E2917AF6C16}"/>
          </ac:spMkLst>
        </pc:spChg>
        <pc:spChg chg="mod">
          <ac:chgData name="Patrick Molligo" userId="3bb0837e-4947-4629-9175-5c7940436ad2" providerId="ADAL" clId="{0397D9B9-0EB9-4247-9B3F-D25E370A9794}" dt="2023-04-04T18:00:53.005" v="2222" actId="20577"/>
          <ac:spMkLst>
            <pc:docMk/>
            <pc:sldMk cId="30080763" sldId="257"/>
            <ac:spMk id="18" creationId="{B16E25E2-399E-4340-173A-359A40726FF2}"/>
          </ac:spMkLst>
        </pc:spChg>
        <pc:spChg chg="mod">
          <ac:chgData name="Patrick Molligo" userId="3bb0837e-4947-4629-9175-5c7940436ad2" providerId="ADAL" clId="{0397D9B9-0EB9-4247-9B3F-D25E370A9794}" dt="2023-04-04T18:00:27.425" v="2216" actId="20577"/>
          <ac:spMkLst>
            <pc:docMk/>
            <pc:sldMk cId="30080763" sldId="257"/>
            <ac:spMk id="21" creationId="{5B99D90B-5823-4EBF-039F-CFC492371644}"/>
          </ac:spMkLst>
        </pc:spChg>
        <pc:spChg chg="mod">
          <ac:chgData name="Patrick Molligo" userId="3bb0837e-4947-4629-9175-5c7940436ad2" providerId="ADAL" clId="{0397D9B9-0EB9-4247-9B3F-D25E370A9794}" dt="2023-04-04T17:24:09.449" v="2105"/>
          <ac:spMkLst>
            <pc:docMk/>
            <pc:sldMk cId="30080763" sldId="257"/>
            <ac:spMk id="24" creationId="{577F05E8-356F-1F13-21A7-4D25948C2BF6}"/>
          </ac:spMkLst>
        </pc:spChg>
        <pc:grpChg chg="add mod">
          <ac:chgData name="Patrick Molligo" userId="3bb0837e-4947-4629-9175-5c7940436ad2" providerId="ADAL" clId="{0397D9B9-0EB9-4247-9B3F-D25E370A9794}" dt="2023-04-04T17:54:09.856" v="2162" actId="1076"/>
          <ac:grpSpMkLst>
            <pc:docMk/>
            <pc:sldMk cId="30080763" sldId="257"/>
            <ac:grpSpMk id="9" creationId="{351E21C9-17A5-D4AB-A2DA-1C3E6889518D}"/>
          </ac:grpSpMkLst>
        </pc:grpChg>
        <pc:grpChg chg="add mod">
          <ac:chgData name="Patrick Molligo" userId="3bb0837e-4947-4629-9175-5c7940436ad2" providerId="ADAL" clId="{0397D9B9-0EB9-4247-9B3F-D25E370A9794}" dt="2023-04-04T17:24:01.222" v="2098" actId="1076"/>
          <ac:grpSpMkLst>
            <pc:docMk/>
            <pc:sldMk cId="30080763" sldId="257"/>
            <ac:grpSpMk id="10" creationId="{AB425615-298A-E5A6-0F16-FDB23362E396}"/>
          </ac:grpSpMkLst>
        </pc:grpChg>
        <pc:grpChg chg="add mod">
          <ac:chgData name="Patrick Molligo" userId="3bb0837e-4947-4629-9175-5c7940436ad2" providerId="ADAL" clId="{0397D9B9-0EB9-4247-9B3F-D25E370A9794}" dt="2023-04-04T17:54:05.920" v="2161" actId="1076"/>
          <ac:grpSpMkLst>
            <pc:docMk/>
            <pc:sldMk cId="30080763" sldId="257"/>
            <ac:grpSpMk id="13" creationId="{81867D70-214C-3C33-CD05-5D9F6D68CE44}"/>
          </ac:grpSpMkLst>
        </pc:grpChg>
        <pc:grpChg chg="add mod">
          <ac:chgData name="Patrick Molligo" userId="3bb0837e-4947-4629-9175-5c7940436ad2" providerId="ADAL" clId="{0397D9B9-0EB9-4247-9B3F-D25E370A9794}" dt="2023-04-04T18:01:01.299" v="2226" actId="1076"/>
          <ac:grpSpMkLst>
            <pc:docMk/>
            <pc:sldMk cId="30080763" sldId="257"/>
            <ac:grpSpMk id="16" creationId="{2F9CEF16-2165-7E25-A6F5-39B19930F742}"/>
          </ac:grpSpMkLst>
        </pc:grpChg>
        <pc:grpChg chg="add mod">
          <ac:chgData name="Patrick Molligo" userId="3bb0837e-4947-4629-9175-5c7940436ad2" providerId="ADAL" clId="{0397D9B9-0EB9-4247-9B3F-D25E370A9794}" dt="2023-04-04T17:54:15.418" v="2163" actId="1076"/>
          <ac:grpSpMkLst>
            <pc:docMk/>
            <pc:sldMk cId="30080763" sldId="257"/>
            <ac:grpSpMk id="19" creationId="{FE227EFC-A1EE-170A-7C40-AA694237968E}"/>
          </ac:grpSpMkLst>
        </pc:grpChg>
        <pc:grpChg chg="add mod">
          <ac:chgData name="Patrick Molligo" userId="3bb0837e-4947-4629-9175-5c7940436ad2" providerId="ADAL" clId="{0397D9B9-0EB9-4247-9B3F-D25E370A9794}" dt="2023-04-04T17:24:09.449" v="2105"/>
          <ac:grpSpMkLst>
            <pc:docMk/>
            <pc:sldMk cId="30080763" sldId="257"/>
            <ac:grpSpMk id="22" creationId="{D6BB1D51-BF38-C5CB-4D5E-5F28C2880839}"/>
          </ac:grpSpMkLst>
        </pc:grpChg>
        <pc:cxnChg chg="add mod">
          <ac:chgData name="Patrick Molligo" userId="3bb0837e-4947-4629-9175-5c7940436ad2" providerId="ADAL" clId="{0397D9B9-0EB9-4247-9B3F-D25E370A9794}" dt="2023-04-04T18:00:59.400" v="2225" actId="1076"/>
          <ac:cxnSpMkLst>
            <pc:docMk/>
            <pc:sldMk cId="30080763" sldId="257"/>
            <ac:cxnSpMk id="5" creationId="{D2E811A9-72A8-DD5B-255D-03053157AECE}"/>
          </ac:cxnSpMkLst>
        </pc:cxnChg>
        <pc:cxnChg chg="add mod">
          <ac:chgData name="Patrick Molligo" userId="3bb0837e-4947-4629-9175-5c7940436ad2" providerId="ADAL" clId="{0397D9B9-0EB9-4247-9B3F-D25E370A9794}" dt="2023-04-04T17:23:55.395" v="2094" actId="164"/>
          <ac:cxnSpMkLst>
            <pc:docMk/>
            <pc:sldMk cId="30080763" sldId="257"/>
            <ac:cxnSpMk id="7" creationId="{78FE3FB3-D557-94DB-ADBA-E2270DFC3264}"/>
          </ac:cxnSpMkLst>
        </pc:cxnChg>
        <pc:cxnChg chg="mod">
          <ac:chgData name="Patrick Molligo" userId="3bb0837e-4947-4629-9175-5c7940436ad2" providerId="ADAL" clId="{0397D9B9-0EB9-4247-9B3F-D25E370A9794}" dt="2023-04-04T17:23:57.742" v="2095"/>
          <ac:cxnSpMkLst>
            <pc:docMk/>
            <pc:sldMk cId="30080763" sldId="257"/>
            <ac:cxnSpMk id="11" creationId="{1A983C8D-518B-3058-79ED-4F13082E98FD}"/>
          </ac:cxnSpMkLst>
        </pc:cxnChg>
        <pc:cxnChg chg="mod">
          <ac:chgData name="Patrick Molligo" userId="3bb0837e-4947-4629-9175-5c7940436ad2" providerId="ADAL" clId="{0397D9B9-0EB9-4247-9B3F-D25E370A9794}" dt="2023-04-04T17:24:02.027" v="2099"/>
          <ac:cxnSpMkLst>
            <pc:docMk/>
            <pc:sldMk cId="30080763" sldId="257"/>
            <ac:cxnSpMk id="14" creationId="{F1B5C5BA-329D-F574-0DF2-0B50ED88C560}"/>
          </ac:cxnSpMkLst>
        </pc:cxnChg>
        <pc:cxnChg chg="mod">
          <ac:chgData name="Patrick Molligo" userId="3bb0837e-4947-4629-9175-5c7940436ad2" providerId="ADAL" clId="{0397D9B9-0EB9-4247-9B3F-D25E370A9794}" dt="2023-04-04T17:24:03.981" v="2101"/>
          <ac:cxnSpMkLst>
            <pc:docMk/>
            <pc:sldMk cId="30080763" sldId="257"/>
            <ac:cxnSpMk id="17" creationId="{3087CDE6-74F2-54F9-050C-7E8529BF39B5}"/>
          </ac:cxnSpMkLst>
        </pc:cxnChg>
        <pc:cxnChg chg="mod">
          <ac:chgData name="Patrick Molligo" userId="3bb0837e-4947-4629-9175-5c7940436ad2" providerId="ADAL" clId="{0397D9B9-0EB9-4247-9B3F-D25E370A9794}" dt="2023-04-04T17:24:06.395" v="2103"/>
          <ac:cxnSpMkLst>
            <pc:docMk/>
            <pc:sldMk cId="30080763" sldId="257"/>
            <ac:cxnSpMk id="20" creationId="{A725BAAB-EE78-34D4-D729-BEC0E195539F}"/>
          </ac:cxnSpMkLst>
        </pc:cxnChg>
        <pc:cxnChg chg="mod">
          <ac:chgData name="Patrick Molligo" userId="3bb0837e-4947-4629-9175-5c7940436ad2" providerId="ADAL" clId="{0397D9B9-0EB9-4247-9B3F-D25E370A9794}" dt="2023-04-04T17:24:09.449" v="2105"/>
          <ac:cxnSpMkLst>
            <pc:docMk/>
            <pc:sldMk cId="30080763" sldId="257"/>
            <ac:cxnSpMk id="23" creationId="{BE8DA367-C502-6D66-FAE2-1F221607DF1D}"/>
          </ac:cxnSpMkLst>
        </pc:cxnChg>
      </pc:sldChg>
      <pc:sldChg chg="modSp mod">
        <pc:chgData name="Patrick Molligo" userId="3bb0837e-4947-4629-9175-5c7940436ad2" providerId="ADAL" clId="{0397D9B9-0EB9-4247-9B3F-D25E370A9794}" dt="2023-04-04T03:59:42.681" v="221" actId="20577"/>
        <pc:sldMkLst>
          <pc:docMk/>
          <pc:sldMk cId="4113640855" sldId="258"/>
        </pc:sldMkLst>
        <pc:spChg chg="mod">
          <ac:chgData name="Patrick Molligo" userId="3bb0837e-4947-4629-9175-5c7940436ad2" providerId="ADAL" clId="{0397D9B9-0EB9-4247-9B3F-D25E370A9794}" dt="2023-04-04T03:59:42.681" v="221" actId="20577"/>
          <ac:spMkLst>
            <pc:docMk/>
            <pc:sldMk cId="4113640855" sldId="258"/>
            <ac:spMk id="3" creationId="{1ECDE8C3-E381-664D-2C09-946D02D6A26D}"/>
          </ac:spMkLst>
        </pc:spChg>
      </pc:sldChg>
      <pc:sldChg chg="modSp mod ord">
        <pc:chgData name="Patrick Molligo" userId="3bb0837e-4947-4629-9175-5c7940436ad2" providerId="ADAL" clId="{0397D9B9-0EB9-4247-9B3F-D25E370A9794}" dt="2023-04-04T05:31:24.453" v="871"/>
        <pc:sldMkLst>
          <pc:docMk/>
          <pc:sldMk cId="498744019" sldId="259"/>
        </pc:sldMkLst>
        <pc:spChg chg="mod">
          <ac:chgData name="Patrick Molligo" userId="3bb0837e-4947-4629-9175-5c7940436ad2" providerId="ADAL" clId="{0397D9B9-0EB9-4247-9B3F-D25E370A9794}" dt="2023-04-04T03:36:34.364" v="112" actId="20577"/>
          <ac:spMkLst>
            <pc:docMk/>
            <pc:sldMk cId="498744019" sldId="259"/>
            <ac:spMk id="3" creationId="{8F0E7C0E-B13E-1166-330D-065BBDFE35AD}"/>
          </ac:spMkLst>
        </pc:spChg>
      </pc:sldChg>
      <pc:sldChg chg="addSp delSp modSp add mod">
        <pc:chgData name="Patrick Molligo" userId="3bb0837e-4947-4629-9175-5c7940436ad2" providerId="ADAL" clId="{0397D9B9-0EB9-4247-9B3F-D25E370A9794}" dt="2023-04-04T17:28:55.931" v="2159" actId="108"/>
        <pc:sldMkLst>
          <pc:docMk/>
          <pc:sldMk cId="3482449966" sldId="260"/>
        </pc:sldMkLst>
        <pc:spChg chg="mod">
          <ac:chgData name="Patrick Molligo" userId="3bb0837e-4947-4629-9175-5c7940436ad2" providerId="ADAL" clId="{0397D9B9-0EB9-4247-9B3F-D25E370A9794}" dt="2023-04-04T04:51:22.405" v="235" actId="20577"/>
          <ac:spMkLst>
            <pc:docMk/>
            <pc:sldMk cId="3482449966" sldId="260"/>
            <ac:spMk id="2" creationId="{D68D6FDD-1CC5-9F62-CBB5-B58144944498}"/>
          </ac:spMkLst>
        </pc:spChg>
        <pc:spChg chg="mod">
          <ac:chgData name="Patrick Molligo" userId="3bb0837e-4947-4629-9175-5c7940436ad2" providerId="ADAL" clId="{0397D9B9-0EB9-4247-9B3F-D25E370A9794}" dt="2023-04-04T17:28:55.931" v="2159" actId="108"/>
          <ac:spMkLst>
            <pc:docMk/>
            <pc:sldMk cId="3482449966" sldId="260"/>
            <ac:spMk id="3" creationId="{1ECDE8C3-E381-664D-2C09-946D02D6A26D}"/>
          </ac:spMkLst>
        </pc:spChg>
        <pc:spChg chg="add del">
          <ac:chgData name="Patrick Molligo" userId="3bb0837e-4947-4629-9175-5c7940436ad2" providerId="ADAL" clId="{0397D9B9-0EB9-4247-9B3F-D25E370A9794}" dt="2023-04-04T17:26:50.804" v="2120"/>
          <ac:spMkLst>
            <pc:docMk/>
            <pc:sldMk cId="3482449966" sldId="260"/>
            <ac:spMk id="4" creationId="{DB97AAA4-CF98-2C1C-1B4E-918ADF4972BA}"/>
          </ac:spMkLst>
        </pc:spChg>
      </pc:sldChg>
      <pc:sldChg chg="modSp new mod ord">
        <pc:chgData name="Patrick Molligo" userId="3bb0837e-4947-4629-9175-5c7940436ad2" providerId="ADAL" clId="{0397D9B9-0EB9-4247-9B3F-D25E370A9794}" dt="2023-04-04T05:36:39.578" v="1238" actId="20577"/>
        <pc:sldMkLst>
          <pc:docMk/>
          <pc:sldMk cId="1828292990" sldId="261"/>
        </pc:sldMkLst>
        <pc:spChg chg="mod">
          <ac:chgData name="Patrick Molligo" userId="3bb0837e-4947-4629-9175-5c7940436ad2" providerId="ADAL" clId="{0397D9B9-0EB9-4247-9B3F-D25E370A9794}" dt="2023-04-04T05:32:32.741" v="897" actId="20577"/>
          <ac:spMkLst>
            <pc:docMk/>
            <pc:sldMk cId="1828292990" sldId="261"/>
            <ac:spMk id="2" creationId="{DAAE9549-5C80-8DBF-0028-04FE4BDDDD21}"/>
          </ac:spMkLst>
        </pc:spChg>
        <pc:spChg chg="mod">
          <ac:chgData name="Patrick Molligo" userId="3bb0837e-4947-4629-9175-5c7940436ad2" providerId="ADAL" clId="{0397D9B9-0EB9-4247-9B3F-D25E370A9794}" dt="2023-04-04T05:36:39.578" v="1238" actId="20577"/>
          <ac:spMkLst>
            <pc:docMk/>
            <pc:sldMk cId="1828292990" sldId="261"/>
            <ac:spMk id="3" creationId="{1167D7D7-86C8-BA7C-1AC7-9372CF8B8F55}"/>
          </ac:spMkLst>
        </pc:spChg>
      </pc:sldChg>
      <pc:sldChg chg="modSp new mod ord">
        <pc:chgData name="Patrick Molligo" userId="3bb0837e-4947-4629-9175-5c7940436ad2" providerId="ADAL" clId="{0397D9B9-0EB9-4247-9B3F-D25E370A9794}" dt="2023-04-04T05:31:16.232" v="869"/>
        <pc:sldMkLst>
          <pc:docMk/>
          <pc:sldMk cId="4144446268" sldId="262"/>
        </pc:sldMkLst>
        <pc:spChg chg="mod">
          <ac:chgData name="Patrick Molligo" userId="3bb0837e-4947-4629-9175-5c7940436ad2" providerId="ADAL" clId="{0397D9B9-0EB9-4247-9B3F-D25E370A9794}" dt="2023-04-04T05:23:28.256" v="349" actId="20577"/>
          <ac:spMkLst>
            <pc:docMk/>
            <pc:sldMk cId="4144446268" sldId="262"/>
            <ac:spMk id="2" creationId="{5549AD20-51CA-791C-D142-EE7F9B3535B4}"/>
          </ac:spMkLst>
        </pc:spChg>
        <pc:spChg chg="mod">
          <ac:chgData name="Patrick Molligo" userId="3bb0837e-4947-4629-9175-5c7940436ad2" providerId="ADAL" clId="{0397D9B9-0EB9-4247-9B3F-D25E370A9794}" dt="2023-04-04T05:29:38.988" v="867" actId="20577"/>
          <ac:spMkLst>
            <pc:docMk/>
            <pc:sldMk cId="4144446268" sldId="262"/>
            <ac:spMk id="3" creationId="{7348A770-5618-DD09-65EE-B1B791C8B020}"/>
          </ac:spMkLst>
        </pc:spChg>
      </pc:sldChg>
      <pc:sldChg chg="modSp new mod">
        <pc:chgData name="Patrick Molligo" userId="3bb0837e-4947-4629-9175-5c7940436ad2" providerId="ADAL" clId="{0397D9B9-0EB9-4247-9B3F-D25E370A9794}" dt="2023-04-04T05:37:07.052" v="1284" actId="20577"/>
        <pc:sldMkLst>
          <pc:docMk/>
          <pc:sldMk cId="1837072187" sldId="263"/>
        </pc:sldMkLst>
        <pc:spChg chg="mod">
          <ac:chgData name="Patrick Molligo" userId="3bb0837e-4947-4629-9175-5c7940436ad2" providerId="ADAL" clId="{0397D9B9-0EB9-4247-9B3F-D25E370A9794}" dt="2023-04-04T05:37:07.052" v="1284" actId="20577"/>
          <ac:spMkLst>
            <pc:docMk/>
            <pc:sldMk cId="1837072187" sldId="263"/>
            <ac:spMk id="2" creationId="{0DBB5DAB-37ED-B5C0-DB39-E42FF77ADFD9}"/>
          </ac:spMkLst>
        </pc:spChg>
      </pc:sldChg>
      <pc:sldChg chg="modSp new mod">
        <pc:chgData name="Patrick Molligo" userId="3bb0837e-4947-4629-9175-5c7940436ad2" providerId="ADAL" clId="{0397D9B9-0EB9-4247-9B3F-D25E370A9794}" dt="2023-04-04T18:00:19.404" v="2212" actId="20577"/>
        <pc:sldMkLst>
          <pc:docMk/>
          <pc:sldMk cId="919009066" sldId="264"/>
        </pc:sldMkLst>
        <pc:spChg chg="mod">
          <ac:chgData name="Patrick Molligo" userId="3bb0837e-4947-4629-9175-5c7940436ad2" providerId="ADAL" clId="{0397D9B9-0EB9-4247-9B3F-D25E370A9794}" dt="2023-04-04T05:37:30.264" v="1318" actId="20577"/>
          <ac:spMkLst>
            <pc:docMk/>
            <pc:sldMk cId="919009066" sldId="264"/>
            <ac:spMk id="2" creationId="{B89F3DAD-4157-712F-7AF2-633B7924538A}"/>
          </ac:spMkLst>
        </pc:spChg>
        <pc:spChg chg="mod">
          <ac:chgData name="Patrick Molligo" userId="3bb0837e-4947-4629-9175-5c7940436ad2" providerId="ADAL" clId="{0397D9B9-0EB9-4247-9B3F-D25E370A9794}" dt="2023-04-04T18:00:19.404" v="2212" actId="20577"/>
          <ac:spMkLst>
            <pc:docMk/>
            <pc:sldMk cId="919009066" sldId="264"/>
            <ac:spMk id="3" creationId="{F436C92C-B11A-50D4-78CD-279260E00F74}"/>
          </ac:spMkLst>
        </pc:spChg>
      </pc:sldChg>
      <pc:sldChg chg="modSp new mod">
        <pc:chgData name="Patrick Molligo" userId="3bb0837e-4947-4629-9175-5c7940436ad2" providerId="ADAL" clId="{0397D9B9-0EB9-4247-9B3F-D25E370A9794}" dt="2023-04-04T17:15:23.795" v="1801" actId="20577"/>
        <pc:sldMkLst>
          <pc:docMk/>
          <pc:sldMk cId="353096288" sldId="265"/>
        </pc:sldMkLst>
        <pc:spChg chg="mod">
          <ac:chgData name="Patrick Molligo" userId="3bb0837e-4947-4629-9175-5c7940436ad2" providerId="ADAL" clId="{0397D9B9-0EB9-4247-9B3F-D25E370A9794}" dt="2023-04-04T05:38:14.952" v="1439" actId="20577"/>
          <ac:spMkLst>
            <pc:docMk/>
            <pc:sldMk cId="353096288" sldId="265"/>
            <ac:spMk id="2" creationId="{A7CDAD19-0161-BA4D-74EF-AD263B1BD79D}"/>
          </ac:spMkLst>
        </pc:spChg>
        <pc:spChg chg="mod">
          <ac:chgData name="Patrick Molligo" userId="3bb0837e-4947-4629-9175-5c7940436ad2" providerId="ADAL" clId="{0397D9B9-0EB9-4247-9B3F-D25E370A9794}" dt="2023-04-04T17:15:23.795" v="1801" actId="20577"/>
          <ac:spMkLst>
            <pc:docMk/>
            <pc:sldMk cId="353096288" sldId="265"/>
            <ac:spMk id="3" creationId="{B3B85397-01D7-8BE3-6039-0DBCFF19AF2D}"/>
          </ac:spMkLst>
        </pc:spChg>
      </pc:sldChg>
      <pc:sldChg chg="modSp new mod">
        <pc:chgData name="Patrick Molligo" userId="3bb0837e-4947-4629-9175-5c7940436ad2" providerId="ADAL" clId="{0397D9B9-0EB9-4247-9B3F-D25E370A9794}" dt="2023-04-04T17:16:18.612" v="1949" actId="20577"/>
        <pc:sldMkLst>
          <pc:docMk/>
          <pc:sldMk cId="1069060773" sldId="266"/>
        </pc:sldMkLst>
        <pc:spChg chg="mod">
          <ac:chgData name="Patrick Molligo" userId="3bb0837e-4947-4629-9175-5c7940436ad2" providerId="ADAL" clId="{0397D9B9-0EB9-4247-9B3F-D25E370A9794}" dt="2023-04-04T05:38:27.199" v="1475" actId="20577"/>
          <ac:spMkLst>
            <pc:docMk/>
            <pc:sldMk cId="1069060773" sldId="266"/>
            <ac:spMk id="2" creationId="{83EBE94C-E036-F134-8260-2DBBB54FCA62}"/>
          </ac:spMkLst>
        </pc:spChg>
        <pc:spChg chg="mod">
          <ac:chgData name="Patrick Molligo" userId="3bb0837e-4947-4629-9175-5c7940436ad2" providerId="ADAL" clId="{0397D9B9-0EB9-4247-9B3F-D25E370A9794}" dt="2023-04-04T17:16:18.612" v="1949" actId="20577"/>
          <ac:spMkLst>
            <pc:docMk/>
            <pc:sldMk cId="1069060773" sldId="266"/>
            <ac:spMk id="3" creationId="{01EDA2EA-25C3-4354-505B-0972C613A306}"/>
          </ac:spMkLst>
        </pc:spChg>
      </pc:sldChg>
      <pc:sldChg chg="addSp delSp modSp add mod">
        <pc:chgData name="Patrick Molligo" userId="3bb0837e-4947-4629-9175-5c7940436ad2" providerId="ADAL" clId="{0397D9B9-0EB9-4247-9B3F-D25E370A9794}" dt="2023-04-04T17:56:10.479" v="2169" actId="1076"/>
        <pc:sldMkLst>
          <pc:docMk/>
          <pc:sldMk cId="4194139071" sldId="268"/>
        </pc:sldMkLst>
        <pc:spChg chg="del">
          <ac:chgData name="Patrick Molligo" userId="3bb0837e-4947-4629-9175-5c7940436ad2" providerId="ADAL" clId="{0397D9B9-0EB9-4247-9B3F-D25E370A9794}" dt="2023-04-04T17:56:07.410" v="2166" actId="478"/>
          <ac:spMkLst>
            <pc:docMk/>
            <pc:sldMk cId="4194139071" sldId="268"/>
            <ac:spMk id="3" creationId="{B3B85397-01D7-8BE3-6039-0DBCFF19AF2D}"/>
          </ac:spMkLst>
        </pc:spChg>
        <pc:spChg chg="add del mod">
          <ac:chgData name="Patrick Molligo" userId="3bb0837e-4947-4629-9175-5c7940436ad2" providerId="ADAL" clId="{0397D9B9-0EB9-4247-9B3F-D25E370A9794}" dt="2023-04-04T17:56:08.815" v="2167" actId="478"/>
          <ac:spMkLst>
            <pc:docMk/>
            <pc:sldMk cId="4194139071" sldId="268"/>
            <ac:spMk id="5" creationId="{04B2C8DE-4622-A808-7C2E-13F72EFF9A86}"/>
          </ac:spMkLst>
        </pc:spChg>
        <pc:picChg chg="add mod">
          <ac:chgData name="Patrick Molligo" userId="3bb0837e-4947-4629-9175-5c7940436ad2" providerId="ADAL" clId="{0397D9B9-0EB9-4247-9B3F-D25E370A9794}" dt="2023-04-04T17:56:10.479" v="2169" actId="1076"/>
          <ac:picMkLst>
            <pc:docMk/>
            <pc:sldMk cId="4194139071" sldId="268"/>
            <ac:picMk id="7" creationId="{EE54164A-D1CB-8C23-E2D9-5780B008E722}"/>
          </ac:picMkLst>
        </pc:picChg>
      </pc:sldChg>
      <pc:sldChg chg="addSp delSp modSp add mod">
        <pc:chgData name="Patrick Molligo" userId="3bb0837e-4947-4629-9175-5c7940436ad2" providerId="ADAL" clId="{0397D9B9-0EB9-4247-9B3F-D25E370A9794}" dt="2023-04-04T17:59:34.552" v="2178" actId="478"/>
        <pc:sldMkLst>
          <pc:docMk/>
          <pc:sldMk cId="361843007" sldId="269"/>
        </pc:sldMkLst>
        <pc:spChg chg="del">
          <ac:chgData name="Patrick Molligo" userId="3bb0837e-4947-4629-9175-5c7940436ad2" providerId="ADAL" clId="{0397D9B9-0EB9-4247-9B3F-D25E370A9794}" dt="2023-04-04T17:59:19.703" v="2175" actId="478"/>
          <ac:spMkLst>
            <pc:docMk/>
            <pc:sldMk cId="361843007" sldId="269"/>
            <ac:spMk id="2" creationId="{A7CDAD19-0161-BA4D-74EF-AD263B1BD79D}"/>
          </ac:spMkLst>
        </pc:spChg>
        <pc:spChg chg="add del mod">
          <ac:chgData name="Patrick Molligo" userId="3bb0837e-4947-4629-9175-5c7940436ad2" providerId="ADAL" clId="{0397D9B9-0EB9-4247-9B3F-D25E370A9794}" dt="2023-04-04T17:59:34.552" v="2178" actId="478"/>
          <ac:spMkLst>
            <pc:docMk/>
            <pc:sldMk cId="361843007" sldId="269"/>
            <ac:spMk id="6" creationId="{18F4CB39-D36B-0151-1AA3-4211AE6C9EA8}"/>
          </ac:spMkLst>
        </pc:spChg>
        <pc:picChg chg="add mod">
          <ac:chgData name="Patrick Molligo" userId="3bb0837e-4947-4629-9175-5c7940436ad2" providerId="ADAL" clId="{0397D9B9-0EB9-4247-9B3F-D25E370A9794}" dt="2023-04-04T17:59:28.338" v="2177" actId="1076"/>
          <ac:picMkLst>
            <pc:docMk/>
            <pc:sldMk cId="361843007" sldId="269"/>
            <ac:picMk id="4" creationId="{712080E0-43C9-C80B-1212-2415C98CD5BC}"/>
          </ac:picMkLst>
        </pc:picChg>
        <pc:picChg chg="del">
          <ac:chgData name="Patrick Molligo" userId="3bb0837e-4947-4629-9175-5c7940436ad2" providerId="ADAL" clId="{0397D9B9-0EB9-4247-9B3F-D25E370A9794}" dt="2023-04-04T17:59:10.137" v="2171" actId="478"/>
          <ac:picMkLst>
            <pc:docMk/>
            <pc:sldMk cId="361843007" sldId="269"/>
            <ac:picMk id="7" creationId="{EE54164A-D1CB-8C23-E2D9-5780B008E722}"/>
          </ac:picMkLst>
        </pc:picChg>
      </pc:sldChg>
    </pc:docChg>
  </pc:docChgLst>
  <pc:docChgLst>
    <pc:chgData name="Patrick Molligo" userId="3bb0837e-4947-4629-9175-5c7940436ad2" providerId="ADAL" clId="{E2E78BAC-870B-405E-9955-5737021EA06F}"/>
    <pc:docChg chg="undo custSel addSld modSld modMainMaster">
      <pc:chgData name="Patrick Molligo" userId="3bb0837e-4947-4629-9175-5c7940436ad2" providerId="ADAL" clId="{E2E78BAC-870B-405E-9955-5737021EA06F}" dt="2023-09-25T18:38:13.350" v="575" actId="20577"/>
      <pc:docMkLst>
        <pc:docMk/>
      </pc:docMkLst>
      <pc:sldChg chg="modSp">
        <pc:chgData name="Patrick Molligo" userId="3bb0837e-4947-4629-9175-5c7940436ad2" providerId="ADAL" clId="{E2E78BAC-870B-405E-9955-5737021EA06F}" dt="2023-09-21T18:30:57.283" v="101" actId="5736"/>
        <pc:sldMkLst>
          <pc:docMk/>
          <pc:sldMk cId="1845926199" sldId="290"/>
        </pc:sldMkLst>
        <pc:graphicFrameChg chg="mod">
          <ac:chgData name="Patrick Molligo" userId="3bb0837e-4947-4629-9175-5c7940436ad2" providerId="ADAL" clId="{E2E78BAC-870B-405E-9955-5737021EA06F}" dt="2023-09-21T18:30:57.283" v="101" actId="5736"/>
          <ac:graphicFrameMkLst>
            <pc:docMk/>
            <pc:sldMk cId="1845926199" sldId="290"/>
            <ac:graphicFrameMk id="6" creationId="{B3970255-FCE9-4380-8EB0-9EE99B1E7A2D}"/>
          </ac:graphicFrameMkLst>
        </pc:graphicFrameChg>
      </pc:sldChg>
      <pc:sldChg chg="modSp">
        <pc:chgData name="Patrick Molligo" userId="3bb0837e-4947-4629-9175-5c7940436ad2" providerId="ADAL" clId="{E2E78BAC-870B-405E-9955-5737021EA06F}" dt="2023-09-21T18:31:35.758" v="104" actId="5736"/>
        <pc:sldMkLst>
          <pc:docMk/>
          <pc:sldMk cId="1700127592" sldId="292"/>
        </pc:sldMkLst>
        <pc:graphicFrameChg chg="mod">
          <ac:chgData name="Patrick Molligo" userId="3bb0837e-4947-4629-9175-5c7940436ad2" providerId="ADAL" clId="{E2E78BAC-870B-405E-9955-5737021EA06F}" dt="2023-09-21T18:31:35.758" v="104" actId="5736"/>
          <ac:graphicFrameMkLst>
            <pc:docMk/>
            <pc:sldMk cId="1700127592" sldId="292"/>
            <ac:graphicFrameMk id="4" creationId="{4F1ED542-6A32-9179-7F94-E1F731568BC6}"/>
          </ac:graphicFrameMkLst>
        </pc:graphicFrameChg>
      </pc:sldChg>
      <pc:sldChg chg="modSp mod">
        <pc:chgData name="Patrick Molligo" userId="3bb0837e-4947-4629-9175-5c7940436ad2" providerId="ADAL" clId="{E2E78BAC-870B-405E-9955-5737021EA06F}" dt="2023-09-25T18:26:38.918" v="314" actId="14100"/>
        <pc:sldMkLst>
          <pc:docMk/>
          <pc:sldMk cId="2354227105" sldId="295"/>
        </pc:sldMkLst>
        <pc:spChg chg="mod">
          <ac:chgData name="Patrick Molligo" userId="3bb0837e-4947-4629-9175-5c7940436ad2" providerId="ADAL" clId="{E2E78BAC-870B-405E-9955-5737021EA06F}" dt="2023-09-25T18:26:38.918" v="314" actId="14100"/>
          <ac:spMkLst>
            <pc:docMk/>
            <pc:sldMk cId="2354227105" sldId="295"/>
            <ac:spMk id="3" creationId="{F436C92C-B11A-50D4-78CD-279260E00F74}"/>
          </ac:spMkLst>
        </pc:spChg>
      </pc:sldChg>
      <pc:sldChg chg="modSp new mod">
        <pc:chgData name="Patrick Molligo" userId="3bb0837e-4947-4629-9175-5c7940436ad2" providerId="ADAL" clId="{E2E78BAC-870B-405E-9955-5737021EA06F}" dt="2023-08-20T23:32:31.921" v="92" actId="20577"/>
        <pc:sldMkLst>
          <pc:docMk/>
          <pc:sldMk cId="3333919244" sldId="298"/>
        </pc:sldMkLst>
        <pc:spChg chg="mod">
          <ac:chgData name="Patrick Molligo" userId="3bb0837e-4947-4629-9175-5c7940436ad2" providerId="ADAL" clId="{E2E78BAC-870B-405E-9955-5737021EA06F}" dt="2023-08-20T23:32:31.921" v="92" actId="20577"/>
          <ac:spMkLst>
            <pc:docMk/>
            <pc:sldMk cId="3333919244" sldId="298"/>
            <ac:spMk id="3" creationId="{200E641B-6D82-8ACF-2E60-234DD4BFAE33}"/>
          </ac:spMkLst>
        </pc:spChg>
      </pc:sldChg>
      <pc:sldChg chg="modSp mod modAnim">
        <pc:chgData name="Patrick Molligo" userId="3bb0837e-4947-4629-9175-5c7940436ad2" providerId="ADAL" clId="{E2E78BAC-870B-405E-9955-5737021EA06F}" dt="2023-09-25T18:38:13.350" v="575" actId="20577"/>
        <pc:sldMkLst>
          <pc:docMk/>
          <pc:sldMk cId="3355581132" sldId="313"/>
        </pc:sldMkLst>
        <pc:spChg chg="mod">
          <ac:chgData name="Patrick Molligo" userId="3bb0837e-4947-4629-9175-5c7940436ad2" providerId="ADAL" clId="{E2E78BAC-870B-405E-9955-5737021EA06F}" dt="2023-09-25T18:00:44.738" v="146" actId="20577"/>
          <ac:spMkLst>
            <pc:docMk/>
            <pc:sldMk cId="3355581132" sldId="313"/>
            <ac:spMk id="2" creationId="{8CA8AD24-A793-C407-D651-F490FF42031C}"/>
          </ac:spMkLst>
        </pc:spChg>
        <pc:spChg chg="mod">
          <ac:chgData name="Patrick Molligo" userId="3bb0837e-4947-4629-9175-5c7940436ad2" providerId="ADAL" clId="{E2E78BAC-870B-405E-9955-5737021EA06F}" dt="2023-09-25T18:38:13.350" v="575" actId="20577"/>
          <ac:spMkLst>
            <pc:docMk/>
            <pc:sldMk cId="3355581132" sldId="313"/>
            <ac:spMk id="3" creationId="{A38E7E47-0DDA-B84E-92C9-074974E960A8}"/>
          </ac:spMkLst>
        </pc:spChg>
      </pc:sldChg>
      <pc:sldChg chg="add">
        <pc:chgData name="Patrick Molligo" userId="3bb0837e-4947-4629-9175-5c7940436ad2" providerId="ADAL" clId="{E2E78BAC-870B-405E-9955-5737021EA06F}" dt="2023-09-25T18:25:51.366" v="294" actId="2890"/>
        <pc:sldMkLst>
          <pc:docMk/>
          <pc:sldMk cId="330546069" sldId="314"/>
        </pc:sldMkLst>
      </pc:sldChg>
      <pc:sldMasterChg chg="modSldLayout">
        <pc:chgData name="Patrick Molligo" userId="3bb0837e-4947-4629-9175-5c7940436ad2" providerId="ADAL" clId="{E2E78BAC-870B-405E-9955-5737021EA06F}" dt="2023-09-25T18:35:38.046" v="560" actId="20577"/>
        <pc:sldMasterMkLst>
          <pc:docMk/>
          <pc:sldMasterMk cId="2393917226" sldId="2147483660"/>
        </pc:sldMasterMkLst>
        <pc:sldLayoutChg chg="modSp mod">
          <pc:chgData name="Patrick Molligo" userId="3bb0837e-4947-4629-9175-5c7940436ad2" providerId="ADAL" clId="{E2E78BAC-870B-405E-9955-5737021EA06F}" dt="2023-09-25T18:35:38.046" v="560" actId="20577"/>
          <pc:sldLayoutMkLst>
            <pc:docMk/>
            <pc:sldMasterMk cId="2393917226" sldId="2147483660"/>
            <pc:sldLayoutMk cId="503975204" sldId="2147483662"/>
          </pc:sldLayoutMkLst>
          <pc:spChg chg="mod">
            <ac:chgData name="Patrick Molligo" userId="3bb0837e-4947-4629-9175-5c7940436ad2" providerId="ADAL" clId="{E2E78BAC-870B-405E-9955-5737021EA06F}" dt="2023-09-25T18:35:38.046" v="560" actId="20577"/>
            <ac:spMkLst>
              <pc:docMk/>
              <pc:sldMasterMk cId="2393917226" sldId="2147483660"/>
              <pc:sldLayoutMk cId="503975204" sldId="2147483662"/>
              <ac:spMk id="6" creationId="{00000000-0000-0000-0000-000000000000}"/>
            </ac:spMkLst>
          </pc:spChg>
        </pc:sldLayoutChg>
      </pc:sldMasterChg>
    </pc:docChg>
  </pc:docChgLst>
  <pc:docChgLst>
    <pc:chgData name="Patrick Molligo" userId="3bb0837e-4947-4629-9175-5c7940436ad2" providerId="ADAL" clId="{672E5775-1B4D-4564-AF11-3E6CE885449A}"/>
    <pc:docChg chg="undo redo custSel addSld delSld modSld modMainMaster">
      <pc:chgData name="Patrick Molligo" userId="3bb0837e-4947-4629-9175-5c7940436ad2" providerId="ADAL" clId="{672E5775-1B4D-4564-AF11-3E6CE885449A}" dt="2023-05-09T19:26:05.636" v="709" actId="20577"/>
      <pc:docMkLst>
        <pc:docMk/>
      </pc:docMkLst>
      <pc:sldChg chg="modSp mod">
        <pc:chgData name="Patrick Molligo" userId="3bb0837e-4947-4629-9175-5c7940436ad2" providerId="ADAL" clId="{672E5775-1B4D-4564-AF11-3E6CE885449A}" dt="2023-05-09T19:26:05.636" v="709" actId="20577"/>
        <pc:sldMkLst>
          <pc:docMk/>
          <pc:sldMk cId="349852564" sldId="256"/>
        </pc:sldMkLst>
        <pc:spChg chg="mod">
          <ac:chgData name="Patrick Molligo" userId="3bb0837e-4947-4629-9175-5c7940436ad2" providerId="ADAL" clId="{672E5775-1B4D-4564-AF11-3E6CE885449A}" dt="2023-05-09T19:26:05.636" v="709" actId="20577"/>
          <ac:spMkLst>
            <pc:docMk/>
            <pc:sldMk cId="349852564" sldId="256"/>
            <ac:spMk id="2" creationId="{76291A4A-1768-368F-629D-944CE894698A}"/>
          </ac:spMkLst>
        </pc:spChg>
        <pc:spChg chg="mod">
          <ac:chgData name="Patrick Molligo" userId="3bb0837e-4947-4629-9175-5c7940436ad2" providerId="ADAL" clId="{672E5775-1B4D-4564-AF11-3E6CE885449A}" dt="2023-05-09T19:14:18.566" v="575" actId="20577"/>
          <ac:spMkLst>
            <pc:docMk/>
            <pc:sldMk cId="349852564" sldId="256"/>
            <ac:spMk id="3" creationId="{ADC3A071-3C33-E626-4B4F-6C99F181CC81}"/>
          </ac:spMkLst>
        </pc:spChg>
      </pc:sldChg>
      <pc:sldChg chg="modSp">
        <pc:chgData name="Patrick Molligo" userId="3bb0837e-4947-4629-9175-5c7940436ad2" providerId="ADAL" clId="{672E5775-1B4D-4564-AF11-3E6CE885449A}" dt="2023-05-09T14:23:52.706" v="150"/>
        <pc:sldMkLst>
          <pc:docMk/>
          <pc:sldMk cId="30080763" sldId="257"/>
        </pc:sldMkLst>
        <pc:spChg chg="mod">
          <ac:chgData name="Patrick Molligo" userId="3bb0837e-4947-4629-9175-5c7940436ad2" providerId="ADAL" clId="{672E5775-1B4D-4564-AF11-3E6CE885449A}" dt="2023-05-09T14:23:52.706" v="150"/>
          <ac:spMkLst>
            <pc:docMk/>
            <pc:sldMk cId="30080763" sldId="257"/>
            <ac:spMk id="2" creationId="{6B8625B4-0E4D-5839-510D-409D9E05993C}"/>
          </ac:spMkLst>
        </pc:spChg>
        <pc:spChg chg="mod">
          <ac:chgData name="Patrick Molligo" userId="3bb0837e-4947-4629-9175-5c7940436ad2" providerId="ADAL" clId="{672E5775-1B4D-4564-AF11-3E6CE885449A}" dt="2023-05-09T14:23:52.706" v="150"/>
          <ac:spMkLst>
            <pc:docMk/>
            <pc:sldMk cId="30080763" sldId="257"/>
            <ac:spMk id="3" creationId="{B3967D59-F6E7-DE8E-FE01-F5950EEA92F5}"/>
          </ac:spMkLst>
        </pc:spChg>
        <pc:spChg chg="mod">
          <ac:chgData name="Patrick Molligo" userId="3bb0837e-4947-4629-9175-5c7940436ad2" providerId="ADAL" clId="{672E5775-1B4D-4564-AF11-3E6CE885449A}" dt="2023-05-09T14:23:52.706" v="150"/>
          <ac:spMkLst>
            <pc:docMk/>
            <pc:sldMk cId="30080763" sldId="257"/>
            <ac:spMk id="4" creationId="{DF67BA4D-AB0A-E388-2A0D-22C0918E65A7}"/>
          </ac:spMkLst>
        </pc:spChg>
        <pc:spChg chg="mod">
          <ac:chgData name="Patrick Molligo" userId="3bb0837e-4947-4629-9175-5c7940436ad2" providerId="ADAL" clId="{672E5775-1B4D-4564-AF11-3E6CE885449A}" dt="2023-05-09T14:23:52.706" v="150"/>
          <ac:spMkLst>
            <pc:docMk/>
            <pc:sldMk cId="30080763" sldId="257"/>
            <ac:spMk id="5" creationId="{C9378E72-CD6D-B094-99A2-637969823BAB}"/>
          </ac:spMkLst>
        </pc:spChg>
        <pc:spChg chg="mod">
          <ac:chgData name="Patrick Molligo" userId="3bb0837e-4947-4629-9175-5c7940436ad2" providerId="ADAL" clId="{672E5775-1B4D-4564-AF11-3E6CE885449A}" dt="2023-05-09T14:23:52.706" v="150"/>
          <ac:spMkLst>
            <pc:docMk/>
            <pc:sldMk cId="30080763" sldId="257"/>
            <ac:spMk id="8" creationId="{238634AE-AC50-1C9F-53D0-5A91174DFEF0}"/>
          </ac:spMkLst>
        </pc:spChg>
      </pc:sldChg>
      <pc:sldChg chg="modSp">
        <pc:chgData name="Patrick Molligo" userId="3bb0837e-4947-4629-9175-5c7940436ad2" providerId="ADAL" clId="{672E5775-1B4D-4564-AF11-3E6CE885449A}" dt="2023-05-09T14:23:52.706" v="150"/>
        <pc:sldMkLst>
          <pc:docMk/>
          <pc:sldMk cId="4113640855" sldId="258"/>
        </pc:sldMkLst>
        <pc:spChg chg="mod">
          <ac:chgData name="Patrick Molligo" userId="3bb0837e-4947-4629-9175-5c7940436ad2" providerId="ADAL" clId="{672E5775-1B4D-4564-AF11-3E6CE885449A}" dt="2023-05-09T14:23:52.706" v="150"/>
          <ac:spMkLst>
            <pc:docMk/>
            <pc:sldMk cId="4113640855" sldId="258"/>
            <ac:spMk id="2" creationId="{D68D6FDD-1CC5-9F62-CBB5-B58144944498}"/>
          </ac:spMkLst>
        </pc:spChg>
        <pc:spChg chg="mod">
          <ac:chgData name="Patrick Molligo" userId="3bb0837e-4947-4629-9175-5c7940436ad2" providerId="ADAL" clId="{672E5775-1B4D-4564-AF11-3E6CE885449A}" dt="2023-05-09T14:23:52.706" v="150"/>
          <ac:spMkLst>
            <pc:docMk/>
            <pc:sldMk cId="4113640855" sldId="258"/>
            <ac:spMk id="3" creationId="{11B9AE2A-4A21-25B7-27EA-7C82AE4B658D}"/>
          </ac:spMkLst>
        </pc:spChg>
        <pc:spChg chg="mod">
          <ac:chgData name="Patrick Molligo" userId="3bb0837e-4947-4629-9175-5c7940436ad2" providerId="ADAL" clId="{672E5775-1B4D-4564-AF11-3E6CE885449A}" dt="2023-05-09T14:23:52.706" v="150"/>
          <ac:spMkLst>
            <pc:docMk/>
            <pc:sldMk cId="4113640855" sldId="258"/>
            <ac:spMk id="4" creationId="{2CC534A6-2F6C-02F2-9530-7D16B15953EC}"/>
          </ac:spMkLst>
        </pc:spChg>
        <pc:spChg chg="mod">
          <ac:chgData name="Patrick Molligo" userId="3bb0837e-4947-4629-9175-5c7940436ad2" providerId="ADAL" clId="{672E5775-1B4D-4564-AF11-3E6CE885449A}" dt="2023-05-09T14:23:52.706" v="150"/>
          <ac:spMkLst>
            <pc:docMk/>
            <pc:sldMk cId="4113640855" sldId="258"/>
            <ac:spMk id="8" creationId="{33282E16-B055-5367-CC9D-2A718BE8DB63}"/>
          </ac:spMkLst>
        </pc:spChg>
      </pc:sldChg>
      <pc:sldChg chg="delSp modSp mod">
        <pc:chgData name="Patrick Molligo" userId="3bb0837e-4947-4629-9175-5c7940436ad2" providerId="ADAL" clId="{672E5775-1B4D-4564-AF11-3E6CE885449A}" dt="2023-05-09T19:02:32.292" v="538" actId="478"/>
        <pc:sldMkLst>
          <pc:docMk/>
          <pc:sldMk cId="3482449966" sldId="260"/>
        </pc:sldMkLst>
        <pc:spChg chg="mod">
          <ac:chgData name="Patrick Molligo" userId="3bb0837e-4947-4629-9175-5c7940436ad2" providerId="ADAL" clId="{672E5775-1B4D-4564-AF11-3E6CE885449A}" dt="2023-05-09T14:23:52.706" v="150"/>
          <ac:spMkLst>
            <pc:docMk/>
            <pc:sldMk cId="3482449966" sldId="260"/>
            <ac:spMk id="2" creationId="{D68D6FDD-1CC5-9F62-CBB5-B58144944498}"/>
          </ac:spMkLst>
        </pc:spChg>
        <pc:spChg chg="mod">
          <ac:chgData name="Patrick Molligo" userId="3bb0837e-4947-4629-9175-5c7940436ad2" providerId="ADAL" clId="{672E5775-1B4D-4564-AF11-3E6CE885449A}" dt="2023-05-09T14:23:52.706" v="150"/>
          <ac:spMkLst>
            <pc:docMk/>
            <pc:sldMk cId="3482449966" sldId="260"/>
            <ac:spMk id="3" creationId="{24247718-2F78-DC80-BD28-BBAFF7525A08}"/>
          </ac:spMkLst>
        </pc:spChg>
        <pc:spChg chg="mod">
          <ac:chgData name="Patrick Molligo" userId="3bb0837e-4947-4629-9175-5c7940436ad2" providerId="ADAL" clId="{672E5775-1B4D-4564-AF11-3E6CE885449A}" dt="2023-05-09T14:23:52.706" v="150"/>
          <ac:spMkLst>
            <pc:docMk/>
            <pc:sldMk cId="3482449966" sldId="260"/>
            <ac:spMk id="4" creationId="{9907BDF0-34D3-01E6-1DBA-AB03530BC00F}"/>
          </ac:spMkLst>
        </pc:spChg>
        <pc:spChg chg="del">
          <ac:chgData name="Patrick Molligo" userId="3bb0837e-4947-4629-9175-5c7940436ad2" providerId="ADAL" clId="{672E5775-1B4D-4564-AF11-3E6CE885449A}" dt="2023-05-09T19:02:32.292" v="538" actId="478"/>
          <ac:spMkLst>
            <pc:docMk/>
            <pc:sldMk cId="3482449966" sldId="260"/>
            <ac:spMk id="6" creationId="{8FE0BA7C-FA14-A245-ECFF-BBE15915840F}"/>
          </ac:spMkLst>
        </pc:spChg>
        <pc:spChg chg="mod">
          <ac:chgData name="Patrick Molligo" userId="3bb0837e-4947-4629-9175-5c7940436ad2" providerId="ADAL" clId="{672E5775-1B4D-4564-AF11-3E6CE885449A}" dt="2023-05-09T14:23:52.706" v="150"/>
          <ac:spMkLst>
            <pc:docMk/>
            <pc:sldMk cId="3482449966" sldId="260"/>
            <ac:spMk id="8" creationId="{8339C74E-2B4A-B80D-DB77-95260AF8C4AA}"/>
          </ac:spMkLst>
        </pc:spChg>
      </pc:sldChg>
      <pc:sldChg chg="modSp mod addAnim delAnim modAnim modNotesTx">
        <pc:chgData name="Patrick Molligo" userId="3bb0837e-4947-4629-9175-5c7940436ad2" providerId="ADAL" clId="{672E5775-1B4D-4564-AF11-3E6CE885449A}" dt="2023-05-09T19:19:11.947" v="677" actId="5793"/>
        <pc:sldMkLst>
          <pc:docMk/>
          <pc:sldMk cId="4144446268" sldId="262"/>
        </pc:sldMkLst>
        <pc:spChg chg="mod">
          <ac:chgData name="Patrick Molligo" userId="3bb0837e-4947-4629-9175-5c7940436ad2" providerId="ADAL" clId="{672E5775-1B4D-4564-AF11-3E6CE885449A}" dt="2023-05-09T14:23:52.706" v="150"/>
          <ac:spMkLst>
            <pc:docMk/>
            <pc:sldMk cId="4144446268" sldId="262"/>
            <ac:spMk id="2" creationId="{5549AD20-51CA-791C-D142-EE7F9B3535B4}"/>
          </ac:spMkLst>
        </pc:spChg>
        <pc:spChg chg="mod">
          <ac:chgData name="Patrick Molligo" userId="3bb0837e-4947-4629-9175-5c7940436ad2" providerId="ADAL" clId="{672E5775-1B4D-4564-AF11-3E6CE885449A}" dt="2023-05-09T19:19:11.947" v="677" actId="5793"/>
          <ac:spMkLst>
            <pc:docMk/>
            <pc:sldMk cId="4144446268" sldId="262"/>
            <ac:spMk id="3" creationId="{7348A770-5618-DD09-65EE-B1B791C8B020}"/>
          </ac:spMkLst>
        </pc:spChg>
        <pc:spChg chg="mod">
          <ac:chgData name="Patrick Molligo" userId="3bb0837e-4947-4629-9175-5c7940436ad2" providerId="ADAL" clId="{672E5775-1B4D-4564-AF11-3E6CE885449A}" dt="2023-05-09T14:23:52.706" v="150"/>
          <ac:spMkLst>
            <pc:docMk/>
            <pc:sldMk cId="4144446268" sldId="262"/>
            <ac:spMk id="4" creationId="{B1905456-90E1-75FF-EF12-D7F55CDB8839}"/>
          </ac:spMkLst>
        </pc:spChg>
        <pc:spChg chg="mod">
          <ac:chgData name="Patrick Molligo" userId="3bb0837e-4947-4629-9175-5c7940436ad2" providerId="ADAL" clId="{672E5775-1B4D-4564-AF11-3E6CE885449A}" dt="2023-05-09T14:23:52.706" v="150"/>
          <ac:spMkLst>
            <pc:docMk/>
            <pc:sldMk cId="4144446268" sldId="262"/>
            <ac:spMk id="5" creationId="{96D17482-EA58-B966-0907-4BC555149D97}"/>
          </ac:spMkLst>
        </pc:spChg>
        <pc:spChg chg="mod">
          <ac:chgData name="Patrick Molligo" userId="3bb0837e-4947-4629-9175-5c7940436ad2" providerId="ADAL" clId="{672E5775-1B4D-4564-AF11-3E6CE885449A}" dt="2023-05-09T14:23:52.706" v="150"/>
          <ac:spMkLst>
            <pc:docMk/>
            <pc:sldMk cId="4144446268" sldId="262"/>
            <ac:spMk id="8" creationId="{BE3768B2-3376-7B03-905D-E61190492338}"/>
          </ac:spMkLst>
        </pc:spChg>
      </pc:sldChg>
      <pc:sldChg chg="modSp">
        <pc:chgData name="Patrick Molligo" userId="3bb0837e-4947-4629-9175-5c7940436ad2" providerId="ADAL" clId="{672E5775-1B4D-4564-AF11-3E6CE885449A}" dt="2023-05-09T14:23:52.706" v="150"/>
        <pc:sldMkLst>
          <pc:docMk/>
          <pc:sldMk cId="1837072187" sldId="263"/>
        </pc:sldMkLst>
        <pc:spChg chg="mod">
          <ac:chgData name="Patrick Molligo" userId="3bb0837e-4947-4629-9175-5c7940436ad2" providerId="ADAL" clId="{672E5775-1B4D-4564-AF11-3E6CE885449A}" dt="2023-05-09T14:23:52.706" v="150"/>
          <ac:spMkLst>
            <pc:docMk/>
            <pc:sldMk cId="1837072187" sldId="263"/>
            <ac:spMk id="2" creationId="{0DBB5DAB-37ED-B5C0-DB39-E42FF77ADFD9}"/>
          </ac:spMkLst>
        </pc:spChg>
        <pc:spChg chg="mod">
          <ac:chgData name="Patrick Molligo" userId="3bb0837e-4947-4629-9175-5c7940436ad2" providerId="ADAL" clId="{672E5775-1B4D-4564-AF11-3E6CE885449A}" dt="2023-05-09T14:23:52.706" v="150"/>
          <ac:spMkLst>
            <pc:docMk/>
            <pc:sldMk cId="1837072187" sldId="263"/>
            <ac:spMk id="4" creationId="{2FC5F9DA-E823-8171-D0DE-8AD65FD296BB}"/>
          </ac:spMkLst>
        </pc:spChg>
        <pc:spChg chg="mod">
          <ac:chgData name="Patrick Molligo" userId="3bb0837e-4947-4629-9175-5c7940436ad2" providerId="ADAL" clId="{672E5775-1B4D-4564-AF11-3E6CE885449A}" dt="2023-05-09T14:23:52.706" v="150"/>
          <ac:spMkLst>
            <pc:docMk/>
            <pc:sldMk cId="1837072187" sldId="263"/>
            <ac:spMk id="5" creationId="{E42B3092-99C8-1C53-3C09-FCEFE6BEEB92}"/>
          </ac:spMkLst>
        </pc:spChg>
        <pc:spChg chg="mod">
          <ac:chgData name="Patrick Molligo" userId="3bb0837e-4947-4629-9175-5c7940436ad2" providerId="ADAL" clId="{672E5775-1B4D-4564-AF11-3E6CE885449A}" dt="2023-05-09T14:23:52.706" v="150"/>
          <ac:spMkLst>
            <pc:docMk/>
            <pc:sldMk cId="1837072187" sldId="263"/>
            <ac:spMk id="8" creationId="{080BB0A6-34AB-9DA3-567D-1B4F80D5FB46}"/>
          </ac:spMkLst>
        </pc:spChg>
      </pc:sldChg>
      <pc:sldChg chg="modSp mod">
        <pc:chgData name="Patrick Molligo" userId="3bb0837e-4947-4629-9175-5c7940436ad2" providerId="ADAL" clId="{672E5775-1B4D-4564-AF11-3E6CE885449A}" dt="2023-05-09T14:23:52.706" v="150"/>
        <pc:sldMkLst>
          <pc:docMk/>
          <pc:sldMk cId="919009066" sldId="264"/>
        </pc:sldMkLst>
        <pc:spChg chg="mod">
          <ac:chgData name="Patrick Molligo" userId="3bb0837e-4947-4629-9175-5c7940436ad2" providerId="ADAL" clId="{672E5775-1B4D-4564-AF11-3E6CE885449A}" dt="2023-05-09T14:23:52.706" v="150"/>
          <ac:spMkLst>
            <pc:docMk/>
            <pc:sldMk cId="919009066" sldId="264"/>
            <ac:spMk id="2" creationId="{B89F3DAD-4157-712F-7AF2-633B7924538A}"/>
          </ac:spMkLst>
        </pc:spChg>
        <pc:spChg chg="mod">
          <ac:chgData name="Patrick Molligo" userId="3bb0837e-4947-4629-9175-5c7940436ad2" providerId="ADAL" clId="{672E5775-1B4D-4564-AF11-3E6CE885449A}" dt="2023-05-09T14:23:52.706" v="150"/>
          <ac:spMkLst>
            <pc:docMk/>
            <pc:sldMk cId="919009066" sldId="264"/>
            <ac:spMk id="3" creationId="{A48869F4-7283-DC75-5BC1-3B8DF1CB5256}"/>
          </ac:spMkLst>
        </pc:spChg>
        <pc:spChg chg="mod">
          <ac:chgData name="Patrick Molligo" userId="3bb0837e-4947-4629-9175-5c7940436ad2" providerId="ADAL" clId="{672E5775-1B4D-4564-AF11-3E6CE885449A}" dt="2023-05-09T14:23:52.706" v="150"/>
          <ac:spMkLst>
            <pc:docMk/>
            <pc:sldMk cId="919009066" sldId="264"/>
            <ac:spMk id="4" creationId="{69E6509F-39AD-1255-EEBF-FC24E3C805E1}"/>
          </ac:spMkLst>
        </pc:spChg>
        <pc:spChg chg="mod">
          <ac:chgData name="Patrick Molligo" userId="3bb0837e-4947-4629-9175-5c7940436ad2" providerId="ADAL" clId="{672E5775-1B4D-4564-AF11-3E6CE885449A}" dt="2023-05-09T14:23:52.706" v="150"/>
          <ac:spMkLst>
            <pc:docMk/>
            <pc:sldMk cId="919009066" sldId="264"/>
            <ac:spMk id="8" creationId="{D06E83B8-E150-5D17-9A8B-7A2A6F8520AE}"/>
          </ac:spMkLst>
        </pc:spChg>
        <pc:graphicFrameChg chg="mod">
          <ac:chgData name="Patrick Molligo" userId="3bb0837e-4947-4629-9175-5c7940436ad2" providerId="ADAL" clId="{672E5775-1B4D-4564-AF11-3E6CE885449A}" dt="2023-05-09T14:15:27.630" v="102"/>
          <ac:graphicFrameMkLst>
            <pc:docMk/>
            <pc:sldMk cId="919009066" sldId="264"/>
            <ac:graphicFrameMk id="6" creationId="{CBA02AD4-9E71-9675-9333-D94ABC810414}"/>
          </ac:graphicFrameMkLst>
        </pc:graphicFrameChg>
      </pc:sldChg>
      <pc:sldChg chg="addSp delSp modSp del mod">
        <pc:chgData name="Patrick Molligo" userId="3bb0837e-4947-4629-9175-5c7940436ad2" providerId="ADAL" clId="{672E5775-1B4D-4564-AF11-3E6CE885449A}" dt="2023-05-09T18:54:55.228" v="483" actId="2696"/>
        <pc:sldMkLst>
          <pc:docMk/>
          <pc:sldMk cId="4194139071" sldId="268"/>
        </pc:sldMkLst>
        <pc:spChg chg="mod">
          <ac:chgData name="Patrick Molligo" userId="3bb0837e-4947-4629-9175-5c7940436ad2" providerId="ADAL" clId="{672E5775-1B4D-4564-AF11-3E6CE885449A}" dt="2023-05-09T14:23:52.706" v="150"/>
          <ac:spMkLst>
            <pc:docMk/>
            <pc:sldMk cId="4194139071" sldId="268"/>
            <ac:spMk id="2" creationId="{A7CDAD19-0161-BA4D-74EF-AD263B1BD79D}"/>
          </ac:spMkLst>
        </pc:spChg>
        <pc:spChg chg="mod">
          <ac:chgData name="Patrick Molligo" userId="3bb0837e-4947-4629-9175-5c7940436ad2" providerId="ADAL" clId="{672E5775-1B4D-4564-AF11-3E6CE885449A}" dt="2023-05-09T14:23:52.706" v="150"/>
          <ac:spMkLst>
            <pc:docMk/>
            <pc:sldMk cId="4194139071" sldId="268"/>
            <ac:spMk id="3" creationId="{CAA7F032-CE3C-6D4F-7EFF-B3B79D0D7437}"/>
          </ac:spMkLst>
        </pc:spChg>
        <pc:spChg chg="mod">
          <ac:chgData name="Patrick Molligo" userId="3bb0837e-4947-4629-9175-5c7940436ad2" providerId="ADAL" clId="{672E5775-1B4D-4564-AF11-3E6CE885449A}" dt="2023-05-09T14:23:52.706" v="150"/>
          <ac:spMkLst>
            <pc:docMk/>
            <pc:sldMk cId="4194139071" sldId="268"/>
            <ac:spMk id="4" creationId="{370B0DFF-F987-1F5E-62C0-2C659F90E6F6}"/>
          </ac:spMkLst>
        </pc:spChg>
        <pc:spChg chg="mod">
          <ac:chgData name="Patrick Molligo" userId="3bb0837e-4947-4629-9175-5c7940436ad2" providerId="ADAL" clId="{672E5775-1B4D-4564-AF11-3E6CE885449A}" dt="2023-05-09T14:23:52.706" v="150"/>
          <ac:spMkLst>
            <pc:docMk/>
            <pc:sldMk cId="4194139071" sldId="268"/>
            <ac:spMk id="7" creationId="{F0C99C51-1A45-DD96-EBD7-7E72E1A01E21}"/>
          </ac:spMkLst>
        </pc:spChg>
        <pc:graphicFrameChg chg="add del mod">
          <ac:chgData name="Patrick Molligo" userId="3bb0837e-4947-4629-9175-5c7940436ad2" providerId="ADAL" clId="{672E5775-1B4D-4564-AF11-3E6CE885449A}" dt="2023-05-09T18:49:27.700" v="417" actId="478"/>
          <ac:graphicFrameMkLst>
            <pc:docMk/>
            <pc:sldMk cId="4194139071" sldId="268"/>
            <ac:graphicFrameMk id="5" creationId="{620FC9B1-BCEF-6231-5FB3-BF07A68F577B}"/>
          </ac:graphicFrameMkLst>
        </pc:graphicFrameChg>
        <pc:graphicFrameChg chg="mod modGraphic">
          <ac:chgData name="Patrick Molligo" userId="3bb0837e-4947-4629-9175-5c7940436ad2" providerId="ADAL" clId="{672E5775-1B4D-4564-AF11-3E6CE885449A}" dt="2023-05-09T18:41:51.187" v="416" actId="108"/>
          <ac:graphicFrameMkLst>
            <pc:docMk/>
            <pc:sldMk cId="4194139071" sldId="268"/>
            <ac:graphicFrameMk id="18" creationId="{A21C83CD-DF48-C6E8-958D-B1AEA1DEC55E}"/>
          </ac:graphicFrameMkLst>
        </pc:graphicFrameChg>
      </pc:sldChg>
      <pc:sldChg chg="modSp">
        <pc:chgData name="Patrick Molligo" userId="3bb0837e-4947-4629-9175-5c7940436ad2" providerId="ADAL" clId="{672E5775-1B4D-4564-AF11-3E6CE885449A}" dt="2023-05-09T14:23:52.706" v="150"/>
        <pc:sldMkLst>
          <pc:docMk/>
          <pc:sldMk cId="2362260247" sldId="270"/>
        </pc:sldMkLst>
        <pc:spChg chg="mod">
          <ac:chgData name="Patrick Molligo" userId="3bb0837e-4947-4629-9175-5c7940436ad2" providerId="ADAL" clId="{672E5775-1B4D-4564-AF11-3E6CE885449A}" dt="2023-05-09T14:23:52.706" v="150"/>
          <ac:spMkLst>
            <pc:docMk/>
            <pc:sldMk cId="2362260247" sldId="270"/>
            <ac:spMk id="2" creationId="{D68D6FDD-1CC5-9F62-CBB5-B58144944498}"/>
          </ac:spMkLst>
        </pc:spChg>
        <pc:spChg chg="mod">
          <ac:chgData name="Patrick Molligo" userId="3bb0837e-4947-4629-9175-5c7940436ad2" providerId="ADAL" clId="{672E5775-1B4D-4564-AF11-3E6CE885449A}" dt="2023-05-09T14:23:52.706" v="150"/>
          <ac:spMkLst>
            <pc:docMk/>
            <pc:sldMk cId="2362260247" sldId="270"/>
            <ac:spMk id="4" creationId="{44F8FACE-5BAE-FAE6-6B86-E9380D19652F}"/>
          </ac:spMkLst>
        </pc:spChg>
        <pc:spChg chg="mod">
          <ac:chgData name="Patrick Molligo" userId="3bb0837e-4947-4629-9175-5c7940436ad2" providerId="ADAL" clId="{672E5775-1B4D-4564-AF11-3E6CE885449A}" dt="2023-05-09T14:23:52.706" v="150"/>
          <ac:spMkLst>
            <pc:docMk/>
            <pc:sldMk cId="2362260247" sldId="270"/>
            <ac:spMk id="5" creationId="{7317F431-51EA-42EA-59D2-D8FD63D1C470}"/>
          </ac:spMkLst>
        </pc:spChg>
        <pc:spChg chg="mod">
          <ac:chgData name="Patrick Molligo" userId="3bb0837e-4947-4629-9175-5c7940436ad2" providerId="ADAL" clId="{672E5775-1B4D-4564-AF11-3E6CE885449A}" dt="2023-05-09T14:23:52.706" v="150"/>
          <ac:spMkLst>
            <pc:docMk/>
            <pc:sldMk cId="2362260247" sldId="270"/>
            <ac:spMk id="8" creationId="{4B21B313-3643-AB88-2AC2-EBCBD51916DA}"/>
          </ac:spMkLst>
        </pc:spChg>
      </pc:sldChg>
      <pc:sldChg chg="modSp modNotesTx">
        <pc:chgData name="Patrick Molligo" userId="3bb0837e-4947-4629-9175-5c7940436ad2" providerId="ADAL" clId="{672E5775-1B4D-4564-AF11-3E6CE885449A}" dt="2023-05-09T19:20:27.486" v="681"/>
        <pc:sldMkLst>
          <pc:docMk/>
          <pc:sldMk cId="1548654247" sldId="271"/>
        </pc:sldMkLst>
        <pc:spChg chg="mod">
          <ac:chgData name="Patrick Molligo" userId="3bb0837e-4947-4629-9175-5c7940436ad2" providerId="ADAL" clId="{672E5775-1B4D-4564-AF11-3E6CE885449A}" dt="2023-05-09T14:23:52.706" v="150"/>
          <ac:spMkLst>
            <pc:docMk/>
            <pc:sldMk cId="1548654247" sldId="271"/>
            <ac:spMk id="2" creationId="{B89F3DAD-4157-712F-7AF2-633B7924538A}"/>
          </ac:spMkLst>
        </pc:spChg>
        <pc:spChg chg="mod">
          <ac:chgData name="Patrick Molligo" userId="3bb0837e-4947-4629-9175-5c7940436ad2" providerId="ADAL" clId="{672E5775-1B4D-4564-AF11-3E6CE885449A}" dt="2023-05-09T14:23:52.706" v="150"/>
          <ac:spMkLst>
            <pc:docMk/>
            <pc:sldMk cId="1548654247" sldId="271"/>
            <ac:spMk id="4" creationId="{14F2B3D1-7551-24EA-3E35-24FBE031F90D}"/>
          </ac:spMkLst>
        </pc:spChg>
        <pc:spChg chg="mod">
          <ac:chgData name="Patrick Molligo" userId="3bb0837e-4947-4629-9175-5c7940436ad2" providerId="ADAL" clId="{672E5775-1B4D-4564-AF11-3E6CE885449A}" dt="2023-05-09T14:23:52.706" v="150"/>
          <ac:spMkLst>
            <pc:docMk/>
            <pc:sldMk cId="1548654247" sldId="271"/>
            <ac:spMk id="5" creationId="{A36CF77F-0ABF-C72B-459F-1DF566AAF764}"/>
          </ac:spMkLst>
        </pc:spChg>
        <pc:spChg chg="mod">
          <ac:chgData name="Patrick Molligo" userId="3bb0837e-4947-4629-9175-5c7940436ad2" providerId="ADAL" clId="{672E5775-1B4D-4564-AF11-3E6CE885449A}" dt="2023-05-09T14:23:52.706" v="150"/>
          <ac:spMkLst>
            <pc:docMk/>
            <pc:sldMk cId="1548654247" sldId="271"/>
            <ac:spMk id="8" creationId="{45758C76-5395-11C1-7377-F3BAF6F71446}"/>
          </ac:spMkLst>
        </pc:spChg>
      </pc:sldChg>
      <pc:sldChg chg="addSp delSp modSp mod">
        <pc:chgData name="Patrick Molligo" userId="3bb0837e-4947-4629-9175-5c7940436ad2" providerId="ADAL" clId="{672E5775-1B4D-4564-AF11-3E6CE885449A}" dt="2023-05-09T19:23:19.409" v="689" actId="478"/>
        <pc:sldMkLst>
          <pc:docMk/>
          <pc:sldMk cId="4024366054" sldId="272"/>
        </pc:sldMkLst>
        <pc:spChg chg="del mod">
          <ac:chgData name="Patrick Molligo" userId="3bb0837e-4947-4629-9175-5c7940436ad2" providerId="ADAL" clId="{672E5775-1B4D-4564-AF11-3E6CE885449A}" dt="2023-05-09T19:22:49.028" v="682" actId="478"/>
          <ac:spMkLst>
            <pc:docMk/>
            <pc:sldMk cId="4024366054" sldId="272"/>
            <ac:spMk id="2" creationId="{AED26D16-E7B6-721B-DF73-6EB7BDA31199}"/>
          </ac:spMkLst>
        </pc:spChg>
        <pc:spChg chg="mod">
          <ac:chgData name="Patrick Molligo" userId="3bb0837e-4947-4629-9175-5c7940436ad2" providerId="ADAL" clId="{672E5775-1B4D-4564-AF11-3E6CE885449A}" dt="2023-05-09T14:23:52.706" v="150"/>
          <ac:spMkLst>
            <pc:docMk/>
            <pc:sldMk cId="4024366054" sldId="272"/>
            <ac:spMk id="3" creationId="{EC33E554-537A-C693-D1A7-1FF014CCB153}"/>
          </ac:spMkLst>
        </pc:spChg>
        <pc:spChg chg="del">
          <ac:chgData name="Patrick Molligo" userId="3bb0837e-4947-4629-9175-5c7940436ad2" providerId="ADAL" clId="{672E5775-1B4D-4564-AF11-3E6CE885449A}" dt="2023-05-09T19:22:49.028" v="682" actId="478"/>
          <ac:spMkLst>
            <pc:docMk/>
            <pc:sldMk cId="4024366054" sldId="272"/>
            <ac:spMk id="5" creationId="{72C6DD6F-1C48-0D22-3047-6768DB1F274E}"/>
          </ac:spMkLst>
        </pc:spChg>
        <pc:spChg chg="del">
          <ac:chgData name="Patrick Molligo" userId="3bb0837e-4947-4629-9175-5c7940436ad2" providerId="ADAL" clId="{672E5775-1B4D-4564-AF11-3E6CE885449A}" dt="2023-05-09T19:02:26.175" v="534" actId="478"/>
          <ac:spMkLst>
            <pc:docMk/>
            <pc:sldMk cId="4024366054" sldId="272"/>
            <ac:spMk id="6" creationId="{E97A746D-7F02-47E5-EC77-EDF8CA077D4A}"/>
          </ac:spMkLst>
        </pc:spChg>
        <pc:spChg chg="add del mod">
          <ac:chgData name="Patrick Molligo" userId="3bb0837e-4947-4629-9175-5c7940436ad2" providerId="ADAL" clId="{672E5775-1B4D-4564-AF11-3E6CE885449A}" dt="2023-05-09T19:23:19.409" v="689" actId="478"/>
          <ac:spMkLst>
            <pc:docMk/>
            <pc:sldMk cId="4024366054" sldId="272"/>
            <ac:spMk id="7" creationId="{3E49299C-A256-87D4-5D9B-B6022F8063EA}"/>
          </ac:spMkLst>
        </pc:spChg>
        <pc:spChg chg="add del mod">
          <ac:chgData name="Patrick Molligo" userId="3bb0837e-4947-4629-9175-5c7940436ad2" providerId="ADAL" clId="{672E5775-1B4D-4564-AF11-3E6CE885449A}" dt="2023-05-09T19:23:19.409" v="689" actId="478"/>
          <ac:spMkLst>
            <pc:docMk/>
            <pc:sldMk cId="4024366054" sldId="272"/>
            <ac:spMk id="8" creationId="{41FC74FF-1EBF-9C80-164A-7123EADA3778}"/>
          </ac:spMkLst>
        </pc:spChg>
        <pc:spChg chg="add del mod">
          <ac:chgData name="Patrick Molligo" userId="3bb0837e-4947-4629-9175-5c7940436ad2" providerId="ADAL" clId="{672E5775-1B4D-4564-AF11-3E6CE885449A}" dt="2023-05-09T19:23:17.769" v="686"/>
          <ac:spMkLst>
            <pc:docMk/>
            <pc:sldMk cId="4024366054" sldId="272"/>
            <ac:spMk id="9" creationId="{EB0DF453-6F23-FC1F-F9BE-3B7A632D1879}"/>
          </ac:spMkLst>
        </pc:spChg>
        <pc:spChg chg="add del mod">
          <ac:chgData name="Patrick Molligo" userId="3bb0837e-4947-4629-9175-5c7940436ad2" providerId="ADAL" clId="{672E5775-1B4D-4564-AF11-3E6CE885449A}" dt="2023-05-09T19:23:17.769" v="686"/>
          <ac:spMkLst>
            <pc:docMk/>
            <pc:sldMk cId="4024366054" sldId="272"/>
            <ac:spMk id="10" creationId="{8F5E4E41-DB01-0E07-1EE1-DD495BC75CBD}"/>
          </ac:spMkLst>
        </pc:spChg>
        <pc:spChg chg="mod">
          <ac:chgData name="Patrick Molligo" userId="3bb0837e-4947-4629-9175-5c7940436ad2" providerId="ADAL" clId="{672E5775-1B4D-4564-AF11-3E6CE885449A}" dt="2023-05-09T14:23:52.706" v="150"/>
          <ac:spMkLst>
            <pc:docMk/>
            <pc:sldMk cId="4024366054" sldId="272"/>
            <ac:spMk id="11" creationId="{CE5DD491-3544-0963-1EC7-A598F336CBA9}"/>
          </ac:spMkLst>
        </pc:spChg>
        <pc:picChg chg="add del">
          <ac:chgData name="Patrick Molligo" userId="3bb0837e-4947-4629-9175-5c7940436ad2" providerId="ADAL" clId="{672E5775-1B4D-4564-AF11-3E6CE885449A}" dt="2023-05-09T19:23:18.814" v="688"/>
          <ac:picMkLst>
            <pc:docMk/>
            <pc:sldMk cId="4024366054" sldId="272"/>
            <ac:picMk id="12" creationId="{94D58DE5-7761-58FD-7177-24930FC56762}"/>
          </ac:picMkLst>
        </pc:picChg>
      </pc:sldChg>
      <pc:sldChg chg="modSp">
        <pc:chgData name="Patrick Molligo" userId="3bb0837e-4947-4629-9175-5c7940436ad2" providerId="ADAL" clId="{672E5775-1B4D-4564-AF11-3E6CE885449A}" dt="2023-05-09T14:23:52.706" v="150"/>
        <pc:sldMkLst>
          <pc:docMk/>
          <pc:sldMk cId="4149703356" sldId="273"/>
        </pc:sldMkLst>
        <pc:spChg chg="mod">
          <ac:chgData name="Patrick Molligo" userId="3bb0837e-4947-4629-9175-5c7940436ad2" providerId="ADAL" clId="{672E5775-1B4D-4564-AF11-3E6CE885449A}" dt="2023-05-09T14:23:52.706" v="150"/>
          <ac:spMkLst>
            <pc:docMk/>
            <pc:sldMk cId="4149703356" sldId="273"/>
            <ac:spMk id="2" creationId="{D68D6FDD-1CC5-9F62-CBB5-B58144944498}"/>
          </ac:spMkLst>
        </pc:spChg>
        <pc:spChg chg="mod">
          <ac:chgData name="Patrick Molligo" userId="3bb0837e-4947-4629-9175-5c7940436ad2" providerId="ADAL" clId="{672E5775-1B4D-4564-AF11-3E6CE885449A}" dt="2023-05-09T14:23:52.706" v="150"/>
          <ac:spMkLst>
            <pc:docMk/>
            <pc:sldMk cId="4149703356" sldId="273"/>
            <ac:spMk id="3" creationId="{AB5E48EE-B80C-44CA-5667-B268FB0077DB}"/>
          </ac:spMkLst>
        </pc:spChg>
        <pc:spChg chg="mod">
          <ac:chgData name="Patrick Molligo" userId="3bb0837e-4947-4629-9175-5c7940436ad2" providerId="ADAL" clId="{672E5775-1B4D-4564-AF11-3E6CE885449A}" dt="2023-05-09T14:23:52.706" v="150"/>
          <ac:spMkLst>
            <pc:docMk/>
            <pc:sldMk cId="4149703356" sldId="273"/>
            <ac:spMk id="4" creationId="{52627336-8BFA-981E-260A-2B0ABF07FED5}"/>
          </ac:spMkLst>
        </pc:spChg>
        <pc:spChg chg="mod">
          <ac:chgData name="Patrick Molligo" userId="3bb0837e-4947-4629-9175-5c7940436ad2" providerId="ADAL" clId="{672E5775-1B4D-4564-AF11-3E6CE885449A}" dt="2023-05-09T14:23:52.706" v="150"/>
          <ac:spMkLst>
            <pc:docMk/>
            <pc:sldMk cId="4149703356" sldId="273"/>
            <ac:spMk id="7" creationId="{798279EF-3FD7-142D-2EFE-45B472BB6E4E}"/>
          </ac:spMkLst>
        </pc:spChg>
      </pc:sldChg>
      <pc:sldChg chg="modSp">
        <pc:chgData name="Patrick Molligo" userId="3bb0837e-4947-4629-9175-5c7940436ad2" providerId="ADAL" clId="{672E5775-1B4D-4564-AF11-3E6CE885449A}" dt="2023-05-09T14:23:52.706" v="150"/>
        <pc:sldMkLst>
          <pc:docMk/>
          <pc:sldMk cId="2025784183" sldId="280"/>
        </pc:sldMkLst>
        <pc:spChg chg="mod">
          <ac:chgData name="Patrick Molligo" userId="3bb0837e-4947-4629-9175-5c7940436ad2" providerId="ADAL" clId="{672E5775-1B4D-4564-AF11-3E6CE885449A}" dt="2023-05-09T14:23:52.706" v="150"/>
          <ac:spMkLst>
            <pc:docMk/>
            <pc:sldMk cId="2025784183" sldId="280"/>
            <ac:spMk id="2" creationId="{26BD9A46-626E-208D-7B02-D88E9E491C6A}"/>
          </ac:spMkLst>
        </pc:spChg>
        <pc:spChg chg="mod">
          <ac:chgData name="Patrick Molligo" userId="3bb0837e-4947-4629-9175-5c7940436ad2" providerId="ADAL" clId="{672E5775-1B4D-4564-AF11-3E6CE885449A}" dt="2023-05-09T14:23:52.706" v="150"/>
          <ac:spMkLst>
            <pc:docMk/>
            <pc:sldMk cId="2025784183" sldId="280"/>
            <ac:spMk id="3" creationId="{F3C6035A-A865-2E0F-7082-0582E41738F7}"/>
          </ac:spMkLst>
        </pc:spChg>
        <pc:spChg chg="mod">
          <ac:chgData name="Patrick Molligo" userId="3bb0837e-4947-4629-9175-5c7940436ad2" providerId="ADAL" clId="{672E5775-1B4D-4564-AF11-3E6CE885449A}" dt="2023-05-09T14:23:52.706" v="150"/>
          <ac:spMkLst>
            <pc:docMk/>
            <pc:sldMk cId="2025784183" sldId="280"/>
            <ac:spMk id="4" creationId="{964F9FC3-C3D3-4AB5-E41B-9567F71C8C3C}"/>
          </ac:spMkLst>
        </pc:spChg>
        <pc:spChg chg="mod">
          <ac:chgData name="Patrick Molligo" userId="3bb0837e-4947-4629-9175-5c7940436ad2" providerId="ADAL" clId="{672E5775-1B4D-4564-AF11-3E6CE885449A}" dt="2023-05-09T14:23:52.706" v="150"/>
          <ac:spMkLst>
            <pc:docMk/>
            <pc:sldMk cId="2025784183" sldId="280"/>
            <ac:spMk id="5" creationId="{31F93E1E-D3D0-CDC2-A825-6845D7BFA6F7}"/>
          </ac:spMkLst>
        </pc:spChg>
        <pc:spChg chg="mod">
          <ac:chgData name="Patrick Molligo" userId="3bb0837e-4947-4629-9175-5c7940436ad2" providerId="ADAL" clId="{672E5775-1B4D-4564-AF11-3E6CE885449A}" dt="2023-05-09T14:23:52.706" v="150"/>
          <ac:spMkLst>
            <pc:docMk/>
            <pc:sldMk cId="2025784183" sldId="280"/>
            <ac:spMk id="12" creationId="{DBFE78B2-0FC7-068F-04CB-41A91411F989}"/>
          </ac:spMkLst>
        </pc:spChg>
      </pc:sldChg>
      <pc:sldChg chg="addSp delSp modSp mod">
        <pc:chgData name="Patrick Molligo" userId="3bb0837e-4947-4629-9175-5c7940436ad2" providerId="ADAL" clId="{672E5775-1B4D-4564-AF11-3E6CE885449A}" dt="2023-05-09T17:23:07.410" v="383"/>
        <pc:sldMkLst>
          <pc:docMk/>
          <pc:sldMk cId="4218025244" sldId="281"/>
        </pc:sldMkLst>
        <pc:spChg chg="mod">
          <ac:chgData name="Patrick Molligo" userId="3bb0837e-4947-4629-9175-5c7940436ad2" providerId="ADAL" clId="{672E5775-1B4D-4564-AF11-3E6CE885449A}" dt="2023-05-09T14:23:52.706" v="150"/>
          <ac:spMkLst>
            <pc:docMk/>
            <pc:sldMk cId="4218025244" sldId="281"/>
            <ac:spMk id="2" creationId="{A7CDAD19-0161-BA4D-74EF-AD263B1BD79D}"/>
          </ac:spMkLst>
        </pc:spChg>
        <pc:spChg chg="mod">
          <ac:chgData name="Patrick Molligo" userId="3bb0837e-4947-4629-9175-5c7940436ad2" providerId="ADAL" clId="{672E5775-1B4D-4564-AF11-3E6CE885449A}" dt="2023-05-09T15:08:16.673" v="238" actId="1076"/>
          <ac:spMkLst>
            <pc:docMk/>
            <pc:sldMk cId="4218025244" sldId="281"/>
            <ac:spMk id="3" creationId="{46D2DD23-9067-9643-460C-00A147783ABA}"/>
          </ac:spMkLst>
        </pc:spChg>
        <pc:spChg chg="mod">
          <ac:chgData name="Patrick Molligo" userId="3bb0837e-4947-4629-9175-5c7940436ad2" providerId="ADAL" clId="{672E5775-1B4D-4564-AF11-3E6CE885449A}" dt="2023-05-09T15:08:19.777" v="240" actId="1076"/>
          <ac:spMkLst>
            <pc:docMk/>
            <pc:sldMk cId="4218025244" sldId="281"/>
            <ac:spMk id="7" creationId="{529B5B19-7218-7D5C-E0B0-5BEE6545E45D}"/>
          </ac:spMkLst>
        </pc:spChg>
        <pc:spChg chg="mod">
          <ac:chgData name="Patrick Molligo" userId="3bb0837e-4947-4629-9175-5c7940436ad2" providerId="ADAL" clId="{672E5775-1B4D-4564-AF11-3E6CE885449A}" dt="2023-05-09T17:20:37.733" v="336" actId="1076"/>
          <ac:spMkLst>
            <pc:docMk/>
            <pc:sldMk cId="4218025244" sldId="281"/>
            <ac:spMk id="10" creationId="{0B717906-07E8-EE04-E112-BDCCAB022C86}"/>
          </ac:spMkLst>
        </pc:spChg>
        <pc:spChg chg="mod">
          <ac:chgData name="Patrick Molligo" userId="3bb0837e-4947-4629-9175-5c7940436ad2" providerId="ADAL" clId="{672E5775-1B4D-4564-AF11-3E6CE885449A}" dt="2023-05-09T14:23:52.706" v="150"/>
          <ac:spMkLst>
            <pc:docMk/>
            <pc:sldMk cId="4218025244" sldId="281"/>
            <ac:spMk id="12" creationId="{5BF5E0A6-86BF-B252-7FCD-8E7FA809301D}"/>
          </ac:spMkLst>
        </pc:spChg>
        <pc:spChg chg="mod">
          <ac:chgData name="Patrick Molligo" userId="3bb0837e-4947-4629-9175-5c7940436ad2" providerId="ADAL" clId="{672E5775-1B4D-4564-AF11-3E6CE885449A}" dt="2023-05-09T14:26:51.261" v="185" actId="20577"/>
          <ac:spMkLst>
            <pc:docMk/>
            <pc:sldMk cId="4218025244" sldId="281"/>
            <ac:spMk id="16" creationId="{08B3221E-DF62-2DA3-763C-2AEBDB2A792F}"/>
          </ac:spMkLst>
        </pc:spChg>
        <pc:graphicFrameChg chg="add del mod">
          <ac:chgData name="Patrick Molligo" userId="3bb0837e-4947-4629-9175-5c7940436ad2" providerId="ADAL" clId="{672E5775-1B4D-4564-AF11-3E6CE885449A}" dt="2023-05-09T14:23:54.108" v="151" actId="478"/>
          <ac:graphicFrameMkLst>
            <pc:docMk/>
            <pc:sldMk cId="4218025244" sldId="281"/>
            <ac:graphicFrameMk id="4" creationId="{31C9CB87-9C2B-4425-8FE0-D74C1ACC473A}"/>
          </ac:graphicFrameMkLst>
        </pc:graphicFrameChg>
        <pc:graphicFrameChg chg="add mod">
          <ac:chgData name="Patrick Molligo" userId="3bb0837e-4947-4629-9175-5c7940436ad2" providerId="ADAL" clId="{672E5775-1B4D-4564-AF11-3E6CE885449A}" dt="2023-05-09T14:23:14.696" v="141"/>
          <ac:graphicFrameMkLst>
            <pc:docMk/>
            <pc:sldMk cId="4218025244" sldId="281"/>
            <ac:graphicFrameMk id="5" creationId="{31C9CB87-9C2B-4425-8FE0-D74C1ACC473A}"/>
          </ac:graphicFrameMkLst>
        </pc:graphicFrameChg>
        <pc:graphicFrameChg chg="add del mod">
          <ac:chgData name="Patrick Molligo" userId="3bb0837e-4947-4629-9175-5c7940436ad2" providerId="ADAL" clId="{672E5775-1B4D-4564-AF11-3E6CE885449A}" dt="2023-05-09T14:26:02.053" v="165" actId="478"/>
          <ac:graphicFrameMkLst>
            <pc:docMk/>
            <pc:sldMk cId="4218025244" sldId="281"/>
            <ac:graphicFrameMk id="6" creationId="{31C9CB87-9C2B-4425-8FE0-D74C1ACC473A}"/>
          </ac:graphicFrameMkLst>
        </pc:graphicFrameChg>
        <pc:graphicFrameChg chg="add del mod">
          <ac:chgData name="Patrick Molligo" userId="3bb0837e-4947-4629-9175-5c7940436ad2" providerId="ADAL" clId="{672E5775-1B4D-4564-AF11-3E6CE885449A}" dt="2023-05-09T17:16:47.924" v="318" actId="478"/>
          <ac:graphicFrameMkLst>
            <pc:docMk/>
            <pc:sldMk cId="4218025244" sldId="281"/>
            <ac:graphicFrameMk id="8" creationId="{31C9CB87-9C2B-4425-8FE0-D74C1ACC473A}"/>
          </ac:graphicFrameMkLst>
        </pc:graphicFrameChg>
        <pc:graphicFrameChg chg="del">
          <ac:chgData name="Patrick Molligo" userId="3bb0837e-4947-4629-9175-5c7940436ad2" providerId="ADAL" clId="{672E5775-1B4D-4564-AF11-3E6CE885449A}" dt="2023-05-09T14:17:06.394" v="111" actId="478"/>
          <ac:graphicFrameMkLst>
            <pc:docMk/>
            <pc:sldMk cId="4218025244" sldId="281"/>
            <ac:graphicFrameMk id="9" creationId="{E9913181-3F1E-4C45-EBBA-D5084845F76D}"/>
          </ac:graphicFrameMkLst>
        </pc:graphicFrameChg>
        <pc:graphicFrameChg chg="add mod">
          <ac:chgData name="Patrick Molligo" userId="3bb0837e-4947-4629-9175-5c7940436ad2" providerId="ADAL" clId="{672E5775-1B4D-4564-AF11-3E6CE885449A}" dt="2023-05-09T17:23:07.410" v="383"/>
          <ac:graphicFrameMkLst>
            <pc:docMk/>
            <pc:sldMk cId="4218025244" sldId="281"/>
            <ac:graphicFrameMk id="11" creationId="{31C9CB87-9C2B-4425-8FE0-D74C1ACC473A}"/>
          </ac:graphicFrameMkLst>
        </pc:graphicFrameChg>
      </pc:sldChg>
      <pc:sldChg chg="modSp">
        <pc:chgData name="Patrick Molligo" userId="3bb0837e-4947-4629-9175-5c7940436ad2" providerId="ADAL" clId="{672E5775-1B4D-4564-AF11-3E6CE885449A}" dt="2023-05-09T14:23:52.706" v="150"/>
        <pc:sldMkLst>
          <pc:docMk/>
          <pc:sldMk cId="2072711432" sldId="282"/>
        </pc:sldMkLst>
        <pc:spChg chg="mod">
          <ac:chgData name="Patrick Molligo" userId="3bb0837e-4947-4629-9175-5c7940436ad2" providerId="ADAL" clId="{672E5775-1B4D-4564-AF11-3E6CE885449A}" dt="2023-05-09T14:23:52.706" v="150"/>
          <ac:spMkLst>
            <pc:docMk/>
            <pc:sldMk cId="2072711432" sldId="282"/>
            <ac:spMk id="2" creationId="{A7CDAD19-0161-BA4D-74EF-AD263B1BD79D}"/>
          </ac:spMkLst>
        </pc:spChg>
        <pc:spChg chg="mod">
          <ac:chgData name="Patrick Molligo" userId="3bb0837e-4947-4629-9175-5c7940436ad2" providerId="ADAL" clId="{672E5775-1B4D-4564-AF11-3E6CE885449A}" dt="2023-05-09T14:23:52.706" v="150"/>
          <ac:spMkLst>
            <pc:docMk/>
            <pc:sldMk cId="2072711432" sldId="282"/>
            <ac:spMk id="3" creationId="{A7D92D6D-D543-1A53-2C9B-8E966D381446}"/>
          </ac:spMkLst>
        </pc:spChg>
        <pc:spChg chg="mod">
          <ac:chgData name="Patrick Molligo" userId="3bb0837e-4947-4629-9175-5c7940436ad2" providerId="ADAL" clId="{672E5775-1B4D-4564-AF11-3E6CE885449A}" dt="2023-05-09T14:23:52.706" v="150"/>
          <ac:spMkLst>
            <pc:docMk/>
            <pc:sldMk cId="2072711432" sldId="282"/>
            <ac:spMk id="4" creationId="{63067F06-BB3A-87D0-BB30-38E64D518D35}"/>
          </ac:spMkLst>
        </pc:spChg>
        <pc:spChg chg="mod">
          <ac:chgData name="Patrick Molligo" userId="3bb0837e-4947-4629-9175-5c7940436ad2" providerId="ADAL" clId="{672E5775-1B4D-4564-AF11-3E6CE885449A}" dt="2023-05-09T14:23:52.706" v="150"/>
          <ac:spMkLst>
            <pc:docMk/>
            <pc:sldMk cId="2072711432" sldId="282"/>
            <ac:spMk id="13" creationId="{9FA12972-0B69-D2E0-5F9D-6FE82AE14C87}"/>
          </ac:spMkLst>
        </pc:spChg>
      </pc:sldChg>
      <pc:sldChg chg="delSp modSp mod">
        <pc:chgData name="Patrick Molligo" userId="3bb0837e-4947-4629-9175-5c7940436ad2" providerId="ADAL" clId="{672E5775-1B4D-4564-AF11-3E6CE885449A}" dt="2023-05-09T19:02:34.419" v="540" actId="478"/>
        <pc:sldMkLst>
          <pc:docMk/>
          <pc:sldMk cId="1379143662" sldId="283"/>
        </pc:sldMkLst>
        <pc:spChg chg="mod">
          <ac:chgData name="Patrick Molligo" userId="3bb0837e-4947-4629-9175-5c7940436ad2" providerId="ADAL" clId="{672E5775-1B4D-4564-AF11-3E6CE885449A}" dt="2023-05-09T14:23:52.706" v="150"/>
          <ac:spMkLst>
            <pc:docMk/>
            <pc:sldMk cId="1379143662" sldId="283"/>
            <ac:spMk id="2" creationId="{B89F3DAD-4157-712F-7AF2-633B7924538A}"/>
          </ac:spMkLst>
        </pc:spChg>
        <pc:spChg chg="del">
          <ac:chgData name="Patrick Molligo" userId="3bb0837e-4947-4629-9175-5c7940436ad2" providerId="ADAL" clId="{672E5775-1B4D-4564-AF11-3E6CE885449A}" dt="2023-05-09T19:02:34.419" v="540" actId="478"/>
          <ac:spMkLst>
            <pc:docMk/>
            <pc:sldMk cId="1379143662" sldId="283"/>
            <ac:spMk id="7" creationId="{16738A6F-8A6E-39B6-E1B4-D92A316C6FFC}"/>
          </ac:spMkLst>
        </pc:spChg>
        <pc:spChg chg="mod">
          <ac:chgData name="Patrick Molligo" userId="3bb0837e-4947-4629-9175-5c7940436ad2" providerId="ADAL" clId="{672E5775-1B4D-4564-AF11-3E6CE885449A}" dt="2023-05-09T14:23:52.706" v="150"/>
          <ac:spMkLst>
            <pc:docMk/>
            <pc:sldMk cId="1379143662" sldId="283"/>
            <ac:spMk id="9" creationId="{27257F91-CCF5-254E-E91B-980E1896A5FC}"/>
          </ac:spMkLst>
        </pc:spChg>
        <pc:spChg chg="mod">
          <ac:chgData name="Patrick Molligo" userId="3bb0837e-4947-4629-9175-5c7940436ad2" providerId="ADAL" clId="{672E5775-1B4D-4564-AF11-3E6CE885449A}" dt="2023-05-09T14:23:52.706" v="150"/>
          <ac:spMkLst>
            <pc:docMk/>
            <pc:sldMk cId="1379143662" sldId="283"/>
            <ac:spMk id="10" creationId="{DBDF9EB1-FA17-0DA9-435D-0E6E458D0F42}"/>
          </ac:spMkLst>
        </pc:spChg>
        <pc:spChg chg="mod">
          <ac:chgData name="Patrick Molligo" userId="3bb0837e-4947-4629-9175-5c7940436ad2" providerId="ADAL" clId="{672E5775-1B4D-4564-AF11-3E6CE885449A}" dt="2023-05-09T14:23:52.706" v="150"/>
          <ac:spMkLst>
            <pc:docMk/>
            <pc:sldMk cId="1379143662" sldId="283"/>
            <ac:spMk id="14" creationId="{F789516E-0F1A-CE7A-239C-D45196521DF1}"/>
          </ac:spMkLst>
        </pc:spChg>
      </pc:sldChg>
      <pc:sldChg chg="delSp modSp mod">
        <pc:chgData name="Patrick Molligo" userId="3bb0837e-4947-4629-9175-5c7940436ad2" providerId="ADAL" clId="{672E5775-1B4D-4564-AF11-3E6CE885449A}" dt="2023-05-09T19:02:35.390" v="541" actId="478"/>
        <pc:sldMkLst>
          <pc:docMk/>
          <pc:sldMk cId="1111698594" sldId="284"/>
        </pc:sldMkLst>
        <pc:spChg chg="mod">
          <ac:chgData name="Patrick Molligo" userId="3bb0837e-4947-4629-9175-5c7940436ad2" providerId="ADAL" clId="{672E5775-1B4D-4564-AF11-3E6CE885449A}" dt="2023-05-09T14:23:52.706" v="150"/>
          <ac:spMkLst>
            <pc:docMk/>
            <pc:sldMk cId="1111698594" sldId="284"/>
            <ac:spMk id="2" creationId="{B89F3DAD-4157-712F-7AF2-633B7924538A}"/>
          </ac:spMkLst>
        </pc:spChg>
        <pc:spChg chg="mod">
          <ac:chgData name="Patrick Molligo" userId="3bb0837e-4947-4629-9175-5c7940436ad2" providerId="ADAL" clId="{672E5775-1B4D-4564-AF11-3E6CE885449A}" dt="2023-05-09T14:23:52.706" v="150"/>
          <ac:spMkLst>
            <pc:docMk/>
            <pc:sldMk cId="1111698594" sldId="284"/>
            <ac:spMk id="4" creationId="{5F8F08F1-A028-9C3D-FA0D-58427BC0F4DD}"/>
          </ac:spMkLst>
        </pc:spChg>
        <pc:spChg chg="del">
          <ac:chgData name="Patrick Molligo" userId="3bb0837e-4947-4629-9175-5c7940436ad2" providerId="ADAL" clId="{672E5775-1B4D-4564-AF11-3E6CE885449A}" dt="2023-05-09T19:02:35.390" v="541" actId="478"/>
          <ac:spMkLst>
            <pc:docMk/>
            <pc:sldMk cId="1111698594" sldId="284"/>
            <ac:spMk id="7" creationId="{3C5D14DC-2CE5-30AC-DB80-18CBE53E1F19}"/>
          </ac:spMkLst>
        </pc:spChg>
        <pc:spChg chg="mod">
          <ac:chgData name="Patrick Molligo" userId="3bb0837e-4947-4629-9175-5c7940436ad2" providerId="ADAL" clId="{672E5775-1B4D-4564-AF11-3E6CE885449A}" dt="2023-05-09T14:23:52.706" v="150"/>
          <ac:spMkLst>
            <pc:docMk/>
            <pc:sldMk cId="1111698594" sldId="284"/>
            <ac:spMk id="9" creationId="{C401B307-5E23-EC17-D946-BF6FEFA88AA5}"/>
          </ac:spMkLst>
        </pc:spChg>
        <pc:spChg chg="mod">
          <ac:chgData name="Patrick Molligo" userId="3bb0837e-4947-4629-9175-5c7940436ad2" providerId="ADAL" clId="{672E5775-1B4D-4564-AF11-3E6CE885449A}" dt="2023-05-09T14:23:52.706" v="150"/>
          <ac:spMkLst>
            <pc:docMk/>
            <pc:sldMk cId="1111698594" sldId="284"/>
            <ac:spMk id="13" creationId="{E36FD22E-5457-F712-2FDB-2EF5E494EC52}"/>
          </ac:spMkLst>
        </pc:spChg>
      </pc:sldChg>
      <pc:sldChg chg="delSp modSp mod">
        <pc:chgData name="Patrick Molligo" userId="3bb0837e-4947-4629-9175-5c7940436ad2" providerId="ADAL" clId="{672E5775-1B4D-4564-AF11-3E6CE885449A}" dt="2023-05-09T19:02:33.396" v="539" actId="478"/>
        <pc:sldMkLst>
          <pc:docMk/>
          <pc:sldMk cId="2320125099" sldId="286"/>
        </pc:sldMkLst>
        <pc:spChg chg="mod">
          <ac:chgData name="Patrick Molligo" userId="3bb0837e-4947-4629-9175-5c7940436ad2" providerId="ADAL" clId="{672E5775-1B4D-4564-AF11-3E6CE885449A}" dt="2023-05-09T14:23:52.706" v="150"/>
          <ac:spMkLst>
            <pc:docMk/>
            <pc:sldMk cId="2320125099" sldId="286"/>
            <ac:spMk id="2" creationId="{D68D6FDD-1CC5-9F62-CBB5-B58144944498}"/>
          </ac:spMkLst>
        </pc:spChg>
        <pc:spChg chg="mod">
          <ac:chgData name="Patrick Molligo" userId="3bb0837e-4947-4629-9175-5c7940436ad2" providerId="ADAL" clId="{672E5775-1B4D-4564-AF11-3E6CE885449A}" dt="2023-05-09T14:23:52.706" v="150"/>
          <ac:spMkLst>
            <pc:docMk/>
            <pc:sldMk cId="2320125099" sldId="286"/>
            <ac:spMk id="3" creationId="{1ECDE8C3-E381-664D-2C09-946D02D6A26D}"/>
          </ac:spMkLst>
        </pc:spChg>
        <pc:spChg chg="del">
          <ac:chgData name="Patrick Molligo" userId="3bb0837e-4947-4629-9175-5c7940436ad2" providerId="ADAL" clId="{672E5775-1B4D-4564-AF11-3E6CE885449A}" dt="2023-05-09T19:02:33.396" v="539" actId="478"/>
          <ac:spMkLst>
            <pc:docMk/>
            <pc:sldMk cId="2320125099" sldId="286"/>
            <ac:spMk id="5" creationId="{CAA230DB-CC60-AD43-7B02-80F686DD61B8}"/>
          </ac:spMkLst>
        </pc:spChg>
        <pc:spChg chg="mod">
          <ac:chgData name="Patrick Molligo" userId="3bb0837e-4947-4629-9175-5c7940436ad2" providerId="ADAL" clId="{672E5775-1B4D-4564-AF11-3E6CE885449A}" dt="2023-05-09T14:23:52.706" v="150"/>
          <ac:spMkLst>
            <pc:docMk/>
            <pc:sldMk cId="2320125099" sldId="286"/>
            <ac:spMk id="8" creationId="{E75A1ADC-2DF0-4AD4-B9EC-2FA6C6063A00}"/>
          </ac:spMkLst>
        </pc:spChg>
        <pc:spChg chg="mod">
          <ac:chgData name="Patrick Molligo" userId="3bb0837e-4947-4629-9175-5c7940436ad2" providerId="ADAL" clId="{672E5775-1B4D-4564-AF11-3E6CE885449A}" dt="2023-05-09T14:23:52.706" v="150"/>
          <ac:spMkLst>
            <pc:docMk/>
            <pc:sldMk cId="2320125099" sldId="286"/>
            <ac:spMk id="9" creationId="{58E5C70E-5D87-94D0-5607-F14EAA5C423A}"/>
          </ac:spMkLst>
        </pc:spChg>
        <pc:spChg chg="mod">
          <ac:chgData name="Patrick Molligo" userId="3bb0837e-4947-4629-9175-5c7940436ad2" providerId="ADAL" clId="{672E5775-1B4D-4564-AF11-3E6CE885449A}" dt="2023-05-09T14:23:52.706" v="150"/>
          <ac:spMkLst>
            <pc:docMk/>
            <pc:sldMk cId="2320125099" sldId="286"/>
            <ac:spMk id="13" creationId="{583BDAD3-CAFD-8CE4-273C-83B86FD66AC4}"/>
          </ac:spMkLst>
        </pc:spChg>
      </pc:sldChg>
      <pc:sldChg chg="delSp modSp mod">
        <pc:chgData name="Patrick Molligo" userId="3bb0837e-4947-4629-9175-5c7940436ad2" providerId="ADAL" clId="{672E5775-1B4D-4564-AF11-3E6CE885449A}" dt="2023-05-09T19:02:28.652" v="535" actId="478"/>
        <pc:sldMkLst>
          <pc:docMk/>
          <pc:sldMk cId="2203537074" sldId="287"/>
        </pc:sldMkLst>
        <pc:spChg chg="mod">
          <ac:chgData name="Patrick Molligo" userId="3bb0837e-4947-4629-9175-5c7940436ad2" providerId="ADAL" clId="{672E5775-1B4D-4564-AF11-3E6CE885449A}" dt="2023-05-09T14:23:52.706" v="150"/>
          <ac:spMkLst>
            <pc:docMk/>
            <pc:sldMk cId="2203537074" sldId="287"/>
            <ac:spMk id="2" creationId="{D68D6FDD-1CC5-9F62-CBB5-B58144944498}"/>
          </ac:spMkLst>
        </pc:spChg>
        <pc:spChg chg="del">
          <ac:chgData name="Patrick Molligo" userId="3bb0837e-4947-4629-9175-5c7940436ad2" providerId="ADAL" clId="{672E5775-1B4D-4564-AF11-3E6CE885449A}" dt="2023-05-09T19:02:28.652" v="535" actId="478"/>
          <ac:spMkLst>
            <pc:docMk/>
            <pc:sldMk cId="2203537074" sldId="287"/>
            <ac:spMk id="4" creationId="{0577B92E-6C9F-4B84-CD09-9415C629E3C6}"/>
          </ac:spMkLst>
        </pc:spChg>
        <pc:spChg chg="mod">
          <ac:chgData name="Patrick Molligo" userId="3bb0837e-4947-4629-9175-5c7940436ad2" providerId="ADAL" clId="{672E5775-1B4D-4564-AF11-3E6CE885449A}" dt="2023-05-09T14:23:52.706" v="150"/>
          <ac:spMkLst>
            <pc:docMk/>
            <pc:sldMk cId="2203537074" sldId="287"/>
            <ac:spMk id="8" creationId="{2936146D-6807-07B1-9081-C3A5AF4A95A1}"/>
          </ac:spMkLst>
        </pc:spChg>
        <pc:spChg chg="mod">
          <ac:chgData name="Patrick Molligo" userId="3bb0837e-4947-4629-9175-5c7940436ad2" providerId="ADAL" clId="{672E5775-1B4D-4564-AF11-3E6CE885449A}" dt="2023-05-09T14:23:52.706" v="150"/>
          <ac:spMkLst>
            <pc:docMk/>
            <pc:sldMk cId="2203537074" sldId="287"/>
            <ac:spMk id="9" creationId="{EFC61C05-927E-F380-15FD-2564EB3B2113}"/>
          </ac:spMkLst>
        </pc:spChg>
        <pc:spChg chg="mod">
          <ac:chgData name="Patrick Molligo" userId="3bb0837e-4947-4629-9175-5c7940436ad2" providerId="ADAL" clId="{672E5775-1B4D-4564-AF11-3E6CE885449A}" dt="2023-05-09T14:23:52.706" v="150"/>
          <ac:spMkLst>
            <pc:docMk/>
            <pc:sldMk cId="2203537074" sldId="287"/>
            <ac:spMk id="13" creationId="{68AA3B95-47D3-9D0E-1F07-45C7A8972A3B}"/>
          </ac:spMkLst>
        </pc:spChg>
      </pc:sldChg>
      <pc:sldChg chg="modSp">
        <pc:chgData name="Patrick Molligo" userId="3bb0837e-4947-4629-9175-5c7940436ad2" providerId="ADAL" clId="{672E5775-1B4D-4564-AF11-3E6CE885449A}" dt="2023-05-09T14:23:52.706" v="150"/>
        <pc:sldMkLst>
          <pc:docMk/>
          <pc:sldMk cId="3090928752" sldId="288"/>
        </pc:sldMkLst>
        <pc:spChg chg="mod">
          <ac:chgData name="Patrick Molligo" userId="3bb0837e-4947-4629-9175-5c7940436ad2" providerId="ADAL" clId="{672E5775-1B4D-4564-AF11-3E6CE885449A}" dt="2023-05-09T14:23:52.706" v="150"/>
          <ac:spMkLst>
            <pc:docMk/>
            <pc:sldMk cId="3090928752" sldId="288"/>
            <ac:spMk id="2" creationId="{D68D6FDD-1CC5-9F62-CBB5-B58144944498}"/>
          </ac:spMkLst>
        </pc:spChg>
        <pc:spChg chg="mod">
          <ac:chgData name="Patrick Molligo" userId="3bb0837e-4947-4629-9175-5c7940436ad2" providerId="ADAL" clId="{672E5775-1B4D-4564-AF11-3E6CE885449A}" dt="2023-05-09T14:23:52.706" v="150"/>
          <ac:spMkLst>
            <pc:docMk/>
            <pc:sldMk cId="3090928752" sldId="288"/>
            <ac:spMk id="3" creationId="{E43E046F-9FFC-AFD0-8AED-CD68255E30E3}"/>
          </ac:spMkLst>
        </pc:spChg>
        <pc:spChg chg="mod">
          <ac:chgData name="Patrick Molligo" userId="3bb0837e-4947-4629-9175-5c7940436ad2" providerId="ADAL" clId="{672E5775-1B4D-4564-AF11-3E6CE885449A}" dt="2023-05-09T14:23:52.706" v="150"/>
          <ac:spMkLst>
            <pc:docMk/>
            <pc:sldMk cId="3090928752" sldId="288"/>
            <ac:spMk id="6" creationId="{CBC5AA36-2547-7635-40ED-69F144617063}"/>
          </ac:spMkLst>
        </pc:spChg>
        <pc:spChg chg="mod">
          <ac:chgData name="Patrick Molligo" userId="3bb0837e-4947-4629-9175-5c7940436ad2" providerId="ADAL" clId="{672E5775-1B4D-4564-AF11-3E6CE885449A}" dt="2023-05-09T14:23:52.706" v="150"/>
          <ac:spMkLst>
            <pc:docMk/>
            <pc:sldMk cId="3090928752" sldId="288"/>
            <ac:spMk id="14" creationId="{96B0751F-9193-D488-BFC3-32FCE5243803}"/>
          </ac:spMkLst>
        </pc:spChg>
      </pc:sldChg>
      <pc:sldChg chg="delSp modSp mod">
        <pc:chgData name="Patrick Molligo" userId="3bb0837e-4947-4629-9175-5c7940436ad2" providerId="ADAL" clId="{672E5775-1B4D-4564-AF11-3E6CE885449A}" dt="2023-05-09T19:02:31.037" v="537" actId="478"/>
        <pc:sldMkLst>
          <pc:docMk/>
          <pc:sldMk cId="1260127125" sldId="289"/>
        </pc:sldMkLst>
        <pc:spChg chg="mod">
          <ac:chgData name="Patrick Molligo" userId="3bb0837e-4947-4629-9175-5c7940436ad2" providerId="ADAL" clId="{672E5775-1B4D-4564-AF11-3E6CE885449A}" dt="2023-05-09T14:23:52.706" v="150"/>
          <ac:spMkLst>
            <pc:docMk/>
            <pc:sldMk cId="1260127125" sldId="289"/>
            <ac:spMk id="2" creationId="{D68D6FDD-1CC5-9F62-CBB5-B58144944498}"/>
          </ac:spMkLst>
        </pc:spChg>
        <pc:spChg chg="del mod">
          <ac:chgData name="Patrick Molligo" userId="3bb0837e-4947-4629-9175-5c7940436ad2" providerId="ADAL" clId="{672E5775-1B4D-4564-AF11-3E6CE885449A}" dt="2023-05-09T19:02:31.037" v="537" actId="478"/>
          <ac:spMkLst>
            <pc:docMk/>
            <pc:sldMk cId="1260127125" sldId="289"/>
            <ac:spMk id="6" creationId="{F77CE7DF-FD9F-C663-50A9-9FD79FF034CA}"/>
          </ac:spMkLst>
        </pc:spChg>
        <pc:spChg chg="mod">
          <ac:chgData name="Patrick Molligo" userId="3bb0837e-4947-4629-9175-5c7940436ad2" providerId="ADAL" clId="{672E5775-1B4D-4564-AF11-3E6CE885449A}" dt="2023-05-09T14:23:52.706" v="150"/>
          <ac:spMkLst>
            <pc:docMk/>
            <pc:sldMk cId="1260127125" sldId="289"/>
            <ac:spMk id="8" creationId="{45C0845E-5567-B8E5-9C56-1D5056645A3A}"/>
          </ac:spMkLst>
        </pc:spChg>
        <pc:spChg chg="mod">
          <ac:chgData name="Patrick Molligo" userId="3bb0837e-4947-4629-9175-5c7940436ad2" providerId="ADAL" clId="{672E5775-1B4D-4564-AF11-3E6CE885449A}" dt="2023-05-09T14:23:52.706" v="150"/>
          <ac:spMkLst>
            <pc:docMk/>
            <pc:sldMk cId="1260127125" sldId="289"/>
            <ac:spMk id="9" creationId="{6A460549-CBE7-1DDF-9219-1F45A223389B}"/>
          </ac:spMkLst>
        </pc:spChg>
        <pc:spChg chg="mod">
          <ac:chgData name="Patrick Molligo" userId="3bb0837e-4947-4629-9175-5c7940436ad2" providerId="ADAL" clId="{672E5775-1B4D-4564-AF11-3E6CE885449A}" dt="2023-05-09T14:23:52.706" v="150"/>
          <ac:spMkLst>
            <pc:docMk/>
            <pc:sldMk cId="1260127125" sldId="289"/>
            <ac:spMk id="13" creationId="{47A8AB08-1D36-9C3F-AFC8-1488934D1B8F}"/>
          </ac:spMkLst>
        </pc:spChg>
      </pc:sldChg>
      <pc:sldChg chg="addSp delSp modSp mod">
        <pc:chgData name="Patrick Molligo" userId="3bb0837e-4947-4629-9175-5c7940436ad2" providerId="ADAL" clId="{672E5775-1B4D-4564-AF11-3E6CE885449A}" dt="2023-05-09T19:02:36.843" v="542" actId="478"/>
        <pc:sldMkLst>
          <pc:docMk/>
          <pc:sldMk cId="1845926199" sldId="290"/>
        </pc:sldMkLst>
        <pc:spChg chg="mod">
          <ac:chgData name="Patrick Molligo" userId="3bb0837e-4947-4629-9175-5c7940436ad2" providerId="ADAL" clId="{672E5775-1B4D-4564-AF11-3E6CE885449A}" dt="2023-05-09T14:29:07.451" v="202" actId="20577"/>
          <ac:spMkLst>
            <pc:docMk/>
            <pc:sldMk cId="1845926199" sldId="290"/>
            <ac:spMk id="2" creationId="{D68D6FDD-1CC5-9F62-CBB5-B58144944498}"/>
          </ac:spMkLst>
        </pc:spChg>
        <pc:spChg chg="mod">
          <ac:chgData name="Patrick Molligo" userId="3bb0837e-4947-4629-9175-5c7940436ad2" providerId="ADAL" clId="{672E5775-1B4D-4564-AF11-3E6CE885449A}" dt="2023-05-09T14:23:52.706" v="150"/>
          <ac:spMkLst>
            <pc:docMk/>
            <pc:sldMk cId="1845926199" sldId="290"/>
            <ac:spMk id="3" creationId="{F4CD64D7-587C-B203-E4F3-AC976F04F29C}"/>
          </ac:spMkLst>
        </pc:spChg>
        <pc:spChg chg="mod">
          <ac:chgData name="Patrick Molligo" userId="3bb0837e-4947-4629-9175-5c7940436ad2" providerId="ADAL" clId="{672E5775-1B4D-4564-AF11-3E6CE885449A}" dt="2023-05-09T14:23:52.706" v="150"/>
          <ac:spMkLst>
            <pc:docMk/>
            <pc:sldMk cId="1845926199" sldId="290"/>
            <ac:spMk id="4" creationId="{2DFFE544-6765-E1A3-E68C-3CAD2E2F3EE3}"/>
          </ac:spMkLst>
        </pc:spChg>
        <pc:spChg chg="add mod">
          <ac:chgData name="Patrick Molligo" userId="3bb0837e-4947-4629-9175-5c7940436ad2" providerId="ADAL" clId="{672E5775-1B4D-4564-AF11-3E6CE885449A}" dt="2023-05-09T17:20:41.454" v="337"/>
          <ac:spMkLst>
            <pc:docMk/>
            <pc:sldMk cId="1845926199" sldId="290"/>
            <ac:spMk id="7" creationId="{682E45A1-5AF6-7C5D-FBD3-6BAB9C441DD7}"/>
          </ac:spMkLst>
        </pc:spChg>
        <pc:spChg chg="del">
          <ac:chgData name="Patrick Molligo" userId="3bb0837e-4947-4629-9175-5c7940436ad2" providerId="ADAL" clId="{672E5775-1B4D-4564-AF11-3E6CE885449A}" dt="2023-05-09T19:02:36.843" v="542" actId="478"/>
          <ac:spMkLst>
            <pc:docMk/>
            <pc:sldMk cId="1845926199" sldId="290"/>
            <ac:spMk id="10" creationId="{5882D734-7D88-F4BB-4060-7CEB12DE9A23}"/>
          </ac:spMkLst>
        </pc:spChg>
        <pc:spChg chg="mod">
          <ac:chgData name="Patrick Molligo" userId="3bb0837e-4947-4629-9175-5c7940436ad2" providerId="ADAL" clId="{672E5775-1B4D-4564-AF11-3E6CE885449A}" dt="2023-05-09T14:23:52.706" v="150"/>
          <ac:spMkLst>
            <pc:docMk/>
            <pc:sldMk cId="1845926199" sldId="290"/>
            <ac:spMk id="12" creationId="{88FC15FB-0F4A-5B9E-E3FB-7B88BE50DF04}"/>
          </ac:spMkLst>
        </pc:spChg>
        <pc:graphicFrameChg chg="add del mod">
          <ac:chgData name="Patrick Molligo" userId="3bb0837e-4947-4629-9175-5c7940436ad2" providerId="ADAL" clId="{672E5775-1B4D-4564-AF11-3E6CE885449A}" dt="2023-05-09T17:20:21.378" v="331" actId="478"/>
          <ac:graphicFrameMkLst>
            <pc:docMk/>
            <pc:sldMk cId="1845926199" sldId="290"/>
            <ac:graphicFrameMk id="5" creationId="{E9913181-3F1E-4C45-EBBA-D5084845F76D}"/>
          </ac:graphicFrameMkLst>
        </pc:graphicFrameChg>
        <pc:graphicFrameChg chg="add mod">
          <ac:chgData name="Patrick Molligo" userId="3bb0837e-4947-4629-9175-5c7940436ad2" providerId="ADAL" clId="{672E5775-1B4D-4564-AF11-3E6CE885449A}" dt="2023-05-09T17:22:57.662" v="379"/>
          <ac:graphicFrameMkLst>
            <pc:docMk/>
            <pc:sldMk cId="1845926199" sldId="290"/>
            <ac:graphicFrameMk id="6" creationId="{B3970255-FCE9-4380-8EB0-9EE99B1E7A2D}"/>
          </ac:graphicFrameMkLst>
        </pc:graphicFrameChg>
        <pc:graphicFrameChg chg="del">
          <ac:chgData name="Patrick Molligo" userId="3bb0837e-4947-4629-9175-5c7940436ad2" providerId="ADAL" clId="{672E5775-1B4D-4564-AF11-3E6CE885449A}" dt="2023-05-09T14:28:37.730" v="186" actId="478"/>
          <ac:graphicFrameMkLst>
            <pc:docMk/>
            <pc:sldMk cId="1845926199" sldId="290"/>
            <ac:graphicFrameMk id="9" creationId="{31C9CB87-9C2B-4425-8FE0-D74C1ACC473A}"/>
          </ac:graphicFrameMkLst>
        </pc:graphicFrameChg>
      </pc:sldChg>
      <pc:sldChg chg="addSp delSp modSp mod">
        <pc:chgData name="Patrick Molligo" userId="3bb0837e-4947-4629-9175-5c7940436ad2" providerId="ADAL" clId="{672E5775-1B4D-4564-AF11-3E6CE885449A}" dt="2023-05-09T15:16:22.072" v="317" actId="1036"/>
        <pc:sldMkLst>
          <pc:docMk/>
          <pc:sldMk cId="1970063171" sldId="291"/>
        </pc:sldMkLst>
        <pc:spChg chg="mod">
          <ac:chgData name="Patrick Molligo" userId="3bb0837e-4947-4629-9175-5c7940436ad2" providerId="ADAL" clId="{672E5775-1B4D-4564-AF11-3E6CE885449A}" dt="2023-05-09T15:13:34.234" v="311" actId="20577"/>
          <ac:spMkLst>
            <pc:docMk/>
            <pc:sldMk cId="1970063171" sldId="291"/>
            <ac:spMk id="2" creationId="{A7CDAD19-0161-BA4D-74EF-AD263B1BD79D}"/>
          </ac:spMkLst>
        </pc:spChg>
        <pc:spChg chg="add del mod">
          <ac:chgData name="Patrick Molligo" userId="3bb0837e-4947-4629-9175-5c7940436ad2" providerId="ADAL" clId="{672E5775-1B4D-4564-AF11-3E6CE885449A}" dt="2023-05-09T15:12:11.255" v="295"/>
          <ac:spMkLst>
            <pc:docMk/>
            <pc:sldMk cId="1970063171" sldId="291"/>
            <ac:spMk id="5" creationId="{DCDF0395-7B0E-FBEF-D47C-EB4A575EEABB}"/>
          </ac:spMkLst>
        </pc:spChg>
        <pc:spChg chg="add mod">
          <ac:chgData name="Patrick Molligo" userId="3bb0837e-4947-4629-9175-5c7940436ad2" providerId="ADAL" clId="{672E5775-1B4D-4564-AF11-3E6CE885449A}" dt="2023-05-09T15:16:22.072" v="317" actId="1036"/>
          <ac:spMkLst>
            <pc:docMk/>
            <pc:sldMk cId="1970063171" sldId="291"/>
            <ac:spMk id="6" creationId="{0C8ED57A-4272-E0F4-D353-CBEB045731E4}"/>
          </ac:spMkLst>
        </pc:spChg>
        <pc:spChg chg="mod">
          <ac:chgData name="Patrick Molligo" userId="3bb0837e-4947-4629-9175-5c7940436ad2" providerId="ADAL" clId="{672E5775-1B4D-4564-AF11-3E6CE885449A}" dt="2023-05-09T14:23:52.706" v="150"/>
          <ac:spMkLst>
            <pc:docMk/>
            <pc:sldMk cId="1970063171" sldId="291"/>
            <ac:spMk id="8" creationId="{B2D3CEC9-4FE2-0492-51D9-3DE82E02BD52}"/>
          </ac:spMkLst>
        </pc:spChg>
        <pc:spChg chg="mod">
          <ac:chgData name="Patrick Molligo" userId="3bb0837e-4947-4629-9175-5c7940436ad2" providerId="ADAL" clId="{672E5775-1B4D-4564-AF11-3E6CE885449A}" dt="2023-05-09T14:23:52.706" v="150"/>
          <ac:spMkLst>
            <pc:docMk/>
            <pc:sldMk cId="1970063171" sldId="291"/>
            <ac:spMk id="9" creationId="{5371EDD3-F47F-8D3F-65CF-1A74750C4976}"/>
          </ac:spMkLst>
        </pc:spChg>
        <pc:spChg chg="del mod topLvl">
          <ac:chgData name="Patrick Molligo" userId="3bb0837e-4947-4629-9175-5c7940436ad2" providerId="ADAL" clId="{672E5775-1B4D-4564-AF11-3E6CE885449A}" dt="2023-05-09T15:12:13.503" v="296" actId="478"/>
          <ac:spMkLst>
            <pc:docMk/>
            <pc:sldMk cId="1970063171" sldId="291"/>
            <ac:spMk id="10" creationId="{0B717906-07E8-EE04-E112-BDCCAB022C86}"/>
          </ac:spMkLst>
        </pc:spChg>
        <pc:spChg chg="mod">
          <ac:chgData name="Patrick Molligo" userId="3bb0837e-4947-4629-9175-5c7940436ad2" providerId="ADAL" clId="{672E5775-1B4D-4564-AF11-3E6CE885449A}" dt="2023-05-09T14:23:52.706" v="150"/>
          <ac:spMkLst>
            <pc:docMk/>
            <pc:sldMk cId="1970063171" sldId="291"/>
            <ac:spMk id="13" creationId="{C8E71810-538D-E5A1-BEBD-DC468659ABB8}"/>
          </ac:spMkLst>
        </pc:spChg>
        <pc:grpChg chg="add del">
          <ac:chgData name="Patrick Molligo" userId="3bb0837e-4947-4629-9175-5c7940436ad2" providerId="ADAL" clId="{672E5775-1B4D-4564-AF11-3E6CE885449A}" dt="2023-05-09T15:11:28.975" v="283" actId="165"/>
          <ac:grpSpMkLst>
            <pc:docMk/>
            <pc:sldMk cId="1970063171" sldId="291"/>
            <ac:grpSpMk id="7" creationId="{5BE460E3-DDB1-578B-21FE-A45636A8A5B9}"/>
          </ac:grpSpMkLst>
        </pc:grpChg>
        <pc:graphicFrameChg chg="del mod topLvl">
          <ac:chgData name="Patrick Molligo" userId="3bb0837e-4947-4629-9175-5c7940436ad2" providerId="ADAL" clId="{672E5775-1B4D-4564-AF11-3E6CE885449A}" dt="2023-05-09T15:11:32.040" v="284" actId="478"/>
          <ac:graphicFrameMkLst>
            <pc:docMk/>
            <pc:sldMk cId="1970063171" sldId="291"/>
            <ac:graphicFrameMk id="3" creationId="{6550D471-C397-DB24-47CB-932E8EFDE912}"/>
          </ac:graphicFrameMkLst>
        </pc:graphicFrameChg>
        <pc:graphicFrameChg chg="add mod">
          <ac:chgData name="Patrick Molligo" userId="3bb0837e-4947-4629-9175-5c7940436ad2" providerId="ADAL" clId="{672E5775-1B4D-4564-AF11-3E6CE885449A}" dt="2023-05-09T15:16:10.770" v="312" actId="1076"/>
          <ac:graphicFrameMkLst>
            <pc:docMk/>
            <pc:sldMk cId="1970063171" sldId="291"/>
            <ac:graphicFrameMk id="4" creationId="{6550D471-C397-DB24-47CB-932E8EFDE912}"/>
          </ac:graphicFrameMkLst>
        </pc:graphicFrameChg>
      </pc:sldChg>
      <pc:sldChg chg="addSp delSp modSp mod">
        <pc:chgData name="Patrick Molligo" userId="3bb0837e-4947-4629-9175-5c7940436ad2" providerId="ADAL" clId="{672E5775-1B4D-4564-AF11-3E6CE885449A}" dt="2023-05-09T17:28:04.381" v="389" actId="20577"/>
        <pc:sldMkLst>
          <pc:docMk/>
          <pc:sldMk cId="1700127592" sldId="292"/>
        </pc:sldMkLst>
        <pc:spChg chg="mod">
          <ac:chgData name="Patrick Molligo" userId="3bb0837e-4947-4629-9175-5c7940436ad2" providerId="ADAL" clId="{672E5775-1B4D-4564-AF11-3E6CE885449A}" dt="2023-05-09T17:28:04.381" v="389" actId="20577"/>
          <ac:spMkLst>
            <pc:docMk/>
            <pc:sldMk cId="1700127592" sldId="292"/>
            <ac:spMk id="2" creationId="{A7CDAD19-0161-BA4D-74EF-AD263B1BD79D}"/>
          </ac:spMkLst>
        </pc:spChg>
        <pc:spChg chg="mod">
          <ac:chgData name="Patrick Molligo" userId="3bb0837e-4947-4629-9175-5c7940436ad2" providerId="ADAL" clId="{672E5775-1B4D-4564-AF11-3E6CE885449A}" dt="2023-05-09T14:23:52.706" v="150"/>
          <ac:spMkLst>
            <pc:docMk/>
            <pc:sldMk cId="1700127592" sldId="292"/>
            <ac:spMk id="3" creationId="{080A3993-7F4B-C3AA-814F-21A7CC4334E1}"/>
          </ac:spMkLst>
        </pc:spChg>
        <pc:spChg chg="mod">
          <ac:chgData name="Patrick Molligo" userId="3bb0837e-4947-4629-9175-5c7940436ad2" providerId="ADAL" clId="{672E5775-1B4D-4564-AF11-3E6CE885449A}" dt="2023-05-09T14:23:52.706" v="150"/>
          <ac:spMkLst>
            <pc:docMk/>
            <pc:sldMk cId="1700127592" sldId="292"/>
            <ac:spMk id="7" creationId="{7838F835-3390-84EE-26C6-27544780D345}"/>
          </ac:spMkLst>
        </pc:spChg>
        <pc:spChg chg="mod">
          <ac:chgData name="Patrick Molligo" userId="3bb0837e-4947-4629-9175-5c7940436ad2" providerId="ADAL" clId="{672E5775-1B4D-4564-AF11-3E6CE885449A}" dt="2023-05-09T15:07:53.040" v="236" actId="20577"/>
          <ac:spMkLst>
            <pc:docMk/>
            <pc:sldMk cId="1700127592" sldId="292"/>
            <ac:spMk id="11" creationId="{DE0B2B11-95FC-6006-3ED1-E7E764BB0184}"/>
          </ac:spMkLst>
        </pc:spChg>
        <pc:spChg chg="mod">
          <ac:chgData name="Patrick Molligo" userId="3bb0837e-4947-4629-9175-5c7940436ad2" providerId="ADAL" clId="{672E5775-1B4D-4564-AF11-3E6CE885449A}" dt="2023-05-09T14:23:52.706" v="150"/>
          <ac:spMkLst>
            <pc:docMk/>
            <pc:sldMk cId="1700127592" sldId="292"/>
            <ac:spMk id="12" creationId="{41648299-68FA-9D79-24C8-DFFBC70D0D4A}"/>
          </ac:spMkLst>
        </pc:spChg>
        <pc:graphicFrameChg chg="add mod">
          <ac:chgData name="Patrick Molligo" userId="3bb0837e-4947-4629-9175-5c7940436ad2" providerId="ADAL" clId="{672E5775-1B4D-4564-AF11-3E6CE885449A}" dt="2023-05-09T17:24:47.509" v="385"/>
          <ac:graphicFrameMkLst>
            <pc:docMk/>
            <pc:sldMk cId="1700127592" sldId="292"/>
            <ac:graphicFrameMk id="4" creationId="{4F1ED542-6A32-9179-7F94-E1F731568BC6}"/>
          </ac:graphicFrameMkLst>
        </pc:graphicFrameChg>
        <pc:graphicFrameChg chg="del">
          <ac:chgData name="Patrick Molligo" userId="3bb0837e-4947-4629-9175-5c7940436ad2" providerId="ADAL" clId="{672E5775-1B4D-4564-AF11-3E6CE885449A}" dt="2023-05-09T14:37:25.321" v="209" actId="478"/>
          <ac:graphicFrameMkLst>
            <pc:docMk/>
            <pc:sldMk cId="1700127592" sldId="292"/>
            <ac:graphicFrameMk id="9" creationId="{4F1ED542-6A32-9179-7F94-E1F731568BC6}"/>
          </ac:graphicFrameMkLst>
        </pc:graphicFrameChg>
      </pc:sldChg>
      <pc:sldChg chg="modSp">
        <pc:chgData name="Patrick Molligo" userId="3bb0837e-4947-4629-9175-5c7940436ad2" providerId="ADAL" clId="{672E5775-1B4D-4564-AF11-3E6CE885449A}" dt="2023-05-09T14:23:52.706" v="150"/>
        <pc:sldMkLst>
          <pc:docMk/>
          <pc:sldMk cId="4052917876" sldId="293"/>
        </pc:sldMkLst>
        <pc:spChg chg="mod">
          <ac:chgData name="Patrick Molligo" userId="3bb0837e-4947-4629-9175-5c7940436ad2" providerId="ADAL" clId="{672E5775-1B4D-4564-AF11-3E6CE885449A}" dt="2023-05-09T14:23:52.706" v="150"/>
          <ac:spMkLst>
            <pc:docMk/>
            <pc:sldMk cId="4052917876" sldId="293"/>
            <ac:spMk id="2" creationId="{A7CDAD19-0161-BA4D-74EF-AD263B1BD79D}"/>
          </ac:spMkLst>
        </pc:spChg>
        <pc:spChg chg="mod">
          <ac:chgData name="Patrick Molligo" userId="3bb0837e-4947-4629-9175-5c7940436ad2" providerId="ADAL" clId="{672E5775-1B4D-4564-AF11-3E6CE885449A}" dt="2023-05-09T14:23:52.706" v="150"/>
          <ac:spMkLst>
            <pc:docMk/>
            <pc:sldMk cId="4052917876" sldId="293"/>
            <ac:spMk id="3" creationId="{1CA24221-7CCA-397D-16FC-85A93FA108A3}"/>
          </ac:spMkLst>
        </pc:spChg>
        <pc:spChg chg="mod">
          <ac:chgData name="Patrick Molligo" userId="3bb0837e-4947-4629-9175-5c7940436ad2" providerId="ADAL" clId="{672E5775-1B4D-4564-AF11-3E6CE885449A}" dt="2023-05-09T14:23:52.706" v="150"/>
          <ac:spMkLst>
            <pc:docMk/>
            <pc:sldMk cId="4052917876" sldId="293"/>
            <ac:spMk id="4" creationId="{4F7B9186-AEFF-3139-FF1D-4222657FD18B}"/>
          </ac:spMkLst>
        </pc:spChg>
        <pc:spChg chg="mod">
          <ac:chgData name="Patrick Molligo" userId="3bb0837e-4947-4629-9175-5c7940436ad2" providerId="ADAL" clId="{672E5775-1B4D-4564-AF11-3E6CE885449A}" dt="2023-05-09T14:23:52.706" v="150"/>
          <ac:spMkLst>
            <pc:docMk/>
            <pc:sldMk cId="4052917876" sldId="293"/>
            <ac:spMk id="7" creationId="{8E8E2F32-6CE0-8074-F92D-2195DF208590}"/>
          </ac:spMkLst>
        </pc:spChg>
        <pc:spChg chg="mod">
          <ac:chgData name="Patrick Molligo" userId="3bb0837e-4947-4629-9175-5c7940436ad2" providerId="ADAL" clId="{672E5775-1B4D-4564-AF11-3E6CE885449A}" dt="2023-05-09T14:23:52.706" v="150"/>
          <ac:spMkLst>
            <pc:docMk/>
            <pc:sldMk cId="4052917876" sldId="293"/>
            <ac:spMk id="13" creationId="{5B228F2B-D344-AC86-CD05-5FC7725E5E33}"/>
          </ac:spMkLst>
        </pc:spChg>
      </pc:sldChg>
      <pc:sldChg chg="modSp">
        <pc:chgData name="Patrick Molligo" userId="3bb0837e-4947-4629-9175-5c7940436ad2" providerId="ADAL" clId="{672E5775-1B4D-4564-AF11-3E6CE885449A}" dt="2023-05-09T14:23:52.706" v="150"/>
        <pc:sldMkLst>
          <pc:docMk/>
          <pc:sldMk cId="1286564088" sldId="294"/>
        </pc:sldMkLst>
        <pc:spChg chg="mod">
          <ac:chgData name="Patrick Molligo" userId="3bb0837e-4947-4629-9175-5c7940436ad2" providerId="ADAL" clId="{672E5775-1B4D-4564-AF11-3E6CE885449A}" dt="2023-05-09T14:23:52.706" v="150"/>
          <ac:spMkLst>
            <pc:docMk/>
            <pc:sldMk cId="1286564088" sldId="294"/>
            <ac:spMk id="2" creationId="{DAAE9549-5C80-8DBF-0028-04FE4BDDDD21}"/>
          </ac:spMkLst>
        </pc:spChg>
        <pc:spChg chg="mod">
          <ac:chgData name="Patrick Molligo" userId="3bb0837e-4947-4629-9175-5c7940436ad2" providerId="ADAL" clId="{672E5775-1B4D-4564-AF11-3E6CE885449A}" dt="2023-05-09T14:23:52.706" v="150"/>
          <ac:spMkLst>
            <pc:docMk/>
            <pc:sldMk cId="1286564088" sldId="294"/>
            <ac:spMk id="4" creationId="{DC42DB87-E277-A1D0-5C30-A86AAC75E742}"/>
          </ac:spMkLst>
        </pc:spChg>
        <pc:spChg chg="mod">
          <ac:chgData name="Patrick Molligo" userId="3bb0837e-4947-4629-9175-5c7940436ad2" providerId="ADAL" clId="{672E5775-1B4D-4564-AF11-3E6CE885449A}" dt="2023-05-09T14:23:52.706" v="150"/>
          <ac:spMkLst>
            <pc:docMk/>
            <pc:sldMk cId="1286564088" sldId="294"/>
            <ac:spMk id="5" creationId="{FD2232ED-D9B0-513D-CE0A-A23B6E1317AC}"/>
          </ac:spMkLst>
        </pc:spChg>
        <pc:spChg chg="mod">
          <ac:chgData name="Patrick Molligo" userId="3bb0837e-4947-4629-9175-5c7940436ad2" providerId="ADAL" clId="{672E5775-1B4D-4564-AF11-3E6CE885449A}" dt="2023-05-09T14:23:52.706" v="150"/>
          <ac:spMkLst>
            <pc:docMk/>
            <pc:sldMk cId="1286564088" sldId="294"/>
            <ac:spMk id="10" creationId="{E146590F-562F-2E47-41E8-EFCA71EB7CF7}"/>
          </ac:spMkLst>
        </pc:spChg>
      </pc:sldChg>
      <pc:sldChg chg="delSp modSp mod">
        <pc:chgData name="Patrick Molligo" userId="3bb0837e-4947-4629-9175-5c7940436ad2" providerId="ADAL" clId="{672E5775-1B4D-4564-AF11-3E6CE885449A}" dt="2023-05-09T19:02:38.301" v="543" actId="478"/>
        <pc:sldMkLst>
          <pc:docMk/>
          <pc:sldMk cId="2354227105" sldId="295"/>
        </pc:sldMkLst>
        <pc:spChg chg="mod">
          <ac:chgData name="Patrick Molligo" userId="3bb0837e-4947-4629-9175-5c7940436ad2" providerId="ADAL" clId="{672E5775-1B4D-4564-AF11-3E6CE885449A}" dt="2023-05-09T14:23:52.706" v="150"/>
          <ac:spMkLst>
            <pc:docMk/>
            <pc:sldMk cId="2354227105" sldId="295"/>
            <ac:spMk id="2" creationId="{B89F3DAD-4157-712F-7AF2-633B7924538A}"/>
          </ac:spMkLst>
        </pc:spChg>
        <pc:spChg chg="mod">
          <ac:chgData name="Patrick Molligo" userId="3bb0837e-4947-4629-9175-5c7940436ad2" providerId="ADAL" clId="{672E5775-1B4D-4564-AF11-3E6CE885449A}" dt="2023-05-09T14:23:52.706" v="150"/>
          <ac:spMkLst>
            <pc:docMk/>
            <pc:sldMk cId="2354227105" sldId="295"/>
            <ac:spMk id="4" creationId="{5F8F08F1-A028-9C3D-FA0D-58427BC0F4DD}"/>
          </ac:spMkLst>
        </pc:spChg>
        <pc:spChg chg="mod">
          <ac:chgData name="Patrick Molligo" userId="3bb0837e-4947-4629-9175-5c7940436ad2" providerId="ADAL" clId="{672E5775-1B4D-4564-AF11-3E6CE885449A}" dt="2023-05-09T14:23:52.706" v="150"/>
          <ac:spMkLst>
            <pc:docMk/>
            <pc:sldMk cId="2354227105" sldId="295"/>
            <ac:spMk id="6" creationId="{758EB480-5701-105F-A83F-24703A4B7479}"/>
          </ac:spMkLst>
        </pc:spChg>
        <pc:spChg chg="del">
          <ac:chgData name="Patrick Molligo" userId="3bb0837e-4947-4629-9175-5c7940436ad2" providerId="ADAL" clId="{672E5775-1B4D-4564-AF11-3E6CE885449A}" dt="2023-05-09T19:02:38.301" v="543" actId="478"/>
          <ac:spMkLst>
            <pc:docMk/>
            <pc:sldMk cId="2354227105" sldId="295"/>
            <ac:spMk id="8" creationId="{9692BF1F-09CC-8F37-F826-B6589FA34465}"/>
          </ac:spMkLst>
        </pc:spChg>
        <pc:spChg chg="mod">
          <ac:chgData name="Patrick Molligo" userId="3bb0837e-4947-4629-9175-5c7940436ad2" providerId="ADAL" clId="{672E5775-1B4D-4564-AF11-3E6CE885449A}" dt="2023-05-09T14:23:52.706" v="150"/>
          <ac:spMkLst>
            <pc:docMk/>
            <pc:sldMk cId="2354227105" sldId="295"/>
            <ac:spMk id="9" creationId="{C401B307-5E23-EC17-D946-BF6FEFA88AA5}"/>
          </ac:spMkLst>
        </pc:spChg>
      </pc:sldChg>
      <pc:sldChg chg="delSp modSp mod">
        <pc:chgData name="Patrick Molligo" userId="3bb0837e-4947-4629-9175-5c7940436ad2" providerId="ADAL" clId="{672E5775-1B4D-4564-AF11-3E6CE885449A}" dt="2023-05-09T19:02:39.636" v="544" actId="478"/>
        <pc:sldMkLst>
          <pc:docMk/>
          <pc:sldMk cId="1435010223" sldId="296"/>
        </pc:sldMkLst>
        <pc:spChg chg="mod">
          <ac:chgData name="Patrick Molligo" userId="3bb0837e-4947-4629-9175-5c7940436ad2" providerId="ADAL" clId="{672E5775-1B4D-4564-AF11-3E6CE885449A}" dt="2023-05-09T14:23:52.706" v="150"/>
          <ac:spMkLst>
            <pc:docMk/>
            <pc:sldMk cId="1435010223" sldId="296"/>
            <ac:spMk id="2" creationId="{B89F3DAD-4157-712F-7AF2-633B7924538A}"/>
          </ac:spMkLst>
        </pc:spChg>
        <pc:spChg chg="mod">
          <ac:chgData name="Patrick Molligo" userId="3bb0837e-4947-4629-9175-5c7940436ad2" providerId="ADAL" clId="{672E5775-1B4D-4564-AF11-3E6CE885449A}" dt="2023-05-09T14:23:52.706" v="150"/>
          <ac:spMkLst>
            <pc:docMk/>
            <pc:sldMk cId="1435010223" sldId="296"/>
            <ac:spMk id="4" creationId="{5F8F08F1-A028-9C3D-FA0D-58427BC0F4DD}"/>
          </ac:spMkLst>
        </pc:spChg>
        <pc:spChg chg="del">
          <ac:chgData name="Patrick Molligo" userId="3bb0837e-4947-4629-9175-5c7940436ad2" providerId="ADAL" clId="{672E5775-1B4D-4564-AF11-3E6CE885449A}" dt="2023-05-09T19:02:39.636" v="544" actId="478"/>
          <ac:spMkLst>
            <pc:docMk/>
            <pc:sldMk cId="1435010223" sldId="296"/>
            <ac:spMk id="7" creationId="{7BBAD23A-8CF8-2275-1860-E4C8C0A918E3}"/>
          </ac:spMkLst>
        </pc:spChg>
        <pc:spChg chg="mod">
          <ac:chgData name="Patrick Molligo" userId="3bb0837e-4947-4629-9175-5c7940436ad2" providerId="ADAL" clId="{672E5775-1B4D-4564-AF11-3E6CE885449A}" dt="2023-05-09T14:23:52.706" v="150"/>
          <ac:spMkLst>
            <pc:docMk/>
            <pc:sldMk cId="1435010223" sldId="296"/>
            <ac:spMk id="9" creationId="{C401B307-5E23-EC17-D946-BF6FEFA88AA5}"/>
          </ac:spMkLst>
        </pc:spChg>
        <pc:spChg chg="mod">
          <ac:chgData name="Patrick Molligo" userId="3bb0837e-4947-4629-9175-5c7940436ad2" providerId="ADAL" clId="{672E5775-1B4D-4564-AF11-3E6CE885449A}" dt="2023-05-09T14:23:52.706" v="150"/>
          <ac:spMkLst>
            <pc:docMk/>
            <pc:sldMk cId="1435010223" sldId="296"/>
            <ac:spMk id="12" creationId="{BBC7D3D5-5B69-C21D-DE2B-F765702348E1}"/>
          </ac:spMkLst>
        </pc:spChg>
      </pc:sldChg>
      <pc:sldChg chg="addSp delSp modSp add mod modAnim">
        <pc:chgData name="Patrick Molligo" userId="3bb0837e-4947-4629-9175-5c7940436ad2" providerId="ADAL" clId="{672E5775-1B4D-4564-AF11-3E6CE885449A}" dt="2023-05-09T19:00:21.331" v="514" actId="14734"/>
        <pc:sldMkLst>
          <pc:docMk/>
          <pc:sldMk cId="445062552" sldId="297"/>
        </pc:sldMkLst>
        <pc:spChg chg="add mod">
          <ac:chgData name="Patrick Molligo" userId="3bb0837e-4947-4629-9175-5c7940436ad2" providerId="ADAL" clId="{672E5775-1B4D-4564-AF11-3E6CE885449A}" dt="2023-05-09T18:52:51.982" v="475" actId="14100"/>
          <ac:spMkLst>
            <pc:docMk/>
            <pc:sldMk cId="445062552" sldId="297"/>
            <ac:spMk id="8" creationId="{D839011C-D847-7EEC-DF02-8BBF422A099C}"/>
          </ac:spMkLst>
        </pc:spChg>
        <pc:spChg chg="mod">
          <ac:chgData name="Patrick Molligo" userId="3bb0837e-4947-4629-9175-5c7940436ad2" providerId="ADAL" clId="{672E5775-1B4D-4564-AF11-3E6CE885449A}" dt="2023-05-09T18:52:35.123" v="470" actId="20577"/>
          <ac:spMkLst>
            <pc:docMk/>
            <pc:sldMk cId="445062552" sldId="297"/>
            <ac:spMk id="19" creationId="{CCC6395B-F0B5-5B7B-1870-08FF8E21CD07}"/>
          </ac:spMkLst>
        </pc:spChg>
        <pc:spChg chg="mod">
          <ac:chgData name="Patrick Molligo" userId="3bb0837e-4947-4629-9175-5c7940436ad2" providerId="ADAL" clId="{672E5775-1B4D-4564-AF11-3E6CE885449A}" dt="2023-05-09T18:53:23.683" v="476" actId="14100"/>
          <ac:spMkLst>
            <pc:docMk/>
            <pc:sldMk cId="445062552" sldId="297"/>
            <ac:spMk id="20" creationId="{339A5CCB-46D1-C1BC-BC30-BE904A127695}"/>
          </ac:spMkLst>
        </pc:spChg>
        <pc:spChg chg="mod">
          <ac:chgData name="Patrick Molligo" userId="3bb0837e-4947-4629-9175-5c7940436ad2" providerId="ADAL" clId="{672E5775-1B4D-4564-AF11-3E6CE885449A}" dt="2023-05-09T18:57:09.175" v="485" actId="1076"/>
          <ac:spMkLst>
            <pc:docMk/>
            <pc:sldMk cId="445062552" sldId="297"/>
            <ac:spMk id="21" creationId="{72E9934B-8A92-9854-C1FE-88E8D4634DC7}"/>
          </ac:spMkLst>
        </pc:spChg>
        <pc:spChg chg="mod">
          <ac:chgData name="Patrick Molligo" userId="3bb0837e-4947-4629-9175-5c7940436ad2" providerId="ADAL" clId="{672E5775-1B4D-4564-AF11-3E6CE885449A}" dt="2023-05-09T18:52:42.921" v="471" actId="1076"/>
          <ac:spMkLst>
            <pc:docMk/>
            <pc:sldMk cId="445062552" sldId="297"/>
            <ac:spMk id="22" creationId="{080706BB-3E46-8585-E100-CE631069046C}"/>
          </ac:spMkLst>
        </pc:spChg>
        <pc:graphicFrameChg chg="add del mod">
          <ac:chgData name="Patrick Molligo" userId="3bb0837e-4947-4629-9175-5c7940436ad2" providerId="ADAL" clId="{672E5775-1B4D-4564-AF11-3E6CE885449A}" dt="2023-05-09T18:36:45.901" v="414" actId="478"/>
          <ac:graphicFrameMkLst>
            <pc:docMk/>
            <pc:sldMk cId="445062552" sldId="297"/>
            <ac:graphicFrameMk id="5" creationId="{FA72250A-1C5D-E1C2-90B3-F2B584838C27}"/>
          </ac:graphicFrameMkLst>
        </pc:graphicFrameChg>
        <pc:graphicFrameChg chg="add mod ord modGraphic">
          <ac:chgData name="Patrick Molligo" userId="3bb0837e-4947-4629-9175-5c7940436ad2" providerId="ADAL" clId="{672E5775-1B4D-4564-AF11-3E6CE885449A}" dt="2023-05-09T19:00:21.331" v="514" actId="14734"/>
          <ac:graphicFrameMkLst>
            <pc:docMk/>
            <pc:sldMk cId="445062552" sldId="297"/>
            <ac:graphicFrameMk id="6" creationId="{2A415A80-4D9E-E830-F601-92C4494D30C8}"/>
          </ac:graphicFrameMkLst>
        </pc:graphicFrameChg>
        <pc:graphicFrameChg chg="del">
          <ac:chgData name="Patrick Molligo" userId="3bb0837e-4947-4629-9175-5c7940436ad2" providerId="ADAL" clId="{672E5775-1B4D-4564-AF11-3E6CE885449A}" dt="2023-05-09T18:30:18.411" v="392" actId="478"/>
          <ac:graphicFrameMkLst>
            <pc:docMk/>
            <pc:sldMk cId="445062552" sldId="297"/>
            <ac:graphicFrameMk id="18" creationId="{A21C83CD-DF48-C6E8-958D-B1AEA1DEC55E}"/>
          </ac:graphicFrameMkLst>
        </pc:graphicFrameChg>
      </pc:sldChg>
      <pc:sldMasterChg chg="modSp mod modSldLayout">
        <pc:chgData name="Patrick Molligo" userId="3bb0837e-4947-4629-9175-5c7940436ad2" providerId="ADAL" clId="{672E5775-1B4D-4564-AF11-3E6CE885449A}" dt="2023-05-09T19:01:22.169" v="533"/>
        <pc:sldMasterMkLst>
          <pc:docMk/>
          <pc:sldMasterMk cId="2393917226" sldId="2147483660"/>
        </pc:sldMasterMkLst>
        <pc:spChg chg="mod">
          <ac:chgData name="Patrick Molligo" userId="3bb0837e-4947-4629-9175-5c7940436ad2" providerId="ADAL" clId="{672E5775-1B4D-4564-AF11-3E6CE885449A}" dt="2023-05-09T19:01:04.945" v="525" actId="20577"/>
          <ac:spMkLst>
            <pc:docMk/>
            <pc:sldMasterMk cId="2393917226" sldId="2147483660"/>
            <ac:spMk id="4" creationId="{00000000-0000-0000-0000-000000000000}"/>
          </ac:spMkLst>
        </pc:spChg>
        <pc:sldLayoutChg chg="addSp delSp modSp mod">
          <pc:chgData name="Patrick Molligo" userId="3bb0837e-4947-4629-9175-5c7940436ad2" providerId="ADAL" clId="{672E5775-1B4D-4564-AF11-3E6CE885449A}" dt="2023-05-09T19:01:13.509" v="527"/>
          <pc:sldLayoutMkLst>
            <pc:docMk/>
            <pc:sldMasterMk cId="2393917226" sldId="2147483660"/>
            <pc:sldLayoutMk cId="2961109766" sldId="2147483661"/>
          </pc:sldLayoutMkLst>
          <pc:spChg chg="del">
            <ac:chgData name="Patrick Molligo" userId="3bb0837e-4947-4629-9175-5c7940436ad2" providerId="ADAL" clId="{672E5775-1B4D-4564-AF11-3E6CE885449A}" dt="2023-05-09T19:01:13.223" v="526" actId="478"/>
            <ac:spMkLst>
              <pc:docMk/>
              <pc:sldMasterMk cId="2393917226" sldId="2147483660"/>
              <pc:sldLayoutMk cId="2961109766" sldId="2147483661"/>
              <ac:spMk id="4" creationId="{00000000-0000-0000-0000-000000000000}"/>
            </ac:spMkLst>
          </pc:spChg>
          <pc:spChg chg="add mod">
            <ac:chgData name="Patrick Molligo" userId="3bb0837e-4947-4629-9175-5c7940436ad2" providerId="ADAL" clId="{672E5775-1B4D-4564-AF11-3E6CE885449A}" dt="2023-05-09T19:01:13.509" v="527"/>
            <ac:spMkLst>
              <pc:docMk/>
              <pc:sldMasterMk cId="2393917226" sldId="2147483660"/>
              <pc:sldLayoutMk cId="2961109766" sldId="2147483661"/>
              <ac:spMk id="10" creationId="{7AE7C3CC-49CE-F17C-1606-A97B0629053E}"/>
            </ac:spMkLst>
          </pc:spChg>
        </pc:sldLayoutChg>
        <pc:sldLayoutChg chg="modSp mod">
          <pc:chgData name="Patrick Molligo" userId="3bb0837e-4947-4629-9175-5c7940436ad2" providerId="ADAL" clId="{672E5775-1B4D-4564-AF11-3E6CE885449A}" dt="2023-05-09T19:00:50.178" v="520" actId="20577"/>
          <pc:sldLayoutMkLst>
            <pc:docMk/>
            <pc:sldMasterMk cId="2393917226" sldId="2147483660"/>
            <pc:sldLayoutMk cId="503975204" sldId="2147483662"/>
          </pc:sldLayoutMkLst>
          <pc:spChg chg="mod">
            <ac:chgData name="Patrick Molligo" userId="3bb0837e-4947-4629-9175-5c7940436ad2" providerId="ADAL" clId="{672E5775-1B4D-4564-AF11-3E6CE885449A}" dt="2023-05-09T19:00:50.178" v="520" actId="20577"/>
            <ac:spMkLst>
              <pc:docMk/>
              <pc:sldMasterMk cId="2393917226" sldId="2147483660"/>
              <pc:sldLayoutMk cId="503975204" sldId="2147483662"/>
              <ac:spMk id="4" creationId="{00000000-0000-0000-0000-000000000000}"/>
            </ac:spMkLst>
          </pc:spChg>
        </pc:sldLayoutChg>
        <pc:sldLayoutChg chg="addSp delSp modSp mod">
          <pc:chgData name="Patrick Molligo" userId="3bb0837e-4947-4629-9175-5c7940436ad2" providerId="ADAL" clId="{672E5775-1B4D-4564-AF11-3E6CE885449A}" dt="2023-05-09T19:01:16.778" v="529"/>
          <pc:sldLayoutMkLst>
            <pc:docMk/>
            <pc:sldMasterMk cId="2393917226" sldId="2147483660"/>
            <pc:sldLayoutMk cId="1425676403" sldId="2147483663"/>
          </pc:sldLayoutMkLst>
          <pc:spChg chg="del">
            <ac:chgData name="Patrick Molligo" userId="3bb0837e-4947-4629-9175-5c7940436ad2" providerId="ADAL" clId="{672E5775-1B4D-4564-AF11-3E6CE885449A}" dt="2023-05-09T19:01:16.558" v="528" actId="478"/>
            <ac:spMkLst>
              <pc:docMk/>
              <pc:sldMasterMk cId="2393917226" sldId="2147483660"/>
              <pc:sldLayoutMk cId="1425676403" sldId="2147483663"/>
              <ac:spMk id="4" creationId="{00000000-0000-0000-0000-000000000000}"/>
            </ac:spMkLst>
          </pc:spChg>
          <pc:spChg chg="add mod">
            <ac:chgData name="Patrick Molligo" userId="3bb0837e-4947-4629-9175-5c7940436ad2" providerId="ADAL" clId="{672E5775-1B4D-4564-AF11-3E6CE885449A}" dt="2023-05-09T19:01:16.778" v="529"/>
            <ac:spMkLst>
              <pc:docMk/>
              <pc:sldMasterMk cId="2393917226" sldId="2147483660"/>
              <pc:sldLayoutMk cId="1425676403" sldId="2147483663"/>
              <ac:spMk id="10" creationId="{68975972-CF46-8CD4-6EE7-5322CDEC560D}"/>
            </ac:spMkLst>
          </pc:spChg>
        </pc:sldLayoutChg>
        <pc:sldLayoutChg chg="addSp delSp modSp mod">
          <pc:chgData name="Patrick Molligo" userId="3bb0837e-4947-4629-9175-5c7940436ad2" providerId="ADAL" clId="{672E5775-1B4D-4564-AF11-3E6CE885449A}" dt="2023-05-09T19:01:19.726" v="531"/>
          <pc:sldLayoutMkLst>
            <pc:docMk/>
            <pc:sldMasterMk cId="2393917226" sldId="2147483660"/>
            <pc:sldLayoutMk cId="3712942535" sldId="2147483664"/>
          </pc:sldLayoutMkLst>
          <pc:spChg chg="add mod">
            <ac:chgData name="Patrick Molligo" userId="3bb0837e-4947-4629-9175-5c7940436ad2" providerId="ADAL" clId="{672E5775-1B4D-4564-AF11-3E6CE885449A}" dt="2023-05-09T19:01:19.726" v="531"/>
            <ac:spMkLst>
              <pc:docMk/>
              <pc:sldMasterMk cId="2393917226" sldId="2147483660"/>
              <pc:sldLayoutMk cId="3712942535" sldId="2147483664"/>
              <ac:spMk id="2" creationId="{9138DD8C-3081-910D-E096-E520640A997C}"/>
            </ac:spMkLst>
          </pc:spChg>
          <pc:spChg chg="del">
            <ac:chgData name="Patrick Molligo" userId="3bb0837e-4947-4629-9175-5c7940436ad2" providerId="ADAL" clId="{672E5775-1B4D-4564-AF11-3E6CE885449A}" dt="2023-05-09T19:01:19.561" v="530" actId="478"/>
            <ac:spMkLst>
              <pc:docMk/>
              <pc:sldMasterMk cId="2393917226" sldId="2147483660"/>
              <pc:sldLayoutMk cId="3712942535" sldId="2147483664"/>
              <ac:spMk id="5" creationId="{00000000-0000-0000-0000-000000000000}"/>
            </ac:spMkLst>
          </pc:spChg>
        </pc:sldLayoutChg>
        <pc:sldLayoutChg chg="addSp delSp modSp mod">
          <pc:chgData name="Patrick Molligo" userId="3bb0837e-4947-4629-9175-5c7940436ad2" providerId="ADAL" clId="{672E5775-1B4D-4564-AF11-3E6CE885449A}" dt="2023-05-09T19:01:22.169" v="533"/>
          <pc:sldLayoutMkLst>
            <pc:docMk/>
            <pc:sldMasterMk cId="2393917226" sldId="2147483660"/>
            <pc:sldLayoutMk cId="2241311556" sldId="2147483665"/>
          </pc:sldLayoutMkLst>
          <pc:spChg chg="add mod">
            <ac:chgData name="Patrick Molligo" userId="3bb0837e-4947-4629-9175-5c7940436ad2" providerId="ADAL" clId="{672E5775-1B4D-4564-AF11-3E6CE885449A}" dt="2023-05-09T19:01:22.169" v="533"/>
            <ac:spMkLst>
              <pc:docMk/>
              <pc:sldMasterMk cId="2393917226" sldId="2147483660"/>
              <pc:sldLayoutMk cId="2241311556" sldId="2147483665"/>
              <ac:spMk id="2" creationId="{9B53903B-E1CE-E38A-F095-26E531E55ECE}"/>
            </ac:spMkLst>
          </pc:spChg>
          <pc:spChg chg="del">
            <ac:chgData name="Patrick Molligo" userId="3bb0837e-4947-4629-9175-5c7940436ad2" providerId="ADAL" clId="{672E5775-1B4D-4564-AF11-3E6CE885449A}" dt="2023-05-09T19:01:22.012" v="532" actId="478"/>
            <ac:spMkLst>
              <pc:docMk/>
              <pc:sldMasterMk cId="2393917226" sldId="2147483660"/>
              <pc:sldLayoutMk cId="2241311556" sldId="2147483665"/>
              <ac:spMk id="7" creationId="{00000000-0000-0000-0000-000000000000}"/>
            </ac:spMkLst>
          </pc:spChg>
        </pc:sldLayoutChg>
      </pc:sldMasterChg>
    </pc:docChg>
  </pc:docChgLst>
  <pc:docChgLst>
    <pc:chgData name="Patrick Molligo" userId="3bb0837e-4947-4629-9175-5c7940436ad2" providerId="ADAL" clId="{2A791C14-08D6-4CCB-9CC0-ABC6091C39C4}"/>
    <pc:docChg chg="modSld">
      <pc:chgData name="Patrick Molligo" userId="3bb0837e-4947-4629-9175-5c7940436ad2" providerId="ADAL" clId="{2A791C14-08D6-4CCB-9CC0-ABC6091C39C4}" dt="2023-08-16T21:41:23.940" v="112" actId="20577"/>
      <pc:docMkLst>
        <pc:docMk/>
      </pc:docMkLst>
      <pc:sldChg chg="modSp mod">
        <pc:chgData name="Patrick Molligo" userId="3bb0837e-4947-4629-9175-5c7940436ad2" providerId="ADAL" clId="{2A791C14-08D6-4CCB-9CC0-ABC6091C39C4}" dt="2023-08-16T21:41:23.940" v="112" actId="20577"/>
        <pc:sldMkLst>
          <pc:docMk/>
          <pc:sldMk cId="349852564" sldId="256"/>
        </pc:sldMkLst>
        <pc:spChg chg="mod">
          <ac:chgData name="Patrick Molligo" userId="3bb0837e-4947-4629-9175-5c7940436ad2" providerId="ADAL" clId="{2A791C14-08D6-4CCB-9CC0-ABC6091C39C4}" dt="2023-08-16T21:41:18.276" v="110" actId="14100"/>
          <ac:spMkLst>
            <pc:docMk/>
            <pc:sldMk cId="349852564" sldId="256"/>
            <ac:spMk id="2" creationId="{76291A4A-1768-368F-629D-944CE894698A}"/>
          </ac:spMkLst>
        </pc:spChg>
        <pc:spChg chg="mod">
          <ac:chgData name="Patrick Molligo" userId="3bb0837e-4947-4629-9175-5c7940436ad2" providerId="ADAL" clId="{2A791C14-08D6-4CCB-9CC0-ABC6091C39C4}" dt="2023-08-16T21:41:23.940" v="112" actId="20577"/>
          <ac:spMkLst>
            <pc:docMk/>
            <pc:sldMk cId="349852564" sldId="256"/>
            <ac:spMk id="3" creationId="{ADC3A071-3C33-E626-4B4F-6C99F181CC81}"/>
          </ac:spMkLst>
        </pc:spChg>
      </pc:sldChg>
    </pc:docChg>
  </pc:docChgLst>
  <pc:docChgLst>
    <pc:chgData name="Patrick Molligo" userId="3bb0837e-4947-4629-9175-5c7940436ad2" providerId="ADAL" clId="{B25597F9-3380-45E9-BD4C-06F768EB679A}"/>
    <pc:docChg chg="undo custSel modSld">
      <pc:chgData name="Patrick Molligo" userId="3bb0837e-4947-4629-9175-5c7940436ad2" providerId="ADAL" clId="{B25597F9-3380-45E9-BD4C-06F768EB679A}" dt="2023-10-31T19:58:07.985" v="89" actId="20577"/>
      <pc:docMkLst>
        <pc:docMk/>
      </pc:docMkLst>
      <pc:sldChg chg="addSp delSp modSp mod">
        <pc:chgData name="Patrick Molligo" userId="3bb0837e-4947-4629-9175-5c7940436ad2" providerId="ADAL" clId="{B25597F9-3380-45E9-BD4C-06F768EB679A}" dt="2023-10-31T19:58:07.985" v="89" actId="20577"/>
        <pc:sldMkLst>
          <pc:docMk/>
          <pc:sldMk cId="1420031260" sldId="327"/>
        </pc:sldMkLst>
        <pc:spChg chg="del">
          <ac:chgData name="Patrick Molligo" userId="3bb0837e-4947-4629-9175-5c7940436ad2" providerId="ADAL" clId="{B25597F9-3380-45E9-BD4C-06F768EB679A}" dt="2023-10-31T19:53:18.707" v="0" actId="478"/>
          <ac:spMkLst>
            <pc:docMk/>
            <pc:sldMk cId="1420031260" sldId="327"/>
            <ac:spMk id="11" creationId="{ABDA3751-409F-0EEF-76FF-6E0F41EC7D37}"/>
          </ac:spMkLst>
        </pc:spChg>
        <pc:graphicFrameChg chg="add mod modGraphic">
          <ac:chgData name="Patrick Molligo" userId="3bb0837e-4947-4629-9175-5c7940436ad2" providerId="ADAL" clId="{B25597F9-3380-45E9-BD4C-06F768EB679A}" dt="2023-10-31T19:58:07.985" v="89" actId="20577"/>
          <ac:graphicFrameMkLst>
            <pc:docMk/>
            <pc:sldMk cId="1420031260" sldId="327"/>
            <ac:graphicFrameMk id="5" creationId="{81C6C030-44CC-15A0-D0CC-DCE112AE33F7}"/>
          </ac:graphicFrameMkLst>
        </pc:graphicFrameChg>
      </pc:sldChg>
    </pc:docChg>
  </pc:docChgLst>
  <pc:docChgLst>
    <pc:chgData name="Patrick Molligo" userId="3bb0837e-4947-4629-9175-5c7940436ad2" providerId="ADAL" clId="{216BD09B-C8D2-4ACD-9151-9E8142254C4C}"/>
    <pc:docChg chg="undo custSel addSld delSld modSld sldOrd">
      <pc:chgData name="Patrick Molligo" userId="3bb0837e-4947-4629-9175-5c7940436ad2" providerId="ADAL" clId="{216BD09B-C8D2-4ACD-9151-9E8142254C4C}" dt="2023-10-31T19:02:54.795" v="824" actId="20577"/>
      <pc:docMkLst>
        <pc:docMk/>
      </pc:docMkLst>
      <pc:sldChg chg="modSp mod">
        <pc:chgData name="Patrick Molligo" userId="3bb0837e-4947-4629-9175-5c7940436ad2" providerId="ADAL" clId="{216BD09B-C8D2-4ACD-9151-9E8142254C4C}" dt="2023-10-31T05:05:22.615" v="11" actId="20577"/>
        <pc:sldMkLst>
          <pc:docMk/>
          <pc:sldMk cId="349852564" sldId="256"/>
        </pc:sldMkLst>
        <pc:spChg chg="mod">
          <ac:chgData name="Patrick Molligo" userId="3bb0837e-4947-4629-9175-5c7940436ad2" providerId="ADAL" clId="{216BD09B-C8D2-4ACD-9151-9E8142254C4C}" dt="2023-10-31T05:04:42.473" v="0"/>
          <ac:spMkLst>
            <pc:docMk/>
            <pc:sldMk cId="349852564" sldId="256"/>
            <ac:spMk id="2" creationId="{76291A4A-1768-368F-629D-944CE894698A}"/>
          </ac:spMkLst>
        </pc:spChg>
        <pc:spChg chg="mod">
          <ac:chgData name="Patrick Molligo" userId="3bb0837e-4947-4629-9175-5c7940436ad2" providerId="ADAL" clId="{216BD09B-C8D2-4ACD-9151-9E8142254C4C}" dt="2023-10-31T05:05:22.615" v="11" actId="20577"/>
          <ac:spMkLst>
            <pc:docMk/>
            <pc:sldMk cId="349852564" sldId="256"/>
            <ac:spMk id="3" creationId="{ADC3A071-3C33-E626-4B4F-6C99F181CC81}"/>
          </ac:spMkLst>
        </pc:spChg>
      </pc:sldChg>
      <pc:sldChg chg="add">
        <pc:chgData name="Patrick Molligo" userId="3bb0837e-4947-4629-9175-5c7940436ad2" providerId="ADAL" clId="{216BD09B-C8D2-4ACD-9151-9E8142254C4C}" dt="2023-10-31T18:20:33.671" v="382"/>
        <pc:sldMkLst>
          <pc:docMk/>
          <pc:sldMk cId="4113640855" sldId="258"/>
        </pc:sldMkLst>
      </pc:sldChg>
      <pc:sldChg chg="ord">
        <pc:chgData name="Patrick Molligo" userId="3bb0837e-4947-4629-9175-5c7940436ad2" providerId="ADAL" clId="{216BD09B-C8D2-4ACD-9151-9E8142254C4C}" dt="2023-10-31T14:23:14.816" v="55"/>
        <pc:sldMkLst>
          <pc:docMk/>
          <pc:sldMk cId="3482449966" sldId="260"/>
        </pc:sldMkLst>
      </pc:sldChg>
      <pc:sldChg chg="del">
        <pc:chgData name="Patrick Molligo" userId="3bb0837e-4947-4629-9175-5c7940436ad2" providerId="ADAL" clId="{216BD09B-C8D2-4ACD-9151-9E8142254C4C}" dt="2023-10-31T06:31:02.647" v="13" actId="47"/>
        <pc:sldMkLst>
          <pc:docMk/>
          <pc:sldMk cId="4144446268" sldId="262"/>
        </pc:sldMkLst>
      </pc:sldChg>
      <pc:sldChg chg="ord">
        <pc:chgData name="Patrick Molligo" userId="3bb0837e-4947-4629-9175-5c7940436ad2" providerId="ADAL" clId="{216BD09B-C8D2-4ACD-9151-9E8142254C4C}" dt="2023-10-31T06:36:47.233" v="23"/>
        <pc:sldMkLst>
          <pc:docMk/>
          <pc:sldMk cId="1837072187" sldId="263"/>
        </pc:sldMkLst>
      </pc:sldChg>
      <pc:sldChg chg="ord">
        <pc:chgData name="Patrick Molligo" userId="3bb0837e-4947-4629-9175-5c7940436ad2" providerId="ADAL" clId="{216BD09B-C8D2-4ACD-9151-9E8142254C4C}" dt="2023-10-31T06:36:56.270" v="25"/>
        <pc:sldMkLst>
          <pc:docMk/>
          <pc:sldMk cId="919009066" sldId="264"/>
        </pc:sldMkLst>
      </pc:sldChg>
      <pc:sldChg chg="del">
        <pc:chgData name="Patrick Molligo" userId="3bb0837e-4947-4629-9175-5c7940436ad2" providerId="ADAL" clId="{216BD09B-C8D2-4ACD-9151-9E8142254C4C}" dt="2023-10-31T06:38:51.460" v="35" actId="47"/>
        <pc:sldMkLst>
          <pc:docMk/>
          <pc:sldMk cId="4149703356" sldId="273"/>
        </pc:sldMkLst>
      </pc:sldChg>
      <pc:sldChg chg="ord">
        <pc:chgData name="Patrick Molligo" userId="3bb0837e-4947-4629-9175-5c7940436ad2" providerId="ADAL" clId="{216BD09B-C8D2-4ACD-9151-9E8142254C4C}" dt="2023-10-31T17:41:44.763" v="375"/>
        <pc:sldMkLst>
          <pc:docMk/>
          <pc:sldMk cId="2320125099" sldId="286"/>
        </pc:sldMkLst>
      </pc:sldChg>
      <pc:sldChg chg="ord">
        <pc:chgData name="Patrick Molligo" userId="3bb0837e-4947-4629-9175-5c7940436ad2" providerId="ADAL" clId="{216BD09B-C8D2-4ACD-9151-9E8142254C4C}" dt="2023-10-31T14:23:08.453" v="53"/>
        <pc:sldMkLst>
          <pc:docMk/>
          <pc:sldMk cId="2203537074" sldId="287"/>
        </pc:sldMkLst>
      </pc:sldChg>
      <pc:sldChg chg="modSp setBg">
        <pc:chgData name="Patrick Molligo" userId="3bb0837e-4947-4629-9175-5c7940436ad2" providerId="ADAL" clId="{216BD09B-C8D2-4ACD-9151-9E8142254C4C}" dt="2023-10-31T16:56:02.868" v="195"/>
        <pc:sldMkLst>
          <pc:docMk/>
          <pc:sldMk cId="1700127592" sldId="292"/>
        </pc:sldMkLst>
        <pc:graphicFrameChg chg="mod">
          <ac:chgData name="Patrick Molligo" userId="3bb0837e-4947-4629-9175-5c7940436ad2" providerId="ADAL" clId="{216BD09B-C8D2-4ACD-9151-9E8142254C4C}" dt="2023-10-31T16:55:42.168" v="192"/>
          <ac:graphicFrameMkLst>
            <pc:docMk/>
            <pc:sldMk cId="1700127592" sldId="292"/>
            <ac:graphicFrameMk id="4" creationId="{4F1ED542-6A32-9179-7F94-E1F731568BC6}"/>
          </ac:graphicFrameMkLst>
        </pc:graphicFrameChg>
      </pc:sldChg>
      <pc:sldChg chg="ord">
        <pc:chgData name="Patrick Molligo" userId="3bb0837e-4947-4629-9175-5c7940436ad2" providerId="ADAL" clId="{216BD09B-C8D2-4ACD-9151-9E8142254C4C}" dt="2023-10-31T17:41:54.090" v="377"/>
        <pc:sldMkLst>
          <pc:docMk/>
          <pc:sldMk cId="1286564088" sldId="294"/>
        </pc:sldMkLst>
      </pc:sldChg>
      <pc:sldChg chg="del">
        <pc:chgData name="Patrick Molligo" userId="3bb0837e-4947-4629-9175-5c7940436ad2" providerId="ADAL" clId="{216BD09B-C8D2-4ACD-9151-9E8142254C4C}" dt="2023-10-31T06:38:22.825" v="34" actId="47"/>
        <pc:sldMkLst>
          <pc:docMk/>
          <pc:sldMk cId="2354227105" sldId="295"/>
        </pc:sldMkLst>
      </pc:sldChg>
      <pc:sldChg chg="del">
        <pc:chgData name="Patrick Molligo" userId="3bb0837e-4947-4629-9175-5c7940436ad2" providerId="ADAL" clId="{216BD09B-C8D2-4ACD-9151-9E8142254C4C}" dt="2023-10-31T06:38:22.825" v="34" actId="47"/>
        <pc:sldMkLst>
          <pc:docMk/>
          <pc:sldMk cId="1435010223" sldId="296"/>
        </pc:sldMkLst>
      </pc:sldChg>
      <pc:sldChg chg="addSp delSp modSp mod">
        <pc:chgData name="Patrick Molligo" userId="3bb0837e-4947-4629-9175-5c7940436ad2" providerId="ADAL" clId="{216BD09B-C8D2-4ACD-9151-9E8142254C4C}" dt="2023-10-31T18:49:43.263" v="446" actId="1076"/>
        <pc:sldMkLst>
          <pc:docMk/>
          <pc:sldMk cId="3144448643" sldId="298"/>
        </pc:sldMkLst>
        <pc:spChg chg="mod">
          <ac:chgData name="Patrick Molligo" userId="3bb0837e-4947-4629-9175-5c7940436ad2" providerId="ADAL" clId="{216BD09B-C8D2-4ACD-9151-9E8142254C4C}" dt="2023-10-31T18:49:37.650" v="443" actId="20577"/>
          <ac:spMkLst>
            <pc:docMk/>
            <pc:sldMk cId="3144448643" sldId="298"/>
            <ac:spMk id="2" creationId="{0A6CDB6E-E80D-0A83-F8AE-ED7DE0B7914A}"/>
          </ac:spMkLst>
        </pc:spChg>
        <pc:spChg chg="add mod">
          <ac:chgData name="Patrick Molligo" userId="3bb0837e-4947-4629-9175-5c7940436ad2" providerId="ADAL" clId="{216BD09B-C8D2-4ACD-9151-9E8142254C4C}" dt="2023-10-31T17:43:00.852" v="380" actId="478"/>
          <ac:spMkLst>
            <pc:docMk/>
            <pc:sldMk cId="3144448643" sldId="298"/>
            <ac:spMk id="6" creationId="{FEB0F201-C0A0-882E-F062-626368DAE334}"/>
          </ac:spMkLst>
        </pc:spChg>
        <pc:spChg chg="del">
          <ac:chgData name="Patrick Molligo" userId="3bb0837e-4947-4629-9175-5c7940436ad2" providerId="ADAL" clId="{216BD09B-C8D2-4ACD-9151-9E8142254C4C}" dt="2023-10-31T17:43:01.979" v="381" actId="478"/>
          <ac:spMkLst>
            <pc:docMk/>
            <pc:sldMk cId="3144448643" sldId="298"/>
            <ac:spMk id="11" creationId="{B8FF381B-5A2C-169E-DCC5-562F12894844}"/>
          </ac:spMkLst>
        </pc:spChg>
        <pc:picChg chg="add mod">
          <ac:chgData name="Patrick Molligo" userId="3bb0837e-4947-4629-9175-5c7940436ad2" providerId="ADAL" clId="{216BD09B-C8D2-4ACD-9151-9E8142254C4C}" dt="2023-10-31T18:49:43.263" v="446" actId="1076"/>
          <ac:picMkLst>
            <pc:docMk/>
            <pc:sldMk cId="3144448643" sldId="298"/>
            <ac:picMk id="9" creationId="{603E8F9F-3647-E312-6C8C-3F1ACBEE5B6D}"/>
          </ac:picMkLst>
        </pc:picChg>
        <pc:picChg chg="del">
          <ac:chgData name="Patrick Molligo" userId="3bb0837e-4947-4629-9175-5c7940436ad2" providerId="ADAL" clId="{216BD09B-C8D2-4ACD-9151-9E8142254C4C}" dt="2023-10-31T17:43:00.852" v="380" actId="478"/>
          <ac:picMkLst>
            <pc:docMk/>
            <pc:sldMk cId="3144448643" sldId="298"/>
            <ac:picMk id="10" creationId="{86C198E2-C0B7-0BCE-0C64-6E38B5168042}"/>
          </ac:picMkLst>
        </pc:picChg>
      </pc:sldChg>
      <pc:sldChg chg="del">
        <pc:chgData name="Patrick Molligo" userId="3bb0837e-4947-4629-9175-5c7940436ad2" providerId="ADAL" clId="{216BD09B-C8D2-4ACD-9151-9E8142254C4C}" dt="2023-10-31T06:31:43.026" v="14" actId="47"/>
        <pc:sldMkLst>
          <pc:docMk/>
          <pc:sldMk cId="1641537362" sldId="299"/>
        </pc:sldMkLst>
      </pc:sldChg>
      <pc:sldChg chg="modSp mod ord">
        <pc:chgData name="Patrick Molligo" userId="3bb0837e-4947-4629-9175-5c7940436ad2" providerId="ADAL" clId="{216BD09B-C8D2-4ACD-9151-9E8142254C4C}" dt="2023-10-31T19:02:05.592" v="762" actId="6549"/>
        <pc:sldMkLst>
          <pc:docMk/>
          <pc:sldMk cId="3522108690" sldId="300"/>
        </pc:sldMkLst>
        <pc:spChg chg="mod">
          <ac:chgData name="Patrick Molligo" userId="3bb0837e-4947-4629-9175-5c7940436ad2" providerId="ADAL" clId="{216BD09B-C8D2-4ACD-9151-9E8142254C4C}" dt="2023-10-31T06:43:38.170" v="46"/>
          <ac:spMkLst>
            <pc:docMk/>
            <pc:sldMk cId="3522108690" sldId="300"/>
            <ac:spMk id="2" creationId="{8267083D-3C27-C4D7-A245-336BB3BC1235}"/>
          </ac:spMkLst>
        </pc:spChg>
        <pc:spChg chg="mod">
          <ac:chgData name="Patrick Molligo" userId="3bb0837e-4947-4629-9175-5c7940436ad2" providerId="ADAL" clId="{216BD09B-C8D2-4ACD-9151-9E8142254C4C}" dt="2023-10-31T19:02:05.592" v="762" actId="6549"/>
          <ac:spMkLst>
            <pc:docMk/>
            <pc:sldMk cId="3522108690" sldId="300"/>
            <ac:spMk id="3" creationId="{DE69BE28-5234-81EC-494F-FD9CA13D36AC}"/>
          </ac:spMkLst>
        </pc:spChg>
      </pc:sldChg>
      <pc:sldChg chg="ord">
        <pc:chgData name="Patrick Molligo" userId="3bb0837e-4947-4629-9175-5c7940436ad2" providerId="ADAL" clId="{216BD09B-C8D2-4ACD-9151-9E8142254C4C}" dt="2023-10-31T06:44:03.740" v="49"/>
        <pc:sldMkLst>
          <pc:docMk/>
          <pc:sldMk cId="3656267308" sldId="301"/>
        </pc:sldMkLst>
      </pc:sldChg>
      <pc:sldChg chg="ord">
        <pc:chgData name="Patrick Molligo" userId="3bb0837e-4947-4629-9175-5c7940436ad2" providerId="ADAL" clId="{216BD09B-C8D2-4ACD-9151-9E8142254C4C}" dt="2023-10-31T14:23:03.480" v="51"/>
        <pc:sldMkLst>
          <pc:docMk/>
          <pc:sldMk cId="2996591017" sldId="302"/>
        </pc:sldMkLst>
      </pc:sldChg>
      <pc:sldChg chg="modSp mod ord">
        <pc:chgData name="Patrick Molligo" userId="3bb0837e-4947-4629-9175-5c7940436ad2" providerId="ADAL" clId="{216BD09B-C8D2-4ACD-9151-9E8142254C4C}" dt="2023-10-31T19:02:54.795" v="824" actId="20577"/>
        <pc:sldMkLst>
          <pc:docMk/>
          <pc:sldMk cId="82948858" sldId="303"/>
        </pc:sldMkLst>
        <pc:spChg chg="mod">
          <ac:chgData name="Patrick Molligo" userId="3bb0837e-4947-4629-9175-5c7940436ad2" providerId="ADAL" clId="{216BD09B-C8D2-4ACD-9151-9E8142254C4C}" dt="2023-10-31T06:40:35.732" v="43"/>
          <ac:spMkLst>
            <pc:docMk/>
            <pc:sldMk cId="82948858" sldId="303"/>
            <ac:spMk id="2" creationId="{8267083D-3C27-C4D7-A245-336BB3BC1235}"/>
          </ac:spMkLst>
        </pc:spChg>
        <pc:spChg chg="mod">
          <ac:chgData name="Patrick Molligo" userId="3bb0837e-4947-4629-9175-5c7940436ad2" providerId="ADAL" clId="{216BD09B-C8D2-4ACD-9151-9E8142254C4C}" dt="2023-10-31T19:02:54.795" v="824" actId="20577"/>
          <ac:spMkLst>
            <pc:docMk/>
            <pc:sldMk cId="82948858" sldId="303"/>
            <ac:spMk id="3" creationId="{DE69BE28-5234-81EC-494F-FD9CA13D36AC}"/>
          </ac:spMkLst>
        </pc:spChg>
      </pc:sldChg>
      <pc:sldChg chg="del">
        <pc:chgData name="Patrick Molligo" userId="3bb0837e-4947-4629-9175-5c7940436ad2" providerId="ADAL" clId="{216BD09B-C8D2-4ACD-9151-9E8142254C4C}" dt="2023-10-31T06:39:12.643" v="37" actId="47"/>
        <pc:sldMkLst>
          <pc:docMk/>
          <pc:sldMk cId="3314565922" sldId="304"/>
        </pc:sldMkLst>
      </pc:sldChg>
      <pc:sldChg chg="modSp mod">
        <pc:chgData name="Patrick Molligo" userId="3bb0837e-4947-4629-9175-5c7940436ad2" providerId="ADAL" clId="{216BD09B-C8D2-4ACD-9151-9E8142254C4C}" dt="2023-10-31T16:51:53.053" v="158" actId="20577"/>
        <pc:sldMkLst>
          <pc:docMk/>
          <pc:sldMk cId="1309058445" sldId="305"/>
        </pc:sldMkLst>
        <pc:spChg chg="mod">
          <ac:chgData name="Patrick Molligo" userId="3bb0837e-4947-4629-9175-5c7940436ad2" providerId="ADAL" clId="{216BD09B-C8D2-4ACD-9151-9E8142254C4C}" dt="2023-10-31T16:51:53.053" v="158" actId="20577"/>
          <ac:spMkLst>
            <pc:docMk/>
            <pc:sldMk cId="1309058445" sldId="305"/>
            <ac:spMk id="5" creationId="{C137F3AF-4DDA-B02A-545D-93B428C29E00}"/>
          </ac:spMkLst>
        </pc:spChg>
      </pc:sldChg>
      <pc:sldChg chg="addSp delSp modSp mod ord">
        <pc:chgData name="Patrick Molligo" userId="3bb0837e-4947-4629-9175-5c7940436ad2" providerId="ADAL" clId="{216BD09B-C8D2-4ACD-9151-9E8142254C4C}" dt="2023-10-31T18:57:37.284" v="510"/>
        <pc:sldMkLst>
          <pc:docMk/>
          <pc:sldMk cId="492637273" sldId="306"/>
        </pc:sldMkLst>
        <pc:spChg chg="mod">
          <ac:chgData name="Patrick Molligo" userId="3bb0837e-4947-4629-9175-5c7940436ad2" providerId="ADAL" clId="{216BD09B-C8D2-4ACD-9151-9E8142254C4C}" dt="2023-10-31T18:57:30.569" v="508" actId="20577"/>
          <ac:spMkLst>
            <pc:docMk/>
            <pc:sldMk cId="492637273" sldId="306"/>
            <ac:spMk id="2" creationId="{3910DD82-F058-3FEB-4670-03278FDE1CFB}"/>
          </ac:spMkLst>
        </pc:spChg>
        <pc:spChg chg="add mod">
          <ac:chgData name="Patrick Molligo" userId="3bb0837e-4947-4629-9175-5c7940436ad2" providerId="ADAL" clId="{216BD09B-C8D2-4ACD-9151-9E8142254C4C}" dt="2023-10-31T17:42:54.780" v="378" actId="478"/>
          <ac:spMkLst>
            <pc:docMk/>
            <pc:sldMk cId="492637273" sldId="306"/>
            <ac:spMk id="7" creationId="{22700062-FF2A-BD07-9CF0-86698E09D68F}"/>
          </ac:spMkLst>
        </pc:spChg>
        <pc:spChg chg="del">
          <ac:chgData name="Patrick Molligo" userId="3bb0837e-4947-4629-9175-5c7940436ad2" providerId="ADAL" clId="{216BD09B-C8D2-4ACD-9151-9E8142254C4C}" dt="2023-10-31T17:42:58.776" v="379" actId="478"/>
          <ac:spMkLst>
            <pc:docMk/>
            <pc:sldMk cId="492637273" sldId="306"/>
            <ac:spMk id="9" creationId="{34CE9A24-6E8A-1CFE-E889-A008345B70CC}"/>
          </ac:spMkLst>
        </pc:spChg>
        <pc:picChg chg="del">
          <ac:chgData name="Patrick Molligo" userId="3bb0837e-4947-4629-9175-5c7940436ad2" providerId="ADAL" clId="{216BD09B-C8D2-4ACD-9151-9E8142254C4C}" dt="2023-10-31T17:42:54.780" v="378" actId="478"/>
          <ac:picMkLst>
            <pc:docMk/>
            <pc:sldMk cId="492637273" sldId="306"/>
            <ac:picMk id="8" creationId="{A25B6FE2-3E9C-37C1-24D1-EB0BB116FE20}"/>
          </ac:picMkLst>
        </pc:picChg>
        <pc:picChg chg="add mod">
          <ac:chgData name="Patrick Molligo" userId="3bb0837e-4947-4629-9175-5c7940436ad2" providerId="ADAL" clId="{216BD09B-C8D2-4ACD-9151-9E8142254C4C}" dt="2023-10-31T18:57:14.967" v="451" actId="1076"/>
          <ac:picMkLst>
            <pc:docMk/>
            <pc:sldMk cId="492637273" sldId="306"/>
            <ac:picMk id="11" creationId="{056636AC-DB9A-9757-5B6B-7F24FC543C19}"/>
          </ac:picMkLst>
        </pc:picChg>
      </pc:sldChg>
      <pc:sldChg chg="del">
        <pc:chgData name="Patrick Molligo" userId="3bb0837e-4947-4629-9175-5c7940436ad2" providerId="ADAL" clId="{216BD09B-C8D2-4ACD-9151-9E8142254C4C}" dt="2023-10-31T06:35:17.839" v="18" actId="47"/>
        <pc:sldMkLst>
          <pc:docMk/>
          <pc:sldMk cId="298138515" sldId="307"/>
        </pc:sldMkLst>
      </pc:sldChg>
      <pc:sldChg chg="del">
        <pc:chgData name="Patrick Molligo" userId="3bb0837e-4947-4629-9175-5c7940436ad2" providerId="ADAL" clId="{216BD09B-C8D2-4ACD-9151-9E8142254C4C}" dt="2023-10-31T06:35:12.743" v="16" actId="47"/>
        <pc:sldMkLst>
          <pc:docMk/>
          <pc:sldMk cId="2058978382" sldId="308"/>
        </pc:sldMkLst>
      </pc:sldChg>
      <pc:sldChg chg="del">
        <pc:chgData name="Patrick Molligo" userId="3bb0837e-4947-4629-9175-5c7940436ad2" providerId="ADAL" clId="{216BD09B-C8D2-4ACD-9151-9E8142254C4C}" dt="2023-10-31T06:35:15.675" v="17" actId="47"/>
        <pc:sldMkLst>
          <pc:docMk/>
          <pc:sldMk cId="4110486467" sldId="309"/>
        </pc:sldMkLst>
      </pc:sldChg>
      <pc:sldChg chg="modSp del ord">
        <pc:chgData name="Patrick Molligo" userId="3bb0837e-4947-4629-9175-5c7940436ad2" providerId="ADAL" clId="{216BD09B-C8D2-4ACD-9151-9E8142254C4C}" dt="2023-10-31T18:57:54.756" v="511" actId="47"/>
        <pc:sldMkLst>
          <pc:docMk/>
          <pc:sldMk cId="1243810517" sldId="312"/>
        </pc:sldMkLst>
        <pc:spChg chg="mod">
          <ac:chgData name="Patrick Molligo" userId="3bb0837e-4947-4629-9175-5c7940436ad2" providerId="ADAL" clId="{216BD09B-C8D2-4ACD-9151-9E8142254C4C}" dt="2023-10-31T16:57:30.924" v="248" actId="6549"/>
          <ac:spMkLst>
            <pc:docMk/>
            <pc:sldMk cId="1243810517" sldId="312"/>
            <ac:spMk id="6" creationId="{7924B4E2-7B57-1CE6-9B03-4624E872E93B}"/>
          </ac:spMkLst>
        </pc:spChg>
      </pc:sldChg>
      <pc:sldChg chg="del">
        <pc:chgData name="Patrick Molligo" userId="3bb0837e-4947-4629-9175-5c7940436ad2" providerId="ADAL" clId="{216BD09B-C8D2-4ACD-9151-9E8142254C4C}" dt="2023-10-31T06:39:05.835" v="36" actId="47"/>
        <pc:sldMkLst>
          <pc:docMk/>
          <pc:sldMk cId="3355581132" sldId="313"/>
        </pc:sldMkLst>
      </pc:sldChg>
      <pc:sldChg chg="del">
        <pc:chgData name="Patrick Molligo" userId="3bb0837e-4947-4629-9175-5c7940436ad2" providerId="ADAL" clId="{216BD09B-C8D2-4ACD-9151-9E8142254C4C}" dt="2023-10-31T06:38:22.825" v="34" actId="47"/>
        <pc:sldMkLst>
          <pc:docMk/>
          <pc:sldMk cId="330546069" sldId="314"/>
        </pc:sldMkLst>
      </pc:sldChg>
      <pc:sldChg chg="add del ord">
        <pc:chgData name="Patrick Molligo" userId="3bb0837e-4947-4629-9175-5c7940436ad2" providerId="ADAL" clId="{216BD09B-C8D2-4ACD-9151-9E8142254C4C}" dt="2023-10-31T06:43:42.373" v="47" actId="47"/>
        <pc:sldMkLst>
          <pc:docMk/>
          <pc:sldMk cId="1858854046" sldId="315"/>
        </pc:sldMkLst>
      </pc:sldChg>
      <pc:sldChg chg="add">
        <pc:chgData name="Patrick Molligo" userId="3bb0837e-4947-4629-9175-5c7940436ad2" providerId="ADAL" clId="{216BD09B-C8D2-4ACD-9151-9E8142254C4C}" dt="2023-10-31T06:34:48.863" v="15"/>
        <pc:sldMkLst>
          <pc:docMk/>
          <pc:sldMk cId="2080813331" sldId="316"/>
        </pc:sldMkLst>
      </pc:sldChg>
      <pc:sldChg chg="add">
        <pc:chgData name="Patrick Molligo" userId="3bb0837e-4947-4629-9175-5c7940436ad2" providerId="ADAL" clId="{216BD09B-C8D2-4ACD-9151-9E8142254C4C}" dt="2023-10-31T06:39:44.767" v="40"/>
        <pc:sldMkLst>
          <pc:docMk/>
          <pc:sldMk cId="2759450918" sldId="317"/>
        </pc:sldMkLst>
      </pc:sldChg>
      <pc:sldChg chg="addSp delSp modSp add mod setBg delAnim">
        <pc:chgData name="Patrick Molligo" userId="3bb0837e-4947-4629-9175-5c7940436ad2" providerId="ADAL" clId="{216BD09B-C8D2-4ACD-9151-9E8142254C4C}" dt="2023-10-31T16:50:30.791" v="123" actId="1037"/>
        <pc:sldMkLst>
          <pc:docMk/>
          <pc:sldMk cId="61433280" sldId="318"/>
        </pc:sldMkLst>
        <pc:spChg chg="add del mod">
          <ac:chgData name="Patrick Molligo" userId="3bb0837e-4947-4629-9175-5c7940436ad2" providerId="ADAL" clId="{216BD09B-C8D2-4ACD-9151-9E8142254C4C}" dt="2023-10-31T16:48:47.618" v="85" actId="478"/>
          <ac:spMkLst>
            <pc:docMk/>
            <pc:sldMk cId="61433280" sldId="318"/>
            <ac:spMk id="2" creationId="{A7CDAD19-0161-BA4D-74EF-AD263B1BD79D}"/>
          </ac:spMkLst>
        </pc:spChg>
        <pc:spChg chg="mod">
          <ac:chgData name="Patrick Molligo" userId="3bb0837e-4947-4629-9175-5c7940436ad2" providerId="ADAL" clId="{216BD09B-C8D2-4ACD-9151-9E8142254C4C}" dt="2023-10-31T16:48:44.129" v="83" actId="26606"/>
          <ac:spMkLst>
            <pc:docMk/>
            <pc:sldMk cId="61433280" sldId="318"/>
            <ac:spMk id="3" creationId="{CAA7F032-CE3C-6D4F-7EFF-B3B79D0D7437}"/>
          </ac:spMkLst>
        </pc:spChg>
        <pc:spChg chg="mod">
          <ac:chgData name="Patrick Molligo" userId="3bb0837e-4947-4629-9175-5c7940436ad2" providerId="ADAL" clId="{216BD09B-C8D2-4ACD-9151-9E8142254C4C}" dt="2023-10-31T16:48:44.129" v="83" actId="26606"/>
          <ac:spMkLst>
            <pc:docMk/>
            <pc:sldMk cId="61433280" sldId="318"/>
            <ac:spMk id="4" creationId="{308C829D-D2BD-44D6-6F4F-F43BCAACE246}"/>
          </ac:spMkLst>
        </pc:spChg>
        <pc:spChg chg="mod">
          <ac:chgData name="Patrick Molligo" userId="3bb0837e-4947-4629-9175-5c7940436ad2" providerId="ADAL" clId="{216BD09B-C8D2-4ACD-9151-9E8142254C4C}" dt="2023-10-31T16:50:30.791" v="123" actId="1037"/>
          <ac:spMkLst>
            <pc:docMk/>
            <pc:sldMk cId="61433280" sldId="318"/>
            <ac:spMk id="5" creationId="{ED6BACAE-8608-5E84-183D-F9282F32C92D}"/>
          </ac:spMkLst>
        </pc:spChg>
        <pc:spChg chg="del mod">
          <ac:chgData name="Patrick Molligo" userId="3bb0837e-4947-4629-9175-5c7940436ad2" providerId="ADAL" clId="{216BD09B-C8D2-4ACD-9151-9E8142254C4C}" dt="2023-10-31T16:47:40.260" v="61" actId="478"/>
          <ac:spMkLst>
            <pc:docMk/>
            <pc:sldMk cId="61433280" sldId="318"/>
            <ac:spMk id="6" creationId="{7924B4E2-7B57-1CE6-9B03-4624E872E93B}"/>
          </ac:spMkLst>
        </pc:spChg>
        <pc:spChg chg="add del mod ord">
          <ac:chgData name="Patrick Molligo" userId="3bb0837e-4947-4629-9175-5c7940436ad2" providerId="ADAL" clId="{216BD09B-C8D2-4ACD-9151-9E8142254C4C}" dt="2023-10-31T16:48:46.560" v="84" actId="478"/>
          <ac:spMkLst>
            <pc:docMk/>
            <pc:sldMk cId="61433280" sldId="318"/>
            <ac:spMk id="8" creationId="{7501C5DB-8933-990F-E312-4E0EB595FF1A}"/>
          </ac:spMkLst>
        </pc:spChg>
        <pc:spChg chg="add del mod">
          <ac:chgData name="Patrick Molligo" userId="3bb0837e-4947-4629-9175-5c7940436ad2" providerId="ADAL" clId="{216BD09B-C8D2-4ACD-9151-9E8142254C4C}" dt="2023-10-31T16:48:43.795" v="82" actId="478"/>
          <ac:spMkLst>
            <pc:docMk/>
            <pc:sldMk cId="61433280" sldId="318"/>
            <ac:spMk id="12" creationId="{BC100197-48FF-1F7A-A499-B15B52B88E1E}"/>
          </ac:spMkLst>
        </pc:spChg>
        <pc:spChg chg="add del mod">
          <ac:chgData name="Patrick Molligo" userId="3bb0837e-4947-4629-9175-5c7940436ad2" providerId="ADAL" clId="{216BD09B-C8D2-4ACD-9151-9E8142254C4C}" dt="2023-10-31T16:48:43.641" v="81" actId="478"/>
          <ac:spMkLst>
            <pc:docMk/>
            <pc:sldMk cId="61433280" sldId="318"/>
            <ac:spMk id="14" creationId="{64108BBD-BC66-C399-D31B-0EC59E14A70C}"/>
          </ac:spMkLst>
        </pc:spChg>
        <pc:spChg chg="add del mod">
          <ac:chgData name="Patrick Molligo" userId="3bb0837e-4947-4629-9175-5c7940436ad2" providerId="ADAL" clId="{216BD09B-C8D2-4ACD-9151-9E8142254C4C}" dt="2023-10-31T16:48:48.815" v="86" actId="478"/>
          <ac:spMkLst>
            <pc:docMk/>
            <pc:sldMk cId="61433280" sldId="318"/>
            <ac:spMk id="16" creationId="{C566C8D1-9AFA-7830-29A1-3DFD038FD1FA}"/>
          </ac:spMkLst>
        </pc:spChg>
        <pc:spChg chg="add del">
          <ac:chgData name="Patrick Molligo" userId="3bb0837e-4947-4629-9175-5c7940436ad2" providerId="ADAL" clId="{216BD09B-C8D2-4ACD-9151-9E8142254C4C}" dt="2023-10-31T16:49:02.632" v="90" actId="478"/>
          <ac:spMkLst>
            <pc:docMk/>
            <pc:sldMk cId="61433280" sldId="318"/>
            <ac:spMk id="19" creationId="{CCC6395B-F0B5-5B7B-1870-08FF8E21CD07}"/>
          </ac:spMkLst>
        </pc:spChg>
        <pc:spChg chg="add del">
          <ac:chgData name="Patrick Molligo" userId="3bb0837e-4947-4629-9175-5c7940436ad2" providerId="ADAL" clId="{216BD09B-C8D2-4ACD-9151-9E8142254C4C}" dt="2023-10-31T16:48:09.349" v="65" actId="26606"/>
          <ac:spMkLst>
            <pc:docMk/>
            <pc:sldMk cId="61433280" sldId="318"/>
            <ac:spMk id="24" creationId="{10162E77-11AD-44A7-84EC-40C59EEFBD2E}"/>
          </ac:spMkLst>
        </pc:spChg>
        <pc:spChg chg="add del">
          <ac:chgData name="Patrick Molligo" userId="3bb0837e-4947-4629-9175-5c7940436ad2" providerId="ADAL" clId="{216BD09B-C8D2-4ACD-9151-9E8142254C4C}" dt="2023-10-31T16:48:09.349" v="65" actId="26606"/>
          <ac:spMkLst>
            <pc:docMk/>
            <pc:sldMk cId="61433280" sldId="318"/>
            <ac:spMk id="28" creationId="{6329CBCE-21AE-419D-AC1F-8ACF510A6670}"/>
          </ac:spMkLst>
        </pc:spChg>
        <pc:spChg chg="add del">
          <ac:chgData name="Patrick Molligo" userId="3bb0837e-4947-4629-9175-5c7940436ad2" providerId="ADAL" clId="{216BD09B-C8D2-4ACD-9151-9E8142254C4C}" dt="2023-10-31T16:48:09.349" v="65" actId="26606"/>
          <ac:spMkLst>
            <pc:docMk/>
            <pc:sldMk cId="61433280" sldId="318"/>
            <ac:spMk id="30" creationId="{FF2DA012-1414-493D-888F-5D99D0BDA322}"/>
          </ac:spMkLst>
        </pc:spChg>
        <pc:spChg chg="add del">
          <ac:chgData name="Patrick Molligo" userId="3bb0837e-4947-4629-9175-5c7940436ad2" providerId="ADAL" clId="{216BD09B-C8D2-4ACD-9151-9E8142254C4C}" dt="2023-10-31T16:48:44.129" v="83" actId="26606"/>
          <ac:spMkLst>
            <pc:docMk/>
            <pc:sldMk cId="61433280" sldId="318"/>
            <ac:spMk id="32" creationId="{284B70D5-875B-433D-BDBD-1522A85D6C1D}"/>
          </ac:spMkLst>
        </pc:spChg>
        <pc:spChg chg="add del">
          <ac:chgData name="Patrick Molligo" userId="3bb0837e-4947-4629-9175-5c7940436ad2" providerId="ADAL" clId="{216BD09B-C8D2-4ACD-9151-9E8142254C4C}" dt="2023-10-31T16:48:44.129" v="83" actId="26606"/>
          <ac:spMkLst>
            <pc:docMk/>
            <pc:sldMk cId="61433280" sldId="318"/>
            <ac:spMk id="34" creationId="{1E299956-A9E7-4FC1-A0B1-D590CA9730E8}"/>
          </ac:spMkLst>
        </pc:spChg>
        <pc:spChg chg="add del">
          <ac:chgData name="Patrick Molligo" userId="3bb0837e-4947-4629-9175-5c7940436ad2" providerId="ADAL" clId="{216BD09B-C8D2-4ACD-9151-9E8142254C4C}" dt="2023-10-31T16:48:44.129" v="83" actId="26606"/>
          <ac:spMkLst>
            <pc:docMk/>
            <pc:sldMk cId="61433280" sldId="318"/>
            <ac:spMk id="35" creationId="{17FC539C-B783-4B03-9F9E-D13430F3F64F}"/>
          </ac:spMkLst>
        </pc:spChg>
        <pc:picChg chg="add mod ord">
          <ac:chgData name="Patrick Molligo" userId="3bb0837e-4947-4629-9175-5c7940436ad2" providerId="ADAL" clId="{216BD09B-C8D2-4ACD-9151-9E8142254C4C}" dt="2023-10-31T16:50:28.793" v="121" actId="1036"/>
          <ac:picMkLst>
            <pc:docMk/>
            <pc:sldMk cId="61433280" sldId="318"/>
            <ac:picMk id="10" creationId="{02085CD8-FF16-DBF3-CA30-C78311DE08C5}"/>
          </ac:picMkLst>
        </pc:picChg>
        <pc:cxnChg chg="add del">
          <ac:chgData name="Patrick Molligo" userId="3bb0837e-4947-4629-9175-5c7940436ad2" providerId="ADAL" clId="{216BD09B-C8D2-4ACD-9151-9E8142254C4C}" dt="2023-10-31T16:48:09.349" v="65" actId="26606"/>
          <ac:cxnSpMkLst>
            <pc:docMk/>
            <pc:sldMk cId="61433280" sldId="318"/>
            <ac:cxnSpMk id="26" creationId="{5AB158E9-1B40-4CD6-95F0-95CA11DF7B7A}"/>
          </ac:cxnSpMkLst>
        </pc:cxnChg>
        <pc:cxnChg chg="add del">
          <ac:chgData name="Patrick Molligo" userId="3bb0837e-4947-4629-9175-5c7940436ad2" providerId="ADAL" clId="{216BD09B-C8D2-4ACD-9151-9E8142254C4C}" dt="2023-10-31T16:48:44.129" v="83" actId="26606"/>
          <ac:cxnSpMkLst>
            <pc:docMk/>
            <pc:sldMk cId="61433280" sldId="318"/>
            <ac:cxnSpMk id="33" creationId="{C947DF4A-614C-4B4C-8B80-E5B9D8E8CFED}"/>
          </ac:cxnSpMkLst>
        </pc:cxnChg>
      </pc:sldChg>
      <pc:sldChg chg="add del">
        <pc:chgData name="Patrick Molligo" userId="3bb0837e-4947-4629-9175-5c7940436ad2" providerId="ADAL" clId="{216BD09B-C8D2-4ACD-9151-9E8142254C4C}" dt="2023-10-31T16:57:42.108" v="251" actId="47"/>
        <pc:sldMkLst>
          <pc:docMk/>
          <pc:sldMk cId="3850391477" sldId="319"/>
        </pc:sldMkLst>
      </pc:sldChg>
      <pc:sldChg chg="addSp delSp modSp add mod">
        <pc:chgData name="Patrick Molligo" userId="3bb0837e-4947-4629-9175-5c7940436ad2" providerId="ADAL" clId="{216BD09B-C8D2-4ACD-9151-9E8142254C4C}" dt="2023-10-31T16:50:02.011" v="98" actId="1076"/>
        <pc:sldMkLst>
          <pc:docMk/>
          <pc:sldMk cId="4188245242" sldId="320"/>
        </pc:sldMkLst>
        <pc:picChg chg="add mod">
          <ac:chgData name="Patrick Molligo" userId="3bb0837e-4947-4629-9175-5c7940436ad2" providerId="ADAL" clId="{216BD09B-C8D2-4ACD-9151-9E8142254C4C}" dt="2023-10-31T16:50:02.011" v="98" actId="1076"/>
          <ac:picMkLst>
            <pc:docMk/>
            <pc:sldMk cId="4188245242" sldId="320"/>
            <ac:picMk id="6" creationId="{237EEA48-EECF-9E56-EAD2-DF8FE999D221}"/>
          </ac:picMkLst>
        </pc:picChg>
        <pc:picChg chg="del">
          <ac:chgData name="Patrick Molligo" userId="3bb0837e-4947-4629-9175-5c7940436ad2" providerId="ADAL" clId="{216BD09B-C8D2-4ACD-9151-9E8142254C4C}" dt="2023-10-31T16:49:39.956" v="92" actId="478"/>
          <ac:picMkLst>
            <pc:docMk/>
            <pc:sldMk cId="4188245242" sldId="320"/>
            <ac:picMk id="10" creationId="{02085CD8-FF16-DBF3-CA30-C78311DE08C5}"/>
          </ac:picMkLst>
        </pc:picChg>
      </pc:sldChg>
      <pc:sldChg chg="addSp delSp modSp add mod">
        <pc:chgData name="Patrick Molligo" userId="3bb0837e-4947-4629-9175-5c7940436ad2" providerId="ADAL" clId="{216BD09B-C8D2-4ACD-9151-9E8142254C4C}" dt="2023-10-31T16:56:55.708" v="243" actId="20577"/>
        <pc:sldMkLst>
          <pc:docMk/>
          <pc:sldMk cId="2391341362" sldId="321"/>
        </pc:sldMkLst>
        <pc:spChg chg="mod">
          <ac:chgData name="Patrick Molligo" userId="3bb0837e-4947-4629-9175-5c7940436ad2" providerId="ADAL" clId="{216BD09B-C8D2-4ACD-9151-9E8142254C4C}" dt="2023-10-31T16:56:55.708" v="243" actId="20577"/>
          <ac:spMkLst>
            <pc:docMk/>
            <pc:sldMk cId="2391341362" sldId="321"/>
            <ac:spMk id="2" creationId="{A7CDAD19-0161-BA4D-74EF-AD263B1BD79D}"/>
          </ac:spMkLst>
        </pc:spChg>
        <pc:graphicFrameChg chg="del">
          <ac:chgData name="Patrick Molligo" userId="3bb0837e-4947-4629-9175-5c7940436ad2" providerId="ADAL" clId="{216BD09B-C8D2-4ACD-9151-9E8142254C4C}" dt="2023-10-31T16:53:29.227" v="160" actId="478"/>
          <ac:graphicFrameMkLst>
            <pc:docMk/>
            <pc:sldMk cId="2391341362" sldId="321"/>
            <ac:graphicFrameMk id="4" creationId="{4F1ED542-6A32-9179-7F94-E1F731568BC6}"/>
          </ac:graphicFrameMkLst>
        </pc:graphicFrameChg>
        <pc:graphicFrameChg chg="add mod">
          <ac:chgData name="Patrick Molligo" userId="3bb0837e-4947-4629-9175-5c7940436ad2" providerId="ADAL" clId="{216BD09B-C8D2-4ACD-9151-9E8142254C4C}" dt="2023-10-31T16:56:18.824" v="196"/>
          <ac:graphicFrameMkLst>
            <pc:docMk/>
            <pc:sldMk cId="2391341362" sldId="321"/>
            <ac:graphicFrameMk id="6" creationId="{4F1ED542-6A32-9179-7F94-E1F731568BC6}"/>
          </ac:graphicFrameMkLst>
        </pc:graphicFrameChg>
      </pc:sldChg>
      <pc:sldChg chg="addSp delSp add del mod">
        <pc:chgData name="Patrick Molligo" userId="3bb0837e-4947-4629-9175-5c7940436ad2" providerId="ADAL" clId="{216BD09B-C8D2-4ACD-9151-9E8142254C4C}" dt="2023-10-31T17:22:36.532" v="260" actId="47"/>
        <pc:sldMkLst>
          <pc:docMk/>
          <pc:sldMk cId="3171163120" sldId="322"/>
        </pc:sldMkLst>
        <pc:picChg chg="del">
          <ac:chgData name="Patrick Molligo" userId="3bb0837e-4947-4629-9175-5c7940436ad2" providerId="ADAL" clId="{216BD09B-C8D2-4ACD-9151-9E8142254C4C}" dt="2023-10-31T17:22:15.572" v="253" actId="478"/>
          <ac:picMkLst>
            <pc:docMk/>
            <pc:sldMk cId="3171163120" sldId="322"/>
            <ac:picMk id="6" creationId="{237EEA48-EECF-9E56-EAD2-DF8FE999D221}"/>
          </ac:picMkLst>
        </pc:picChg>
        <pc:picChg chg="add del">
          <ac:chgData name="Patrick Molligo" userId="3bb0837e-4947-4629-9175-5c7940436ad2" providerId="ADAL" clId="{216BD09B-C8D2-4ACD-9151-9E8142254C4C}" dt="2023-10-31T17:22:35" v="259" actId="21"/>
          <ac:picMkLst>
            <pc:docMk/>
            <pc:sldMk cId="3171163120" sldId="322"/>
            <ac:picMk id="7" creationId="{9E3A3036-FAAD-3A68-BCCF-04EE62F09901}"/>
          </ac:picMkLst>
        </pc:picChg>
      </pc:sldChg>
      <pc:sldChg chg="addSp delSp modSp add mod ord">
        <pc:chgData name="Patrick Molligo" userId="3bb0837e-4947-4629-9175-5c7940436ad2" providerId="ADAL" clId="{216BD09B-C8D2-4ACD-9151-9E8142254C4C}" dt="2023-10-31T17:24:13.023" v="308" actId="21"/>
        <pc:sldMkLst>
          <pc:docMk/>
          <pc:sldMk cId="863151759" sldId="323"/>
        </pc:sldMkLst>
        <pc:spChg chg="mod">
          <ac:chgData name="Patrick Molligo" userId="3bb0837e-4947-4629-9175-5c7940436ad2" providerId="ADAL" clId="{216BD09B-C8D2-4ACD-9151-9E8142254C4C}" dt="2023-10-31T17:23:04.530" v="296" actId="20577"/>
          <ac:spMkLst>
            <pc:docMk/>
            <pc:sldMk cId="863151759" sldId="323"/>
            <ac:spMk id="2" creationId="{0A6CDB6E-E80D-0A83-F8AE-ED7DE0B7914A}"/>
          </ac:spMkLst>
        </pc:spChg>
        <pc:spChg chg="del">
          <ac:chgData name="Patrick Molligo" userId="3bb0837e-4947-4629-9175-5c7940436ad2" providerId="ADAL" clId="{216BD09B-C8D2-4ACD-9151-9E8142254C4C}" dt="2023-10-31T17:22:28.005" v="256" actId="478"/>
          <ac:spMkLst>
            <pc:docMk/>
            <pc:sldMk cId="863151759" sldId="323"/>
            <ac:spMk id="5" creationId="{C137F3AF-4DDA-B02A-545D-93B428C29E00}"/>
          </ac:spMkLst>
        </pc:spChg>
        <pc:spChg chg="add mod">
          <ac:chgData name="Patrick Molligo" userId="3bb0837e-4947-4629-9175-5c7940436ad2" providerId="ADAL" clId="{216BD09B-C8D2-4ACD-9151-9E8142254C4C}" dt="2023-10-31T17:22:28.005" v="256" actId="478"/>
          <ac:spMkLst>
            <pc:docMk/>
            <pc:sldMk cId="863151759" sldId="323"/>
            <ac:spMk id="7" creationId="{DE14C77A-D392-6150-A840-E769BEA876F9}"/>
          </ac:spMkLst>
        </pc:spChg>
        <pc:picChg chg="add mod">
          <ac:chgData name="Patrick Molligo" userId="3bb0837e-4947-4629-9175-5c7940436ad2" providerId="ADAL" clId="{216BD09B-C8D2-4ACD-9151-9E8142254C4C}" dt="2023-10-31T17:23:56.245" v="302" actId="1076"/>
          <ac:picMkLst>
            <pc:docMk/>
            <pc:sldMk cId="863151759" sldId="323"/>
            <ac:picMk id="9" creationId="{67109888-027D-2231-760A-CA8B892ED6C8}"/>
          </ac:picMkLst>
        </pc:picChg>
        <pc:picChg chg="add del mod">
          <ac:chgData name="Patrick Molligo" userId="3bb0837e-4947-4629-9175-5c7940436ad2" providerId="ADAL" clId="{216BD09B-C8D2-4ACD-9151-9E8142254C4C}" dt="2023-10-31T17:24:13.023" v="308" actId="21"/>
          <ac:picMkLst>
            <pc:docMk/>
            <pc:sldMk cId="863151759" sldId="323"/>
            <ac:picMk id="10" creationId="{0C9AE302-0633-713B-1F4C-862346E73222}"/>
          </ac:picMkLst>
        </pc:picChg>
      </pc:sldChg>
      <pc:sldChg chg="addSp delSp modSp add mod">
        <pc:chgData name="Patrick Molligo" userId="3bb0837e-4947-4629-9175-5c7940436ad2" providerId="ADAL" clId="{216BD09B-C8D2-4ACD-9151-9E8142254C4C}" dt="2023-10-31T17:24:15.020" v="309"/>
        <pc:sldMkLst>
          <pc:docMk/>
          <pc:sldMk cId="1742016920" sldId="324"/>
        </pc:sldMkLst>
        <pc:spChg chg="del">
          <ac:chgData name="Patrick Molligo" userId="3bb0837e-4947-4629-9175-5c7940436ad2" providerId="ADAL" clId="{216BD09B-C8D2-4ACD-9151-9E8142254C4C}" dt="2023-10-31T17:23:46.762" v="299" actId="22"/>
          <ac:spMkLst>
            <pc:docMk/>
            <pc:sldMk cId="1742016920" sldId="324"/>
            <ac:spMk id="7" creationId="{DE14C77A-D392-6150-A840-E769BEA876F9}"/>
          </ac:spMkLst>
        </pc:spChg>
        <pc:spChg chg="add mod">
          <ac:chgData name="Patrick Molligo" userId="3bb0837e-4947-4629-9175-5c7940436ad2" providerId="ADAL" clId="{216BD09B-C8D2-4ACD-9151-9E8142254C4C}" dt="2023-10-31T17:23:58.696" v="303" actId="21"/>
          <ac:spMkLst>
            <pc:docMk/>
            <pc:sldMk cId="1742016920" sldId="324"/>
            <ac:spMk id="11" creationId="{ABDA3751-409F-0EEF-76FF-6E0F41EC7D37}"/>
          </ac:spMkLst>
        </pc:spChg>
        <pc:picChg chg="add del mod ord">
          <ac:chgData name="Patrick Molligo" userId="3bb0837e-4947-4629-9175-5c7940436ad2" providerId="ADAL" clId="{216BD09B-C8D2-4ACD-9151-9E8142254C4C}" dt="2023-10-31T17:23:58.696" v="303" actId="21"/>
          <ac:picMkLst>
            <pc:docMk/>
            <pc:sldMk cId="1742016920" sldId="324"/>
            <ac:picMk id="6" creationId="{AC9DA6C3-724E-49A5-C0BF-43736CB5463C}"/>
          </ac:picMkLst>
        </pc:picChg>
        <pc:picChg chg="del">
          <ac:chgData name="Patrick Molligo" userId="3bb0837e-4947-4629-9175-5c7940436ad2" providerId="ADAL" clId="{216BD09B-C8D2-4ACD-9151-9E8142254C4C}" dt="2023-10-31T17:23:28.078" v="298" actId="478"/>
          <ac:picMkLst>
            <pc:docMk/>
            <pc:sldMk cId="1742016920" sldId="324"/>
            <ac:picMk id="9" creationId="{67109888-027D-2231-760A-CA8B892ED6C8}"/>
          </ac:picMkLst>
        </pc:picChg>
        <pc:picChg chg="add mod">
          <ac:chgData name="Patrick Molligo" userId="3bb0837e-4947-4629-9175-5c7940436ad2" providerId="ADAL" clId="{216BD09B-C8D2-4ACD-9151-9E8142254C4C}" dt="2023-10-31T17:24:15.020" v="309"/>
          <ac:picMkLst>
            <pc:docMk/>
            <pc:sldMk cId="1742016920" sldId="324"/>
            <ac:picMk id="12" creationId="{385077BB-28BA-EA5C-75D8-F894DDFD87F4}"/>
          </ac:picMkLst>
        </pc:picChg>
      </pc:sldChg>
      <pc:sldChg chg="addSp delSp modSp add mod">
        <pc:chgData name="Patrick Molligo" userId="3bb0837e-4947-4629-9175-5c7940436ad2" providerId="ADAL" clId="{216BD09B-C8D2-4ACD-9151-9E8142254C4C}" dt="2023-10-31T17:40:10.032" v="373" actId="1076"/>
        <pc:sldMkLst>
          <pc:docMk/>
          <pc:sldMk cId="1710444325" sldId="325"/>
        </pc:sldMkLst>
        <pc:spChg chg="mod">
          <ac:chgData name="Patrick Molligo" userId="3bb0837e-4947-4629-9175-5c7940436ad2" providerId="ADAL" clId="{216BD09B-C8D2-4ACD-9151-9E8142254C4C}" dt="2023-10-31T17:39:20.838" v="356" actId="20577"/>
          <ac:spMkLst>
            <pc:docMk/>
            <pc:sldMk cId="1710444325" sldId="325"/>
            <ac:spMk id="2" creationId="{0A6CDB6E-E80D-0A83-F8AE-ED7DE0B7914A}"/>
          </ac:spMkLst>
        </pc:spChg>
        <pc:picChg chg="add del mod ord">
          <ac:chgData name="Patrick Molligo" userId="3bb0837e-4947-4629-9175-5c7940436ad2" providerId="ADAL" clId="{216BD09B-C8D2-4ACD-9151-9E8142254C4C}" dt="2023-10-31T17:39:56.921" v="367" actId="478"/>
          <ac:picMkLst>
            <pc:docMk/>
            <pc:sldMk cId="1710444325" sldId="325"/>
            <ac:picMk id="6" creationId="{564BEF95-1F1F-2147-E504-31C7A898921A}"/>
          </ac:picMkLst>
        </pc:picChg>
        <pc:picChg chg="add mod">
          <ac:chgData name="Patrick Molligo" userId="3bb0837e-4947-4629-9175-5c7940436ad2" providerId="ADAL" clId="{216BD09B-C8D2-4ACD-9151-9E8142254C4C}" dt="2023-10-31T17:40:10.032" v="373" actId="1076"/>
          <ac:picMkLst>
            <pc:docMk/>
            <pc:sldMk cId="1710444325" sldId="325"/>
            <ac:picMk id="9" creationId="{CA8B9781-7550-C33D-6ED4-C22C5782D5D5}"/>
          </ac:picMkLst>
        </pc:picChg>
        <pc:picChg chg="del">
          <ac:chgData name="Patrick Molligo" userId="3bb0837e-4947-4629-9175-5c7940436ad2" providerId="ADAL" clId="{216BD09B-C8D2-4ACD-9151-9E8142254C4C}" dt="2023-10-31T17:39:22.749" v="357" actId="478"/>
          <ac:picMkLst>
            <pc:docMk/>
            <pc:sldMk cId="1710444325" sldId="325"/>
            <ac:picMk id="12" creationId="{385077BB-28BA-EA5C-75D8-F894DDFD87F4}"/>
          </ac:picMkLst>
        </pc:picChg>
      </pc:sldChg>
      <pc:sldChg chg="add">
        <pc:chgData name="Patrick Molligo" userId="3bb0837e-4947-4629-9175-5c7940436ad2" providerId="ADAL" clId="{216BD09B-C8D2-4ACD-9151-9E8142254C4C}" dt="2023-10-31T17:39:44.441" v="366" actId="2890"/>
        <pc:sldMkLst>
          <pc:docMk/>
          <pc:sldMk cId="1046524631" sldId="326"/>
        </pc:sldMkLst>
      </pc:sldChg>
      <pc:sldChg chg="delSp modSp add mod">
        <pc:chgData name="Patrick Molligo" userId="3bb0837e-4947-4629-9175-5c7940436ad2" providerId="ADAL" clId="{216BD09B-C8D2-4ACD-9151-9E8142254C4C}" dt="2023-10-31T18:58:23.876" v="541" actId="20577"/>
        <pc:sldMkLst>
          <pc:docMk/>
          <pc:sldMk cId="1420031260" sldId="327"/>
        </pc:sldMkLst>
        <pc:spChg chg="mod">
          <ac:chgData name="Patrick Molligo" userId="3bb0837e-4947-4629-9175-5c7940436ad2" providerId="ADAL" clId="{216BD09B-C8D2-4ACD-9151-9E8142254C4C}" dt="2023-10-31T18:58:23.876" v="541" actId="20577"/>
          <ac:spMkLst>
            <pc:docMk/>
            <pc:sldMk cId="1420031260" sldId="327"/>
            <ac:spMk id="2" creationId="{0A6CDB6E-E80D-0A83-F8AE-ED7DE0B7914A}"/>
          </ac:spMkLst>
        </pc:spChg>
        <pc:picChg chg="del">
          <ac:chgData name="Patrick Molligo" userId="3bb0837e-4947-4629-9175-5c7940436ad2" providerId="ADAL" clId="{216BD09B-C8D2-4ACD-9151-9E8142254C4C}" dt="2023-10-31T18:58:14.465" v="513" actId="478"/>
          <ac:picMkLst>
            <pc:docMk/>
            <pc:sldMk cId="1420031260" sldId="327"/>
            <ac:picMk id="6" creationId="{564BEF95-1F1F-2147-E504-31C7A898921A}"/>
          </ac:picMkLst>
        </pc:picChg>
      </pc:sldChg>
    </pc:docChg>
  </pc:docChgLst>
  <pc:docChgLst>
    <pc:chgData name="Patrick Molligo" userId="3bb0837e-4947-4629-9175-5c7940436ad2" providerId="ADAL" clId="{67C7848D-26F7-45F1-9574-69753446C9EF}"/>
    <pc:docChg chg="undo redo custSel mod addSld delSld modSld sldOrd modMainMaster modNotesMaster modHandout">
      <pc:chgData name="Patrick Molligo" userId="3bb0837e-4947-4629-9175-5c7940436ad2" providerId="ADAL" clId="{67C7848D-26F7-45F1-9574-69753446C9EF}" dt="2023-04-10T18:01:28.197" v="9928"/>
      <pc:docMkLst>
        <pc:docMk/>
      </pc:docMkLst>
      <pc:sldChg chg="addSp delSp modSp mod setBg delDesignElem modNotes">
        <pc:chgData name="Patrick Molligo" userId="3bb0837e-4947-4629-9175-5c7940436ad2" providerId="ADAL" clId="{67C7848D-26F7-45F1-9574-69753446C9EF}" dt="2023-04-10T18:01:19.060" v="9925" actId="478"/>
        <pc:sldMkLst>
          <pc:docMk/>
          <pc:sldMk cId="349852564" sldId="256"/>
        </pc:sldMkLst>
        <pc:spChg chg="mod">
          <ac:chgData name="Patrick Molligo" userId="3bb0837e-4947-4629-9175-5c7940436ad2" providerId="ADAL" clId="{67C7848D-26F7-45F1-9574-69753446C9EF}" dt="2023-04-10T17:23:28.215" v="9369" actId="20577"/>
          <ac:spMkLst>
            <pc:docMk/>
            <pc:sldMk cId="349852564" sldId="256"/>
            <ac:spMk id="2" creationId="{76291A4A-1768-368F-629D-944CE894698A}"/>
          </ac:spMkLst>
        </pc:spChg>
        <pc:spChg chg="mod">
          <ac:chgData name="Patrick Molligo" userId="3bb0837e-4947-4629-9175-5c7940436ad2" providerId="ADAL" clId="{67C7848D-26F7-45F1-9574-69753446C9EF}" dt="2023-04-10T17:23:28.782" v="9373" actId="20577"/>
          <ac:spMkLst>
            <pc:docMk/>
            <pc:sldMk cId="349852564" sldId="256"/>
            <ac:spMk id="3" creationId="{ADC3A071-3C33-E626-4B4F-6C99F181CC81}"/>
          </ac:spMkLst>
        </pc:spChg>
        <pc:spChg chg="add del">
          <ac:chgData name="Patrick Molligo" userId="3bb0837e-4947-4629-9175-5c7940436ad2" providerId="ADAL" clId="{67C7848D-26F7-45F1-9574-69753446C9EF}" dt="2023-04-04T15:22:45.931" v="425"/>
          <ac:spMkLst>
            <pc:docMk/>
            <pc:sldMk cId="349852564" sldId="256"/>
            <ac:spMk id="8" creationId="{BAD76F3E-3A97-486B-B402-44400A8B9173}"/>
          </ac:spMkLst>
        </pc:spChg>
        <pc:spChg chg="add del">
          <ac:chgData name="Patrick Molligo" userId="3bb0837e-4947-4629-9175-5c7940436ad2" providerId="ADAL" clId="{67C7848D-26F7-45F1-9574-69753446C9EF}" dt="2023-04-04T15:22:45.931" v="425"/>
          <ac:spMkLst>
            <pc:docMk/>
            <pc:sldMk cId="349852564" sldId="256"/>
            <ac:spMk id="10" creationId="{391F6B52-91F4-4AEB-B6DB-29FEBCF28C8B}"/>
          </ac:spMkLst>
        </pc:spChg>
        <pc:spChg chg="add del">
          <ac:chgData name="Patrick Molligo" userId="3bb0837e-4947-4629-9175-5c7940436ad2" providerId="ADAL" clId="{67C7848D-26F7-45F1-9574-69753446C9EF}" dt="2023-04-04T15:22:45.931" v="425"/>
          <ac:spMkLst>
            <pc:docMk/>
            <pc:sldMk cId="349852564" sldId="256"/>
            <ac:spMk id="12" creationId="{2CD6F061-7C53-44F4-9794-953DB70A451B}"/>
          </ac:spMkLst>
        </pc:spChg>
      </pc:sldChg>
      <pc:sldChg chg="addSp delSp modSp mod modNotes modNotesTx">
        <pc:chgData name="Patrick Molligo" userId="3bb0837e-4947-4629-9175-5c7940436ad2" providerId="ADAL" clId="{67C7848D-26F7-45F1-9574-69753446C9EF}" dt="2023-04-10T17:26:21.783" v="9419" actId="6549"/>
        <pc:sldMkLst>
          <pc:docMk/>
          <pc:sldMk cId="30080763" sldId="257"/>
        </pc:sldMkLst>
        <pc:spChg chg="mod">
          <ac:chgData name="Patrick Molligo" userId="3bb0837e-4947-4629-9175-5c7940436ad2" providerId="ADAL" clId="{67C7848D-26F7-45F1-9574-69753446C9EF}" dt="2023-04-09T17:49:39.114" v="2350" actId="20577"/>
          <ac:spMkLst>
            <pc:docMk/>
            <pc:sldMk cId="30080763" sldId="257"/>
            <ac:spMk id="2" creationId="{6B8625B4-0E4D-5839-510D-409D9E05993C}"/>
          </ac:spMkLst>
        </pc:spChg>
        <pc:spChg chg="mod">
          <ac:chgData name="Patrick Molligo" userId="3bb0837e-4947-4629-9175-5c7940436ad2" providerId="ADAL" clId="{67C7848D-26F7-45F1-9574-69753446C9EF}" dt="2023-04-10T17:26:18.374" v="9418" actId="6549"/>
          <ac:spMkLst>
            <pc:docMk/>
            <pc:sldMk cId="30080763" sldId="257"/>
            <ac:spMk id="3" creationId="{B3967D59-F6E7-DE8E-FE01-F5950EEA92F5}"/>
          </ac:spMkLst>
        </pc:spChg>
        <pc:spChg chg="add del">
          <ac:chgData name="Patrick Molligo" userId="3bb0837e-4947-4629-9175-5c7940436ad2" providerId="ADAL" clId="{67C7848D-26F7-45F1-9574-69753446C9EF}" dt="2023-04-10T17:23:29.082" v="9375"/>
          <ac:spMkLst>
            <pc:docMk/>
            <pc:sldMk cId="30080763" sldId="257"/>
            <ac:spMk id="4" creationId="{DF67BA4D-AB0A-E388-2A0D-22C0918E65A7}"/>
          </ac:spMkLst>
        </pc:spChg>
        <pc:spChg chg="add del">
          <ac:chgData name="Patrick Molligo" userId="3bb0837e-4947-4629-9175-5c7940436ad2" providerId="ADAL" clId="{67C7848D-26F7-45F1-9574-69753446C9EF}" dt="2023-04-10T17:23:29.082" v="9375"/>
          <ac:spMkLst>
            <pc:docMk/>
            <pc:sldMk cId="30080763" sldId="257"/>
            <ac:spMk id="5" creationId="{C9378E72-CD6D-B094-99A2-637969823BAB}"/>
          </ac:spMkLst>
        </pc:spChg>
        <pc:spChg chg="add del">
          <ac:chgData name="Patrick Molligo" userId="3bb0837e-4947-4629-9175-5c7940436ad2" providerId="ADAL" clId="{67C7848D-26F7-45F1-9574-69753446C9EF}" dt="2023-04-10T17:23:29.082" v="9375"/>
          <ac:spMkLst>
            <pc:docMk/>
            <pc:sldMk cId="30080763" sldId="257"/>
            <ac:spMk id="6" creationId="{05774C48-923E-C771-33F7-4E8E2C762620}"/>
          </ac:spMkLst>
        </pc:spChg>
        <pc:spChg chg="add del mod">
          <ac:chgData name="Patrick Molligo" userId="3bb0837e-4947-4629-9175-5c7940436ad2" providerId="ADAL" clId="{67C7848D-26F7-45F1-9574-69753446C9EF}" dt="2023-04-10T17:23:28.937" v="9374"/>
          <ac:spMkLst>
            <pc:docMk/>
            <pc:sldMk cId="30080763" sldId="257"/>
            <ac:spMk id="33" creationId="{1F329480-8ED2-ED04-E7C0-A36C2B4FF1CC}"/>
          </ac:spMkLst>
        </pc:spChg>
        <pc:spChg chg="add del">
          <ac:chgData name="Patrick Molligo" userId="3bb0837e-4947-4629-9175-5c7940436ad2" providerId="ADAL" clId="{67C7848D-26F7-45F1-9574-69753446C9EF}" dt="2023-04-10T17:23:28.937" v="9374"/>
          <ac:spMkLst>
            <pc:docMk/>
            <pc:sldMk cId="30080763" sldId="257"/>
            <ac:spMk id="34" creationId="{C590C748-97E7-C664-949A-DEC225FB0E3C}"/>
          </ac:spMkLst>
        </pc:spChg>
        <pc:spChg chg="add del mod">
          <ac:chgData name="Patrick Molligo" userId="3bb0837e-4947-4629-9175-5c7940436ad2" providerId="ADAL" clId="{67C7848D-26F7-45F1-9574-69753446C9EF}" dt="2023-04-10T17:23:28.937" v="9374"/>
          <ac:spMkLst>
            <pc:docMk/>
            <pc:sldMk cId="30080763" sldId="257"/>
            <ac:spMk id="35" creationId="{92082380-21CF-447F-2F4D-8BD79CA5D0C9}"/>
          </ac:spMkLst>
        </pc:spChg>
        <pc:grpChg chg="del">
          <ac:chgData name="Patrick Molligo" userId="3bb0837e-4947-4629-9175-5c7940436ad2" providerId="ADAL" clId="{67C7848D-26F7-45F1-9574-69753446C9EF}" dt="2023-04-08T22:19:21.119" v="1119" actId="478"/>
          <ac:grpSpMkLst>
            <pc:docMk/>
            <pc:sldMk cId="30080763" sldId="257"/>
            <ac:grpSpMk id="9" creationId="{351E21C9-17A5-D4AB-A2DA-1C3E6889518D}"/>
          </ac:grpSpMkLst>
        </pc:grpChg>
        <pc:grpChg chg="del">
          <ac:chgData name="Patrick Molligo" userId="3bb0837e-4947-4629-9175-5c7940436ad2" providerId="ADAL" clId="{67C7848D-26F7-45F1-9574-69753446C9EF}" dt="2023-04-08T22:19:21.119" v="1119" actId="478"/>
          <ac:grpSpMkLst>
            <pc:docMk/>
            <pc:sldMk cId="30080763" sldId="257"/>
            <ac:grpSpMk id="10" creationId="{AB425615-298A-E5A6-0F16-FDB23362E396}"/>
          </ac:grpSpMkLst>
        </pc:grpChg>
        <pc:grpChg chg="del">
          <ac:chgData name="Patrick Molligo" userId="3bb0837e-4947-4629-9175-5c7940436ad2" providerId="ADAL" clId="{67C7848D-26F7-45F1-9574-69753446C9EF}" dt="2023-04-08T22:19:21.119" v="1119" actId="478"/>
          <ac:grpSpMkLst>
            <pc:docMk/>
            <pc:sldMk cId="30080763" sldId="257"/>
            <ac:grpSpMk id="13" creationId="{81867D70-214C-3C33-CD05-5D9F6D68CE44}"/>
          </ac:grpSpMkLst>
        </pc:grpChg>
        <pc:grpChg chg="del">
          <ac:chgData name="Patrick Molligo" userId="3bb0837e-4947-4629-9175-5c7940436ad2" providerId="ADAL" clId="{67C7848D-26F7-45F1-9574-69753446C9EF}" dt="2023-04-08T22:19:21.119" v="1119" actId="478"/>
          <ac:grpSpMkLst>
            <pc:docMk/>
            <pc:sldMk cId="30080763" sldId="257"/>
            <ac:grpSpMk id="16" creationId="{2F9CEF16-2165-7E25-A6F5-39B19930F742}"/>
          </ac:grpSpMkLst>
        </pc:grpChg>
        <pc:grpChg chg="del">
          <ac:chgData name="Patrick Molligo" userId="3bb0837e-4947-4629-9175-5c7940436ad2" providerId="ADAL" clId="{67C7848D-26F7-45F1-9574-69753446C9EF}" dt="2023-04-08T22:19:21.119" v="1119" actId="478"/>
          <ac:grpSpMkLst>
            <pc:docMk/>
            <pc:sldMk cId="30080763" sldId="257"/>
            <ac:grpSpMk id="19" creationId="{FE227EFC-A1EE-170A-7C40-AA694237968E}"/>
          </ac:grpSpMkLst>
        </pc:grpChg>
        <pc:grpChg chg="del">
          <ac:chgData name="Patrick Molligo" userId="3bb0837e-4947-4629-9175-5c7940436ad2" providerId="ADAL" clId="{67C7848D-26F7-45F1-9574-69753446C9EF}" dt="2023-04-08T22:19:21.119" v="1119" actId="478"/>
          <ac:grpSpMkLst>
            <pc:docMk/>
            <pc:sldMk cId="30080763" sldId="257"/>
            <ac:grpSpMk id="22" creationId="{D6BB1D51-BF38-C5CB-4D5E-5F28C2880839}"/>
          </ac:grpSpMkLst>
        </pc:grpChg>
        <pc:grpChg chg="add mod">
          <ac:chgData name="Patrick Molligo" userId="3bb0837e-4947-4629-9175-5c7940436ad2" providerId="ADAL" clId="{67C7848D-26F7-45F1-9574-69753446C9EF}" dt="2023-04-10T08:17:25.597" v="7266" actId="164"/>
          <ac:grpSpMkLst>
            <pc:docMk/>
            <pc:sldMk cId="30080763" sldId="257"/>
            <ac:grpSpMk id="42" creationId="{F66751EB-65FC-E45F-9C72-82D03A57ED74}"/>
          </ac:grpSpMkLst>
        </pc:grpChg>
        <pc:cxnChg chg="del">
          <ac:chgData name="Patrick Molligo" userId="3bb0837e-4947-4629-9175-5c7940436ad2" providerId="ADAL" clId="{67C7848D-26F7-45F1-9574-69753446C9EF}" dt="2023-04-08T22:19:18.404" v="1118" actId="478"/>
          <ac:cxnSpMkLst>
            <pc:docMk/>
            <pc:sldMk cId="30080763" sldId="257"/>
            <ac:cxnSpMk id="5" creationId="{D2E811A9-72A8-DD5B-255D-03053157AECE}"/>
          </ac:cxnSpMkLst>
        </pc:cxnChg>
        <pc:cxnChg chg="add mod">
          <ac:chgData name="Patrick Molligo" userId="3bb0837e-4947-4629-9175-5c7940436ad2" providerId="ADAL" clId="{67C7848D-26F7-45F1-9574-69753446C9EF}" dt="2023-04-10T08:17:25.597" v="7266" actId="164"/>
          <ac:cxnSpMkLst>
            <pc:docMk/>
            <pc:sldMk cId="30080763" sldId="257"/>
            <ac:cxnSpMk id="37" creationId="{F1E3E8D4-F7ED-534C-177D-8D08D32FFF4F}"/>
          </ac:cxnSpMkLst>
        </pc:cxnChg>
        <pc:cxnChg chg="add mod">
          <ac:chgData name="Patrick Molligo" userId="3bb0837e-4947-4629-9175-5c7940436ad2" providerId="ADAL" clId="{67C7848D-26F7-45F1-9574-69753446C9EF}" dt="2023-04-10T08:17:25.597" v="7266" actId="164"/>
          <ac:cxnSpMkLst>
            <pc:docMk/>
            <pc:sldMk cId="30080763" sldId="257"/>
            <ac:cxnSpMk id="39" creationId="{EDF6D773-BDCD-363B-3780-B0483412DF09}"/>
          </ac:cxnSpMkLst>
        </pc:cxnChg>
        <pc:cxnChg chg="add mod">
          <ac:chgData name="Patrick Molligo" userId="3bb0837e-4947-4629-9175-5c7940436ad2" providerId="ADAL" clId="{67C7848D-26F7-45F1-9574-69753446C9EF}" dt="2023-04-10T08:17:25.597" v="7266" actId="164"/>
          <ac:cxnSpMkLst>
            <pc:docMk/>
            <pc:sldMk cId="30080763" sldId="257"/>
            <ac:cxnSpMk id="40" creationId="{02449A50-5606-610E-CE94-0726D4078B74}"/>
          </ac:cxnSpMkLst>
        </pc:cxnChg>
        <pc:cxnChg chg="add mod">
          <ac:chgData name="Patrick Molligo" userId="3bb0837e-4947-4629-9175-5c7940436ad2" providerId="ADAL" clId="{67C7848D-26F7-45F1-9574-69753446C9EF}" dt="2023-04-10T08:17:25.597" v="7266" actId="164"/>
          <ac:cxnSpMkLst>
            <pc:docMk/>
            <pc:sldMk cId="30080763" sldId="257"/>
            <ac:cxnSpMk id="41" creationId="{58F0F34C-0F86-024C-9EFC-F5145974C910}"/>
          </ac:cxnSpMkLst>
        </pc:cxnChg>
      </pc:sldChg>
      <pc:sldChg chg="addSp delSp modSp new mod modNotes modNotesTx">
        <pc:chgData name="Patrick Molligo" userId="3bb0837e-4947-4629-9175-5c7940436ad2" providerId="ADAL" clId="{67C7848D-26F7-45F1-9574-69753446C9EF}" dt="2023-04-10T18:01:18.910" v="9924" actId="478"/>
        <pc:sldMkLst>
          <pc:docMk/>
          <pc:sldMk cId="4113640855" sldId="258"/>
        </pc:sldMkLst>
        <pc:spChg chg="mod">
          <ac:chgData name="Patrick Molligo" userId="3bb0837e-4947-4629-9175-5c7940436ad2" providerId="ADAL" clId="{67C7848D-26F7-45F1-9574-69753446C9EF}" dt="2023-04-09T03:54:39.288" v="1409"/>
          <ac:spMkLst>
            <pc:docMk/>
            <pc:sldMk cId="4113640855" sldId="258"/>
            <ac:spMk id="2" creationId="{D68D6FDD-1CC5-9F62-CBB5-B58144944498}"/>
          </ac:spMkLst>
        </pc:spChg>
        <pc:spChg chg="add del">
          <ac:chgData name="Patrick Molligo" userId="3bb0837e-4947-4629-9175-5c7940436ad2" providerId="ADAL" clId="{67C7848D-26F7-45F1-9574-69753446C9EF}" dt="2023-04-10T17:23:29.082" v="9375"/>
          <ac:spMkLst>
            <pc:docMk/>
            <pc:sldMk cId="4113640855" sldId="258"/>
            <ac:spMk id="3" creationId="{11B9AE2A-4A21-25B7-27EA-7C82AE4B658D}"/>
          </ac:spMkLst>
        </pc:spChg>
        <pc:spChg chg="del mod">
          <ac:chgData name="Patrick Molligo" userId="3bb0837e-4947-4629-9175-5c7940436ad2" providerId="ADAL" clId="{67C7848D-26F7-45F1-9574-69753446C9EF}" dt="2023-04-04T15:17:39.009" v="324" actId="478"/>
          <ac:spMkLst>
            <pc:docMk/>
            <pc:sldMk cId="4113640855" sldId="258"/>
            <ac:spMk id="3" creationId="{1ECDE8C3-E381-664D-2C09-946D02D6A26D}"/>
          </ac:spMkLst>
        </pc:spChg>
        <pc:spChg chg="add del">
          <ac:chgData name="Patrick Molligo" userId="3bb0837e-4947-4629-9175-5c7940436ad2" providerId="ADAL" clId="{67C7848D-26F7-45F1-9574-69753446C9EF}" dt="2023-04-10T17:23:29.082" v="9375"/>
          <ac:spMkLst>
            <pc:docMk/>
            <pc:sldMk cId="4113640855" sldId="258"/>
            <ac:spMk id="4" creationId="{2CC534A6-2F6C-02F2-9530-7D16B15953EC}"/>
          </ac:spMkLst>
        </pc:spChg>
        <pc:spChg chg="add del mod">
          <ac:chgData name="Patrick Molligo" userId="3bb0837e-4947-4629-9175-5c7940436ad2" providerId="ADAL" clId="{67C7848D-26F7-45F1-9574-69753446C9EF}" dt="2023-04-04T15:17:41.803" v="325" actId="478"/>
          <ac:spMkLst>
            <pc:docMk/>
            <pc:sldMk cId="4113640855" sldId="258"/>
            <ac:spMk id="5" creationId="{CF6CC6FA-7AD6-1184-507D-02E2E139CB46}"/>
          </ac:spMkLst>
        </pc:spChg>
        <pc:spChg chg="add del">
          <ac:chgData name="Patrick Molligo" userId="3bb0837e-4947-4629-9175-5c7940436ad2" providerId="ADAL" clId="{67C7848D-26F7-45F1-9574-69753446C9EF}" dt="2023-04-10T17:23:29.082" v="9375"/>
          <ac:spMkLst>
            <pc:docMk/>
            <pc:sldMk cId="4113640855" sldId="258"/>
            <ac:spMk id="5" creationId="{FDE6CDE8-8A04-1B99-70D5-6609142BB323}"/>
          </ac:spMkLst>
        </pc:spChg>
        <pc:spChg chg="mod">
          <ac:chgData name="Patrick Molligo" userId="3bb0837e-4947-4629-9175-5c7940436ad2" providerId="ADAL" clId="{67C7848D-26F7-45F1-9574-69753446C9EF}" dt="2023-04-09T03:54:39.288" v="1409"/>
          <ac:spMkLst>
            <pc:docMk/>
            <pc:sldMk cId="4113640855" sldId="258"/>
            <ac:spMk id="12" creationId="{ADF001B2-6F29-D8CF-0694-DFAFE2E28875}"/>
          </ac:spMkLst>
        </pc:spChg>
        <pc:spChg chg="add del mod">
          <ac:chgData name="Patrick Molligo" userId="3bb0837e-4947-4629-9175-5c7940436ad2" providerId="ADAL" clId="{67C7848D-26F7-45F1-9574-69753446C9EF}" dt="2023-04-09T03:54:39.288" v="1409"/>
          <ac:spMkLst>
            <pc:docMk/>
            <pc:sldMk cId="4113640855" sldId="258"/>
            <ac:spMk id="14" creationId="{06F4EBFF-CAFB-16B4-C14E-2F6E80AC8CA7}"/>
          </ac:spMkLst>
        </pc:spChg>
        <pc:spChg chg="add del mod">
          <ac:chgData name="Patrick Molligo" userId="3bb0837e-4947-4629-9175-5c7940436ad2" providerId="ADAL" clId="{67C7848D-26F7-45F1-9574-69753446C9EF}" dt="2023-04-09T03:54:39.288" v="1409"/>
          <ac:spMkLst>
            <pc:docMk/>
            <pc:sldMk cId="4113640855" sldId="258"/>
            <ac:spMk id="16" creationId="{A45D705D-99FB-34C8-8758-9A685AB1036F}"/>
          </ac:spMkLst>
        </pc:spChg>
        <pc:spChg chg="add del mod">
          <ac:chgData name="Patrick Molligo" userId="3bb0837e-4947-4629-9175-5c7940436ad2" providerId="ADAL" clId="{67C7848D-26F7-45F1-9574-69753446C9EF}" dt="2023-04-09T03:54:39.288" v="1409"/>
          <ac:spMkLst>
            <pc:docMk/>
            <pc:sldMk cId="4113640855" sldId="258"/>
            <ac:spMk id="18" creationId="{2B7F35B3-42CA-DCEB-2E47-8779A3B9DCC4}"/>
          </ac:spMkLst>
        </pc:spChg>
        <pc:spChg chg="add del mod">
          <ac:chgData name="Patrick Molligo" userId="3bb0837e-4947-4629-9175-5c7940436ad2" providerId="ADAL" clId="{67C7848D-26F7-45F1-9574-69753446C9EF}" dt="2023-04-10T17:23:28.937" v="9374"/>
          <ac:spMkLst>
            <pc:docMk/>
            <pc:sldMk cId="4113640855" sldId="258"/>
            <ac:spMk id="37" creationId="{864D81D3-0BA9-1761-8DC3-357DE6C05FD0}"/>
          </ac:spMkLst>
        </pc:spChg>
        <pc:spChg chg="add del">
          <ac:chgData name="Patrick Molligo" userId="3bb0837e-4947-4629-9175-5c7940436ad2" providerId="ADAL" clId="{67C7848D-26F7-45F1-9574-69753446C9EF}" dt="2023-04-10T17:23:28.937" v="9374"/>
          <ac:spMkLst>
            <pc:docMk/>
            <pc:sldMk cId="4113640855" sldId="258"/>
            <ac:spMk id="38" creationId="{DCCD1D5F-DE1F-668C-EBC9-C15DFB970436}"/>
          </ac:spMkLst>
        </pc:spChg>
        <pc:spChg chg="add del mod">
          <ac:chgData name="Patrick Molligo" userId="3bb0837e-4947-4629-9175-5c7940436ad2" providerId="ADAL" clId="{67C7848D-26F7-45F1-9574-69753446C9EF}" dt="2023-04-10T17:23:28.937" v="9374"/>
          <ac:spMkLst>
            <pc:docMk/>
            <pc:sldMk cId="4113640855" sldId="258"/>
            <ac:spMk id="39" creationId="{83754162-4CAD-6932-F2BF-4FA4320F1904}"/>
          </ac:spMkLst>
        </pc:spChg>
        <pc:grpChg chg="add del mod">
          <ac:chgData name="Patrick Molligo" userId="3bb0837e-4947-4629-9175-5c7940436ad2" providerId="ADAL" clId="{67C7848D-26F7-45F1-9574-69753446C9EF}" dt="2023-04-09T03:40:16.656" v="1259" actId="478"/>
          <ac:grpSpMkLst>
            <pc:docMk/>
            <pc:sldMk cId="4113640855" sldId="258"/>
            <ac:grpSpMk id="5" creationId="{2ED60079-1373-FECE-EE8F-D68139208B1B}"/>
          </ac:grpSpMkLst>
        </pc:grpChg>
        <pc:grpChg chg="add del mod">
          <ac:chgData name="Patrick Molligo" userId="3bb0837e-4947-4629-9175-5c7940436ad2" providerId="ADAL" clId="{67C7848D-26F7-45F1-9574-69753446C9EF}" dt="2023-04-09T03:41:53.218" v="1287" actId="478"/>
          <ac:grpSpMkLst>
            <pc:docMk/>
            <pc:sldMk cId="4113640855" sldId="258"/>
            <ac:grpSpMk id="10" creationId="{B7B38BC6-9FAC-E32C-B9E8-B61957677D7E}"/>
          </ac:grpSpMkLst>
        </pc:grpChg>
        <pc:grpChg chg="add mod">
          <ac:chgData name="Patrick Molligo" userId="3bb0837e-4947-4629-9175-5c7940436ad2" providerId="ADAL" clId="{67C7848D-26F7-45F1-9574-69753446C9EF}" dt="2023-04-09T03:39:29.577" v="1254" actId="207"/>
          <ac:grpSpMkLst>
            <pc:docMk/>
            <pc:sldMk cId="4113640855" sldId="258"/>
            <ac:grpSpMk id="24" creationId="{972F9E49-FF29-C13A-03DA-A289827C194E}"/>
          </ac:grpSpMkLst>
        </pc:grpChg>
        <pc:grpChg chg="add del mod">
          <ac:chgData name="Patrick Molligo" userId="3bb0837e-4947-4629-9175-5c7940436ad2" providerId="ADAL" clId="{67C7848D-26F7-45F1-9574-69753446C9EF}" dt="2023-04-09T03:42:13.947" v="1290" actId="478"/>
          <ac:grpSpMkLst>
            <pc:docMk/>
            <pc:sldMk cId="4113640855" sldId="258"/>
            <ac:grpSpMk id="25" creationId="{61010603-F191-26B7-525C-0ED81C655B6D}"/>
          </ac:grpSpMkLst>
        </pc:grpChg>
        <pc:grpChg chg="add del mod">
          <ac:chgData name="Patrick Molligo" userId="3bb0837e-4947-4629-9175-5c7940436ad2" providerId="ADAL" clId="{67C7848D-26F7-45F1-9574-69753446C9EF}" dt="2023-04-09T03:05:14.851" v="1230" actId="478"/>
          <ac:grpSpMkLst>
            <pc:docMk/>
            <pc:sldMk cId="4113640855" sldId="258"/>
            <ac:grpSpMk id="26" creationId="{249643E4-8955-7F62-55E1-9530F2224CD8}"/>
          </ac:grpSpMkLst>
        </pc:grpChg>
        <pc:grpChg chg="add del mod">
          <ac:chgData name="Patrick Molligo" userId="3bb0837e-4947-4629-9175-5c7940436ad2" providerId="ADAL" clId="{67C7848D-26F7-45F1-9574-69753446C9EF}" dt="2023-04-09T03:41:49.533" v="1285" actId="164"/>
          <ac:grpSpMkLst>
            <pc:docMk/>
            <pc:sldMk cId="4113640855" sldId="258"/>
            <ac:grpSpMk id="31" creationId="{9E7E1560-5064-C68F-168E-0EC516FB4E54}"/>
          </ac:grpSpMkLst>
        </pc:grpChg>
        <pc:picChg chg="add mod modCrop">
          <ac:chgData name="Patrick Molligo" userId="3bb0837e-4947-4629-9175-5c7940436ad2" providerId="ADAL" clId="{67C7848D-26F7-45F1-9574-69753446C9EF}" dt="2023-04-09T03:39:49.218" v="1256" actId="2085"/>
          <ac:picMkLst>
            <pc:docMk/>
            <pc:sldMk cId="4113640855" sldId="258"/>
            <ac:picMk id="4" creationId="{9B029140-1942-48E8-875D-C6EBD9365C75}"/>
          </ac:picMkLst>
        </pc:picChg>
        <pc:picChg chg="add mod">
          <ac:chgData name="Patrick Molligo" userId="3bb0837e-4947-4629-9175-5c7940436ad2" providerId="ADAL" clId="{67C7848D-26F7-45F1-9574-69753446C9EF}" dt="2023-04-09T03:42:25.828" v="1297" actId="1076"/>
          <ac:picMkLst>
            <pc:docMk/>
            <pc:sldMk cId="4113640855" sldId="258"/>
            <ac:picMk id="6" creationId="{E31DF128-596C-580E-3B1D-B31182DAB974}"/>
          </ac:picMkLst>
        </pc:picChg>
        <pc:picChg chg="add del mod">
          <ac:chgData name="Patrick Molligo" userId="3bb0837e-4947-4629-9175-5c7940436ad2" providerId="ADAL" clId="{67C7848D-26F7-45F1-9574-69753446C9EF}" dt="2023-04-09T03:40:33.818" v="1267"/>
          <ac:picMkLst>
            <pc:docMk/>
            <pc:sldMk cId="4113640855" sldId="258"/>
            <ac:picMk id="7" creationId="{3CE69C88-5C92-5942-289F-659E7719AAFE}"/>
          </ac:picMkLst>
        </pc:picChg>
        <pc:picChg chg="add del mod">
          <ac:chgData name="Patrick Molligo" userId="3bb0837e-4947-4629-9175-5c7940436ad2" providerId="ADAL" clId="{67C7848D-26F7-45F1-9574-69753446C9EF}" dt="2023-04-04T15:18:08.509" v="334" actId="478"/>
          <ac:picMkLst>
            <pc:docMk/>
            <pc:sldMk cId="4113640855" sldId="258"/>
            <ac:picMk id="7" creationId="{6AB7D061-5BA3-8CF6-E855-D13CBEADA122}"/>
          </ac:picMkLst>
        </pc:picChg>
        <pc:picChg chg="add del mod">
          <ac:chgData name="Patrick Molligo" userId="3bb0837e-4947-4629-9175-5c7940436ad2" providerId="ADAL" clId="{67C7848D-26F7-45F1-9574-69753446C9EF}" dt="2023-04-04T15:18:10.446" v="335" actId="478"/>
          <ac:picMkLst>
            <pc:docMk/>
            <pc:sldMk cId="4113640855" sldId="258"/>
            <ac:picMk id="9" creationId="{0366787A-35E1-D407-E8C1-DA779FB1AEDB}"/>
          </ac:picMkLst>
        </pc:picChg>
        <pc:picChg chg="add mod modCrop">
          <ac:chgData name="Patrick Molligo" userId="3bb0837e-4947-4629-9175-5c7940436ad2" providerId="ADAL" clId="{67C7848D-26F7-45F1-9574-69753446C9EF}" dt="2023-04-09T03:41:49.533" v="1285" actId="164"/>
          <ac:picMkLst>
            <pc:docMk/>
            <pc:sldMk cId="4113640855" sldId="258"/>
            <ac:picMk id="9" creationId="{E884180E-0EF8-5E59-D8B6-E43A73CA5E18}"/>
          </ac:picMkLst>
        </pc:picChg>
        <pc:picChg chg="add del mod">
          <ac:chgData name="Patrick Molligo" userId="3bb0837e-4947-4629-9175-5c7940436ad2" providerId="ADAL" clId="{67C7848D-26F7-45F1-9574-69753446C9EF}" dt="2023-04-04T15:18:18.144" v="340" actId="478"/>
          <ac:picMkLst>
            <pc:docMk/>
            <pc:sldMk cId="4113640855" sldId="258"/>
            <ac:picMk id="11" creationId="{4E824479-BB7C-5F01-1159-BA09F65D189B}"/>
          </ac:picMkLst>
        </pc:picChg>
        <pc:picChg chg="add mod">
          <ac:chgData name="Patrick Molligo" userId="3bb0837e-4947-4629-9175-5c7940436ad2" providerId="ADAL" clId="{67C7848D-26F7-45F1-9574-69753446C9EF}" dt="2023-04-09T03:42:24.247" v="1296" actId="1076"/>
          <ac:picMkLst>
            <pc:docMk/>
            <pc:sldMk cId="4113640855" sldId="258"/>
            <ac:picMk id="11" creationId="{A977FBDD-1CB8-99FF-433C-A21436BD80ED}"/>
          </ac:picMkLst>
        </pc:picChg>
        <pc:picChg chg="add mod">
          <ac:chgData name="Patrick Molligo" userId="3bb0837e-4947-4629-9175-5c7940436ad2" providerId="ADAL" clId="{67C7848D-26F7-45F1-9574-69753446C9EF}" dt="2023-04-04T15:20:16.786" v="411" actId="208"/>
          <ac:picMkLst>
            <pc:docMk/>
            <pc:sldMk cId="4113640855" sldId="258"/>
            <ac:picMk id="13" creationId="{EF2CEAF3-F682-D996-1D60-EF828F18DD32}"/>
          </ac:picMkLst>
        </pc:picChg>
        <pc:picChg chg="add mod">
          <ac:chgData name="Patrick Molligo" userId="3bb0837e-4947-4629-9175-5c7940436ad2" providerId="ADAL" clId="{67C7848D-26F7-45F1-9574-69753446C9EF}" dt="2023-04-04T15:20:16.786" v="411" actId="208"/>
          <ac:picMkLst>
            <pc:docMk/>
            <pc:sldMk cId="4113640855" sldId="258"/>
            <ac:picMk id="15" creationId="{4B9EFA55-7F75-21CA-045C-8FD40AC0DD0C}"/>
          </ac:picMkLst>
        </pc:picChg>
        <pc:picChg chg="add mod">
          <ac:chgData name="Patrick Molligo" userId="3bb0837e-4947-4629-9175-5c7940436ad2" providerId="ADAL" clId="{67C7848D-26F7-45F1-9574-69753446C9EF}" dt="2023-04-09T03:38:21.782" v="1243" actId="2085"/>
          <ac:picMkLst>
            <pc:docMk/>
            <pc:sldMk cId="4113640855" sldId="258"/>
            <ac:picMk id="17" creationId="{D147DAB3-DE2F-7020-A895-5A5C2CBA44C5}"/>
          </ac:picMkLst>
        </pc:picChg>
        <pc:picChg chg="add mod">
          <ac:chgData name="Patrick Molligo" userId="3bb0837e-4947-4629-9175-5c7940436ad2" providerId="ADAL" clId="{67C7848D-26F7-45F1-9574-69753446C9EF}" dt="2023-04-09T03:38:21.782" v="1243" actId="2085"/>
          <ac:picMkLst>
            <pc:docMk/>
            <pc:sldMk cId="4113640855" sldId="258"/>
            <ac:picMk id="19" creationId="{373955CC-A8ED-C877-74BE-CCCB496951D1}"/>
          </ac:picMkLst>
        </pc:picChg>
        <pc:picChg chg="add mod">
          <ac:chgData name="Patrick Molligo" userId="3bb0837e-4947-4629-9175-5c7940436ad2" providerId="ADAL" clId="{67C7848D-26F7-45F1-9574-69753446C9EF}" dt="2023-04-09T03:39:49.218" v="1256" actId="2085"/>
          <ac:picMkLst>
            <pc:docMk/>
            <pc:sldMk cId="4113640855" sldId="258"/>
            <ac:picMk id="21" creationId="{16AC4F4A-DC17-3F74-A449-BE6CF72222F6}"/>
          </ac:picMkLst>
        </pc:picChg>
        <pc:picChg chg="add mod">
          <ac:chgData name="Patrick Molligo" userId="3bb0837e-4947-4629-9175-5c7940436ad2" providerId="ADAL" clId="{67C7848D-26F7-45F1-9574-69753446C9EF}" dt="2023-04-09T03:39:49.218" v="1256" actId="2085"/>
          <ac:picMkLst>
            <pc:docMk/>
            <pc:sldMk cId="4113640855" sldId="258"/>
            <ac:picMk id="23" creationId="{C522E0E0-A84E-6B57-A101-47F0732371E9}"/>
          </ac:picMkLst>
        </pc:picChg>
        <pc:picChg chg="add mod modCrop">
          <ac:chgData name="Patrick Molligo" userId="3bb0837e-4947-4629-9175-5c7940436ad2" providerId="ADAL" clId="{67C7848D-26F7-45F1-9574-69753446C9EF}" dt="2023-04-09T03:41:42.668" v="1284" actId="1076"/>
          <ac:picMkLst>
            <pc:docMk/>
            <pc:sldMk cId="4113640855" sldId="258"/>
            <ac:picMk id="28" creationId="{3FE0EA09-A52D-E162-1149-40EA3FD8EE36}"/>
          </ac:picMkLst>
        </pc:picChg>
        <pc:picChg chg="add mod">
          <ac:chgData name="Patrick Molligo" userId="3bb0837e-4947-4629-9175-5c7940436ad2" providerId="ADAL" clId="{67C7848D-26F7-45F1-9574-69753446C9EF}" dt="2023-04-09T03:38:16.707" v="1242" actId="2085"/>
          <ac:picMkLst>
            <pc:docMk/>
            <pc:sldMk cId="4113640855" sldId="258"/>
            <ac:picMk id="30" creationId="{D1FA0915-BDF0-3660-A5FC-3ABEEC79F112}"/>
          </ac:picMkLst>
        </pc:picChg>
      </pc:sldChg>
      <pc:sldChg chg="modSp new del mod">
        <pc:chgData name="Patrick Molligo" userId="3bb0837e-4947-4629-9175-5c7940436ad2" providerId="ADAL" clId="{67C7848D-26F7-45F1-9574-69753446C9EF}" dt="2023-04-09T16:46:48.754" v="1607" actId="47"/>
        <pc:sldMkLst>
          <pc:docMk/>
          <pc:sldMk cId="498744019" sldId="259"/>
        </pc:sldMkLst>
        <pc:spChg chg="mod">
          <ac:chgData name="Patrick Molligo" userId="3bb0837e-4947-4629-9175-5c7940436ad2" providerId="ADAL" clId="{67C7848D-26F7-45F1-9574-69753446C9EF}" dt="2023-04-04T15:22:45.931" v="425"/>
          <ac:spMkLst>
            <pc:docMk/>
            <pc:sldMk cId="498744019" sldId="259"/>
            <ac:spMk id="2" creationId="{66E026EB-7395-FCB0-0D73-4C9772E48973}"/>
          </ac:spMkLst>
        </pc:spChg>
        <pc:spChg chg="mod">
          <ac:chgData name="Patrick Molligo" userId="3bb0837e-4947-4629-9175-5c7940436ad2" providerId="ADAL" clId="{67C7848D-26F7-45F1-9574-69753446C9EF}" dt="2023-04-09T16:46:42.324" v="1606" actId="21"/>
          <ac:spMkLst>
            <pc:docMk/>
            <pc:sldMk cId="498744019" sldId="259"/>
            <ac:spMk id="3" creationId="{8F0E7C0E-B13E-1166-330D-065BBDFE35AD}"/>
          </ac:spMkLst>
        </pc:spChg>
      </pc:sldChg>
      <pc:sldChg chg="addSp delSp modSp mod ord">
        <pc:chgData name="Patrick Molligo" userId="3bb0837e-4947-4629-9175-5c7940436ad2" providerId="ADAL" clId="{67C7848D-26F7-45F1-9574-69753446C9EF}" dt="2023-04-10T17:55:14.502" v="9914"/>
        <pc:sldMkLst>
          <pc:docMk/>
          <pc:sldMk cId="3482449966" sldId="260"/>
        </pc:sldMkLst>
        <pc:spChg chg="mod">
          <ac:chgData name="Patrick Molligo" userId="3bb0837e-4947-4629-9175-5c7940436ad2" providerId="ADAL" clId="{67C7848D-26F7-45F1-9574-69753446C9EF}" dt="2023-04-10T17:37:25.666" v="9673" actId="20577"/>
          <ac:spMkLst>
            <pc:docMk/>
            <pc:sldMk cId="3482449966" sldId="260"/>
            <ac:spMk id="2" creationId="{D68D6FDD-1CC5-9F62-CBB5-B58144944498}"/>
          </ac:spMkLst>
        </pc:spChg>
        <pc:spChg chg="del mod">
          <ac:chgData name="Patrick Molligo" userId="3bb0837e-4947-4629-9175-5c7940436ad2" providerId="ADAL" clId="{67C7848D-26F7-45F1-9574-69753446C9EF}" dt="2023-04-09T23:52:00.106" v="4363" actId="478"/>
          <ac:spMkLst>
            <pc:docMk/>
            <pc:sldMk cId="3482449966" sldId="260"/>
            <ac:spMk id="3" creationId="{1ECDE8C3-E381-664D-2C09-946D02D6A26D}"/>
          </ac:spMkLst>
        </pc:spChg>
        <pc:spChg chg="add del">
          <ac:chgData name="Patrick Molligo" userId="3bb0837e-4947-4629-9175-5c7940436ad2" providerId="ADAL" clId="{67C7848D-26F7-45F1-9574-69753446C9EF}" dt="2023-04-10T17:23:29.082" v="9375"/>
          <ac:spMkLst>
            <pc:docMk/>
            <pc:sldMk cId="3482449966" sldId="260"/>
            <ac:spMk id="3" creationId="{24247718-2F78-DC80-BD28-BBAFF7525A08}"/>
          </ac:spMkLst>
        </pc:spChg>
        <pc:spChg chg="add del">
          <ac:chgData name="Patrick Molligo" userId="3bb0837e-4947-4629-9175-5c7940436ad2" providerId="ADAL" clId="{67C7848D-26F7-45F1-9574-69753446C9EF}" dt="2023-04-10T17:23:29.082" v="9375"/>
          <ac:spMkLst>
            <pc:docMk/>
            <pc:sldMk cId="3482449966" sldId="260"/>
            <ac:spMk id="4" creationId="{9907BDF0-34D3-01E6-1DBA-AB03530BC00F}"/>
          </ac:spMkLst>
        </pc:spChg>
        <pc:spChg chg="add del">
          <ac:chgData name="Patrick Molligo" userId="3bb0837e-4947-4629-9175-5c7940436ad2" providerId="ADAL" clId="{67C7848D-26F7-45F1-9574-69753446C9EF}" dt="2023-04-10T17:23:29.082" v="9375"/>
          <ac:spMkLst>
            <pc:docMk/>
            <pc:sldMk cId="3482449966" sldId="260"/>
            <ac:spMk id="5" creationId="{573E54C0-9720-5182-CB73-2FF638BB70AD}"/>
          </ac:spMkLst>
        </pc:spChg>
        <pc:spChg chg="del">
          <ac:chgData name="Patrick Molligo" userId="3bb0837e-4947-4629-9175-5c7940436ad2" providerId="ADAL" clId="{67C7848D-26F7-45F1-9574-69753446C9EF}" dt="2023-04-10T17:54:40.496" v="9892" actId="478"/>
          <ac:spMkLst>
            <pc:docMk/>
            <pc:sldMk cId="3482449966" sldId="260"/>
            <ac:spMk id="7" creationId="{BB9584BD-715B-E1D6-F4D5-19284174FD84}"/>
          </ac:spMkLst>
        </pc:spChg>
        <pc:spChg chg="add mod">
          <ac:chgData name="Patrick Molligo" userId="3bb0837e-4947-4629-9175-5c7940436ad2" providerId="ADAL" clId="{67C7848D-26F7-45F1-9574-69753446C9EF}" dt="2023-04-10T17:55:14.502" v="9914"/>
          <ac:spMkLst>
            <pc:docMk/>
            <pc:sldMk cId="3482449966" sldId="260"/>
            <ac:spMk id="8" creationId="{8339C74E-2B4A-B80D-DB77-95260AF8C4AA}"/>
          </ac:spMkLst>
        </pc:spChg>
        <pc:spChg chg="del">
          <ac:chgData name="Patrick Molligo" userId="3bb0837e-4947-4629-9175-5c7940436ad2" providerId="ADAL" clId="{67C7848D-26F7-45F1-9574-69753446C9EF}" dt="2023-04-09T17:48:56.294" v="2340" actId="478"/>
          <ac:spMkLst>
            <pc:docMk/>
            <pc:sldMk cId="3482449966" sldId="260"/>
            <ac:spMk id="13" creationId="{9B4C82AF-18A2-C10B-911C-BA56B4765482}"/>
          </ac:spMkLst>
        </pc:spChg>
        <pc:spChg chg="add del mod">
          <ac:chgData name="Patrick Molligo" userId="3bb0837e-4947-4629-9175-5c7940436ad2" providerId="ADAL" clId="{67C7848D-26F7-45F1-9574-69753446C9EF}" dt="2023-04-09T23:52:16.307" v="4403" actId="478"/>
          <ac:spMkLst>
            <pc:docMk/>
            <pc:sldMk cId="3482449966" sldId="260"/>
            <ac:spMk id="15" creationId="{086E2F66-5DDE-2000-8C7A-BE9149C74B00}"/>
          </ac:spMkLst>
        </pc:spChg>
        <pc:spChg chg="add mod">
          <ac:chgData name="Patrick Molligo" userId="3bb0837e-4947-4629-9175-5c7940436ad2" providerId="ADAL" clId="{67C7848D-26F7-45F1-9574-69753446C9EF}" dt="2023-04-10T04:48:25.895" v="5567"/>
          <ac:spMkLst>
            <pc:docMk/>
            <pc:sldMk cId="3482449966" sldId="260"/>
            <ac:spMk id="17" creationId="{E3D3877D-082C-9081-D896-D9A59DB67E69}"/>
          </ac:spMkLst>
        </pc:spChg>
        <pc:spChg chg="add del mod">
          <ac:chgData name="Patrick Molligo" userId="3bb0837e-4947-4629-9175-5c7940436ad2" providerId="ADAL" clId="{67C7848D-26F7-45F1-9574-69753446C9EF}" dt="2023-04-10T17:23:28.937" v="9374"/>
          <ac:spMkLst>
            <pc:docMk/>
            <pc:sldMk cId="3482449966" sldId="260"/>
            <ac:spMk id="18" creationId="{589FC432-A66A-7837-E643-7F6BE533D9F7}"/>
          </ac:spMkLst>
        </pc:spChg>
        <pc:spChg chg="add del">
          <ac:chgData name="Patrick Molligo" userId="3bb0837e-4947-4629-9175-5c7940436ad2" providerId="ADAL" clId="{67C7848D-26F7-45F1-9574-69753446C9EF}" dt="2023-04-10T17:23:28.937" v="9374"/>
          <ac:spMkLst>
            <pc:docMk/>
            <pc:sldMk cId="3482449966" sldId="260"/>
            <ac:spMk id="19" creationId="{C39EF3FF-F94F-DF2F-FE04-4DBE9021C6AD}"/>
          </ac:spMkLst>
        </pc:spChg>
        <pc:spChg chg="add del mod">
          <ac:chgData name="Patrick Molligo" userId="3bb0837e-4947-4629-9175-5c7940436ad2" providerId="ADAL" clId="{67C7848D-26F7-45F1-9574-69753446C9EF}" dt="2023-04-10T17:23:28.937" v="9374"/>
          <ac:spMkLst>
            <pc:docMk/>
            <pc:sldMk cId="3482449966" sldId="260"/>
            <ac:spMk id="20" creationId="{0A48A989-7917-1FDB-2B44-0B9C46D72ED1}"/>
          </ac:spMkLst>
        </pc:spChg>
        <pc:picChg chg="add mod ord modCrop">
          <ac:chgData name="Patrick Molligo" userId="3bb0837e-4947-4629-9175-5c7940436ad2" providerId="ADAL" clId="{67C7848D-26F7-45F1-9574-69753446C9EF}" dt="2023-04-09T23:53:26.881" v="4426" actId="14100"/>
          <ac:picMkLst>
            <pc:docMk/>
            <pc:sldMk cId="3482449966" sldId="260"/>
            <ac:picMk id="16" creationId="{4E8516DD-4B92-FC46-BCA7-10093A6B3C99}"/>
          </ac:picMkLst>
        </pc:picChg>
      </pc:sldChg>
      <pc:sldChg chg="addSp delSp modSp del mod">
        <pc:chgData name="Patrick Molligo" userId="3bb0837e-4947-4629-9175-5c7940436ad2" providerId="ADAL" clId="{67C7848D-26F7-45F1-9574-69753446C9EF}" dt="2023-04-09T16:51:11.089" v="1617" actId="2696"/>
        <pc:sldMkLst>
          <pc:docMk/>
          <pc:sldMk cId="1828292990" sldId="261"/>
        </pc:sldMkLst>
        <pc:spChg chg="mod">
          <ac:chgData name="Patrick Molligo" userId="3bb0837e-4947-4629-9175-5c7940436ad2" providerId="ADAL" clId="{67C7848D-26F7-45F1-9574-69753446C9EF}" dt="2023-04-04T15:22:45.931" v="425"/>
          <ac:spMkLst>
            <pc:docMk/>
            <pc:sldMk cId="1828292990" sldId="261"/>
            <ac:spMk id="2" creationId="{DAAE9549-5C80-8DBF-0028-04FE4BDDDD21}"/>
          </ac:spMkLst>
        </pc:spChg>
        <pc:spChg chg="mod">
          <ac:chgData name="Patrick Molligo" userId="3bb0837e-4947-4629-9175-5c7940436ad2" providerId="ADAL" clId="{67C7848D-26F7-45F1-9574-69753446C9EF}" dt="2023-04-09T15:51:46.043" v="1563" actId="20577"/>
          <ac:spMkLst>
            <pc:docMk/>
            <pc:sldMk cId="1828292990" sldId="261"/>
            <ac:spMk id="3" creationId="{1167D7D7-86C8-BA7C-1AC7-9372CF8B8F55}"/>
          </ac:spMkLst>
        </pc:spChg>
        <pc:spChg chg="add del mod">
          <ac:chgData name="Patrick Molligo" userId="3bb0837e-4947-4629-9175-5c7940436ad2" providerId="ADAL" clId="{67C7848D-26F7-45F1-9574-69753446C9EF}" dt="2023-04-09T16:51:01.265" v="1616"/>
          <ac:spMkLst>
            <pc:docMk/>
            <pc:sldMk cId="1828292990" sldId="261"/>
            <ac:spMk id="11" creationId="{8D191982-A470-A44D-1734-8F0DDACF9AA2}"/>
          </ac:spMkLst>
        </pc:spChg>
      </pc:sldChg>
      <pc:sldChg chg="addSp delSp modSp mod modAnim">
        <pc:chgData name="Patrick Molligo" userId="3bb0837e-4947-4629-9175-5c7940436ad2" providerId="ADAL" clId="{67C7848D-26F7-45F1-9574-69753446C9EF}" dt="2023-04-10T17:25:56.747" v="9414" actId="20577"/>
        <pc:sldMkLst>
          <pc:docMk/>
          <pc:sldMk cId="4144446268" sldId="262"/>
        </pc:sldMkLst>
        <pc:spChg chg="mod">
          <ac:chgData name="Patrick Molligo" userId="3bb0837e-4947-4629-9175-5c7940436ad2" providerId="ADAL" clId="{67C7848D-26F7-45F1-9574-69753446C9EF}" dt="2023-04-04T15:22:45.931" v="425"/>
          <ac:spMkLst>
            <pc:docMk/>
            <pc:sldMk cId="4144446268" sldId="262"/>
            <ac:spMk id="2" creationId="{5549AD20-51CA-791C-D142-EE7F9B3535B4}"/>
          </ac:spMkLst>
        </pc:spChg>
        <pc:spChg chg="mod">
          <ac:chgData name="Patrick Molligo" userId="3bb0837e-4947-4629-9175-5c7940436ad2" providerId="ADAL" clId="{67C7848D-26F7-45F1-9574-69753446C9EF}" dt="2023-04-10T17:25:56.747" v="9414" actId="20577"/>
          <ac:spMkLst>
            <pc:docMk/>
            <pc:sldMk cId="4144446268" sldId="262"/>
            <ac:spMk id="3" creationId="{7348A770-5618-DD09-65EE-B1B791C8B020}"/>
          </ac:spMkLst>
        </pc:spChg>
        <pc:spChg chg="add del">
          <ac:chgData name="Patrick Molligo" userId="3bb0837e-4947-4629-9175-5c7940436ad2" providerId="ADAL" clId="{67C7848D-26F7-45F1-9574-69753446C9EF}" dt="2023-04-10T17:23:29.082" v="9375"/>
          <ac:spMkLst>
            <pc:docMk/>
            <pc:sldMk cId="4144446268" sldId="262"/>
            <ac:spMk id="4" creationId="{B1905456-90E1-75FF-EF12-D7F55CDB8839}"/>
          </ac:spMkLst>
        </pc:spChg>
        <pc:spChg chg="add del">
          <ac:chgData name="Patrick Molligo" userId="3bb0837e-4947-4629-9175-5c7940436ad2" providerId="ADAL" clId="{67C7848D-26F7-45F1-9574-69753446C9EF}" dt="2023-04-10T17:23:29.082" v="9375"/>
          <ac:spMkLst>
            <pc:docMk/>
            <pc:sldMk cId="4144446268" sldId="262"/>
            <ac:spMk id="5" creationId="{96D17482-EA58-B966-0907-4BC555149D97}"/>
          </ac:spMkLst>
        </pc:spChg>
        <pc:spChg chg="add del">
          <ac:chgData name="Patrick Molligo" userId="3bb0837e-4947-4629-9175-5c7940436ad2" providerId="ADAL" clId="{67C7848D-26F7-45F1-9574-69753446C9EF}" dt="2023-04-10T17:23:29.082" v="9375"/>
          <ac:spMkLst>
            <pc:docMk/>
            <pc:sldMk cId="4144446268" sldId="262"/>
            <ac:spMk id="6" creationId="{2B4CF290-1801-A257-EE21-FCE85E3E17AC}"/>
          </ac:spMkLst>
        </pc:spChg>
        <pc:spChg chg="add del mod">
          <ac:chgData name="Patrick Molligo" userId="3bb0837e-4947-4629-9175-5c7940436ad2" providerId="ADAL" clId="{67C7848D-26F7-45F1-9574-69753446C9EF}" dt="2023-04-10T17:23:28.937" v="9374"/>
          <ac:spMkLst>
            <pc:docMk/>
            <pc:sldMk cId="4144446268" sldId="262"/>
            <ac:spMk id="14" creationId="{46F5DE6A-A5A3-AC7A-943D-5626EC1221DB}"/>
          </ac:spMkLst>
        </pc:spChg>
        <pc:spChg chg="add del">
          <ac:chgData name="Patrick Molligo" userId="3bb0837e-4947-4629-9175-5c7940436ad2" providerId="ADAL" clId="{67C7848D-26F7-45F1-9574-69753446C9EF}" dt="2023-04-10T17:23:28.937" v="9374"/>
          <ac:spMkLst>
            <pc:docMk/>
            <pc:sldMk cId="4144446268" sldId="262"/>
            <ac:spMk id="15" creationId="{34E29D4F-6B07-A422-4F15-D5E2B17E10D4}"/>
          </ac:spMkLst>
        </pc:spChg>
        <pc:spChg chg="add del mod">
          <ac:chgData name="Patrick Molligo" userId="3bb0837e-4947-4629-9175-5c7940436ad2" providerId="ADAL" clId="{67C7848D-26F7-45F1-9574-69753446C9EF}" dt="2023-04-10T17:23:28.937" v="9374"/>
          <ac:spMkLst>
            <pc:docMk/>
            <pc:sldMk cId="4144446268" sldId="262"/>
            <ac:spMk id="16" creationId="{4D4C9B0C-BE5B-D835-38AE-0A4DD89AEB3A}"/>
          </ac:spMkLst>
        </pc:spChg>
      </pc:sldChg>
      <pc:sldChg chg="addSp delSp modSp mod modAnim modNotes modNotesTx">
        <pc:chgData name="Patrick Molligo" userId="3bb0837e-4947-4629-9175-5c7940436ad2" providerId="ADAL" clId="{67C7848D-26F7-45F1-9574-69753446C9EF}" dt="2023-04-10T17:27:33.627" v="9464" actId="20577"/>
        <pc:sldMkLst>
          <pc:docMk/>
          <pc:sldMk cId="1837072187" sldId="263"/>
        </pc:sldMkLst>
        <pc:spChg chg="mod">
          <ac:chgData name="Patrick Molligo" userId="3bb0837e-4947-4629-9175-5c7940436ad2" providerId="ADAL" clId="{67C7848D-26F7-45F1-9574-69753446C9EF}" dt="2023-04-09T17:41:40.528" v="2213" actId="20577"/>
          <ac:spMkLst>
            <pc:docMk/>
            <pc:sldMk cId="1837072187" sldId="263"/>
            <ac:spMk id="2" creationId="{0DBB5DAB-37ED-B5C0-DB39-E42FF77ADFD9}"/>
          </ac:spMkLst>
        </pc:spChg>
        <pc:spChg chg="add del mod">
          <ac:chgData name="Patrick Molligo" userId="3bb0837e-4947-4629-9175-5c7940436ad2" providerId="ADAL" clId="{67C7848D-26F7-45F1-9574-69753446C9EF}" dt="2023-04-10T17:27:28.012" v="9461" actId="20577"/>
          <ac:spMkLst>
            <pc:docMk/>
            <pc:sldMk cId="1837072187" sldId="263"/>
            <ac:spMk id="3" creationId="{FEF58914-CDDC-9D4E-2554-B65D5FB4D39B}"/>
          </ac:spMkLst>
        </pc:spChg>
        <pc:spChg chg="add del">
          <ac:chgData name="Patrick Molligo" userId="3bb0837e-4947-4629-9175-5c7940436ad2" providerId="ADAL" clId="{67C7848D-26F7-45F1-9574-69753446C9EF}" dt="2023-04-10T17:23:29.082" v="9375"/>
          <ac:spMkLst>
            <pc:docMk/>
            <pc:sldMk cId="1837072187" sldId="263"/>
            <ac:spMk id="4" creationId="{2FC5F9DA-E823-8171-D0DE-8AD65FD296BB}"/>
          </ac:spMkLst>
        </pc:spChg>
        <pc:spChg chg="add del">
          <ac:chgData name="Patrick Molligo" userId="3bb0837e-4947-4629-9175-5c7940436ad2" providerId="ADAL" clId="{67C7848D-26F7-45F1-9574-69753446C9EF}" dt="2023-04-10T17:23:29.082" v="9375"/>
          <ac:spMkLst>
            <pc:docMk/>
            <pc:sldMk cId="1837072187" sldId="263"/>
            <ac:spMk id="5" creationId="{E42B3092-99C8-1C53-3C09-FCEFE6BEEB92}"/>
          </ac:spMkLst>
        </pc:spChg>
        <pc:spChg chg="add del">
          <ac:chgData name="Patrick Molligo" userId="3bb0837e-4947-4629-9175-5c7940436ad2" providerId="ADAL" clId="{67C7848D-26F7-45F1-9574-69753446C9EF}" dt="2023-04-10T17:23:29.082" v="9375"/>
          <ac:spMkLst>
            <pc:docMk/>
            <pc:sldMk cId="1837072187" sldId="263"/>
            <ac:spMk id="6" creationId="{78020DFC-61DE-0C85-7F74-B17F8E74731A}"/>
          </ac:spMkLst>
        </pc:spChg>
        <pc:spChg chg="add mod">
          <ac:chgData name="Patrick Molligo" userId="3bb0837e-4947-4629-9175-5c7940436ad2" providerId="ADAL" clId="{67C7848D-26F7-45F1-9574-69753446C9EF}" dt="2023-04-10T17:27:33.627" v="9464" actId="20577"/>
          <ac:spMkLst>
            <pc:docMk/>
            <pc:sldMk cId="1837072187" sldId="263"/>
            <ac:spMk id="22" creationId="{CE79CE7E-F0DA-2553-BF72-236E8B86C4DE}"/>
          </ac:spMkLst>
        </pc:spChg>
        <pc:spChg chg="add mod">
          <ac:chgData name="Patrick Molligo" userId="3bb0837e-4947-4629-9175-5c7940436ad2" providerId="ADAL" clId="{67C7848D-26F7-45F1-9574-69753446C9EF}" dt="2023-04-10T05:15:17.600" v="5792" actId="122"/>
          <ac:spMkLst>
            <pc:docMk/>
            <pc:sldMk cId="1837072187" sldId="263"/>
            <ac:spMk id="23" creationId="{7FD7AEE0-2FA3-405D-43EF-65D7EE2D65BD}"/>
          </ac:spMkLst>
        </pc:spChg>
        <pc:spChg chg="add mod">
          <ac:chgData name="Patrick Molligo" userId="3bb0837e-4947-4629-9175-5c7940436ad2" providerId="ADAL" clId="{67C7848D-26F7-45F1-9574-69753446C9EF}" dt="2023-04-10T05:15:12.150" v="5789" actId="122"/>
          <ac:spMkLst>
            <pc:docMk/>
            <pc:sldMk cId="1837072187" sldId="263"/>
            <ac:spMk id="24" creationId="{A6124AFF-3E05-7BC4-B48B-A5192FFC3AEC}"/>
          </ac:spMkLst>
        </pc:spChg>
        <pc:spChg chg="add del mod">
          <ac:chgData name="Patrick Molligo" userId="3bb0837e-4947-4629-9175-5c7940436ad2" providerId="ADAL" clId="{67C7848D-26F7-45F1-9574-69753446C9EF}" dt="2023-04-10T17:23:28.937" v="9374"/>
          <ac:spMkLst>
            <pc:docMk/>
            <pc:sldMk cId="1837072187" sldId="263"/>
            <ac:spMk id="25" creationId="{83F2089D-5505-5C32-61CC-6FA5F8AED986}"/>
          </ac:spMkLst>
        </pc:spChg>
        <pc:spChg chg="add del">
          <ac:chgData name="Patrick Molligo" userId="3bb0837e-4947-4629-9175-5c7940436ad2" providerId="ADAL" clId="{67C7848D-26F7-45F1-9574-69753446C9EF}" dt="2023-04-10T17:23:28.937" v="9374"/>
          <ac:spMkLst>
            <pc:docMk/>
            <pc:sldMk cId="1837072187" sldId="263"/>
            <ac:spMk id="26" creationId="{115FD1D0-330A-7672-5CBA-FF8239693408}"/>
          </ac:spMkLst>
        </pc:spChg>
        <pc:spChg chg="add del mod">
          <ac:chgData name="Patrick Molligo" userId="3bb0837e-4947-4629-9175-5c7940436ad2" providerId="ADAL" clId="{67C7848D-26F7-45F1-9574-69753446C9EF}" dt="2023-04-10T17:23:28.937" v="9374"/>
          <ac:spMkLst>
            <pc:docMk/>
            <pc:sldMk cId="1837072187" sldId="263"/>
            <ac:spMk id="27" creationId="{B4DB1C71-8129-14E8-D83C-7FA2925732F0}"/>
          </ac:spMkLst>
        </pc:spChg>
        <pc:picChg chg="add del mod">
          <ac:chgData name="Patrick Molligo" userId="3bb0837e-4947-4629-9175-5c7940436ad2" providerId="ADAL" clId="{67C7848D-26F7-45F1-9574-69753446C9EF}" dt="2023-04-09T17:27:56.982" v="1807"/>
          <ac:picMkLst>
            <pc:docMk/>
            <pc:sldMk cId="1837072187" sldId="263"/>
            <ac:picMk id="15" creationId="{26C18479-37DD-83D5-65AA-3CC068DD8346}"/>
          </ac:picMkLst>
        </pc:picChg>
        <pc:picChg chg="add del mod">
          <ac:chgData name="Patrick Molligo" userId="3bb0837e-4947-4629-9175-5c7940436ad2" providerId="ADAL" clId="{67C7848D-26F7-45F1-9574-69753446C9EF}" dt="2023-04-09T17:27:59.587" v="1809"/>
          <ac:picMkLst>
            <pc:docMk/>
            <pc:sldMk cId="1837072187" sldId="263"/>
            <ac:picMk id="17" creationId="{D0645439-5173-F310-F8FC-BDE5E48BBF6E}"/>
          </ac:picMkLst>
        </pc:picChg>
        <pc:picChg chg="add mod">
          <ac:chgData name="Patrick Molligo" userId="3bb0837e-4947-4629-9175-5c7940436ad2" providerId="ADAL" clId="{67C7848D-26F7-45F1-9574-69753446C9EF}" dt="2023-04-09T17:41:23.710" v="2166" actId="1037"/>
          <ac:picMkLst>
            <pc:docMk/>
            <pc:sldMk cId="1837072187" sldId="263"/>
            <ac:picMk id="19" creationId="{E6BFBE42-7A51-7463-712B-CE44575A4D56}"/>
          </ac:picMkLst>
        </pc:picChg>
        <pc:picChg chg="add mod modCrop">
          <ac:chgData name="Patrick Molligo" userId="3bb0837e-4947-4629-9175-5c7940436ad2" providerId="ADAL" clId="{67C7848D-26F7-45F1-9574-69753446C9EF}" dt="2023-04-10T02:13:35.730" v="4703" actId="1037"/>
          <ac:picMkLst>
            <pc:docMk/>
            <pc:sldMk cId="1837072187" sldId="263"/>
            <ac:picMk id="21" creationId="{91BB242B-6381-EE02-0549-156270614D86}"/>
          </ac:picMkLst>
        </pc:picChg>
      </pc:sldChg>
      <pc:sldChg chg="addSp delSp modSp mod ord modAnim">
        <pc:chgData name="Patrick Molligo" userId="3bb0837e-4947-4629-9175-5c7940436ad2" providerId="ADAL" clId="{67C7848D-26F7-45F1-9574-69753446C9EF}" dt="2023-04-10T17:26:30.363" v="9423" actId="20577"/>
        <pc:sldMkLst>
          <pc:docMk/>
          <pc:sldMk cId="919009066" sldId="264"/>
        </pc:sldMkLst>
        <pc:spChg chg="mod">
          <ac:chgData name="Patrick Molligo" userId="3bb0837e-4947-4629-9175-5c7940436ad2" providerId="ADAL" clId="{67C7848D-26F7-45F1-9574-69753446C9EF}" dt="2023-04-10T17:26:30.363" v="9423" actId="20577"/>
          <ac:spMkLst>
            <pc:docMk/>
            <pc:sldMk cId="919009066" sldId="264"/>
            <ac:spMk id="2" creationId="{B89F3DAD-4157-712F-7AF2-633B7924538A}"/>
          </ac:spMkLst>
        </pc:spChg>
        <pc:spChg chg="add del">
          <ac:chgData name="Patrick Molligo" userId="3bb0837e-4947-4629-9175-5c7940436ad2" providerId="ADAL" clId="{67C7848D-26F7-45F1-9574-69753446C9EF}" dt="2023-04-10T17:23:29.082" v="9375"/>
          <ac:spMkLst>
            <pc:docMk/>
            <pc:sldMk cId="919009066" sldId="264"/>
            <ac:spMk id="3" creationId="{A48869F4-7283-DC75-5BC1-3B8DF1CB5256}"/>
          </ac:spMkLst>
        </pc:spChg>
        <pc:spChg chg="del mod">
          <ac:chgData name="Patrick Molligo" userId="3bb0837e-4947-4629-9175-5c7940436ad2" providerId="ADAL" clId="{67C7848D-26F7-45F1-9574-69753446C9EF}" dt="2023-04-09T00:08:09.182" v="1121" actId="478"/>
          <ac:spMkLst>
            <pc:docMk/>
            <pc:sldMk cId="919009066" sldId="264"/>
            <ac:spMk id="3" creationId="{F436C92C-B11A-50D4-78CD-279260E00F74}"/>
          </ac:spMkLst>
        </pc:spChg>
        <pc:spChg chg="add del">
          <ac:chgData name="Patrick Molligo" userId="3bb0837e-4947-4629-9175-5c7940436ad2" providerId="ADAL" clId="{67C7848D-26F7-45F1-9574-69753446C9EF}" dt="2023-04-10T17:23:29.082" v="9375"/>
          <ac:spMkLst>
            <pc:docMk/>
            <pc:sldMk cId="919009066" sldId="264"/>
            <ac:spMk id="4" creationId="{69E6509F-39AD-1255-EEBF-FC24E3C805E1}"/>
          </ac:spMkLst>
        </pc:spChg>
        <pc:spChg chg="add del mod">
          <ac:chgData name="Patrick Molligo" userId="3bb0837e-4947-4629-9175-5c7940436ad2" providerId="ADAL" clId="{67C7848D-26F7-45F1-9574-69753446C9EF}" dt="2023-04-09T00:08:11.663" v="1122" actId="478"/>
          <ac:spMkLst>
            <pc:docMk/>
            <pc:sldMk cId="919009066" sldId="264"/>
            <ac:spMk id="5" creationId="{2BFF8652-00E8-0EEA-4E9E-C1477D3FD14D}"/>
          </ac:spMkLst>
        </pc:spChg>
        <pc:spChg chg="add del">
          <ac:chgData name="Patrick Molligo" userId="3bb0837e-4947-4629-9175-5c7940436ad2" providerId="ADAL" clId="{67C7848D-26F7-45F1-9574-69753446C9EF}" dt="2023-04-10T17:23:29.082" v="9375"/>
          <ac:spMkLst>
            <pc:docMk/>
            <pc:sldMk cId="919009066" sldId="264"/>
            <ac:spMk id="5" creationId="{C21BD502-CDA4-8F12-9C66-B7FD4F418856}"/>
          </ac:spMkLst>
        </pc:spChg>
        <pc:spChg chg="add del">
          <ac:chgData name="Patrick Molligo" userId="3bb0837e-4947-4629-9175-5c7940436ad2" providerId="ADAL" clId="{67C7848D-26F7-45F1-9574-69753446C9EF}" dt="2023-04-04T15:43:05.654" v="951" actId="22"/>
          <ac:spMkLst>
            <pc:docMk/>
            <pc:sldMk cId="919009066" sldId="264"/>
            <ac:spMk id="5" creationId="{DC9E4210-A317-688E-31FC-762E646AAC5D}"/>
          </ac:spMkLst>
        </pc:spChg>
        <pc:spChg chg="add del mod">
          <ac:chgData name="Patrick Molligo" userId="3bb0837e-4947-4629-9175-5c7940436ad2" providerId="ADAL" clId="{67C7848D-26F7-45F1-9574-69753446C9EF}" dt="2023-04-10T17:23:28.937" v="9374"/>
          <ac:spMkLst>
            <pc:docMk/>
            <pc:sldMk cId="919009066" sldId="264"/>
            <ac:spMk id="17" creationId="{6F565EAC-D061-BE36-A1BE-29213B95887F}"/>
          </ac:spMkLst>
        </pc:spChg>
        <pc:spChg chg="add del">
          <ac:chgData name="Patrick Molligo" userId="3bb0837e-4947-4629-9175-5c7940436ad2" providerId="ADAL" clId="{67C7848D-26F7-45F1-9574-69753446C9EF}" dt="2023-04-10T17:23:28.937" v="9374"/>
          <ac:spMkLst>
            <pc:docMk/>
            <pc:sldMk cId="919009066" sldId="264"/>
            <ac:spMk id="18" creationId="{3694902E-7999-91D6-1161-FC6485F03CA9}"/>
          </ac:spMkLst>
        </pc:spChg>
        <pc:spChg chg="add del mod">
          <ac:chgData name="Patrick Molligo" userId="3bb0837e-4947-4629-9175-5c7940436ad2" providerId="ADAL" clId="{67C7848D-26F7-45F1-9574-69753446C9EF}" dt="2023-04-10T17:23:28.937" v="9374"/>
          <ac:spMkLst>
            <pc:docMk/>
            <pc:sldMk cId="919009066" sldId="264"/>
            <ac:spMk id="19" creationId="{018A11DE-F3AA-27D1-8A37-A21F8DEBB6BB}"/>
          </ac:spMkLst>
        </pc:spChg>
        <pc:graphicFrameChg chg="add mod">
          <ac:chgData name="Patrick Molligo" userId="3bb0837e-4947-4629-9175-5c7940436ad2" providerId="ADAL" clId="{67C7848D-26F7-45F1-9574-69753446C9EF}" dt="2023-04-10T05:18:36.632" v="5853" actId="692"/>
          <ac:graphicFrameMkLst>
            <pc:docMk/>
            <pc:sldMk cId="919009066" sldId="264"/>
            <ac:graphicFrameMk id="6" creationId="{CBA02AD4-9E71-9675-9333-D94ABC810414}"/>
          </ac:graphicFrameMkLst>
        </pc:graphicFrameChg>
      </pc:sldChg>
      <pc:sldChg chg="modSp del mod modNotesTx">
        <pc:chgData name="Patrick Molligo" userId="3bb0837e-4947-4629-9175-5c7940436ad2" providerId="ADAL" clId="{67C7848D-26F7-45F1-9574-69753446C9EF}" dt="2023-04-10T09:38:34.117" v="8402" actId="2696"/>
        <pc:sldMkLst>
          <pc:docMk/>
          <pc:sldMk cId="353096288" sldId="265"/>
        </pc:sldMkLst>
        <pc:spChg chg="mod">
          <ac:chgData name="Patrick Molligo" userId="3bb0837e-4947-4629-9175-5c7940436ad2" providerId="ADAL" clId="{67C7848D-26F7-45F1-9574-69753446C9EF}" dt="2023-04-09T17:53:13.657" v="2393" actId="20577"/>
          <ac:spMkLst>
            <pc:docMk/>
            <pc:sldMk cId="353096288" sldId="265"/>
            <ac:spMk id="2" creationId="{A7CDAD19-0161-BA4D-74EF-AD263B1BD79D}"/>
          </ac:spMkLst>
        </pc:spChg>
        <pc:spChg chg="mod">
          <ac:chgData name="Patrick Molligo" userId="3bb0837e-4947-4629-9175-5c7940436ad2" providerId="ADAL" clId="{67C7848D-26F7-45F1-9574-69753446C9EF}" dt="2023-04-10T04:23:06.606" v="5378" actId="313"/>
          <ac:spMkLst>
            <pc:docMk/>
            <pc:sldMk cId="353096288" sldId="265"/>
            <ac:spMk id="3" creationId="{B3B85397-01D7-8BE3-6039-0DBCFF19AF2D}"/>
          </ac:spMkLst>
        </pc:spChg>
      </pc:sldChg>
      <pc:sldChg chg="modSp del">
        <pc:chgData name="Patrick Molligo" userId="3bb0837e-4947-4629-9175-5c7940436ad2" providerId="ADAL" clId="{67C7848D-26F7-45F1-9574-69753446C9EF}" dt="2023-04-09T18:22:13.396" v="2644" actId="2696"/>
        <pc:sldMkLst>
          <pc:docMk/>
          <pc:sldMk cId="1069060773" sldId="266"/>
        </pc:sldMkLst>
        <pc:spChg chg="mod">
          <ac:chgData name="Patrick Molligo" userId="3bb0837e-4947-4629-9175-5c7940436ad2" providerId="ADAL" clId="{67C7848D-26F7-45F1-9574-69753446C9EF}" dt="2023-04-04T15:22:45.931" v="425"/>
          <ac:spMkLst>
            <pc:docMk/>
            <pc:sldMk cId="1069060773" sldId="266"/>
            <ac:spMk id="2" creationId="{83EBE94C-E036-F134-8260-2DBBB54FCA62}"/>
          </ac:spMkLst>
        </pc:spChg>
        <pc:spChg chg="mod">
          <ac:chgData name="Patrick Molligo" userId="3bb0837e-4947-4629-9175-5c7940436ad2" providerId="ADAL" clId="{67C7848D-26F7-45F1-9574-69753446C9EF}" dt="2023-04-04T15:22:45.931" v="425"/>
          <ac:spMkLst>
            <pc:docMk/>
            <pc:sldMk cId="1069060773" sldId="266"/>
            <ac:spMk id="3" creationId="{01EDA2EA-25C3-4354-505B-0972C613A306}"/>
          </ac:spMkLst>
        </pc:spChg>
      </pc:sldChg>
      <pc:sldChg chg="modSp new del mod ord modNotesTx">
        <pc:chgData name="Patrick Molligo" userId="3bb0837e-4947-4629-9175-5c7940436ad2" providerId="ADAL" clId="{67C7848D-26F7-45F1-9574-69753446C9EF}" dt="2023-04-10T09:55:25.563" v="8703" actId="2696"/>
        <pc:sldMkLst>
          <pc:docMk/>
          <pc:sldMk cId="2349230183" sldId="267"/>
        </pc:sldMkLst>
        <pc:spChg chg="mod">
          <ac:chgData name="Patrick Molligo" userId="3bb0837e-4947-4629-9175-5c7940436ad2" providerId="ADAL" clId="{67C7848D-26F7-45F1-9574-69753446C9EF}" dt="2023-04-09T00:48:37.678" v="1226" actId="20577"/>
          <ac:spMkLst>
            <pc:docMk/>
            <pc:sldMk cId="2349230183" sldId="267"/>
            <ac:spMk id="2" creationId="{D0A061E0-ACB4-2205-4925-92173DF670A5}"/>
          </ac:spMkLst>
        </pc:spChg>
        <pc:spChg chg="mod">
          <ac:chgData name="Patrick Molligo" userId="3bb0837e-4947-4629-9175-5c7940436ad2" providerId="ADAL" clId="{67C7848D-26F7-45F1-9574-69753446C9EF}" dt="2023-04-09T18:21:57.052" v="2643"/>
          <ac:spMkLst>
            <pc:docMk/>
            <pc:sldMk cId="2349230183" sldId="267"/>
            <ac:spMk id="3" creationId="{0018DD4E-AA99-0431-2587-01108135CCB6}"/>
          </ac:spMkLst>
        </pc:spChg>
      </pc:sldChg>
      <pc:sldChg chg="modSp add del">
        <pc:chgData name="Patrick Molligo" userId="3bb0837e-4947-4629-9175-5c7940436ad2" providerId="ADAL" clId="{67C7848D-26F7-45F1-9574-69753446C9EF}" dt="2023-04-04T15:28:55.379" v="478" actId="47"/>
        <pc:sldMkLst>
          <pc:docMk/>
          <pc:sldMk cId="667687556" sldId="268"/>
        </pc:sldMkLst>
        <pc:spChg chg="mod">
          <ac:chgData name="Patrick Molligo" userId="3bb0837e-4947-4629-9175-5c7940436ad2" providerId="ADAL" clId="{67C7848D-26F7-45F1-9574-69753446C9EF}" dt="2023-04-04T15:22:45.931" v="425"/>
          <ac:spMkLst>
            <pc:docMk/>
            <pc:sldMk cId="667687556" sldId="268"/>
            <ac:spMk id="2" creationId="{D68D6FDD-1CC5-9F62-CBB5-B58144944498}"/>
          </ac:spMkLst>
        </pc:spChg>
        <pc:spChg chg="mod">
          <ac:chgData name="Patrick Molligo" userId="3bb0837e-4947-4629-9175-5c7940436ad2" providerId="ADAL" clId="{67C7848D-26F7-45F1-9574-69753446C9EF}" dt="2023-04-04T15:22:45.931" v="425"/>
          <ac:spMkLst>
            <pc:docMk/>
            <pc:sldMk cId="667687556" sldId="268"/>
            <ac:spMk id="3" creationId="{1ECDE8C3-E381-664D-2C09-946D02D6A26D}"/>
          </ac:spMkLst>
        </pc:spChg>
      </pc:sldChg>
      <pc:sldChg chg="addSp delSp modSp mod modAnim">
        <pc:chgData name="Patrick Molligo" userId="3bb0837e-4947-4629-9175-5c7940436ad2" providerId="ADAL" clId="{67C7848D-26F7-45F1-9574-69753446C9EF}" dt="2023-04-10T17:31:14.150" v="9572" actId="20577"/>
        <pc:sldMkLst>
          <pc:docMk/>
          <pc:sldMk cId="4194139071" sldId="268"/>
        </pc:sldMkLst>
        <pc:spChg chg="mod">
          <ac:chgData name="Patrick Molligo" userId="3bb0837e-4947-4629-9175-5c7940436ad2" providerId="ADAL" clId="{67C7848D-26F7-45F1-9574-69753446C9EF}" dt="2023-04-10T09:04:59.295" v="7880" actId="20577"/>
          <ac:spMkLst>
            <pc:docMk/>
            <pc:sldMk cId="4194139071" sldId="268"/>
            <ac:spMk id="2" creationId="{A7CDAD19-0161-BA4D-74EF-AD263B1BD79D}"/>
          </ac:spMkLst>
        </pc:spChg>
        <pc:spChg chg="add del">
          <ac:chgData name="Patrick Molligo" userId="3bb0837e-4947-4629-9175-5c7940436ad2" providerId="ADAL" clId="{67C7848D-26F7-45F1-9574-69753446C9EF}" dt="2023-04-10T17:23:29.082" v="9375"/>
          <ac:spMkLst>
            <pc:docMk/>
            <pc:sldMk cId="4194139071" sldId="268"/>
            <ac:spMk id="3" creationId="{CAA7F032-CE3C-6D4F-7EFF-B3B79D0D7437}"/>
          </ac:spMkLst>
        </pc:spChg>
        <pc:spChg chg="add del">
          <ac:chgData name="Patrick Molligo" userId="3bb0837e-4947-4629-9175-5c7940436ad2" providerId="ADAL" clId="{67C7848D-26F7-45F1-9574-69753446C9EF}" dt="2023-04-10T17:23:29.082" v="9375"/>
          <ac:spMkLst>
            <pc:docMk/>
            <pc:sldMk cId="4194139071" sldId="268"/>
            <ac:spMk id="4" creationId="{370B0DFF-F987-1F5E-62C0-2C659F90E6F6}"/>
          </ac:spMkLst>
        </pc:spChg>
        <pc:spChg chg="add del">
          <ac:chgData name="Patrick Molligo" userId="3bb0837e-4947-4629-9175-5c7940436ad2" providerId="ADAL" clId="{67C7848D-26F7-45F1-9574-69753446C9EF}" dt="2023-04-10T17:23:29.082" v="9375"/>
          <ac:spMkLst>
            <pc:docMk/>
            <pc:sldMk cId="4194139071" sldId="268"/>
            <ac:spMk id="5" creationId="{A30DE524-4DC5-8888-490C-F022DD626ABC}"/>
          </ac:spMkLst>
        </pc:spChg>
        <pc:spChg chg="add del mod">
          <ac:chgData name="Patrick Molligo" userId="3bb0837e-4947-4629-9175-5c7940436ad2" providerId="ADAL" clId="{67C7848D-26F7-45F1-9574-69753446C9EF}" dt="2023-04-10T17:23:28.937" v="9374"/>
          <ac:spMkLst>
            <pc:docMk/>
            <pc:sldMk cId="4194139071" sldId="268"/>
            <ac:spMk id="14" creationId="{58E3D5A8-C8F5-07A4-AE3D-019D002FF950}"/>
          </ac:spMkLst>
        </pc:spChg>
        <pc:spChg chg="add del">
          <ac:chgData name="Patrick Molligo" userId="3bb0837e-4947-4629-9175-5c7940436ad2" providerId="ADAL" clId="{67C7848D-26F7-45F1-9574-69753446C9EF}" dt="2023-04-10T17:23:28.937" v="9374"/>
          <ac:spMkLst>
            <pc:docMk/>
            <pc:sldMk cId="4194139071" sldId="268"/>
            <ac:spMk id="15" creationId="{BF92E4FC-C220-E18D-71C9-486622748D7D}"/>
          </ac:spMkLst>
        </pc:spChg>
        <pc:spChg chg="add del mod">
          <ac:chgData name="Patrick Molligo" userId="3bb0837e-4947-4629-9175-5c7940436ad2" providerId="ADAL" clId="{67C7848D-26F7-45F1-9574-69753446C9EF}" dt="2023-04-10T17:23:28.937" v="9374"/>
          <ac:spMkLst>
            <pc:docMk/>
            <pc:sldMk cId="4194139071" sldId="268"/>
            <ac:spMk id="16" creationId="{1BC3C657-583F-D9A9-71CC-6B7F8DE24758}"/>
          </ac:spMkLst>
        </pc:spChg>
        <pc:spChg chg="add mod">
          <ac:chgData name="Patrick Molligo" userId="3bb0837e-4947-4629-9175-5c7940436ad2" providerId="ADAL" clId="{67C7848D-26F7-45F1-9574-69753446C9EF}" dt="2023-04-10T17:31:14.150" v="9572" actId="20577"/>
          <ac:spMkLst>
            <pc:docMk/>
            <pc:sldMk cId="4194139071" sldId="268"/>
            <ac:spMk id="19" creationId="{CCC6395B-F0B5-5B7B-1870-08FF8E21CD07}"/>
          </ac:spMkLst>
        </pc:spChg>
        <pc:spChg chg="add mod">
          <ac:chgData name="Patrick Molligo" userId="3bb0837e-4947-4629-9175-5c7940436ad2" providerId="ADAL" clId="{67C7848D-26F7-45F1-9574-69753446C9EF}" dt="2023-04-10T09:11:09.645" v="7940" actId="1038"/>
          <ac:spMkLst>
            <pc:docMk/>
            <pc:sldMk cId="4194139071" sldId="268"/>
            <ac:spMk id="20" creationId="{339A5CCB-46D1-C1BC-BC30-BE904A127695}"/>
          </ac:spMkLst>
        </pc:spChg>
        <pc:spChg chg="add mod">
          <ac:chgData name="Patrick Molligo" userId="3bb0837e-4947-4629-9175-5c7940436ad2" providerId="ADAL" clId="{67C7848D-26F7-45F1-9574-69753446C9EF}" dt="2023-04-10T09:11:09.645" v="7940" actId="1038"/>
          <ac:spMkLst>
            <pc:docMk/>
            <pc:sldMk cId="4194139071" sldId="268"/>
            <ac:spMk id="21" creationId="{72E9934B-8A92-9854-C1FE-88E8D4634DC7}"/>
          </ac:spMkLst>
        </pc:spChg>
        <pc:spChg chg="add mod">
          <ac:chgData name="Patrick Molligo" userId="3bb0837e-4947-4629-9175-5c7940436ad2" providerId="ADAL" clId="{67C7848D-26F7-45F1-9574-69753446C9EF}" dt="2023-04-10T09:11:09.645" v="7940" actId="1038"/>
          <ac:spMkLst>
            <pc:docMk/>
            <pc:sldMk cId="4194139071" sldId="268"/>
            <ac:spMk id="22" creationId="{080706BB-3E46-8585-E100-CE631069046C}"/>
          </ac:spMkLst>
        </pc:spChg>
        <pc:graphicFrameChg chg="add del mod">
          <ac:chgData name="Patrick Molligo" userId="3bb0837e-4947-4629-9175-5c7940436ad2" providerId="ADAL" clId="{67C7848D-26F7-45F1-9574-69753446C9EF}" dt="2023-04-10T08:55:16.331" v="7610"/>
          <ac:graphicFrameMkLst>
            <pc:docMk/>
            <pc:sldMk cId="4194139071" sldId="268"/>
            <ac:graphicFrameMk id="17" creationId="{E55C678C-C4CF-5032-9E36-4A4A4B05678A}"/>
          </ac:graphicFrameMkLst>
        </pc:graphicFrameChg>
        <pc:graphicFrameChg chg="add mod modGraphic">
          <ac:chgData name="Patrick Molligo" userId="3bb0837e-4947-4629-9175-5c7940436ad2" providerId="ADAL" clId="{67C7848D-26F7-45F1-9574-69753446C9EF}" dt="2023-04-10T17:31:08.481" v="9571" actId="20577"/>
          <ac:graphicFrameMkLst>
            <pc:docMk/>
            <pc:sldMk cId="4194139071" sldId="268"/>
            <ac:graphicFrameMk id="18" creationId="{A21C83CD-DF48-C6E8-958D-B1AEA1DEC55E}"/>
          </ac:graphicFrameMkLst>
        </pc:graphicFrameChg>
        <pc:picChg chg="del">
          <ac:chgData name="Patrick Molligo" userId="3bb0837e-4947-4629-9175-5c7940436ad2" providerId="ADAL" clId="{67C7848D-26F7-45F1-9574-69753446C9EF}" dt="2023-04-09T22:39:31.156" v="4262" actId="478"/>
          <ac:picMkLst>
            <pc:docMk/>
            <pc:sldMk cId="4194139071" sldId="268"/>
            <ac:picMk id="7" creationId="{EE54164A-D1CB-8C23-E2D9-5780B008E722}"/>
          </ac:picMkLst>
        </pc:picChg>
      </pc:sldChg>
      <pc:sldChg chg="del">
        <pc:chgData name="Patrick Molligo" userId="3bb0837e-4947-4629-9175-5c7940436ad2" providerId="ADAL" clId="{67C7848D-26F7-45F1-9574-69753446C9EF}" dt="2023-04-09T17:46:06.864" v="2318" actId="2696"/>
        <pc:sldMkLst>
          <pc:docMk/>
          <pc:sldMk cId="361843007" sldId="269"/>
        </pc:sldMkLst>
      </pc:sldChg>
      <pc:sldChg chg="addSp delSp modSp add mod modNotes modNotesTx">
        <pc:chgData name="Patrick Molligo" userId="3bb0837e-4947-4629-9175-5c7940436ad2" providerId="ADAL" clId="{67C7848D-26F7-45F1-9574-69753446C9EF}" dt="2023-04-10T18:01:18.510" v="9923" actId="478"/>
        <pc:sldMkLst>
          <pc:docMk/>
          <pc:sldMk cId="2362260247" sldId="270"/>
        </pc:sldMkLst>
        <pc:spChg chg="mod">
          <ac:chgData name="Patrick Molligo" userId="3bb0837e-4947-4629-9175-5c7940436ad2" providerId="ADAL" clId="{67C7848D-26F7-45F1-9574-69753446C9EF}" dt="2023-04-09T03:49:36.208" v="1398" actId="20577"/>
          <ac:spMkLst>
            <pc:docMk/>
            <pc:sldMk cId="2362260247" sldId="270"/>
            <ac:spMk id="2" creationId="{D68D6FDD-1CC5-9F62-CBB5-B58144944498}"/>
          </ac:spMkLst>
        </pc:spChg>
        <pc:spChg chg="add del">
          <ac:chgData name="Patrick Molligo" userId="3bb0837e-4947-4629-9175-5c7940436ad2" providerId="ADAL" clId="{67C7848D-26F7-45F1-9574-69753446C9EF}" dt="2023-04-10T17:23:29.082" v="9375"/>
          <ac:spMkLst>
            <pc:docMk/>
            <pc:sldMk cId="2362260247" sldId="270"/>
            <ac:spMk id="4" creationId="{44F8FACE-5BAE-FAE6-6B86-E9380D19652F}"/>
          </ac:spMkLst>
        </pc:spChg>
        <pc:spChg chg="del mod">
          <ac:chgData name="Patrick Molligo" userId="3bb0837e-4947-4629-9175-5c7940436ad2" providerId="ADAL" clId="{67C7848D-26F7-45F1-9574-69753446C9EF}" dt="2023-04-08T22:17:30.498" v="1097"/>
          <ac:spMkLst>
            <pc:docMk/>
            <pc:sldMk cId="2362260247" sldId="270"/>
            <ac:spMk id="4" creationId="{8E1950F8-D613-435A-2E92-C0D1038CABF1}"/>
          </ac:spMkLst>
        </pc:spChg>
        <pc:spChg chg="add del">
          <ac:chgData name="Patrick Molligo" userId="3bb0837e-4947-4629-9175-5c7940436ad2" providerId="ADAL" clId="{67C7848D-26F7-45F1-9574-69753446C9EF}" dt="2023-04-10T17:23:29.082" v="9375"/>
          <ac:spMkLst>
            <pc:docMk/>
            <pc:sldMk cId="2362260247" sldId="270"/>
            <ac:spMk id="5" creationId="{7317F431-51EA-42EA-59D2-D8FD63D1C470}"/>
          </ac:spMkLst>
        </pc:spChg>
        <pc:spChg chg="add del mod">
          <ac:chgData name="Patrick Molligo" userId="3bb0837e-4947-4629-9175-5c7940436ad2" providerId="ADAL" clId="{67C7848D-26F7-45F1-9574-69753446C9EF}" dt="2023-04-08T22:18:19.976" v="1114" actId="478"/>
          <ac:spMkLst>
            <pc:docMk/>
            <pc:sldMk cId="2362260247" sldId="270"/>
            <ac:spMk id="5" creationId="{9BFEF13B-37AC-75FB-C906-02FAB255A74A}"/>
          </ac:spMkLst>
        </pc:spChg>
        <pc:spChg chg="add del">
          <ac:chgData name="Patrick Molligo" userId="3bb0837e-4947-4629-9175-5c7940436ad2" providerId="ADAL" clId="{67C7848D-26F7-45F1-9574-69753446C9EF}" dt="2023-04-10T17:23:29.082" v="9375"/>
          <ac:spMkLst>
            <pc:docMk/>
            <pc:sldMk cId="2362260247" sldId="270"/>
            <ac:spMk id="6" creationId="{15CF7D27-A5D8-189E-DA41-9E3B854FF60A}"/>
          </ac:spMkLst>
        </pc:spChg>
        <pc:spChg chg="add mod">
          <ac:chgData name="Patrick Molligo" userId="3bb0837e-4947-4629-9175-5c7940436ad2" providerId="ADAL" clId="{67C7848D-26F7-45F1-9574-69753446C9EF}" dt="2023-04-10T06:00:06.737" v="6284"/>
          <ac:spMkLst>
            <pc:docMk/>
            <pc:sldMk cId="2362260247" sldId="270"/>
            <ac:spMk id="20" creationId="{4889EE60-571A-D77D-0353-3ACA290AD7D7}"/>
          </ac:spMkLst>
        </pc:spChg>
        <pc:spChg chg="add del mod">
          <ac:chgData name="Patrick Molligo" userId="3bb0837e-4947-4629-9175-5c7940436ad2" providerId="ADAL" clId="{67C7848D-26F7-45F1-9574-69753446C9EF}" dt="2023-04-10T17:23:28.937" v="9374"/>
          <ac:spMkLst>
            <pc:docMk/>
            <pc:sldMk cId="2362260247" sldId="270"/>
            <ac:spMk id="22" creationId="{52312CFA-2872-AD93-D362-A6778B1AE61A}"/>
          </ac:spMkLst>
        </pc:spChg>
        <pc:spChg chg="add del">
          <ac:chgData name="Patrick Molligo" userId="3bb0837e-4947-4629-9175-5c7940436ad2" providerId="ADAL" clId="{67C7848D-26F7-45F1-9574-69753446C9EF}" dt="2023-04-10T17:23:28.937" v="9374"/>
          <ac:spMkLst>
            <pc:docMk/>
            <pc:sldMk cId="2362260247" sldId="270"/>
            <ac:spMk id="27" creationId="{8253815C-8ABB-6B8B-2B5A-9418173F350A}"/>
          </ac:spMkLst>
        </pc:spChg>
        <pc:spChg chg="add del mod">
          <ac:chgData name="Patrick Molligo" userId="3bb0837e-4947-4629-9175-5c7940436ad2" providerId="ADAL" clId="{67C7848D-26F7-45F1-9574-69753446C9EF}" dt="2023-04-10T17:23:28.937" v="9374"/>
          <ac:spMkLst>
            <pc:docMk/>
            <pc:sldMk cId="2362260247" sldId="270"/>
            <ac:spMk id="29" creationId="{12224B08-158F-FE05-22ED-7807ECC3F500}"/>
          </ac:spMkLst>
        </pc:spChg>
        <pc:grpChg chg="del">
          <ac:chgData name="Patrick Molligo" userId="3bb0837e-4947-4629-9175-5c7940436ad2" providerId="ADAL" clId="{67C7848D-26F7-45F1-9574-69753446C9EF}" dt="2023-04-08T21:28:08.713" v="1086" actId="478"/>
          <ac:grpSpMkLst>
            <pc:docMk/>
            <pc:sldMk cId="2362260247" sldId="270"/>
            <ac:grpSpMk id="24" creationId="{972F9E49-FF29-C13A-03DA-A289827C194E}"/>
          </ac:grpSpMkLst>
        </pc:grpChg>
        <pc:grpChg chg="del">
          <ac:chgData name="Patrick Molligo" userId="3bb0837e-4947-4629-9175-5c7940436ad2" providerId="ADAL" clId="{67C7848D-26F7-45F1-9574-69753446C9EF}" dt="2023-04-08T21:28:08.713" v="1086" actId="478"/>
          <ac:grpSpMkLst>
            <pc:docMk/>
            <pc:sldMk cId="2362260247" sldId="270"/>
            <ac:grpSpMk id="25" creationId="{61010603-F191-26B7-525C-0ED81C655B6D}"/>
          </ac:grpSpMkLst>
        </pc:grpChg>
        <pc:grpChg chg="del">
          <ac:chgData name="Patrick Molligo" userId="3bb0837e-4947-4629-9175-5c7940436ad2" providerId="ADAL" clId="{67C7848D-26F7-45F1-9574-69753446C9EF}" dt="2023-04-08T21:28:08.713" v="1086" actId="478"/>
          <ac:grpSpMkLst>
            <pc:docMk/>
            <pc:sldMk cId="2362260247" sldId="270"/>
            <ac:grpSpMk id="26" creationId="{249643E4-8955-7F62-55E1-9530F2224CD8}"/>
          </ac:grpSpMkLst>
        </pc:grpChg>
        <pc:grpChg chg="del">
          <ac:chgData name="Patrick Molligo" userId="3bb0837e-4947-4629-9175-5c7940436ad2" providerId="ADAL" clId="{67C7848D-26F7-45F1-9574-69753446C9EF}" dt="2023-04-08T21:28:08.713" v="1086" actId="478"/>
          <ac:grpSpMkLst>
            <pc:docMk/>
            <pc:sldMk cId="2362260247" sldId="270"/>
            <ac:grpSpMk id="31" creationId="{9E7E1560-5064-C68F-168E-0EC516FB4E54}"/>
          </ac:grpSpMkLst>
        </pc:grpChg>
        <pc:graphicFrameChg chg="add mod">
          <ac:chgData name="Patrick Molligo" userId="3bb0837e-4947-4629-9175-5c7940436ad2" providerId="ADAL" clId="{67C7848D-26F7-45F1-9574-69753446C9EF}" dt="2023-04-10T05:59:17.041" v="6253" actId="1076"/>
          <ac:graphicFrameMkLst>
            <pc:docMk/>
            <pc:sldMk cId="2362260247" sldId="270"/>
            <ac:graphicFrameMk id="3" creationId="{02B67BA3-6CD9-36BE-EAE9-E42A149B7C47}"/>
          </ac:graphicFrameMkLst>
        </pc:graphicFrameChg>
      </pc:sldChg>
      <pc:sldChg chg="new del">
        <pc:chgData name="Patrick Molligo" userId="3bb0837e-4947-4629-9175-5c7940436ad2" providerId="ADAL" clId="{67C7848D-26F7-45F1-9574-69753446C9EF}" dt="2023-04-08T21:28:00.725" v="1084" actId="680"/>
        <pc:sldMkLst>
          <pc:docMk/>
          <pc:sldMk cId="4131844589" sldId="270"/>
        </pc:sldMkLst>
      </pc:sldChg>
      <pc:sldChg chg="addSp delSp modSp add mod ord delAnim modAnim modNotesTx">
        <pc:chgData name="Patrick Molligo" userId="3bb0837e-4947-4629-9175-5c7940436ad2" providerId="ADAL" clId="{67C7848D-26F7-45F1-9574-69753446C9EF}" dt="2023-04-10T17:27:13.312" v="9456" actId="20577"/>
        <pc:sldMkLst>
          <pc:docMk/>
          <pc:sldMk cId="1548654247" sldId="271"/>
        </pc:sldMkLst>
        <pc:spChg chg="mod">
          <ac:chgData name="Patrick Molligo" userId="3bb0837e-4947-4629-9175-5c7940436ad2" providerId="ADAL" clId="{67C7848D-26F7-45F1-9574-69753446C9EF}" dt="2023-04-10T17:26:36.605" v="9426" actId="20577"/>
          <ac:spMkLst>
            <pc:docMk/>
            <pc:sldMk cId="1548654247" sldId="271"/>
            <ac:spMk id="2" creationId="{B89F3DAD-4157-712F-7AF2-633B7924538A}"/>
          </ac:spMkLst>
        </pc:spChg>
        <pc:spChg chg="mod">
          <ac:chgData name="Patrick Molligo" userId="3bb0837e-4947-4629-9175-5c7940436ad2" providerId="ADAL" clId="{67C7848D-26F7-45F1-9574-69753446C9EF}" dt="2023-04-10T17:26:45.862" v="9430" actId="6549"/>
          <ac:spMkLst>
            <pc:docMk/>
            <pc:sldMk cId="1548654247" sldId="271"/>
            <ac:spMk id="3" creationId="{F436C92C-B11A-50D4-78CD-279260E00F74}"/>
          </ac:spMkLst>
        </pc:spChg>
        <pc:spChg chg="add del">
          <ac:chgData name="Patrick Molligo" userId="3bb0837e-4947-4629-9175-5c7940436ad2" providerId="ADAL" clId="{67C7848D-26F7-45F1-9574-69753446C9EF}" dt="2023-04-10T17:23:29.082" v="9375"/>
          <ac:spMkLst>
            <pc:docMk/>
            <pc:sldMk cId="1548654247" sldId="271"/>
            <ac:spMk id="4" creationId="{14F2B3D1-7551-24EA-3E35-24FBE031F90D}"/>
          </ac:spMkLst>
        </pc:spChg>
        <pc:spChg chg="add del">
          <ac:chgData name="Patrick Molligo" userId="3bb0837e-4947-4629-9175-5c7940436ad2" providerId="ADAL" clId="{67C7848D-26F7-45F1-9574-69753446C9EF}" dt="2023-04-10T17:23:29.082" v="9375"/>
          <ac:spMkLst>
            <pc:docMk/>
            <pc:sldMk cId="1548654247" sldId="271"/>
            <ac:spMk id="5" creationId="{A36CF77F-0ABF-C72B-459F-1DF566AAF764}"/>
          </ac:spMkLst>
        </pc:spChg>
        <pc:spChg chg="add del">
          <ac:chgData name="Patrick Molligo" userId="3bb0837e-4947-4629-9175-5c7940436ad2" providerId="ADAL" clId="{67C7848D-26F7-45F1-9574-69753446C9EF}" dt="2023-04-10T17:23:29.082" v="9375"/>
          <ac:spMkLst>
            <pc:docMk/>
            <pc:sldMk cId="1548654247" sldId="271"/>
            <ac:spMk id="6" creationId="{61A60654-D531-0D8C-E907-1D12A577A49B}"/>
          </ac:spMkLst>
        </pc:spChg>
        <pc:spChg chg="add del mod">
          <ac:chgData name="Patrick Molligo" userId="3bb0837e-4947-4629-9175-5c7940436ad2" providerId="ADAL" clId="{67C7848D-26F7-45F1-9574-69753446C9EF}" dt="2023-04-09T18:42:16.384" v="2707" actId="478"/>
          <ac:spMkLst>
            <pc:docMk/>
            <pc:sldMk cId="1548654247" sldId="271"/>
            <ac:spMk id="14" creationId="{DE4C08DA-91D8-63AD-9D8D-C7107B84FC7A}"/>
          </ac:spMkLst>
        </pc:spChg>
        <pc:spChg chg="add mod">
          <ac:chgData name="Patrick Molligo" userId="3bb0837e-4947-4629-9175-5c7940436ad2" providerId="ADAL" clId="{67C7848D-26F7-45F1-9574-69753446C9EF}" dt="2023-04-10T17:26:50.781" v="9434" actId="20577"/>
          <ac:spMkLst>
            <pc:docMk/>
            <pc:sldMk cId="1548654247" sldId="271"/>
            <ac:spMk id="15" creationId="{11F8D2FE-B0F8-7C15-09C4-6E3A87B975EE}"/>
          </ac:spMkLst>
        </pc:spChg>
        <pc:spChg chg="add del mod">
          <ac:chgData name="Patrick Molligo" userId="3bb0837e-4947-4629-9175-5c7940436ad2" providerId="ADAL" clId="{67C7848D-26F7-45F1-9574-69753446C9EF}" dt="2023-04-10T05:25:35.853" v="5937" actId="478"/>
          <ac:spMkLst>
            <pc:docMk/>
            <pc:sldMk cId="1548654247" sldId="271"/>
            <ac:spMk id="16" creationId="{2A7D4031-A5D3-4CF2-D7B7-5054935D8864}"/>
          </ac:spMkLst>
        </pc:spChg>
        <pc:spChg chg="add mod">
          <ac:chgData name="Patrick Molligo" userId="3bb0837e-4947-4629-9175-5c7940436ad2" providerId="ADAL" clId="{67C7848D-26F7-45F1-9574-69753446C9EF}" dt="2023-04-10T17:27:00.773" v="9443" actId="20577"/>
          <ac:spMkLst>
            <pc:docMk/>
            <pc:sldMk cId="1548654247" sldId="271"/>
            <ac:spMk id="17" creationId="{BB18CBE7-6AAF-76C5-9714-BFC5B944F448}"/>
          </ac:spMkLst>
        </pc:spChg>
        <pc:spChg chg="add del mod">
          <ac:chgData name="Patrick Molligo" userId="3bb0837e-4947-4629-9175-5c7940436ad2" providerId="ADAL" clId="{67C7848D-26F7-45F1-9574-69753446C9EF}" dt="2023-04-09T21:07:05.396" v="4227" actId="478"/>
          <ac:spMkLst>
            <pc:docMk/>
            <pc:sldMk cId="1548654247" sldId="271"/>
            <ac:spMk id="18" creationId="{489DAA13-2740-2E86-1A85-13E19C2392F7}"/>
          </ac:spMkLst>
        </pc:spChg>
        <pc:spChg chg="add mod">
          <ac:chgData name="Patrick Molligo" userId="3bb0837e-4947-4629-9175-5c7940436ad2" providerId="ADAL" clId="{67C7848D-26F7-45F1-9574-69753446C9EF}" dt="2023-04-09T21:09:15.488" v="4252"/>
          <ac:spMkLst>
            <pc:docMk/>
            <pc:sldMk cId="1548654247" sldId="271"/>
            <ac:spMk id="19" creationId="{949AA4D2-B495-99D2-2527-74A25A33F9DB}"/>
          </ac:spMkLst>
        </pc:spChg>
        <pc:spChg chg="add mod">
          <ac:chgData name="Patrick Molligo" userId="3bb0837e-4947-4629-9175-5c7940436ad2" providerId="ADAL" clId="{67C7848D-26F7-45F1-9574-69753446C9EF}" dt="2023-04-10T17:27:03.173" v="9445" actId="20577"/>
          <ac:spMkLst>
            <pc:docMk/>
            <pc:sldMk cId="1548654247" sldId="271"/>
            <ac:spMk id="20" creationId="{72D2E24E-3FC5-544D-77DF-4C97B88DD1A9}"/>
          </ac:spMkLst>
        </pc:spChg>
        <pc:spChg chg="add mod">
          <ac:chgData name="Patrick Molligo" userId="3bb0837e-4947-4629-9175-5c7940436ad2" providerId="ADAL" clId="{67C7848D-26F7-45F1-9574-69753446C9EF}" dt="2023-04-10T17:27:13.312" v="9456" actId="20577"/>
          <ac:spMkLst>
            <pc:docMk/>
            <pc:sldMk cId="1548654247" sldId="271"/>
            <ac:spMk id="21" creationId="{7E31D106-59F1-6D47-9FED-4126E500AD97}"/>
          </ac:spMkLst>
        </pc:spChg>
        <pc:spChg chg="add del mod">
          <ac:chgData name="Patrick Molligo" userId="3bb0837e-4947-4629-9175-5c7940436ad2" providerId="ADAL" clId="{67C7848D-26F7-45F1-9574-69753446C9EF}" dt="2023-04-10T17:23:28.937" v="9374"/>
          <ac:spMkLst>
            <pc:docMk/>
            <pc:sldMk cId="1548654247" sldId="271"/>
            <ac:spMk id="22" creationId="{D9E9ED5C-8931-4195-D0B3-44A4727D5E0C}"/>
          </ac:spMkLst>
        </pc:spChg>
        <pc:spChg chg="add del">
          <ac:chgData name="Patrick Molligo" userId="3bb0837e-4947-4629-9175-5c7940436ad2" providerId="ADAL" clId="{67C7848D-26F7-45F1-9574-69753446C9EF}" dt="2023-04-10T17:23:28.937" v="9374"/>
          <ac:spMkLst>
            <pc:docMk/>
            <pc:sldMk cId="1548654247" sldId="271"/>
            <ac:spMk id="23" creationId="{C17CF35E-5640-06BD-1E48-755EEE90F416}"/>
          </ac:spMkLst>
        </pc:spChg>
        <pc:spChg chg="add del mod">
          <ac:chgData name="Patrick Molligo" userId="3bb0837e-4947-4629-9175-5c7940436ad2" providerId="ADAL" clId="{67C7848D-26F7-45F1-9574-69753446C9EF}" dt="2023-04-10T17:23:28.937" v="9374"/>
          <ac:spMkLst>
            <pc:docMk/>
            <pc:sldMk cId="1548654247" sldId="271"/>
            <ac:spMk id="24" creationId="{59C5DF74-28AD-5FE8-BAB7-1ED81C7948B0}"/>
          </ac:spMkLst>
        </pc:spChg>
      </pc:sldChg>
      <pc:sldChg chg="add del">
        <pc:chgData name="Patrick Molligo" userId="3bb0837e-4947-4629-9175-5c7940436ad2" providerId="ADAL" clId="{67C7848D-26F7-45F1-9574-69753446C9EF}" dt="2023-04-09T03:56:48.327" v="1421" actId="2890"/>
        <pc:sldMkLst>
          <pc:docMk/>
          <pc:sldMk cId="3583142849" sldId="272"/>
        </pc:sldMkLst>
      </pc:sldChg>
      <pc:sldChg chg="addSp delSp modSp new mod">
        <pc:chgData name="Patrick Molligo" userId="3bb0837e-4947-4629-9175-5c7940436ad2" providerId="ADAL" clId="{67C7848D-26F7-45F1-9574-69753446C9EF}" dt="2023-04-10T18:01:28.197" v="9928"/>
        <pc:sldMkLst>
          <pc:docMk/>
          <pc:sldMk cId="4024366054" sldId="272"/>
        </pc:sldMkLst>
        <pc:spChg chg="add del">
          <ac:chgData name="Patrick Molligo" userId="3bb0837e-4947-4629-9175-5c7940436ad2" providerId="ADAL" clId="{67C7848D-26F7-45F1-9574-69753446C9EF}" dt="2023-04-10T17:23:29.082" v="9375"/>
          <ac:spMkLst>
            <pc:docMk/>
            <pc:sldMk cId="4024366054" sldId="272"/>
            <ac:spMk id="2" creationId="{AED26D16-E7B6-721B-DF73-6EB7BDA31199}"/>
          </ac:spMkLst>
        </pc:spChg>
        <pc:spChg chg="add del">
          <ac:chgData name="Patrick Molligo" userId="3bb0837e-4947-4629-9175-5c7940436ad2" providerId="ADAL" clId="{67C7848D-26F7-45F1-9574-69753446C9EF}" dt="2023-04-10T17:23:29.082" v="9375"/>
          <ac:spMkLst>
            <pc:docMk/>
            <pc:sldMk cId="4024366054" sldId="272"/>
            <ac:spMk id="3" creationId="{EC33E554-537A-C693-D1A7-1FF014CCB153}"/>
          </ac:spMkLst>
        </pc:spChg>
        <pc:spChg chg="add mod">
          <ac:chgData name="Patrick Molligo" userId="3bb0837e-4947-4629-9175-5c7940436ad2" providerId="ADAL" clId="{67C7848D-26F7-45F1-9574-69753446C9EF}" dt="2023-04-10T08:51:15.300" v="7600" actId="12788"/>
          <ac:spMkLst>
            <pc:docMk/>
            <pc:sldMk cId="4024366054" sldId="272"/>
            <ac:spMk id="4" creationId="{AA9572BD-1B26-1EA7-E7B5-6FA342F20614}"/>
          </ac:spMkLst>
        </pc:spChg>
        <pc:spChg chg="add del">
          <ac:chgData name="Patrick Molligo" userId="3bb0837e-4947-4629-9175-5c7940436ad2" providerId="ADAL" clId="{67C7848D-26F7-45F1-9574-69753446C9EF}" dt="2023-04-10T17:23:29.082" v="9375"/>
          <ac:spMkLst>
            <pc:docMk/>
            <pc:sldMk cId="4024366054" sldId="272"/>
            <ac:spMk id="5" creationId="{83D2CD3B-13AA-7E70-8617-899355E2587E}"/>
          </ac:spMkLst>
        </pc:spChg>
        <pc:spChg chg="del">
          <ac:chgData name="Patrick Molligo" userId="3bb0837e-4947-4629-9175-5c7940436ad2" providerId="ADAL" clId="{67C7848D-26F7-45F1-9574-69753446C9EF}" dt="2023-04-10T17:54:32.873" v="9889" actId="478"/>
          <ac:spMkLst>
            <pc:docMk/>
            <pc:sldMk cId="4024366054" sldId="272"/>
            <ac:spMk id="7" creationId="{50F8210B-0E6A-723D-8F74-E2E325F232C7}"/>
          </ac:spMkLst>
        </pc:spChg>
        <pc:spChg chg="del">
          <ac:chgData name="Patrick Molligo" userId="3bb0837e-4947-4629-9175-5c7940436ad2" providerId="ADAL" clId="{67C7848D-26F7-45F1-9574-69753446C9EF}" dt="2023-04-09T17:48:50.859" v="2339" actId="478"/>
          <ac:spMkLst>
            <pc:docMk/>
            <pc:sldMk cId="4024366054" sldId="272"/>
            <ac:spMk id="7" creationId="{F46C2CB9-35A5-CE22-0F46-6F99D58516C9}"/>
          </ac:spMkLst>
        </pc:spChg>
        <pc:spChg chg="add del mod">
          <ac:chgData name="Patrick Molligo" userId="3bb0837e-4947-4629-9175-5c7940436ad2" providerId="ADAL" clId="{67C7848D-26F7-45F1-9574-69753446C9EF}" dt="2023-04-10T17:23:28.937" v="9374"/>
          <ac:spMkLst>
            <pc:docMk/>
            <pc:sldMk cId="4024366054" sldId="272"/>
            <ac:spMk id="8" creationId="{1C4F44B3-2141-4EB4-1D4D-73D9937215EF}"/>
          </ac:spMkLst>
        </pc:spChg>
        <pc:spChg chg="add del">
          <ac:chgData name="Patrick Molligo" userId="3bb0837e-4947-4629-9175-5c7940436ad2" providerId="ADAL" clId="{67C7848D-26F7-45F1-9574-69753446C9EF}" dt="2023-04-10T17:23:28.937" v="9374"/>
          <ac:spMkLst>
            <pc:docMk/>
            <pc:sldMk cId="4024366054" sldId="272"/>
            <ac:spMk id="9" creationId="{43951214-D10C-F7AF-106B-AD0135D24C04}"/>
          </ac:spMkLst>
        </pc:spChg>
        <pc:spChg chg="add del">
          <ac:chgData name="Patrick Molligo" userId="3bb0837e-4947-4629-9175-5c7940436ad2" providerId="ADAL" clId="{67C7848D-26F7-45F1-9574-69753446C9EF}" dt="2023-04-10T17:23:28.937" v="9374"/>
          <ac:spMkLst>
            <pc:docMk/>
            <pc:sldMk cId="4024366054" sldId="272"/>
            <ac:spMk id="10" creationId="{A333C4C3-91A7-E3C8-8C4C-1081A37A50D5}"/>
          </ac:spMkLst>
        </pc:spChg>
        <pc:spChg chg="add del mod">
          <ac:chgData name="Patrick Molligo" userId="3bb0837e-4947-4629-9175-5c7940436ad2" providerId="ADAL" clId="{67C7848D-26F7-45F1-9574-69753446C9EF}" dt="2023-04-10T18:01:28.197" v="9928"/>
          <ac:spMkLst>
            <pc:docMk/>
            <pc:sldMk cId="4024366054" sldId="272"/>
            <ac:spMk id="11" creationId="{CE5DD491-3544-0963-1EC7-A598F336CBA9}"/>
          </ac:spMkLst>
        </pc:spChg>
      </pc:sldChg>
      <pc:sldChg chg="new del">
        <pc:chgData name="Patrick Molligo" userId="3bb0837e-4947-4629-9175-5c7940436ad2" providerId="ADAL" clId="{67C7848D-26F7-45F1-9574-69753446C9EF}" dt="2023-04-09T04:03:00.827" v="1507" actId="47"/>
        <pc:sldMkLst>
          <pc:docMk/>
          <pc:sldMk cId="4093991793" sldId="272"/>
        </pc:sldMkLst>
      </pc:sldChg>
      <pc:sldChg chg="addSp delSp modSp add mod modNotes modNotesTx">
        <pc:chgData name="Patrick Molligo" userId="3bb0837e-4947-4629-9175-5c7940436ad2" providerId="ADAL" clId="{67C7848D-26F7-45F1-9574-69753446C9EF}" dt="2023-04-10T17:33:30.578" v="9629" actId="20577"/>
        <pc:sldMkLst>
          <pc:docMk/>
          <pc:sldMk cId="4149703356" sldId="273"/>
        </pc:sldMkLst>
        <pc:spChg chg="mod">
          <ac:chgData name="Patrick Molligo" userId="3bb0837e-4947-4629-9175-5c7940436ad2" providerId="ADAL" clId="{67C7848D-26F7-45F1-9574-69753446C9EF}" dt="2023-04-10T17:33:30.578" v="9629" actId="20577"/>
          <ac:spMkLst>
            <pc:docMk/>
            <pc:sldMk cId="4149703356" sldId="273"/>
            <ac:spMk id="2" creationId="{D68D6FDD-1CC5-9F62-CBB5-B58144944498}"/>
          </ac:spMkLst>
        </pc:spChg>
        <pc:spChg chg="add del">
          <ac:chgData name="Patrick Molligo" userId="3bb0837e-4947-4629-9175-5c7940436ad2" providerId="ADAL" clId="{67C7848D-26F7-45F1-9574-69753446C9EF}" dt="2023-04-10T17:23:29.082" v="9375"/>
          <ac:spMkLst>
            <pc:docMk/>
            <pc:sldMk cId="4149703356" sldId="273"/>
            <ac:spMk id="3" creationId="{AB5E48EE-B80C-44CA-5667-B268FB0077DB}"/>
          </ac:spMkLst>
        </pc:spChg>
        <pc:spChg chg="add del">
          <ac:chgData name="Patrick Molligo" userId="3bb0837e-4947-4629-9175-5c7940436ad2" providerId="ADAL" clId="{67C7848D-26F7-45F1-9574-69753446C9EF}" dt="2023-04-10T17:23:29.082" v="9375"/>
          <ac:spMkLst>
            <pc:docMk/>
            <pc:sldMk cId="4149703356" sldId="273"/>
            <ac:spMk id="4" creationId="{52627336-8BFA-981E-260A-2B0ABF07FED5}"/>
          </ac:spMkLst>
        </pc:spChg>
        <pc:spChg chg="add del mod">
          <ac:chgData name="Patrick Molligo" userId="3bb0837e-4947-4629-9175-5c7940436ad2" providerId="ADAL" clId="{67C7848D-26F7-45F1-9574-69753446C9EF}" dt="2023-04-09T23:31:07.794" v="4337" actId="478"/>
          <ac:spMkLst>
            <pc:docMk/>
            <pc:sldMk cId="4149703356" sldId="273"/>
            <ac:spMk id="5" creationId="{A3BE8397-19B3-6297-E3C7-C453F39ED3C3}"/>
          </ac:spMkLst>
        </pc:spChg>
        <pc:spChg chg="add del">
          <ac:chgData name="Patrick Molligo" userId="3bb0837e-4947-4629-9175-5c7940436ad2" providerId="ADAL" clId="{67C7848D-26F7-45F1-9574-69753446C9EF}" dt="2023-04-10T17:23:29.082" v="9375"/>
          <ac:spMkLst>
            <pc:docMk/>
            <pc:sldMk cId="4149703356" sldId="273"/>
            <ac:spMk id="5" creationId="{B24E154B-CF95-36D3-26C5-99CE63057D1C}"/>
          </ac:spMkLst>
        </pc:spChg>
        <pc:spChg chg="add del mod">
          <ac:chgData name="Patrick Molligo" userId="3bb0837e-4947-4629-9175-5c7940436ad2" providerId="ADAL" clId="{67C7848D-26F7-45F1-9574-69753446C9EF}" dt="2023-04-10T17:25:41.276" v="9404"/>
          <ac:spMkLst>
            <pc:docMk/>
            <pc:sldMk cId="4149703356" sldId="273"/>
            <ac:spMk id="8" creationId="{C4CD4938-CBBC-2A78-B83A-56867DF8BDE1}"/>
          </ac:spMkLst>
        </pc:spChg>
        <pc:spChg chg="add del mod">
          <ac:chgData name="Patrick Molligo" userId="3bb0837e-4947-4629-9175-5c7940436ad2" providerId="ADAL" clId="{67C7848D-26F7-45F1-9574-69753446C9EF}" dt="2023-04-10T04:09:08.009" v="5034" actId="478"/>
          <ac:spMkLst>
            <pc:docMk/>
            <pc:sldMk cId="4149703356" sldId="273"/>
            <ac:spMk id="9" creationId="{9B80F0E8-2E41-B51A-A5C1-0558DA7328CB}"/>
          </ac:spMkLst>
        </pc:spChg>
        <pc:spChg chg="add mod">
          <ac:chgData name="Patrick Molligo" userId="3bb0837e-4947-4629-9175-5c7940436ad2" providerId="ADAL" clId="{67C7848D-26F7-45F1-9574-69753446C9EF}" dt="2023-04-10T17:25:43.027" v="9406"/>
          <ac:spMkLst>
            <pc:docMk/>
            <pc:sldMk cId="4149703356" sldId="273"/>
            <ac:spMk id="9" creationId="{E257C70B-2C92-B237-DDED-BB9D3E89663C}"/>
          </ac:spMkLst>
        </pc:spChg>
        <pc:spChg chg="add del mod ord">
          <ac:chgData name="Patrick Molligo" userId="3bb0837e-4947-4629-9175-5c7940436ad2" providerId="ADAL" clId="{67C7848D-26F7-45F1-9574-69753446C9EF}" dt="2023-04-10T04:43:23.159" v="5507" actId="478"/>
          <ac:spMkLst>
            <pc:docMk/>
            <pc:sldMk cId="4149703356" sldId="273"/>
            <ac:spMk id="14" creationId="{3B8C4B41-63CA-0A98-C9ED-D496B5830E60}"/>
          </ac:spMkLst>
        </pc:spChg>
        <pc:spChg chg="add del mod">
          <ac:chgData name="Patrick Molligo" userId="3bb0837e-4947-4629-9175-5c7940436ad2" providerId="ADAL" clId="{67C7848D-26F7-45F1-9574-69753446C9EF}" dt="2023-04-10T17:25:42.671" v="9405" actId="478"/>
          <ac:spMkLst>
            <pc:docMk/>
            <pc:sldMk cId="4149703356" sldId="273"/>
            <ac:spMk id="16" creationId="{9F1E91BF-090D-A7AA-BD11-76B98D3B8EC6}"/>
          </ac:spMkLst>
        </pc:spChg>
        <pc:spChg chg="add mod">
          <ac:chgData name="Patrick Molligo" userId="3bb0837e-4947-4629-9175-5c7940436ad2" providerId="ADAL" clId="{67C7848D-26F7-45F1-9574-69753446C9EF}" dt="2023-04-10T05:58:35.684" v="6248"/>
          <ac:spMkLst>
            <pc:docMk/>
            <pc:sldMk cId="4149703356" sldId="273"/>
            <ac:spMk id="17" creationId="{90C26B07-881B-B33D-9462-27300363A7CF}"/>
          </ac:spMkLst>
        </pc:spChg>
        <pc:spChg chg="add del mod">
          <ac:chgData name="Patrick Molligo" userId="3bb0837e-4947-4629-9175-5c7940436ad2" providerId="ADAL" clId="{67C7848D-26F7-45F1-9574-69753446C9EF}" dt="2023-04-10T17:23:28.937" v="9374"/>
          <ac:spMkLst>
            <pc:docMk/>
            <pc:sldMk cId="4149703356" sldId="273"/>
            <ac:spMk id="19" creationId="{E59F5B12-49DE-0F78-C11A-481A183FDDF1}"/>
          </ac:spMkLst>
        </pc:spChg>
        <pc:spChg chg="add del">
          <ac:chgData name="Patrick Molligo" userId="3bb0837e-4947-4629-9175-5c7940436ad2" providerId="ADAL" clId="{67C7848D-26F7-45F1-9574-69753446C9EF}" dt="2023-04-10T17:23:28.937" v="9374"/>
          <ac:spMkLst>
            <pc:docMk/>
            <pc:sldMk cId="4149703356" sldId="273"/>
            <ac:spMk id="20" creationId="{E46834F1-8A52-F0B1-EA89-388E1181C324}"/>
          </ac:spMkLst>
        </pc:spChg>
        <pc:spChg chg="add del mod">
          <ac:chgData name="Patrick Molligo" userId="3bb0837e-4947-4629-9175-5c7940436ad2" providerId="ADAL" clId="{67C7848D-26F7-45F1-9574-69753446C9EF}" dt="2023-04-10T17:23:28.937" v="9374"/>
          <ac:spMkLst>
            <pc:docMk/>
            <pc:sldMk cId="4149703356" sldId="273"/>
            <ac:spMk id="21" creationId="{3FACD4A2-F9F0-DE5B-7EE6-D948DEE41E45}"/>
          </ac:spMkLst>
        </pc:spChg>
        <pc:graphicFrameChg chg="del">
          <ac:chgData name="Patrick Molligo" userId="3bb0837e-4947-4629-9175-5c7940436ad2" providerId="ADAL" clId="{67C7848D-26F7-45F1-9574-69753446C9EF}" dt="2023-04-09T04:34:02.787" v="1549" actId="478"/>
          <ac:graphicFrameMkLst>
            <pc:docMk/>
            <pc:sldMk cId="4149703356" sldId="273"/>
            <ac:graphicFrameMk id="3" creationId="{02B67BA3-6CD9-36BE-EAE9-E42A149B7C47}"/>
          </ac:graphicFrameMkLst>
        </pc:graphicFrameChg>
        <pc:graphicFrameChg chg="add del mod">
          <ac:chgData name="Patrick Molligo" userId="3bb0837e-4947-4629-9175-5c7940436ad2" providerId="ADAL" clId="{67C7848D-26F7-45F1-9574-69753446C9EF}" dt="2023-04-09T16:05:14.931" v="1564" actId="478"/>
          <ac:graphicFrameMkLst>
            <pc:docMk/>
            <pc:sldMk cId="4149703356" sldId="273"/>
            <ac:graphicFrameMk id="4" creationId="{0242AC8B-CC80-DF65-FBAD-26F0C28BB927}"/>
          </ac:graphicFrameMkLst>
        </pc:graphicFrameChg>
        <pc:graphicFrameChg chg="add del mod">
          <ac:chgData name="Patrick Molligo" userId="3bb0837e-4947-4629-9175-5c7940436ad2" providerId="ADAL" clId="{67C7848D-26F7-45F1-9574-69753446C9EF}" dt="2023-04-10T05:53:59.430" v="6212" actId="478"/>
          <ac:graphicFrameMkLst>
            <pc:docMk/>
            <pc:sldMk cId="4149703356" sldId="273"/>
            <ac:graphicFrameMk id="15" creationId="{051A3B12-4EDB-7300-7107-9CA71BD17F4B}"/>
          </ac:graphicFrameMkLst>
        </pc:graphicFrameChg>
        <pc:graphicFrameChg chg="add mod">
          <ac:chgData name="Patrick Molligo" userId="3bb0837e-4947-4629-9175-5c7940436ad2" providerId="ADAL" clId="{67C7848D-26F7-45F1-9574-69753446C9EF}" dt="2023-04-10T17:24:48.083" v="9381" actId="20577"/>
          <ac:graphicFrameMkLst>
            <pc:docMk/>
            <pc:sldMk cId="4149703356" sldId="273"/>
            <ac:graphicFrameMk id="18" creationId="{051A3B12-4EDB-7300-7107-9CA71BD17F4B}"/>
          </ac:graphicFrameMkLst>
        </pc:graphicFrameChg>
        <pc:picChg chg="add del mod modCrop">
          <ac:chgData name="Patrick Molligo" userId="3bb0837e-4947-4629-9175-5c7940436ad2" providerId="ADAL" clId="{67C7848D-26F7-45F1-9574-69753446C9EF}" dt="2023-04-10T03:08:26.739" v="4916" actId="478"/>
          <ac:picMkLst>
            <pc:docMk/>
            <pc:sldMk cId="4149703356" sldId="273"/>
            <ac:picMk id="13" creationId="{DE7C7E36-3497-E448-AD67-2BC662B02A14}"/>
          </ac:picMkLst>
        </pc:picChg>
      </pc:sldChg>
      <pc:sldChg chg="modSp add del mod ord modNotesTx">
        <pc:chgData name="Patrick Molligo" userId="3bb0837e-4947-4629-9175-5c7940436ad2" providerId="ADAL" clId="{67C7848D-26F7-45F1-9574-69753446C9EF}" dt="2023-04-10T17:13:21.676" v="9154" actId="2696"/>
        <pc:sldMkLst>
          <pc:docMk/>
          <pc:sldMk cId="2731626423" sldId="274"/>
        </pc:sldMkLst>
        <pc:spChg chg="mod">
          <ac:chgData name="Patrick Molligo" userId="3bb0837e-4947-4629-9175-5c7940436ad2" providerId="ADAL" clId="{67C7848D-26F7-45F1-9574-69753446C9EF}" dt="2023-04-10T17:11:34.092" v="9128" actId="20577"/>
          <ac:spMkLst>
            <pc:docMk/>
            <pc:sldMk cId="2731626423" sldId="274"/>
            <ac:spMk id="3" creationId="{1167D7D7-86C8-BA7C-1AC7-9372CF8B8F55}"/>
          </ac:spMkLst>
        </pc:spChg>
        <pc:spChg chg="mod">
          <ac:chgData name="Patrick Molligo" userId="3bb0837e-4947-4629-9175-5c7940436ad2" providerId="ADAL" clId="{67C7848D-26F7-45F1-9574-69753446C9EF}" dt="2023-04-10T17:10:16.949" v="9110"/>
          <ac:spMkLst>
            <pc:docMk/>
            <pc:sldMk cId="2731626423" sldId="274"/>
            <ac:spMk id="7" creationId="{81F888AE-B1AB-01AA-F726-B5E1B59F635B}"/>
          </ac:spMkLst>
        </pc:spChg>
        <pc:spChg chg="mod">
          <ac:chgData name="Patrick Molligo" userId="3bb0837e-4947-4629-9175-5c7940436ad2" providerId="ADAL" clId="{67C7848D-26F7-45F1-9574-69753446C9EF}" dt="2023-04-10T17:08:34.340" v="9071"/>
          <ac:spMkLst>
            <pc:docMk/>
            <pc:sldMk cId="2731626423" sldId="274"/>
            <ac:spMk id="11" creationId="{8EBD714C-9CDC-93E8-B19B-E44A4BF3A231}"/>
          </ac:spMkLst>
        </pc:spChg>
      </pc:sldChg>
      <pc:sldChg chg="addSp delSp modSp new add del mod">
        <pc:chgData name="Patrick Molligo" userId="3bb0837e-4947-4629-9175-5c7940436ad2" providerId="ADAL" clId="{67C7848D-26F7-45F1-9574-69753446C9EF}" dt="2023-04-10T17:33:19.917" v="9626" actId="47"/>
        <pc:sldMkLst>
          <pc:docMk/>
          <pc:sldMk cId="3916497073" sldId="275"/>
        </pc:sldMkLst>
        <pc:spChg chg="mod">
          <ac:chgData name="Patrick Molligo" userId="3bb0837e-4947-4629-9175-5c7940436ad2" providerId="ADAL" clId="{67C7848D-26F7-45F1-9574-69753446C9EF}" dt="2023-04-09T17:03:53.603" v="1683" actId="20577"/>
          <ac:spMkLst>
            <pc:docMk/>
            <pc:sldMk cId="3916497073" sldId="275"/>
            <ac:spMk id="2" creationId="{7FD103BA-CFC3-D830-719F-AE5D2A39B721}"/>
          </ac:spMkLst>
        </pc:spChg>
        <pc:spChg chg="mod">
          <ac:chgData name="Patrick Molligo" userId="3bb0837e-4947-4629-9175-5c7940436ad2" providerId="ADAL" clId="{67C7848D-26F7-45F1-9574-69753446C9EF}" dt="2023-04-10T17:23:27.935" v="9367" actId="6549"/>
          <ac:spMkLst>
            <pc:docMk/>
            <pc:sldMk cId="3916497073" sldId="275"/>
            <ac:spMk id="3" creationId="{336DAD67-F81C-7693-6548-137E6324196F}"/>
          </ac:spMkLst>
        </pc:spChg>
        <pc:spChg chg="add del">
          <ac:chgData name="Patrick Molligo" userId="3bb0837e-4947-4629-9175-5c7940436ad2" providerId="ADAL" clId="{67C7848D-26F7-45F1-9574-69753446C9EF}" dt="2023-04-10T17:23:29.082" v="9375"/>
          <ac:spMkLst>
            <pc:docMk/>
            <pc:sldMk cId="3916497073" sldId="275"/>
            <ac:spMk id="4" creationId="{E0ACC813-5505-40E2-975F-DBDAE35FE5FA}"/>
          </ac:spMkLst>
        </pc:spChg>
        <pc:spChg chg="add del">
          <ac:chgData name="Patrick Molligo" userId="3bb0837e-4947-4629-9175-5c7940436ad2" providerId="ADAL" clId="{67C7848D-26F7-45F1-9574-69753446C9EF}" dt="2023-04-10T17:23:29.082" v="9375"/>
          <ac:spMkLst>
            <pc:docMk/>
            <pc:sldMk cId="3916497073" sldId="275"/>
            <ac:spMk id="5" creationId="{3ECC84C3-D03D-C2AE-248B-3B59FC99EED4}"/>
          </ac:spMkLst>
        </pc:spChg>
        <pc:spChg chg="add del">
          <ac:chgData name="Patrick Molligo" userId="3bb0837e-4947-4629-9175-5c7940436ad2" providerId="ADAL" clId="{67C7848D-26F7-45F1-9574-69753446C9EF}" dt="2023-04-10T17:23:29.082" v="9375"/>
          <ac:spMkLst>
            <pc:docMk/>
            <pc:sldMk cId="3916497073" sldId="275"/>
            <ac:spMk id="6" creationId="{0E5A6161-F4B3-D18F-245E-406FFA525541}"/>
          </ac:spMkLst>
        </pc:spChg>
        <pc:spChg chg="del">
          <ac:chgData name="Patrick Molligo" userId="3bb0837e-4947-4629-9175-5c7940436ad2" providerId="ADAL" clId="{67C7848D-26F7-45F1-9574-69753446C9EF}" dt="2023-04-09T17:48:59.014" v="2341" actId="478"/>
          <ac:spMkLst>
            <pc:docMk/>
            <pc:sldMk cId="3916497073" sldId="275"/>
            <ac:spMk id="8" creationId="{9CEA80C2-87C2-DF0F-8324-C7C93ADC5928}"/>
          </ac:spMkLst>
        </pc:spChg>
        <pc:spChg chg="add del mod">
          <ac:chgData name="Patrick Molligo" userId="3bb0837e-4947-4629-9175-5c7940436ad2" providerId="ADAL" clId="{67C7848D-26F7-45F1-9574-69753446C9EF}" dt="2023-04-10T17:23:28.937" v="9374"/>
          <ac:spMkLst>
            <pc:docMk/>
            <pc:sldMk cId="3916497073" sldId="275"/>
            <ac:spMk id="9" creationId="{13B72D74-3707-A755-EF50-DC13908D03FA}"/>
          </ac:spMkLst>
        </pc:spChg>
        <pc:spChg chg="add del">
          <ac:chgData name="Patrick Molligo" userId="3bb0837e-4947-4629-9175-5c7940436ad2" providerId="ADAL" clId="{67C7848D-26F7-45F1-9574-69753446C9EF}" dt="2023-04-10T17:23:28.937" v="9374"/>
          <ac:spMkLst>
            <pc:docMk/>
            <pc:sldMk cId="3916497073" sldId="275"/>
            <ac:spMk id="10" creationId="{063C2D14-8FA1-C72E-21BB-A2312D72C955}"/>
          </ac:spMkLst>
        </pc:spChg>
        <pc:spChg chg="add del mod">
          <ac:chgData name="Patrick Molligo" userId="3bb0837e-4947-4629-9175-5c7940436ad2" providerId="ADAL" clId="{67C7848D-26F7-45F1-9574-69753446C9EF}" dt="2023-04-10T17:23:28.937" v="9374"/>
          <ac:spMkLst>
            <pc:docMk/>
            <pc:sldMk cId="3916497073" sldId="275"/>
            <ac:spMk id="11" creationId="{45A192DC-216F-0AC8-FBB3-1ED76E35A3BA}"/>
          </ac:spMkLst>
        </pc:spChg>
      </pc:sldChg>
      <pc:sldChg chg="addSp delSp modSp add del mod">
        <pc:chgData name="Patrick Molligo" userId="3bb0837e-4947-4629-9175-5c7940436ad2" providerId="ADAL" clId="{67C7848D-26F7-45F1-9574-69753446C9EF}" dt="2023-04-10T17:33:20.801" v="9627" actId="47"/>
        <pc:sldMkLst>
          <pc:docMk/>
          <pc:sldMk cId="4075272521" sldId="276"/>
        </pc:sldMkLst>
        <pc:spChg chg="mod">
          <ac:chgData name="Patrick Molligo" userId="3bb0837e-4947-4629-9175-5c7940436ad2" providerId="ADAL" clId="{67C7848D-26F7-45F1-9574-69753446C9EF}" dt="2023-04-10T17:10:30.111" v="9111"/>
          <ac:spMkLst>
            <pc:docMk/>
            <pc:sldMk cId="4075272521" sldId="276"/>
            <ac:spMk id="3" creationId="{336DAD67-F81C-7693-6548-137E6324196F}"/>
          </ac:spMkLst>
        </pc:spChg>
        <pc:spChg chg="add del">
          <ac:chgData name="Patrick Molligo" userId="3bb0837e-4947-4629-9175-5c7940436ad2" providerId="ADAL" clId="{67C7848D-26F7-45F1-9574-69753446C9EF}" dt="2023-04-10T17:23:29.082" v="9375"/>
          <ac:spMkLst>
            <pc:docMk/>
            <pc:sldMk cId="4075272521" sldId="276"/>
            <ac:spMk id="4" creationId="{FB0706F7-F259-A450-68F3-C79A2BD95C56}"/>
          </ac:spMkLst>
        </pc:spChg>
        <pc:spChg chg="add del">
          <ac:chgData name="Patrick Molligo" userId="3bb0837e-4947-4629-9175-5c7940436ad2" providerId="ADAL" clId="{67C7848D-26F7-45F1-9574-69753446C9EF}" dt="2023-04-10T17:23:29.082" v="9375"/>
          <ac:spMkLst>
            <pc:docMk/>
            <pc:sldMk cId="4075272521" sldId="276"/>
            <ac:spMk id="5" creationId="{4A3871A5-23DA-F095-8223-E01FA97C57C1}"/>
          </ac:spMkLst>
        </pc:spChg>
        <pc:spChg chg="add del">
          <ac:chgData name="Patrick Molligo" userId="3bb0837e-4947-4629-9175-5c7940436ad2" providerId="ADAL" clId="{67C7848D-26F7-45F1-9574-69753446C9EF}" dt="2023-04-10T17:23:29.082" v="9375"/>
          <ac:spMkLst>
            <pc:docMk/>
            <pc:sldMk cId="4075272521" sldId="276"/>
            <ac:spMk id="6" creationId="{A0C56391-6A0C-CC70-BDA8-9565700B710B}"/>
          </ac:spMkLst>
        </pc:spChg>
        <pc:spChg chg="del">
          <ac:chgData name="Patrick Molligo" userId="3bb0837e-4947-4629-9175-5c7940436ad2" providerId="ADAL" clId="{67C7848D-26F7-45F1-9574-69753446C9EF}" dt="2023-04-09T17:49:01.952" v="2342" actId="478"/>
          <ac:spMkLst>
            <pc:docMk/>
            <pc:sldMk cId="4075272521" sldId="276"/>
            <ac:spMk id="8" creationId="{400E9B41-9C02-6995-9B2D-09BB88CC3E0A}"/>
          </ac:spMkLst>
        </pc:spChg>
        <pc:spChg chg="add del mod">
          <ac:chgData name="Patrick Molligo" userId="3bb0837e-4947-4629-9175-5c7940436ad2" providerId="ADAL" clId="{67C7848D-26F7-45F1-9574-69753446C9EF}" dt="2023-04-10T17:23:28.937" v="9374"/>
          <ac:spMkLst>
            <pc:docMk/>
            <pc:sldMk cId="4075272521" sldId="276"/>
            <ac:spMk id="9" creationId="{0770EEE2-FDE0-3862-22F5-755113626847}"/>
          </ac:spMkLst>
        </pc:spChg>
        <pc:spChg chg="add del">
          <ac:chgData name="Patrick Molligo" userId="3bb0837e-4947-4629-9175-5c7940436ad2" providerId="ADAL" clId="{67C7848D-26F7-45F1-9574-69753446C9EF}" dt="2023-04-10T17:23:28.937" v="9374"/>
          <ac:spMkLst>
            <pc:docMk/>
            <pc:sldMk cId="4075272521" sldId="276"/>
            <ac:spMk id="10" creationId="{42AF8C36-3135-672A-97C2-70AA7C96C389}"/>
          </ac:spMkLst>
        </pc:spChg>
        <pc:spChg chg="add del mod">
          <ac:chgData name="Patrick Molligo" userId="3bb0837e-4947-4629-9175-5c7940436ad2" providerId="ADAL" clId="{67C7848D-26F7-45F1-9574-69753446C9EF}" dt="2023-04-10T17:23:28.937" v="9374"/>
          <ac:spMkLst>
            <pc:docMk/>
            <pc:sldMk cId="4075272521" sldId="276"/>
            <ac:spMk id="11" creationId="{B628CDC4-25A6-D499-4F97-BD3DE09EC7AC}"/>
          </ac:spMkLst>
        </pc:spChg>
      </pc:sldChg>
      <pc:sldChg chg="addSp delSp modSp add del mod">
        <pc:chgData name="Patrick Molligo" userId="3bb0837e-4947-4629-9175-5c7940436ad2" providerId="ADAL" clId="{67C7848D-26F7-45F1-9574-69753446C9EF}" dt="2023-04-10T17:33:21.309" v="9628" actId="47"/>
        <pc:sldMkLst>
          <pc:docMk/>
          <pc:sldMk cId="4012331798" sldId="277"/>
        </pc:sldMkLst>
        <pc:spChg chg="mod">
          <ac:chgData name="Patrick Molligo" userId="3bb0837e-4947-4629-9175-5c7940436ad2" providerId="ADAL" clId="{67C7848D-26F7-45F1-9574-69753446C9EF}" dt="2023-04-10T17:10:30.111" v="9111"/>
          <ac:spMkLst>
            <pc:docMk/>
            <pc:sldMk cId="4012331798" sldId="277"/>
            <ac:spMk id="3" creationId="{336DAD67-F81C-7693-6548-137E6324196F}"/>
          </ac:spMkLst>
        </pc:spChg>
        <pc:spChg chg="add del">
          <ac:chgData name="Patrick Molligo" userId="3bb0837e-4947-4629-9175-5c7940436ad2" providerId="ADAL" clId="{67C7848D-26F7-45F1-9574-69753446C9EF}" dt="2023-04-10T17:23:29.082" v="9375"/>
          <ac:spMkLst>
            <pc:docMk/>
            <pc:sldMk cId="4012331798" sldId="277"/>
            <ac:spMk id="4" creationId="{5C5A0F1D-5643-85F2-0ACD-87797D836D85}"/>
          </ac:spMkLst>
        </pc:spChg>
        <pc:spChg chg="add del">
          <ac:chgData name="Patrick Molligo" userId="3bb0837e-4947-4629-9175-5c7940436ad2" providerId="ADAL" clId="{67C7848D-26F7-45F1-9574-69753446C9EF}" dt="2023-04-10T17:23:29.082" v="9375"/>
          <ac:spMkLst>
            <pc:docMk/>
            <pc:sldMk cId="4012331798" sldId="277"/>
            <ac:spMk id="5" creationId="{80328F11-F63E-306C-BEEF-60455D85C694}"/>
          </ac:spMkLst>
        </pc:spChg>
        <pc:spChg chg="add del">
          <ac:chgData name="Patrick Molligo" userId="3bb0837e-4947-4629-9175-5c7940436ad2" providerId="ADAL" clId="{67C7848D-26F7-45F1-9574-69753446C9EF}" dt="2023-04-10T17:23:29.082" v="9375"/>
          <ac:spMkLst>
            <pc:docMk/>
            <pc:sldMk cId="4012331798" sldId="277"/>
            <ac:spMk id="6" creationId="{CA4B663B-098A-E1D0-F6FF-46AFB04827E8}"/>
          </ac:spMkLst>
        </pc:spChg>
        <pc:spChg chg="add del">
          <ac:chgData name="Patrick Molligo" userId="3bb0837e-4947-4629-9175-5c7940436ad2" providerId="ADAL" clId="{67C7848D-26F7-45F1-9574-69753446C9EF}" dt="2023-04-09T17:06:28.293" v="1697" actId="22"/>
          <ac:spMkLst>
            <pc:docMk/>
            <pc:sldMk cId="4012331798" sldId="277"/>
            <ac:spMk id="7" creationId="{77134507-9A07-25FA-5960-8A06A81C2E93}"/>
          </ac:spMkLst>
        </pc:spChg>
        <pc:spChg chg="del">
          <ac:chgData name="Patrick Molligo" userId="3bb0837e-4947-4629-9175-5c7940436ad2" providerId="ADAL" clId="{67C7848D-26F7-45F1-9574-69753446C9EF}" dt="2023-04-09T17:49:04.274" v="2343" actId="478"/>
          <ac:spMkLst>
            <pc:docMk/>
            <pc:sldMk cId="4012331798" sldId="277"/>
            <ac:spMk id="10" creationId="{393DD9EB-9E0D-8B5A-2A6E-73A3138B9048}"/>
          </ac:spMkLst>
        </pc:spChg>
        <pc:spChg chg="add del mod">
          <ac:chgData name="Patrick Molligo" userId="3bb0837e-4947-4629-9175-5c7940436ad2" providerId="ADAL" clId="{67C7848D-26F7-45F1-9574-69753446C9EF}" dt="2023-04-10T17:23:28.937" v="9374"/>
          <ac:spMkLst>
            <pc:docMk/>
            <pc:sldMk cId="4012331798" sldId="277"/>
            <ac:spMk id="11" creationId="{9A06D14F-9892-B48F-9B6A-DC160B876D92}"/>
          </ac:spMkLst>
        </pc:spChg>
        <pc:spChg chg="add del">
          <ac:chgData name="Patrick Molligo" userId="3bb0837e-4947-4629-9175-5c7940436ad2" providerId="ADAL" clId="{67C7848D-26F7-45F1-9574-69753446C9EF}" dt="2023-04-10T17:23:28.937" v="9374"/>
          <ac:spMkLst>
            <pc:docMk/>
            <pc:sldMk cId="4012331798" sldId="277"/>
            <ac:spMk id="12" creationId="{F184D4EC-82FE-3EA9-29D8-00452A5FD112}"/>
          </ac:spMkLst>
        </pc:spChg>
        <pc:spChg chg="add del mod">
          <ac:chgData name="Patrick Molligo" userId="3bb0837e-4947-4629-9175-5c7940436ad2" providerId="ADAL" clId="{67C7848D-26F7-45F1-9574-69753446C9EF}" dt="2023-04-10T17:23:28.937" v="9374"/>
          <ac:spMkLst>
            <pc:docMk/>
            <pc:sldMk cId="4012331798" sldId="277"/>
            <ac:spMk id="13" creationId="{B5F77611-1121-3343-FF26-6C268E2F5E82}"/>
          </ac:spMkLst>
        </pc:spChg>
      </pc:sldChg>
      <pc:sldChg chg="delSp modSp add del mod">
        <pc:chgData name="Patrick Molligo" userId="3bb0837e-4947-4629-9175-5c7940436ad2" providerId="ADAL" clId="{67C7848D-26F7-45F1-9574-69753446C9EF}" dt="2023-04-10T10:32:37.180" v="8887" actId="2696"/>
        <pc:sldMkLst>
          <pc:docMk/>
          <pc:sldMk cId="551116617" sldId="278"/>
        </pc:sldMkLst>
        <pc:spChg chg="mod">
          <ac:chgData name="Patrick Molligo" userId="3bb0837e-4947-4629-9175-5c7940436ad2" providerId="ADAL" clId="{67C7848D-26F7-45F1-9574-69753446C9EF}" dt="2023-04-10T10:32:29.722" v="8883" actId="27636"/>
          <ac:spMkLst>
            <pc:docMk/>
            <pc:sldMk cId="551116617" sldId="278"/>
            <ac:spMk id="3" creationId="{336DAD67-F81C-7693-6548-137E6324196F}"/>
          </ac:spMkLst>
        </pc:spChg>
        <pc:spChg chg="del">
          <ac:chgData name="Patrick Molligo" userId="3bb0837e-4947-4629-9175-5c7940436ad2" providerId="ADAL" clId="{67C7848D-26F7-45F1-9574-69753446C9EF}" dt="2023-04-09T17:49:07.009" v="2344" actId="478"/>
          <ac:spMkLst>
            <pc:docMk/>
            <pc:sldMk cId="551116617" sldId="278"/>
            <ac:spMk id="8" creationId="{5D022B21-0D32-3953-BF8A-EEFEDA92B814}"/>
          </ac:spMkLst>
        </pc:spChg>
      </pc:sldChg>
      <pc:sldChg chg="delSp modSp add del mod">
        <pc:chgData name="Patrick Molligo" userId="3bb0837e-4947-4629-9175-5c7940436ad2" providerId="ADAL" clId="{67C7848D-26F7-45F1-9574-69753446C9EF}" dt="2023-04-10T10:33:21.293" v="8906" actId="2696"/>
        <pc:sldMkLst>
          <pc:docMk/>
          <pc:sldMk cId="276137973" sldId="279"/>
        </pc:sldMkLst>
        <pc:spChg chg="mod">
          <ac:chgData name="Patrick Molligo" userId="3bb0837e-4947-4629-9175-5c7940436ad2" providerId="ADAL" clId="{67C7848D-26F7-45F1-9574-69753446C9EF}" dt="2023-04-10T10:32:47.072" v="8888" actId="21"/>
          <ac:spMkLst>
            <pc:docMk/>
            <pc:sldMk cId="276137973" sldId="279"/>
            <ac:spMk id="3" creationId="{336DAD67-F81C-7693-6548-137E6324196F}"/>
          </ac:spMkLst>
        </pc:spChg>
        <pc:spChg chg="del">
          <ac:chgData name="Patrick Molligo" userId="3bb0837e-4947-4629-9175-5c7940436ad2" providerId="ADAL" clId="{67C7848D-26F7-45F1-9574-69753446C9EF}" dt="2023-04-09T17:49:10.184" v="2345" actId="478"/>
          <ac:spMkLst>
            <pc:docMk/>
            <pc:sldMk cId="276137973" sldId="279"/>
            <ac:spMk id="8" creationId="{DEE28B64-DC3E-F0CB-B5B7-281C8397C36E}"/>
          </ac:spMkLst>
        </pc:spChg>
      </pc:sldChg>
      <pc:sldChg chg="addSp delSp modSp new mod">
        <pc:chgData name="Patrick Molligo" userId="3bb0837e-4947-4629-9175-5c7940436ad2" providerId="ADAL" clId="{67C7848D-26F7-45F1-9574-69753446C9EF}" dt="2023-04-10T17:23:29.082" v="9375"/>
        <pc:sldMkLst>
          <pc:docMk/>
          <pc:sldMk cId="2025784183" sldId="280"/>
        </pc:sldMkLst>
        <pc:spChg chg="mod">
          <ac:chgData name="Patrick Molligo" userId="3bb0837e-4947-4629-9175-5c7940436ad2" providerId="ADAL" clId="{67C7848D-26F7-45F1-9574-69753446C9EF}" dt="2023-04-09T17:09:35.443" v="1733" actId="20577"/>
          <ac:spMkLst>
            <pc:docMk/>
            <pc:sldMk cId="2025784183" sldId="280"/>
            <ac:spMk id="2" creationId="{26BD9A46-626E-208D-7B02-D88E9E491C6A}"/>
          </ac:spMkLst>
        </pc:spChg>
        <pc:spChg chg="mod">
          <ac:chgData name="Patrick Molligo" userId="3bb0837e-4947-4629-9175-5c7940436ad2" providerId="ADAL" clId="{67C7848D-26F7-45F1-9574-69753446C9EF}" dt="2023-04-10T09:34:27.194" v="8388" actId="20577"/>
          <ac:spMkLst>
            <pc:docMk/>
            <pc:sldMk cId="2025784183" sldId="280"/>
            <ac:spMk id="3" creationId="{F3C6035A-A865-2E0F-7082-0582E41738F7}"/>
          </ac:spMkLst>
        </pc:spChg>
        <pc:spChg chg="add del">
          <ac:chgData name="Patrick Molligo" userId="3bb0837e-4947-4629-9175-5c7940436ad2" providerId="ADAL" clId="{67C7848D-26F7-45F1-9574-69753446C9EF}" dt="2023-04-10T17:23:29.082" v="9375"/>
          <ac:spMkLst>
            <pc:docMk/>
            <pc:sldMk cId="2025784183" sldId="280"/>
            <ac:spMk id="4" creationId="{964F9FC3-C3D3-4AB5-E41B-9567F71C8C3C}"/>
          </ac:spMkLst>
        </pc:spChg>
        <pc:spChg chg="add del">
          <ac:chgData name="Patrick Molligo" userId="3bb0837e-4947-4629-9175-5c7940436ad2" providerId="ADAL" clId="{67C7848D-26F7-45F1-9574-69753446C9EF}" dt="2023-04-10T17:23:29.082" v="9375"/>
          <ac:spMkLst>
            <pc:docMk/>
            <pc:sldMk cId="2025784183" sldId="280"/>
            <ac:spMk id="5" creationId="{31F93E1E-D3D0-CDC2-A825-6845D7BFA6F7}"/>
          </ac:spMkLst>
        </pc:spChg>
        <pc:spChg chg="add del mod">
          <ac:chgData name="Patrick Molligo" userId="3bb0837e-4947-4629-9175-5c7940436ad2" providerId="ADAL" clId="{67C7848D-26F7-45F1-9574-69753446C9EF}" dt="2023-04-10T17:23:28.937" v="9374"/>
          <ac:spMkLst>
            <pc:docMk/>
            <pc:sldMk cId="2025784183" sldId="280"/>
            <ac:spMk id="6" creationId="{8C6EC10B-99EB-219C-E799-D97A61133028}"/>
          </ac:spMkLst>
        </pc:spChg>
        <pc:spChg chg="add del">
          <ac:chgData name="Patrick Molligo" userId="3bb0837e-4947-4629-9175-5c7940436ad2" providerId="ADAL" clId="{67C7848D-26F7-45F1-9574-69753446C9EF}" dt="2023-04-10T17:23:28.937" v="9374"/>
          <ac:spMkLst>
            <pc:docMk/>
            <pc:sldMk cId="2025784183" sldId="280"/>
            <ac:spMk id="7" creationId="{D5436D4C-5CDD-25D9-5710-252E945AC5F0}"/>
          </ac:spMkLst>
        </pc:spChg>
        <pc:spChg chg="add del mod">
          <ac:chgData name="Patrick Molligo" userId="3bb0837e-4947-4629-9175-5c7940436ad2" providerId="ADAL" clId="{67C7848D-26F7-45F1-9574-69753446C9EF}" dt="2023-04-10T17:23:28.937" v="9374"/>
          <ac:spMkLst>
            <pc:docMk/>
            <pc:sldMk cId="2025784183" sldId="280"/>
            <ac:spMk id="8" creationId="{B3046392-63CC-9478-DD12-A5D69B333E87}"/>
          </ac:spMkLst>
        </pc:spChg>
        <pc:spChg chg="add del">
          <ac:chgData name="Patrick Molligo" userId="3bb0837e-4947-4629-9175-5c7940436ad2" providerId="ADAL" clId="{67C7848D-26F7-45F1-9574-69753446C9EF}" dt="2023-04-10T17:23:29.082" v="9375"/>
          <ac:spMkLst>
            <pc:docMk/>
            <pc:sldMk cId="2025784183" sldId="280"/>
            <ac:spMk id="9" creationId="{3FBD2924-75F3-0B3F-486E-1244D2CB7CB1}"/>
          </ac:spMkLst>
        </pc:spChg>
        <pc:cxnChg chg="add mod">
          <ac:chgData name="Patrick Molligo" userId="3bb0837e-4947-4629-9175-5c7940436ad2" providerId="ADAL" clId="{67C7848D-26F7-45F1-9574-69753446C9EF}" dt="2023-04-10T09:29:57.344" v="8193" actId="1076"/>
          <ac:cxnSpMkLst>
            <pc:docMk/>
            <pc:sldMk cId="2025784183" sldId="280"/>
            <ac:cxnSpMk id="10" creationId="{F59CD50B-B460-0368-7EA9-C381E9C6F653}"/>
          </ac:cxnSpMkLst>
        </pc:cxnChg>
      </pc:sldChg>
      <pc:sldChg chg="addSp delSp modSp add mod">
        <pc:chgData name="Patrick Molligo" userId="3bb0837e-4947-4629-9175-5c7940436ad2" providerId="ADAL" clId="{67C7848D-26F7-45F1-9574-69753446C9EF}" dt="2023-04-10T17:28:48.503" v="9488" actId="20577"/>
        <pc:sldMkLst>
          <pc:docMk/>
          <pc:sldMk cId="4218025244" sldId="281"/>
        </pc:sldMkLst>
        <pc:spChg chg="mod">
          <ac:chgData name="Patrick Molligo" userId="3bb0837e-4947-4629-9175-5c7940436ad2" providerId="ADAL" clId="{67C7848D-26F7-45F1-9574-69753446C9EF}" dt="2023-04-10T07:41:24.318" v="6761" actId="20577"/>
          <ac:spMkLst>
            <pc:docMk/>
            <pc:sldMk cId="4218025244" sldId="281"/>
            <ac:spMk id="2" creationId="{A7CDAD19-0161-BA4D-74EF-AD263B1BD79D}"/>
          </ac:spMkLst>
        </pc:spChg>
        <pc:spChg chg="add del">
          <ac:chgData name="Patrick Molligo" userId="3bb0837e-4947-4629-9175-5c7940436ad2" providerId="ADAL" clId="{67C7848D-26F7-45F1-9574-69753446C9EF}" dt="2023-04-10T17:23:29.082" v="9375"/>
          <ac:spMkLst>
            <pc:docMk/>
            <pc:sldMk cId="4218025244" sldId="281"/>
            <ac:spMk id="3" creationId="{46D2DD23-9067-9643-460C-00A147783ABA}"/>
          </ac:spMkLst>
        </pc:spChg>
        <pc:spChg chg="del mod">
          <ac:chgData name="Patrick Molligo" userId="3bb0837e-4947-4629-9175-5c7940436ad2" providerId="ADAL" clId="{67C7848D-26F7-45F1-9574-69753446C9EF}" dt="2023-04-10T07:42:00.658" v="6762" actId="478"/>
          <ac:spMkLst>
            <pc:docMk/>
            <pc:sldMk cId="4218025244" sldId="281"/>
            <ac:spMk id="3" creationId="{B3B85397-01D7-8BE3-6039-0DBCFF19AF2D}"/>
          </ac:spMkLst>
        </pc:spChg>
        <pc:spChg chg="add del mod">
          <ac:chgData name="Patrick Molligo" userId="3bb0837e-4947-4629-9175-5c7940436ad2" providerId="ADAL" clId="{67C7848D-26F7-45F1-9574-69753446C9EF}" dt="2023-04-10T17:23:28.937" v="9374"/>
          <ac:spMkLst>
            <pc:docMk/>
            <pc:sldMk cId="4218025244" sldId="281"/>
            <ac:spMk id="4" creationId="{7EAB3248-AC14-0E7C-4062-16D041E7D77C}"/>
          </ac:spMkLst>
        </pc:spChg>
        <pc:spChg chg="add del">
          <ac:chgData name="Patrick Molligo" userId="3bb0837e-4947-4629-9175-5c7940436ad2" providerId="ADAL" clId="{67C7848D-26F7-45F1-9574-69753446C9EF}" dt="2023-04-10T17:23:28.937" v="9374"/>
          <ac:spMkLst>
            <pc:docMk/>
            <pc:sldMk cId="4218025244" sldId="281"/>
            <ac:spMk id="5" creationId="{68E5BE69-6EA7-B5A9-2589-2964C4F312CD}"/>
          </ac:spMkLst>
        </pc:spChg>
        <pc:spChg chg="add del mod">
          <ac:chgData name="Patrick Molligo" userId="3bb0837e-4947-4629-9175-5c7940436ad2" providerId="ADAL" clId="{67C7848D-26F7-45F1-9574-69753446C9EF}" dt="2023-04-10T17:23:28.937" v="9374"/>
          <ac:spMkLst>
            <pc:docMk/>
            <pc:sldMk cId="4218025244" sldId="281"/>
            <ac:spMk id="6" creationId="{64D8344F-B10E-61B1-D2E6-20B9A9761E9D}"/>
          </ac:spMkLst>
        </pc:spChg>
        <pc:spChg chg="add del">
          <ac:chgData name="Patrick Molligo" userId="3bb0837e-4947-4629-9175-5c7940436ad2" providerId="ADAL" clId="{67C7848D-26F7-45F1-9574-69753446C9EF}" dt="2023-04-10T17:23:29.082" v="9375"/>
          <ac:spMkLst>
            <pc:docMk/>
            <pc:sldMk cId="4218025244" sldId="281"/>
            <ac:spMk id="7" creationId="{529B5B19-7218-7D5C-E0B0-5BEE6545E45D}"/>
          </ac:spMkLst>
        </pc:spChg>
        <pc:spChg chg="add del mod">
          <ac:chgData name="Patrick Molligo" userId="3bb0837e-4947-4629-9175-5c7940436ad2" providerId="ADAL" clId="{67C7848D-26F7-45F1-9574-69753446C9EF}" dt="2023-04-10T07:42:06.497" v="6763" actId="478"/>
          <ac:spMkLst>
            <pc:docMk/>
            <pc:sldMk cId="4218025244" sldId="281"/>
            <ac:spMk id="8" creationId="{09F8FA03-EB34-302C-1007-CC373FE3B71E}"/>
          </ac:spMkLst>
        </pc:spChg>
        <pc:spChg chg="add del">
          <ac:chgData name="Patrick Molligo" userId="3bb0837e-4947-4629-9175-5c7940436ad2" providerId="ADAL" clId="{67C7848D-26F7-45F1-9574-69753446C9EF}" dt="2023-04-10T17:23:29.082" v="9375"/>
          <ac:spMkLst>
            <pc:docMk/>
            <pc:sldMk cId="4218025244" sldId="281"/>
            <ac:spMk id="8" creationId="{7E4BA8E3-C26E-91B2-2EA9-5D2A5223D842}"/>
          </ac:spMkLst>
        </pc:spChg>
        <pc:spChg chg="add mod">
          <ac:chgData name="Patrick Molligo" userId="3bb0837e-4947-4629-9175-5c7940436ad2" providerId="ADAL" clId="{67C7848D-26F7-45F1-9574-69753446C9EF}" dt="2023-04-10T17:28:48.503" v="9488" actId="20577"/>
          <ac:spMkLst>
            <pc:docMk/>
            <pc:sldMk cId="4218025244" sldId="281"/>
            <ac:spMk id="10" creationId="{0B717906-07E8-EE04-E112-BDCCAB022C86}"/>
          </ac:spMkLst>
        </pc:spChg>
        <pc:spChg chg="add del">
          <ac:chgData name="Patrick Molligo" userId="3bb0837e-4947-4629-9175-5c7940436ad2" providerId="ADAL" clId="{67C7848D-26F7-45F1-9574-69753446C9EF}" dt="2023-04-10T08:34:57.541" v="7420" actId="22"/>
          <ac:spMkLst>
            <pc:docMk/>
            <pc:sldMk cId="4218025244" sldId="281"/>
            <ac:spMk id="14" creationId="{5AF77FB8-7CF9-D13C-0C78-F248A6F94959}"/>
          </ac:spMkLst>
        </pc:spChg>
        <pc:spChg chg="add mod">
          <ac:chgData name="Patrick Molligo" userId="3bb0837e-4947-4629-9175-5c7940436ad2" providerId="ADAL" clId="{67C7848D-26F7-45F1-9574-69753446C9EF}" dt="2023-04-10T08:39:31.365" v="7528"/>
          <ac:spMkLst>
            <pc:docMk/>
            <pc:sldMk cId="4218025244" sldId="281"/>
            <ac:spMk id="16" creationId="{08B3221E-DF62-2DA3-763C-2AEBDB2A792F}"/>
          </ac:spMkLst>
        </pc:spChg>
        <pc:grpChg chg="add mod">
          <ac:chgData name="Patrick Molligo" userId="3bb0837e-4947-4629-9175-5c7940436ad2" providerId="ADAL" clId="{67C7848D-26F7-45F1-9574-69753446C9EF}" dt="2023-04-10T08:35:40.941" v="7439" actId="164"/>
          <ac:grpSpMkLst>
            <pc:docMk/>
            <pc:sldMk cId="4218025244" sldId="281"/>
            <ac:grpSpMk id="15" creationId="{466B40C6-E664-4BE3-2CD2-0A321A1436F4}"/>
          </ac:grpSpMkLst>
        </pc:grpChg>
        <pc:graphicFrameChg chg="add mod">
          <ac:chgData name="Patrick Molligo" userId="3bb0837e-4947-4629-9175-5c7940436ad2" providerId="ADAL" clId="{67C7848D-26F7-45F1-9574-69753446C9EF}" dt="2023-04-10T17:28:43.024" v="9487" actId="20577"/>
          <ac:graphicFrameMkLst>
            <pc:docMk/>
            <pc:sldMk cId="4218025244" sldId="281"/>
            <ac:graphicFrameMk id="9" creationId="{E9913181-3F1E-4C45-EBBA-D5084845F76D}"/>
          </ac:graphicFrameMkLst>
        </pc:graphicFrameChg>
      </pc:sldChg>
      <pc:sldChg chg="addSp delSp modSp add mod modAnim modNotes modNotesTx">
        <pc:chgData name="Patrick Molligo" userId="3bb0837e-4947-4629-9175-5c7940436ad2" providerId="ADAL" clId="{67C7848D-26F7-45F1-9574-69753446C9EF}" dt="2023-04-10T17:34:48.972" v="9638" actId="6549"/>
        <pc:sldMkLst>
          <pc:docMk/>
          <pc:sldMk cId="2072711432" sldId="282"/>
        </pc:sldMkLst>
        <pc:spChg chg="mod">
          <ac:chgData name="Patrick Molligo" userId="3bb0837e-4947-4629-9175-5c7940436ad2" providerId="ADAL" clId="{67C7848D-26F7-45F1-9574-69753446C9EF}" dt="2023-04-09T18:21:37.107" v="2639" actId="20577"/>
          <ac:spMkLst>
            <pc:docMk/>
            <pc:sldMk cId="2072711432" sldId="282"/>
            <ac:spMk id="2" creationId="{A7CDAD19-0161-BA4D-74EF-AD263B1BD79D}"/>
          </ac:spMkLst>
        </pc:spChg>
        <pc:spChg chg="add del">
          <ac:chgData name="Patrick Molligo" userId="3bb0837e-4947-4629-9175-5c7940436ad2" providerId="ADAL" clId="{67C7848D-26F7-45F1-9574-69753446C9EF}" dt="2023-04-10T17:23:29.082" v="9375"/>
          <ac:spMkLst>
            <pc:docMk/>
            <pc:sldMk cId="2072711432" sldId="282"/>
            <ac:spMk id="3" creationId="{A7D92D6D-D543-1A53-2C9B-8E966D381446}"/>
          </ac:spMkLst>
        </pc:spChg>
        <pc:spChg chg="del">
          <ac:chgData name="Patrick Molligo" userId="3bb0837e-4947-4629-9175-5c7940436ad2" providerId="ADAL" clId="{67C7848D-26F7-45F1-9574-69753446C9EF}" dt="2023-04-09T20:50:49.681" v="3870" actId="478"/>
          <ac:spMkLst>
            <pc:docMk/>
            <pc:sldMk cId="2072711432" sldId="282"/>
            <ac:spMk id="3" creationId="{B3B85397-01D7-8BE3-6039-0DBCFF19AF2D}"/>
          </ac:spMkLst>
        </pc:spChg>
        <pc:spChg chg="add del">
          <ac:chgData name="Patrick Molligo" userId="3bb0837e-4947-4629-9175-5c7940436ad2" providerId="ADAL" clId="{67C7848D-26F7-45F1-9574-69753446C9EF}" dt="2023-04-10T17:23:29.082" v="9375"/>
          <ac:spMkLst>
            <pc:docMk/>
            <pc:sldMk cId="2072711432" sldId="282"/>
            <ac:spMk id="4" creationId="{63067F06-BB3A-87D0-BB30-38E64D518D35}"/>
          </ac:spMkLst>
        </pc:spChg>
        <pc:spChg chg="add mod">
          <ac:chgData name="Patrick Molligo" userId="3bb0837e-4947-4629-9175-5c7940436ad2" providerId="ADAL" clId="{67C7848D-26F7-45F1-9574-69753446C9EF}" dt="2023-04-10T17:34:48.972" v="9638" actId="6549"/>
          <ac:spMkLst>
            <pc:docMk/>
            <pc:sldMk cId="2072711432" sldId="282"/>
            <ac:spMk id="5" creationId="{B5C8D075-2992-5920-A426-32B94D672AE7}"/>
          </ac:spMkLst>
        </pc:spChg>
        <pc:spChg chg="add mod">
          <ac:chgData name="Patrick Molligo" userId="3bb0837e-4947-4629-9175-5c7940436ad2" providerId="ADAL" clId="{67C7848D-26F7-45F1-9574-69753446C9EF}" dt="2023-04-10T17:28:32.957" v="9486" actId="20577"/>
          <ac:spMkLst>
            <pc:docMk/>
            <pc:sldMk cId="2072711432" sldId="282"/>
            <ac:spMk id="6" creationId="{8A0EE8E4-56AF-AE38-B528-E689D953D462}"/>
          </ac:spMkLst>
        </pc:spChg>
        <pc:spChg chg="add mod">
          <ac:chgData name="Patrick Molligo" userId="3bb0837e-4947-4629-9175-5c7940436ad2" providerId="ADAL" clId="{67C7848D-26F7-45F1-9574-69753446C9EF}" dt="2023-04-09T21:04:10.920" v="4220" actId="20577"/>
          <ac:spMkLst>
            <pc:docMk/>
            <pc:sldMk cId="2072711432" sldId="282"/>
            <ac:spMk id="7" creationId="{2E6E4CF2-1531-D106-FD0F-4F779EFFCF7A}"/>
          </ac:spMkLst>
        </pc:spChg>
        <pc:spChg chg="add del mod">
          <ac:chgData name="Patrick Molligo" userId="3bb0837e-4947-4629-9175-5c7940436ad2" providerId="ADAL" clId="{67C7848D-26F7-45F1-9574-69753446C9EF}" dt="2023-04-10T17:23:28.937" v="9374"/>
          <ac:spMkLst>
            <pc:docMk/>
            <pc:sldMk cId="2072711432" sldId="282"/>
            <ac:spMk id="8" creationId="{8F5A387A-1E38-13CB-4630-366FE7FFF250}"/>
          </ac:spMkLst>
        </pc:spChg>
        <pc:spChg chg="add del">
          <ac:chgData name="Patrick Molligo" userId="3bb0837e-4947-4629-9175-5c7940436ad2" providerId="ADAL" clId="{67C7848D-26F7-45F1-9574-69753446C9EF}" dt="2023-04-10T17:23:28.937" v="9374"/>
          <ac:spMkLst>
            <pc:docMk/>
            <pc:sldMk cId="2072711432" sldId="282"/>
            <ac:spMk id="9" creationId="{DAD0E0B5-88D1-6741-26A9-7DC8AFF74BA2}"/>
          </ac:spMkLst>
        </pc:spChg>
        <pc:spChg chg="add del mod">
          <ac:chgData name="Patrick Molligo" userId="3bb0837e-4947-4629-9175-5c7940436ad2" providerId="ADAL" clId="{67C7848D-26F7-45F1-9574-69753446C9EF}" dt="2023-04-10T17:23:28.937" v="9374"/>
          <ac:spMkLst>
            <pc:docMk/>
            <pc:sldMk cId="2072711432" sldId="282"/>
            <ac:spMk id="10" creationId="{479E2BE0-1D77-1B30-E9FB-153D0E7620B7}"/>
          </ac:spMkLst>
        </pc:spChg>
        <pc:spChg chg="add del">
          <ac:chgData name="Patrick Molligo" userId="3bb0837e-4947-4629-9175-5c7940436ad2" providerId="ADAL" clId="{67C7848D-26F7-45F1-9574-69753446C9EF}" dt="2023-04-10T17:23:29.082" v="9375"/>
          <ac:spMkLst>
            <pc:docMk/>
            <pc:sldMk cId="2072711432" sldId="282"/>
            <ac:spMk id="11" creationId="{E68A7EED-0192-84E5-3C55-77769D86C321}"/>
          </ac:spMkLst>
        </pc:spChg>
      </pc:sldChg>
      <pc:sldChg chg="addSp delSp modSp add mod ord modAnim">
        <pc:chgData name="Patrick Molligo" userId="3bb0837e-4947-4629-9175-5c7940436ad2" providerId="ADAL" clId="{67C7848D-26F7-45F1-9574-69753446C9EF}" dt="2023-04-10T17:55:12.282" v="9912"/>
        <pc:sldMkLst>
          <pc:docMk/>
          <pc:sldMk cId="1379143662" sldId="283"/>
        </pc:sldMkLst>
        <pc:spChg chg="mod">
          <ac:chgData name="Patrick Molligo" userId="3bb0837e-4947-4629-9175-5c7940436ad2" providerId="ADAL" clId="{67C7848D-26F7-45F1-9574-69753446C9EF}" dt="2023-04-10T17:32:17.431" v="9594" actId="20577"/>
          <ac:spMkLst>
            <pc:docMk/>
            <pc:sldMk cId="1379143662" sldId="283"/>
            <ac:spMk id="2" creationId="{B89F3DAD-4157-712F-7AF2-633B7924538A}"/>
          </ac:spMkLst>
        </pc:spChg>
        <pc:spChg chg="mod">
          <ac:chgData name="Patrick Molligo" userId="3bb0837e-4947-4629-9175-5c7940436ad2" providerId="ADAL" clId="{67C7848D-26F7-45F1-9574-69753446C9EF}" dt="2023-04-10T17:32:55.442" v="9617" actId="20577"/>
          <ac:spMkLst>
            <pc:docMk/>
            <pc:sldMk cId="1379143662" sldId="283"/>
            <ac:spMk id="3" creationId="{F436C92C-B11A-50D4-78CD-279260E00F74}"/>
          </ac:spMkLst>
        </pc:spChg>
        <pc:spChg chg="add mod">
          <ac:chgData name="Patrick Molligo" userId="3bb0837e-4947-4629-9175-5c7940436ad2" providerId="ADAL" clId="{67C7848D-26F7-45F1-9574-69753446C9EF}" dt="2023-04-10T17:37:08.652" v="9658" actId="20577"/>
          <ac:spMkLst>
            <pc:docMk/>
            <pc:sldMk cId="1379143662" sldId="283"/>
            <ac:spMk id="4" creationId="{EC11685C-9541-6654-79DD-70EFBFB00757}"/>
          </ac:spMkLst>
        </pc:spChg>
        <pc:spChg chg="add mod">
          <ac:chgData name="Patrick Molligo" userId="3bb0837e-4947-4629-9175-5c7940436ad2" providerId="ADAL" clId="{67C7848D-26F7-45F1-9574-69753446C9EF}" dt="2023-04-09T21:09:47.601" v="4258"/>
          <ac:spMkLst>
            <pc:docMk/>
            <pc:sldMk cId="1379143662" sldId="283"/>
            <ac:spMk id="5" creationId="{CB3C3E8A-E761-5239-28F9-52F0D3C5B181}"/>
          </ac:spMkLst>
        </pc:spChg>
        <pc:spChg chg="add del mod">
          <ac:chgData name="Patrick Molligo" userId="3bb0837e-4947-4629-9175-5c7940436ad2" providerId="ADAL" clId="{67C7848D-26F7-45F1-9574-69753446C9EF}" dt="2023-04-10T17:23:28.937" v="9374"/>
          <ac:spMkLst>
            <pc:docMk/>
            <pc:sldMk cId="1379143662" sldId="283"/>
            <ac:spMk id="6" creationId="{CFDCE36F-EAAA-4DCA-C812-ECE006FDB266}"/>
          </ac:spMkLst>
        </pc:spChg>
        <pc:spChg chg="add del">
          <ac:chgData name="Patrick Molligo" userId="3bb0837e-4947-4629-9175-5c7940436ad2" providerId="ADAL" clId="{67C7848D-26F7-45F1-9574-69753446C9EF}" dt="2023-04-10T17:23:28.937" v="9374"/>
          <ac:spMkLst>
            <pc:docMk/>
            <pc:sldMk cId="1379143662" sldId="283"/>
            <ac:spMk id="7" creationId="{44EF6A38-58CB-004C-9200-65705736EDB3}"/>
          </ac:spMkLst>
        </pc:spChg>
        <pc:spChg chg="add del mod">
          <ac:chgData name="Patrick Molligo" userId="3bb0837e-4947-4629-9175-5c7940436ad2" providerId="ADAL" clId="{67C7848D-26F7-45F1-9574-69753446C9EF}" dt="2023-04-10T17:23:28.937" v="9374"/>
          <ac:spMkLst>
            <pc:docMk/>
            <pc:sldMk cId="1379143662" sldId="283"/>
            <ac:spMk id="8" creationId="{AE76398E-39E1-1348-BAC4-00FAA7035882}"/>
          </ac:spMkLst>
        </pc:spChg>
        <pc:spChg chg="add del">
          <ac:chgData name="Patrick Molligo" userId="3bb0837e-4947-4629-9175-5c7940436ad2" providerId="ADAL" clId="{67C7848D-26F7-45F1-9574-69753446C9EF}" dt="2023-04-10T17:23:29.082" v="9375"/>
          <ac:spMkLst>
            <pc:docMk/>
            <pc:sldMk cId="1379143662" sldId="283"/>
            <ac:spMk id="9" creationId="{27257F91-CCF5-254E-E91B-980E1896A5FC}"/>
          </ac:spMkLst>
        </pc:spChg>
        <pc:spChg chg="add del">
          <ac:chgData name="Patrick Molligo" userId="3bb0837e-4947-4629-9175-5c7940436ad2" providerId="ADAL" clId="{67C7848D-26F7-45F1-9574-69753446C9EF}" dt="2023-04-10T17:23:29.082" v="9375"/>
          <ac:spMkLst>
            <pc:docMk/>
            <pc:sldMk cId="1379143662" sldId="283"/>
            <ac:spMk id="10" creationId="{DBDF9EB1-FA17-0DA9-435D-0E6E458D0F42}"/>
          </ac:spMkLst>
        </pc:spChg>
        <pc:spChg chg="add del">
          <ac:chgData name="Patrick Molligo" userId="3bb0837e-4947-4629-9175-5c7940436ad2" providerId="ADAL" clId="{67C7848D-26F7-45F1-9574-69753446C9EF}" dt="2023-04-10T17:23:29.082" v="9375"/>
          <ac:spMkLst>
            <pc:docMk/>
            <pc:sldMk cId="1379143662" sldId="283"/>
            <ac:spMk id="11" creationId="{348C4373-B87F-0FBD-92B4-A9E244358B09}"/>
          </ac:spMkLst>
        </pc:spChg>
        <pc:spChg chg="del">
          <ac:chgData name="Patrick Molligo" userId="3bb0837e-4947-4629-9175-5c7940436ad2" providerId="ADAL" clId="{67C7848D-26F7-45F1-9574-69753446C9EF}" dt="2023-04-10T17:54:47.062" v="9894" actId="478"/>
          <ac:spMkLst>
            <pc:docMk/>
            <pc:sldMk cId="1379143662" sldId="283"/>
            <ac:spMk id="13" creationId="{C9B7F4A8-91E9-9629-6F02-29D555FD1AC4}"/>
          </ac:spMkLst>
        </pc:spChg>
        <pc:spChg chg="add mod">
          <ac:chgData name="Patrick Molligo" userId="3bb0837e-4947-4629-9175-5c7940436ad2" providerId="ADAL" clId="{67C7848D-26F7-45F1-9574-69753446C9EF}" dt="2023-04-10T17:55:12.282" v="9912"/>
          <ac:spMkLst>
            <pc:docMk/>
            <pc:sldMk cId="1379143662" sldId="283"/>
            <ac:spMk id="14" creationId="{F789516E-0F1A-CE7A-239C-D45196521DF1}"/>
          </ac:spMkLst>
        </pc:spChg>
        <pc:spChg chg="mod">
          <ac:chgData name="Patrick Molligo" userId="3bb0837e-4947-4629-9175-5c7940436ad2" providerId="ADAL" clId="{67C7848D-26F7-45F1-9574-69753446C9EF}" dt="2023-04-10T17:32:54.732" v="9616" actId="20577"/>
          <ac:spMkLst>
            <pc:docMk/>
            <pc:sldMk cId="1379143662" sldId="283"/>
            <ac:spMk id="15" creationId="{11F8D2FE-B0F8-7C15-09C4-6E3A87B975EE}"/>
          </ac:spMkLst>
        </pc:spChg>
        <pc:spChg chg="mod">
          <ac:chgData name="Patrick Molligo" userId="3bb0837e-4947-4629-9175-5c7940436ad2" providerId="ADAL" clId="{67C7848D-26F7-45F1-9574-69753446C9EF}" dt="2023-04-10T17:32:57.792" v="9619" actId="20577"/>
          <ac:spMkLst>
            <pc:docMk/>
            <pc:sldMk cId="1379143662" sldId="283"/>
            <ac:spMk id="16" creationId="{2A7D4031-A5D3-4CF2-D7B7-5054935D8864}"/>
          </ac:spMkLst>
        </pc:spChg>
        <pc:spChg chg="mod">
          <ac:chgData name="Patrick Molligo" userId="3bb0837e-4947-4629-9175-5c7940436ad2" providerId="ADAL" clId="{67C7848D-26F7-45F1-9574-69753446C9EF}" dt="2023-04-10T17:32:57.222" v="9618" actId="20577"/>
          <ac:spMkLst>
            <pc:docMk/>
            <pc:sldMk cId="1379143662" sldId="283"/>
            <ac:spMk id="17" creationId="{BB18CBE7-6AAF-76C5-9714-BFC5B944F448}"/>
          </ac:spMkLst>
        </pc:spChg>
        <pc:spChg chg="mod">
          <ac:chgData name="Patrick Molligo" userId="3bb0837e-4947-4629-9175-5c7940436ad2" providerId="ADAL" clId="{67C7848D-26F7-45F1-9574-69753446C9EF}" dt="2023-04-10T17:32:59.590" v="9622" actId="20577"/>
          <ac:spMkLst>
            <pc:docMk/>
            <pc:sldMk cId="1379143662" sldId="283"/>
            <ac:spMk id="18" creationId="{489DAA13-2740-2E86-1A85-13E19C2392F7}"/>
          </ac:spMkLst>
        </pc:spChg>
      </pc:sldChg>
      <pc:sldChg chg="addSp delSp modSp add mod ord delAnim modAnim">
        <pc:chgData name="Patrick Molligo" userId="3bb0837e-4947-4629-9175-5c7940436ad2" providerId="ADAL" clId="{67C7848D-26F7-45F1-9574-69753446C9EF}" dt="2023-04-10T17:55:11.482" v="9911"/>
        <pc:sldMkLst>
          <pc:docMk/>
          <pc:sldMk cId="1111698594" sldId="284"/>
        </pc:sldMkLst>
        <pc:spChg chg="mod">
          <ac:chgData name="Patrick Molligo" userId="3bb0837e-4947-4629-9175-5c7940436ad2" providerId="ADAL" clId="{67C7848D-26F7-45F1-9574-69753446C9EF}" dt="2023-04-10T17:32:19.387" v="9595" actId="20577"/>
          <ac:spMkLst>
            <pc:docMk/>
            <pc:sldMk cId="1111698594" sldId="284"/>
            <ac:spMk id="2" creationId="{B89F3DAD-4157-712F-7AF2-633B7924538A}"/>
          </ac:spMkLst>
        </pc:spChg>
        <pc:spChg chg="mod">
          <ac:chgData name="Patrick Molligo" userId="3bb0837e-4947-4629-9175-5c7940436ad2" providerId="ADAL" clId="{67C7848D-26F7-45F1-9574-69753446C9EF}" dt="2023-04-10T17:32:49.182" v="9613" actId="20577"/>
          <ac:spMkLst>
            <pc:docMk/>
            <pc:sldMk cId="1111698594" sldId="284"/>
            <ac:spMk id="3" creationId="{F436C92C-B11A-50D4-78CD-279260E00F74}"/>
          </ac:spMkLst>
        </pc:spChg>
        <pc:spChg chg="add del">
          <ac:chgData name="Patrick Molligo" userId="3bb0837e-4947-4629-9175-5c7940436ad2" providerId="ADAL" clId="{67C7848D-26F7-45F1-9574-69753446C9EF}" dt="2023-04-10T17:23:29.082" v="9375"/>
          <ac:spMkLst>
            <pc:docMk/>
            <pc:sldMk cId="1111698594" sldId="284"/>
            <ac:spMk id="4" creationId="{5F8F08F1-A028-9C3D-FA0D-58427BC0F4DD}"/>
          </ac:spMkLst>
        </pc:spChg>
        <pc:spChg chg="del">
          <ac:chgData name="Patrick Molligo" userId="3bb0837e-4947-4629-9175-5c7940436ad2" providerId="ADAL" clId="{67C7848D-26F7-45F1-9574-69753446C9EF}" dt="2023-04-09T19:38:46.423" v="3270" actId="478"/>
          <ac:spMkLst>
            <pc:docMk/>
            <pc:sldMk cId="1111698594" sldId="284"/>
            <ac:spMk id="4" creationId="{EC11685C-9541-6654-79DD-70EFBFB00757}"/>
          </ac:spMkLst>
        </pc:spChg>
        <pc:spChg chg="add mod">
          <ac:chgData name="Patrick Molligo" userId="3bb0837e-4947-4629-9175-5c7940436ad2" providerId="ADAL" clId="{67C7848D-26F7-45F1-9574-69753446C9EF}" dt="2023-04-09T21:09:50.127" v="4259"/>
          <ac:spMkLst>
            <pc:docMk/>
            <pc:sldMk cId="1111698594" sldId="284"/>
            <ac:spMk id="5" creationId="{669EFBBB-2A8E-0249-9ACE-F5435E6FB262}"/>
          </ac:spMkLst>
        </pc:spChg>
        <pc:spChg chg="add del mod">
          <ac:chgData name="Patrick Molligo" userId="3bb0837e-4947-4629-9175-5c7940436ad2" providerId="ADAL" clId="{67C7848D-26F7-45F1-9574-69753446C9EF}" dt="2023-04-10T17:23:28.937" v="9374"/>
          <ac:spMkLst>
            <pc:docMk/>
            <pc:sldMk cId="1111698594" sldId="284"/>
            <ac:spMk id="6" creationId="{931A3C5F-E9EB-8350-3E83-53A38DACC315}"/>
          </ac:spMkLst>
        </pc:spChg>
        <pc:spChg chg="add del">
          <ac:chgData name="Patrick Molligo" userId="3bb0837e-4947-4629-9175-5c7940436ad2" providerId="ADAL" clId="{67C7848D-26F7-45F1-9574-69753446C9EF}" dt="2023-04-10T17:23:28.937" v="9374"/>
          <ac:spMkLst>
            <pc:docMk/>
            <pc:sldMk cId="1111698594" sldId="284"/>
            <ac:spMk id="7" creationId="{869ABDA9-B0BA-592A-6D79-01ADB205D760}"/>
          </ac:spMkLst>
        </pc:spChg>
        <pc:spChg chg="add del mod">
          <ac:chgData name="Patrick Molligo" userId="3bb0837e-4947-4629-9175-5c7940436ad2" providerId="ADAL" clId="{67C7848D-26F7-45F1-9574-69753446C9EF}" dt="2023-04-10T17:23:28.937" v="9374"/>
          <ac:spMkLst>
            <pc:docMk/>
            <pc:sldMk cId="1111698594" sldId="284"/>
            <ac:spMk id="8" creationId="{6B82D606-BE81-F9B8-89D2-FBF62910DDCB}"/>
          </ac:spMkLst>
        </pc:spChg>
        <pc:spChg chg="add del">
          <ac:chgData name="Patrick Molligo" userId="3bb0837e-4947-4629-9175-5c7940436ad2" providerId="ADAL" clId="{67C7848D-26F7-45F1-9574-69753446C9EF}" dt="2023-04-10T17:23:29.082" v="9375"/>
          <ac:spMkLst>
            <pc:docMk/>
            <pc:sldMk cId="1111698594" sldId="284"/>
            <ac:spMk id="9" creationId="{C401B307-5E23-EC17-D946-BF6FEFA88AA5}"/>
          </ac:spMkLst>
        </pc:spChg>
        <pc:spChg chg="add del">
          <ac:chgData name="Patrick Molligo" userId="3bb0837e-4947-4629-9175-5c7940436ad2" providerId="ADAL" clId="{67C7848D-26F7-45F1-9574-69753446C9EF}" dt="2023-04-10T17:23:29.082" v="9375"/>
          <ac:spMkLst>
            <pc:docMk/>
            <pc:sldMk cId="1111698594" sldId="284"/>
            <ac:spMk id="10" creationId="{B9F7B5C0-2902-CF09-75D4-2523CA8283BD}"/>
          </ac:spMkLst>
        </pc:spChg>
        <pc:spChg chg="del">
          <ac:chgData name="Patrick Molligo" userId="3bb0837e-4947-4629-9175-5c7940436ad2" providerId="ADAL" clId="{67C7848D-26F7-45F1-9574-69753446C9EF}" dt="2023-04-10T17:54:49.417" v="9895" actId="478"/>
          <ac:spMkLst>
            <pc:docMk/>
            <pc:sldMk cId="1111698594" sldId="284"/>
            <ac:spMk id="12" creationId="{BBC7D3D5-5B69-C21D-DE2B-F765702348E1}"/>
          </ac:spMkLst>
        </pc:spChg>
        <pc:spChg chg="add mod">
          <ac:chgData name="Patrick Molligo" userId="3bb0837e-4947-4629-9175-5c7940436ad2" providerId="ADAL" clId="{67C7848D-26F7-45F1-9574-69753446C9EF}" dt="2023-04-10T17:55:11.482" v="9911"/>
          <ac:spMkLst>
            <pc:docMk/>
            <pc:sldMk cId="1111698594" sldId="284"/>
            <ac:spMk id="13" creationId="{E36FD22E-5457-F712-2FDB-2EF5E494EC52}"/>
          </ac:spMkLst>
        </pc:spChg>
        <pc:spChg chg="mod">
          <ac:chgData name="Patrick Molligo" userId="3bb0837e-4947-4629-9175-5c7940436ad2" providerId="ADAL" clId="{67C7848D-26F7-45F1-9574-69753446C9EF}" dt="2023-04-10T17:32:48.332" v="9612" actId="20577"/>
          <ac:spMkLst>
            <pc:docMk/>
            <pc:sldMk cId="1111698594" sldId="284"/>
            <ac:spMk id="15" creationId="{11F8D2FE-B0F8-7C15-09C4-6E3A87B975EE}"/>
          </ac:spMkLst>
        </pc:spChg>
        <pc:spChg chg="mod">
          <ac:chgData name="Patrick Molligo" userId="3bb0837e-4947-4629-9175-5c7940436ad2" providerId="ADAL" clId="{67C7848D-26F7-45F1-9574-69753446C9EF}" dt="2023-04-10T17:32:50.412" v="9614" actId="20577"/>
          <ac:spMkLst>
            <pc:docMk/>
            <pc:sldMk cId="1111698594" sldId="284"/>
            <ac:spMk id="16" creationId="{2A7D4031-A5D3-4CF2-D7B7-5054935D8864}"/>
          </ac:spMkLst>
        </pc:spChg>
        <pc:spChg chg="mod">
          <ac:chgData name="Patrick Molligo" userId="3bb0837e-4947-4629-9175-5c7940436ad2" providerId="ADAL" clId="{67C7848D-26F7-45F1-9574-69753446C9EF}" dt="2023-04-10T17:32:45.382" v="9609" actId="20577"/>
          <ac:spMkLst>
            <pc:docMk/>
            <pc:sldMk cId="1111698594" sldId="284"/>
            <ac:spMk id="17" creationId="{BB18CBE7-6AAF-76C5-9714-BFC5B944F448}"/>
          </ac:spMkLst>
        </pc:spChg>
        <pc:spChg chg="del">
          <ac:chgData name="Patrick Molligo" userId="3bb0837e-4947-4629-9175-5c7940436ad2" providerId="ADAL" clId="{67C7848D-26F7-45F1-9574-69753446C9EF}" dt="2023-04-09T19:38:46.423" v="3270" actId="478"/>
          <ac:spMkLst>
            <pc:docMk/>
            <pc:sldMk cId="1111698594" sldId="284"/>
            <ac:spMk id="18" creationId="{489DAA13-2740-2E86-1A85-13E19C2392F7}"/>
          </ac:spMkLst>
        </pc:spChg>
      </pc:sldChg>
      <pc:sldChg chg="addSp modSp new del mod">
        <pc:chgData name="Patrick Molligo" userId="3bb0837e-4947-4629-9175-5c7940436ad2" providerId="ADAL" clId="{67C7848D-26F7-45F1-9574-69753446C9EF}" dt="2023-04-09T23:53:38.491" v="4427" actId="47"/>
        <pc:sldMkLst>
          <pc:docMk/>
          <pc:sldMk cId="2698424966" sldId="285"/>
        </pc:sldMkLst>
        <pc:spChg chg="add mod">
          <ac:chgData name="Patrick Molligo" userId="3bb0837e-4947-4629-9175-5c7940436ad2" providerId="ADAL" clId="{67C7848D-26F7-45F1-9574-69753446C9EF}" dt="2023-04-09T23:51:06.024" v="4358"/>
          <ac:spMkLst>
            <pc:docMk/>
            <pc:sldMk cId="2698424966" sldId="285"/>
            <ac:spMk id="6" creationId="{E2411595-AC21-DD8B-B35D-233943AC01D0}"/>
          </ac:spMkLst>
        </pc:spChg>
        <pc:picChg chg="add mod">
          <ac:chgData name="Patrick Molligo" userId="3bb0837e-4947-4629-9175-5c7940436ad2" providerId="ADAL" clId="{67C7848D-26F7-45F1-9574-69753446C9EF}" dt="2023-04-09T23:51:51.688" v="4361" actId="1076"/>
          <ac:picMkLst>
            <pc:docMk/>
            <pc:sldMk cId="2698424966" sldId="285"/>
            <ac:picMk id="5" creationId="{EC31634A-8DC8-B944-972F-FA475A7F467F}"/>
          </ac:picMkLst>
        </pc:picChg>
      </pc:sldChg>
      <pc:sldChg chg="addSp delSp modSp add mod">
        <pc:chgData name="Patrick Molligo" userId="3bb0837e-4947-4629-9175-5c7940436ad2" providerId="ADAL" clId="{67C7848D-26F7-45F1-9574-69753446C9EF}" dt="2023-04-10T17:55:13.432" v="9913"/>
        <pc:sldMkLst>
          <pc:docMk/>
          <pc:sldMk cId="2320125099" sldId="286"/>
        </pc:sldMkLst>
        <pc:spChg chg="mod">
          <ac:chgData name="Patrick Molligo" userId="3bb0837e-4947-4629-9175-5c7940436ad2" providerId="ADAL" clId="{67C7848D-26F7-45F1-9574-69753446C9EF}" dt="2023-04-10T17:37:15.232" v="9660" actId="20577"/>
          <ac:spMkLst>
            <pc:docMk/>
            <pc:sldMk cId="2320125099" sldId="286"/>
            <ac:spMk id="3" creationId="{1ECDE8C3-E381-664D-2C09-946D02D6A26D}"/>
          </ac:spMkLst>
        </pc:spChg>
        <pc:spChg chg="add del mod">
          <ac:chgData name="Patrick Molligo" userId="3bb0837e-4947-4629-9175-5c7940436ad2" providerId="ADAL" clId="{67C7848D-26F7-45F1-9574-69753446C9EF}" dt="2023-04-10T17:23:28.937" v="9374"/>
          <ac:spMkLst>
            <pc:docMk/>
            <pc:sldMk cId="2320125099" sldId="286"/>
            <ac:spMk id="4" creationId="{322B7FEB-DD1A-C417-94B7-8EF5C814EC33}"/>
          </ac:spMkLst>
        </pc:spChg>
        <pc:spChg chg="add del">
          <ac:chgData name="Patrick Molligo" userId="3bb0837e-4947-4629-9175-5c7940436ad2" providerId="ADAL" clId="{67C7848D-26F7-45F1-9574-69753446C9EF}" dt="2023-04-10T17:23:28.937" v="9374"/>
          <ac:spMkLst>
            <pc:docMk/>
            <pc:sldMk cId="2320125099" sldId="286"/>
            <ac:spMk id="5" creationId="{01903767-1272-2376-BC79-32ED9F8C9E57}"/>
          </ac:spMkLst>
        </pc:spChg>
        <pc:spChg chg="add del mod">
          <ac:chgData name="Patrick Molligo" userId="3bb0837e-4947-4629-9175-5c7940436ad2" providerId="ADAL" clId="{67C7848D-26F7-45F1-9574-69753446C9EF}" dt="2023-04-10T17:23:28.937" v="9374"/>
          <ac:spMkLst>
            <pc:docMk/>
            <pc:sldMk cId="2320125099" sldId="286"/>
            <ac:spMk id="6" creationId="{50D0FC05-D777-0F48-FE09-CFD9AFD4ACCF}"/>
          </ac:spMkLst>
        </pc:spChg>
        <pc:spChg chg="add mod">
          <ac:chgData name="Patrick Molligo" userId="3bb0837e-4947-4629-9175-5c7940436ad2" providerId="ADAL" clId="{67C7848D-26F7-45F1-9574-69753446C9EF}" dt="2023-04-10T10:34:21.580" v="8908"/>
          <ac:spMkLst>
            <pc:docMk/>
            <pc:sldMk cId="2320125099" sldId="286"/>
            <ac:spMk id="7" creationId="{91FA7A8B-5820-F663-5B2C-5A2D7A3AFD07}"/>
          </ac:spMkLst>
        </pc:spChg>
        <pc:spChg chg="add del">
          <ac:chgData name="Patrick Molligo" userId="3bb0837e-4947-4629-9175-5c7940436ad2" providerId="ADAL" clId="{67C7848D-26F7-45F1-9574-69753446C9EF}" dt="2023-04-10T17:23:29.082" v="9375"/>
          <ac:spMkLst>
            <pc:docMk/>
            <pc:sldMk cId="2320125099" sldId="286"/>
            <ac:spMk id="8" creationId="{E75A1ADC-2DF0-4AD4-B9EC-2FA6C6063A00}"/>
          </ac:spMkLst>
        </pc:spChg>
        <pc:spChg chg="add del">
          <ac:chgData name="Patrick Molligo" userId="3bb0837e-4947-4629-9175-5c7940436ad2" providerId="ADAL" clId="{67C7848D-26F7-45F1-9574-69753446C9EF}" dt="2023-04-10T17:23:29.082" v="9375"/>
          <ac:spMkLst>
            <pc:docMk/>
            <pc:sldMk cId="2320125099" sldId="286"/>
            <ac:spMk id="9" creationId="{58E5C70E-5D87-94D0-5607-F14EAA5C423A}"/>
          </ac:spMkLst>
        </pc:spChg>
        <pc:spChg chg="add del">
          <ac:chgData name="Patrick Molligo" userId="3bb0837e-4947-4629-9175-5c7940436ad2" providerId="ADAL" clId="{67C7848D-26F7-45F1-9574-69753446C9EF}" dt="2023-04-10T17:23:29.082" v="9375"/>
          <ac:spMkLst>
            <pc:docMk/>
            <pc:sldMk cId="2320125099" sldId="286"/>
            <ac:spMk id="10" creationId="{D95083E7-4688-03D6-3DFF-E9D684FB0A3A}"/>
          </ac:spMkLst>
        </pc:spChg>
        <pc:spChg chg="del">
          <ac:chgData name="Patrick Molligo" userId="3bb0837e-4947-4629-9175-5c7940436ad2" providerId="ADAL" clId="{67C7848D-26F7-45F1-9574-69753446C9EF}" dt="2023-04-10T17:54:43.728" v="9893" actId="478"/>
          <ac:spMkLst>
            <pc:docMk/>
            <pc:sldMk cId="2320125099" sldId="286"/>
            <ac:spMk id="12" creationId="{87F6E493-2B43-D4B4-C674-CA8C872BB0D8}"/>
          </ac:spMkLst>
        </pc:spChg>
        <pc:spChg chg="add mod">
          <ac:chgData name="Patrick Molligo" userId="3bb0837e-4947-4629-9175-5c7940436ad2" providerId="ADAL" clId="{67C7848D-26F7-45F1-9574-69753446C9EF}" dt="2023-04-10T17:55:13.432" v="9913"/>
          <ac:spMkLst>
            <pc:docMk/>
            <pc:sldMk cId="2320125099" sldId="286"/>
            <ac:spMk id="13" creationId="{583BDAD3-CAFD-8CE4-273C-83B86FD66AC4}"/>
          </ac:spMkLst>
        </pc:spChg>
      </pc:sldChg>
      <pc:sldChg chg="addSp delSp modSp add mod ord">
        <pc:chgData name="Patrick Molligo" userId="3bb0837e-4947-4629-9175-5c7940436ad2" providerId="ADAL" clId="{67C7848D-26F7-45F1-9574-69753446C9EF}" dt="2023-04-10T17:55:16.581" v="9916"/>
        <pc:sldMkLst>
          <pc:docMk/>
          <pc:sldMk cId="2203537074" sldId="287"/>
        </pc:sldMkLst>
        <pc:spChg chg="mod">
          <ac:chgData name="Patrick Molligo" userId="3bb0837e-4947-4629-9175-5c7940436ad2" providerId="ADAL" clId="{67C7848D-26F7-45F1-9574-69753446C9EF}" dt="2023-04-10T01:51:53.554" v="4524" actId="20577"/>
          <ac:spMkLst>
            <pc:docMk/>
            <pc:sldMk cId="2203537074" sldId="287"/>
            <ac:spMk id="2" creationId="{D68D6FDD-1CC5-9F62-CBB5-B58144944498}"/>
          </ac:spMkLst>
        </pc:spChg>
        <pc:spChg chg="add del mod">
          <ac:chgData name="Patrick Molligo" userId="3bb0837e-4947-4629-9175-5c7940436ad2" providerId="ADAL" clId="{67C7848D-26F7-45F1-9574-69753446C9EF}" dt="2023-04-10T17:23:28.937" v="9374"/>
          <ac:spMkLst>
            <pc:docMk/>
            <pc:sldMk cId="2203537074" sldId="287"/>
            <ac:spMk id="3" creationId="{AAF71D3F-6013-776B-C7F8-85281F633FD8}"/>
          </ac:spMkLst>
        </pc:spChg>
        <pc:spChg chg="add del">
          <ac:chgData name="Patrick Molligo" userId="3bb0837e-4947-4629-9175-5c7940436ad2" providerId="ADAL" clId="{67C7848D-26F7-45F1-9574-69753446C9EF}" dt="2023-04-10T17:23:28.937" v="9374"/>
          <ac:spMkLst>
            <pc:docMk/>
            <pc:sldMk cId="2203537074" sldId="287"/>
            <ac:spMk id="4" creationId="{BF54DD88-F89A-5BF8-6F14-7DE1DE3A225C}"/>
          </ac:spMkLst>
        </pc:spChg>
        <pc:spChg chg="add del mod">
          <ac:chgData name="Patrick Molligo" userId="3bb0837e-4947-4629-9175-5c7940436ad2" providerId="ADAL" clId="{67C7848D-26F7-45F1-9574-69753446C9EF}" dt="2023-04-10T17:23:28.937" v="9374"/>
          <ac:spMkLst>
            <pc:docMk/>
            <pc:sldMk cId="2203537074" sldId="287"/>
            <ac:spMk id="5" creationId="{B5C7E6A5-474E-967C-A326-197161495B02}"/>
          </ac:spMkLst>
        </pc:spChg>
        <pc:spChg chg="add mod">
          <ac:chgData name="Patrick Molligo" userId="3bb0837e-4947-4629-9175-5c7940436ad2" providerId="ADAL" clId="{67C7848D-26F7-45F1-9574-69753446C9EF}" dt="2023-04-10T17:31:50.570" v="9583" actId="20577"/>
          <ac:spMkLst>
            <pc:docMk/>
            <pc:sldMk cId="2203537074" sldId="287"/>
            <ac:spMk id="7" creationId="{47EC5BF8-56A5-EF73-FE4B-C487BCBB92B1}"/>
          </ac:spMkLst>
        </pc:spChg>
        <pc:spChg chg="add del">
          <ac:chgData name="Patrick Molligo" userId="3bb0837e-4947-4629-9175-5c7940436ad2" providerId="ADAL" clId="{67C7848D-26F7-45F1-9574-69753446C9EF}" dt="2023-04-10T17:23:29.082" v="9375"/>
          <ac:spMkLst>
            <pc:docMk/>
            <pc:sldMk cId="2203537074" sldId="287"/>
            <ac:spMk id="8" creationId="{2936146D-6807-07B1-9081-C3A5AF4A95A1}"/>
          </ac:spMkLst>
        </pc:spChg>
        <pc:spChg chg="add del">
          <ac:chgData name="Patrick Molligo" userId="3bb0837e-4947-4629-9175-5c7940436ad2" providerId="ADAL" clId="{67C7848D-26F7-45F1-9574-69753446C9EF}" dt="2023-04-10T17:23:29.082" v="9375"/>
          <ac:spMkLst>
            <pc:docMk/>
            <pc:sldMk cId="2203537074" sldId="287"/>
            <ac:spMk id="9" creationId="{EFC61C05-927E-F380-15FD-2564EB3B2113}"/>
          </ac:spMkLst>
        </pc:spChg>
        <pc:spChg chg="add del">
          <ac:chgData name="Patrick Molligo" userId="3bb0837e-4947-4629-9175-5c7940436ad2" providerId="ADAL" clId="{67C7848D-26F7-45F1-9574-69753446C9EF}" dt="2023-04-10T17:23:29.082" v="9375"/>
          <ac:spMkLst>
            <pc:docMk/>
            <pc:sldMk cId="2203537074" sldId="287"/>
            <ac:spMk id="10" creationId="{02F9B11F-8CA3-F0C8-8EE8-62AACD867D4B}"/>
          </ac:spMkLst>
        </pc:spChg>
        <pc:spChg chg="del">
          <ac:chgData name="Patrick Molligo" userId="3bb0837e-4947-4629-9175-5c7940436ad2" providerId="ADAL" clId="{67C7848D-26F7-45F1-9574-69753446C9EF}" dt="2023-04-10T17:54:35.699" v="9890" actId="478"/>
          <ac:spMkLst>
            <pc:docMk/>
            <pc:sldMk cId="2203537074" sldId="287"/>
            <ac:spMk id="12" creationId="{18F66004-CEA0-34C7-5870-8F73218D36EE}"/>
          </ac:spMkLst>
        </pc:spChg>
        <pc:spChg chg="add mod">
          <ac:chgData name="Patrick Molligo" userId="3bb0837e-4947-4629-9175-5c7940436ad2" providerId="ADAL" clId="{67C7848D-26F7-45F1-9574-69753446C9EF}" dt="2023-04-10T17:55:16.581" v="9916"/>
          <ac:spMkLst>
            <pc:docMk/>
            <pc:sldMk cId="2203537074" sldId="287"/>
            <ac:spMk id="13" creationId="{68AA3B95-47D3-9D0E-1F07-45C7A8972A3B}"/>
          </ac:spMkLst>
        </pc:spChg>
        <pc:spChg chg="mod">
          <ac:chgData name="Patrick Molligo" userId="3bb0837e-4947-4629-9175-5c7940436ad2" providerId="ADAL" clId="{67C7848D-26F7-45F1-9574-69753446C9EF}" dt="2023-04-10T05:46:24.528" v="6199"/>
          <ac:spMkLst>
            <pc:docMk/>
            <pc:sldMk cId="2203537074" sldId="287"/>
            <ac:spMk id="17" creationId="{E3D3877D-082C-9081-D896-D9A59DB67E69}"/>
          </ac:spMkLst>
        </pc:spChg>
        <pc:graphicFrameChg chg="add mod">
          <ac:chgData name="Patrick Molligo" userId="3bb0837e-4947-4629-9175-5c7940436ad2" providerId="ADAL" clId="{67C7848D-26F7-45F1-9574-69753446C9EF}" dt="2023-04-10T17:31:27.908" v="9574" actId="20577"/>
          <ac:graphicFrameMkLst>
            <pc:docMk/>
            <pc:sldMk cId="2203537074" sldId="287"/>
            <ac:graphicFrameMk id="6" creationId="{09DE3811-8173-C9A4-AD4C-FCFEF95E0966}"/>
          </ac:graphicFrameMkLst>
        </pc:graphicFrameChg>
        <pc:picChg chg="del">
          <ac:chgData name="Patrick Molligo" userId="3bb0837e-4947-4629-9175-5c7940436ad2" providerId="ADAL" clId="{67C7848D-26F7-45F1-9574-69753446C9EF}" dt="2023-04-10T01:51:55.880" v="4525" actId="478"/>
          <ac:picMkLst>
            <pc:docMk/>
            <pc:sldMk cId="2203537074" sldId="287"/>
            <ac:picMk id="16" creationId="{4E8516DD-4B92-FC46-BCA7-10093A6B3C99}"/>
          </ac:picMkLst>
        </pc:picChg>
      </pc:sldChg>
      <pc:sldChg chg="addSp delSp modSp add mod modNotes modNotesTx">
        <pc:chgData name="Patrick Molligo" userId="3bb0837e-4947-4629-9175-5c7940436ad2" providerId="ADAL" clId="{67C7848D-26F7-45F1-9574-69753446C9EF}" dt="2023-04-10T17:33:53.233" v="9635" actId="6549"/>
        <pc:sldMkLst>
          <pc:docMk/>
          <pc:sldMk cId="3090928752" sldId="288"/>
        </pc:sldMkLst>
        <pc:spChg chg="mod">
          <ac:chgData name="Patrick Molligo" userId="3bb0837e-4947-4629-9175-5c7940436ad2" providerId="ADAL" clId="{67C7848D-26F7-45F1-9574-69753446C9EF}" dt="2023-04-10T04:56:44.424" v="5612" actId="20577"/>
          <ac:spMkLst>
            <pc:docMk/>
            <pc:sldMk cId="3090928752" sldId="288"/>
            <ac:spMk id="2" creationId="{D68D6FDD-1CC5-9F62-CBB5-B58144944498}"/>
          </ac:spMkLst>
        </pc:spChg>
        <pc:spChg chg="add del">
          <ac:chgData name="Patrick Molligo" userId="3bb0837e-4947-4629-9175-5c7940436ad2" providerId="ADAL" clId="{67C7848D-26F7-45F1-9574-69753446C9EF}" dt="2023-04-10T17:23:29.082" v="9375"/>
          <ac:spMkLst>
            <pc:docMk/>
            <pc:sldMk cId="3090928752" sldId="288"/>
            <ac:spMk id="3" creationId="{E43E046F-9FFC-AFD0-8AED-CD68255E30E3}"/>
          </ac:spMkLst>
        </pc:spChg>
        <pc:spChg chg="add mod">
          <ac:chgData name="Patrick Molligo" userId="3bb0837e-4947-4629-9175-5c7940436ad2" providerId="ADAL" clId="{67C7848D-26F7-45F1-9574-69753446C9EF}" dt="2023-04-10T17:33:46.292" v="9633" actId="20577"/>
          <ac:spMkLst>
            <pc:docMk/>
            <pc:sldMk cId="3090928752" sldId="288"/>
            <ac:spMk id="4" creationId="{96E1B33B-F9B9-7B48-D385-6802078FEFA2}"/>
          </ac:spMkLst>
        </pc:spChg>
        <pc:spChg chg="add del">
          <ac:chgData name="Patrick Molligo" userId="3bb0837e-4947-4629-9175-5c7940436ad2" providerId="ADAL" clId="{67C7848D-26F7-45F1-9574-69753446C9EF}" dt="2023-04-10T17:23:29.082" v="9375"/>
          <ac:spMkLst>
            <pc:docMk/>
            <pc:sldMk cId="3090928752" sldId="288"/>
            <ac:spMk id="6" creationId="{CBC5AA36-2547-7635-40ED-69F144617063}"/>
          </ac:spMkLst>
        </pc:spChg>
        <pc:spChg chg="add del mod">
          <ac:chgData name="Patrick Molligo" userId="3bb0837e-4947-4629-9175-5c7940436ad2" providerId="ADAL" clId="{67C7848D-26F7-45F1-9574-69753446C9EF}" dt="2023-04-10T17:25:31.977" v="9402" actId="6549"/>
          <ac:spMkLst>
            <pc:docMk/>
            <pc:sldMk cId="3090928752" sldId="288"/>
            <ac:spMk id="7" creationId="{8F75D824-4866-146D-0D26-6AAA735718EC}"/>
          </ac:spMkLst>
        </pc:spChg>
        <pc:spChg chg="add del">
          <ac:chgData name="Patrick Molligo" userId="3bb0837e-4947-4629-9175-5c7940436ad2" providerId="ADAL" clId="{67C7848D-26F7-45F1-9574-69753446C9EF}" dt="2023-04-10T17:23:29.082" v="9375"/>
          <ac:spMkLst>
            <pc:docMk/>
            <pc:sldMk cId="3090928752" sldId="288"/>
            <ac:spMk id="8" creationId="{15B29A87-001E-8E66-7652-5BF6F6A7C703}"/>
          </ac:spMkLst>
        </pc:spChg>
        <pc:spChg chg="mod">
          <ac:chgData name="Patrick Molligo" userId="3bb0837e-4947-4629-9175-5c7940436ad2" providerId="ADAL" clId="{67C7848D-26F7-45F1-9574-69753446C9EF}" dt="2023-04-10T17:33:53.233" v="9635" actId="6549"/>
          <ac:spMkLst>
            <pc:docMk/>
            <pc:sldMk cId="3090928752" sldId="288"/>
            <ac:spMk id="9" creationId="{9B80F0E8-2E41-B51A-A5C1-0558DA7328CB}"/>
          </ac:spMkLst>
        </pc:spChg>
        <pc:spChg chg="add del mod">
          <ac:chgData name="Patrick Molligo" userId="3bb0837e-4947-4629-9175-5c7940436ad2" providerId="ADAL" clId="{67C7848D-26F7-45F1-9574-69753446C9EF}" dt="2023-04-10T17:23:28.937" v="9374"/>
          <ac:spMkLst>
            <pc:docMk/>
            <pc:sldMk cId="3090928752" sldId="288"/>
            <ac:spMk id="10" creationId="{4DE3DAE2-08BB-A8CC-E9AE-884A7AB86294}"/>
          </ac:spMkLst>
        </pc:spChg>
        <pc:spChg chg="add del">
          <ac:chgData name="Patrick Molligo" userId="3bb0837e-4947-4629-9175-5c7940436ad2" providerId="ADAL" clId="{67C7848D-26F7-45F1-9574-69753446C9EF}" dt="2023-04-10T17:23:28.937" v="9374"/>
          <ac:spMkLst>
            <pc:docMk/>
            <pc:sldMk cId="3090928752" sldId="288"/>
            <ac:spMk id="11" creationId="{7DD0AAD7-A2DD-2FD9-4F87-122881E5A12C}"/>
          </ac:spMkLst>
        </pc:spChg>
        <pc:spChg chg="add del mod">
          <ac:chgData name="Patrick Molligo" userId="3bb0837e-4947-4629-9175-5c7940436ad2" providerId="ADAL" clId="{67C7848D-26F7-45F1-9574-69753446C9EF}" dt="2023-04-10T17:23:28.937" v="9374"/>
          <ac:spMkLst>
            <pc:docMk/>
            <pc:sldMk cId="3090928752" sldId="288"/>
            <ac:spMk id="12" creationId="{B9755855-5798-BBE6-A3B3-E7B4529B859E}"/>
          </ac:spMkLst>
        </pc:spChg>
        <pc:spChg chg="del">
          <ac:chgData name="Patrick Molligo" userId="3bb0837e-4947-4629-9175-5c7940436ad2" providerId="ADAL" clId="{67C7848D-26F7-45F1-9574-69753446C9EF}" dt="2023-04-10T04:09:12.948" v="5035" actId="478"/>
          <ac:spMkLst>
            <pc:docMk/>
            <pc:sldMk cId="3090928752" sldId="288"/>
            <ac:spMk id="14" creationId="{3B8C4B41-63CA-0A98-C9ED-D496B5830E60}"/>
          </ac:spMkLst>
        </pc:spChg>
        <pc:graphicFrameChg chg="add del mod">
          <ac:chgData name="Patrick Molligo" userId="3bb0837e-4947-4629-9175-5c7940436ad2" providerId="ADAL" clId="{67C7848D-26F7-45F1-9574-69753446C9EF}" dt="2023-04-10T04:33:41.729" v="5394" actId="478"/>
          <ac:graphicFrameMkLst>
            <pc:docMk/>
            <pc:sldMk cId="3090928752" sldId="288"/>
            <ac:graphicFrameMk id="3" creationId="{48010FB7-3529-749E-6E7D-6DF4DD529697}"/>
          </ac:graphicFrameMkLst>
        </pc:graphicFrameChg>
        <pc:graphicFrameChg chg="add mod">
          <ac:chgData name="Patrick Molligo" userId="3bb0837e-4947-4629-9175-5c7940436ad2" providerId="ADAL" clId="{67C7848D-26F7-45F1-9574-69753446C9EF}" dt="2023-04-10T17:25:16.955" v="9394" actId="20577"/>
          <ac:graphicFrameMkLst>
            <pc:docMk/>
            <pc:sldMk cId="3090928752" sldId="288"/>
            <ac:graphicFrameMk id="5" creationId="{84F5264A-B2EE-4F07-9563-9811EC55132E}"/>
          </ac:graphicFrameMkLst>
        </pc:graphicFrameChg>
        <pc:graphicFrameChg chg="del">
          <ac:chgData name="Patrick Molligo" userId="3bb0837e-4947-4629-9175-5c7940436ad2" providerId="ADAL" clId="{67C7848D-26F7-45F1-9574-69753446C9EF}" dt="2023-04-10T03:36:43.088" v="4971" actId="478"/>
          <ac:graphicFrameMkLst>
            <pc:docMk/>
            <pc:sldMk cId="3090928752" sldId="288"/>
            <ac:graphicFrameMk id="15" creationId="{051A3B12-4EDB-7300-7107-9CA71BD17F4B}"/>
          </ac:graphicFrameMkLst>
        </pc:graphicFrameChg>
      </pc:sldChg>
      <pc:sldChg chg="addSp delSp modSp add mod ord">
        <pc:chgData name="Patrick Molligo" userId="3bb0837e-4947-4629-9175-5c7940436ad2" providerId="ADAL" clId="{67C7848D-26F7-45F1-9574-69753446C9EF}" dt="2023-04-10T17:55:15.502" v="9915"/>
        <pc:sldMkLst>
          <pc:docMk/>
          <pc:sldMk cId="1260127125" sldId="289"/>
        </pc:sldMkLst>
        <pc:spChg chg="mod">
          <ac:chgData name="Patrick Molligo" userId="3bb0837e-4947-4629-9175-5c7940436ad2" providerId="ADAL" clId="{67C7848D-26F7-45F1-9574-69753446C9EF}" dt="2023-04-10T17:32:05.280" v="9592" actId="6549"/>
          <ac:spMkLst>
            <pc:docMk/>
            <pc:sldMk cId="1260127125" sldId="289"/>
            <ac:spMk id="2" creationId="{D68D6FDD-1CC5-9F62-CBB5-B58144944498}"/>
          </ac:spMkLst>
        </pc:spChg>
        <pc:spChg chg="add mod">
          <ac:chgData name="Patrick Molligo" userId="3bb0837e-4947-4629-9175-5c7940436ad2" providerId="ADAL" clId="{67C7848D-26F7-45F1-9574-69753446C9EF}" dt="2023-04-10T17:31:58.190" v="9588" actId="20577"/>
          <ac:spMkLst>
            <pc:docMk/>
            <pc:sldMk cId="1260127125" sldId="289"/>
            <ac:spMk id="4" creationId="{E8277EDE-1C17-FE7A-7F0A-183F0541E4CB}"/>
          </ac:spMkLst>
        </pc:spChg>
        <pc:spChg chg="add del mod">
          <ac:chgData name="Patrick Molligo" userId="3bb0837e-4947-4629-9175-5c7940436ad2" providerId="ADAL" clId="{67C7848D-26F7-45F1-9574-69753446C9EF}" dt="2023-04-10T17:23:28.937" v="9374"/>
          <ac:spMkLst>
            <pc:docMk/>
            <pc:sldMk cId="1260127125" sldId="289"/>
            <ac:spMk id="5" creationId="{BE7BF750-6E61-4D0B-62F1-5F3B16386968}"/>
          </ac:spMkLst>
        </pc:spChg>
        <pc:spChg chg="add del">
          <ac:chgData name="Patrick Molligo" userId="3bb0837e-4947-4629-9175-5c7940436ad2" providerId="ADAL" clId="{67C7848D-26F7-45F1-9574-69753446C9EF}" dt="2023-04-10T17:23:28.937" v="9374"/>
          <ac:spMkLst>
            <pc:docMk/>
            <pc:sldMk cId="1260127125" sldId="289"/>
            <ac:spMk id="6" creationId="{9B85AC18-B976-055C-8096-4EBFAFBE958B}"/>
          </ac:spMkLst>
        </pc:spChg>
        <pc:spChg chg="add del mod">
          <ac:chgData name="Patrick Molligo" userId="3bb0837e-4947-4629-9175-5c7940436ad2" providerId="ADAL" clId="{67C7848D-26F7-45F1-9574-69753446C9EF}" dt="2023-04-10T17:23:28.937" v="9374"/>
          <ac:spMkLst>
            <pc:docMk/>
            <pc:sldMk cId="1260127125" sldId="289"/>
            <ac:spMk id="7" creationId="{EC0973FC-ADF4-96E9-D988-3C76819D40B8}"/>
          </ac:spMkLst>
        </pc:spChg>
        <pc:spChg chg="add del">
          <ac:chgData name="Patrick Molligo" userId="3bb0837e-4947-4629-9175-5c7940436ad2" providerId="ADAL" clId="{67C7848D-26F7-45F1-9574-69753446C9EF}" dt="2023-04-10T17:23:29.082" v="9375"/>
          <ac:spMkLst>
            <pc:docMk/>
            <pc:sldMk cId="1260127125" sldId="289"/>
            <ac:spMk id="8" creationId="{45C0845E-5567-B8E5-9C56-1D5056645A3A}"/>
          </ac:spMkLst>
        </pc:spChg>
        <pc:spChg chg="add del">
          <ac:chgData name="Patrick Molligo" userId="3bb0837e-4947-4629-9175-5c7940436ad2" providerId="ADAL" clId="{67C7848D-26F7-45F1-9574-69753446C9EF}" dt="2023-04-10T17:23:29.082" v="9375"/>
          <ac:spMkLst>
            <pc:docMk/>
            <pc:sldMk cId="1260127125" sldId="289"/>
            <ac:spMk id="9" creationId="{6A460549-CBE7-1DDF-9219-1F45A223389B}"/>
          </ac:spMkLst>
        </pc:spChg>
        <pc:spChg chg="add del">
          <ac:chgData name="Patrick Molligo" userId="3bb0837e-4947-4629-9175-5c7940436ad2" providerId="ADAL" clId="{67C7848D-26F7-45F1-9574-69753446C9EF}" dt="2023-04-10T17:23:29.082" v="9375"/>
          <ac:spMkLst>
            <pc:docMk/>
            <pc:sldMk cId="1260127125" sldId="289"/>
            <ac:spMk id="10" creationId="{D7641831-E8A6-ABF4-CDE2-8CEB7BAE4248}"/>
          </ac:spMkLst>
        </pc:spChg>
        <pc:spChg chg="del">
          <ac:chgData name="Patrick Molligo" userId="3bb0837e-4947-4629-9175-5c7940436ad2" providerId="ADAL" clId="{67C7848D-26F7-45F1-9574-69753446C9EF}" dt="2023-04-10T17:54:38.087" v="9891" actId="478"/>
          <ac:spMkLst>
            <pc:docMk/>
            <pc:sldMk cId="1260127125" sldId="289"/>
            <ac:spMk id="12" creationId="{52506736-1263-CDAC-B504-DAA0C03AE839}"/>
          </ac:spMkLst>
        </pc:spChg>
        <pc:spChg chg="add mod">
          <ac:chgData name="Patrick Molligo" userId="3bb0837e-4947-4629-9175-5c7940436ad2" providerId="ADAL" clId="{67C7848D-26F7-45F1-9574-69753446C9EF}" dt="2023-04-10T17:55:15.502" v="9915"/>
          <ac:spMkLst>
            <pc:docMk/>
            <pc:sldMk cId="1260127125" sldId="289"/>
            <ac:spMk id="13" creationId="{47A8AB08-1D36-9C3F-AFC8-1488934D1B8F}"/>
          </ac:spMkLst>
        </pc:spChg>
        <pc:spChg chg="mod">
          <ac:chgData name="Patrick Molligo" userId="3bb0837e-4947-4629-9175-5c7940436ad2" providerId="ADAL" clId="{67C7848D-26F7-45F1-9574-69753446C9EF}" dt="2023-04-10T04:48:33.778" v="5568"/>
          <ac:spMkLst>
            <pc:docMk/>
            <pc:sldMk cId="1260127125" sldId="289"/>
            <ac:spMk id="17" creationId="{E3D3877D-082C-9081-D896-D9A59DB67E69}"/>
          </ac:spMkLst>
        </pc:spChg>
        <pc:graphicFrameChg chg="add mod">
          <ac:chgData name="Patrick Molligo" userId="3bb0837e-4947-4629-9175-5c7940436ad2" providerId="ADAL" clId="{67C7848D-26F7-45F1-9574-69753446C9EF}" dt="2023-04-10T15:11:37.361" v="8913"/>
          <ac:graphicFrameMkLst>
            <pc:docMk/>
            <pc:sldMk cId="1260127125" sldId="289"/>
            <ac:graphicFrameMk id="3" creationId="{E9A3987D-1473-391E-E991-B0C04373BFAC}"/>
          </ac:graphicFrameMkLst>
        </pc:graphicFrameChg>
        <pc:picChg chg="del">
          <ac:chgData name="Patrick Molligo" userId="3bb0837e-4947-4629-9175-5c7940436ad2" providerId="ADAL" clId="{67C7848D-26F7-45F1-9574-69753446C9EF}" dt="2023-04-10T04:33:05.142" v="5392" actId="478"/>
          <ac:picMkLst>
            <pc:docMk/>
            <pc:sldMk cId="1260127125" sldId="289"/>
            <ac:picMk id="16" creationId="{4E8516DD-4B92-FC46-BCA7-10093A6B3C99}"/>
          </ac:picMkLst>
        </pc:picChg>
      </pc:sldChg>
      <pc:sldChg chg="addSp delSp modSp add mod ord">
        <pc:chgData name="Patrick Molligo" userId="3bb0837e-4947-4629-9175-5c7940436ad2" providerId="ADAL" clId="{67C7848D-26F7-45F1-9574-69753446C9EF}" dt="2023-04-10T17:55:10.532" v="9910"/>
        <pc:sldMkLst>
          <pc:docMk/>
          <pc:sldMk cId="1845926199" sldId="290"/>
        </pc:sldMkLst>
        <pc:spChg chg="mod">
          <ac:chgData name="Patrick Molligo" userId="3bb0837e-4947-4629-9175-5c7940436ad2" providerId="ADAL" clId="{67C7848D-26F7-45F1-9574-69753446C9EF}" dt="2023-04-10T08:39:04.731" v="7525" actId="20577"/>
          <ac:spMkLst>
            <pc:docMk/>
            <pc:sldMk cId="1845926199" sldId="290"/>
            <ac:spMk id="2" creationId="{D68D6FDD-1CC5-9F62-CBB5-B58144944498}"/>
          </ac:spMkLst>
        </pc:spChg>
        <pc:spChg chg="add del">
          <ac:chgData name="Patrick Molligo" userId="3bb0837e-4947-4629-9175-5c7940436ad2" providerId="ADAL" clId="{67C7848D-26F7-45F1-9574-69753446C9EF}" dt="2023-04-10T17:23:29.082" v="9375"/>
          <ac:spMkLst>
            <pc:docMk/>
            <pc:sldMk cId="1845926199" sldId="290"/>
            <ac:spMk id="3" creationId="{F4CD64D7-587C-B203-E4F3-AC976F04F29C}"/>
          </ac:spMkLst>
        </pc:spChg>
        <pc:spChg chg="add del">
          <ac:chgData name="Patrick Molligo" userId="3bb0837e-4947-4629-9175-5c7940436ad2" providerId="ADAL" clId="{67C7848D-26F7-45F1-9574-69753446C9EF}" dt="2023-04-10T17:23:29.082" v="9375"/>
          <ac:spMkLst>
            <pc:docMk/>
            <pc:sldMk cId="1845926199" sldId="290"/>
            <ac:spMk id="4" creationId="{2DFFE544-6765-E1A3-E68C-3CAD2E2F3EE3}"/>
          </ac:spMkLst>
        </pc:spChg>
        <pc:spChg chg="del">
          <ac:chgData name="Patrick Molligo" userId="3bb0837e-4947-4629-9175-5c7940436ad2" providerId="ADAL" clId="{67C7848D-26F7-45F1-9574-69753446C9EF}" dt="2023-04-10T08:38:44.352" v="7498" actId="478"/>
          <ac:spMkLst>
            <pc:docMk/>
            <pc:sldMk cId="1845926199" sldId="290"/>
            <ac:spMk id="4" creationId="{E8277EDE-1C17-FE7A-7F0A-183F0541E4CB}"/>
          </ac:spMkLst>
        </pc:spChg>
        <pc:spChg chg="add del mod">
          <ac:chgData name="Patrick Molligo" userId="3bb0837e-4947-4629-9175-5c7940436ad2" providerId="ADAL" clId="{67C7848D-26F7-45F1-9574-69753446C9EF}" dt="2023-04-10T17:23:28.937" v="9374"/>
          <ac:spMkLst>
            <pc:docMk/>
            <pc:sldMk cId="1845926199" sldId="290"/>
            <ac:spMk id="5" creationId="{BE7BF750-6E61-4D0B-62F1-5F3B16386968}"/>
          </ac:spMkLst>
        </pc:spChg>
        <pc:spChg chg="add del">
          <ac:chgData name="Patrick Molligo" userId="3bb0837e-4947-4629-9175-5c7940436ad2" providerId="ADAL" clId="{67C7848D-26F7-45F1-9574-69753446C9EF}" dt="2023-04-10T17:23:28.937" v="9374"/>
          <ac:spMkLst>
            <pc:docMk/>
            <pc:sldMk cId="1845926199" sldId="290"/>
            <ac:spMk id="6" creationId="{9B85AC18-B976-055C-8096-4EBFAFBE958B}"/>
          </ac:spMkLst>
        </pc:spChg>
        <pc:spChg chg="add del mod">
          <ac:chgData name="Patrick Molligo" userId="3bb0837e-4947-4629-9175-5c7940436ad2" providerId="ADAL" clId="{67C7848D-26F7-45F1-9574-69753446C9EF}" dt="2023-04-10T17:23:28.937" v="9374"/>
          <ac:spMkLst>
            <pc:docMk/>
            <pc:sldMk cId="1845926199" sldId="290"/>
            <ac:spMk id="7" creationId="{EC0973FC-ADF4-96E9-D988-3C76819D40B8}"/>
          </ac:spMkLst>
        </pc:spChg>
        <pc:spChg chg="add del">
          <ac:chgData name="Patrick Molligo" userId="3bb0837e-4947-4629-9175-5c7940436ad2" providerId="ADAL" clId="{67C7848D-26F7-45F1-9574-69753446C9EF}" dt="2023-04-10T17:23:29.082" v="9375"/>
          <ac:spMkLst>
            <pc:docMk/>
            <pc:sldMk cId="1845926199" sldId="290"/>
            <ac:spMk id="8" creationId="{8C815A69-3B23-CDCC-ED2E-8B07B4192C03}"/>
          </ac:spMkLst>
        </pc:spChg>
        <pc:spChg chg="del">
          <ac:chgData name="Patrick Molligo" userId="3bb0837e-4947-4629-9175-5c7940436ad2" providerId="ADAL" clId="{67C7848D-26F7-45F1-9574-69753446C9EF}" dt="2023-04-10T17:54:51.886" v="9896" actId="478"/>
          <ac:spMkLst>
            <pc:docMk/>
            <pc:sldMk cId="1845926199" sldId="290"/>
            <ac:spMk id="11" creationId="{AA1D0BEB-2D98-5FAC-C694-399AD4D12EB3}"/>
          </ac:spMkLst>
        </pc:spChg>
        <pc:spChg chg="add mod">
          <ac:chgData name="Patrick Molligo" userId="3bb0837e-4947-4629-9175-5c7940436ad2" providerId="ADAL" clId="{67C7848D-26F7-45F1-9574-69753446C9EF}" dt="2023-04-10T17:55:10.532" v="9910"/>
          <ac:spMkLst>
            <pc:docMk/>
            <pc:sldMk cId="1845926199" sldId="290"/>
            <ac:spMk id="12" creationId="{88FC15FB-0F4A-5B9E-E3FB-7B88BE50DF04}"/>
          </ac:spMkLst>
        </pc:spChg>
        <pc:spChg chg="mod">
          <ac:chgData name="Patrick Molligo" userId="3bb0837e-4947-4629-9175-5c7940436ad2" providerId="ADAL" clId="{67C7848D-26F7-45F1-9574-69753446C9EF}" dt="2023-04-10T08:39:22.428" v="7527"/>
          <ac:spMkLst>
            <pc:docMk/>
            <pc:sldMk cId="1845926199" sldId="290"/>
            <ac:spMk id="17" creationId="{E3D3877D-082C-9081-D896-D9A59DB67E69}"/>
          </ac:spMkLst>
        </pc:spChg>
        <pc:graphicFrameChg chg="del">
          <ac:chgData name="Patrick Molligo" userId="3bb0837e-4947-4629-9175-5c7940436ad2" providerId="ADAL" clId="{67C7848D-26F7-45F1-9574-69753446C9EF}" dt="2023-04-10T08:38:07.212" v="7486" actId="478"/>
          <ac:graphicFrameMkLst>
            <pc:docMk/>
            <pc:sldMk cId="1845926199" sldId="290"/>
            <ac:graphicFrameMk id="3" creationId="{E9A3987D-1473-391E-E991-B0C04373BFAC}"/>
          </ac:graphicFrameMkLst>
        </pc:graphicFrameChg>
        <pc:graphicFrameChg chg="add mod">
          <ac:chgData name="Patrick Molligo" userId="3bb0837e-4947-4629-9175-5c7940436ad2" providerId="ADAL" clId="{67C7848D-26F7-45F1-9574-69753446C9EF}" dt="2023-04-10T08:39:09.132" v="7526" actId="1076"/>
          <ac:graphicFrameMkLst>
            <pc:docMk/>
            <pc:sldMk cId="1845926199" sldId="290"/>
            <ac:graphicFrameMk id="9" creationId="{31C9CB87-9C2B-4425-8FE0-D74C1ACC473A}"/>
          </ac:graphicFrameMkLst>
        </pc:graphicFrameChg>
        <pc:picChg chg="add del mod">
          <ac:chgData name="Patrick Molligo" userId="3bb0837e-4947-4629-9175-5c7940436ad2" providerId="ADAL" clId="{67C7848D-26F7-45F1-9574-69753446C9EF}" dt="2023-04-10T08:38:30.421" v="7494"/>
          <ac:picMkLst>
            <pc:docMk/>
            <pc:sldMk cId="1845926199" sldId="290"/>
            <ac:picMk id="8" creationId="{65DF67F6-DB71-F53A-863A-47A97E47CC9D}"/>
          </ac:picMkLst>
        </pc:picChg>
      </pc:sldChg>
      <pc:sldChg chg="addSp delSp modSp add mod">
        <pc:chgData name="Patrick Molligo" userId="3bb0837e-4947-4629-9175-5c7940436ad2" providerId="ADAL" clId="{67C7848D-26F7-45F1-9574-69753446C9EF}" dt="2023-04-10T17:29:38.332" v="9491" actId="20577"/>
        <pc:sldMkLst>
          <pc:docMk/>
          <pc:sldMk cId="1970063171" sldId="291"/>
        </pc:sldMkLst>
        <pc:spChg chg="mod">
          <ac:chgData name="Patrick Molligo" userId="3bb0837e-4947-4629-9175-5c7940436ad2" providerId="ADAL" clId="{67C7848D-26F7-45F1-9574-69753446C9EF}" dt="2023-04-10T08:49:28.381" v="7590" actId="20577"/>
          <ac:spMkLst>
            <pc:docMk/>
            <pc:sldMk cId="1970063171" sldId="291"/>
            <ac:spMk id="2" creationId="{A7CDAD19-0161-BA4D-74EF-AD263B1BD79D}"/>
          </ac:spMkLst>
        </pc:spChg>
        <pc:spChg chg="add del mod">
          <ac:chgData name="Patrick Molligo" userId="3bb0837e-4947-4629-9175-5c7940436ad2" providerId="ADAL" clId="{67C7848D-26F7-45F1-9574-69753446C9EF}" dt="2023-04-10T17:23:28.937" v="9374"/>
          <ac:spMkLst>
            <pc:docMk/>
            <pc:sldMk cId="1970063171" sldId="291"/>
            <ac:spMk id="4" creationId="{7EAB3248-AC14-0E7C-4062-16D041E7D77C}"/>
          </ac:spMkLst>
        </pc:spChg>
        <pc:spChg chg="add del">
          <ac:chgData name="Patrick Molligo" userId="3bb0837e-4947-4629-9175-5c7940436ad2" providerId="ADAL" clId="{67C7848D-26F7-45F1-9574-69753446C9EF}" dt="2023-04-10T17:23:28.937" v="9374"/>
          <ac:spMkLst>
            <pc:docMk/>
            <pc:sldMk cId="1970063171" sldId="291"/>
            <ac:spMk id="5" creationId="{68E5BE69-6EA7-B5A9-2589-2964C4F312CD}"/>
          </ac:spMkLst>
        </pc:spChg>
        <pc:spChg chg="add del mod">
          <ac:chgData name="Patrick Molligo" userId="3bb0837e-4947-4629-9175-5c7940436ad2" providerId="ADAL" clId="{67C7848D-26F7-45F1-9574-69753446C9EF}" dt="2023-04-10T17:23:28.937" v="9374"/>
          <ac:spMkLst>
            <pc:docMk/>
            <pc:sldMk cId="1970063171" sldId="291"/>
            <ac:spMk id="6" creationId="{64D8344F-B10E-61B1-D2E6-20B9A9761E9D}"/>
          </ac:spMkLst>
        </pc:spChg>
        <pc:spChg chg="add del">
          <ac:chgData name="Patrick Molligo" userId="3bb0837e-4947-4629-9175-5c7940436ad2" providerId="ADAL" clId="{67C7848D-26F7-45F1-9574-69753446C9EF}" dt="2023-04-10T17:23:29.082" v="9375"/>
          <ac:spMkLst>
            <pc:docMk/>
            <pc:sldMk cId="1970063171" sldId="291"/>
            <ac:spMk id="8" creationId="{B2D3CEC9-4FE2-0492-51D9-3DE82E02BD52}"/>
          </ac:spMkLst>
        </pc:spChg>
        <pc:spChg chg="add del">
          <ac:chgData name="Patrick Molligo" userId="3bb0837e-4947-4629-9175-5c7940436ad2" providerId="ADAL" clId="{67C7848D-26F7-45F1-9574-69753446C9EF}" dt="2023-04-10T17:23:29.082" v="9375"/>
          <ac:spMkLst>
            <pc:docMk/>
            <pc:sldMk cId="1970063171" sldId="291"/>
            <ac:spMk id="9" creationId="{5371EDD3-F47F-8D3F-65CF-1A74750C4976}"/>
          </ac:spMkLst>
        </pc:spChg>
        <pc:spChg chg="mod">
          <ac:chgData name="Patrick Molligo" userId="3bb0837e-4947-4629-9175-5c7940436ad2" providerId="ADAL" clId="{67C7848D-26F7-45F1-9574-69753446C9EF}" dt="2023-04-10T17:29:38.332" v="9491" actId="20577"/>
          <ac:spMkLst>
            <pc:docMk/>
            <pc:sldMk cId="1970063171" sldId="291"/>
            <ac:spMk id="10" creationId="{0B717906-07E8-EE04-E112-BDCCAB022C86}"/>
          </ac:spMkLst>
        </pc:spChg>
        <pc:spChg chg="add del">
          <ac:chgData name="Patrick Molligo" userId="3bb0837e-4947-4629-9175-5c7940436ad2" providerId="ADAL" clId="{67C7848D-26F7-45F1-9574-69753446C9EF}" dt="2023-04-10T17:23:29.082" v="9375"/>
          <ac:spMkLst>
            <pc:docMk/>
            <pc:sldMk cId="1970063171" sldId="291"/>
            <ac:spMk id="11" creationId="{0929BB1A-501D-4BE5-510F-4049F71B8410}"/>
          </ac:spMkLst>
        </pc:spChg>
        <pc:spChg chg="del">
          <ac:chgData name="Patrick Molligo" userId="3bb0837e-4947-4629-9175-5c7940436ad2" providerId="ADAL" clId="{67C7848D-26F7-45F1-9574-69753446C9EF}" dt="2023-04-10T08:49:42.322" v="7592" actId="478"/>
          <ac:spMkLst>
            <pc:docMk/>
            <pc:sldMk cId="1970063171" sldId="291"/>
            <ac:spMk id="16" creationId="{08B3221E-DF62-2DA3-763C-2AEBDB2A792F}"/>
          </ac:spMkLst>
        </pc:spChg>
        <pc:grpChg chg="add mod">
          <ac:chgData name="Patrick Molligo" userId="3bb0837e-4947-4629-9175-5c7940436ad2" providerId="ADAL" clId="{67C7848D-26F7-45F1-9574-69753446C9EF}" dt="2023-04-10T08:49:55.132" v="7595" actId="12788"/>
          <ac:grpSpMkLst>
            <pc:docMk/>
            <pc:sldMk cId="1970063171" sldId="291"/>
            <ac:grpSpMk id="7" creationId="{5BE460E3-DDB1-578B-21FE-A45636A8A5B9}"/>
          </ac:grpSpMkLst>
        </pc:grpChg>
        <pc:graphicFrameChg chg="add mod">
          <ac:chgData name="Patrick Molligo" userId="3bb0837e-4947-4629-9175-5c7940436ad2" providerId="ADAL" clId="{67C7848D-26F7-45F1-9574-69753446C9EF}" dt="2023-04-10T08:49:51.263" v="7594" actId="164"/>
          <ac:graphicFrameMkLst>
            <pc:docMk/>
            <pc:sldMk cId="1970063171" sldId="291"/>
            <ac:graphicFrameMk id="3" creationId="{6550D471-C397-DB24-47CB-932E8EFDE912}"/>
          </ac:graphicFrameMkLst>
        </pc:graphicFrameChg>
        <pc:graphicFrameChg chg="del">
          <ac:chgData name="Patrick Molligo" userId="3bb0837e-4947-4629-9175-5c7940436ad2" providerId="ADAL" clId="{67C7848D-26F7-45F1-9574-69753446C9EF}" dt="2023-04-10T08:47:07.932" v="7530" actId="478"/>
          <ac:graphicFrameMkLst>
            <pc:docMk/>
            <pc:sldMk cId="1970063171" sldId="291"/>
            <ac:graphicFrameMk id="9" creationId="{E9913181-3F1E-4C45-EBBA-D5084845F76D}"/>
          </ac:graphicFrameMkLst>
        </pc:graphicFrameChg>
      </pc:sldChg>
      <pc:sldChg chg="add del">
        <pc:chgData name="Patrick Molligo" userId="3bb0837e-4947-4629-9175-5c7940436ad2" providerId="ADAL" clId="{67C7848D-26F7-45F1-9574-69753446C9EF}" dt="2023-04-10T09:10:34.324" v="7917" actId="2890"/>
        <pc:sldMkLst>
          <pc:docMk/>
          <pc:sldMk cId="1255998451" sldId="292"/>
        </pc:sldMkLst>
      </pc:sldChg>
      <pc:sldChg chg="addSp delSp modSp add mod ord">
        <pc:chgData name="Patrick Molligo" userId="3bb0837e-4947-4629-9175-5c7940436ad2" providerId="ADAL" clId="{67C7848D-26F7-45F1-9574-69753446C9EF}" dt="2023-04-10T17:31:21.502" v="9573" actId="20577"/>
        <pc:sldMkLst>
          <pc:docMk/>
          <pc:sldMk cId="1700127592" sldId="292"/>
        </pc:sldMkLst>
        <pc:spChg chg="mod">
          <ac:chgData name="Patrick Molligo" userId="3bb0837e-4947-4629-9175-5c7940436ad2" providerId="ADAL" clId="{67C7848D-26F7-45F1-9574-69753446C9EF}" dt="2023-04-10T09:25:47.724" v="8060" actId="20577"/>
          <ac:spMkLst>
            <pc:docMk/>
            <pc:sldMk cId="1700127592" sldId="292"/>
            <ac:spMk id="2" creationId="{A7CDAD19-0161-BA4D-74EF-AD263B1BD79D}"/>
          </ac:spMkLst>
        </pc:spChg>
        <pc:spChg chg="add del">
          <ac:chgData name="Patrick Molligo" userId="3bb0837e-4947-4629-9175-5c7940436ad2" providerId="ADAL" clId="{67C7848D-26F7-45F1-9574-69753446C9EF}" dt="2023-04-10T17:23:29.082" v="9375"/>
          <ac:spMkLst>
            <pc:docMk/>
            <pc:sldMk cId="1700127592" sldId="292"/>
            <ac:spMk id="3" creationId="{080A3993-7F4B-C3AA-814F-21A7CC4334E1}"/>
          </ac:spMkLst>
        </pc:spChg>
        <pc:spChg chg="add del mod">
          <ac:chgData name="Patrick Molligo" userId="3bb0837e-4947-4629-9175-5c7940436ad2" providerId="ADAL" clId="{67C7848D-26F7-45F1-9574-69753446C9EF}" dt="2023-04-10T17:23:28.937" v="9374"/>
          <ac:spMkLst>
            <pc:docMk/>
            <pc:sldMk cId="1700127592" sldId="292"/>
            <ac:spMk id="4" creationId="{7EAB3248-AC14-0E7C-4062-16D041E7D77C}"/>
          </ac:spMkLst>
        </pc:spChg>
        <pc:spChg chg="add del">
          <ac:chgData name="Patrick Molligo" userId="3bb0837e-4947-4629-9175-5c7940436ad2" providerId="ADAL" clId="{67C7848D-26F7-45F1-9574-69753446C9EF}" dt="2023-04-10T17:23:28.937" v="9374"/>
          <ac:spMkLst>
            <pc:docMk/>
            <pc:sldMk cId="1700127592" sldId="292"/>
            <ac:spMk id="5" creationId="{68E5BE69-6EA7-B5A9-2589-2964C4F312CD}"/>
          </ac:spMkLst>
        </pc:spChg>
        <pc:spChg chg="add del mod">
          <ac:chgData name="Patrick Molligo" userId="3bb0837e-4947-4629-9175-5c7940436ad2" providerId="ADAL" clId="{67C7848D-26F7-45F1-9574-69753446C9EF}" dt="2023-04-10T17:23:28.937" v="9374"/>
          <ac:spMkLst>
            <pc:docMk/>
            <pc:sldMk cId="1700127592" sldId="292"/>
            <ac:spMk id="6" creationId="{64D8344F-B10E-61B1-D2E6-20B9A9761E9D}"/>
          </ac:spMkLst>
        </pc:spChg>
        <pc:spChg chg="add del">
          <ac:chgData name="Patrick Molligo" userId="3bb0837e-4947-4629-9175-5c7940436ad2" providerId="ADAL" clId="{67C7848D-26F7-45F1-9574-69753446C9EF}" dt="2023-04-10T17:23:29.082" v="9375"/>
          <ac:spMkLst>
            <pc:docMk/>
            <pc:sldMk cId="1700127592" sldId="292"/>
            <ac:spMk id="7" creationId="{7838F835-3390-84EE-26C6-27544780D345}"/>
          </ac:spMkLst>
        </pc:spChg>
        <pc:spChg chg="add del">
          <ac:chgData name="Patrick Molligo" userId="3bb0837e-4947-4629-9175-5c7940436ad2" providerId="ADAL" clId="{67C7848D-26F7-45F1-9574-69753446C9EF}" dt="2023-04-10T17:23:29.082" v="9375"/>
          <ac:spMkLst>
            <pc:docMk/>
            <pc:sldMk cId="1700127592" sldId="292"/>
            <ac:spMk id="8" creationId="{19C94AD6-B3F3-A97A-D48E-B90C1A533066}"/>
          </ac:spMkLst>
        </pc:spChg>
        <pc:spChg chg="add mod">
          <ac:chgData name="Patrick Molligo" userId="3bb0837e-4947-4629-9175-5c7940436ad2" providerId="ADAL" clId="{67C7848D-26F7-45F1-9574-69753446C9EF}" dt="2023-04-10T17:31:21.502" v="9573" actId="20577"/>
          <ac:spMkLst>
            <pc:docMk/>
            <pc:sldMk cId="1700127592" sldId="292"/>
            <ac:spMk id="11" creationId="{DE0B2B11-95FC-6006-3ED1-E7E764BB0184}"/>
          </ac:spMkLst>
        </pc:spChg>
        <pc:grpChg chg="del">
          <ac:chgData name="Patrick Molligo" userId="3bb0837e-4947-4629-9175-5c7940436ad2" providerId="ADAL" clId="{67C7848D-26F7-45F1-9574-69753446C9EF}" dt="2023-04-10T09:11:22.205" v="7942" actId="478"/>
          <ac:grpSpMkLst>
            <pc:docMk/>
            <pc:sldMk cId="1700127592" sldId="292"/>
            <ac:grpSpMk id="7" creationId="{5BE460E3-DDB1-578B-21FE-A45636A8A5B9}"/>
          </ac:grpSpMkLst>
        </pc:grpChg>
        <pc:graphicFrameChg chg="add del mod">
          <ac:chgData name="Patrick Molligo" userId="3bb0837e-4947-4629-9175-5c7940436ad2" providerId="ADAL" clId="{67C7848D-26F7-45F1-9574-69753446C9EF}" dt="2023-04-10T09:23:35.384" v="7972" actId="478"/>
          <ac:graphicFrameMkLst>
            <pc:docMk/>
            <pc:sldMk cId="1700127592" sldId="292"/>
            <ac:graphicFrameMk id="8" creationId="{4F1ED542-6A32-9179-7F94-E1F731568BC6}"/>
          </ac:graphicFrameMkLst>
        </pc:graphicFrameChg>
        <pc:graphicFrameChg chg="add mod">
          <ac:chgData name="Patrick Molligo" userId="3bb0837e-4947-4629-9175-5c7940436ad2" providerId="ADAL" clId="{67C7848D-26F7-45F1-9574-69753446C9EF}" dt="2023-04-10T17:10:30.111" v="9111"/>
          <ac:graphicFrameMkLst>
            <pc:docMk/>
            <pc:sldMk cId="1700127592" sldId="292"/>
            <ac:graphicFrameMk id="9" creationId="{4F1ED542-6A32-9179-7F94-E1F731568BC6}"/>
          </ac:graphicFrameMkLst>
        </pc:graphicFrameChg>
      </pc:sldChg>
      <pc:sldChg chg="addSp delSp modSp add mod delAnim modAnim modNotes modNotesTx">
        <pc:chgData name="Patrick Molligo" userId="3bb0837e-4947-4629-9175-5c7940436ad2" providerId="ADAL" clId="{67C7848D-26F7-45F1-9574-69753446C9EF}" dt="2023-04-10T17:35:32.732" v="9654" actId="20577"/>
        <pc:sldMkLst>
          <pc:docMk/>
          <pc:sldMk cId="4052917876" sldId="293"/>
        </pc:sldMkLst>
        <pc:spChg chg="mod">
          <ac:chgData name="Patrick Molligo" userId="3bb0837e-4947-4629-9175-5c7940436ad2" providerId="ADAL" clId="{67C7848D-26F7-45F1-9574-69753446C9EF}" dt="2023-04-10T17:28:26.307" v="9485" actId="20577"/>
          <ac:spMkLst>
            <pc:docMk/>
            <pc:sldMk cId="4052917876" sldId="293"/>
            <ac:spMk id="2" creationId="{A7CDAD19-0161-BA4D-74EF-AD263B1BD79D}"/>
          </ac:spMkLst>
        </pc:spChg>
        <pc:spChg chg="add del">
          <ac:chgData name="Patrick Molligo" userId="3bb0837e-4947-4629-9175-5c7940436ad2" providerId="ADAL" clId="{67C7848D-26F7-45F1-9574-69753446C9EF}" dt="2023-04-10T17:23:29.082" v="9375"/>
          <ac:spMkLst>
            <pc:docMk/>
            <pc:sldMk cId="4052917876" sldId="293"/>
            <ac:spMk id="3" creationId="{1CA24221-7CCA-397D-16FC-85A93FA108A3}"/>
          </ac:spMkLst>
        </pc:spChg>
        <pc:spChg chg="add del mod">
          <ac:chgData name="Patrick Molligo" userId="3bb0837e-4947-4629-9175-5c7940436ad2" providerId="ADAL" clId="{67C7848D-26F7-45F1-9574-69753446C9EF}" dt="2023-04-10T09:39:05.654" v="8410" actId="478"/>
          <ac:spMkLst>
            <pc:docMk/>
            <pc:sldMk cId="4052917876" sldId="293"/>
            <ac:spMk id="4" creationId="{48062262-4B8D-BFAA-E66D-D20F58CF2D7C}"/>
          </ac:spMkLst>
        </pc:spChg>
        <pc:spChg chg="add del">
          <ac:chgData name="Patrick Molligo" userId="3bb0837e-4947-4629-9175-5c7940436ad2" providerId="ADAL" clId="{67C7848D-26F7-45F1-9574-69753446C9EF}" dt="2023-04-10T17:23:29.082" v="9375"/>
          <ac:spMkLst>
            <pc:docMk/>
            <pc:sldMk cId="4052917876" sldId="293"/>
            <ac:spMk id="4" creationId="{4F7B9186-AEFF-3139-FF1D-4222657FD18B}"/>
          </ac:spMkLst>
        </pc:spChg>
        <pc:spChg chg="add del">
          <ac:chgData name="Patrick Molligo" userId="3bb0837e-4947-4629-9175-5c7940436ad2" providerId="ADAL" clId="{67C7848D-26F7-45F1-9574-69753446C9EF}" dt="2023-04-10T17:23:29.082" v="9375"/>
          <ac:spMkLst>
            <pc:docMk/>
            <pc:sldMk cId="4052917876" sldId="293"/>
            <ac:spMk id="5" creationId="{3905EA92-C93F-E5A1-B263-8D01E1A893E5}"/>
          </ac:spMkLst>
        </pc:spChg>
        <pc:spChg chg="del">
          <ac:chgData name="Patrick Molligo" userId="3bb0837e-4947-4629-9175-5c7940436ad2" providerId="ADAL" clId="{67C7848D-26F7-45F1-9574-69753446C9EF}" dt="2023-04-10T09:38:54.274" v="8405" actId="478"/>
          <ac:spMkLst>
            <pc:docMk/>
            <pc:sldMk cId="4052917876" sldId="293"/>
            <ac:spMk id="5" creationId="{B5C8D075-2992-5920-A426-32B94D672AE7}"/>
          </ac:spMkLst>
        </pc:spChg>
        <pc:spChg chg="del">
          <ac:chgData name="Patrick Molligo" userId="3bb0837e-4947-4629-9175-5c7940436ad2" providerId="ADAL" clId="{67C7848D-26F7-45F1-9574-69753446C9EF}" dt="2023-04-10T09:38:48.800" v="8403" actId="478"/>
          <ac:spMkLst>
            <pc:docMk/>
            <pc:sldMk cId="4052917876" sldId="293"/>
            <ac:spMk id="6" creationId="{8A0EE8E4-56AF-AE38-B528-E689D953D462}"/>
          </ac:spMkLst>
        </pc:spChg>
        <pc:spChg chg="del">
          <ac:chgData name="Patrick Molligo" userId="3bb0837e-4947-4629-9175-5c7940436ad2" providerId="ADAL" clId="{67C7848D-26F7-45F1-9574-69753446C9EF}" dt="2023-04-10T09:38:51.957" v="8404" actId="478"/>
          <ac:spMkLst>
            <pc:docMk/>
            <pc:sldMk cId="4052917876" sldId="293"/>
            <ac:spMk id="7" creationId="{2E6E4CF2-1531-D106-FD0F-4F779EFFCF7A}"/>
          </ac:spMkLst>
        </pc:spChg>
        <pc:spChg chg="add del mod">
          <ac:chgData name="Patrick Molligo" userId="3bb0837e-4947-4629-9175-5c7940436ad2" providerId="ADAL" clId="{67C7848D-26F7-45F1-9574-69753446C9EF}" dt="2023-04-10T17:23:28.937" v="9374"/>
          <ac:spMkLst>
            <pc:docMk/>
            <pc:sldMk cId="4052917876" sldId="293"/>
            <ac:spMk id="8" creationId="{8F5A387A-1E38-13CB-4630-366FE7FFF250}"/>
          </ac:spMkLst>
        </pc:spChg>
        <pc:spChg chg="add del">
          <ac:chgData name="Patrick Molligo" userId="3bb0837e-4947-4629-9175-5c7940436ad2" providerId="ADAL" clId="{67C7848D-26F7-45F1-9574-69753446C9EF}" dt="2023-04-10T17:23:28.937" v="9374"/>
          <ac:spMkLst>
            <pc:docMk/>
            <pc:sldMk cId="4052917876" sldId="293"/>
            <ac:spMk id="9" creationId="{DAD0E0B5-88D1-6741-26A9-7DC8AFF74BA2}"/>
          </ac:spMkLst>
        </pc:spChg>
        <pc:spChg chg="add del mod">
          <ac:chgData name="Patrick Molligo" userId="3bb0837e-4947-4629-9175-5c7940436ad2" providerId="ADAL" clId="{67C7848D-26F7-45F1-9574-69753446C9EF}" dt="2023-04-10T17:23:28.937" v="9374"/>
          <ac:spMkLst>
            <pc:docMk/>
            <pc:sldMk cId="4052917876" sldId="293"/>
            <ac:spMk id="10" creationId="{479E2BE0-1D77-1B30-E9FB-153D0E7620B7}"/>
          </ac:spMkLst>
        </pc:spChg>
        <pc:spChg chg="add del mod">
          <ac:chgData name="Patrick Molligo" userId="3bb0837e-4947-4629-9175-5c7940436ad2" providerId="ADAL" clId="{67C7848D-26F7-45F1-9574-69753446C9EF}" dt="2023-04-10T09:39:00.654" v="8407"/>
          <ac:spMkLst>
            <pc:docMk/>
            <pc:sldMk cId="4052917876" sldId="293"/>
            <ac:spMk id="11" creationId="{33275575-3BBC-6946-6A38-AF9A1A4433D3}"/>
          </ac:spMkLst>
        </pc:spChg>
        <pc:spChg chg="add del mod">
          <ac:chgData name="Patrick Molligo" userId="3bb0837e-4947-4629-9175-5c7940436ad2" providerId="ADAL" clId="{67C7848D-26F7-45F1-9574-69753446C9EF}" dt="2023-04-10T09:39:04.134" v="8409"/>
          <ac:spMkLst>
            <pc:docMk/>
            <pc:sldMk cId="4052917876" sldId="293"/>
            <ac:spMk id="12" creationId="{1B19969D-7CB6-FF6B-72F9-6C7B9819AC05}"/>
          </ac:spMkLst>
        </pc:spChg>
        <pc:spChg chg="add mod">
          <ac:chgData name="Patrick Molligo" userId="3bb0837e-4947-4629-9175-5c7940436ad2" providerId="ADAL" clId="{67C7848D-26F7-45F1-9574-69753446C9EF}" dt="2023-04-10T17:35:32.732" v="9654" actId="20577"/>
          <ac:spMkLst>
            <pc:docMk/>
            <pc:sldMk cId="4052917876" sldId="293"/>
            <ac:spMk id="13" creationId="{5B228F2B-D344-AC86-CD05-5FC7725E5E33}"/>
          </ac:spMkLst>
        </pc:spChg>
      </pc:sldChg>
      <pc:sldChg chg="addSp delSp modSp add mod modAnim modNotesTx">
        <pc:chgData name="Patrick Molligo" userId="3bb0837e-4947-4629-9175-5c7940436ad2" providerId="ADAL" clId="{67C7848D-26F7-45F1-9574-69753446C9EF}" dt="2023-04-10T17:53:15.267" v="9888"/>
        <pc:sldMkLst>
          <pc:docMk/>
          <pc:sldMk cId="1286564088" sldId="294"/>
        </pc:sldMkLst>
        <pc:spChg chg="mod">
          <ac:chgData name="Patrick Molligo" userId="3bb0837e-4947-4629-9175-5c7940436ad2" providerId="ADAL" clId="{67C7848D-26F7-45F1-9574-69753446C9EF}" dt="2023-04-10T17:13:33.392" v="9184" actId="20577"/>
          <ac:spMkLst>
            <pc:docMk/>
            <pc:sldMk cId="1286564088" sldId="294"/>
            <ac:spMk id="2" creationId="{DAAE9549-5C80-8DBF-0028-04FE4BDDDD21}"/>
          </ac:spMkLst>
        </pc:spChg>
        <pc:spChg chg="mod">
          <ac:chgData name="Patrick Molligo" userId="3bb0837e-4947-4629-9175-5c7940436ad2" providerId="ADAL" clId="{67C7848D-26F7-45F1-9574-69753446C9EF}" dt="2023-04-10T17:47:48.011" v="9834" actId="404"/>
          <ac:spMkLst>
            <pc:docMk/>
            <pc:sldMk cId="1286564088" sldId="294"/>
            <ac:spMk id="3" creationId="{1167D7D7-86C8-BA7C-1AC7-9372CF8B8F55}"/>
          </ac:spMkLst>
        </pc:spChg>
        <pc:spChg chg="add del">
          <ac:chgData name="Patrick Molligo" userId="3bb0837e-4947-4629-9175-5c7940436ad2" providerId="ADAL" clId="{67C7848D-26F7-45F1-9574-69753446C9EF}" dt="2023-04-10T17:23:29.082" v="9375"/>
          <ac:spMkLst>
            <pc:docMk/>
            <pc:sldMk cId="1286564088" sldId="294"/>
            <ac:spMk id="4" creationId="{DC42DB87-E277-A1D0-5C30-A86AAC75E742}"/>
          </ac:spMkLst>
        </pc:spChg>
        <pc:spChg chg="add del">
          <ac:chgData name="Patrick Molligo" userId="3bb0837e-4947-4629-9175-5c7940436ad2" providerId="ADAL" clId="{67C7848D-26F7-45F1-9574-69753446C9EF}" dt="2023-04-10T17:23:29.082" v="9375"/>
          <ac:spMkLst>
            <pc:docMk/>
            <pc:sldMk cId="1286564088" sldId="294"/>
            <ac:spMk id="5" creationId="{FD2232ED-D9B0-513D-CE0A-A23B6E1317AC}"/>
          </ac:spMkLst>
        </pc:spChg>
        <pc:spChg chg="add del">
          <ac:chgData name="Patrick Molligo" userId="3bb0837e-4947-4629-9175-5c7940436ad2" providerId="ADAL" clId="{67C7848D-26F7-45F1-9574-69753446C9EF}" dt="2023-04-10T17:23:29.082" v="9375"/>
          <ac:spMkLst>
            <pc:docMk/>
            <pc:sldMk cId="1286564088" sldId="294"/>
            <ac:spMk id="6" creationId="{E1E67742-25FD-2A8F-B36F-37A604D5F5FC}"/>
          </ac:spMkLst>
        </pc:spChg>
        <pc:spChg chg="add del">
          <ac:chgData name="Patrick Molligo" userId="3bb0837e-4947-4629-9175-5c7940436ad2" providerId="ADAL" clId="{67C7848D-26F7-45F1-9574-69753446C9EF}" dt="2023-04-10T17:23:28.937" v="9374"/>
          <ac:spMkLst>
            <pc:docMk/>
            <pc:sldMk cId="1286564088" sldId="294"/>
            <ac:spMk id="7" creationId="{81F888AE-B1AB-01AA-F726-B5E1B59F635B}"/>
          </ac:spMkLst>
        </pc:spChg>
        <pc:spChg chg="add del">
          <ac:chgData name="Patrick Molligo" userId="3bb0837e-4947-4629-9175-5c7940436ad2" providerId="ADAL" clId="{67C7848D-26F7-45F1-9574-69753446C9EF}" dt="2023-04-10T17:23:28.937" v="9374"/>
          <ac:spMkLst>
            <pc:docMk/>
            <pc:sldMk cId="1286564088" sldId="294"/>
            <ac:spMk id="8" creationId="{8666B66B-37D5-35B8-00CF-0DAC6C08B35E}"/>
          </ac:spMkLst>
        </pc:spChg>
        <pc:spChg chg="add del">
          <ac:chgData name="Patrick Molligo" userId="3bb0837e-4947-4629-9175-5c7940436ad2" providerId="ADAL" clId="{67C7848D-26F7-45F1-9574-69753446C9EF}" dt="2023-04-10T17:23:28.937" v="9374"/>
          <ac:spMkLst>
            <pc:docMk/>
            <pc:sldMk cId="1286564088" sldId="294"/>
            <ac:spMk id="11" creationId="{8EBD714C-9CDC-93E8-B19B-E44A4BF3A231}"/>
          </ac:spMkLst>
        </pc:spChg>
        <pc:spChg chg="add del mod">
          <ac:chgData name="Patrick Molligo" userId="3bb0837e-4947-4629-9175-5c7940436ad2" providerId="ADAL" clId="{67C7848D-26F7-45F1-9574-69753446C9EF}" dt="2023-04-10T17:46:32.985" v="9818" actId="767"/>
          <ac:spMkLst>
            <pc:docMk/>
            <pc:sldMk cId="1286564088" sldId="294"/>
            <ac:spMk id="12" creationId="{C15268AF-EA6E-DB0C-3EA5-42485B31D2C7}"/>
          </ac:spMkLst>
        </pc:spChg>
        <pc:spChg chg="add mod">
          <ac:chgData name="Patrick Molligo" userId="3bb0837e-4947-4629-9175-5c7940436ad2" providerId="ADAL" clId="{67C7848D-26F7-45F1-9574-69753446C9EF}" dt="2023-04-10T17:53:15.267" v="9888"/>
          <ac:spMkLst>
            <pc:docMk/>
            <pc:sldMk cId="1286564088" sldId="294"/>
            <ac:spMk id="13" creationId="{DF9F0819-26AA-5826-7789-0B9927D13530}"/>
          </ac:spMkLst>
        </pc:spChg>
      </pc:sldChg>
      <pc:sldChg chg="addSp delSp modSp add mod ord">
        <pc:chgData name="Patrick Molligo" userId="3bb0837e-4947-4629-9175-5c7940436ad2" providerId="ADAL" clId="{67C7848D-26F7-45F1-9574-69753446C9EF}" dt="2023-04-10T17:55:09.372" v="9909"/>
        <pc:sldMkLst>
          <pc:docMk/>
          <pc:sldMk cId="2354227105" sldId="295"/>
        </pc:sldMkLst>
        <pc:spChg chg="mod">
          <ac:chgData name="Patrick Molligo" userId="3bb0837e-4947-4629-9175-5c7940436ad2" providerId="ADAL" clId="{67C7848D-26F7-45F1-9574-69753446C9EF}" dt="2023-04-10T17:51:47.113" v="9847" actId="20577"/>
          <ac:spMkLst>
            <pc:docMk/>
            <pc:sldMk cId="2354227105" sldId="295"/>
            <ac:spMk id="2" creationId="{B89F3DAD-4157-712F-7AF2-633B7924538A}"/>
          </ac:spMkLst>
        </pc:spChg>
        <pc:spChg chg="mod">
          <ac:chgData name="Patrick Molligo" userId="3bb0837e-4947-4629-9175-5c7940436ad2" providerId="ADAL" clId="{67C7848D-26F7-45F1-9574-69753446C9EF}" dt="2023-04-10T17:52:26.453" v="9869" actId="21"/>
          <ac:spMkLst>
            <pc:docMk/>
            <pc:sldMk cId="2354227105" sldId="295"/>
            <ac:spMk id="3" creationId="{F436C92C-B11A-50D4-78CD-279260E00F74}"/>
          </ac:spMkLst>
        </pc:spChg>
        <pc:spChg chg="mod">
          <ac:chgData name="Patrick Molligo" userId="3bb0837e-4947-4629-9175-5c7940436ad2" providerId="ADAL" clId="{67C7848D-26F7-45F1-9574-69753446C9EF}" dt="2023-04-10T17:52:48.162" v="9873"/>
          <ac:spMkLst>
            <pc:docMk/>
            <pc:sldMk cId="2354227105" sldId="295"/>
            <ac:spMk id="5" creationId="{669EFBBB-2A8E-0249-9ACE-F5435E6FB262}"/>
          </ac:spMkLst>
        </pc:spChg>
        <pc:spChg chg="add mod">
          <ac:chgData name="Patrick Molligo" userId="3bb0837e-4947-4629-9175-5c7940436ad2" providerId="ADAL" clId="{67C7848D-26F7-45F1-9574-69753446C9EF}" dt="2023-04-10T17:55:09.372" v="9909"/>
          <ac:spMkLst>
            <pc:docMk/>
            <pc:sldMk cId="2354227105" sldId="295"/>
            <ac:spMk id="6" creationId="{758EB480-5701-105F-A83F-24703A4B7479}"/>
          </ac:spMkLst>
        </pc:spChg>
        <pc:spChg chg="del mod">
          <ac:chgData name="Patrick Molligo" userId="3bb0837e-4947-4629-9175-5c7940436ad2" providerId="ADAL" clId="{67C7848D-26F7-45F1-9574-69753446C9EF}" dt="2023-04-10T17:54:54.366" v="9898" actId="478"/>
          <ac:spMkLst>
            <pc:docMk/>
            <pc:sldMk cId="2354227105" sldId="295"/>
            <ac:spMk id="12" creationId="{BBC7D3D5-5B69-C21D-DE2B-F765702348E1}"/>
          </ac:spMkLst>
        </pc:spChg>
        <pc:spChg chg="del">
          <ac:chgData name="Patrick Molligo" userId="3bb0837e-4947-4629-9175-5c7940436ad2" providerId="ADAL" clId="{67C7848D-26F7-45F1-9574-69753446C9EF}" dt="2023-04-10T17:51:54.158" v="9850" actId="478"/>
          <ac:spMkLst>
            <pc:docMk/>
            <pc:sldMk cId="2354227105" sldId="295"/>
            <ac:spMk id="15" creationId="{11F8D2FE-B0F8-7C15-09C4-6E3A87B975EE}"/>
          </ac:spMkLst>
        </pc:spChg>
        <pc:spChg chg="del">
          <ac:chgData name="Patrick Molligo" userId="3bb0837e-4947-4629-9175-5c7940436ad2" providerId="ADAL" clId="{67C7848D-26F7-45F1-9574-69753446C9EF}" dt="2023-04-10T17:51:52.355" v="9848" actId="478"/>
          <ac:spMkLst>
            <pc:docMk/>
            <pc:sldMk cId="2354227105" sldId="295"/>
            <ac:spMk id="16" creationId="{2A7D4031-A5D3-4CF2-D7B7-5054935D8864}"/>
          </ac:spMkLst>
        </pc:spChg>
        <pc:spChg chg="del">
          <ac:chgData name="Patrick Molligo" userId="3bb0837e-4947-4629-9175-5c7940436ad2" providerId="ADAL" clId="{67C7848D-26F7-45F1-9574-69753446C9EF}" dt="2023-04-10T17:51:53.294" v="9849" actId="478"/>
          <ac:spMkLst>
            <pc:docMk/>
            <pc:sldMk cId="2354227105" sldId="295"/>
            <ac:spMk id="17" creationId="{BB18CBE7-6AAF-76C5-9714-BFC5B944F448}"/>
          </ac:spMkLst>
        </pc:spChg>
      </pc:sldChg>
      <pc:sldChg chg="addSp delSp modSp add mod">
        <pc:chgData name="Patrick Molligo" userId="3bb0837e-4947-4629-9175-5c7940436ad2" providerId="ADAL" clId="{67C7848D-26F7-45F1-9574-69753446C9EF}" dt="2023-04-10T17:55:04.511" v="9908" actId="20577"/>
        <pc:sldMkLst>
          <pc:docMk/>
          <pc:sldMk cId="1435010223" sldId="296"/>
        </pc:sldMkLst>
        <pc:spChg chg="mod">
          <ac:chgData name="Patrick Molligo" userId="3bb0837e-4947-4629-9175-5c7940436ad2" providerId="ADAL" clId="{67C7848D-26F7-45F1-9574-69753446C9EF}" dt="2023-04-10T17:52:37.264" v="9872" actId="1076"/>
          <ac:spMkLst>
            <pc:docMk/>
            <pc:sldMk cId="1435010223" sldId="296"/>
            <ac:spMk id="3" creationId="{F436C92C-B11A-50D4-78CD-279260E00F74}"/>
          </ac:spMkLst>
        </pc:spChg>
        <pc:spChg chg="mod">
          <ac:chgData name="Patrick Molligo" userId="3bb0837e-4947-4629-9175-5c7940436ad2" providerId="ADAL" clId="{67C7848D-26F7-45F1-9574-69753446C9EF}" dt="2023-04-10T17:52:56.610" v="9874"/>
          <ac:spMkLst>
            <pc:docMk/>
            <pc:sldMk cId="1435010223" sldId="296"/>
            <ac:spMk id="5" creationId="{669EFBBB-2A8E-0249-9ACE-F5435E6FB262}"/>
          </ac:spMkLst>
        </pc:spChg>
        <pc:spChg chg="add del mod">
          <ac:chgData name="Patrick Molligo" userId="3bb0837e-4947-4629-9175-5c7940436ad2" providerId="ADAL" clId="{67C7848D-26F7-45F1-9574-69753446C9EF}" dt="2023-04-10T17:55:04.511" v="9908" actId="20577"/>
          <ac:spMkLst>
            <pc:docMk/>
            <pc:sldMk cId="1435010223" sldId="296"/>
            <ac:spMk id="12" creationId="{BBC7D3D5-5B69-C21D-DE2B-F765702348E1}"/>
          </ac:spMkLst>
        </pc:spChg>
      </pc:sldChg>
      <pc:sldMasterChg chg="modSp mod modSldLayout">
        <pc:chgData name="Patrick Molligo" userId="3bb0837e-4947-4629-9175-5c7940436ad2" providerId="ADAL" clId="{67C7848D-26F7-45F1-9574-69753446C9EF}" dt="2023-04-10T17:24:26.858" v="9378" actId="20577"/>
        <pc:sldMasterMkLst>
          <pc:docMk/>
          <pc:sldMasterMk cId="2393917226" sldId="2147483660"/>
        </pc:sldMasterMkLst>
        <pc:spChg chg="mod">
          <ac:chgData name="Patrick Molligo" userId="3bb0837e-4947-4629-9175-5c7940436ad2" providerId="ADAL" clId="{67C7848D-26F7-45F1-9574-69753446C9EF}" dt="2023-04-10T17:10:16.949" v="9110"/>
          <ac:spMkLst>
            <pc:docMk/>
            <pc:sldMasterMk cId="2393917226" sldId="2147483660"/>
            <ac:spMk id="4" creationId="{00000000-0000-0000-0000-000000000000}"/>
          </ac:spMkLst>
        </pc:spChg>
        <pc:spChg chg="mod">
          <ac:chgData name="Patrick Molligo" userId="3bb0837e-4947-4629-9175-5c7940436ad2" providerId="ADAL" clId="{67C7848D-26F7-45F1-9574-69753446C9EF}" dt="2023-04-09T03:59:51.418" v="1487" actId="20577"/>
          <ac:spMkLst>
            <pc:docMk/>
            <pc:sldMasterMk cId="2393917226" sldId="2147483660"/>
            <ac:spMk id="5" creationId="{00000000-0000-0000-0000-000000000000}"/>
          </ac:spMkLst>
        </pc:spChg>
        <pc:spChg chg="mod">
          <ac:chgData name="Patrick Molligo" userId="3bb0837e-4947-4629-9175-5c7940436ad2" providerId="ADAL" clId="{67C7848D-26F7-45F1-9574-69753446C9EF}" dt="2023-04-10T17:08:34.340" v="9071"/>
          <ac:spMkLst>
            <pc:docMk/>
            <pc:sldMasterMk cId="2393917226" sldId="2147483660"/>
            <ac:spMk id="6" creationId="{00000000-0000-0000-0000-000000000000}"/>
          </ac:spMkLst>
        </pc:spChg>
        <pc:sldLayoutChg chg="modSp mod">
          <pc:chgData name="Patrick Molligo" userId="3bb0837e-4947-4629-9175-5c7940436ad2" providerId="ADAL" clId="{67C7848D-26F7-45F1-9574-69753446C9EF}" dt="2023-04-10T17:10:16.949" v="9110"/>
          <pc:sldLayoutMkLst>
            <pc:docMk/>
            <pc:sldMasterMk cId="2393917226" sldId="2147483660"/>
            <pc:sldLayoutMk cId="2961109766" sldId="2147483661"/>
          </pc:sldLayoutMkLst>
          <pc:spChg chg="mod">
            <ac:chgData name="Patrick Molligo" userId="3bb0837e-4947-4629-9175-5c7940436ad2" providerId="ADAL" clId="{67C7848D-26F7-45F1-9574-69753446C9EF}" dt="2023-04-10T17:10:16.949" v="9110"/>
            <ac:spMkLst>
              <pc:docMk/>
              <pc:sldMasterMk cId="2393917226" sldId="2147483660"/>
              <pc:sldLayoutMk cId="2961109766" sldId="2147483661"/>
              <ac:spMk id="4" creationId="{00000000-0000-0000-0000-000000000000}"/>
            </ac:spMkLst>
          </pc:spChg>
          <pc:spChg chg="mod">
            <ac:chgData name="Patrick Molligo" userId="3bb0837e-4947-4629-9175-5c7940436ad2" providerId="ADAL" clId="{67C7848D-26F7-45F1-9574-69753446C9EF}" dt="2023-04-09T03:56:18.478" v="1417"/>
            <ac:spMkLst>
              <pc:docMk/>
              <pc:sldMasterMk cId="2393917226" sldId="2147483660"/>
              <pc:sldLayoutMk cId="2961109766" sldId="2147483661"/>
              <ac:spMk id="6" creationId="{00000000-0000-0000-0000-000000000000}"/>
            </ac:spMkLst>
          </pc:spChg>
          <pc:spChg chg="mod">
            <ac:chgData name="Patrick Molligo" userId="3bb0837e-4947-4629-9175-5c7940436ad2" providerId="ADAL" clId="{67C7848D-26F7-45F1-9574-69753446C9EF}" dt="2023-04-04T15:23:48.986" v="429" actId="20577"/>
            <ac:spMkLst>
              <pc:docMk/>
              <pc:sldMasterMk cId="2393917226" sldId="2147483660"/>
              <pc:sldLayoutMk cId="2961109766" sldId="2147483661"/>
              <ac:spMk id="7" creationId="{00000000-0000-0000-0000-000000000000}"/>
            </ac:spMkLst>
          </pc:spChg>
        </pc:sldLayoutChg>
        <pc:sldLayoutChg chg="modSp mod">
          <pc:chgData name="Patrick Molligo" userId="3bb0837e-4947-4629-9175-5c7940436ad2" providerId="ADAL" clId="{67C7848D-26F7-45F1-9574-69753446C9EF}" dt="2023-04-10T17:24:26.858" v="9378" actId="20577"/>
          <pc:sldLayoutMkLst>
            <pc:docMk/>
            <pc:sldMasterMk cId="2393917226" sldId="2147483660"/>
            <pc:sldLayoutMk cId="503975204" sldId="2147483662"/>
          </pc:sldLayoutMkLst>
          <pc:spChg chg="mod">
            <ac:chgData name="Patrick Molligo" userId="3bb0837e-4947-4629-9175-5c7940436ad2" providerId="ADAL" clId="{67C7848D-26F7-45F1-9574-69753446C9EF}" dt="2023-04-10T17:10:16.949" v="9110"/>
            <ac:spMkLst>
              <pc:docMk/>
              <pc:sldMasterMk cId="2393917226" sldId="2147483660"/>
              <pc:sldLayoutMk cId="503975204" sldId="2147483662"/>
              <ac:spMk id="4" creationId="{00000000-0000-0000-0000-000000000000}"/>
            </ac:spMkLst>
          </pc:spChg>
          <pc:spChg chg="mod">
            <ac:chgData name="Patrick Molligo" userId="3bb0837e-4947-4629-9175-5c7940436ad2" providerId="ADAL" clId="{67C7848D-26F7-45F1-9574-69753446C9EF}" dt="2023-04-10T06:13:02.667" v="6419" actId="403"/>
            <ac:spMkLst>
              <pc:docMk/>
              <pc:sldMasterMk cId="2393917226" sldId="2147483660"/>
              <pc:sldLayoutMk cId="503975204" sldId="2147483662"/>
              <ac:spMk id="5" creationId="{00000000-0000-0000-0000-000000000000}"/>
            </ac:spMkLst>
          </pc:spChg>
          <pc:spChg chg="mod">
            <ac:chgData name="Patrick Molligo" userId="3bb0837e-4947-4629-9175-5c7940436ad2" providerId="ADAL" clId="{67C7848D-26F7-45F1-9574-69753446C9EF}" dt="2023-04-10T17:24:26.858" v="9378" actId="20577"/>
            <ac:spMkLst>
              <pc:docMk/>
              <pc:sldMasterMk cId="2393917226" sldId="2147483660"/>
              <pc:sldLayoutMk cId="503975204" sldId="2147483662"/>
              <ac:spMk id="6"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1425676403" sldId="2147483663"/>
          </pc:sldLayoutMkLst>
          <pc:spChg chg="mod">
            <ac:chgData name="Patrick Molligo" userId="3bb0837e-4947-4629-9175-5c7940436ad2" providerId="ADAL" clId="{67C7848D-26F7-45F1-9574-69753446C9EF}" dt="2023-04-10T17:10:16.949" v="9110"/>
            <ac:spMkLst>
              <pc:docMk/>
              <pc:sldMasterMk cId="2393917226" sldId="2147483660"/>
              <pc:sldLayoutMk cId="1425676403" sldId="2147483663"/>
              <ac:spMk id="4" creationId="{00000000-0000-0000-0000-000000000000}"/>
            </ac:spMkLst>
          </pc:spChg>
          <pc:spChg chg="mod">
            <ac:chgData name="Patrick Molligo" userId="3bb0837e-4947-4629-9175-5c7940436ad2" providerId="ADAL" clId="{67C7848D-26F7-45F1-9574-69753446C9EF}" dt="2023-04-09T03:56:26.498" v="1419"/>
            <ac:spMkLst>
              <pc:docMk/>
              <pc:sldMasterMk cId="2393917226" sldId="2147483660"/>
              <pc:sldLayoutMk cId="1425676403" sldId="2147483663"/>
              <ac:spMk id="6"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3712942535" sldId="2147483664"/>
          </pc:sldLayoutMkLst>
          <pc:spChg chg="mod">
            <ac:chgData name="Patrick Molligo" userId="3bb0837e-4947-4629-9175-5c7940436ad2" providerId="ADAL" clId="{67C7848D-26F7-45F1-9574-69753446C9EF}" dt="2023-04-10T17:10:16.949" v="9110"/>
            <ac:spMkLst>
              <pc:docMk/>
              <pc:sldMasterMk cId="2393917226" sldId="2147483660"/>
              <pc:sldLayoutMk cId="3712942535" sldId="2147483664"/>
              <ac:spMk id="5" creationId="{00000000-0000-0000-0000-000000000000}"/>
            </ac:spMkLst>
          </pc:spChg>
          <pc:spChg chg="mod">
            <ac:chgData name="Patrick Molligo" userId="3bb0837e-4947-4629-9175-5c7940436ad2" providerId="ADAL" clId="{67C7848D-26F7-45F1-9574-69753446C9EF}" dt="2023-04-09T03:55:49.816" v="1410"/>
            <ac:spMkLst>
              <pc:docMk/>
              <pc:sldMasterMk cId="2393917226" sldId="2147483660"/>
              <pc:sldLayoutMk cId="3712942535" sldId="2147483664"/>
              <ac:spMk id="7"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2241311556" sldId="2147483665"/>
          </pc:sldLayoutMkLst>
          <pc:spChg chg="mod">
            <ac:chgData name="Patrick Molligo" userId="3bb0837e-4947-4629-9175-5c7940436ad2" providerId="ADAL" clId="{67C7848D-26F7-45F1-9574-69753446C9EF}" dt="2023-04-10T17:10:16.949" v="9110"/>
            <ac:spMkLst>
              <pc:docMk/>
              <pc:sldMasterMk cId="2393917226" sldId="2147483660"/>
              <pc:sldLayoutMk cId="2241311556" sldId="2147483665"/>
              <ac:spMk id="7" creationId="{00000000-0000-0000-0000-000000000000}"/>
            </ac:spMkLst>
          </pc:spChg>
          <pc:spChg chg="mod">
            <ac:chgData name="Patrick Molligo" userId="3bb0837e-4947-4629-9175-5c7940436ad2" providerId="ADAL" clId="{67C7848D-26F7-45F1-9574-69753446C9EF}" dt="2023-04-09T03:55:54.667" v="1411"/>
            <ac:spMkLst>
              <pc:docMk/>
              <pc:sldMasterMk cId="2393917226" sldId="2147483660"/>
              <pc:sldLayoutMk cId="2241311556" sldId="2147483665"/>
              <ac:spMk id="9"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2550515787" sldId="2147483666"/>
          </pc:sldLayoutMkLst>
          <pc:spChg chg="mod">
            <ac:chgData name="Patrick Molligo" userId="3bb0837e-4947-4629-9175-5c7940436ad2" providerId="ADAL" clId="{67C7848D-26F7-45F1-9574-69753446C9EF}" dt="2023-04-10T17:10:16.949" v="9110"/>
            <ac:spMkLst>
              <pc:docMk/>
              <pc:sldMasterMk cId="2393917226" sldId="2147483660"/>
              <pc:sldLayoutMk cId="2550515787" sldId="2147483666"/>
              <ac:spMk id="3" creationId="{00000000-0000-0000-0000-000000000000}"/>
            </ac:spMkLst>
          </pc:spChg>
          <pc:spChg chg="mod">
            <ac:chgData name="Patrick Molligo" userId="3bb0837e-4947-4629-9175-5c7940436ad2" providerId="ADAL" clId="{67C7848D-26F7-45F1-9574-69753446C9EF}" dt="2023-04-09T03:56:00.348" v="1412"/>
            <ac:spMkLst>
              <pc:docMk/>
              <pc:sldMasterMk cId="2393917226" sldId="2147483660"/>
              <pc:sldLayoutMk cId="2550515787" sldId="2147483666"/>
              <ac:spMk id="5"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2485155386" sldId="2147483667"/>
          </pc:sldLayoutMkLst>
          <pc:spChg chg="mod">
            <ac:chgData name="Patrick Molligo" userId="3bb0837e-4947-4629-9175-5c7940436ad2" providerId="ADAL" clId="{67C7848D-26F7-45F1-9574-69753446C9EF}" dt="2023-04-10T17:10:16.949" v="9110"/>
            <ac:spMkLst>
              <pc:docMk/>
              <pc:sldMasterMk cId="2393917226" sldId="2147483660"/>
              <pc:sldLayoutMk cId="2485155386" sldId="2147483667"/>
              <ac:spMk id="7" creationId="{00000000-0000-0000-0000-000000000000}"/>
            </ac:spMkLst>
          </pc:spChg>
          <pc:spChg chg="mod">
            <ac:chgData name="Patrick Molligo" userId="3bb0837e-4947-4629-9175-5c7940436ad2" providerId="ADAL" clId="{67C7848D-26F7-45F1-9574-69753446C9EF}" dt="2023-04-09T03:56:03.418" v="1413"/>
            <ac:spMkLst>
              <pc:docMk/>
              <pc:sldMasterMk cId="2393917226" sldId="2147483660"/>
              <pc:sldLayoutMk cId="2485155386" sldId="2147483667"/>
              <ac:spMk id="9" creationId="{00000000-0000-0000-0000-000000000000}"/>
            </ac:spMkLst>
          </pc:spChg>
        </pc:sldLayoutChg>
        <pc:sldLayoutChg chg="modSp">
          <pc:chgData name="Patrick Molligo" userId="3bb0837e-4947-4629-9175-5c7940436ad2" providerId="ADAL" clId="{67C7848D-26F7-45F1-9574-69753446C9EF}" dt="2023-04-10T17:10:16.949" v="9110"/>
          <pc:sldLayoutMkLst>
            <pc:docMk/>
            <pc:sldMasterMk cId="2393917226" sldId="2147483660"/>
            <pc:sldLayoutMk cId="3121533504" sldId="2147483668"/>
          </pc:sldLayoutMkLst>
          <pc:spChg chg="mod">
            <ac:chgData name="Patrick Molligo" userId="3bb0837e-4947-4629-9175-5c7940436ad2" providerId="ADAL" clId="{67C7848D-26F7-45F1-9574-69753446C9EF}" dt="2023-04-10T17:10:16.949" v="9110"/>
            <ac:spMkLst>
              <pc:docMk/>
              <pc:sldMasterMk cId="2393917226" sldId="2147483660"/>
              <pc:sldLayoutMk cId="3121533504" sldId="2147483668"/>
              <ac:spMk id="5"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3566222146" sldId="2147483669"/>
          </pc:sldLayoutMkLst>
          <pc:spChg chg="mod">
            <ac:chgData name="Patrick Molligo" userId="3bb0837e-4947-4629-9175-5c7940436ad2" providerId="ADAL" clId="{67C7848D-26F7-45F1-9574-69753446C9EF}" dt="2023-04-10T17:10:16.949" v="9110"/>
            <ac:spMkLst>
              <pc:docMk/>
              <pc:sldMasterMk cId="2393917226" sldId="2147483660"/>
              <pc:sldLayoutMk cId="3566222146" sldId="2147483669"/>
              <ac:spMk id="5" creationId="{00000000-0000-0000-0000-000000000000}"/>
            </ac:spMkLst>
          </pc:spChg>
          <pc:spChg chg="mod">
            <ac:chgData name="Patrick Molligo" userId="3bb0837e-4947-4629-9175-5c7940436ad2" providerId="ADAL" clId="{67C7848D-26F7-45F1-9574-69753446C9EF}" dt="2023-04-09T03:56:08.808" v="1414"/>
            <ac:spMkLst>
              <pc:docMk/>
              <pc:sldMasterMk cId="2393917226" sldId="2147483660"/>
              <pc:sldLayoutMk cId="3566222146" sldId="2147483669"/>
              <ac:spMk id="7"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2463046332" sldId="2147483670"/>
          </pc:sldLayoutMkLst>
          <pc:spChg chg="mod">
            <ac:chgData name="Patrick Molligo" userId="3bb0837e-4947-4629-9175-5c7940436ad2" providerId="ADAL" clId="{67C7848D-26F7-45F1-9574-69753446C9EF}" dt="2023-04-10T17:10:16.949" v="9110"/>
            <ac:spMkLst>
              <pc:docMk/>
              <pc:sldMasterMk cId="2393917226" sldId="2147483660"/>
              <pc:sldLayoutMk cId="2463046332" sldId="2147483670"/>
              <ac:spMk id="4" creationId="{00000000-0000-0000-0000-000000000000}"/>
            </ac:spMkLst>
          </pc:spChg>
          <pc:spChg chg="mod">
            <ac:chgData name="Patrick Molligo" userId="3bb0837e-4947-4629-9175-5c7940436ad2" providerId="ADAL" clId="{67C7848D-26F7-45F1-9574-69753446C9EF}" dt="2023-04-09T03:56:12.107" v="1415"/>
            <ac:spMkLst>
              <pc:docMk/>
              <pc:sldMasterMk cId="2393917226" sldId="2147483660"/>
              <pc:sldLayoutMk cId="2463046332" sldId="2147483670"/>
              <ac:spMk id="6"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1601092339" sldId="2147483671"/>
          </pc:sldLayoutMkLst>
          <pc:spChg chg="mod">
            <ac:chgData name="Patrick Molligo" userId="3bb0837e-4947-4629-9175-5c7940436ad2" providerId="ADAL" clId="{67C7848D-26F7-45F1-9574-69753446C9EF}" dt="2023-04-10T17:10:16.949" v="9110"/>
            <ac:spMkLst>
              <pc:docMk/>
              <pc:sldMasterMk cId="2393917226" sldId="2147483660"/>
              <pc:sldLayoutMk cId="1601092339" sldId="2147483671"/>
              <ac:spMk id="4" creationId="{00000000-0000-0000-0000-000000000000}"/>
            </ac:spMkLst>
          </pc:spChg>
          <pc:spChg chg="mod">
            <ac:chgData name="Patrick Molligo" userId="3bb0837e-4947-4629-9175-5c7940436ad2" providerId="ADAL" clId="{67C7848D-26F7-45F1-9574-69753446C9EF}" dt="2023-04-09T03:56:14.946" v="1416"/>
            <ac:spMkLst>
              <pc:docMk/>
              <pc:sldMasterMk cId="2393917226" sldId="2147483660"/>
              <pc:sldLayoutMk cId="1601092339" sldId="2147483671"/>
              <ac:spMk id="6" creationId="{00000000-0000-0000-0000-000000000000}"/>
            </ac:spMkLst>
          </pc:spChg>
        </pc:sldLayoutChg>
      </pc:sldMasterChg>
    </pc:docChg>
  </pc:docChgLst>
  <pc:docChgLst>
    <pc:chgData name="Patrick Molligo" userId="3bb0837e-4947-4629-9175-5c7940436ad2" providerId="ADAL" clId="{0B7ED4BE-E245-414F-BCE6-261A7DBD6242}"/>
    <pc:docChg chg="undo redo custSel addSld delSld modSld sldOrd modMainMaster">
      <pc:chgData name="Patrick Molligo" userId="3bb0837e-4947-4629-9175-5c7940436ad2" providerId="ADAL" clId="{0B7ED4BE-E245-414F-BCE6-261A7DBD6242}" dt="2023-09-25T17:39:01.812" v="3397" actId="2696"/>
      <pc:docMkLst>
        <pc:docMk/>
      </pc:docMkLst>
      <pc:sldChg chg="modSp mod">
        <pc:chgData name="Patrick Molligo" userId="3bb0837e-4947-4629-9175-5c7940436ad2" providerId="ADAL" clId="{0B7ED4BE-E245-414F-BCE6-261A7DBD6242}" dt="2023-09-25T01:28:44.698" v="17"/>
        <pc:sldMkLst>
          <pc:docMk/>
          <pc:sldMk cId="349852564" sldId="256"/>
        </pc:sldMkLst>
        <pc:spChg chg="mod">
          <ac:chgData name="Patrick Molligo" userId="3bb0837e-4947-4629-9175-5c7940436ad2" providerId="ADAL" clId="{0B7ED4BE-E245-414F-BCE6-261A7DBD6242}" dt="2023-09-25T01:28:44.698" v="17"/>
          <ac:spMkLst>
            <pc:docMk/>
            <pc:sldMk cId="349852564" sldId="256"/>
            <ac:spMk id="2" creationId="{76291A4A-1768-368F-629D-944CE894698A}"/>
          </ac:spMkLst>
        </pc:spChg>
        <pc:spChg chg="mod">
          <ac:chgData name="Patrick Molligo" userId="3bb0837e-4947-4629-9175-5c7940436ad2" providerId="ADAL" clId="{0B7ED4BE-E245-414F-BCE6-261A7DBD6242}" dt="2023-09-25T01:28:21.498" v="10" actId="20577"/>
          <ac:spMkLst>
            <pc:docMk/>
            <pc:sldMk cId="349852564" sldId="256"/>
            <ac:spMk id="3" creationId="{ADC3A071-3C33-E626-4B4F-6C99F181CC81}"/>
          </ac:spMkLst>
        </pc:spChg>
      </pc:sldChg>
      <pc:sldChg chg="addSp delSp modSp del mod ord">
        <pc:chgData name="Patrick Molligo" userId="3bb0837e-4947-4629-9175-5c7940436ad2" providerId="ADAL" clId="{0B7ED4BE-E245-414F-BCE6-261A7DBD6242}" dt="2023-09-25T06:45:48.247" v="3190" actId="2696"/>
        <pc:sldMkLst>
          <pc:docMk/>
          <pc:sldMk cId="30080763" sldId="257"/>
        </pc:sldMkLst>
        <pc:spChg chg="del mod">
          <ac:chgData name="Patrick Molligo" userId="3bb0837e-4947-4629-9175-5c7940436ad2" providerId="ADAL" clId="{0B7ED4BE-E245-414F-BCE6-261A7DBD6242}" dt="2023-09-25T06:45:45.960" v="3189" actId="478"/>
          <ac:spMkLst>
            <pc:docMk/>
            <pc:sldMk cId="30080763" sldId="257"/>
            <ac:spMk id="3" creationId="{B3967D59-F6E7-DE8E-FE01-F5950EEA92F5}"/>
          </ac:spMkLst>
        </pc:spChg>
        <pc:spChg chg="add mod">
          <ac:chgData name="Patrick Molligo" userId="3bb0837e-4947-4629-9175-5c7940436ad2" providerId="ADAL" clId="{0B7ED4BE-E245-414F-BCE6-261A7DBD6242}" dt="2023-09-25T06:45:45.960" v="3189" actId="478"/>
          <ac:spMkLst>
            <pc:docMk/>
            <pc:sldMk cId="30080763" sldId="257"/>
            <ac:spMk id="10" creationId="{9BE93143-08E1-55D3-0121-EA6C3A45B305}"/>
          </ac:spMkLst>
        </pc:spChg>
      </pc:sldChg>
      <pc:sldChg chg="del">
        <pc:chgData name="Patrick Molligo" userId="3bb0837e-4947-4629-9175-5c7940436ad2" providerId="ADAL" clId="{0B7ED4BE-E245-414F-BCE6-261A7DBD6242}" dt="2023-09-25T01:30:39.212" v="25" actId="47"/>
        <pc:sldMkLst>
          <pc:docMk/>
          <pc:sldMk cId="4113640855" sldId="258"/>
        </pc:sldMkLst>
      </pc:sldChg>
      <pc:sldChg chg="modSp mod addAnim delAnim modAnim chgLayout">
        <pc:chgData name="Patrick Molligo" userId="3bb0837e-4947-4629-9175-5c7940436ad2" providerId="ADAL" clId="{0B7ED4BE-E245-414F-BCE6-261A7DBD6242}" dt="2023-09-25T05:02:31.958" v="2162"/>
        <pc:sldMkLst>
          <pc:docMk/>
          <pc:sldMk cId="4144446268" sldId="262"/>
        </pc:sldMkLst>
        <pc:spChg chg="mod ord">
          <ac:chgData name="Patrick Molligo" userId="3bb0837e-4947-4629-9175-5c7940436ad2" providerId="ADAL" clId="{0B7ED4BE-E245-414F-BCE6-261A7DBD6242}" dt="2023-09-25T03:37:19.899" v="1000" actId="700"/>
          <ac:spMkLst>
            <pc:docMk/>
            <pc:sldMk cId="4144446268" sldId="262"/>
            <ac:spMk id="2" creationId="{5549AD20-51CA-791C-D142-EE7F9B3535B4}"/>
          </ac:spMkLst>
        </pc:spChg>
        <pc:spChg chg="mod ord">
          <ac:chgData name="Patrick Molligo" userId="3bb0837e-4947-4629-9175-5c7940436ad2" providerId="ADAL" clId="{0B7ED4BE-E245-414F-BCE6-261A7DBD6242}" dt="2023-09-25T04:23:37.406" v="1555" actId="27636"/>
          <ac:spMkLst>
            <pc:docMk/>
            <pc:sldMk cId="4144446268" sldId="262"/>
            <ac:spMk id="3" creationId="{7348A770-5618-DD09-65EE-B1B791C8B020}"/>
          </ac:spMkLst>
        </pc:spChg>
        <pc:spChg chg="mod ord">
          <ac:chgData name="Patrick Molligo" userId="3bb0837e-4947-4629-9175-5c7940436ad2" providerId="ADAL" clId="{0B7ED4BE-E245-414F-BCE6-261A7DBD6242}" dt="2023-09-25T03:37:19.899" v="1000" actId="700"/>
          <ac:spMkLst>
            <pc:docMk/>
            <pc:sldMk cId="4144446268" sldId="262"/>
            <ac:spMk id="4" creationId="{B1905456-90E1-75FF-EF12-D7F55CDB8839}"/>
          </ac:spMkLst>
        </pc:spChg>
        <pc:spChg chg="mod ord">
          <ac:chgData name="Patrick Molligo" userId="3bb0837e-4947-4629-9175-5c7940436ad2" providerId="ADAL" clId="{0B7ED4BE-E245-414F-BCE6-261A7DBD6242}" dt="2023-09-25T03:37:19.899" v="1000" actId="700"/>
          <ac:spMkLst>
            <pc:docMk/>
            <pc:sldMk cId="4144446268" sldId="262"/>
            <ac:spMk id="6" creationId="{F2115AE0-35B0-CC29-92A1-5233C9EA1D4B}"/>
          </ac:spMkLst>
        </pc:spChg>
        <pc:spChg chg="mod ord">
          <ac:chgData name="Patrick Molligo" userId="3bb0837e-4947-4629-9175-5c7940436ad2" providerId="ADAL" clId="{0B7ED4BE-E245-414F-BCE6-261A7DBD6242}" dt="2023-09-25T03:37:19.899" v="1000" actId="700"/>
          <ac:spMkLst>
            <pc:docMk/>
            <pc:sldMk cId="4144446268" sldId="262"/>
            <ac:spMk id="7" creationId="{2F77F8EE-5E3C-46B9-93EB-622EC5E5FD64}"/>
          </ac:spMkLst>
        </pc:spChg>
      </pc:sldChg>
      <pc:sldChg chg="add del">
        <pc:chgData name="Patrick Molligo" userId="3bb0837e-4947-4629-9175-5c7940436ad2" providerId="ADAL" clId="{0B7ED4BE-E245-414F-BCE6-261A7DBD6242}" dt="2023-09-25T03:44:09.515" v="1097"/>
        <pc:sldMkLst>
          <pc:docMk/>
          <pc:sldMk cId="1837072187" sldId="263"/>
        </pc:sldMkLst>
      </pc:sldChg>
      <pc:sldChg chg="modNotesTx">
        <pc:chgData name="Patrick Molligo" userId="3bb0837e-4947-4629-9175-5c7940436ad2" providerId="ADAL" clId="{0B7ED4BE-E245-414F-BCE6-261A7DBD6242}" dt="2023-09-25T03:56:51.152" v="1366" actId="20577"/>
        <pc:sldMkLst>
          <pc:docMk/>
          <pc:sldMk cId="919009066" sldId="264"/>
        </pc:sldMkLst>
      </pc:sldChg>
      <pc:sldChg chg="delSp mod ord">
        <pc:chgData name="Patrick Molligo" userId="3bb0837e-4947-4629-9175-5c7940436ad2" providerId="ADAL" clId="{0B7ED4BE-E245-414F-BCE6-261A7DBD6242}" dt="2023-09-25T01:43:59.810" v="121" actId="478"/>
        <pc:sldMkLst>
          <pc:docMk/>
          <pc:sldMk cId="2362260247" sldId="270"/>
        </pc:sldMkLst>
        <pc:spChg chg="del">
          <ac:chgData name="Patrick Molligo" userId="3bb0837e-4947-4629-9175-5c7940436ad2" providerId="ADAL" clId="{0B7ED4BE-E245-414F-BCE6-261A7DBD6242}" dt="2023-09-25T01:43:59.810" v="121" actId="478"/>
          <ac:spMkLst>
            <pc:docMk/>
            <pc:sldMk cId="2362260247" sldId="270"/>
            <ac:spMk id="20" creationId="{4889EE60-571A-D77D-0353-3ACA290AD7D7}"/>
          </ac:spMkLst>
        </pc:spChg>
      </pc:sldChg>
      <pc:sldChg chg="addSp modSp mod ord modAnim modNotesTx">
        <pc:chgData name="Patrick Molligo" userId="3bb0837e-4947-4629-9175-5c7940436ad2" providerId="ADAL" clId="{0B7ED4BE-E245-414F-BCE6-261A7DBD6242}" dt="2023-09-25T05:14:10.586" v="2625" actId="20577"/>
        <pc:sldMkLst>
          <pc:docMk/>
          <pc:sldMk cId="1548654247" sldId="271"/>
        </pc:sldMkLst>
        <pc:spChg chg="mod">
          <ac:chgData name="Patrick Molligo" userId="3bb0837e-4947-4629-9175-5c7940436ad2" providerId="ADAL" clId="{0B7ED4BE-E245-414F-BCE6-261A7DBD6242}" dt="2023-09-25T05:14:10.586" v="2625" actId="20577"/>
          <ac:spMkLst>
            <pc:docMk/>
            <pc:sldMk cId="1548654247" sldId="271"/>
            <ac:spMk id="2" creationId="{B89F3DAD-4157-712F-7AF2-633B7924538A}"/>
          </ac:spMkLst>
        </pc:spChg>
        <pc:spChg chg="mod">
          <ac:chgData name="Patrick Molligo" userId="3bb0837e-4947-4629-9175-5c7940436ad2" providerId="ADAL" clId="{0B7ED4BE-E245-414F-BCE6-261A7DBD6242}" dt="2023-09-25T03:53:48.224" v="1122" actId="21"/>
          <ac:spMkLst>
            <pc:docMk/>
            <pc:sldMk cId="1548654247" sldId="271"/>
            <ac:spMk id="3" creationId="{F436C92C-B11A-50D4-78CD-279260E00F74}"/>
          </ac:spMkLst>
        </pc:spChg>
        <pc:spChg chg="add mod">
          <ac:chgData name="Patrick Molligo" userId="3bb0837e-4947-4629-9175-5c7940436ad2" providerId="ADAL" clId="{0B7ED4BE-E245-414F-BCE6-261A7DBD6242}" dt="2023-09-25T03:58:04.603" v="1415" actId="1076"/>
          <ac:spMkLst>
            <pc:docMk/>
            <pc:sldMk cId="1548654247" sldId="271"/>
            <ac:spMk id="9" creationId="{3728F752-7AF5-7432-41D9-3C96D08C3E11}"/>
          </ac:spMkLst>
        </pc:spChg>
        <pc:spChg chg="mod">
          <ac:chgData name="Patrick Molligo" userId="3bb0837e-4947-4629-9175-5c7940436ad2" providerId="ADAL" clId="{0B7ED4BE-E245-414F-BCE6-261A7DBD6242}" dt="2023-09-25T03:57:55.400" v="1412" actId="6549"/>
          <ac:spMkLst>
            <pc:docMk/>
            <pc:sldMk cId="1548654247" sldId="271"/>
            <ac:spMk id="15" creationId="{11F8D2FE-B0F8-7C15-09C4-6E3A87B975EE}"/>
          </ac:spMkLst>
        </pc:spChg>
        <pc:spChg chg="mod">
          <ac:chgData name="Patrick Molligo" userId="3bb0837e-4947-4629-9175-5c7940436ad2" providerId="ADAL" clId="{0B7ED4BE-E245-414F-BCE6-261A7DBD6242}" dt="2023-09-25T03:56:19.934" v="1350" actId="21"/>
          <ac:spMkLst>
            <pc:docMk/>
            <pc:sldMk cId="1548654247" sldId="271"/>
            <ac:spMk id="17" creationId="{BB18CBE7-6AAF-76C5-9714-BFC5B944F448}"/>
          </ac:spMkLst>
        </pc:spChg>
        <pc:spChg chg="mod">
          <ac:chgData name="Patrick Molligo" userId="3bb0837e-4947-4629-9175-5c7940436ad2" providerId="ADAL" clId="{0B7ED4BE-E245-414F-BCE6-261A7DBD6242}" dt="2023-09-25T03:58:01.052" v="1413" actId="1076"/>
          <ac:spMkLst>
            <pc:docMk/>
            <pc:sldMk cId="1548654247" sldId="271"/>
            <ac:spMk id="20" creationId="{72D2E24E-3FC5-544D-77DF-4C97B88DD1A9}"/>
          </ac:spMkLst>
        </pc:spChg>
        <pc:spChg chg="mod">
          <ac:chgData name="Patrick Molligo" userId="3bb0837e-4947-4629-9175-5c7940436ad2" providerId="ADAL" clId="{0B7ED4BE-E245-414F-BCE6-261A7DBD6242}" dt="2023-09-25T03:56:32.827" v="1352" actId="21"/>
          <ac:spMkLst>
            <pc:docMk/>
            <pc:sldMk cId="1548654247" sldId="271"/>
            <ac:spMk id="21" creationId="{7E31D106-59F1-6D47-9FED-4126E500AD97}"/>
          </ac:spMkLst>
        </pc:spChg>
      </pc:sldChg>
      <pc:sldChg chg="delSp mod ord">
        <pc:chgData name="Patrick Molligo" userId="3bb0837e-4947-4629-9175-5c7940436ad2" providerId="ADAL" clId="{0B7ED4BE-E245-414F-BCE6-261A7DBD6242}" dt="2023-09-25T04:33:48.967" v="1845" actId="478"/>
        <pc:sldMkLst>
          <pc:docMk/>
          <pc:sldMk cId="4149703356" sldId="273"/>
        </pc:sldMkLst>
        <pc:spChg chg="del">
          <ac:chgData name="Patrick Molligo" userId="3bb0837e-4947-4629-9175-5c7940436ad2" providerId="ADAL" clId="{0B7ED4BE-E245-414F-BCE6-261A7DBD6242}" dt="2023-09-25T04:33:48.967" v="1845" actId="478"/>
          <ac:spMkLst>
            <pc:docMk/>
            <pc:sldMk cId="4149703356" sldId="273"/>
            <ac:spMk id="17" creationId="{90C26B07-881B-B33D-9462-27300363A7CF}"/>
          </ac:spMkLst>
        </pc:spChg>
      </pc:sldChg>
      <pc:sldChg chg="del">
        <pc:chgData name="Patrick Molligo" userId="3bb0837e-4947-4629-9175-5c7940436ad2" providerId="ADAL" clId="{0B7ED4BE-E245-414F-BCE6-261A7DBD6242}" dt="2023-09-25T01:40:16.238" v="110" actId="47"/>
        <pc:sldMkLst>
          <pc:docMk/>
          <pc:sldMk cId="2025784183" sldId="280"/>
        </pc:sldMkLst>
      </pc:sldChg>
      <pc:sldChg chg="del modNotesTx">
        <pc:chgData name="Patrick Molligo" userId="3bb0837e-4947-4629-9175-5c7940436ad2" providerId="ADAL" clId="{0B7ED4BE-E245-414F-BCE6-261A7DBD6242}" dt="2023-09-25T03:34:08.383" v="930" actId="47"/>
        <pc:sldMkLst>
          <pc:docMk/>
          <pc:sldMk cId="4218025244" sldId="281"/>
        </pc:sldMkLst>
      </pc:sldChg>
      <pc:sldChg chg="ord">
        <pc:chgData name="Patrick Molligo" userId="3bb0837e-4947-4629-9175-5c7940436ad2" providerId="ADAL" clId="{0B7ED4BE-E245-414F-BCE6-261A7DBD6242}" dt="2023-09-25T03:57:49.455" v="1411"/>
        <pc:sldMkLst>
          <pc:docMk/>
          <pc:sldMk cId="2072711432" sldId="282"/>
        </pc:sldMkLst>
      </pc:sldChg>
      <pc:sldChg chg="addSp delSp modSp mod ord modAnim">
        <pc:chgData name="Patrick Molligo" userId="3bb0837e-4947-4629-9175-5c7940436ad2" providerId="ADAL" clId="{0B7ED4BE-E245-414F-BCE6-261A7DBD6242}" dt="2023-09-25T17:38:52.927" v="3396"/>
        <pc:sldMkLst>
          <pc:docMk/>
          <pc:sldMk cId="2320125099" sldId="286"/>
        </pc:sldMkLst>
        <pc:spChg chg="mod">
          <ac:chgData name="Patrick Molligo" userId="3bb0837e-4947-4629-9175-5c7940436ad2" providerId="ADAL" clId="{0B7ED4BE-E245-414F-BCE6-261A7DBD6242}" dt="2023-09-25T02:08:00.973" v="233" actId="115"/>
          <ac:spMkLst>
            <pc:docMk/>
            <pc:sldMk cId="2320125099" sldId="286"/>
            <ac:spMk id="3" creationId="{1ECDE8C3-E381-664D-2C09-946D02D6A26D}"/>
          </ac:spMkLst>
        </pc:spChg>
        <pc:spChg chg="add mod">
          <ac:chgData name="Patrick Molligo" userId="3bb0837e-4947-4629-9175-5c7940436ad2" providerId="ADAL" clId="{0B7ED4BE-E245-414F-BCE6-261A7DBD6242}" dt="2023-09-25T02:20:33.472" v="394" actId="1076"/>
          <ac:spMkLst>
            <pc:docMk/>
            <pc:sldMk cId="2320125099" sldId="286"/>
            <ac:spMk id="5" creationId="{D1154104-F6E1-F207-250F-D26B5AC35FD1}"/>
          </ac:spMkLst>
        </pc:spChg>
        <pc:spChg chg="del">
          <ac:chgData name="Patrick Molligo" userId="3bb0837e-4947-4629-9175-5c7940436ad2" providerId="ADAL" clId="{0B7ED4BE-E245-414F-BCE6-261A7DBD6242}" dt="2023-09-25T05:03:14.892" v="2163" actId="478"/>
          <ac:spMkLst>
            <pc:docMk/>
            <pc:sldMk cId="2320125099" sldId="286"/>
            <ac:spMk id="7" creationId="{91FA7A8B-5820-F663-5B2C-5A2D7A3AFD07}"/>
          </ac:spMkLst>
        </pc:spChg>
      </pc:sldChg>
      <pc:sldChg chg="delSp modSp mod ord">
        <pc:chgData name="Patrick Molligo" userId="3bb0837e-4947-4629-9175-5c7940436ad2" providerId="ADAL" clId="{0B7ED4BE-E245-414F-BCE6-261A7DBD6242}" dt="2023-09-25T04:34:54.967" v="1849" actId="20577"/>
        <pc:sldMkLst>
          <pc:docMk/>
          <pc:sldMk cId="2203537074" sldId="287"/>
        </pc:sldMkLst>
        <pc:spChg chg="mod">
          <ac:chgData name="Patrick Molligo" userId="3bb0837e-4947-4629-9175-5c7940436ad2" providerId="ADAL" clId="{0B7ED4BE-E245-414F-BCE6-261A7DBD6242}" dt="2023-09-25T04:34:54.967" v="1849" actId="20577"/>
          <ac:spMkLst>
            <pc:docMk/>
            <pc:sldMk cId="2203537074" sldId="287"/>
            <ac:spMk id="7" creationId="{47EC5BF8-56A5-EF73-FE4B-C487BCBB92B1}"/>
          </ac:spMkLst>
        </pc:spChg>
        <pc:spChg chg="del">
          <ac:chgData name="Patrick Molligo" userId="3bb0837e-4947-4629-9175-5c7940436ad2" providerId="ADAL" clId="{0B7ED4BE-E245-414F-BCE6-261A7DBD6242}" dt="2023-09-25T04:33:41.400" v="1844" actId="478"/>
          <ac:spMkLst>
            <pc:docMk/>
            <pc:sldMk cId="2203537074" sldId="287"/>
            <ac:spMk id="17" creationId="{E3D3877D-082C-9081-D896-D9A59DB67E69}"/>
          </ac:spMkLst>
        </pc:spChg>
      </pc:sldChg>
      <pc:sldChg chg="ord">
        <pc:chgData name="Patrick Molligo" userId="3bb0837e-4947-4629-9175-5c7940436ad2" providerId="ADAL" clId="{0B7ED4BE-E245-414F-BCE6-261A7DBD6242}" dt="2023-09-25T01:30:18.567" v="24"/>
        <pc:sldMkLst>
          <pc:docMk/>
          <pc:sldMk cId="3090928752" sldId="288"/>
        </pc:sldMkLst>
      </pc:sldChg>
      <pc:sldChg chg="modSp">
        <pc:chgData name="Patrick Molligo" userId="3bb0837e-4947-4629-9175-5c7940436ad2" providerId="ADAL" clId="{0B7ED4BE-E245-414F-BCE6-261A7DBD6242}" dt="2023-09-25T01:42:37.936" v="120" actId="20577"/>
        <pc:sldMkLst>
          <pc:docMk/>
          <pc:sldMk cId="1260127125" sldId="289"/>
        </pc:sldMkLst>
        <pc:graphicFrameChg chg="mod">
          <ac:chgData name="Patrick Molligo" userId="3bb0837e-4947-4629-9175-5c7940436ad2" providerId="ADAL" clId="{0B7ED4BE-E245-414F-BCE6-261A7DBD6242}" dt="2023-09-25T01:42:37.936" v="120" actId="20577"/>
          <ac:graphicFrameMkLst>
            <pc:docMk/>
            <pc:sldMk cId="1260127125" sldId="289"/>
            <ac:graphicFrameMk id="3" creationId="{E9A3987D-1473-391E-E991-B0C04373BFAC}"/>
          </ac:graphicFrameMkLst>
        </pc:graphicFrameChg>
      </pc:sldChg>
      <pc:sldChg chg="delSp modSp mod ord">
        <pc:chgData name="Patrick Molligo" userId="3bb0837e-4947-4629-9175-5c7940436ad2" providerId="ADAL" clId="{0B7ED4BE-E245-414F-BCE6-261A7DBD6242}" dt="2023-09-25T05:05:20.284" v="2169" actId="1076"/>
        <pc:sldMkLst>
          <pc:docMk/>
          <pc:sldMk cId="1845926199" sldId="290"/>
        </pc:sldMkLst>
        <pc:spChg chg="mod">
          <ac:chgData name="Patrick Molligo" userId="3bb0837e-4947-4629-9175-5c7940436ad2" providerId="ADAL" clId="{0B7ED4BE-E245-414F-BCE6-261A7DBD6242}" dt="2023-09-25T03:33:50.398" v="929"/>
          <ac:spMkLst>
            <pc:docMk/>
            <pc:sldMk cId="1845926199" sldId="290"/>
            <ac:spMk id="2" creationId="{D68D6FDD-1CC5-9F62-CBB5-B58144944498}"/>
          </ac:spMkLst>
        </pc:spChg>
        <pc:spChg chg="del">
          <ac:chgData name="Patrick Molligo" userId="3bb0837e-4947-4629-9175-5c7940436ad2" providerId="ADAL" clId="{0B7ED4BE-E245-414F-BCE6-261A7DBD6242}" dt="2023-09-25T03:33:23.047" v="926" actId="478"/>
          <ac:spMkLst>
            <pc:docMk/>
            <pc:sldMk cId="1845926199" sldId="290"/>
            <ac:spMk id="17" creationId="{E3D3877D-082C-9081-D896-D9A59DB67E69}"/>
          </ac:spMkLst>
        </pc:spChg>
        <pc:graphicFrameChg chg="mod">
          <ac:chgData name="Patrick Molligo" userId="3bb0837e-4947-4629-9175-5c7940436ad2" providerId="ADAL" clId="{0B7ED4BE-E245-414F-BCE6-261A7DBD6242}" dt="2023-09-25T05:05:20.284" v="2169" actId="1076"/>
          <ac:graphicFrameMkLst>
            <pc:docMk/>
            <pc:sldMk cId="1845926199" sldId="290"/>
            <ac:graphicFrameMk id="6" creationId="{B3970255-FCE9-4380-8EB0-9EE99B1E7A2D}"/>
          </ac:graphicFrameMkLst>
        </pc:graphicFrameChg>
      </pc:sldChg>
      <pc:sldChg chg="ord">
        <pc:chgData name="Patrick Molligo" userId="3bb0837e-4947-4629-9175-5c7940436ad2" providerId="ADAL" clId="{0B7ED4BE-E245-414F-BCE6-261A7DBD6242}" dt="2023-09-25T01:38:14.134" v="106"/>
        <pc:sldMkLst>
          <pc:docMk/>
          <pc:sldMk cId="1970063171" sldId="291"/>
        </pc:sldMkLst>
      </pc:sldChg>
      <pc:sldChg chg="ord">
        <pc:chgData name="Patrick Molligo" userId="3bb0837e-4947-4629-9175-5c7940436ad2" providerId="ADAL" clId="{0B7ED4BE-E245-414F-BCE6-261A7DBD6242}" dt="2023-09-25T01:39:27.112" v="108"/>
        <pc:sldMkLst>
          <pc:docMk/>
          <pc:sldMk cId="1700127592" sldId="292"/>
        </pc:sldMkLst>
      </pc:sldChg>
      <pc:sldChg chg="ord">
        <pc:chgData name="Patrick Molligo" userId="3bb0837e-4947-4629-9175-5c7940436ad2" providerId="ADAL" clId="{0B7ED4BE-E245-414F-BCE6-261A7DBD6242}" dt="2023-09-25T03:58:17.182" v="1417"/>
        <pc:sldMkLst>
          <pc:docMk/>
          <pc:sldMk cId="4052917876" sldId="293"/>
        </pc:sldMkLst>
      </pc:sldChg>
      <pc:sldChg chg="modSp mod ord">
        <pc:chgData name="Patrick Molligo" userId="3bb0837e-4947-4629-9175-5c7940436ad2" providerId="ADAL" clId="{0B7ED4BE-E245-414F-BCE6-261A7DBD6242}" dt="2023-09-25T05:00:00.996" v="2100"/>
        <pc:sldMkLst>
          <pc:docMk/>
          <pc:sldMk cId="1286564088" sldId="294"/>
        </pc:sldMkLst>
        <pc:spChg chg="mod">
          <ac:chgData name="Patrick Molligo" userId="3bb0837e-4947-4629-9175-5c7940436ad2" providerId="ADAL" clId="{0B7ED4BE-E245-414F-BCE6-261A7DBD6242}" dt="2023-09-25T05:00:00.996" v="2100"/>
          <ac:spMkLst>
            <pc:docMk/>
            <pc:sldMk cId="1286564088" sldId="294"/>
            <ac:spMk id="3" creationId="{1167D7D7-86C8-BA7C-1AC7-9372CF8B8F55}"/>
          </ac:spMkLst>
        </pc:spChg>
      </pc:sldChg>
      <pc:sldChg chg="del">
        <pc:chgData name="Patrick Molligo" userId="3bb0837e-4947-4629-9175-5c7940436ad2" providerId="ADAL" clId="{0B7ED4BE-E245-414F-BCE6-261A7DBD6242}" dt="2023-09-25T06:26:07.111" v="2639" actId="47"/>
        <pc:sldMkLst>
          <pc:docMk/>
          <pc:sldMk cId="445062552" sldId="297"/>
        </pc:sldMkLst>
      </pc:sldChg>
      <pc:sldChg chg="addSp delSp modSp new mod ord modNotesTx">
        <pc:chgData name="Patrick Molligo" userId="3bb0837e-4947-4629-9175-5c7940436ad2" providerId="ADAL" clId="{0B7ED4BE-E245-414F-BCE6-261A7DBD6242}" dt="2023-09-25T06:48:32.976" v="3237" actId="6549"/>
        <pc:sldMkLst>
          <pc:docMk/>
          <pc:sldMk cId="3144448643" sldId="298"/>
        </pc:sldMkLst>
        <pc:spChg chg="mod">
          <ac:chgData name="Patrick Molligo" userId="3bb0837e-4947-4629-9175-5c7940436ad2" providerId="ADAL" clId="{0B7ED4BE-E245-414F-BCE6-261A7DBD6242}" dt="2023-09-25T06:48:32.976" v="3237" actId="6549"/>
          <ac:spMkLst>
            <pc:docMk/>
            <pc:sldMk cId="3144448643" sldId="298"/>
            <ac:spMk id="2" creationId="{0A6CDB6E-E80D-0A83-F8AE-ED7DE0B7914A}"/>
          </ac:spMkLst>
        </pc:spChg>
        <pc:spChg chg="del">
          <ac:chgData name="Patrick Molligo" userId="3bb0837e-4947-4629-9175-5c7940436ad2" providerId="ADAL" clId="{0B7ED4BE-E245-414F-BCE6-261A7DBD6242}" dt="2023-09-25T03:59:52.977" v="1423"/>
          <ac:spMkLst>
            <pc:docMk/>
            <pc:sldMk cId="3144448643" sldId="298"/>
            <ac:spMk id="3" creationId="{268CB988-AB1D-4B6E-6052-4F7622FAAD2F}"/>
          </ac:spMkLst>
        </pc:spChg>
        <pc:spChg chg="add mod">
          <ac:chgData name="Patrick Molligo" userId="3bb0837e-4947-4629-9175-5c7940436ad2" providerId="ADAL" clId="{0B7ED4BE-E245-414F-BCE6-261A7DBD6242}" dt="2023-09-25T06:37:15.321" v="3122" actId="1076"/>
          <ac:spMkLst>
            <pc:docMk/>
            <pc:sldMk cId="3144448643" sldId="298"/>
            <ac:spMk id="11" creationId="{B8FF381B-5A2C-169E-DCC5-562F12894844}"/>
          </ac:spMkLst>
        </pc:spChg>
        <pc:picChg chg="add mod">
          <ac:chgData name="Patrick Molligo" userId="3bb0837e-4947-4629-9175-5c7940436ad2" providerId="ADAL" clId="{0B7ED4BE-E245-414F-BCE6-261A7DBD6242}" dt="2023-09-25T06:35:26.002" v="3065" actId="1076"/>
          <ac:picMkLst>
            <pc:docMk/>
            <pc:sldMk cId="3144448643" sldId="298"/>
            <ac:picMk id="10" creationId="{86C198E2-C0B7-0BCE-0C64-6E38B5168042}"/>
          </ac:picMkLst>
        </pc:picChg>
      </pc:sldChg>
      <pc:sldChg chg="del">
        <pc:chgData name="Patrick Molligo" userId="3bb0837e-4947-4629-9175-5c7940436ad2" providerId="ADAL" clId="{0B7ED4BE-E245-414F-BCE6-261A7DBD6242}" dt="2023-09-24T18:18:13.085" v="0" actId="2696"/>
        <pc:sldMkLst>
          <pc:docMk/>
          <pc:sldMk cId="3333919244" sldId="298"/>
        </pc:sldMkLst>
      </pc:sldChg>
      <pc:sldChg chg="modSp new mod modAnim">
        <pc:chgData name="Patrick Molligo" userId="3bb0837e-4947-4629-9175-5c7940436ad2" providerId="ADAL" clId="{0B7ED4BE-E245-414F-BCE6-261A7DBD6242}" dt="2023-09-25T03:26:33.343" v="759"/>
        <pc:sldMkLst>
          <pc:docMk/>
          <pc:sldMk cId="1641537362" sldId="299"/>
        </pc:sldMkLst>
        <pc:spChg chg="mod">
          <ac:chgData name="Patrick Molligo" userId="3bb0837e-4947-4629-9175-5c7940436ad2" providerId="ADAL" clId="{0B7ED4BE-E245-414F-BCE6-261A7DBD6242}" dt="2023-09-25T02:25:13.104" v="420" actId="20577"/>
          <ac:spMkLst>
            <pc:docMk/>
            <pc:sldMk cId="1641537362" sldId="299"/>
            <ac:spMk id="2" creationId="{36DF7440-FF8F-36A9-5BA3-7EFF793F5011}"/>
          </ac:spMkLst>
        </pc:spChg>
        <pc:spChg chg="mod">
          <ac:chgData name="Patrick Molligo" userId="3bb0837e-4947-4629-9175-5c7940436ad2" providerId="ADAL" clId="{0B7ED4BE-E245-414F-BCE6-261A7DBD6242}" dt="2023-09-25T03:24:29.451" v="750" actId="20577"/>
          <ac:spMkLst>
            <pc:docMk/>
            <pc:sldMk cId="1641537362" sldId="299"/>
            <ac:spMk id="3" creationId="{8D3BD6D0-20CB-B410-0758-AA30A409EB66}"/>
          </ac:spMkLst>
        </pc:spChg>
      </pc:sldChg>
      <pc:sldChg chg="modSp new mod modAnim">
        <pc:chgData name="Patrick Molligo" userId="3bb0837e-4947-4629-9175-5c7940436ad2" providerId="ADAL" clId="{0B7ED4BE-E245-414F-BCE6-261A7DBD6242}" dt="2023-09-25T06:47:43.990" v="3224"/>
        <pc:sldMkLst>
          <pc:docMk/>
          <pc:sldMk cId="3522108690" sldId="300"/>
        </pc:sldMkLst>
        <pc:spChg chg="mod">
          <ac:chgData name="Patrick Molligo" userId="3bb0837e-4947-4629-9175-5c7940436ad2" providerId="ADAL" clId="{0B7ED4BE-E245-414F-BCE6-261A7DBD6242}" dt="2023-09-25T04:42:47.321" v="2081" actId="14100"/>
          <ac:spMkLst>
            <pc:docMk/>
            <pc:sldMk cId="3522108690" sldId="300"/>
            <ac:spMk id="2" creationId="{8267083D-3C27-C4D7-A245-336BB3BC1235}"/>
          </ac:spMkLst>
        </pc:spChg>
        <pc:spChg chg="mod">
          <ac:chgData name="Patrick Molligo" userId="3bb0837e-4947-4629-9175-5c7940436ad2" providerId="ADAL" clId="{0B7ED4BE-E245-414F-BCE6-261A7DBD6242}" dt="2023-09-25T06:47:34.214" v="3223" actId="20577"/>
          <ac:spMkLst>
            <pc:docMk/>
            <pc:sldMk cId="3522108690" sldId="300"/>
            <ac:spMk id="3" creationId="{DE69BE28-5234-81EC-494F-FD9CA13D36AC}"/>
          </ac:spMkLst>
        </pc:spChg>
      </pc:sldChg>
      <pc:sldChg chg="addSp delSp modSp new mod">
        <pc:chgData name="Patrick Molligo" userId="3bb0837e-4947-4629-9175-5c7940436ad2" providerId="ADAL" clId="{0B7ED4BE-E245-414F-BCE6-261A7DBD6242}" dt="2023-09-25T04:38:27.016" v="1998" actId="20577"/>
        <pc:sldMkLst>
          <pc:docMk/>
          <pc:sldMk cId="3656267308" sldId="301"/>
        </pc:sldMkLst>
        <pc:spChg chg="mod">
          <ac:chgData name="Patrick Molligo" userId="3bb0837e-4947-4629-9175-5c7940436ad2" providerId="ADAL" clId="{0B7ED4BE-E245-414F-BCE6-261A7DBD6242}" dt="2023-09-25T04:35:55.601" v="1885" actId="20577"/>
          <ac:spMkLst>
            <pc:docMk/>
            <pc:sldMk cId="3656267308" sldId="301"/>
            <ac:spMk id="2" creationId="{6A3CB741-1A21-392F-8E5C-C361F35427BF}"/>
          </ac:spMkLst>
        </pc:spChg>
        <pc:spChg chg="del">
          <ac:chgData name="Patrick Molligo" userId="3bb0837e-4947-4629-9175-5c7940436ad2" providerId="ADAL" clId="{0B7ED4BE-E245-414F-BCE6-261A7DBD6242}" dt="2023-09-25T03:29:12.295" v="800"/>
          <ac:spMkLst>
            <pc:docMk/>
            <pc:sldMk cId="3656267308" sldId="301"/>
            <ac:spMk id="3" creationId="{A787E8C4-49C5-C114-7360-65A9C98C122D}"/>
          </ac:spMkLst>
        </pc:spChg>
        <pc:spChg chg="add mod">
          <ac:chgData name="Patrick Molligo" userId="3bb0837e-4947-4629-9175-5c7940436ad2" providerId="ADAL" clId="{0B7ED4BE-E245-414F-BCE6-261A7DBD6242}" dt="2023-09-25T03:32:15.250" v="920" actId="1076"/>
          <ac:spMkLst>
            <pc:docMk/>
            <pc:sldMk cId="3656267308" sldId="301"/>
            <ac:spMk id="9" creationId="{3A301FE2-9C1A-9D0E-D7C2-D03CCDAB82F8}"/>
          </ac:spMkLst>
        </pc:spChg>
        <pc:spChg chg="add mod">
          <ac:chgData name="Patrick Molligo" userId="3bb0837e-4947-4629-9175-5c7940436ad2" providerId="ADAL" clId="{0B7ED4BE-E245-414F-BCE6-261A7DBD6242}" dt="2023-09-25T04:38:27.016" v="1998" actId="20577"/>
          <ac:spMkLst>
            <pc:docMk/>
            <pc:sldMk cId="3656267308" sldId="301"/>
            <ac:spMk id="13" creationId="{D0D992CF-3698-E7A3-7D88-2D7E609DB1EF}"/>
          </ac:spMkLst>
        </pc:spChg>
        <pc:picChg chg="add del mod ord modCrop">
          <ac:chgData name="Patrick Molligo" userId="3bb0837e-4947-4629-9175-5c7940436ad2" providerId="ADAL" clId="{0B7ED4BE-E245-414F-BCE6-261A7DBD6242}" dt="2023-09-25T04:24:23.202" v="1557" actId="478"/>
          <ac:picMkLst>
            <pc:docMk/>
            <pc:sldMk cId="3656267308" sldId="301"/>
            <ac:picMk id="8" creationId="{9C67CD86-18E6-4C16-9CEF-47E91301AFF3}"/>
          </ac:picMkLst>
        </pc:picChg>
      </pc:sldChg>
      <pc:sldChg chg="addSp delSp modSp new mod">
        <pc:chgData name="Patrick Molligo" userId="3bb0837e-4947-4629-9175-5c7940436ad2" providerId="ADAL" clId="{0B7ED4BE-E245-414F-BCE6-261A7DBD6242}" dt="2023-09-25T03:32:54.584" v="925" actId="20577"/>
        <pc:sldMkLst>
          <pc:docMk/>
          <pc:sldMk cId="2996591017" sldId="302"/>
        </pc:sldMkLst>
        <pc:spChg chg="mod">
          <ac:chgData name="Patrick Molligo" userId="3bb0837e-4947-4629-9175-5c7940436ad2" providerId="ADAL" clId="{0B7ED4BE-E245-414F-BCE6-261A7DBD6242}" dt="2023-09-25T03:30:44.766" v="902" actId="20577"/>
          <ac:spMkLst>
            <pc:docMk/>
            <pc:sldMk cId="2996591017" sldId="302"/>
            <ac:spMk id="2" creationId="{BE344A34-7CA1-6F17-1D61-824703CCA4A8}"/>
          </ac:spMkLst>
        </pc:spChg>
        <pc:spChg chg="del">
          <ac:chgData name="Patrick Molligo" userId="3bb0837e-4947-4629-9175-5c7940436ad2" providerId="ADAL" clId="{0B7ED4BE-E245-414F-BCE6-261A7DBD6242}" dt="2023-09-25T03:30:09.613" v="840"/>
          <ac:spMkLst>
            <pc:docMk/>
            <pc:sldMk cId="2996591017" sldId="302"/>
            <ac:spMk id="3" creationId="{B33A8834-7EBA-9494-E122-39BE5369C2C8}"/>
          </ac:spMkLst>
        </pc:spChg>
        <pc:spChg chg="add mod">
          <ac:chgData name="Patrick Molligo" userId="3bb0837e-4947-4629-9175-5c7940436ad2" providerId="ADAL" clId="{0B7ED4BE-E245-414F-BCE6-261A7DBD6242}" dt="2023-09-25T03:32:54.584" v="925" actId="20577"/>
          <ac:spMkLst>
            <pc:docMk/>
            <pc:sldMk cId="2996591017" sldId="302"/>
            <ac:spMk id="9" creationId="{F8D8778E-FC80-9633-A86C-B08E7873CCD4}"/>
          </ac:spMkLst>
        </pc:spChg>
        <pc:picChg chg="add mod">
          <ac:chgData name="Patrick Molligo" userId="3bb0837e-4947-4629-9175-5c7940436ad2" providerId="ADAL" clId="{0B7ED4BE-E245-414F-BCE6-261A7DBD6242}" dt="2023-09-25T03:30:52.484" v="904" actId="1076"/>
          <ac:picMkLst>
            <pc:docMk/>
            <pc:sldMk cId="2996591017" sldId="302"/>
            <ac:picMk id="8" creationId="{250C1E65-3CB6-EEEB-3973-2C723C89879A}"/>
          </ac:picMkLst>
        </pc:picChg>
      </pc:sldChg>
      <pc:sldChg chg="modSp add mod ord">
        <pc:chgData name="Patrick Molligo" userId="3bb0837e-4947-4629-9175-5c7940436ad2" providerId="ADAL" clId="{0B7ED4BE-E245-414F-BCE6-261A7DBD6242}" dt="2023-09-25T06:51:07.051" v="3370" actId="20577"/>
        <pc:sldMkLst>
          <pc:docMk/>
          <pc:sldMk cId="82948858" sldId="303"/>
        </pc:sldMkLst>
        <pc:spChg chg="mod">
          <ac:chgData name="Patrick Molligo" userId="3bb0837e-4947-4629-9175-5c7940436ad2" providerId="ADAL" clId="{0B7ED4BE-E245-414F-BCE6-261A7DBD6242}" dt="2023-09-25T04:42:31.955" v="2071" actId="14100"/>
          <ac:spMkLst>
            <pc:docMk/>
            <pc:sldMk cId="82948858" sldId="303"/>
            <ac:spMk id="2" creationId="{8267083D-3C27-C4D7-A245-336BB3BC1235}"/>
          </ac:spMkLst>
        </pc:spChg>
        <pc:spChg chg="mod">
          <ac:chgData name="Patrick Molligo" userId="3bb0837e-4947-4629-9175-5c7940436ad2" providerId="ADAL" clId="{0B7ED4BE-E245-414F-BCE6-261A7DBD6242}" dt="2023-09-25T06:51:07.051" v="3370" actId="20577"/>
          <ac:spMkLst>
            <pc:docMk/>
            <pc:sldMk cId="82948858" sldId="303"/>
            <ac:spMk id="3" creationId="{DE69BE28-5234-81EC-494F-FD9CA13D36AC}"/>
          </ac:spMkLst>
        </pc:spChg>
      </pc:sldChg>
      <pc:sldChg chg="modSp add mod ord">
        <pc:chgData name="Patrick Molligo" userId="3bb0837e-4947-4629-9175-5c7940436ad2" providerId="ADAL" clId="{0B7ED4BE-E245-414F-BCE6-261A7DBD6242}" dt="2023-09-25T06:46:26.879" v="3216" actId="12"/>
        <pc:sldMkLst>
          <pc:docMk/>
          <pc:sldMk cId="3314565922" sldId="304"/>
        </pc:sldMkLst>
        <pc:spChg chg="mod">
          <ac:chgData name="Patrick Molligo" userId="3bb0837e-4947-4629-9175-5c7940436ad2" providerId="ADAL" clId="{0B7ED4BE-E245-414F-BCE6-261A7DBD6242}" dt="2023-09-25T04:42:59.234" v="2083" actId="14100"/>
          <ac:spMkLst>
            <pc:docMk/>
            <pc:sldMk cId="3314565922" sldId="304"/>
            <ac:spMk id="2" creationId="{8267083D-3C27-C4D7-A245-336BB3BC1235}"/>
          </ac:spMkLst>
        </pc:spChg>
        <pc:spChg chg="mod">
          <ac:chgData name="Patrick Molligo" userId="3bb0837e-4947-4629-9175-5c7940436ad2" providerId="ADAL" clId="{0B7ED4BE-E245-414F-BCE6-261A7DBD6242}" dt="2023-09-25T06:46:26.879" v="3216" actId="12"/>
          <ac:spMkLst>
            <pc:docMk/>
            <pc:sldMk cId="3314565922" sldId="304"/>
            <ac:spMk id="3" creationId="{DE69BE28-5234-81EC-494F-FD9CA13D36AC}"/>
          </ac:spMkLst>
        </pc:spChg>
      </pc:sldChg>
      <pc:sldChg chg="addSp delSp modSp add mod">
        <pc:chgData name="Patrick Molligo" userId="3bb0837e-4947-4629-9175-5c7940436ad2" providerId="ADAL" clId="{0B7ED4BE-E245-414F-BCE6-261A7DBD6242}" dt="2023-09-25T05:13:05.270" v="2622" actId="20577"/>
        <pc:sldMkLst>
          <pc:docMk/>
          <pc:sldMk cId="1309058445" sldId="305"/>
        </pc:sldMkLst>
        <pc:spChg chg="mod">
          <ac:chgData name="Patrick Molligo" userId="3bb0837e-4947-4629-9175-5c7940436ad2" providerId="ADAL" clId="{0B7ED4BE-E245-414F-BCE6-261A7DBD6242}" dt="2023-09-25T05:12:10.745" v="2579" actId="20577"/>
          <ac:spMkLst>
            <pc:docMk/>
            <pc:sldMk cId="1309058445" sldId="305"/>
            <ac:spMk id="2" creationId="{0A6CDB6E-E80D-0A83-F8AE-ED7DE0B7914A}"/>
          </ac:spMkLst>
        </pc:spChg>
        <pc:spChg chg="add mod">
          <ac:chgData name="Patrick Molligo" userId="3bb0837e-4947-4629-9175-5c7940436ad2" providerId="ADAL" clId="{0B7ED4BE-E245-414F-BCE6-261A7DBD6242}" dt="2023-09-25T05:13:05.270" v="2622" actId="20577"/>
          <ac:spMkLst>
            <pc:docMk/>
            <pc:sldMk cId="1309058445" sldId="305"/>
            <ac:spMk id="5" creationId="{C137F3AF-4DDA-B02A-545D-93B428C29E00}"/>
          </ac:spMkLst>
        </pc:spChg>
        <pc:picChg chg="del">
          <ac:chgData name="Patrick Molligo" userId="3bb0837e-4947-4629-9175-5c7940436ad2" providerId="ADAL" clId="{0B7ED4BE-E245-414F-BCE6-261A7DBD6242}" dt="2023-09-25T04:00:03.908" v="1425" actId="478"/>
          <ac:picMkLst>
            <pc:docMk/>
            <pc:sldMk cId="1309058445" sldId="305"/>
            <ac:picMk id="10" creationId="{86C198E2-C0B7-0BCE-0C64-6E38B5168042}"/>
          </ac:picMkLst>
        </pc:picChg>
      </pc:sldChg>
      <pc:sldChg chg="addSp delSp modSp new mod">
        <pc:chgData name="Patrick Molligo" userId="3bb0837e-4947-4629-9175-5c7940436ad2" providerId="ADAL" clId="{0B7ED4BE-E245-414F-BCE6-261A7DBD6242}" dt="2023-09-25T06:37:33.987" v="3124" actId="1076"/>
        <pc:sldMkLst>
          <pc:docMk/>
          <pc:sldMk cId="492637273" sldId="306"/>
        </pc:sldMkLst>
        <pc:spChg chg="mod">
          <ac:chgData name="Patrick Molligo" userId="3bb0837e-4947-4629-9175-5c7940436ad2" providerId="ADAL" clId="{0B7ED4BE-E245-414F-BCE6-261A7DBD6242}" dt="2023-09-25T04:01:07.209" v="1508" actId="20577"/>
          <ac:spMkLst>
            <pc:docMk/>
            <pc:sldMk cId="492637273" sldId="306"/>
            <ac:spMk id="2" creationId="{3910DD82-F058-3FEB-4670-03278FDE1CFB}"/>
          </ac:spMkLst>
        </pc:spChg>
        <pc:spChg chg="del">
          <ac:chgData name="Patrick Molligo" userId="3bb0837e-4947-4629-9175-5c7940436ad2" providerId="ADAL" clId="{0B7ED4BE-E245-414F-BCE6-261A7DBD6242}" dt="2023-09-25T04:00:41.299" v="1459"/>
          <ac:spMkLst>
            <pc:docMk/>
            <pc:sldMk cId="492637273" sldId="306"/>
            <ac:spMk id="3" creationId="{D2088510-4576-4F8E-8F12-0835CE9B07E4}"/>
          </ac:spMkLst>
        </pc:spChg>
        <pc:spChg chg="add mod">
          <ac:chgData name="Patrick Molligo" userId="3bb0837e-4947-4629-9175-5c7940436ad2" providerId="ADAL" clId="{0B7ED4BE-E245-414F-BCE6-261A7DBD6242}" dt="2023-09-25T06:37:31.243" v="3123"/>
          <ac:spMkLst>
            <pc:docMk/>
            <pc:sldMk cId="492637273" sldId="306"/>
            <ac:spMk id="9" creationId="{34CE9A24-6E8A-1CFE-E889-A008345B70CC}"/>
          </ac:spMkLst>
        </pc:spChg>
        <pc:picChg chg="add mod">
          <ac:chgData name="Patrick Molligo" userId="3bb0837e-4947-4629-9175-5c7940436ad2" providerId="ADAL" clId="{0B7ED4BE-E245-414F-BCE6-261A7DBD6242}" dt="2023-09-25T06:37:33.987" v="3124" actId="1076"/>
          <ac:picMkLst>
            <pc:docMk/>
            <pc:sldMk cId="492637273" sldId="306"/>
            <ac:picMk id="8" creationId="{A25B6FE2-3E9C-37C1-24D1-EB0BB116FE20}"/>
          </ac:picMkLst>
        </pc:picChg>
      </pc:sldChg>
      <pc:sldChg chg="addSp delSp modSp add mod">
        <pc:chgData name="Patrick Molligo" userId="3bb0837e-4947-4629-9175-5c7940436ad2" providerId="ADAL" clId="{0B7ED4BE-E245-414F-BCE6-261A7DBD6242}" dt="2023-09-25T17:37:07.746" v="3387" actId="20577"/>
        <pc:sldMkLst>
          <pc:docMk/>
          <pc:sldMk cId="298138515" sldId="307"/>
        </pc:sldMkLst>
        <pc:spChg chg="mod">
          <ac:chgData name="Patrick Molligo" userId="3bb0837e-4947-4629-9175-5c7940436ad2" providerId="ADAL" clId="{0B7ED4BE-E245-414F-BCE6-261A7DBD6242}" dt="2023-09-25T06:48:53.812" v="3263" actId="20577"/>
          <ac:spMkLst>
            <pc:docMk/>
            <pc:sldMk cId="298138515" sldId="307"/>
            <ac:spMk id="2" creationId="{3910DD82-F058-3FEB-4670-03278FDE1CFB}"/>
          </ac:spMkLst>
        </pc:spChg>
        <pc:spChg chg="add del mod">
          <ac:chgData name="Patrick Molligo" userId="3bb0837e-4947-4629-9175-5c7940436ad2" providerId="ADAL" clId="{0B7ED4BE-E245-414F-BCE6-261A7DBD6242}" dt="2023-09-25T04:01:24.791" v="1511"/>
          <ac:spMkLst>
            <pc:docMk/>
            <pc:sldMk cId="298138515" sldId="307"/>
            <ac:spMk id="7" creationId="{33D1A1BA-CE33-A273-3421-8AD9C18F2957}"/>
          </ac:spMkLst>
        </pc:spChg>
        <pc:spChg chg="add mod">
          <ac:chgData name="Patrick Molligo" userId="3bb0837e-4947-4629-9175-5c7940436ad2" providerId="ADAL" clId="{0B7ED4BE-E245-414F-BCE6-261A7DBD6242}" dt="2023-09-25T17:37:07.746" v="3387" actId="20577"/>
          <ac:spMkLst>
            <pc:docMk/>
            <pc:sldMk cId="298138515" sldId="307"/>
            <ac:spMk id="11" creationId="{75A4792B-F356-419E-1C78-B3BF61B8560E}"/>
          </ac:spMkLst>
        </pc:spChg>
        <pc:picChg chg="del">
          <ac:chgData name="Patrick Molligo" userId="3bb0837e-4947-4629-9175-5c7940436ad2" providerId="ADAL" clId="{0B7ED4BE-E245-414F-BCE6-261A7DBD6242}" dt="2023-09-25T04:01:18.133" v="1510" actId="478"/>
          <ac:picMkLst>
            <pc:docMk/>
            <pc:sldMk cId="298138515" sldId="307"/>
            <ac:picMk id="8" creationId="{A25B6FE2-3E9C-37C1-24D1-EB0BB116FE20}"/>
          </ac:picMkLst>
        </pc:picChg>
        <pc:picChg chg="add mod">
          <ac:chgData name="Patrick Molligo" userId="3bb0837e-4947-4629-9175-5c7940436ad2" providerId="ADAL" clId="{0B7ED4BE-E245-414F-BCE6-261A7DBD6242}" dt="2023-09-25T06:37:42.604" v="3126" actId="1076"/>
          <ac:picMkLst>
            <pc:docMk/>
            <pc:sldMk cId="298138515" sldId="307"/>
            <ac:picMk id="10" creationId="{7EE66F12-F094-2884-635F-0EC3D5107D06}"/>
          </ac:picMkLst>
        </pc:picChg>
      </pc:sldChg>
      <pc:sldChg chg="addSp delSp modSp add mod">
        <pc:chgData name="Patrick Molligo" userId="3bb0837e-4947-4629-9175-5c7940436ad2" providerId="ADAL" clId="{0B7ED4BE-E245-414F-BCE6-261A7DBD6242}" dt="2023-09-25T06:49:20.536" v="3315" actId="20577"/>
        <pc:sldMkLst>
          <pc:docMk/>
          <pc:sldMk cId="2058978382" sldId="308"/>
        </pc:sldMkLst>
        <pc:spChg chg="mod">
          <ac:chgData name="Patrick Molligo" userId="3bb0837e-4947-4629-9175-5c7940436ad2" providerId="ADAL" clId="{0B7ED4BE-E245-414F-BCE6-261A7DBD6242}" dt="2023-09-25T06:49:20.536" v="3315" actId="20577"/>
          <ac:spMkLst>
            <pc:docMk/>
            <pc:sldMk cId="2058978382" sldId="308"/>
            <ac:spMk id="2" creationId="{3910DD82-F058-3FEB-4670-03278FDE1CFB}"/>
          </ac:spMkLst>
        </pc:spChg>
        <pc:spChg chg="add del mod">
          <ac:chgData name="Patrick Molligo" userId="3bb0837e-4947-4629-9175-5c7940436ad2" providerId="ADAL" clId="{0B7ED4BE-E245-414F-BCE6-261A7DBD6242}" dt="2023-09-25T04:01:33.076" v="1514"/>
          <ac:spMkLst>
            <pc:docMk/>
            <pc:sldMk cId="2058978382" sldId="308"/>
            <ac:spMk id="7" creationId="{A191169A-3CE1-757B-DA9F-FAE0576B4752}"/>
          </ac:spMkLst>
        </pc:spChg>
        <pc:picChg chg="add mod">
          <ac:chgData name="Patrick Molligo" userId="3bb0837e-4947-4629-9175-5c7940436ad2" providerId="ADAL" clId="{0B7ED4BE-E245-414F-BCE6-261A7DBD6242}" dt="2023-09-25T06:42:24.201" v="3128" actId="1076"/>
          <ac:picMkLst>
            <pc:docMk/>
            <pc:sldMk cId="2058978382" sldId="308"/>
            <ac:picMk id="9" creationId="{8168702C-1107-9A50-419C-B15F8FDFA20D}"/>
          </ac:picMkLst>
        </pc:picChg>
        <pc:picChg chg="del">
          <ac:chgData name="Patrick Molligo" userId="3bb0837e-4947-4629-9175-5c7940436ad2" providerId="ADAL" clId="{0B7ED4BE-E245-414F-BCE6-261A7DBD6242}" dt="2023-09-25T04:01:29.577" v="1513" actId="478"/>
          <ac:picMkLst>
            <pc:docMk/>
            <pc:sldMk cId="2058978382" sldId="308"/>
            <ac:picMk id="10" creationId="{7EE66F12-F094-2884-635F-0EC3D5107D06}"/>
          </ac:picMkLst>
        </pc:picChg>
      </pc:sldChg>
      <pc:sldChg chg="addSp delSp modSp new mod">
        <pc:chgData name="Patrick Molligo" userId="3bb0837e-4947-4629-9175-5c7940436ad2" providerId="ADAL" clId="{0B7ED4BE-E245-414F-BCE6-261A7DBD6242}" dt="2023-09-25T06:43:03.897" v="3179" actId="20577"/>
        <pc:sldMkLst>
          <pc:docMk/>
          <pc:sldMk cId="4110486467" sldId="309"/>
        </pc:sldMkLst>
        <pc:spChg chg="mod">
          <ac:chgData name="Patrick Molligo" userId="3bb0837e-4947-4629-9175-5c7940436ad2" providerId="ADAL" clId="{0B7ED4BE-E245-414F-BCE6-261A7DBD6242}" dt="2023-09-25T06:43:03.897" v="3179" actId="20577"/>
          <ac:spMkLst>
            <pc:docMk/>
            <pc:sldMk cId="4110486467" sldId="309"/>
            <ac:spMk id="2" creationId="{6F0B2795-2CD1-FCBF-D9B1-2E1AA459F17F}"/>
          </ac:spMkLst>
        </pc:spChg>
        <pc:spChg chg="del">
          <ac:chgData name="Patrick Molligo" userId="3bb0837e-4947-4629-9175-5c7940436ad2" providerId="ADAL" clId="{0B7ED4BE-E245-414F-BCE6-261A7DBD6242}" dt="2023-09-25T04:01:47.578" v="1516"/>
          <ac:spMkLst>
            <pc:docMk/>
            <pc:sldMk cId="4110486467" sldId="309"/>
            <ac:spMk id="3" creationId="{BDC5F36C-D7B5-7491-8B33-8290F29CD3CA}"/>
          </ac:spMkLst>
        </pc:spChg>
        <pc:picChg chg="add mod">
          <ac:chgData name="Patrick Molligo" userId="3bb0837e-4947-4629-9175-5c7940436ad2" providerId="ADAL" clId="{0B7ED4BE-E245-414F-BCE6-261A7DBD6242}" dt="2023-09-25T06:42:31.719" v="3129" actId="14100"/>
          <ac:picMkLst>
            <pc:docMk/>
            <pc:sldMk cId="4110486467" sldId="309"/>
            <ac:picMk id="8" creationId="{AA4BD913-2562-2FE1-CB09-C1CABE7D1384}"/>
          </ac:picMkLst>
        </pc:picChg>
      </pc:sldChg>
      <pc:sldChg chg="add ord">
        <pc:chgData name="Patrick Molligo" userId="3bb0837e-4947-4629-9175-5c7940436ad2" providerId="ADAL" clId="{0B7ED4BE-E245-414F-BCE6-261A7DBD6242}" dt="2023-09-25T17:37:50.918" v="3393"/>
        <pc:sldMkLst>
          <pc:docMk/>
          <pc:sldMk cId="2322266943" sldId="310"/>
        </pc:sldMkLst>
      </pc:sldChg>
      <pc:sldChg chg="add del ord">
        <pc:chgData name="Patrick Molligo" userId="3bb0837e-4947-4629-9175-5c7940436ad2" providerId="ADAL" clId="{0B7ED4BE-E245-414F-BCE6-261A7DBD6242}" dt="2023-09-25T04:39:56.660" v="2004" actId="47"/>
        <pc:sldMkLst>
          <pc:docMk/>
          <pc:sldMk cId="2071296235" sldId="311"/>
        </pc:sldMkLst>
      </pc:sldChg>
      <pc:sldChg chg="addSp delSp modSp add mod ord delAnim">
        <pc:chgData name="Patrick Molligo" userId="3bb0837e-4947-4629-9175-5c7940436ad2" providerId="ADAL" clId="{0B7ED4BE-E245-414F-BCE6-261A7DBD6242}" dt="2023-09-25T17:33:47.787" v="3375"/>
        <pc:sldMkLst>
          <pc:docMk/>
          <pc:sldMk cId="3978196312" sldId="311"/>
        </pc:sldMkLst>
        <pc:spChg chg="del">
          <ac:chgData name="Patrick Molligo" userId="3bb0837e-4947-4629-9175-5c7940436ad2" providerId="ADAL" clId="{0B7ED4BE-E245-414F-BCE6-261A7DBD6242}" dt="2023-09-25T05:38:15.988" v="2632" actId="478"/>
          <ac:spMkLst>
            <pc:docMk/>
            <pc:sldMk cId="3978196312" sldId="311"/>
            <ac:spMk id="8" creationId="{D839011C-D847-7EEC-DF02-8BBF422A099C}"/>
          </ac:spMkLst>
        </pc:spChg>
        <pc:spChg chg="add del mod">
          <ac:chgData name="Patrick Molligo" userId="3bb0837e-4947-4629-9175-5c7940436ad2" providerId="ADAL" clId="{0B7ED4BE-E245-414F-BCE6-261A7DBD6242}" dt="2023-09-25T06:29:20.750" v="2681" actId="21"/>
          <ac:spMkLst>
            <pc:docMk/>
            <pc:sldMk cId="3978196312" sldId="311"/>
            <ac:spMk id="10" creationId="{61CDEF2D-6882-C70D-B290-0BC399C0CB57}"/>
          </ac:spMkLst>
        </pc:spChg>
        <pc:spChg chg="add del mod">
          <ac:chgData name="Patrick Molligo" userId="3bb0837e-4947-4629-9175-5c7940436ad2" providerId="ADAL" clId="{0B7ED4BE-E245-414F-BCE6-261A7DBD6242}" dt="2023-09-25T06:44:40.531" v="3183"/>
          <ac:spMkLst>
            <pc:docMk/>
            <pc:sldMk cId="3978196312" sldId="311"/>
            <ac:spMk id="12" creationId="{05CA5E12-8BB3-5DF7-51EF-30DA48421A20}"/>
          </ac:spMkLst>
        </pc:spChg>
        <pc:spChg chg="mod">
          <ac:chgData name="Patrick Molligo" userId="3bb0837e-4947-4629-9175-5c7940436ad2" providerId="ADAL" clId="{0B7ED4BE-E245-414F-BCE6-261A7DBD6242}" dt="2023-09-25T06:47:08.195" v="3221" actId="20577"/>
          <ac:spMkLst>
            <pc:docMk/>
            <pc:sldMk cId="3978196312" sldId="311"/>
            <ac:spMk id="19" creationId="{CCC6395B-F0B5-5B7B-1870-08FF8E21CD07}"/>
          </ac:spMkLst>
        </pc:spChg>
        <pc:spChg chg="del">
          <ac:chgData name="Patrick Molligo" userId="3bb0837e-4947-4629-9175-5c7940436ad2" providerId="ADAL" clId="{0B7ED4BE-E245-414F-BCE6-261A7DBD6242}" dt="2023-09-25T05:38:13.331" v="2629" actId="478"/>
          <ac:spMkLst>
            <pc:docMk/>
            <pc:sldMk cId="3978196312" sldId="311"/>
            <ac:spMk id="20" creationId="{339A5CCB-46D1-C1BC-BC30-BE904A127695}"/>
          </ac:spMkLst>
        </pc:spChg>
        <pc:spChg chg="del">
          <ac:chgData name="Patrick Molligo" userId="3bb0837e-4947-4629-9175-5c7940436ad2" providerId="ADAL" clId="{0B7ED4BE-E245-414F-BCE6-261A7DBD6242}" dt="2023-09-25T05:38:14.516" v="2630" actId="478"/>
          <ac:spMkLst>
            <pc:docMk/>
            <pc:sldMk cId="3978196312" sldId="311"/>
            <ac:spMk id="21" creationId="{72E9934B-8A92-9854-C1FE-88E8D4634DC7}"/>
          </ac:spMkLst>
        </pc:spChg>
        <pc:spChg chg="del">
          <ac:chgData name="Patrick Molligo" userId="3bb0837e-4947-4629-9175-5c7940436ad2" providerId="ADAL" clId="{0B7ED4BE-E245-414F-BCE6-261A7DBD6242}" dt="2023-09-25T05:38:15.271" v="2631" actId="478"/>
          <ac:spMkLst>
            <pc:docMk/>
            <pc:sldMk cId="3978196312" sldId="311"/>
            <ac:spMk id="22" creationId="{080706BB-3E46-8585-E100-CE631069046C}"/>
          </ac:spMkLst>
        </pc:spChg>
        <pc:graphicFrameChg chg="del mod">
          <ac:chgData name="Patrick Molligo" userId="3bb0837e-4947-4629-9175-5c7940436ad2" providerId="ADAL" clId="{0B7ED4BE-E245-414F-BCE6-261A7DBD6242}" dt="2023-09-25T05:38:10.695" v="2628" actId="478"/>
          <ac:graphicFrameMkLst>
            <pc:docMk/>
            <pc:sldMk cId="3978196312" sldId="311"/>
            <ac:graphicFrameMk id="6" creationId="{2A415A80-4D9E-E830-F601-92C4494D30C8}"/>
          </ac:graphicFrameMkLst>
        </pc:graphicFrameChg>
        <pc:graphicFrameChg chg="add del mod">
          <ac:chgData name="Patrick Molligo" userId="3bb0837e-4947-4629-9175-5c7940436ad2" providerId="ADAL" clId="{0B7ED4BE-E245-414F-BCE6-261A7DBD6242}" dt="2023-09-25T05:39:11.247" v="2638"/>
          <ac:graphicFrameMkLst>
            <pc:docMk/>
            <pc:sldMk cId="3978196312" sldId="311"/>
            <ac:graphicFrameMk id="9" creationId="{BF3C0428-9CAC-4FD2-EE6F-2326B2AC84DD}"/>
          </ac:graphicFrameMkLst>
        </pc:graphicFrameChg>
        <pc:graphicFrameChg chg="add mod">
          <ac:chgData name="Patrick Molligo" userId="3bb0837e-4947-4629-9175-5c7940436ad2" providerId="ADAL" clId="{0B7ED4BE-E245-414F-BCE6-261A7DBD6242}" dt="2023-09-25T06:44:38.130" v="3182"/>
          <ac:graphicFrameMkLst>
            <pc:docMk/>
            <pc:sldMk cId="3978196312" sldId="311"/>
            <ac:graphicFrameMk id="13" creationId="{6E628D08-7E7B-5BDE-D659-97DC96327947}"/>
          </ac:graphicFrameMkLst>
        </pc:graphicFrameChg>
        <pc:picChg chg="add del">
          <ac:chgData name="Patrick Molligo" userId="3bb0837e-4947-4629-9175-5c7940436ad2" providerId="ADAL" clId="{0B7ED4BE-E245-414F-BCE6-261A7DBD6242}" dt="2023-09-25T05:38:28.885" v="2634"/>
          <ac:picMkLst>
            <pc:docMk/>
            <pc:sldMk cId="3978196312" sldId="311"/>
            <ac:picMk id="7" creationId="{256ADD3F-041B-FE66-3771-008162E2B4CB}"/>
          </ac:picMkLst>
        </pc:picChg>
        <pc:picChg chg="add mod">
          <ac:chgData name="Patrick Molligo" userId="3bb0837e-4947-4629-9175-5c7940436ad2" providerId="ADAL" clId="{0B7ED4BE-E245-414F-BCE6-261A7DBD6242}" dt="2023-09-25T06:44:48.266" v="3185" actId="1076"/>
          <ac:picMkLst>
            <pc:docMk/>
            <pc:sldMk cId="3978196312" sldId="311"/>
            <ac:picMk id="14" creationId="{CED30EDF-5890-F831-57C4-1F110B9B2994}"/>
          </ac:picMkLst>
        </pc:picChg>
      </pc:sldChg>
      <pc:sldChg chg="addSp modSp add mod modAnim">
        <pc:chgData name="Patrick Molligo" userId="3bb0837e-4947-4629-9175-5c7940436ad2" providerId="ADAL" clId="{0B7ED4BE-E245-414F-BCE6-261A7DBD6242}" dt="2023-09-25T06:35:09.501" v="3064"/>
        <pc:sldMkLst>
          <pc:docMk/>
          <pc:sldMk cId="1243810517" sldId="312"/>
        </pc:sldMkLst>
        <pc:spChg chg="mod">
          <ac:chgData name="Patrick Molligo" userId="3bb0837e-4947-4629-9175-5c7940436ad2" providerId="ADAL" clId="{0B7ED4BE-E245-414F-BCE6-261A7DBD6242}" dt="2023-09-25T06:28:45.064" v="2679" actId="20577"/>
          <ac:spMkLst>
            <pc:docMk/>
            <pc:sldMk cId="1243810517" sldId="312"/>
            <ac:spMk id="2" creationId="{A7CDAD19-0161-BA4D-74EF-AD263B1BD79D}"/>
          </ac:spMkLst>
        </pc:spChg>
        <pc:spChg chg="add mod">
          <ac:chgData name="Patrick Molligo" userId="3bb0837e-4947-4629-9175-5c7940436ad2" providerId="ADAL" clId="{0B7ED4BE-E245-414F-BCE6-261A7DBD6242}" dt="2023-09-25T06:34:58.116" v="3063" actId="20577"/>
          <ac:spMkLst>
            <pc:docMk/>
            <pc:sldMk cId="1243810517" sldId="312"/>
            <ac:spMk id="6" creationId="{7924B4E2-7B57-1CE6-9B03-4624E872E93B}"/>
          </ac:spMkLst>
        </pc:spChg>
      </pc:sldChg>
      <pc:sldChg chg="new">
        <pc:chgData name="Patrick Molligo" userId="3bb0837e-4947-4629-9175-5c7940436ad2" providerId="ADAL" clId="{0B7ED4BE-E245-414F-BCE6-261A7DBD6242}" dt="2023-09-25T14:50:38.115" v="3371" actId="680"/>
        <pc:sldMkLst>
          <pc:docMk/>
          <pc:sldMk cId="3355581132" sldId="313"/>
        </pc:sldMkLst>
      </pc:sldChg>
      <pc:sldChg chg="add del ord">
        <pc:chgData name="Patrick Molligo" userId="3bb0837e-4947-4629-9175-5c7940436ad2" providerId="ADAL" clId="{0B7ED4BE-E245-414F-BCE6-261A7DBD6242}" dt="2023-09-25T17:39:01.812" v="3397" actId="2696"/>
        <pc:sldMkLst>
          <pc:docMk/>
          <pc:sldMk cId="2741951867" sldId="314"/>
        </pc:sldMkLst>
      </pc:sldChg>
      <pc:sldChg chg="add del">
        <pc:chgData name="Patrick Molligo" userId="3bb0837e-4947-4629-9175-5c7940436ad2" providerId="ADAL" clId="{0B7ED4BE-E245-414F-BCE6-261A7DBD6242}" dt="2023-09-25T17:38:28.152" v="3394" actId="2696"/>
        <pc:sldMkLst>
          <pc:docMk/>
          <pc:sldMk cId="4035115368" sldId="315"/>
        </pc:sldMkLst>
      </pc:sldChg>
      <pc:sldMasterChg chg="modSldLayout">
        <pc:chgData name="Patrick Molligo" userId="3bb0837e-4947-4629-9175-5c7940436ad2" providerId="ADAL" clId="{0B7ED4BE-E245-414F-BCE6-261A7DBD6242}" dt="2023-09-25T15:04:28.871" v="3373" actId="20577"/>
        <pc:sldMasterMkLst>
          <pc:docMk/>
          <pc:sldMasterMk cId="2393917226" sldId="2147483660"/>
        </pc:sldMasterMkLst>
        <pc:sldLayoutChg chg="modSp mod">
          <pc:chgData name="Patrick Molligo" userId="3bb0837e-4947-4629-9175-5c7940436ad2" providerId="ADAL" clId="{0B7ED4BE-E245-414F-BCE6-261A7DBD6242}" dt="2023-09-25T15:04:28.871" v="3373" actId="20577"/>
          <pc:sldLayoutMkLst>
            <pc:docMk/>
            <pc:sldMasterMk cId="2393917226" sldId="2147483660"/>
            <pc:sldLayoutMk cId="503975204" sldId="2147483662"/>
          </pc:sldLayoutMkLst>
          <pc:spChg chg="mod">
            <ac:chgData name="Patrick Molligo" userId="3bb0837e-4947-4629-9175-5c7940436ad2" providerId="ADAL" clId="{0B7ED4BE-E245-414F-BCE6-261A7DBD6242}" dt="2023-09-25T03:35:18.378" v="952" actId="20577"/>
            <ac:spMkLst>
              <pc:docMk/>
              <pc:sldMasterMk cId="2393917226" sldId="2147483660"/>
              <pc:sldLayoutMk cId="503975204" sldId="2147483662"/>
              <ac:spMk id="4" creationId="{00000000-0000-0000-0000-000000000000}"/>
            </ac:spMkLst>
          </pc:spChg>
          <pc:spChg chg="mod">
            <ac:chgData name="Patrick Molligo" userId="3bb0837e-4947-4629-9175-5c7940436ad2" providerId="ADAL" clId="{0B7ED4BE-E245-414F-BCE6-261A7DBD6242}" dt="2023-09-25T03:35:42.548" v="997" actId="20577"/>
            <ac:spMkLst>
              <pc:docMk/>
              <pc:sldMasterMk cId="2393917226" sldId="2147483660"/>
              <pc:sldLayoutMk cId="503975204" sldId="2147483662"/>
              <ac:spMk id="5" creationId="{00000000-0000-0000-0000-000000000000}"/>
            </ac:spMkLst>
          </pc:spChg>
          <pc:spChg chg="mod">
            <ac:chgData name="Patrick Molligo" userId="3bb0837e-4947-4629-9175-5c7940436ad2" providerId="ADAL" clId="{0B7ED4BE-E245-414F-BCE6-261A7DBD6242}" dt="2023-09-25T15:04:28.871" v="3373" actId="20577"/>
            <ac:spMkLst>
              <pc:docMk/>
              <pc:sldMasterMk cId="2393917226" sldId="2147483660"/>
              <pc:sldLayoutMk cId="503975204" sldId="2147483662"/>
              <ac:spMk id="6" creationId="{00000000-0000-0000-0000-000000000000}"/>
            </ac:spMkLst>
          </pc:spChg>
        </pc:sldLayoutChg>
      </pc:sldMasterChg>
    </pc:docChg>
  </pc:docChgLst>
  <pc:docChgLst>
    <pc:chgData name="Patrick Molligo" userId="3bb0837e-4947-4629-9175-5c7940436ad2" providerId="ADAL" clId="{4FB18331-B1DE-4B06-8DC5-CF75E8B3655D}"/>
    <pc:docChg chg="undo redo custSel addSld delSld modSld sldOrd modMainMaster">
      <pc:chgData name="Patrick Molligo" userId="3bb0837e-4947-4629-9175-5c7940436ad2" providerId="ADAL" clId="{4FB18331-B1DE-4B06-8DC5-CF75E8B3655D}" dt="2024-02-26T18:07:09.558" v="4198"/>
      <pc:docMkLst>
        <pc:docMk/>
      </pc:docMkLst>
      <pc:sldChg chg="modSp mod">
        <pc:chgData name="Patrick Molligo" userId="3bb0837e-4947-4629-9175-5c7940436ad2" providerId="ADAL" clId="{4FB18331-B1DE-4B06-8DC5-CF75E8B3655D}" dt="2024-02-26T00:56:52.369" v="117"/>
        <pc:sldMkLst>
          <pc:docMk/>
          <pc:sldMk cId="349852564" sldId="256"/>
        </pc:sldMkLst>
        <pc:spChg chg="mod">
          <ac:chgData name="Patrick Molligo" userId="3bb0837e-4947-4629-9175-5c7940436ad2" providerId="ADAL" clId="{4FB18331-B1DE-4B06-8DC5-CF75E8B3655D}" dt="2024-02-26T00:53:56.155" v="69" actId="255"/>
          <ac:spMkLst>
            <pc:docMk/>
            <pc:sldMk cId="349852564" sldId="256"/>
            <ac:spMk id="2" creationId="{76291A4A-1768-368F-629D-944CE894698A}"/>
          </ac:spMkLst>
        </pc:spChg>
        <pc:spChg chg="mod">
          <ac:chgData name="Patrick Molligo" userId="3bb0837e-4947-4629-9175-5c7940436ad2" providerId="ADAL" clId="{4FB18331-B1DE-4B06-8DC5-CF75E8B3655D}" dt="2024-02-26T00:56:52.369" v="117"/>
          <ac:spMkLst>
            <pc:docMk/>
            <pc:sldMk cId="349852564" sldId="256"/>
            <ac:spMk id="3" creationId="{ADC3A071-3C33-E626-4B4F-6C99F181CC81}"/>
          </ac:spMkLst>
        </pc:spChg>
      </pc:sldChg>
      <pc:sldChg chg="modSp add del">
        <pc:chgData name="Patrick Molligo" userId="3bb0837e-4947-4629-9175-5c7940436ad2" providerId="ADAL" clId="{4FB18331-B1DE-4B06-8DC5-CF75E8B3655D}" dt="2024-02-26T02:40:10.849" v="788" actId="47"/>
        <pc:sldMkLst>
          <pc:docMk/>
          <pc:sldMk cId="4113640855" sldId="258"/>
        </pc:sldMkLst>
        <pc:spChg chg="mod">
          <ac:chgData name="Patrick Molligo" userId="3bb0837e-4947-4629-9175-5c7940436ad2" providerId="ADAL" clId="{4FB18331-B1DE-4B06-8DC5-CF75E8B3655D}" dt="2024-02-26T00:56:52.369" v="117"/>
          <ac:spMkLst>
            <pc:docMk/>
            <pc:sldMk cId="4113640855" sldId="258"/>
            <ac:spMk id="4" creationId="{2CC534A6-2F6C-02F2-9530-7D16B15953EC}"/>
          </ac:spMkLst>
        </pc:spChg>
      </pc:sldChg>
      <pc:sldChg chg="delSp modSp mod ord">
        <pc:chgData name="Patrick Molligo" userId="3bb0837e-4947-4629-9175-5c7940436ad2" providerId="ADAL" clId="{4FB18331-B1DE-4B06-8DC5-CF75E8B3655D}" dt="2024-02-26T04:10:19.467" v="1174"/>
        <pc:sldMkLst>
          <pc:docMk/>
          <pc:sldMk cId="3482449966" sldId="260"/>
        </pc:sldMkLst>
        <pc:spChg chg="mod">
          <ac:chgData name="Patrick Molligo" userId="3bb0837e-4947-4629-9175-5c7940436ad2" providerId="ADAL" clId="{4FB18331-B1DE-4B06-8DC5-CF75E8B3655D}" dt="2024-02-26T00:56:07.014" v="115"/>
          <ac:spMkLst>
            <pc:docMk/>
            <pc:sldMk cId="3482449966" sldId="260"/>
            <ac:spMk id="3" creationId="{24247718-2F78-DC80-BD28-BBAFF7525A08}"/>
          </ac:spMkLst>
        </pc:spChg>
        <pc:spChg chg="del mod">
          <ac:chgData name="Patrick Molligo" userId="3bb0837e-4947-4629-9175-5c7940436ad2" providerId="ADAL" clId="{4FB18331-B1DE-4B06-8DC5-CF75E8B3655D}" dt="2024-02-26T00:59:57.714" v="135" actId="478"/>
          <ac:spMkLst>
            <pc:docMk/>
            <pc:sldMk cId="3482449966" sldId="260"/>
            <ac:spMk id="4" creationId="{4F378846-F53A-92CC-D3D8-27A0DB4AA304}"/>
          </ac:spMkLst>
        </pc:spChg>
        <pc:spChg chg="mod">
          <ac:chgData name="Patrick Molligo" userId="3bb0837e-4947-4629-9175-5c7940436ad2" providerId="ADAL" clId="{4FB18331-B1DE-4B06-8DC5-CF75E8B3655D}" dt="2024-02-26T00:56:52.369" v="117"/>
          <ac:spMkLst>
            <pc:docMk/>
            <pc:sldMk cId="3482449966" sldId="260"/>
            <ac:spMk id="6" creationId="{74C1A85C-05E4-788A-88B5-71EFC710BF20}"/>
          </ac:spMkLst>
        </pc:spChg>
      </pc:sldChg>
      <pc:sldChg chg="del">
        <pc:chgData name="Patrick Molligo" userId="3bb0837e-4947-4629-9175-5c7940436ad2" providerId="ADAL" clId="{4FB18331-B1DE-4B06-8DC5-CF75E8B3655D}" dt="2024-02-20T23:23:23.742" v="1" actId="47"/>
        <pc:sldMkLst>
          <pc:docMk/>
          <pc:sldMk cId="1837072187" sldId="263"/>
        </pc:sldMkLst>
      </pc:sldChg>
      <pc:sldChg chg="addSp modSp mod ord">
        <pc:chgData name="Patrick Molligo" userId="3bb0837e-4947-4629-9175-5c7940436ad2" providerId="ADAL" clId="{4FB18331-B1DE-4B06-8DC5-CF75E8B3655D}" dt="2024-02-26T18:06:53.195" v="4196"/>
        <pc:sldMkLst>
          <pc:docMk/>
          <pc:sldMk cId="919009066" sldId="264"/>
        </pc:sldMkLst>
        <pc:spChg chg="mod">
          <ac:chgData name="Patrick Molligo" userId="3bb0837e-4947-4629-9175-5c7940436ad2" providerId="ADAL" clId="{4FB18331-B1DE-4B06-8DC5-CF75E8B3655D}" dt="2024-02-26T00:56:07.014" v="115"/>
          <ac:spMkLst>
            <pc:docMk/>
            <pc:sldMk cId="919009066" sldId="264"/>
            <ac:spMk id="3" creationId="{A48869F4-7283-DC75-5BC1-3B8DF1CB5256}"/>
          </ac:spMkLst>
        </pc:spChg>
        <pc:spChg chg="mod">
          <ac:chgData name="Patrick Molligo" userId="3bb0837e-4947-4629-9175-5c7940436ad2" providerId="ADAL" clId="{4FB18331-B1DE-4B06-8DC5-CF75E8B3655D}" dt="2024-02-26T18:06:53.195" v="4196"/>
          <ac:spMkLst>
            <pc:docMk/>
            <pc:sldMk cId="919009066" sldId="264"/>
            <ac:spMk id="4" creationId="{81421A02-5903-5E35-7E90-7FDC34FE9551}"/>
          </ac:spMkLst>
        </pc:spChg>
        <pc:spChg chg="add mod">
          <ac:chgData name="Patrick Molligo" userId="3bb0837e-4947-4629-9175-5c7940436ad2" providerId="ADAL" clId="{4FB18331-B1DE-4B06-8DC5-CF75E8B3655D}" dt="2024-02-26T04:13:25.741" v="1204"/>
          <ac:spMkLst>
            <pc:docMk/>
            <pc:sldMk cId="919009066" sldId="264"/>
            <ac:spMk id="5" creationId="{3DA91AD0-8F2D-0809-3BA4-4B152010FE25}"/>
          </ac:spMkLst>
        </pc:spChg>
        <pc:spChg chg="mod">
          <ac:chgData name="Patrick Molligo" userId="3bb0837e-4947-4629-9175-5c7940436ad2" providerId="ADAL" clId="{4FB18331-B1DE-4B06-8DC5-CF75E8B3655D}" dt="2024-02-26T00:56:52.369" v="117"/>
          <ac:spMkLst>
            <pc:docMk/>
            <pc:sldMk cId="919009066" sldId="264"/>
            <ac:spMk id="8" creationId="{4B2A35B1-5E7E-573A-E9A4-3CCF24CD160D}"/>
          </ac:spMkLst>
        </pc:spChg>
      </pc:sldChg>
      <pc:sldChg chg="delSp modSp del mod">
        <pc:chgData name="Patrick Molligo" userId="3bb0837e-4947-4629-9175-5c7940436ad2" providerId="ADAL" clId="{4FB18331-B1DE-4B06-8DC5-CF75E8B3655D}" dt="2024-02-26T04:09:58.591" v="1171" actId="47"/>
        <pc:sldMkLst>
          <pc:docMk/>
          <pc:sldMk cId="2362260247" sldId="270"/>
        </pc:sldMkLst>
        <pc:spChg chg="mod">
          <ac:chgData name="Patrick Molligo" userId="3bb0837e-4947-4629-9175-5c7940436ad2" providerId="ADAL" clId="{4FB18331-B1DE-4B06-8DC5-CF75E8B3655D}" dt="2024-02-26T00:56:07.014" v="115"/>
          <ac:spMkLst>
            <pc:docMk/>
            <pc:sldMk cId="2362260247" sldId="270"/>
            <ac:spMk id="4" creationId="{44F8FACE-5BAE-FAE6-6B86-E9380D19652F}"/>
          </ac:spMkLst>
        </pc:spChg>
        <pc:spChg chg="del">
          <ac:chgData name="Patrick Molligo" userId="3bb0837e-4947-4629-9175-5c7940436ad2" providerId="ADAL" clId="{4FB18331-B1DE-4B06-8DC5-CF75E8B3655D}" dt="2024-02-26T00:59:55.262" v="132" actId="478"/>
          <ac:spMkLst>
            <pc:docMk/>
            <pc:sldMk cId="2362260247" sldId="270"/>
            <ac:spMk id="5" creationId="{D0F6E550-C5CC-F86D-130A-677C12FE7B0D}"/>
          </ac:spMkLst>
        </pc:spChg>
        <pc:spChg chg="mod">
          <ac:chgData name="Patrick Molligo" userId="3bb0837e-4947-4629-9175-5c7940436ad2" providerId="ADAL" clId="{4FB18331-B1DE-4B06-8DC5-CF75E8B3655D}" dt="2024-02-26T00:56:52.369" v="117"/>
          <ac:spMkLst>
            <pc:docMk/>
            <pc:sldMk cId="2362260247" sldId="270"/>
            <ac:spMk id="8" creationId="{5A79DD68-D79E-8D0B-7A86-981EB3E7B94F}"/>
          </ac:spMkLst>
        </pc:spChg>
      </pc:sldChg>
      <pc:sldChg chg="del">
        <pc:chgData name="Patrick Molligo" userId="3bb0837e-4947-4629-9175-5c7940436ad2" providerId="ADAL" clId="{4FB18331-B1DE-4B06-8DC5-CF75E8B3655D}" dt="2024-02-20T23:24:45.512" v="8" actId="47"/>
        <pc:sldMkLst>
          <pc:docMk/>
          <pc:sldMk cId="1548654247" sldId="271"/>
        </pc:sldMkLst>
      </pc:sldChg>
      <pc:sldChg chg="addSp delSp modSp mod">
        <pc:chgData name="Patrick Molligo" userId="3bb0837e-4947-4629-9175-5c7940436ad2" providerId="ADAL" clId="{4FB18331-B1DE-4B06-8DC5-CF75E8B3655D}" dt="2024-02-26T07:40:36.114" v="3016" actId="478"/>
        <pc:sldMkLst>
          <pc:docMk/>
          <pc:sldMk cId="4024366054" sldId="272"/>
        </pc:sldMkLst>
        <pc:spChg chg="del">
          <ac:chgData name="Patrick Molligo" userId="3bb0837e-4947-4629-9175-5c7940436ad2" providerId="ADAL" clId="{4FB18331-B1DE-4B06-8DC5-CF75E8B3655D}" dt="2024-02-26T00:58:07.829" v="120" actId="478"/>
          <ac:spMkLst>
            <pc:docMk/>
            <pc:sldMk cId="4024366054" sldId="272"/>
            <ac:spMk id="2" creationId="{4C279215-B28C-8052-16E0-2B29151A6635}"/>
          </ac:spMkLst>
        </pc:spChg>
        <pc:spChg chg="del mod">
          <ac:chgData name="Patrick Molligo" userId="3bb0837e-4947-4629-9175-5c7940436ad2" providerId="ADAL" clId="{4FB18331-B1DE-4B06-8DC5-CF75E8B3655D}" dt="2024-02-26T00:58:07.829" v="120" actId="478"/>
          <ac:spMkLst>
            <pc:docMk/>
            <pc:sldMk cId="4024366054" sldId="272"/>
            <ac:spMk id="3" creationId="{BE9077F6-AF9C-8B97-3F84-4F39769ABF7B}"/>
          </ac:spMkLst>
        </pc:spChg>
        <pc:spChg chg="add mod">
          <ac:chgData name="Patrick Molligo" userId="3bb0837e-4947-4629-9175-5c7940436ad2" providerId="ADAL" clId="{4FB18331-B1DE-4B06-8DC5-CF75E8B3655D}" dt="2024-02-26T00:58:06.886" v="119"/>
          <ac:spMkLst>
            <pc:docMk/>
            <pc:sldMk cId="4024366054" sldId="272"/>
            <ac:spMk id="5" creationId="{D4F11295-3456-FE0E-12A8-C72A4007F58D}"/>
          </ac:spMkLst>
        </pc:spChg>
        <pc:spChg chg="add mod">
          <ac:chgData name="Patrick Molligo" userId="3bb0837e-4947-4629-9175-5c7940436ad2" providerId="ADAL" clId="{4FB18331-B1DE-4B06-8DC5-CF75E8B3655D}" dt="2024-02-26T00:58:06.886" v="119"/>
          <ac:spMkLst>
            <pc:docMk/>
            <pc:sldMk cId="4024366054" sldId="272"/>
            <ac:spMk id="6" creationId="{22F426C6-80AD-35EF-A6EE-EC307E0A8778}"/>
          </ac:spMkLst>
        </pc:spChg>
        <pc:spChg chg="del mod">
          <ac:chgData name="Patrick Molligo" userId="3bb0837e-4947-4629-9175-5c7940436ad2" providerId="ADAL" clId="{4FB18331-B1DE-4B06-8DC5-CF75E8B3655D}" dt="2024-02-26T00:58:07.829" v="120" actId="478"/>
          <ac:spMkLst>
            <pc:docMk/>
            <pc:sldMk cId="4024366054" sldId="272"/>
            <ac:spMk id="7" creationId="{3E49299C-A256-87D4-5D9B-B6022F8063EA}"/>
          </ac:spMkLst>
        </pc:spChg>
        <pc:spChg chg="add mod">
          <ac:chgData name="Patrick Molligo" userId="3bb0837e-4947-4629-9175-5c7940436ad2" providerId="ADAL" clId="{4FB18331-B1DE-4B06-8DC5-CF75E8B3655D}" dt="2024-02-26T00:58:06.886" v="119"/>
          <ac:spMkLst>
            <pc:docMk/>
            <pc:sldMk cId="4024366054" sldId="272"/>
            <ac:spMk id="8" creationId="{C929153B-EA7A-2B60-5BF9-2ADB9CA0184B}"/>
          </ac:spMkLst>
        </pc:spChg>
        <pc:spChg chg="add mod">
          <ac:chgData name="Patrick Molligo" userId="3bb0837e-4947-4629-9175-5c7940436ad2" providerId="ADAL" clId="{4FB18331-B1DE-4B06-8DC5-CF75E8B3655D}" dt="2024-02-26T00:59:29.434" v="129" actId="255"/>
          <ac:spMkLst>
            <pc:docMk/>
            <pc:sldMk cId="4024366054" sldId="272"/>
            <ac:spMk id="9" creationId="{E250F214-72C8-D852-1436-E06F467E948E}"/>
          </ac:spMkLst>
        </pc:spChg>
        <pc:spChg chg="add mod">
          <ac:chgData name="Patrick Molligo" userId="3bb0837e-4947-4629-9175-5c7940436ad2" providerId="ADAL" clId="{4FB18331-B1DE-4B06-8DC5-CF75E8B3655D}" dt="2024-02-26T00:59:29.434" v="129" actId="255"/>
          <ac:spMkLst>
            <pc:docMk/>
            <pc:sldMk cId="4024366054" sldId="272"/>
            <ac:spMk id="10" creationId="{589124E1-24E0-D262-8CEB-37E9A3DF3359}"/>
          </ac:spMkLst>
        </pc:spChg>
        <pc:spChg chg="add del mod">
          <ac:chgData name="Patrick Molligo" userId="3bb0837e-4947-4629-9175-5c7940436ad2" providerId="ADAL" clId="{4FB18331-B1DE-4B06-8DC5-CF75E8B3655D}" dt="2024-02-26T07:40:36.114" v="3016" actId="478"/>
          <ac:spMkLst>
            <pc:docMk/>
            <pc:sldMk cId="4024366054" sldId="272"/>
            <ac:spMk id="11" creationId="{581008AE-E8BB-F47B-F061-40B7A94D221B}"/>
          </ac:spMkLst>
        </pc:spChg>
      </pc:sldChg>
      <pc:sldChg chg="modSp ord">
        <pc:chgData name="Patrick Molligo" userId="3bb0837e-4947-4629-9175-5c7940436ad2" providerId="ADAL" clId="{4FB18331-B1DE-4B06-8DC5-CF75E8B3655D}" dt="2024-02-26T18:06:53.195" v="4196"/>
        <pc:sldMkLst>
          <pc:docMk/>
          <pc:sldMk cId="2072711432" sldId="282"/>
        </pc:sldMkLst>
        <pc:spChg chg="mod">
          <ac:chgData name="Patrick Molligo" userId="3bb0837e-4947-4629-9175-5c7940436ad2" providerId="ADAL" clId="{4FB18331-B1DE-4B06-8DC5-CF75E8B3655D}" dt="2024-02-26T00:56:07.014" v="115"/>
          <ac:spMkLst>
            <pc:docMk/>
            <pc:sldMk cId="2072711432" sldId="282"/>
            <ac:spMk id="3" creationId="{A7D92D6D-D543-1A53-2C9B-8E966D381446}"/>
          </ac:spMkLst>
        </pc:spChg>
        <pc:spChg chg="mod">
          <ac:chgData name="Patrick Molligo" userId="3bb0837e-4947-4629-9175-5c7940436ad2" providerId="ADAL" clId="{4FB18331-B1DE-4B06-8DC5-CF75E8B3655D}" dt="2024-02-26T18:06:53.195" v="4196"/>
          <ac:spMkLst>
            <pc:docMk/>
            <pc:sldMk cId="2072711432" sldId="282"/>
            <ac:spMk id="4" creationId="{8B4B465C-3007-050D-3A4C-AEAEAEAF0484}"/>
          </ac:spMkLst>
        </pc:spChg>
        <pc:spChg chg="mod">
          <ac:chgData name="Patrick Molligo" userId="3bb0837e-4947-4629-9175-5c7940436ad2" providerId="ADAL" clId="{4FB18331-B1DE-4B06-8DC5-CF75E8B3655D}" dt="2024-02-26T00:56:52.369" v="117"/>
          <ac:spMkLst>
            <pc:docMk/>
            <pc:sldMk cId="2072711432" sldId="282"/>
            <ac:spMk id="10" creationId="{BBDAEFF6-AE33-78C3-E402-78D372309069}"/>
          </ac:spMkLst>
        </pc:spChg>
      </pc:sldChg>
      <pc:sldChg chg="delSp modSp mod ord">
        <pc:chgData name="Patrick Molligo" userId="3bb0837e-4947-4629-9175-5c7940436ad2" providerId="ADAL" clId="{4FB18331-B1DE-4B06-8DC5-CF75E8B3655D}" dt="2024-02-26T04:14:26.141" v="1210"/>
        <pc:sldMkLst>
          <pc:docMk/>
          <pc:sldMk cId="1379143662" sldId="283"/>
        </pc:sldMkLst>
        <pc:spChg chg="mod">
          <ac:chgData name="Patrick Molligo" userId="3bb0837e-4947-4629-9175-5c7940436ad2" providerId="ADAL" clId="{4FB18331-B1DE-4B06-8DC5-CF75E8B3655D}" dt="2024-02-26T04:14:26.141" v="1210"/>
          <ac:spMkLst>
            <pc:docMk/>
            <pc:sldMk cId="1379143662" sldId="283"/>
            <ac:spMk id="5" creationId="{CB3C3E8A-E761-5239-28F9-52F0D3C5B181}"/>
          </ac:spMkLst>
        </pc:spChg>
        <pc:spChg chg="del">
          <ac:chgData name="Patrick Molligo" userId="3bb0837e-4947-4629-9175-5c7940436ad2" providerId="ADAL" clId="{4FB18331-B1DE-4B06-8DC5-CF75E8B3655D}" dt="2024-02-26T01:00:02.630" v="138" actId="478"/>
          <ac:spMkLst>
            <pc:docMk/>
            <pc:sldMk cId="1379143662" sldId="283"/>
            <ac:spMk id="6" creationId="{41916795-4024-F79D-C055-2EC7D4969E02}"/>
          </ac:spMkLst>
        </pc:spChg>
        <pc:spChg chg="mod">
          <ac:chgData name="Patrick Molligo" userId="3bb0837e-4947-4629-9175-5c7940436ad2" providerId="ADAL" clId="{4FB18331-B1DE-4B06-8DC5-CF75E8B3655D}" dt="2024-02-26T00:56:52.369" v="117"/>
          <ac:spMkLst>
            <pc:docMk/>
            <pc:sldMk cId="1379143662" sldId="283"/>
            <ac:spMk id="8" creationId="{C44124F8-80C3-2D8D-FD42-2F1B0CCFCD25}"/>
          </ac:spMkLst>
        </pc:spChg>
        <pc:spChg chg="mod">
          <ac:chgData name="Patrick Molligo" userId="3bb0837e-4947-4629-9175-5c7940436ad2" providerId="ADAL" clId="{4FB18331-B1DE-4B06-8DC5-CF75E8B3655D}" dt="2024-02-26T00:56:07.014" v="115"/>
          <ac:spMkLst>
            <pc:docMk/>
            <pc:sldMk cId="1379143662" sldId="283"/>
            <ac:spMk id="9" creationId="{27257F91-CCF5-254E-E91B-980E1896A5FC}"/>
          </ac:spMkLst>
        </pc:spChg>
      </pc:sldChg>
      <pc:sldChg chg="delSp modSp mod ord">
        <pc:chgData name="Patrick Molligo" userId="3bb0837e-4947-4629-9175-5c7940436ad2" providerId="ADAL" clId="{4FB18331-B1DE-4B06-8DC5-CF75E8B3655D}" dt="2024-02-26T04:14:34.393" v="1211"/>
        <pc:sldMkLst>
          <pc:docMk/>
          <pc:sldMk cId="1111698594" sldId="284"/>
        </pc:sldMkLst>
        <pc:spChg chg="mod">
          <ac:chgData name="Patrick Molligo" userId="3bb0837e-4947-4629-9175-5c7940436ad2" providerId="ADAL" clId="{4FB18331-B1DE-4B06-8DC5-CF75E8B3655D}" dt="2024-02-26T00:56:07.014" v="115"/>
          <ac:spMkLst>
            <pc:docMk/>
            <pc:sldMk cId="1111698594" sldId="284"/>
            <ac:spMk id="4" creationId="{5F8F08F1-A028-9C3D-FA0D-58427BC0F4DD}"/>
          </ac:spMkLst>
        </pc:spChg>
        <pc:spChg chg="mod">
          <ac:chgData name="Patrick Molligo" userId="3bb0837e-4947-4629-9175-5c7940436ad2" providerId="ADAL" clId="{4FB18331-B1DE-4B06-8DC5-CF75E8B3655D}" dt="2024-02-26T04:14:34.393" v="1211"/>
          <ac:spMkLst>
            <pc:docMk/>
            <pc:sldMk cId="1111698594" sldId="284"/>
            <ac:spMk id="5" creationId="{669EFBBB-2A8E-0249-9ACE-F5435E6FB262}"/>
          </ac:spMkLst>
        </pc:spChg>
        <pc:spChg chg="del">
          <ac:chgData name="Patrick Molligo" userId="3bb0837e-4947-4629-9175-5c7940436ad2" providerId="ADAL" clId="{4FB18331-B1DE-4B06-8DC5-CF75E8B3655D}" dt="2024-02-26T01:00:03.468" v="139" actId="478"/>
          <ac:spMkLst>
            <pc:docMk/>
            <pc:sldMk cId="1111698594" sldId="284"/>
            <ac:spMk id="6" creationId="{63EC88B5-89E6-7DC2-06A8-BA979820CD7D}"/>
          </ac:spMkLst>
        </pc:spChg>
        <pc:spChg chg="mod">
          <ac:chgData name="Patrick Molligo" userId="3bb0837e-4947-4629-9175-5c7940436ad2" providerId="ADAL" clId="{4FB18331-B1DE-4B06-8DC5-CF75E8B3655D}" dt="2024-02-26T00:56:52.369" v="117"/>
          <ac:spMkLst>
            <pc:docMk/>
            <pc:sldMk cId="1111698594" sldId="284"/>
            <ac:spMk id="8" creationId="{6A6C212D-12AF-0EE0-BD3B-8FA2B70F5D1E}"/>
          </ac:spMkLst>
        </pc:spChg>
      </pc:sldChg>
      <pc:sldChg chg="modSp del modAnim">
        <pc:chgData name="Patrick Molligo" userId="3bb0837e-4947-4629-9175-5c7940436ad2" providerId="ADAL" clId="{4FB18331-B1DE-4B06-8DC5-CF75E8B3655D}" dt="2024-02-26T01:02:10.981" v="142" actId="47"/>
        <pc:sldMkLst>
          <pc:docMk/>
          <pc:sldMk cId="2320125099" sldId="286"/>
        </pc:sldMkLst>
        <pc:spChg chg="mod">
          <ac:chgData name="Patrick Molligo" userId="3bb0837e-4947-4629-9175-5c7940436ad2" providerId="ADAL" clId="{4FB18331-B1DE-4B06-8DC5-CF75E8B3655D}" dt="2024-02-26T01:02:07.258" v="141" actId="6549"/>
          <ac:spMkLst>
            <pc:docMk/>
            <pc:sldMk cId="2320125099" sldId="286"/>
            <ac:spMk id="5" creationId="{D1154104-F6E1-F207-250F-D26B5AC35FD1}"/>
          </ac:spMkLst>
        </pc:spChg>
        <pc:spChg chg="mod">
          <ac:chgData name="Patrick Molligo" userId="3bb0837e-4947-4629-9175-5c7940436ad2" providerId="ADAL" clId="{4FB18331-B1DE-4B06-8DC5-CF75E8B3655D}" dt="2024-02-26T00:56:07.014" v="115"/>
          <ac:spMkLst>
            <pc:docMk/>
            <pc:sldMk cId="2320125099" sldId="286"/>
            <ac:spMk id="8" creationId="{E75A1ADC-2DF0-4AD4-B9EC-2FA6C6063A00}"/>
          </ac:spMkLst>
        </pc:spChg>
        <pc:spChg chg="mod">
          <ac:chgData name="Patrick Molligo" userId="3bb0837e-4947-4629-9175-5c7940436ad2" providerId="ADAL" clId="{4FB18331-B1DE-4B06-8DC5-CF75E8B3655D}" dt="2024-02-26T00:56:52.369" v="117"/>
          <ac:spMkLst>
            <pc:docMk/>
            <pc:sldMk cId="2320125099" sldId="286"/>
            <ac:spMk id="9" creationId="{DD55FC57-D318-00FD-7739-03B0A428C261}"/>
          </ac:spMkLst>
        </pc:spChg>
      </pc:sldChg>
      <pc:sldChg chg="delSp modSp mod ord">
        <pc:chgData name="Patrick Molligo" userId="3bb0837e-4947-4629-9175-5c7940436ad2" providerId="ADAL" clId="{4FB18331-B1DE-4B06-8DC5-CF75E8B3655D}" dt="2024-02-26T01:00:01.586" v="137" actId="478"/>
        <pc:sldMkLst>
          <pc:docMk/>
          <pc:sldMk cId="2203537074" sldId="287"/>
        </pc:sldMkLst>
        <pc:spChg chg="del">
          <ac:chgData name="Patrick Molligo" userId="3bb0837e-4947-4629-9175-5c7940436ad2" providerId="ADAL" clId="{4FB18331-B1DE-4B06-8DC5-CF75E8B3655D}" dt="2024-02-26T01:00:01.586" v="137" actId="478"/>
          <ac:spMkLst>
            <pc:docMk/>
            <pc:sldMk cId="2203537074" sldId="287"/>
            <ac:spMk id="3" creationId="{FBE701F3-E17A-2323-E30C-FA20984EA8F0}"/>
          </ac:spMkLst>
        </pc:spChg>
        <pc:spChg chg="mod">
          <ac:chgData name="Patrick Molligo" userId="3bb0837e-4947-4629-9175-5c7940436ad2" providerId="ADAL" clId="{4FB18331-B1DE-4B06-8DC5-CF75E8B3655D}" dt="2024-02-26T00:56:52.369" v="117"/>
          <ac:spMkLst>
            <pc:docMk/>
            <pc:sldMk cId="2203537074" sldId="287"/>
            <ac:spMk id="5" creationId="{D24E44A0-C613-558A-E917-2BAB1355FBB6}"/>
          </ac:spMkLst>
        </pc:spChg>
        <pc:spChg chg="mod">
          <ac:chgData name="Patrick Molligo" userId="3bb0837e-4947-4629-9175-5c7940436ad2" providerId="ADAL" clId="{4FB18331-B1DE-4B06-8DC5-CF75E8B3655D}" dt="2024-02-26T00:56:07.014" v="115"/>
          <ac:spMkLst>
            <pc:docMk/>
            <pc:sldMk cId="2203537074" sldId="287"/>
            <ac:spMk id="8" creationId="{2936146D-6807-07B1-9081-C3A5AF4A95A1}"/>
          </ac:spMkLst>
        </pc:spChg>
      </pc:sldChg>
      <pc:sldChg chg="addSp delSp modSp del mod">
        <pc:chgData name="Patrick Molligo" userId="3bb0837e-4947-4629-9175-5c7940436ad2" providerId="ADAL" clId="{4FB18331-B1DE-4B06-8DC5-CF75E8B3655D}" dt="2024-02-26T04:10:14.817" v="1172" actId="47"/>
        <pc:sldMkLst>
          <pc:docMk/>
          <pc:sldMk cId="3090928752" sldId="288"/>
        </pc:sldMkLst>
        <pc:spChg chg="mod">
          <ac:chgData name="Patrick Molligo" userId="3bb0837e-4947-4629-9175-5c7940436ad2" providerId="ADAL" clId="{4FB18331-B1DE-4B06-8DC5-CF75E8B3655D}" dt="2024-02-26T00:56:07.014" v="115"/>
          <ac:spMkLst>
            <pc:docMk/>
            <pc:sldMk cId="3090928752" sldId="288"/>
            <ac:spMk id="3" creationId="{E43E046F-9FFC-AFD0-8AED-CD68255E30E3}"/>
          </ac:spMkLst>
        </pc:spChg>
        <pc:spChg chg="add del">
          <ac:chgData name="Patrick Molligo" userId="3bb0837e-4947-4629-9175-5c7940436ad2" providerId="ADAL" clId="{4FB18331-B1DE-4B06-8DC5-CF75E8B3655D}" dt="2024-02-20T23:35:37.707" v="16" actId="478"/>
          <ac:spMkLst>
            <pc:docMk/>
            <pc:sldMk cId="3090928752" sldId="288"/>
            <ac:spMk id="4" creationId="{96E1B33B-F9B9-7B48-D385-6802078FEFA2}"/>
          </ac:spMkLst>
        </pc:spChg>
        <pc:spChg chg="del">
          <ac:chgData name="Patrick Molligo" userId="3bb0837e-4947-4629-9175-5c7940436ad2" providerId="ADAL" clId="{4FB18331-B1DE-4B06-8DC5-CF75E8B3655D}" dt="2024-02-26T00:59:56.230" v="133" actId="478"/>
          <ac:spMkLst>
            <pc:docMk/>
            <pc:sldMk cId="3090928752" sldId="288"/>
            <ac:spMk id="6" creationId="{E02B4F68-99B3-F26C-D76E-D84E077EFC63}"/>
          </ac:spMkLst>
        </pc:spChg>
        <pc:spChg chg="mod">
          <ac:chgData name="Patrick Molligo" userId="3bb0837e-4947-4629-9175-5c7940436ad2" providerId="ADAL" clId="{4FB18331-B1DE-4B06-8DC5-CF75E8B3655D}" dt="2024-02-20T23:35:36.977" v="14" actId="1076"/>
          <ac:spMkLst>
            <pc:docMk/>
            <pc:sldMk cId="3090928752" sldId="288"/>
            <ac:spMk id="7" creationId="{8F75D824-4866-146D-0D26-6AAA735718EC}"/>
          </ac:spMkLst>
        </pc:spChg>
        <pc:spChg chg="add del">
          <ac:chgData name="Patrick Molligo" userId="3bb0837e-4947-4629-9175-5c7940436ad2" providerId="ADAL" clId="{4FB18331-B1DE-4B06-8DC5-CF75E8B3655D}" dt="2024-02-20T23:35:37.313" v="15" actId="478"/>
          <ac:spMkLst>
            <pc:docMk/>
            <pc:sldMk cId="3090928752" sldId="288"/>
            <ac:spMk id="9" creationId="{9B80F0E8-2E41-B51A-A5C1-0558DA7328CB}"/>
          </ac:spMkLst>
        </pc:spChg>
        <pc:spChg chg="mod">
          <ac:chgData name="Patrick Molligo" userId="3bb0837e-4947-4629-9175-5c7940436ad2" providerId="ADAL" clId="{4FB18331-B1DE-4B06-8DC5-CF75E8B3655D}" dt="2024-02-26T00:56:52.369" v="117"/>
          <ac:spMkLst>
            <pc:docMk/>
            <pc:sldMk cId="3090928752" sldId="288"/>
            <ac:spMk id="11" creationId="{90171D2A-BE14-7A39-7DB0-7ACBFE932CC6}"/>
          </ac:spMkLst>
        </pc:spChg>
        <pc:graphicFrameChg chg="mod">
          <ac:chgData name="Patrick Molligo" userId="3bb0837e-4947-4629-9175-5c7940436ad2" providerId="ADAL" clId="{4FB18331-B1DE-4B06-8DC5-CF75E8B3655D}" dt="2024-02-20T23:35:36.977" v="14" actId="1076"/>
          <ac:graphicFrameMkLst>
            <pc:docMk/>
            <pc:sldMk cId="3090928752" sldId="288"/>
            <ac:graphicFrameMk id="5" creationId="{84F5264A-B2EE-4F07-9563-9811EC55132E}"/>
          </ac:graphicFrameMkLst>
        </pc:graphicFrameChg>
      </pc:sldChg>
      <pc:sldChg chg="delSp modSp mod">
        <pc:chgData name="Patrick Molligo" userId="3bb0837e-4947-4629-9175-5c7940436ad2" providerId="ADAL" clId="{4FB18331-B1DE-4B06-8DC5-CF75E8B3655D}" dt="2024-02-26T00:59:59.628" v="136" actId="478"/>
        <pc:sldMkLst>
          <pc:docMk/>
          <pc:sldMk cId="1260127125" sldId="289"/>
        </pc:sldMkLst>
        <pc:spChg chg="mod">
          <ac:chgData name="Patrick Molligo" userId="3bb0837e-4947-4629-9175-5c7940436ad2" providerId="ADAL" clId="{4FB18331-B1DE-4B06-8DC5-CF75E8B3655D}" dt="2024-02-20T23:36:53.310" v="64" actId="20577"/>
          <ac:spMkLst>
            <pc:docMk/>
            <pc:sldMk cId="1260127125" sldId="289"/>
            <ac:spMk id="2" creationId="{D68D6FDD-1CC5-9F62-CBB5-B58144944498}"/>
          </ac:spMkLst>
        </pc:spChg>
        <pc:spChg chg="del">
          <ac:chgData name="Patrick Molligo" userId="3bb0837e-4947-4629-9175-5c7940436ad2" providerId="ADAL" clId="{4FB18331-B1DE-4B06-8DC5-CF75E8B3655D}" dt="2024-02-26T00:59:59.628" v="136" actId="478"/>
          <ac:spMkLst>
            <pc:docMk/>
            <pc:sldMk cId="1260127125" sldId="289"/>
            <ac:spMk id="5" creationId="{65CA775B-C451-E32C-AE0D-79D21B687C3A}"/>
          </ac:spMkLst>
        </pc:spChg>
        <pc:spChg chg="mod">
          <ac:chgData name="Patrick Molligo" userId="3bb0837e-4947-4629-9175-5c7940436ad2" providerId="ADAL" clId="{4FB18331-B1DE-4B06-8DC5-CF75E8B3655D}" dt="2024-02-26T00:56:52.369" v="117"/>
          <ac:spMkLst>
            <pc:docMk/>
            <pc:sldMk cId="1260127125" sldId="289"/>
            <ac:spMk id="7" creationId="{642B0925-FC19-4130-2749-E890714922C8}"/>
          </ac:spMkLst>
        </pc:spChg>
        <pc:spChg chg="mod">
          <ac:chgData name="Patrick Molligo" userId="3bb0837e-4947-4629-9175-5c7940436ad2" providerId="ADAL" clId="{4FB18331-B1DE-4B06-8DC5-CF75E8B3655D}" dt="2024-02-26T00:56:07.014" v="115"/>
          <ac:spMkLst>
            <pc:docMk/>
            <pc:sldMk cId="1260127125" sldId="289"/>
            <ac:spMk id="8" creationId="{45C0845E-5567-B8E5-9C56-1D5056645A3A}"/>
          </ac:spMkLst>
        </pc:spChg>
      </pc:sldChg>
      <pc:sldChg chg="modSp ord">
        <pc:chgData name="Patrick Molligo" userId="3bb0837e-4947-4629-9175-5c7940436ad2" providerId="ADAL" clId="{4FB18331-B1DE-4B06-8DC5-CF75E8B3655D}" dt="2024-02-26T18:06:53.195" v="4196"/>
        <pc:sldMkLst>
          <pc:docMk/>
          <pc:sldMk cId="1845926199" sldId="290"/>
        </pc:sldMkLst>
        <pc:spChg chg="mod">
          <ac:chgData name="Patrick Molligo" userId="3bb0837e-4947-4629-9175-5c7940436ad2" providerId="ADAL" clId="{4FB18331-B1DE-4B06-8DC5-CF75E8B3655D}" dt="2024-02-26T00:56:07.014" v="115"/>
          <ac:spMkLst>
            <pc:docMk/>
            <pc:sldMk cId="1845926199" sldId="290"/>
            <ac:spMk id="3" creationId="{F4CD64D7-587C-B203-E4F3-AC976F04F29C}"/>
          </ac:spMkLst>
        </pc:spChg>
        <pc:spChg chg="mod">
          <ac:chgData name="Patrick Molligo" userId="3bb0837e-4947-4629-9175-5c7940436ad2" providerId="ADAL" clId="{4FB18331-B1DE-4B06-8DC5-CF75E8B3655D}" dt="2024-02-26T18:06:53.195" v="4196"/>
          <ac:spMkLst>
            <pc:docMk/>
            <pc:sldMk cId="1845926199" sldId="290"/>
            <ac:spMk id="4" creationId="{AEA78069-F4BE-764A-B5AF-0CF46A2CE1FD}"/>
          </ac:spMkLst>
        </pc:spChg>
        <pc:spChg chg="mod">
          <ac:chgData name="Patrick Molligo" userId="3bb0837e-4947-4629-9175-5c7940436ad2" providerId="ADAL" clId="{4FB18331-B1DE-4B06-8DC5-CF75E8B3655D}" dt="2024-02-26T00:56:52.369" v="117"/>
          <ac:spMkLst>
            <pc:docMk/>
            <pc:sldMk cId="1845926199" sldId="290"/>
            <ac:spMk id="5" creationId="{61B12936-B6F3-9F32-22B8-22155642F53A}"/>
          </ac:spMkLst>
        </pc:spChg>
      </pc:sldChg>
      <pc:sldChg chg="delSp modSp mod ord">
        <pc:chgData name="Patrick Molligo" userId="3bb0837e-4947-4629-9175-5c7940436ad2" providerId="ADAL" clId="{4FB18331-B1DE-4B06-8DC5-CF75E8B3655D}" dt="2024-02-26T04:10:46.506" v="1176"/>
        <pc:sldMkLst>
          <pc:docMk/>
          <pc:sldMk cId="1970063171" sldId="291"/>
        </pc:sldMkLst>
        <pc:spChg chg="del">
          <ac:chgData name="Patrick Molligo" userId="3bb0837e-4947-4629-9175-5c7940436ad2" providerId="ADAL" clId="{4FB18331-B1DE-4B06-8DC5-CF75E8B3655D}" dt="2024-02-26T01:00:04.166" v="140" actId="478"/>
          <ac:spMkLst>
            <pc:docMk/>
            <pc:sldMk cId="1970063171" sldId="291"/>
            <ac:spMk id="3" creationId="{A673C0AD-F807-77DA-C863-2D03276A08C2}"/>
          </ac:spMkLst>
        </pc:spChg>
        <pc:spChg chg="mod">
          <ac:chgData name="Patrick Molligo" userId="3bb0837e-4947-4629-9175-5c7940436ad2" providerId="ADAL" clId="{4FB18331-B1DE-4B06-8DC5-CF75E8B3655D}" dt="2024-02-26T00:56:52.369" v="117"/>
          <ac:spMkLst>
            <pc:docMk/>
            <pc:sldMk cId="1970063171" sldId="291"/>
            <ac:spMk id="5" creationId="{A84114FD-82C6-6AA9-B4F9-8E6B9E141EE2}"/>
          </ac:spMkLst>
        </pc:spChg>
        <pc:spChg chg="mod">
          <ac:chgData name="Patrick Molligo" userId="3bb0837e-4947-4629-9175-5c7940436ad2" providerId="ADAL" clId="{4FB18331-B1DE-4B06-8DC5-CF75E8B3655D}" dt="2024-02-26T00:56:07.014" v="115"/>
          <ac:spMkLst>
            <pc:docMk/>
            <pc:sldMk cId="1970063171" sldId="291"/>
            <ac:spMk id="8" creationId="{B2D3CEC9-4FE2-0492-51D9-3DE82E02BD52}"/>
          </ac:spMkLst>
        </pc:spChg>
      </pc:sldChg>
      <pc:sldChg chg="addSp modSp mod ord">
        <pc:chgData name="Patrick Molligo" userId="3bb0837e-4947-4629-9175-5c7940436ad2" providerId="ADAL" clId="{4FB18331-B1DE-4B06-8DC5-CF75E8B3655D}" dt="2024-02-26T18:06:53.195" v="4196"/>
        <pc:sldMkLst>
          <pc:docMk/>
          <pc:sldMk cId="1700127592" sldId="292"/>
        </pc:sldMkLst>
        <pc:spChg chg="mod">
          <ac:chgData name="Patrick Molligo" userId="3bb0837e-4947-4629-9175-5c7940436ad2" providerId="ADAL" clId="{4FB18331-B1DE-4B06-8DC5-CF75E8B3655D}" dt="2024-02-26T00:56:07.014" v="115"/>
          <ac:spMkLst>
            <pc:docMk/>
            <pc:sldMk cId="1700127592" sldId="292"/>
            <ac:spMk id="3" creationId="{080A3993-7F4B-C3AA-814F-21A7CC4334E1}"/>
          </ac:spMkLst>
        </pc:spChg>
        <pc:spChg chg="mod">
          <ac:chgData name="Patrick Molligo" userId="3bb0837e-4947-4629-9175-5c7940436ad2" providerId="ADAL" clId="{4FB18331-B1DE-4B06-8DC5-CF75E8B3655D}" dt="2024-02-26T18:06:53.195" v="4196"/>
          <ac:spMkLst>
            <pc:docMk/>
            <pc:sldMk cId="1700127592" sldId="292"/>
            <ac:spMk id="5" creationId="{9F5AC264-37F2-C0F1-5584-516692270FE1}"/>
          </ac:spMkLst>
        </pc:spChg>
        <pc:spChg chg="add mod">
          <ac:chgData name="Patrick Molligo" userId="3bb0837e-4947-4629-9175-5c7940436ad2" providerId="ADAL" clId="{4FB18331-B1DE-4B06-8DC5-CF75E8B3655D}" dt="2024-02-26T04:15:30.923" v="1232"/>
          <ac:spMkLst>
            <pc:docMk/>
            <pc:sldMk cId="1700127592" sldId="292"/>
            <ac:spMk id="6" creationId="{788BA901-A625-A42F-336A-A2F8D49E4102}"/>
          </ac:spMkLst>
        </pc:spChg>
        <pc:spChg chg="mod">
          <ac:chgData name="Patrick Molligo" userId="3bb0837e-4947-4629-9175-5c7940436ad2" providerId="ADAL" clId="{4FB18331-B1DE-4B06-8DC5-CF75E8B3655D}" dt="2024-02-26T00:56:52.369" v="117"/>
          <ac:spMkLst>
            <pc:docMk/>
            <pc:sldMk cId="1700127592" sldId="292"/>
            <ac:spMk id="8" creationId="{47F0D131-EC8A-3E40-7414-FBEE1489C4CD}"/>
          </ac:spMkLst>
        </pc:spChg>
      </pc:sldChg>
      <pc:sldChg chg="modSp ord">
        <pc:chgData name="Patrick Molligo" userId="3bb0837e-4947-4629-9175-5c7940436ad2" providerId="ADAL" clId="{4FB18331-B1DE-4B06-8DC5-CF75E8B3655D}" dt="2024-02-26T18:06:53.195" v="4196"/>
        <pc:sldMkLst>
          <pc:docMk/>
          <pc:sldMk cId="4052917876" sldId="293"/>
        </pc:sldMkLst>
        <pc:spChg chg="mod">
          <ac:chgData name="Patrick Molligo" userId="3bb0837e-4947-4629-9175-5c7940436ad2" providerId="ADAL" clId="{4FB18331-B1DE-4B06-8DC5-CF75E8B3655D}" dt="2024-02-26T00:56:07.014" v="115"/>
          <ac:spMkLst>
            <pc:docMk/>
            <pc:sldMk cId="4052917876" sldId="293"/>
            <ac:spMk id="3" creationId="{1CA24221-7CCA-397D-16FC-85A93FA108A3}"/>
          </ac:spMkLst>
        </pc:spChg>
        <pc:spChg chg="mod">
          <ac:chgData name="Patrick Molligo" userId="3bb0837e-4947-4629-9175-5c7940436ad2" providerId="ADAL" clId="{4FB18331-B1DE-4B06-8DC5-CF75E8B3655D}" dt="2024-02-26T18:06:53.195" v="4196"/>
          <ac:spMkLst>
            <pc:docMk/>
            <pc:sldMk cId="4052917876" sldId="293"/>
            <ac:spMk id="4" creationId="{4CF091E2-E41E-9F29-F7E8-D9FF629FCAC5}"/>
          </ac:spMkLst>
        </pc:spChg>
        <pc:spChg chg="mod">
          <ac:chgData name="Patrick Molligo" userId="3bb0837e-4947-4629-9175-5c7940436ad2" providerId="ADAL" clId="{4FB18331-B1DE-4B06-8DC5-CF75E8B3655D}" dt="2024-02-26T00:56:52.369" v="117"/>
          <ac:spMkLst>
            <pc:docMk/>
            <pc:sldMk cId="4052917876" sldId="293"/>
            <ac:spMk id="7" creationId="{1604759E-18E7-D749-3360-9706F2C0AD6C}"/>
          </ac:spMkLst>
        </pc:spChg>
        <pc:spChg chg="mod">
          <ac:chgData name="Patrick Molligo" userId="3bb0837e-4947-4629-9175-5c7940436ad2" providerId="ADAL" clId="{4FB18331-B1DE-4B06-8DC5-CF75E8B3655D}" dt="2024-02-26T04:49:15.879" v="1450" actId="20577"/>
          <ac:spMkLst>
            <pc:docMk/>
            <pc:sldMk cId="4052917876" sldId="293"/>
            <ac:spMk id="13" creationId="{5B228F2B-D344-AC86-CD05-5FC7725E5E33}"/>
          </ac:spMkLst>
        </pc:spChg>
      </pc:sldChg>
      <pc:sldChg chg="addSp delSp modSp mod ord">
        <pc:chgData name="Patrick Molligo" userId="3bb0837e-4947-4629-9175-5c7940436ad2" providerId="ADAL" clId="{4FB18331-B1DE-4B06-8DC5-CF75E8B3655D}" dt="2024-02-26T07:40:18.793" v="3012" actId="478"/>
        <pc:sldMkLst>
          <pc:docMk/>
          <pc:sldMk cId="1286564088" sldId="294"/>
        </pc:sldMkLst>
        <pc:spChg chg="mod">
          <ac:chgData name="Patrick Molligo" userId="3bb0837e-4947-4629-9175-5c7940436ad2" providerId="ADAL" clId="{4FB18331-B1DE-4B06-8DC5-CF75E8B3655D}" dt="2024-02-26T00:56:07.014" v="115"/>
          <ac:spMkLst>
            <pc:docMk/>
            <pc:sldMk cId="1286564088" sldId="294"/>
            <ac:spMk id="4" creationId="{DC42DB87-E277-A1D0-5C30-A86AAC75E742}"/>
          </ac:spMkLst>
        </pc:spChg>
        <pc:spChg chg="del">
          <ac:chgData name="Patrick Molligo" userId="3bb0837e-4947-4629-9175-5c7940436ad2" providerId="ADAL" clId="{4FB18331-B1DE-4B06-8DC5-CF75E8B3655D}" dt="2024-02-26T07:40:18.793" v="3012" actId="478"/>
          <ac:spMkLst>
            <pc:docMk/>
            <pc:sldMk cId="1286564088" sldId="294"/>
            <ac:spMk id="5" creationId="{F27902DF-64DD-0800-38C9-CD0763CAF219}"/>
          </ac:spMkLst>
        </pc:spChg>
        <pc:spChg chg="add mod">
          <ac:chgData name="Patrick Molligo" userId="3bb0837e-4947-4629-9175-5c7940436ad2" providerId="ADAL" clId="{4FB18331-B1DE-4B06-8DC5-CF75E8B3655D}" dt="2024-02-26T06:16:56.427" v="2889"/>
          <ac:spMkLst>
            <pc:docMk/>
            <pc:sldMk cId="1286564088" sldId="294"/>
            <ac:spMk id="6" creationId="{63A26187-93C3-0F0D-10C1-A1A50F2B141D}"/>
          </ac:spMkLst>
        </pc:spChg>
        <pc:spChg chg="mod">
          <ac:chgData name="Patrick Molligo" userId="3bb0837e-4947-4629-9175-5c7940436ad2" providerId="ADAL" clId="{4FB18331-B1DE-4B06-8DC5-CF75E8B3655D}" dt="2024-02-26T00:56:52.369" v="117"/>
          <ac:spMkLst>
            <pc:docMk/>
            <pc:sldMk cId="1286564088" sldId="294"/>
            <ac:spMk id="8" creationId="{CF2AA4E4-9677-3B2F-133C-B8C9BD4DD0AA}"/>
          </ac:spMkLst>
        </pc:spChg>
        <pc:spChg chg="add del">
          <ac:chgData name="Patrick Molligo" userId="3bb0837e-4947-4629-9175-5c7940436ad2" providerId="ADAL" clId="{4FB18331-B1DE-4B06-8DC5-CF75E8B3655D}" dt="2024-02-26T04:15:12.471" v="1231" actId="478"/>
          <ac:spMkLst>
            <pc:docMk/>
            <pc:sldMk cId="1286564088" sldId="294"/>
            <ac:spMk id="13" creationId="{DF9F0819-26AA-5826-7789-0B9927D13530}"/>
          </ac:spMkLst>
        </pc:spChg>
      </pc:sldChg>
      <pc:sldChg chg="addSp delSp modSp mod ord modNotesTx">
        <pc:chgData name="Patrick Molligo" userId="3bb0837e-4947-4629-9175-5c7940436ad2" providerId="ADAL" clId="{4FB18331-B1DE-4B06-8DC5-CF75E8B3655D}" dt="2024-02-26T18:06:53.195" v="4196"/>
        <pc:sldMkLst>
          <pc:docMk/>
          <pc:sldMk cId="3144448643" sldId="298"/>
        </pc:sldMkLst>
        <pc:spChg chg="mod">
          <ac:chgData name="Patrick Molligo" userId="3bb0837e-4947-4629-9175-5c7940436ad2" providerId="ADAL" clId="{4FB18331-B1DE-4B06-8DC5-CF75E8B3655D}" dt="2024-02-26T16:19:51.871" v="3852" actId="14100"/>
          <ac:spMkLst>
            <pc:docMk/>
            <pc:sldMk cId="3144448643" sldId="298"/>
            <ac:spMk id="2" creationId="{0A6CDB6E-E80D-0A83-F8AE-ED7DE0B7914A}"/>
          </ac:spMkLst>
        </pc:spChg>
        <pc:spChg chg="mod">
          <ac:chgData name="Patrick Molligo" userId="3bb0837e-4947-4629-9175-5c7940436ad2" providerId="ADAL" clId="{4FB18331-B1DE-4B06-8DC5-CF75E8B3655D}" dt="2024-02-26T18:06:53.195" v="4196"/>
          <ac:spMkLst>
            <pc:docMk/>
            <pc:sldMk cId="3144448643" sldId="298"/>
            <ac:spMk id="3" creationId="{1CB0B70A-77B4-6BC2-D20D-1480FEC90A8E}"/>
          </ac:spMkLst>
        </pc:spChg>
        <pc:spChg chg="mod">
          <ac:chgData name="Patrick Molligo" userId="3bb0837e-4947-4629-9175-5c7940436ad2" providerId="ADAL" clId="{4FB18331-B1DE-4B06-8DC5-CF75E8B3655D}" dt="2024-02-26T00:56:07.014" v="115"/>
          <ac:spMkLst>
            <pc:docMk/>
            <pc:sldMk cId="3144448643" sldId="298"/>
            <ac:spMk id="4" creationId="{44F99EA0-6CD5-0771-155D-FC187F3EFB51}"/>
          </ac:spMkLst>
        </pc:spChg>
        <pc:spChg chg="mod">
          <ac:chgData name="Patrick Molligo" userId="3bb0837e-4947-4629-9175-5c7940436ad2" providerId="ADAL" clId="{4FB18331-B1DE-4B06-8DC5-CF75E8B3655D}" dt="2024-02-26T00:56:52.369" v="117"/>
          <ac:spMkLst>
            <pc:docMk/>
            <pc:sldMk cId="3144448643" sldId="298"/>
            <ac:spMk id="8" creationId="{B88DA3F5-9BF1-458A-1E90-810C97A04310}"/>
          </ac:spMkLst>
        </pc:spChg>
        <pc:picChg chg="add mod">
          <ac:chgData name="Patrick Molligo" userId="3bb0837e-4947-4629-9175-5c7940436ad2" providerId="ADAL" clId="{4FB18331-B1DE-4B06-8DC5-CF75E8B3655D}" dt="2024-02-26T16:20:04.877" v="3856" actId="1076"/>
          <ac:picMkLst>
            <pc:docMk/>
            <pc:sldMk cId="3144448643" sldId="298"/>
            <ac:picMk id="7" creationId="{42ACBF85-7975-4826-8FB8-6BBF2860C061}"/>
          </ac:picMkLst>
        </pc:picChg>
        <pc:picChg chg="del">
          <ac:chgData name="Patrick Molligo" userId="3bb0837e-4947-4629-9175-5c7940436ad2" providerId="ADAL" clId="{4FB18331-B1DE-4B06-8DC5-CF75E8B3655D}" dt="2024-02-26T08:28:02.949" v="3209" actId="478"/>
          <ac:picMkLst>
            <pc:docMk/>
            <pc:sldMk cId="3144448643" sldId="298"/>
            <ac:picMk id="9" creationId="{603E8F9F-3647-E312-6C8C-3F1ACBEE5B6D}"/>
          </ac:picMkLst>
        </pc:picChg>
      </pc:sldChg>
      <pc:sldChg chg="addSp delSp modSp mod ord delAnim">
        <pc:chgData name="Patrick Molligo" userId="3bb0837e-4947-4629-9175-5c7940436ad2" providerId="ADAL" clId="{4FB18331-B1DE-4B06-8DC5-CF75E8B3655D}" dt="2024-02-26T18:06:53.195" v="4196"/>
        <pc:sldMkLst>
          <pc:docMk/>
          <pc:sldMk cId="3522108690" sldId="300"/>
        </pc:sldMkLst>
        <pc:spChg chg="mod">
          <ac:chgData name="Patrick Molligo" userId="3bb0837e-4947-4629-9175-5c7940436ad2" providerId="ADAL" clId="{4FB18331-B1DE-4B06-8DC5-CF75E8B3655D}" dt="2024-02-26T00:58:39.396" v="123"/>
          <ac:spMkLst>
            <pc:docMk/>
            <pc:sldMk cId="3522108690" sldId="300"/>
            <ac:spMk id="2" creationId="{8267083D-3C27-C4D7-A245-336BB3BC1235}"/>
          </ac:spMkLst>
        </pc:spChg>
        <pc:spChg chg="del">
          <ac:chgData name="Patrick Molligo" userId="3bb0837e-4947-4629-9175-5c7940436ad2" providerId="ADAL" clId="{4FB18331-B1DE-4B06-8DC5-CF75E8B3655D}" dt="2024-02-26T00:58:44.291" v="124" actId="478"/>
          <ac:spMkLst>
            <pc:docMk/>
            <pc:sldMk cId="3522108690" sldId="300"/>
            <ac:spMk id="3" creationId="{DE69BE28-5234-81EC-494F-FD9CA13D36AC}"/>
          </ac:spMkLst>
        </pc:spChg>
        <pc:spChg chg="mod">
          <ac:chgData name="Patrick Molligo" userId="3bb0837e-4947-4629-9175-5c7940436ad2" providerId="ADAL" clId="{4FB18331-B1DE-4B06-8DC5-CF75E8B3655D}" dt="2024-02-26T00:56:07.014" v="115"/>
          <ac:spMkLst>
            <pc:docMk/>
            <pc:sldMk cId="3522108690" sldId="300"/>
            <ac:spMk id="4" creationId="{2DBA83FF-629E-970D-EA3C-48090400D8C6}"/>
          </ac:spMkLst>
        </pc:spChg>
        <pc:spChg chg="mod">
          <ac:chgData name="Patrick Molligo" userId="3bb0837e-4947-4629-9175-5c7940436ad2" providerId="ADAL" clId="{4FB18331-B1DE-4B06-8DC5-CF75E8B3655D}" dt="2024-02-26T18:06:53.195" v="4196"/>
          <ac:spMkLst>
            <pc:docMk/>
            <pc:sldMk cId="3522108690" sldId="300"/>
            <ac:spMk id="5" creationId="{AE46B20C-7CF9-A4E1-B9F9-B490749A641C}"/>
          </ac:spMkLst>
        </pc:spChg>
        <pc:spChg chg="add del mod">
          <ac:chgData name="Patrick Molligo" userId="3bb0837e-4947-4629-9175-5c7940436ad2" providerId="ADAL" clId="{4FB18331-B1DE-4B06-8DC5-CF75E8B3655D}" dt="2024-02-26T00:58:49.506" v="126" actId="478"/>
          <ac:spMkLst>
            <pc:docMk/>
            <pc:sldMk cId="3522108690" sldId="300"/>
            <ac:spMk id="7" creationId="{FF6557A9-FA23-161C-2419-B87CBA5C3ADE}"/>
          </ac:spMkLst>
        </pc:spChg>
        <pc:spChg chg="mod">
          <ac:chgData name="Patrick Molligo" userId="3bb0837e-4947-4629-9175-5c7940436ad2" providerId="ADAL" clId="{4FB18331-B1DE-4B06-8DC5-CF75E8B3655D}" dt="2024-02-26T00:56:52.369" v="117"/>
          <ac:spMkLst>
            <pc:docMk/>
            <pc:sldMk cId="3522108690" sldId="300"/>
            <ac:spMk id="8" creationId="{02054F06-9392-C9FF-F636-301D72B8E017}"/>
          </ac:spMkLst>
        </pc:spChg>
        <pc:spChg chg="add del mod">
          <ac:chgData name="Patrick Molligo" userId="3bb0837e-4947-4629-9175-5c7940436ad2" providerId="ADAL" clId="{4FB18331-B1DE-4B06-8DC5-CF75E8B3655D}" dt="2024-02-26T02:40:04.675" v="786" actId="478"/>
          <ac:spMkLst>
            <pc:docMk/>
            <pc:sldMk cId="3522108690" sldId="300"/>
            <ac:spMk id="11" creationId="{EA758E3F-A90D-8B36-3E10-5CA7E00E1F46}"/>
          </ac:spMkLst>
        </pc:spChg>
        <pc:picChg chg="add del mod">
          <ac:chgData name="Patrick Molligo" userId="3bb0837e-4947-4629-9175-5c7940436ad2" providerId="ADAL" clId="{4FB18331-B1DE-4B06-8DC5-CF75E8B3655D}" dt="2024-02-26T02:30:58.407" v="153" actId="478"/>
          <ac:picMkLst>
            <pc:docMk/>
            <pc:sldMk cId="3522108690" sldId="300"/>
            <ac:picMk id="9" creationId="{FE05A03A-65D8-81EE-3358-D309A9E5FD1A}"/>
          </ac:picMkLst>
        </pc:picChg>
        <pc:picChg chg="add del mod">
          <ac:chgData name="Patrick Molligo" userId="3bb0837e-4947-4629-9175-5c7940436ad2" providerId="ADAL" clId="{4FB18331-B1DE-4B06-8DC5-CF75E8B3655D}" dt="2024-02-26T02:30:58.407" v="153" actId="478"/>
          <ac:picMkLst>
            <pc:docMk/>
            <pc:sldMk cId="3522108690" sldId="300"/>
            <ac:picMk id="10" creationId="{ADB4361E-3916-B4F4-D56B-68A37D8DC3EA}"/>
          </ac:picMkLst>
        </pc:picChg>
        <pc:picChg chg="add mod">
          <ac:chgData name="Patrick Molligo" userId="3bb0837e-4947-4629-9175-5c7940436ad2" providerId="ADAL" clId="{4FB18331-B1DE-4B06-8DC5-CF75E8B3655D}" dt="2024-02-26T02:40:08.243" v="787"/>
          <ac:picMkLst>
            <pc:docMk/>
            <pc:sldMk cId="3522108690" sldId="300"/>
            <ac:picMk id="12" creationId="{79FA45A1-1F2C-10B6-93E6-24F3FC8CC287}"/>
          </ac:picMkLst>
        </pc:picChg>
        <pc:picChg chg="add mod">
          <ac:chgData name="Patrick Molligo" userId="3bb0837e-4947-4629-9175-5c7940436ad2" providerId="ADAL" clId="{4FB18331-B1DE-4B06-8DC5-CF75E8B3655D}" dt="2024-02-26T02:40:08.243" v="787"/>
          <ac:picMkLst>
            <pc:docMk/>
            <pc:sldMk cId="3522108690" sldId="300"/>
            <ac:picMk id="13" creationId="{C268876F-2633-47F0-B03F-8DDB36FE37B0}"/>
          </ac:picMkLst>
        </pc:picChg>
      </pc:sldChg>
      <pc:sldChg chg="delSp modSp mod">
        <pc:chgData name="Patrick Molligo" userId="3bb0837e-4947-4629-9175-5c7940436ad2" providerId="ADAL" clId="{4FB18331-B1DE-4B06-8DC5-CF75E8B3655D}" dt="2024-02-26T00:59:52.004" v="130" actId="478"/>
        <pc:sldMkLst>
          <pc:docMk/>
          <pc:sldMk cId="3656267308" sldId="301"/>
        </pc:sldMkLst>
        <pc:spChg chg="del">
          <ac:chgData name="Patrick Molligo" userId="3bb0837e-4947-4629-9175-5c7940436ad2" providerId="ADAL" clId="{4FB18331-B1DE-4B06-8DC5-CF75E8B3655D}" dt="2024-02-26T00:59:52.004" v="130" actId="478"/>
          <ac:spMkLst>
            <pc:docMk/>
            <pc:sldMk cId="3656267308" sldId="301"/>
            <ac:spMk id="3" creationId="{9D8C382E-8D35-0559-D41E-0131272A8933}"/>
          </ac:spMkLst>
        </pc:spChg>
        <pc:spChg chg="mod">
          <ac:chgData name="Patrick Molligo" userId="3bb0837e-4947-4629-9175-5c7940436ad2" providerId="ADAL" clId="{4FB18331-B1DE-4B06-8DC5-CF75E8B3655D}" dt="2024-02-26T00:56:07.014" v="115"/>
          <ac:spMkLst>
            <pc:docMk/>
            <pc:sldMk cId="3656267308" sldId="301"/>
            <ac:spMk id="4" creationId="{F8B77E90-EA84-78FA-30FA-C2381FE81100}"/>
          </ac:spMkLst>
        </pc:spChg>
        <pc:spChg chg="mod">
          <ac:chgData name="Patrick Molligo" userId="3bb0837e-4947-4629-9175-5c7940436ad2" providerId="ADAL" clId="{4FB18331-B1DE-4B06-8DC5-CF75E8B3655D}" dt="2024-02-26T00:56:52.369" v="117"/>
          <ac:spMkLst>
            <pc:docMk/>
            <pc:sldMk cId="3656267308" sldId="301"/>
            <ac:spMk id="11" creationId="{71D08094-AD99-7B69-9F21-0ED49F77E8E1}"/>
          </ac:spMkLst>
        </pc:spChg>
      </pc:sldChg>
      <pc:sldChg chg="delSp modSp mod">
        <pc:chgData name="Patrick Molligo" userId="3bb0837e-4947-4629-9175-5c7940436ad2" providerId="ADAL" clId="{4FB18331-B1DE-4B06-8DC5-CF75E8B3655D}" dt="2024-02-26T00:59:53.922" v="131" actId="478"/>
        <pc:sldMkLst>
          <pc:docMk/>
          <pc:sldMk cId="2996591017" sldId="302"/>
        </pc:sldMkLst>
        <pc:spChg chg="del">
          <ac:chgData name="Patrick Molligo" userId="3bb0837e-4947-4629-9175-5c7940436ad2" providerId="ADAL" clId="{4FB18331-B1DE-4B06-8DC5-CF75E8B3655D}" dt="2024-02-26T00:59:53.922" v="131" actId="478"/>
          <ac:spMkLst>
            <pc:docMk/>
            <pc:sldMk cId="2996591017" sldId="302"/>
            <ac:spMk id="3" creationId="{132E0BB8-98EA-00E6-F42A-637CD376F4D0}"/>
          </ac:spMkLst>
        </pc:spChg>
        <pc:spChg chg="mod">
          <ac:chgData name="Patrick Molligo" userId="3bb0837e-4947-4629-9175-5c7940436ad2" providerId="ADAL" clId="{4FB18331-B1DE-4B06-8DC5-CF75E8B3655D}" dt="2024-02-26T00:56:07.014" v="115"/>
          <ac:spMkLst>
            <pc:docMk/>
            <pc:sldMk cId="2996591017" sldId="302"/>
            <ac:spMk id="4" creationId="{2680B284-FA71-64AA-59FA-907B3C798815}"/>
          </ac:spMkLst>
        </pc:spChg>
        <pc:spChg chg="mod">
          <ac:chgData name="Patrick Molligo" userId="3bb0837e-4947-4629-9175-5c7940436ad2" providerId="ADAL" clId="{4FB18331-B1DE-4B06-8DC5-CF75E8B3655D}" dt="2024-02-26T00:56:52.369" v="117"/>
          <ac:spMkLst>
            <pc:docMk/>
            <pc:sldMk cId="2996591017" sldId="302"/>
            <ac:spMk id="11" creationId="{D7728E80-EF0E-90B9-C519-3263641E9747}"/>
          </ac:spMkLst>
        </pc:spChg>
      </pc:sldChg>
      <pc:sldChg chg="modSp del">
        <pc:chgData name="Patrick Molligo" userId="3bb0837e-4947-4629-9175-5c7940436ad2" providerId="ADAL" clId="{4FB18331-B1DE-4B06-8DC5-CF75E8B3655D}" dt="2024-02-26T01:02:34.115" v="143" actId="47"/>
        <pc:sldMkLst>
          <pc:docMk/>
          <pc:sldMk cId="82948858" sldId="303"/>
        </pc:sldMkLst>
        <pc:spChg chg="mod">
          <ac:chgData name="Patrick Molligo" userId="3bb0837e-4947-4629-9175-5c7940436ad2" providerId="ADAL" clId="{4FB18331-B1DE-4B06-8DC5-CF75E8B3655D}" dt="2024-02-26T00:56:07.014" v="115"/>
          <ac:spMkLst>
            <pc:docMk/>
            <pc:sldMk cId="82948858" sldId="303"/>
            <ac:spMk id="4" creationId="{2DBA83FF-629E-970D-EA3C-48090400D8C6}"/>
          </ac:spMkLst>
        </pc:spChg>
        <pc:spChg chg="mod">
          <ac:chgData name="Patrick Molligo" userId="3bb0837e-4947-4629-9175-5c7940436ad2" providerId="ADAL" clId="{4FB18331-B1DE-4B06-8DC5-CF75E8B3655D}" dt="2024-02-26T00:56:52.369" v="117"/>
          <ac:spMkLst>
            <pc:docMk/>
            <pc:sldMk cId="82948858" sldId="303"/>
            <ac:spMk id="8" creationId="{02054F06-9392-C9FF-F636-301D72B8E017}"/>
          </ac:spMkLst>
        </pc:spChg>
      </pc:sldChg>
      <pc:sldChg chg="addSp delSp modSp mod addAnim delAnim modAnim modNotesTx">
        <pc:chgData name="Patrick Molligo" userId="3bb0837e-4947-4629-9175-5c7940436ad2" providerId="ADAL" clId="{4FB18331-B1DE-4B06-8DC5-CF75E8B3655D}" dt="2024-02-26T18:06:53.195" v="4196"/>
        <pc:sldMkLst>
          <pc:docMk/>
          <pc:sldMk cId="1309058445" sldId="305"/>
        </pc:sldMkLst>
        <pc:spChg chg="mod">
          <ac:chgData name="Patrick Molligo" userId="3bb0837e-4947-4629-9175-5c7940436ad2" providerId="ADAL" clId="{4FB18331-B1DE-4B06-8DC5-CF75E8B3655D}" dt="2024-02-26T15:46:14.220" v="3212" actId="20577"/>
          <ac:spMkLst>
            <pc:docMk/>
            <pc:sldMk cId="1309058445" sldId="305"/>
            <ac:spMk id="2" creationId="{0A6CDB6E-E80D-0A83-F8AE-ED7DE0B7914A}"/>
          </ac:spMkLst>
        </pc:spChg>
        <pc:spChg chg="mod">
          <ac:chgData name="Patrick Molligo" userId="3bb0837e-4947-4629-9175-5c7940436ad2" providerId="ADAL" clId="{4FB18331-B1DE-4B06-8DC5-CF75E8B3655D}" dt="2024-02-26T18:06:53.195" v="4196"/>
          <ac:spMkLst>
            <pc:docMk/>
            <pc:sldMk cId="1309058445" sldId="305"/>
            <ac:spMk id="3" creationId="{A28EEE4E-F6E3-0015-D9EE-FF228A4806F7}"/>
          </ac:spMkLst>
        </pc:spChg>
        <pc:spChg chg="mod">
          <ac:chgData name="Patrick Molligo" userId="3bb0837e-4947-4629-9175-5c7940436ad2" providerId="ADAL" clId="{4FB18331-B1DE-4B06-8DC5-CF75E8B3655D}" dt="2024-02-26T00:56:07.014" v="115"/>
          <ac:spMkLst>
            <pc:docMk/>
            <pc:sldMk cId="1309058445" sldId="305"/>
            <ac:spMk id="4" creationId="{44F99EA0-6CD5-0771-155D-FC187F3EFB51}"/>
          </ac:spMkLst>
        </pc:spChg>
        <pc:spChg chg="mod">
          <ac:chgData name="Patrick Molligo" userId="3bb0837e-4947-4629-9175-5c7940436ad2" providerId="ADAL" clId="{4FB18331-B1DE-4B06-8DC5-CF75E8B3655D}" dt="2024-02-26T05:27:17.923" v="2223" actId="21"/>
          <ac:spMkLst>
            <pc:docMk/>
            <pc:sldMk cId="1309058445" sldId="305"/>
            <ac:spMk id="5" creationId="{C137F3AF-4DDA-B02A-545D-93B428C29E00}"/>
          </ac:spMkLst>
        </pc:spChg>
        <pc:spChg chg="mod">
          <ac:chgData name="Patrick Molligo" userId="3bb0837e-4947-4629-9175-5c7940436ad2" providerId="ADAL" clId="{4FB18331-B1DE-4B06-8DC5-CF75E8B3655D}" dt="2024-02-26T00:56:52.369" v="117"/>
          <ac:spMkLst>
            <pc:docMk/>
            <pc:sldMk cId="1309058445" sldId="305"/>
            <ac:spMk id="8" creationId="{B88DA3F5-9BF1-458A-1E90-810C97A04310}"/>
          </ac:spMkLst>
        </pc:spChg>
        <pc:spChg chg="add mod">
          <ac:chgData name="Patrick Molligo" userId="3bb0837e-4947-4629-9175-5c7940436ad2" providerId="ADAL" clId="{4FB18331-B1DE-4B06-8DC5-CF75E8B3655D}" dt="2024-02-26T05:25:58.968" v="2211" actId="571"/>
          <ac:spMkLst>
            <pc:docMk/>
            <pc:sldMk cId="1309058445" sldId="305"/>
            <ac:spMk id="9" creationId="{7ED0E329-D57F-B0BC-2F95-FCE75CDEA665}"/>
          </ac:spMkLst>
        </pc:spChg>
        <pc:spChg chg="add del mod">
          <ac:chgData name="Patrick Molligo" userId="3bb0837e-4947-4629-9175-5c7940436ad2" providerId="ADAL" clId="{4FB18331-B1DE-4B06-8DC5-CF75E8B3655D}" dt="2024-02-26T05:27:12.783" v="2222" actId="47"/>
          <ac:spMkLst>
            <pc:docMk/>
            <pc:sldMk cId="1309058445" sldId="305"/>
            <ac:spMk id="11" creationId="{F5101B32-B08E-15C3-192C-A34A08C9659B}"/>
          </ac:spMkLst>
        </pc:spChg>
        <pc:spChg chg="add mod">
          <ac:chgData name="Patrick Molligo" userId="3bb0837e-4947-4629-9175-5c7940436ad2" providerId="ADAL" clId="{4FB18331-B1DE-4B06-8DC5-CF75E8B3655D}" dt="2024-02-26T05:27:41.246" v="2228" actId="404"/>
          <ac:spMkLst>
            <pc:docMk/>
            <pc:sldMk cId="1309058445" sldId="305"/>
            <ac:spMk id="12" creationId="{676B957E-5852-0961-CE87-E487E29E03C0}"/>
          </ac:spMkLst>
        </pc:spChg>
        <pc:cxnChg chg="add mod">
          <ac:chgData name="Patrick Molligo" userId="3bb0837e-4947-4629-9175-5c7940436ad2" providerId="ADAL" clId="{4FB18331-B1DE-4B06-8DC5-CF75E8B3655D}" dt="2024-02-26T05:26:02.277" v="2213" actId="208"/>
          <ac:cxnSpMkLst>
            <pc:docMk/>
            <pc:sldMk cId="1309058445" sldId="305"/>
            <ac:cxnSpMk id="7" creationId="{CF82880E-6050-40D1-9C3C-1260A09EADFB}"/>
          </ac:cxnSpMkLst>
        </pc:cxnChg>
        <pc:cxnChg chg="add mod">
          <ac:chgData name="Patrick Molligo" userId="3bb0837e-4947-4629-9175-5c7940436ad2" providerId="ADAL" clId="{4FB18331-B1DE-4B06-8DC5-CF75E8B3655D}" dt="2024-02-26T05:25:58.968" v="2211" actId="571"/>
          <ac:cxnSpMkLst>
            <pc:docMk/>
            <pc:sldMk cId="1309058445" sldId="305"/>
            <ac:cxnSpMk id="10" creationId="{96922DCC-A7B3-787E-9908-A5C3364F59A7}"/>
          </ac:cxnSpMkLst>
        </pc:cxnChg>
      </pc:sldChg>
      <pc:sldChg chg="modSp del">
        <pc:chgData name="Patrick Molligo" userId="3bb0837e-4947-4629-9175-5c7940436ad2" providerId="ADAL" clId="{4FB18331-B1DE-4B06-8DC5-CF75E8B3655D}" dt="2024-02-26T05:33:20.999" v="2358" actId="47"/>
        <pc:sldMkLst>
          <pc:docMk/>
          <pc:sldMk cId="492637273" sldId="306"/>
        </pc:sldMkLst>
        <pc:spChg chg="mod">
          <ac:chgData name="Patrick Molligo" userId="3bb0837e-4947-4629-9175-5c7940436ad2" providerId="ADAL" clId="{4FB18331-B1DE-4B06-8DC5-CF75E8B3655D}" dt="2024-02-26T00:56:07.014" v="115"/>
          <ac:spMkLst>
            <pc:docMk/>
            <pc:sldMk cId="492637273" sldId="306"/>
            <ac:spMk id="4" creationId="{64371635-21E1-C358-FE4B-A3947EC658EA}"/>
          </ac:spMkLst>
        </pc:spChg>
        <pc:spChg chg="mod">
          <ac:chgData name="Patrick Molligo" userId="3bb0837e-4947-4629-9175-5c7940436ad2" providerId="ADAL" clId="{4FB18331-B1DE-4B06-8DC5-CF75E8B3655D}" dt="2024-02-26T00:56:52.369" v="117"/>
          <ac:spMkLst>
            <pc:docMk/>
            <pc:sldMk cId="492637273" sldId="306"/>
            <ac:spMk id="5" creationId="{28C855DF-0FFE-D51A-0575-E1867D3286B5}"/>
          </ac:spMkLst>
        </pc:spChg>
      </pc:sldChg>
      <pc:sldChg chg="del">
        <pc:chgData name="Patrick Molligo" userId="3bb0837e-4947-4629-9175-5c7940436ad2" providerId="ADAL" clId="{4FB18331-B1DE-4B06-8DC5-CF75E8B3655D}" dt="2024-02-20T23:21:39.954" v="0" actId="47"/>
        <pc:sldMkLst>
          <pc:docMk/>
          <pc:sldMk cId="2322266943" sldId="310"/>
        </pc:sldMkLst>
      </pc:sldChg>
      <pc:sldChg chg="addSp delSp modSp mod ord">
        <pc:chgData name="Patrick Molligo" userId="3bb0837e-4947-4629-9175-5c7940436ad2" providerId="ADAL" clId="{4FB18331-B1DE-4B06-8DC5-CF75E8B3655D}" dt="2024-02-26T18:06:53.195" v="4196"/>
        <pc:sldMkLst>
          <pc:docMk/>
          <pc:sldMk cId="3978196312" sldId="311"/>
        </pc:sldMkLst>
        <pc:spChg chg="mod">
          <ac:chgData name="Patrick Molligo" userId="3bb0837e-4947-4629-9175-5c7940436ad2" providerId="ADAL" clId="{4FB18331-B1DE-4B06-8DC5-CF75E8B3655D}" dt="2024-02-26T00:56:07.014" v="115"/>
          <ac:spMkLst>
            <pc:docMk/>
            <pc:sldMk cId="3978196312" sldId="311"/>
            <ac:spMk id="3" creationId="{CAA7F032-CE3C-6D4F-7EFF-B3B79D0D7437}"/>
          </ac:spMkLst>
        </pc:spChg>
        <pc:spChg chg="mod">
          <ac:chgData name="Patrick Molligo" userId="3bb0837e-4947-4629-9175-5c7940436ad2" providerId="ADAL" clId="{4FB18331-B1DE-4B06-8DC5-CF75E8B3655D}" dt="2024-02-26T18:06:53.195" v="4196"/>
          <ac:spMkLst>
            <pc:docMk/>
            <pc:sldMk cId="3978196312" sldId="311"/>
            <ac:spMk id="4" creationId="{785DFDB9-FEC3-E1D5-F951-8E93E4FB35B4}"/>
          </ac:spMkLst>
        </pc:spChg>
        <pc:spChg chg="mod">
          <ac:chgData name="Patrick Molligo" userId="3bb0837e-4947-4629-9175-5c7940436ad2" providerId="ADAL" clId="{4FB18331-B1DE-4B06-8DC5-CF75E8B3655D}" dt="2024-02-26T00:56:52.369" v="117"/>
          <ac:spMkLst>
            <pc:docMk/>
            <pc:sldMk cId="3978196312" sldId="311"/>
            <ac:spMk id="5" creationId="{ED6BACAE-8608-5E84-183D-F9282F32C92D}"/>
          </ac:spMkLst>
        </pc:spChg>
        <pc:spChg chg="add mod">
          <ac:chgData name="Patrick Molligo" userId="3bb0837e-4947-4629-9175-5c7940436ad2" providerId="ADAL" clId="{4FB18331-B1DE-4B06-8DC5-CF75E8B3655D}" dt="2024-02-26T15:55:53.244" v="3279" actId="478"/>
          <ac:spMkLst>
            <pc:docMk/>
            <pc:sldMk cId="3978196312" sldId="311"/>
            <ac:spMk id="7" creationId="{B37892BF-E7DF-BBC5-0346-9F35AEDC8663}"/>
          </ac:spMkLst>
        </pc:spChg>
        <pc:graphicFrameChg chg="add mod">
          <ac:chgData name="Patrick Molligo" userId="3bb0837e-4947-4629-9175-5c7940436ad2" providerId="ADAL" clId="{4FB18331-B1DE-4B06-8DC5-CF75E8B3655D}" dt="2024-02-26T15:55:58.527" v="3284"/>
          <ac:graphicFrameMkLst>
            <pc:docMk/>
            <pc:sldMk cId="3978196312" sldId="311"/>
            <ac:graphicFrameMk id="8" creationId="{00000000-0008-0000-0300-000002000000}"/>
          </ac:graphicFrameMkLst>
        </pc:graphicFrameChg>
        <pc:picChg chg="add mod">
          <ac:chgData name="Patrick Molligo" userId="3bb0837e-4947-4629-9175-5c7940436ad2" providerId="ADAL" clId="{4FB18331-B1DE-4B06-8DC5-CF75E8B3655D}" dt="2024-02-26T15:56:11.210" v="3287" actId="1076"/>
          <ac:picMkLst>
            <pc:docMk/>
            <pc:sldMk cId="3978196312" sldId="311"/>
            <ac:picMk id="9" creationId="{8738C139-BC0A-29B7-F7F1-382B5BC2B5F5}"/>
          </ac:picMkLst>
        </pc:picChg>
        <pc:picChg chg="del">
          <ac:chgData name="Patrick Molligo" userId="3bb0837e-4947-4629-9175-5c7940436ad2" providerId="ADAL" clId="{4FB18331-B1DE-4B06-8DC5-CF75E8B3655D}" dt="2024-02-26T15:55:53.244" v="3279" actId="478"/>
          <ac:picMkLst>
            <pc:docMk/>
            <pc:sldMk cId="3978196312" sldId="311"/>
            <ac:picMk id="14" creationId="{CED30EDF-5890-F831-57C4-1F110B9B2994}"/>
          </ac:picMkLst>
        </pc:picChg>
      </pc:sldChg>
      <pc:sldChg chg="del">
        <pc:chgData name="Patrick Molligo" userId="3bb0837e-4947-4629-9175-5c7940436ad2" providerId="ADAL" clId="{4FB18331-B1DE-4B06-8DC5-CF75E8B3655D}" dt="2024-02-26T00:54:40.946" v="114" actId="47"/>
        <pc:sldMkLst>
          <pc:docMk/>
          <pc:sldMk cId="2080813331" sldId="316"/>
        </pc:sldMkLst>
      </pc:sldChg>
      <pc:sldChg chg="delSp modSp mod ord modNotesTx">
        <pc:chgData name="Patrick Molligo" userId="3bb0837e-4947-4629-9175-5c7940436ad2" providerId="ADAL" clId="{4FB18331-B1DE-4B06-8DC5-CF75E8B3655D}" dt="2024-02-26T07:40:32.377" v="3015" actId="478"/>
        <pc:sldMkLst>
          <pc:docMk/>
          <pc:sldMk cId="2759450918" sldId="317"/>
        </pc:sldMkLst>
        <pc:spChg chg="mod">
          <ac:chgData name="Patrick Molligo" userId="3bb0837e-4947-4629-9175-5c7940436ad2" providerId="ADAL" clId="{4FB18331-B1DE-4B06-8DC5-CF75E8B3655D}" dt="2024-02-26T00:56:07.014" v="115"/>
          <ac:spMkLst>
            <pc:docMk/>
            <pc:sldMk cId="2759450918" sldId="317"/>
            <ac:spMk id="4" creationId="{14F2B3D1-7551-24EA-3E35-24FBE031F90D}"/>
          </ac:spMkLst>
        </pc:spChg>
        <pc:spChg chg="mod">
          <ac:chgData name="Patrick Molligo" userId="3bb0837e-4947-4629-9175-5c7940436ad2" providerId="ADAL" clId="{4FB18331-B1DE-4B06-8DC5-CF75E8B3655D}" dt="2024-02-26T00:56:52.369" v="117"/>
          <ac:spMkLst>
            <pc:docMk/>
            <pc:sldMk cId="2759450918" sldId="317"/>
            <ac:spMk id="6" creationId="{FF49A033-C91C-844F-4D34-E97EFA298395}"/>
          </ac:spMkLst>
        </pc:spChg>
        <pc:spChg chg="del">
          <ac:chgData name="Patrick Molligo" userId="3bb0837e-4947-4629-9175-5c7940436ad2" providerId="ADAL" clId="{4FB18331-B1DE-4B06-8DC5-CF75E8B3655D}" dt="2024-02-26T07:40:32.377" v="3015" actId="478"/>
          <ac:spMkLst>
            <pc:docMk/>
            <pc:sldMk cId="2759450918" sldId="317"/>
            <ac:spMk id="7" creationId="{D20971C2-850B-5FCC-2173-2B0603A8E385}"/>
          </ac:spMkLst>
        </pc:spChg>
        <pc:spChg chg="mod">
          <ac:chgData name="Patrick Molligo" userId="3bb0837e-4947-4629-9175-5c7940436ad2" providerId="ADAL" clId="{4FB18331-B1DE-4B06-8DC5-CF75E8B3655D}" dt="2024-02-26T04:14:16.287" v="1209" actId="20577"/>
          <ac:spMkLst>
            <pc:docMk/>
            <pc:sldMk cId="2759450918" sldId="317"/>
            <ac:spMk id="19" creationId="{949AA4D2-B495-99D2-2527-74A25A33F9DB}"/>
          </ac:spMkLst>
        </pc:spChg>
      </pc:sldChg>
      <pc:sldChg chg="modSp del ord">
        <pc:chgData name="Patrick Molligo" userId="3bb0837e-4947-4629-9175-5c7940436ad2" providerId="ADAL" clId="{4FB18331-B1DE-4B06-8DC5-CF75E8B3655D}" dt="2024-02-26T07:39:25.837" v="2998" actId="47"/>
        <pc:sldMkLst>
          <pc:docMk/>
          <pc:sldMk cId="61433280" sldId="318"/>
        </pc:sldMkLst>
        <pc:spChg chg="mod">
          <ac:chgData name="Patrick Molligo" userId="3bb0837e-4947-4629-9175-5c7940436ad2" providerId="ADAL" clId="{4FB18331-B1DE-4B06-8DC5-CF75E8B3655D}" dt="2024-02-26T00:56:07.014" v="115"/>
          <ac:spMkLst>
            <pc:docMk/>
            <pc:sldMk cId="61433280" sldId="318"/>
            <ac:spMk id="3" creationId="{CAA7F032-CE3C-6D4F-7EFF-B3B79D0D7437}"/>
          </ac:spMkLst>
        </pc:spChg>
        <pc:spChg chg="mod">
          <ac:chgData name="Patrick Molligo" userId="3bb0837e-4947-4629-9175-5c7940436ad2" providerId="ADAL" clId="{4FB18331-B1DE-4B06-8DC5-CF75E8B3655D}" dt="2024-02-26T00:56:52.369" v="117"/>
          <ac:spMkLst>
            <pc:docMk/>
            <pc:sldMk cId="61433280" sldId="318"/>
            <ac:spMk id="5" creationId="{ED6BACAE-8608-5E84-183D-F9282F32C92D}"/>
          </ac:spMkLst>
        </pc:spChg>
      </pc:sldChg>
      <pc:sldChg chg="modSp del ord">
        <pc:chgData name="Patrick Molligo" userId="3bb0837e-4947-4629-9175-5c7940436ad2" providerId="ADAL" clId="{4FB18331-B1DE-4B06-8DC5-CF75E8B3655D}" dt="2024-02-26T07:39:25.837" v="2998" actId="47"/>
        <pc:sldMkLst>
          <pc:docMk/>
          <pc:sldMk cId="4188245242" sldId="320"/>
        </pc:sldMkLst>
        <pc:spChg chg="mod">
          <ac:chgData name="Patrick Molligo" userId="3bb0837e-4947-4629-9175-5c7940436ad2" providerId="ADAL" clId="{4FB18331-B1DE-4B06-8DC5-CF75E8B3655D}" dt="2024-02-26T00:56:07.014" v="115"/>
          <ac:spMkLst>
            <pc:docMk/>
            <pc:sldMk cId="4188245242" sldId="320"/>
            <ac:spMk id="3" creationId="{CAA7F032-CE3C-6D4F-7EFF-B3B79D0D7437}"/>
          </ac:spMkLst>
        </pc:spChg>
        <pc:spChg chg="mod">
          <ac:chgData name="Patrick Molligo" userId="3bb0837e-4947-4629-9175-5c7940436ad2" providerId="ADAL" clId="{4FB18331-B1DE-4B06-8DC5-CF75E8B3655D}" dt="2024-02-26T00:56:52.369" v="117"/>
          <ac:spMkLst>
            <pc:docMk/>
            <pc:sldMk cId="4188245242" sldId="320"/>
            <ac:spMk id="5" creationId="{ED6BACAE-8608-5E84-183D-F9282F32C92D}"/>
          </ac:spMkLst>
        </pc:spChg>
      </pc:sldChg>
      <pc:sldChg chg="addSp delSp modSp mod ord">
        <pc:chgData name="Patrick Molligo" userId="3bb0837e-4947-4629-9175-5c7940436ad2" providerId="ADAL" clId="{4FB18331-B1DE-4B06-8DC5-CF75E8B3655D}" dt="2024-02-26T07:40:24.158" v="3013" actId="478"/>
        <pc:sldMkLst>
          <pc:docMk/>
          <pc:sldMk cId="2391341362" sldId="321"/>
        </pc:sldMkLst>
        <pc:spChg chg="mod">
          <ac:chgData name="Patrick Molligo" userId="3bb0837e-4947-4629-9175-5c7940436ad2" providerId="ADAL" clId="{4FB18331-B1DE-4B06-8DC5-CF75E8B3655D}" dt="2024-02-26T00:56:07.014" v="115"/>
          <ac:spMkLst>
            <pc:docMk/>
            <pc:sldMk cId="2391341362" sldId="321"/>
            <ac:spMk id="3" creationId="{080A3993-7F4B-C3AA-814F-21A7CC4334E1}"/>
          </ac:spMkLst>
        </pc:spChg>
        <pc:spChg chg="add mod">
          <ac:chgData name="Patrick Molligo" userId="3bb0837e-4947-4629-9175-5c7940436ad2" providerId="ADAL" clId="{4FB18331-B1DE-4B06-8DC5-CF75E8B3655D}" dt="2024-02-26T04:14:48.222" v="1213"/>
          <ac:spMkLst>
            <pc:docMk/>
            <pc:sldMk cId="2391341362" sldId="321"/>
            <ac:spMk id="4" creationId="{534224E4-1D9D-8C53-1EE0-292F07D5303F}"/>
          </ac:spMkLst>
        </pc:spChg>
        <pc:spChg chg="del">
          <ac:chgData name="Patrick Molligo" userId="3bb0837e-4947-4629-9175-5c7940436ad2" providerId="ADAL" clId="{4FB18331-B1DE-4B06-8DC5-CF75E8B3655D}" dt="2024-02-26T07:40:24.158" v="3013" actId="478"/>
          <ac:spMkLst>
            <pc:docMk/>
            <pc:sldMk cId="2391341362" sldId="321"/>
            <ac:spMk id="5" creationId="{9F5AC264-37F2-C0F1-5584-516692270FE1}"/>
          </ac:spMkLst>
        </pc:spChg>
        <pc:spChg chg="mod">
          <ac:chgData name="Patrick Molligo" userId="3bb0837e-4947-4629-9175-5c7940436ad2" providerId="ADAL" clId="{4FB18331-B1DE-4B06-8DC5-CF75E8B3655D}" dt="2024-02-26T00:56:52.369" v="117"/>
          <ac:spMkLst>
            <pc:docMk/>
            <pc:sldMk cId="2391341362" sldId="321"/>
            <ac:spMk id="8" creationId="{47F0D131-EC8A-3E40-7414-FBEE1489C4CD}"/>
          </ac:spMkLst>
        </pc:spChg>
        <pc:graphicFrameChg chg="mod">
          <ac:chgData name="Patrick Molligo" userId="3bb0837e-4947-4629-9175-5c7940436ad2" providerId="ADAL" clId="{4FB18331-B1DE-4B06-8DC5-CF75E8B3655D}" dt="2024-02-26T02:16:28.775" v="150" actId="13926"/>
          <ac:graphicFrameMkLst>
            <pc:docMk/>
            <pc:sldMk cId="2391341362" sldId="321"/>
            <ac:graphicFrameMk id="6" creationId="{4F1ED542-6A32-9179-7F94-E1F731568BC6}"/>
          </ac:graphicFrameMkLst>
        </pc:graphicFrameChg>
      </pc:sldChg>
      <pc:sldChg chg="addSp delSp modSp mod ord modNotesTx">
        <pc:chgData name="Patrick Molligo" userId="3bb0837e-4947-4629-9175-5c7940436ad2" providerId="ADAL" clId="{4FB18331-B1DE-4B06-8DC5-CF75E8B3655D}" dt="2024-02-26T18:06:53.195" v="4196"/>
        <pc:sldMkLst>
          <pc:docMk/>
          <pc:sldMk cId="863151759" sldId="323"/>
        </pc:sldMkLst>
        <pc:spChg chg="mod">
          <ac:chgData name="Patrick Molligo" userId="3bb0837e-4947-4629-9175-5c7940436ad2" providerId="ADAL" clId="{4FB18331-B1DE-4B06-8DC5-CF75E8B3655D}" dt="2024-02-26T18:06:53.195" v="4196"/>
          <ac:spMkLst>
            <pc:docMk/>
            <pc:sldMk cId="863151759" sldId="323"/>
            <ac:spMk id="3" creationId="{A28EEE4E-F6E3-0015-D9EE-FF228A4806F7}"/>
          </ac:spMkLst>
        </pc:spChg>
        <pc:spChg chg="mod">
          <ac:chgData name="Patrick Molligo" userId="3bb0837e-4947-4629-9175-5c7940436ad2" providerId="ADAL" clId="{4FB18331-B1DE-4B06-8DC5-CF75E8B3655D}" dt="2024-02-26T00:56:07.014" v="115"/>
          <ac:spMkLst>
            <pc:docMk/>
            <pc:sldMk cId="863151759" sldId="323"/>
            <ac:spMk id="4" creationId="{44F99EA0-6CD5-0771-155D-FC187F3EFB51}"/>
          </ac:spMkLst>
        </pc:spChg>
        <pc:spChg chg="mod">
          <ac:chgData name="Patrick Molligo" userId="3bb0837e-4947-4629-9175-5c7940436ad2" providerId="ADAL" clId="{4FB18331-B1DE-4B06-8DC5-CF75E8B3655D}" dt="2024-02-26T00:56:52.369" v="117"/>
          <ac:spMkLst>
            <pc:docMk/>
            <pc:sldMk cId="863151759" sldId="323"/>
            <ac:spMk id="8" creationId="{B88DA3F5-9BF1-458A-1E90-810C97A04310}"/>
          </ac:spMkLst>
        </pc:spChg>
        <pc:spChg chg="add mod">
          <ac:chgData name="Patrick Molligo" userId="3bb0837e-4947-4629-9175-5c7940436ad2" providerId="ADAL" clId="{4FB18331-B1DE-4B06-8DC5-CF75E8B3655D}" dt="2024-02-26T07:39:53.422" v="3005"/>
          <ac:spMkLst>
            <pc:docMk/>
            <pc:sldMk cId="863151759" sldId="323"/>
            <ac:spMk id="10" creationId="{641D5743-7FDE-E79D-C1A1-1A3A4767A442}"/>
          </ac:spMkLst>
        </pc:spChg>
        <pc:picChg chg="add mod">
          <ac:chgData name="Patrick Molligo" userId="3bb0837e-4947-4629-9175-5c7940436ad2" providerId="ADAL" clId="{4FB18331-B1DE-4B06-8DC5-CF75E8B3655D}" dt="2024-02-26T07:38:59.640" v="2995" actId="1036"/>
          <ac:picMkLst>
            <pc:docMk/>
            <pc:sldMk cId="863151759" sldId="323"/>
            <ac:picMk id="6" creationId="{F6895661-7910-AABB-FCFC-D8AE3BF1AA55}"/>
          </ac:picMkLst>
        </pc:picChg>
        <pc:picChg chg="del">
          <ac:chgData name="Patrick Molligo" userId="3bb0837e-4947-4629-9175-5c7940436ad2" providerId="ADAL" clId="{4FB18331-B1DE-4B06-8DC5-CF75E8B3655D}" dt="2024-02-26T07:38:02.935" v="2977" actId="478"/>
          <ac:picMkLst>
            <pc:docMk/>
            <pc:sldMk cId="863151759" sldId="323"/>
            <ac:picMk id="9" creationId="{67109888-027D-2231-760A-CA8B892ED6C8}"/>
          </ac:picMkLst>
        </pc:picChg>
      </pc:sldChg>
      <pc:sldChg chg="addSp delSp modSp mod ord">
        <pc:chgData name="Patrick Molligo" userId="3bb0837e-4947-4629-9175-5c7940436ad2" providerId="ADAL" clId="{4FB18331-B1DE-4B06-8DC5-CF75E8B3655D}" dt="2024-02-26T07:40:26.644" v="3014" actId="478"/>
        <pc:sldMkLst>
          <pc:docMk/>
          <pc:sldMk cId="1742016920" sldId="324"/>
        </pc:sldMkLst>
        <pc:spChg chg="del">
          <ac:chgData name="Patrick Molligo" userId="3bb0837e-4947-4629-9175-5c7940436ad2" providerId="ADAL" clId="{4FB18331-B1DE-4B06-8DC5-CF75E8B3655D}" dt="2024-02-26T07:40:26.644" v="3014" actId="478"/>
          <ac:spMkLst>
            <pc:docMk/>
            <pc:sldMk cId="1742016920" sldId="324"/>
            <ac:spMk id="3" creationId="{A28EEE4E-F6E3-0015-D9EE-FF228A4806F7}"/>
          </ac:spMkLst>
        </pc:spChg>
        <pc:spChg chg="mod">
          <ac:chgData name="Patrick Molligo" userId="3bb0837e-4947-4629-9175-5c7940436ad2" providerId="ADAL" clId="{4FB18331-B1DE-4B06-8DC5-CF75E8B3655D}" dt="2024-02-26T00:56:07.014" v="115"/>
          <ac:spMkLst>
            <pc:docMk/>
            <pc:sldMk cId="1742016920" sldId="324"/>
            <ac:spMk id="4" creationId="{44F99EA0-6CD5-0771-155D-FC187F3EFB51}"/>
          </ac:spMkLst>
        </pc:spChg>
        <pc:spChg chg="add mod">
          <ac:chgData name="Patrick Molligo" userId="3bb0837e-4947-4629-9175-5c7940436ad2" providerId="ADAL" clId="{4FB18331-B1DE-4B06-8DC5-CF75E8B3655D}" dt="2024-02-26T07:40:08.363" v="3011"/>
          <ac:spMkLst>
            <pc:docMk/>
            <pc:sldMk cId="1742016920" sldId="324"/>
            <ac:spMk id="7" creationId="{BCC3BDC9-8D22-B7FB-74A6-A08B0A085024}"/>
          </ac:spMkLst>
        </pc:spChg>
        <pc:spChg chg="mod">
          <ac:chgData name="Patrick Molligo" userId="3bb0837e-4947-4629-9175-5c7940436ad2" providerId="ADAL" clId="{4FB18331-B1DE-4B06-8DC5-CF75E8B3655D}" dt="2024-02-26T00:56:52.369" v="117"/>
          <ac:spMkLst>
            <pc:docMk/>
            <pc:sldMk cId="1742016920" sldId="324"/>
            <ac:spMk id="8" creationId="{B88DA3F5-9BF1-458A-1E90-810C97A04310}"/>
          </ac:spMkLst>
        </pc:spChg>
        <pc:picChg chg="add mod">
          <ac:chgData name="Patrick Molligo" userId="3bb0837e-4947-4629-9175-5c7940436ad2" providerId="ADAL" clId="{4FB18331-B1DE-4B06-8DC5-CF75E8B3655D}" dt="2024-02-26T07:38:45.885" v="2987" actId="1076"/>
          <ac:picMkLst>
            <pc:docMk/>
            <pc:sldMk cId="1742016920" sldId="324"/>
            <ac:picMk id="6" creationId="{5B9A5BF9-8A39-1268-5F01-595EB058F544}"/>
          </ac:picMkLst>
        </pc:picChg>
        <pc:picChg chg="del">
          <ac:chgData name="Patrick Molligo" userId="3bb0837e-4947-4629-9175-5c7940436ad2" providerId="ADAL" clId="{4FB18331-B1DE-4B06-8DC5-CF75E8B3655D}" dt="2024-02-26T07:38:39.961" v="2983" actId="478"/>
          <ac:picMkLst>
            <pc:docMk/>
            <pc:sldMk cId="1742016920" sldId="324"/>
            <ac:picMk id="12" creationId="{385077BB-28BA-EA5C-75D8-F894DDFD87F4}"/>
          </ac:picMkLst>
        </pc:picChg>
      </pc:sldChg>
      <pc:sldChg chg="addSp delSp modSp mod ord modNotesTx">
        <pc:chgData name="Patrick Molligo" userId="3bb0837e-4947-4629-9175-5c7940436ad2" providerId="ADAL" clId="{4FB18331-B1DE-4B06-8DC5-CF75E8B3655D}" dt="2024-02-26T18:06:53.195" v="4196"/>
        <pc:sldMkLst>
          <pc:docMk/>
          <pc:sldMk cId="1710444325" sldId="325"/>
        </pc:sldMkLst>
        <pc:spChg chg="mod">
          <ac:chgData name="Patrick Molligo" userId="3bb0837e-4947-4629-9175-5c7940436ad2" providerId="ADAL" clId="{4FB18331-B1DE-4B06-8DC5-CF75E8B3655D}" dt="2024-02-26T18:06:53.195" v="4196"/>
          <ac:spMkLst>
            <pc:docMk/>
            <pc:sldMk cId="1710444325" sldId="325"/>
            <ac:spMk id="3" creationId="{A28EEE4E-F6E3-0015-D9EE-FF228A4806F7}"/>
          </ac:spMkLst>
        </pc:spChg>
        <pc:spChg chg="mod">
          <ac:chgData name="Patrick Molligo" userId="3bb0837e-4947-4629-9175-5c7940436ad2" providerId="ADAL" clId="{4FB18331-B1DE-4B06-8DC5-CF75E8B3655D}" dt="2024-02-26T00:56:07.014" v="115"/>
          <ac:spMkLst>
            <pc:docMk/>
            <pc:sldMk cId="1710444325" sldId="325"/>
            <ac:spMk id="4" creationId="{44F99EA0-6CD5-0771-155D-FC187F3EFB51}"/>
          </ac:spMkLst>
        </pc:spChg>
        <pc:spChg chg="mod">
          <ac:chgData name="Patrick Molligo" userId="3bb0837e-4947-4629-9175-5c7940436ad2" providerId="ADAL" clId="{4FB18331-B1DE-4B06-8DC5-CF75E8B3655D}" dt="2024-02-26T00:56:52.369" v="117"/>
          <ac:spMkLst>
            <pc:docMk/>
            <pc:sldMk cId="1710444325" sldId="325"/>
            <ac:spMk id="8" creationId="{B88DA3F5-9BF1-458A-1E90-810C97A04310}"/>
          </ac:spMkLst>
        </pc:spChg>
        <pc:spChg chg="del">
          <ac:chgData name="Patrick Molligo" userId="3bb0837e-4947-4629-9175-5c7940436ad2" providerId="ADAL" clId="{4FB18331-B1DE-4B06-8DC5-CF75E8B3655D}" dt="2024-02-26T06:59:31.864" v="2897" actId="478"/>
          <ac:spMkLst>
            <pc:docMk/>
            <pc:sldMk cId="1710444325" sldId="325"/>
            <ac:spMk id="11" creationId="{ABDA3751-409F-0EEF-76FF-6E0F41EC7D37}"/>
          </ac:spMkLst>
        </pc:spChg>
        <pc:picChg chg="add mod ord modCrop">
          <ac:chgData name="Patrick Molligo" userId="3bb0837e-4947-4629-9175-5c7940436ad2" providerId="ADAL" clId="{4FB18331-B1DE-4B06-8DC5-CF75E8B3655D}" dt="2024-02-26T07:01:47.141" v="2931" actId="1038"/>
          <ac:picMkLst>
            <pc:docMk/>
            <pc:sldMk cId="1710444325" sldId="325"/>
            <ac:picMk id="6" creationId="{3D4B98F0-4E23-2EC9-10D2-865D7349E46D}"/>
          </ac:picMkLst>
        </pc:picChg>
        <pc:picChg chg="add del mod">
          <ac:chgData name="Patrick Molligo" userId="3bb0837e-4947-4629-9175-5c7940436ad2" providerId="ADAL" clId="{4FB18331-B1DE-4B06-8DC5-CF75E8B3655D}" dt="2024-02-26T07:01:31.471" v="2922" actId="21"/>
          <ac:picMkLst>
            <pc:docMk/>
            <pc:sldMk cId="1710444325" sldId="325"/>
            <ac:picMk id="7" creationId="{B81F6FC9-456A-6BA2-1167-6E08772A12D9}"/>
          </ac:picMkLst>
        </pc:picChg>
        <pc:picChg chg="del">
          <ac:chgData name="Patrick Molligo" userId="3bb0837e-4947-4629-9175-5c7940436ad2" providerId="ADAL" clId="{4FB18331-B1DE-4B06-8DC5-CF75E8B3655D}" dt="2024-02-26T06:59:28.623" v="2896" actId="478"/>
          <ac:picMkLst>
            <pc:docMk/>
            <pc:sldMk cId="1710444325" sldId="325"/>
            <ac:picMk id="9" creationId="{CA8B9781-7550-C33D-6ED4-C22C5782D5D5}"/>
          </ac:picMkLst>
        </pc:picChg>
      </pc:sldChg>
      <pc:sldChg chg="modSp del">
        <pc:chgData name="Patrick Molligo" userId="3bb0837e-4947-4629-9175-5c7940436ad2" providerId="ADAL" clId="{4FB18331-B1DE-4B06-8DC5-CF75E8B3655D}" dt="2024-02-26T06:01:31.507" v="2867" actId="47"/>
        <pc:sldMkLst>
          <pc:docMk/>
          <pc:sldMk cId="1046524631" sldId="326"/>
        </pc:sldMkLst>
        <pc:spChg chg="mod">
          <ac:chgData name="Patrick Molligo" userId="3bb0837e-4947-4629-9175-5c7940436ad2" providerId="ADAL" clId="{4FB18331-B1DE-4B06-8DC5-CF75E8B3655D}" dt="2024-02-26T00:56:07.014" v="115"/>
          <ac:spMkLst>
            <pc:docMk/>
            <pc:sldMk cId="1046524631" sldId="326"/>
            <ac:spMk id="4" creationId="{44F99EA0-6CD5-0771-155D-FC187F3EFB51}"/>
          </ac:spMkLst>
        </pc:spChg>
        <pc:spChg chg="mod">
          <ac:chgData name="Patrick Molligo" userId="3bb0837e-4947-4629-9175-5c7940436ad2" providerId="ADAL" clId="{4FB18331-B1DE-4B06-8DC5-CF75E8B3655D}" dt="2024-02-26T00:56:52.369" v="117"/>
          <ac:spMkLst>
            <pc:docMk/>
            <pc:sldMk cId="1046524631" sldId="326"/>
            <ac:spMk id="8" creationId="{B88DA3F5-9BF1-458A-1E90-810C97A04310}"/>
          </ac:spMkLst>
        </pc:spChg>
      </pc:sldChg>
      <pc:sldChg chg="addSp delSp modSp mod ord modNotesTx">
        <pc:chgData name="Patrick Molligo" userId="3bb0837e-4947-4629-9175-5c7940436ad2" providerId="ADAL" clId="{4FB18331-B1DE-4B06-8DC5-CF75E8B3655D}" dt="2024-02-26T18:06:53.195" v="4196"/>
        <pc:sldMkLst>
          <pc:docMk/>
          <pc:sldMk cId="1420031260" sldId="327"/>
        </pc:sldMkLst>
        <pc:spChg chg="mod">
          <ac:chgData name="Patrick Molligo" userId="3bb0837e-4947-4629-9175-5c7940436ad2" providerId="ADAL" clId="{4FB18331-B1DE-4B06-8DC5-CF75E8B3655D}" dt="2024-02-26T18:06:53.195" v="4196"/>
          <ac:spMkLst>
            <pc:docMk/>
            <pc:sldMk cId="1420031260" sldId="327"/>
            <ac:spMk id="3" creationId="{A28EEE4E-F6E3-0015-D9EE-FF228A4806F7}"/>
          </ac:spMkLst>
        </pc:spChg>
        <pc:spChg chg="mod">
          <ac:chgData name="Patrick Molligo" userId="3bb0837e-4947-4629-9175-5c7940436ad2" providerId="ADAL" clId="{4FB18331-B1DE-4B06-8DC5-CF75E8B3655D}" dt="2024-02-26T00:56:07.014" v="115"/>
          <ac:spMkLst>
            <pc:docMk/>
            <pc:sldMk cId="1420031260" sldId="327"/>
            <ac:spMk id="4" creationId="{44F99EA0-6CD5-0771-155D-FC187F3EFB51}"/>
          </ac:spMkLst>
        </pc:spChg>
        <pc:spChg chg="add mod">
          <ac:chgData name="Patrick Molligo" userId="3bb0837e-4947-4629-9175-5c7940436ad2" providerId="ADAL" clId="{4FB18331-B1DE-4B06-8DC5-CF75E8B3655D}" dt="2024-02-26T07:07:03.733" v="2972" actId="1076"/>
          <ac:spMkLst>
            <pc:docMk/>
            <pc:sldMk cId="1420031260" sldId="327"/>
            <ac:spMk id="6" creationId="{99CAED2E-92C8-BCB5-663D-39AC8BD21BCE}"/>
          </ac:spMkLst>
        </pc:spChg>
        <pc:spChg chg="add mod">
          <ac:chgData name="Patrick Molligo" userId="3bb0837e-4947-4629-9175-5c7940436ad2" providerId="ADAL" clId="{4FB18331-B1DE-4B06-8DC5-CF75E8B3655D}" dt="2024-02-26T07:07:30.012" v="2976" actId="14100"/>
          <ac:spMkLst>
            <pc:docMk/>
            <pc:sldMk cId="1420031260" sldId="327"/>
            <ac:spMk id="7" creationId="{7AD0D4F1-C1BF-C6EE-C77B-84C045C75BDC}"/>
          </ac:spMkLst>
        </pc:spChg>
        <pc:spChg chg="mod">
          <ac:chgData name="Patrick Molligo" userId="3bb0837e-4947-4629-9175-5c7940436ad2" providerId="ADAL" clId="{4FB18331-B1DE-4B06-8DC5-CF75E8B3655D}" dt="2024-02-26T00:56:52.369" v="117"/>
          <ac:spMkLst>
            <pc:docMk/>
            <pc:sldMk cId="1420031260" sldId="327"/>
            <ac:spMk id="8" creationId="{B88DA3F5-9BF1-458A-1E90-810C97A04310}"/>
          </ac:spMkLst>
        </pc:spChg>
        <pc:spChg chg="add mod">
          <ac:chgData name="Patrick Molligo" userId="3bb0837e-4947-4629-9175-5c7940436ad2" providerId="ADAL" clId="{4FB18331-B1DE-4B06-8DC5-CF75E8B3655D}" dt="2024-02-26T07:06:44.840" v="2967" actId="14100"/>
          <ac:spMkLst>
            <pc:docMk/>
            <pc:sldMk cId="1420031260" sldId="327"/>
            <ac:spMk id="9" creationId="{2C0E2319-D3CF-89AF-4F34-A50AB72728E8}"/>
          </ac:spMkLst>
        </pc:spChg>
        <pc:spChg chg="add del mod">
          <ac:chgData name="Patrick Molligo" userId="3bb0837e-4947-4629-9175-5c7940436ad2" providerId="ADAL" clId="{4FB18331-B1DE-4B06-8DC5-CF75E8B3655D}" dt="2024-02-26T07:06:41.718" v="2966" actId="478"/>
          <ac:spMkLst>
            <pc:docMk/>
            <pc:sldMk cId="1420031260" sldId="327"/>
            <ac:spMk id="10" creationId="{D1DB3103-B1E6-5970-370F-727DA712EAD3}"/>
          </ac:spMkLst>
        </pc:spChg>
        <pc:graphicFrameChg chg="mod">
          <ac:chgData name="Patrick Molligo" userId="3bb0837e-4947-4629-9175-5c7940436ad2" providerId="ADAL" clId="{4FB18331-B1DE-4B06-8DC5-CF75E8B3655D}" dt="2024-02-26T07:07:26.882" v="2975" actId="1076"/>
          <ac:graphicFrameMkLst>
            <pc:docMk/>
            <pc:sldMk cId="1420031260" sldId="327"/>
            <ac:graphicFrameMk id="5" creationId="{81C6C030-44CC-15A0-D0CC-DCE112AE33F7}"/>
          </ac:graphicFrameMkLst>
        </pc:graphicFrameChg>
      </pc:sldChg>
      <pc:sldChg chg="addSp delSp modSp add mod modAnim">
        <pc:chgData name="Patrick Molligo" userId="3bb0837e-4947-4629-9175-5c7940436ad2" providerId="ADAL" clId="{4FB18331-B1DE-4B06-8DC5-CF75E8B3655D}" dt="2024-02-26T18:06:53.195" v="4196"/>
        <pc:sldMkLst>
          <pc:docMk/>
          <pc:sldMk cId="2676068238" sldId="328"/>
        </pc:sldMkLst>
        <pc:spChg chg="mod">
          <ac:chgData name="Patrick Molligo" userId="3bb0837e-4947-4629-9175-5c7940436ad2" providerId="ADAL" clId="{4FB18331-B1DE-4B06-8DC5-CF75E8B3655D}" dt="2024-02-26T15:59:43.309" v="3320"/>
          <ac:spMkLst>
            <pc:docMk/>
            <pc:sldMk cId="2676068238" sldId="328"/>
            <ac:spMk id="3" creationId="{CC3EB1E4-A2B8-BA2D-69B8-2640186588C8}"/>
          </ac:spMkLst>
        </pc:spChg>
        <pc:spChg chg="mod">
          <ac:chgData name="Patrick Molligo" userId="3bb0837e-4947-4629-9175-5c7940436ad2" providerId="ADAL" clId="{4FB18331-B1DE-4B06-8DC5-CF75E8B3655D}" dt="2024-02-26T18:06:53.195" v="4196"/>
          <ac:spMkLst>
            <pc:docMk/>
            <pc:sldMk cId="2676068238" sldId="328"/>
            <ac:spMk id="5" creationId="{B766FB82-5514-7284-0A7B-CEB68A2E4E8B}"/>
          </ac:spMkLst>
        </pc:spChg>
        <pc:spChg chg="mod">
          <ac:chgData name="Patrick Molligo" userId="3bb0837e-4947-4629-9175-5c7940436ad2" providerId="ADAL" clId="{4FB18331-B1DE-4B06-8DC5-CF75E8B3655D}" dt="2024-02-26T04:22:04.319" v="1400" actId="1076"/>
          <ac:spMkLst>
            <pc:docMk/>
            <pc:sldMk cId="2676068238" sldId="328"/>
            <ac:spMk id="8" creationId="{59EEC088-B537-40CE-8740-21EEC6CE3D1E}"/>
          </ac:spMkLst>
        </pc:spChg>
        <pc:spChg chg="add mod">
          <ac:chgData name="Patrick Molligo" userId="3bb0837e-4947-4629-9175-5c7940436ad2" providerId="ADAL" clId="{4FB18331-B1DE-4B06-8DC5-CF75E8B3655D}" dt="2024-02-26T06:16:42.522" v="2883"/>
          <ac:spMkLst>
            <pc:docMk/>
            <pc:sldMk cId="2676068238" sldId="328"/>
            <ac:spMk id="9" creationId="{3C62D48B-89AC-AF31-4A40-F003B5CBA33F}"/>
          </ac:spMkLst>
        </pc:spChg>
        <pc:inkChg chg="add del">
          <ac:chgData name="Patrick Molligo" userId="3bb0837e-4947-4629-9175-5c7940436ad2" providerId="ADAL" clId="{4FB18331-B1DE-4B06-8DC5-CF75E8B3655D}" dt="2024-02-26T04:22:05.719" v="1401" actId="9405"/>
          <ac:inkMkLst>
            <pc:docMk/>
            <pc:sldMk cId="2676068238" sldId="328"/>
            <ac:inkMk id="6" creationId="{706D2428-DA5E-EAC1-87B5-127F5B07EB89}"/>
          </ac:inkMkLst>
        </pc:inkChg>
        <pc:inkChg chg="add del">
          <ac:chgData name="Patrick Molligo" userId="3bb0837e-4947-4629-9175-5c7940436ad2" providerId="ADAL" clId="{4FB18331-B1DE-4B06-8DC5-CF75E8B3655D}" dt="2024-02-26T04:21:56.195" v="1398" actId="9405"/>
          <ac:inkMkLst>
            <pc:docMk/>
            <pc:sldMk cId="2676068238" sldId="328"/>
            <ac:inkMk id="7" creationId="{68FA0CF9-C571-00DA-1C8F-997AF326B7FE}"/>
          </ac:inkMkLst>
        </pc:inkChg>
      </pc:sldChg>
      <pc:sldChg chg="modSp add mod">
        <pc:chgData name="Patrick Molligo" userId="3bb0837e-4947-4629-9175-5c7940436ad2" providerId="ADAL" clId="{4FB18331-B1DE-4B06-8DC5-CF75E8B3655D}" dt="2024-02-26T18:06:53.195" v="4196"/>
        <pc:sldMkLst>
          <pc:docMk/>
          <pc:sldMk cId="1413204659" sldId="329"/>
        </pc:sldMkLst>
        <pc:spChg chg="mod">
          <ac:chgData name="Patrick Molligo" userId="3bb0837e-4947-4629-9175-5c7940436ad2" providerId="ADAL" clId="{4FB18331-B1DE-4B06-8DC5-CF75E8B3655D}" dt="2024-02-26T02:41:58.015" v="826" actId="20577"/>
          <ac:spMkLst>
            <pc:docMk/>
            <pc:sldMk cId="1413204659" sldId="329"/>
            <ac:spMk id="2" creationId="{5A01A0F9-CBDD-CC79-4946-1788B32E8566}"/>
          </ac:spMkLst>
        </pc:spChg>
        <pc:spChg chg="mod">
          <ac:chgData name="Patrick Molligo" userId="3bb0837e-4947-4629-9175-5c7940436ad2" providerId="ADAL" clId="{4FB18331-B1DE-4B06-8DC5-CF75E8B3655D}" dt="2024-02-26T18:06:53.195" v="4196"/>
          <ac:spMkLst>
            <pc:docMk/>
            <pc:sldMk cId="1413204659" sldId="329"/>
            <ac:spMk id="5" creationId="{0F00DF38-99E1-8D0E-110D-50F1074E8D75}"/>
          </ac:spMkLst>
        </pc:spChg>
        <pc:spChg chg="mod">
          <ac:chgData name="Patrick Molligo" userId="3bb0837e-4947-4629-9175-5c7940436ad2" providerId="ADAL" clId="{4FB18331-B1DE-4B06-8DC5-CF75E8B3655D}" dt="2024-02-26T02:42:23.722" v="832" actId="313"/>
          <ac:spMkLst>
            <pc:docMk/>
            <pc:sldMk cId="1413204659" sldId="329"/>
            <ac:spMk id="11" creationId="{2E8DAB10-EFE4-3B6F-1A49-9F2452A6DB88}"/>
          </ac:spMkLst>
        </pc:spChg>
      </pc:sldChg>
      <pc:sldChg chg="new del">
        <pc:chgData name="Patrick Molligo" userId="3bb0837e-4947-4629-9175-5c7940436ad2" providerId="ADAL" clId="{4FB18331-B1DE-4B06-8DC5-CF75E8B3655D}" dt="2024-02-26T02:30:54.942" v="152" actId="47"/>
        <pc:sldMkLst>
          <pc:docMk/>
          <pc:sldMk cId="3001725873" sldId="329"/>
        </pc:sldMkLst>
      </pc:sldChg>
      <pc:sldChg chg="add del">
        <pc:chgData name="Patrick Molligo" userId="3bb0837e-4947-4629-9175-5c7940436ad2" providerId="ADAL" clId="{4FB18331-B1DE-4B06-8DC5-CF75E8B3655D}" dt="2024-02-26T02:39:34.574" v="782" actId="47"/>
        <pc:sldMkLst>
          <pc:docMk/>
          <pc:sldMk cId="3266324448" sldId="329"/>
        </pc:sldMkLst>
      </pc:sldChg>
      <pc:sldChg chg="modSp add mod">
        <pc:chgData name="Patrick Molligo" userId="3bb0837e-4947-4629-9175-5c7940436ad2" providerId="ADAL" clId="{4FB18331-B1DE-4B06-8DC5-CF75E8B3655D}" dt="2024-02-26T18:06:53.195" v="4196"/>
        <pc:sldMkLst>
          <pc:docMk/>
          <pc:sldMk cId="3571517351" sldId="330"/>
        </pc:sldMkLst>
        <pc:spChg chg="mod">
          <ac:chgData name="Patrick Molligo" userId="3bb0837e-4947-4629-9175-5c7940436ad2" providerId="ADAL" clId="{4FB18331-B1DE-4B06-8DC5-CF75E8B3655D}" dt="2024-02-26T18:06:53.195" v="4196"/>
          <ac:spMkLst>
            <pc:docMk/>
            <pc:sldMk cId="3571517351" sldId="330"/>
            <ac:spMk id="3" creationId="{3201D5EE-F12A-7A18-6971-9FD84E1FB350}"/>
          </ac:spMkLst>
        </pc:spChg>
        <pc:spChg chg="mod">
          <ac:chgData name="Patrick Molligo" userId="3bb0837e-4947-4629-9175-5c7940436ad2" providerId="ADAL" clId="{4FB18331-B1DE-4B06-8DC5-CF75E8B3655D}" dt="2024-02-26T05:32:32.347" v="2355" actId="20577"/>
          <ac:spMkLst>
            <pc:docMk/>
            <pc:sldMk cId="3571517351" sldId="330"/>
            <ac:spMk id="5" creationId="{C95A495C-D509-AE61-D15F-6B9EAF833D8F}"/>
          </ac:spMkLst>
        </pc:spChg>
      </pc:sldChg>
      <pc:sldChg chg="delSp modSp add mod delAnim modNotesTx">
        <pc:chgData name="Patrick Molligo" userId="3bb0837e-4947-4629-9175-5c7940436ad2" providerId="ADAL" clId="{4FB18331-B1DE-4B06-8DC5-CF75E8B3655D}" dt="2024-02-26T18:06:53.195" v="4196"/>
        <pc:sldMkLst>
          <pc:docMk/>
          <pc:sldMk cId="12405226" sldId="331"/>
        </pc:sldMkLst>
        <pc:spChg chg="mod">
          <ac:chgData name="Patrick Molligo" userId="3bb0837e-4947-4629-9175-5c7940436ad2" providerId="ADAL" clId="{4FB18331-B1DE-4B06-8DC5-CF75E8B3655D}" dt="2024-02-26T17:48:42.515" v="4129" actId="20577"/>
          <ac:spMkLst>
            <pc:docMk/>
            <pc:sldMk cId="12405226" sldId="331"/>
            <ac:spMk id="2" creationId="{804125E0-B7DC-B98D-7AD6-284DC27B964A}"/>
          </ac:spMkLst>
        </pc:spChg>
        <pc:spChg chg="mod">
          <ac:chgData name="Patrick Molligo" userId="3bb0837e-4947-4629-9175-5c7940436ad2" providerId="ADAL" clId="{4FB18331-B1DE-4B06-8DC5-CF75E8B3655D}" dt="2024-02-26T18:06:53.195" v="4196"/>
          <ac:spMkLst>
            <pc:docMk/>
            <pc:sldMk cId="12405226" sldId="331"/>
            <ac:spMk id="3" creationId="{C1986B73-EB4E-559A-D769-8FF4DD0040F6}"/>
          </ac:spMkLst>
        </pc:spChg>
        <pc:spChg chg="mod">
          <ac:chgData name="Patrick Molligo" userId="3bb0837e-4947-4629-9175-5c7940436ad2" providerId="ADAL" clId="{4FB18331-B1DE-4B06-8DC5-CF75E8B3655D}" dt="2024-02-26T06:00:53.242" v="2866" actId="15"/>
          <ac:spMkLst>
            <pc:docMk/>
            <pc:sldMk cId="12405226" sldId="331"/>
            <ac:spMk id="5" creationId="{C6118CF9-1AC1-1390-A255-4CDE9382A6EC}"/>
          </ac:spMkLst>
        </pc:spChg>
        <pc:spChg chg="del">
          <ac:chgData name="Patrick Molligo" userId="3bb0837e-4947-4629-9175-5c7940436ad2" providerId="ADAL" clId="{4FB18331-B1DE-4B06-8DC5-CF75E8B3655D}" dt="2024-02-26T05:39:10.210" v="2525" actId="478"/>
          <ac:spMkLst>
            <pc:docMk/>
            <pc:sldMk cId="12405226" sldId="331"/>
            <ac:spMk id="12" creationId="{336D8C28-EE5E-2AAD-C87E-D30D61AA6AD6}"/>
          </ac:spMkLst>
        </pc:spChg>
        <pc:cxnChg chg="del">
          <ac:chgData name="Patrick Molligo" userId="3bb0837e-4947-4629-9175-5c7940436ad2" providerId="ADAL" clId="{4FB18331-B1DE-4B06-8DC5-CF75E8B3655D}" dt="2024-02-26T05:39:08.401" v="2524" actId="478"/>
          <ac:cxnSpMkLst>
            <pc:docMk/>
            <pc:sldMk cId="12405226" sldId="331"/>
            <ac:cxnSpMk id="7" creationId="{89303101-2587-CA6D-D409-6C80F1D1A0C9}"/>
          </ac:cxnSpMkLst>
        </pc:cxnChg>
      </pc:sldChg>
      <pc:sldChg chg="addSp delSp modSp add mod ord modNotesTx">
        <pc:chgData name="Patrick Molligo" userId="3bb0837e-4947-4629-9175-5c7940436ad2" providerId="ADAL" clId="{4FB18331-B1DE-4B06-8DC5-CF75E8B3655D}" dt="2024-02-26T18:06:53.195" v="4196"/>
        <pc:sldMkLst>
          <pc:docMk/>
          <pc:sldMk cId="1853644884" sldId="332"/>
        </pc:sldMkLst>
        <pc:spChg chg="mod">
          <ac:chgData name="Patrick Molligo" userId="3bb0837e-4947-4629-9175-5c7940436ad2" providerId="ADAL" clId="{4FB18331-B1DE-4B06-8DC5-CF75E8B3655D}" dt="2024-02-26T18:06:53.195" v="4196"/>
          <ac:spMkLst>
            <pc:docMk/>
            <pc:sldMk cId="1853644884" sldId="332"/>
            <ac:spMk id="3" creationId="{2425DF9D-DF78-F13B-93D5-BA2C396DD7D3}"/>
          </ac:spMkLst>
        </pc:spChg>
        <pc:picChg chg="del">
          <ac:chgData name="Patrick Molligo" userId="3bb0837e-4947-4629-9175-5c7940436ad2" providerId="ADAL" clId="{4FB18331-B1DE-4B06-8DC5-CF75E8B3655D}" dt="2024-02-26T07:00:35.182" v="2908" actId="478"/>
          <ac:picMkLst>
            <pc:docMk/>
            <pc:sldMk cId="1853644884" sldId="332"/>
            <ac:picMk id="6" creationId="{250D5F1A-F613-03CF-5325-902598E5D1DE}"/>
          </ac:picMkLst>
        </pc:picChg>
        <pc:picChg chg="add del mod">
          <ac:chgData name="Patrick Molligo" userId="3bb0837e-4947-4629-9175-5c7940436ad2" providerId="ADAL" clId="{4FB18331-B1DE-4B06-8DC5-CF75E8B3655D}" dt="2024-02-26T07:01:01.451" v="2916" actId="21"/>
          <ac:picMkLst>
            <pc:docMk/>
            <pc:sldMk cId="1853644884" sldId="332"/>
            <ac:picMk id="7" creationId="{B81F6FC9-456A-6BA2-1167-6E08772A12D9}"/>
          </ac:picMkLst>
        </pc:picChg>
        <pc:picChg chg="add mod">
          <ac:chgData name="Patrick Molligo" userId="3bb0837e-4947-4629-9175-5c7940436ad2" providerId="ADAL" clId="{4FB18331-B1DE-4B06-8DC5-CF75E8B3655D}" dt="2024-02-26T07:01:33.091" v="2923"/>
          <ac:picMkLst>
            <pc:docMk/>
            <pc:sldMk cId="1853644884" sldId="332"/>
            <ac:picMk id="9" creationId="{B81F6FC9-456A-6BA2-1167-6E08772A12D9}"/>
          </ac:picMkLst>
        </pc:picChg>
      </pc:sldChg>
      <pc:sldChg chg="addSp delSp modSp add mod ord modNotesTx">
        <pc:chgData name="Patrick Molligo" userId="3bb0837e-4947-4629-9175-5c7940436ad2" providerId="ADAL" clId="{4FB18331-B1DE-4B06-8DC5-CF75E8B3655D}" dt="2024-02-26T18:06:53.195" v="4196"/>
        <pc:sldMkLst>
          <pc:docMk/>
          <pc:sldMk cId="16917002" sldId="333"/>
        </pc:sldMkLst>
        <pc:spChg chg="mod">
          <ac:chgData name="Patrick Molligo" userId="3bb0837e-4947-4629-9175-5c7940436ad2" providerId="ADAL" clId="{4FB18331-B1DE-4B06-8DC5-CF75E8B3655D}" dt="2024-02-26T18:06:53.195" v="4196"/>
          <ac:spMkLst>
            <pc:docMk/>
            <pc:sldMk cId="16917002" sldId="333"/>
            <ac:spMk id="3" creationId="{4BEC683F-53DE-B01C-A8CD-2449AB1127EF}"/>
          </ac:spMkLst>
        </pc:spChg>
        <pc:picChg chg="add mod">
          <ac:chgData name="Patrick Molligo" userId="3bb0837e-4947-4629-9175-5c7940436ad2" providerId="ADAL" clId="{4FB18331-B1DE-4B06-8DC5-CF75E8B3655D}" dt="2024-02-26T07:02:30.426" v="2950" actId="14100"/>
          <ac:picMkLst>
            <pc:docMk/>
            <pc:sldMk cId="16917002" sldId="333"/>
            <ac:picMk id="6" creationId="{6A30781D-231C-DCAF-E6D4-79C4D8FA941A}"/>
          </ac:picMkLst>
        </pc:picChg>
        <pc:picChg chg="del">
          <ac:chgData name="Patrick Molligo" userId="3bb0837e-4947-4629-9175-5c7940436ad2" providerId="ADAL" clId="{4FB18331-B1DE-4B06-8DC5-CF75E8B3655D}" dt="2024-02-26T07:02:10.020" v="2933" actId="478"/>
          <ac:picMkLst>
            <pc:docMk/>
            <pc:sldMk cId="16917002" sldId="333"/>
            <ac:picMk id="9" creationId="{F6DD0A7E-0996-8CE0-71A3-849426A59758}"/>
          </ac:picMkLst>
        </pc:picChg>
      </pc:sldChg>
      <pc:sldChg chg="addSp delSp modSp add mod modNotesTx">
        <pc:chgData name="Patrick Molligo" userId="3bb0837e-4947-4629-9175-5c7940436ad2" providerId="ADAL" clId="{4FB18331-B1DE-4B06-8DC5-CF75E8B3655D}" dt="2024-02-26T18:06:53.195" v="4196"/>
        <pc:sldMkLst>
          <pc:docMk/>
          <pc:sldMk cId="3127868192" sldId="334"/>
        </pc:sldMkLst>
        <pc:spChg chg="mod">
          <ac:chgData name="Patrick Molligo" userId="3bb0837e-4947-4629-9175-5c7940436ad2" providerId="ADAL" clId="{4FB18331-B1DE-4B06-8DC5-CF75E8B3655D}" dt="2024-02-26T07:43:37.841" v="3027" actId="20577"/>
          <ac:spMkLst>
            <pc:docMk/>
            <pc:sldMk cId="3127868192" sldId="334"/>
            <ac:spMk id="2" creationId="{DCEA388C-3DA8-BB23-55AB-B341A8895FE1}"/>
          </ac:spMkLst>
        </pc:spChg>
        <pc:spChg chg="mod">
          <ac:chgData name="Patrick Molligo" userId="3bb0837e-4947-4629-9175-5c7940436ad2" providerId="ADAL" clId="{4FB18331-B1DE-4B06-8DC5-CF75E8B3655D}" dt="2024-02-26T18:06:53.195" v="4196"/>
          <ac:spMkLst>
            <pc:docMk/>
            <pc:sldMk cId="3127868192" sldId="334"/>
            <ac:spMk id="3" creationId="{8CFACC0E-E3D4-E065-E555-0DF9052B61E4}"/>
          </ac:spMkLst>
        </pc:spChg>
        <pc:spChg chg="del">
          <ac:chgData name="Patrick Molligo" userId="3bb0837e-4947-4629-9175-5c7940436ad2" providerId="ADAL" clId="{4FB18331-B1DE-4B06-8DC5-CF75E8B3655D}" dt="2024-02-26T07:43:46.915" v="3030" actId="478"/>
          <ac:spMkLst>
            <pc:docMk/>
            <pc:sldMk cId="3127868192" sldId="334"/>
            <ac:spMk id="6" creationId="{410431A0-6A2D-F89A-FE1D-3DC336D7BB8B}"/>
          </ac:spMkLst>
        </pc:spChg>
        <pc:spChg chg="del">
          <ac:chgData name="Patrick Molligo" userId="3bb0837e-4947-4629-9175-5c7940436ad2" providerId="ADAL" clId="{4FB18331-B1DE-4B06-8DC5-CF75E8B3655D}" dt="2024-02-26T07:43:43.770" v="3029" actId="478"/>
          <ac:spMkLst>
            <pc:docMk/>
            <pc:sldMk cId="3127868192" sldId="334"/>
            <ac:spMk id="7" creationId="{82581E22-12A9-791F-4943-B79BF8A9FE16}"/>
          </ac:spMkLst>
        </pc:spChg>
        <pc:spChg chg="del">
          <ac:chgData name="Patrick Molligo" userId="3bb0837e-4947-4629-9175-5c7940436ad2" providerId="ADAL" clId="{4FB18331-B1DE-4B06-8DC5-CF75E8B3655D}" dt="2024-02-26T07:43:43.770" v="3029" actId="478"/>
          <ac:spMkLst>
            <pc:docMk/>
            <pc:sldMk cId="3127868192" sldId="334"/>
            <ac:spMk id="9" creationId="{98024D86-1EC6-6CD9-8989-6D7C8B473542}"/>
          </ac:spMkLst>
        </pc:spChg>
        <pc:spChg chg="add mod">
          <ac:chgData name="Patrick Molligo" userId="3bb0837e-4947-4629-9175-5c7940436ad2" providerId="ADAL" clId="{4FB18331-B1DE-4B06-8DC5-CF75E8B3655D}" dt="2024-02-26T16:33:36.675" v="4125" actId="15"/>
          <ac:spMkLst>
            <pc:docMk/>
            <pc:sldMk cId="3127868192" sldId="334"/>
            <ac:spMk id="10" creationId="{FC9939DC-23B0-F228-84BF-6FF6129207E8}"/>
          </ac:spMkLst>
        </pc:spChg>
        <pc:graphicFrameChg chg="del">
          <ac:chgData name="Patrick Molligo" userId="3bb0837e-4947-4629-9175-5c7940436ad2" providerId="ADAL" clId="{4FB18331-B1DE-4B06-8DC5-CF75E8B3655D}" dt="2024-02-26T07:43:40.874" v="3028" actId="478"/>
          <ac:graphicFrameMkLst>
            <pc:docMk/>
            <pc:sldMk cId="3127868192" sldId="334"/>
            <ac:graphicFrameMk id="5" creationId="{79C3DBB8-92C3-0EA8-C781-6436FAA026CF}"/>
          </ac:graphicFrameMkLst>
        </pc:graphicFrameChg>
      </pc:sldChg>
      <pc:sldChg chg="modSp add del mod ord">
        <pc:chgData name="Patrick Molligo" userId="3bb0837e-4947-4629-9175-5c7940436ad2" providerId="ADAL" clId="{4FB18331-B1DE-4B06-8DC5-CF75E8B3655D}" dt="2024-02-26T16:33:52.148" v="4126" actId="2696"/>
        <pc:sldMkLst>
          <pc:docMk/>
          <pc:sldMk cId="1954740170" sldId="335"/>
        </pc:sldMkLst>
        <pc:spChg chg="mod">
          <ac:chgData name="Patrick Molligo" userId="3bb0837e-4947-4629-9175-5c7940436ad2" providerId="ADAL" clId="{4FB18331-B1DE-4B06-8DC5-CF75E8B3655D}" dt="2024-02-26T15:47:33.445" v="3237" actId="20577"/>
          <ac:spMkLst>
            <pc:docMk/>
            <pc:sldMk cId="1954740170" sldId="335"/>
            <ac:spMk id="2" creationId="{C78F8153-E865-A948-74E9-67A9A8EF92FD}"/>
          </ac:spMkLst>
        </pc:spChg>
        <pc:spChg chg="mod">
          <ac:chgData name="Patrick Molligo" userId="3bb0837e-4947-4629-9175-5c7940436ad2" providerId="ADAL" clId="{4FB18331-B1DE-4B06-8DC5-CF75E8B3655D}" dt="2024-02-26T15:48:01.271" v="3278" actId="20577"/>
          <ac:spMkLst>
            <pc:docMk/>
            <pc:sldMk cId="1954740170" sldId="335"/>
            <ac:spMk id="5" creationId="{565D3CD5-349E-C7EC-7275-C08CCFAB7858}"/>
          </ac:spMkLst>
        </pc:spChg>
      </pc:sldChg>
      <pc:sldChg chg="delSp modSp add mod ord delAnim modAnim modNotesTx">
        <pc:chgData name="Patrick Molligo" userId="3bb0837e-4947-4629-9175-5c7940436ad2" providerId="ADAL" clId="{4FB18331-B1DE-4B06-8DC5-CF75E8B3655D}" dt="2024-02-26T18:06:53.195" v="4196"/>
        <pc:sldMkLst>
          <pc:docMk/>
          <pc:sldMk cId="4085358542" sldId="336"/>
        </pc:sldMkLst>
        <pc:spChg chg="mod">
          <ac:chgData name="Patrick Molligo" userId="3bb0837e-4947-4629-9175-5c7940436ad2" providerId="ADAL" clId="{4FB18331-B1DE-4B06-8DC5-CF75E8B3655D}" dt="2024-02-26T16:00:50.801" v="3359" actId="20577"/>
          <ac:spMkLst>
            <pc:docMk/>
            <pc:sldMk cId="4085358542" sldId="336"/>
            <ac:spMk id="2" creationId="{A4166912-7CA9-445A-F767-775CCB1C5121}"/>
          </ac:spMkLst>
        </pc:spChg>
        <pc:spChg chg="mod">
          <ac:chgData name="Patrick Molligo" userId="3bb0837e-4947-4629-9175-5c7940436ad2" providerId="ADAL" clId="{4FB18331-B1DE-4B06-8DC5-CF75E8B3655D}" dt="2024-02-26T18:06:53.195" v="4196"/>
          <ac:spMkLst>
            <pc:docMk/>
            <pc:sldMk cId="4085358542" sldId="336"/>
            <ac:spMk id="4" creationId="{BECDE5B1-3501-966E-2652-410057883C31}"/>
          </ac:spMkLst>
        </pc:spChg>
        <pc:spChg chg="mod">
          <ac:chgData name="Patrick Molligo" userId="3bb0837e-4947-4629-9175-5c7940436ad2" providerId="ADAL" clId="{4FB18331-B1DE-4B06-8DC5-CF75E8B3655D}" dt="2024-02-26T16:07:23.238" v="3409" actId="20577"/>
          <ac:spMkLst>
            <pc:docMk/>
            <pc:sldMk cId="4085358542" sldId="336"/>
            <ac:spMk id="5" creationId="{7424497F-8658-4D9A-3C3A-6C7D1CE60404}"/>
          </ac:spMkLst>
        </pc:spChg>
        <pc:spChg chg="mod">
          <ac:chgData name="Patrick Molligo" userId="3bb0837e-4947-4629-9175-5c7940436ad2" providerId="ADAL" clId="{4FB18331-B1DE-4B06-8DC5-CF75E8B3655D}" dt="2024-02-26T16:11:52.064" v="3759" actId="20577"/>
          <ac:spMkLst>
            <pc:docMk/>
            <pc:sldMk cId="4085358542" sldId="336"/>
            <ac:spMk id="6" creationId="{63626E66-7EA4-4970-0004-4919F743FE49}"/>
          </ac:spMkLst>
        </pc:spChg>
        <pc:spChg chg="del">
          <ac:chgData name="Patrick Molligo" userId="3bb0837e-4947-4629-9175-5c7940436ad2" providerId="ADAL" clId="{4FB18331-B1DE-4B06-8DC5-CF75E8B3655D}" dt="2024-02-26T16:07:30.478" v="3410" actId="478"/>
          <ac:spMkLst>
            <pc:docMk/>
            <pc:sldMk cId="4085358542" sldId="336"/>
            <ac:spMk id="7" creationId="{D50149BE-EA71-E91D-9891-E68993124481}"/>
          </ac:spMkLst>
        </pc:spChg>
      </pc:sldChg>
      <pc:sldChg chg="addSp delSp modSp add mod delAnim">
        <pc:chgData name="Patrick Molligo" userId="3bb0837e-4947-4629-9175-5c7940436ad2" providerId="ADAL" clId="{4FB18331-B1DE-4B06-8DC5-CF75E8B3655D}" dt="2024-02-26T18:06:53.195" v="4196"/>
        <pc:sldMkLst>
          <pc:docMk/>
          <pc:sldMk cId="3079090577" sldId="337"/>
        </pc:sldMkLst>
        <pc:spChg chg="mod">
          <ac:chgData name="Patrick Molligo" userId="3bb0837e-4947-4629-9175-5c7940436ad2" providerId="ADAL" clId="{4FB18331-B1DE-4B06-8DC5-CF75E8B3655D}" dt="2024-02-26T16:13:15.404" v="3774" actId="20577"/>
          <ac:spMkLst>
            <pc:docMk/>
            <pc:sldMk cId="3079090577" sldId="337"/>
            <ac:spMk id="2" creationId="{782E1275-E02B-30D8-B193-85C100893F2C}"/>
          </ac:spMkLst>
        </pc:spChg>
        <pc:spChg chg="mod">
          <ac:chgData name="Patrick Molligo" userId="3bb0837e-4947-4629-9175-5c7940436ad2" providerId="ADAL" clId="{4FB18331-B1DE-4B06-8DC5-CF75E8B3655D}" dt="2024-02-26T18:06:53.195" v="4196"/>
          <ac:spMkLst>
            <pc:docMk/>
            <pc:sldMk cId="3079090577" sldId="337"/>
            <ac:spMk id="4" creationId="{5DF108A9-DDD0-AC3B-B63D-AF17205B5DF5}"/>
          </ac:spMkLst>
        </pc:spChg>
        <pc:spChg chg="del">
          <ac:chgData name="Patrick Molligo" userId="3bb0837e-4947-4629-9175-5c7940436ad2" providerId="ADAL" clId="{4FB18331-B1DE-4B06-8DC5-CF75E8B3655D}" dt="2024-02-26T16:13:00.816" v="3764" actId="478"/>
          <ac:spMkLst>
            <pc:docMk/>
            <pc:sldMk cId="3079090577" sldId="337"/>
            <ac:spMk id="5" creationId="{79B113B6-432B-3B0D-2923-5019D1955503}"/>
          </ac:spMkLst>
        </pc:spChg>
        <pc:spChg chg="del">
          <ac:chgData name="Patrick Molligo" userId="3bb0837e-4947-4629-9175-5c7940436ad2" providerId="ADAL" clId="{4FB18331-B1DE-4B06-8DC5-CF75E8B3655D}" dt="2024-02-26T16:12:56.580" v="3761" actId="478"/>
          <ac:spMkLst>
            <pc:docMk/>
            <pc:sldMk cId="3079090577" sldId="337"/>
            <ac:spMk id="6" creationId="{1D0B349F-6CAA-8BC5-973F-72E39FD78096}"/>
          </ac:spMkLst>
        </pc:spChg>
        <pc:spChg chg="add del mod">
          <ac:chgData name="Patrick Molligo" userId="3bb0837e-4947-4629-9175-5c7940436ad2" providerId="ADAL" clId="{4FB18331-B1DE-4B06-8DC5-CF75E8B3655D}" dt="2024-02-26T16:13:05.027" v="3765" actId="478"/>
          <ac:spMkLst>
            <pc:docMk/>
            <pc:sldMk cId="3079090577" sldId="337"/>
            <ac:spMk id="11" creationId="{5D23C908-D7A0-C1AC-C325-86A1C13A96D7}"/>
          </ac:spMkLst>
        </pc:spChg>
        <pc:spChg chg="add mod">
          <ac:chgData name="Patrick Molligo" userId="3bb0837e-4947-4629-9175-5c7940436ad2" providerId="ADAL" clId="{4FB18331-B1DE-4B06-8DC5-CF75E8B3655D}" dt="2024-02-26T16:14:13.075" v="3835" actId="1076"/>
          <ac:spMkLst>
            <pc:docMk/>
            <pc:sldMk cId="3079090577" sldId="337"/>
            <ac:spMk id="12" creationId="{C22C9F73-4BF5-BA5A-EE6E-E12F3A81AA6B}"/>
          </ac:spMkLst>
        </pc:spChg>
        <pc:picChg chg="add mod modCrop">
          <ac:chgData name="Patrick Molligo" userId="3bb0837e-4947-4629-9175-5c7940436ad2" providerId="ADAL" clId="{4FB18331-B1DE-4B06-8DC5-CF75E8B3655D}" dt="2024-02-26T16:14:08.710" v="3834" actId="1076"/>
          <ac:picMkLst>
            <pc:docMk/>
            <pc:sldMk cId="3079090577" sldId="337"/>
            <ac:picMk id="8" creationId="{7CFB425A-9117-FCD6-07BF-799503FB2BCE}"/>
          </ac:picMkLst>
        </pc:picChg>
      </pc:sldChg>
      <pc:sldChg chg="addSp delSp modSp add mod modNotesTx">
        <pc:chgData name="Patrick Molligo" userId="3bb0837e-4947-4629-9175-5c7940436ad2" providerId="ADAL" clId="{4FB18331-B1DE-4B06-8DC5-CF75E8B3655D}" dt="2024-02-26T18:06:53.195" v="4196"/>
        <pc:sldMkLst>
          <pc:docMk/>
          <pc:sldMk cId="2770606063" sldId="338"/>
        </pc:sldMkLst>
        <pc:spChg chg="mod">
          <ac:chgData name="Patrick Molligo" userId="3bb0837e-4947-4629-9175-5c7940436ad2" providerId="ADAL" clId="{4FB18331-B1DE-4B06-8DC5-CF75E8B3655D}" dt="2024-02-26T16:22:26.815" v="3903" actId="20577"/>
          <ac:spMkLst>
            <pc:docMk/>
            <pc:sldMk cId="2770606063" sldId="338"/>
            <ac:spMk id="2" creationId="{2282823D-BA20-703F-474A-CB82EFDD3833}"/>
          </ac:spMkLst>
        </pc:spChg>
        <pc:spChg chg="mod">
          <ac:chgData name="Patrick Molligo" userId="3bb0837e-4947-4629-9175-5c7940436ad2" providerId="ADAL" clId="{4FB18331-B1DE-4B06-8DC5-CF75E8B3655D}" dt="2024-02-26T18:06:53.195" v="4196"/>
          <ac:spMkLst>
            <pc:docMk/>
            <pc:sldMk cId="2770606063" sldId="338"/>
            <ac:spMk id="3" creationId="{F17B9D2E-C1CA-CAFC-FEF8-FA7527514E9C}"/>
          </ac:spMkLst>
        </pc:spChg>
        <pc:picChg chg="del">
          <ac:chgData name="Patrick Molligo" userId="3bb0837e-4947-4629-9175-5c7940436ad2" providerId="ADAL" clId="{4FB18331-B1DE-4B06-8DC5-CF75E8B3655D}" dt="2024-02-26T16:20:10.111" v="3858" actId="478"/>
          <ac:picMkLst>
            <pc:docMk/>
            <pc:sldMk cId="2770606063" sldId="338"/>
            <ac:picMk id="7" creationId="{8CC3A25E-D446-1243-E347-0D70491BCBA1}"/>
          </ac:picMkLst>
        </pc:picChg>
        <pc:picChg chg="add del mod">
          <ac:chgData name="Patrick Molligo" userId="3bb0837e-4947-4629-9175-5c7940436ad2" providerId="ADAL" clId="{4FB18331-B1DE-4B06-8DC5-CF75E8B3655D}" dt="2024-02-26T17:49:54.764" v="4132" actId="478"/>
          <ac:picMkLst>
            <pc:docMk/>
            <pc:sldMk cId="2770606063" sldId="338"/>
            <ac:picMk id="9" creationId="{2D732D53-48CF-A941-E97B-0B5E3C54DDD3}"/>
          </ac:picMkLst>
        </pc:picChg>
        <pc:picChg chg="add mod">
          <ac:chgData name="Patrick Molligo" userId="3bb0837e-4947-4629-9175-5c7940436ad2" providerId="ADAL" clId="{4FB18331-B1DE-4B06-8DC5-CF75E8B3655D}" dt="2024-02-26T17:50:01.661" v="4136" actId="1076"/>
          <ac:picMkLst>
            <pc:docMk/>
            <pc:sldMk cId="2770606063" sldId="338"/>
            <ac:picMk id="11" creationId="{C0F3EAD4-3993-D592-FFB4-A06BE39100BC}"/>
          </ac:picMkLst>
        </pc:picChg>
      </pc:sldChg>
      <pc:sldChg chg="addSp delSp modSp add mod">
        <pc:chgData name="Patrick Molligo" userId="3bb0837e-4947-4629-9175-5c7940436ad2" providerId="ADAL" clId="{4FB18331-B1DE-4B06-8DC5-CF75E8B3655D}" dt="2024-02-26T18:06:53.195" v="4196"/>
        <pc:sldMkLst>
          <pc:docMk/>
          <pc:sldMk cId="918516668" sldId="339"/>
        </pc:sldMkLst>
        <pc:spChg chg="mod">
          <ac:chgData name="Patrick Molligo" userId="3bb0837e-4947-4629-9175-5c7940436ad2" providerId="ADAL" clId="{4FB18331-B1DE-4B06-8DC5-CF75E8B3655D}" dt="2024-02-26T16:29:48.829" v="3953" actId="20577"/>
          <ac:spMkLst>
            <pc:docMk/>
            <pc:sldMk cId="918516668" sldId="339"/>
            <ac:spMk id="2" creationId="{BECFEA91-4BD6-2788-66B3-0D81CF0C08A7}"/>
          </ac:spMkLst>
        </pc:spChg>
        <pc:spChg chg="mod">
          <ac:chgData name="Patrick Molligo" userId="3bb0837e-4947-4629-9175-5c7940436ad2" providerId="ADAL" clId="{4FB18331-B1DE-4B06-8DC5-CF75E8B3655D}" dt="2024-02-26T18:06:53.195" v="4196"/>
          <ac:spMkLst>
            <pc:docMk/>
            <pc:sldMk cId="918516668" sldId="339"/>
            <ac:spMk id="3" creationId="{7938F454-172A-725E-ECA6-7318A72364CF}"/>
          </ac:spMkLst>
        </pc:spChg>
        <pc:picChg chg="add mod">
          <ac:chgData name="Patrick Molligo" userId="3bb0837e-4947-4629-9175-5c7940436ad2" providerId="ADAL" clId="{4FB18331-B1DE-4B06-8DC5-CF75E8B3655D}" dt="2024-02-26T16:29:30.957" v="3913" actId="1076"/>
          <ac:picMkLst>
            <pc:docMk/>
            <pc:sldMk cId="918516668" sldId="339"/>
            <ac:picMk id="7" creationId="{39CB58DE-BD12-79DE-1642-D91B57698258}"/>
          </ac:picMkLst>
        </pc:picChg>
        <pc:picChg chg="del mod">
          <ac:chgData name="Patrick Molligo" userId="3bb0837e-4947-4629-9175-5c7940436ad2" providerId="ADAL" clId="{4FB18331-B1DE-4B06-8DC5-CF75E8B3655D}" dt="2024-02-26T16:22:53.368" v="3910" actId="478"/>
          <ac:picMkLst>
            <pc:docMk/>
            <pc:sldMk cId="918516668" sldId="339"/>
            <ac:picMk id="9" creationId="{098B1B9B-9790-81A8-C8E2-7DFD4CB223DF}"/>
          </ac:picMkLst>
        </pc:picChg>
      </pc:sldChg>
      <pc:sldChg chg="addSp delSp modSp add mod ord">
        <pc:chgData name="Patrick Molligo" userId="3bb0837e-4947-4629-9175-5c7940436ad2" providerId="ADAL" clId="{4FB18331-B1DE-4B06-8DC5-CF75E8B3655D}" dt="2024-02-26T18:06:53.195" v="4196"/>
        <pc:sldMkLst>
          <pc:docMk/>
          <pc:sldMk cId="1429223901" sldId="340"/>
        </pc:sldMkLst>
        <pc:spChg chg="mod">
          <ac:chgData name="Patrick Molligo" userId="3bb0837e-4947-4629-9175-5c7940436ad2" providerId="ADAL" clId="{4FB18331-B1DE-4B06-8DC5-CF75E8B3655D}" dt="2024-02-26T16:31:02.106" v="4018" actId="20577"/>
          <ac:spMkLst>
            <pc:docMk/>
            <pc:sldMk cId="1429223901" sldId="340"/>
            <ac:spMk id="2" creationId="{DEBE8A9D-8B8B-582B-7AF0-F1AFA23C866C}"/>
          </ac:spMkLst>
        </pc:spChg>
        <pc:spChg chg="mod">
          <ac:chgData name="Patrick Molligo" userId="3bb0837e-4947-4629-9175-5c7940436ad2" providerId="ADAL" clId="{4FB18331-B1DE-4B06-8DC5-CF75E8B3655D}" dt="2024-02-26T18:06:53.195" v="4196"/>
          <ac:spMkLst>
            <pc:docMk/>
            <pc:sldMk cId="1429223901" sldId="340"/>
            <ac:spMk id="3" creationId="{2D3FDD50-46C1-3ABE-4A44-ECA9AD5D4D22}"/>
          </ac:spMkLst>
        </pc:spChg>
        <pc:picChg chg="del">
          <ac:chgData name="Patrick Molligo" userId="3bb0837e-4947-4629-9175-5c7940436ad2" providerId="ADAL" clId="{4FB18331-B1DE-4B06-8DC5-CF75E8B3655D}" dt="2024-02-26T16:31:04.265" v="4019" actId="478"/>
          <ac:picMkLst>
            <pc:docMk/>
            <pc:sldMk cId="1429223901" sldId="340"/>
            <ac:picMk id="7" creationId="{CEF9C950-E74F-2C3F-6BB8-7C389C29AB2E}"/>
          </ac:picMkLst>
        </pc:picChg>
        <pc:picChg chg="add mod">
          <ac:chgData name="Patrick Molligo" userId="3bb0837e-4947-4629-9175-5c7940436ad2" providerId="ADAL" clId="{4FB18331-B1DE-4B06-8DC5-CF75E8B3655D}" dt="2024-02-26T16:32:04.626" v="4045" actId="14100"/>
          <ac:picMkLst>
            <pc:docMk/>
            <pc:sldMk cId="1429223901" sldId="340"/>
            <ac:picMk id="9" creationId="{D787459F-3ACD-A6E3-9545-96D555DCA9D6}"/>
          </ac:picMkLst>
        </pc:picChg>
      </pc:sldChg>
      <pc:sldChg chg="addSp delSp modSp add mod">
        <pc:chgData name="Patrick Molligo" userId="3bb0837e-4947-4629-9175-5c7940436ad2" providerId="ADAL" clId="{4FB18331-B1DE-4B06-8DC5-CF75E8B3655D}" dt="2024-02-26T18:06:53.195" v="4196"/>
        <pc:sldMkLst>
          <pc:docMk/>
          <pc:sldMk cId="805507755" sldId="341"/>
        </pc:sldMkLst>
        <pc:spChg chg="mod">
          <ac:chgData name="Patrick Molligo" userId="3bb0837e-4947-4629-9175-5c7940436ad2" providerId="ADAL" clId="{4FB18331-B1DE-4B06-8DC5-CF75E8B3655D}" dt="2024-02-26T16:31:32.298" v="4030" actId="20577"/>
          <ac:spMkLst>
            <pc:docMk/>
            <pc:sldMk cId="805507755" sldId="341"/>
            <ac:spMk id="2" creationId="{9D1BF976-F03F-04E8-49E0-F6DE4C6FA83D}"/>
          </ac:spMkLst>
        </pc:spChg>
        <pc:spChg chg="mod">
          <ac:chgData name="Patrick Molligo" userId="3bb0837e-4947-4629-9175-5c7940436ad2" providerId="ADAL" clId="{4FB18331-B1DE-4B06-8DC5-CF75E8B3655D}" dt="2024-02-26T18:06:53.195" v="4196"/>
          <ac:spMkLst>
            <pc:docMk/>
            <pc:sldMk cId="805507755" sldId="341"/>
            <ac:spMk id="3" creationId="{420D966B-4A61-8F27-6ED7-524346B94857}"/>
          </ac:spMkLst>
        </pc:spChg>
        <pc:picChg chg="add mod">
          <ac:chgData name="Patrick Molligo" userId="3bb0837e-4947-4629-9175-5c7940436ad2" providerId="ADAL" clId="{4FB18331-B1DE-4B06-8DC5-CF75E8B3655D}" dt="2024-02-26T16:31:49.191" v="4034" actId="1076"/>
          <ac:picMkLst>
            <pc:docMk/>
            <pc:sldMk cId="805507755" sldId="341"/>
            <ac:picMk id="7" creationId="{2592434D-6C29-DA94-DB1A-54E789F6F290}"/>
          </ac:picMkLst>
        </pc:picChg>
        <pc:picChg chg="del">
          <ac:chgData name="Patrick Molligo" userId="3bb0837e-4947-4629-9175-5c7940436ad2" providerId="ADAL" clId="{4FB18331-B1DE-4B06-8DC5-CF75E8B3655D}" dt="2024-02-26T16:31:35.522" v="4031" actId="478"/>
          <ac:picMkLst>
            <pc:docMk/>
            <pc:sldMk cId="805507755" sldId="341"/>
            <ac:picMk id="9" creationId="{B11B16EE-812C-70D3-DEC2-5B995BF75939}"/>
          </ac:picMkLst>
        </pc:picChg>
      </pc:sldChg>
      <pc:sldMasterChg chg="modSp modSldLayout">
        <pc:chgData name="Patrick Molligo" userId="3bb0837e-4947-4629-9175-5c7940436ad2" providerId="ADAL" clId="{4FB18331-B1DE-4B06-8DC5-CF75E8B3655D}" dt="2024-02-26T18:07:09.558" v="4198"/>
        <pc:sldMasterMkLst>
          <pc:docMk/>
          <pc:sldMasterMk cId="2393917226" sldId="2147483660"/>
        </pc:sldMasterMkLst>
        <pc:spChg chg="mod">
          <ac:chgData name="Patrick Molligo" userId="3bb0837e-4947-4629-9175-5c7940436ad2" providerId="ADAL" clId="{4FB18331-B1DE-4B06-8DC5-CF75E8B3655D}" dt="2024-02-26T00:56:07.014" v="115"/>
          <ac:spMkLst>
            <pc:docMk/>
            <pc:sldMasterMk cId="2393917226" sldId="2147483660"/>
            <ac:spMk id="4" creationId="{00000000-0000-0000-0000-000000000000}"/>
          </ac:spMkLst>
        </pc:spChg>
        <pc:spChg chg="mod">
          <ac:chgData name="Patrick Molligo" userId="3bb0837e-4947-4629-9175-5c7940436ad2" providerId="ADAL" clId="{4FB18331-B1DE-4B06-8DC5-CF75E8B3655D}" dt="2024-02-26T00:56:52.369" v="117"/>
          <ac:spMkLst>
            <pc:docMk/>
            <pc:sldMasterMk cId="2393917226" sldId="2147483660"/>
            <ac:spMk id="5" creationId="{00000000-0000-0000-0000-000000000000}"/>
          </ac:spMkLst>
        </pc:spChg>
        <pc:spChg chg="mod">
          <ac:chgData name="Patrick Molligo" userId="3bb0837e-4947-4629-9175-5c7940436ad2" providerId="ADAL" clId="{4FB18331-B1DE-4B06-8DC5-CF75E8B3655D}" dt="2024-02-26T18:07:09.558" v="4198"/>
          <ac:spMkLst>
            <pc:docMk/>
            <pc:sldMasterMk cId="2393917226" sldId="2147483660"/>
            <ac:spMk id="6" creationId="{00000000-0000-0000-0000-000000000000}"/>
          </ac:spMkLst>
        </pc:spChg>
        <pc:sldLayoutChg chg="modSp">
          <pc:chgData name="Patrick Molligo" userId="3bb0837e-4947-4629-9175-5c7940436ad2" providerId="ADAL" clId="{4FB18331-B1DE-4B06-8DC5-CF75E8B3655D}" dt="2024-02-26T18:07:01.071" v="4197"/>
          <pc:sldLayoutMkLst>
            <pc:docMk/>
            <pc:sldMasterMk cId="2393917226" sldId="2147483660"/>
            <pc:sldLayoutMk cId="2961109766" sldId="2147483661"/>
          </pc:sldLayoutMkLst>
          <pc:spChg chg="mod">
            <ac:chgData name="Patrick Molligo" userId="3bb0837e-4947-4629-9175-5c7940436ad2" providerId="ADAL" clId="{4FB18331-B1DE-4B06-8DC5-CF75E8B3655D}" dt="2024-02-26T00:56:52.369" v="117"/>
            <ac:spMkLst>
              <pc:docMk/>
              <pc:sldMasterMk cId="2393917226" sldId="2147483660"/>
              <pc:sldLayoutMk cId="2961109766" sldId="2147483661"/>
              <ac:spMk id="5" creationId="{00000000-0000-0000-0000-000000000000}"/>
            </ac:spMkLst>
          </pc:spChg>
          <pc:spChg chg="mod">
            <ac:chgData name="Patrick Molligo" userId="3bb0837e-4947-4629-9175-5c7940436ad2" providerId="ADAL" clId="{4FB18331-B1DE-4B06-8DC5-CF75E8B3655D}" dt="2024-02-26T18:07:01.071" v="4197"/>
            <ac:spMkLst>
              <pc:docMk/>
              <pc:sldMasterMk cId="2393917226" sldId="2147483660"/>
              <pc:sldLayoutMk cId="2961109766" sldId="2147483661"/>
              <ac:spMk id="6" creationId="{00000000-0000-0000-0000-000000000000}"/>
            </ac:spMkLst>
          </pc:spChg>
          <pc:spChg chg="mod">
            <ac:chgData name="Patrick Molligo" userId="3bb0837e-4947-4629-9175-5c7940436ad2" providerId="ADAL" clId="{4FB18331-B1DE-4B06-8DC5-CF75E8B3655D}" dt="2024-02-26T00:56:07.014" v="115"/>
            <ac:spMkLst>
              <pc:docMk/>
              <pc:sldMasterMk cId="2393917226" sldId="2147483660"/>
              <pc:sldLayoutMk cId="2961109766" sldId="2147483661"/>
              <ac:spMk id="10" creationId="{7AE7C3CC-49CE-F17C-1606-A97B0629053E}"/>
            </ac:spMkLst>
          </pc:spChg>
        </pc:sldLayoutChg>
        <pc:sldLayoutChg chg="modSp">
          <pc:chgData name="Patrick Molligo" userId="3bb0837e-4947-4629-9175-5c7940436ad2" providerId="ADAL" clId="{4FB18331-B1DE-4B06-8DC5-CF75E8B3655D}" dt="2024-02-26T18:06:53.195" v="4196"/>
          <pc:sldLayoutMkLst>
            <pc:docMk/>
            <pc:sldMasterMk cId="2393917226" sldId="2147483660"/>
            <pc:sldLayoutMk cId="503975204" sldId="2147483662"/>
          </pc:sldLayoutMkLst>
          <pc:spChg chg="mod">
            <ac:chgData name="Patrick Molligo" userId="3bb0837e-4947-4629-9175-5c7940436ad2" providerId="ADAL" clId="{4FB18331-B1DE-4B06-8DC5-CF75E8B3655D}" dt="2024-02-26T00:56:07.014" v="115"/>
            <ac:spMkLst>
              <pc:docMk/>
              <pc:sldMasterMk cId="2393917226" sldId="2147483660"/>
              <pc:sldLayoutMk cId="503975204" sldId="2147483662"/>
              <ac:spMk id="4" creationId="{00000000-0000-0000-0000-000000000000}"/>
            </ac:spMkLst>
          </pc:spChg>
          <pc:spChg chg="mod">
            <ac:chgData name="Patrick Molligo" userId="3bb0837e-4947-4629-9175-5c7940436ad2" providerId="ADAL" clId="{4FB18331-B1DE-4B06-8DC5-CF75E8B3655D}" dt="2024-02-26T00:56:52.369" v="117"/>
            <ac:spMkLst>
              <pc:docMk/>
              <pc:sldMasterMk cId="2393917226" sldId="2147483660"/>
              <pc:sldLayoutMk cId="503975204" sldId="2147483662"/>
              <ac:spMk id="5" creationId="{00000000-0000-0000-0000-000000000000}"/>
            </ac:spMkLst>
          </pc:spChg>
          <pc:spChg chg="mod">
            <ac:chgData name="Patrick Molligo" userId="3bb0837e-4947-4629-9175-5c7940436ad2" providerId="ADAL" clId="{4FB18331-B1DE-4B06-8DC5-CF75E8B3655D}" dt="2024-02-26T18:06:53.195" v="4196"/>
            <ac:spMkLst>
              <pc:docMk/>
              <pc:sldMasterMk cId="2393917226" sldId="2147483660"/>
              <pc:sldLayoutMk cId="503975204" sldId="2147483662"/>
              <ac:spMk id="6" creationId="{00000000-0000-0000-0000-000000000000}"/>
            </ac:spMkLst>
          </pc:spChg>
        </pc:sldLayoutChg>
        <pc:sldLayoutChg chg="modSp">
          <pc:chgData name="Patrick Molligo" userId="3bb0837e-4947-4629-9175-5c7940436ad2" providerId="ADAL" clId="{4FB18331-B1DE-4B06-8DC5-CF75E8B3655D}" dt="2024-02-26T18:07:01.071" v="4197"/>
          <pc:sldLayoutMkLst>
            <pc:docMk/>
            <pc:sldMasterMk cId="2393917226" sldId="2147483660"/>
            <pc:sldLayoutMk cId="1425676403" sldId="2147483663"/>
          </pc:sldLayoutMkLst>
          <pc:spChg chg="mod">
            <ac:chgData name="Patrick Molligo" userId="3bb0837e-4947-4629-9175-5c7940436ad2" providerId="ADAL" clId="{4FB18331-B1DE-4B06-8DC5-CF75E8B3655D}" dt="2024-02-26T00:56:52.369" v="117"/>
            <ac:spMkLst>
              <pc:docMk/>
              <pc:sldMasterMk cId="2393917226" sldId="2147483660"/>
              <pc:sldLayoutMk cId="1425676403" sldId="2147483663"/>
              <ac:spMk id="5" creationId="{00000000-0000-0000-0000-000000000000}"/>
            </ac:spMkLst>
          </pc:spChg>
          <pc:spChg chg="mod">
            <ac:chgData name="Patrick Molligo" userId="3bb0837e-4947-4629-9175-5c7940436ad2" providerId="ADAL" clId="{4FB18331-B1DE-4B06-8DC5-CF75E8B3655D}" dt="2024-02-26T18:07:01.071" v="4197"/>
            <ac:spMkLst>
              <pc:docMk/>
              <pc:sldMasterMk cId="2393917226" sldId="2147483660"/>
              <pc:sldLayoutMk cId="1425676403" sldId="2147483663"/>
              <ac:spMk id="6" creationId="{00000000-0000-0000-0000-000000000000}"/>
            </ac:spMkLst>
          </pc:spChg>
          <pc:spChg chg="mod">
            <ac:chgData name="Patrick Molligo" userId="3bb0837e-4947-4629-9175-5c7940436ad2" providerId="ADAL" clId="{4FB18331-B1DE-4B06-8DC5-CF75E8B3655D}" dt="2024-02-26T00:56:07.014" v="115"/>
            <ac:spMkLst>
              <pc:docMk/>
              <pc:sldMasterMk cId="2393917226" sldId="2147483660"/>
              <pc:sldLayoutMk cId="1425676403" sldId="2147483663"/>
              <ac:spMk id="10" creationId="{68975972-CF46-8CD4-6EE7-5322CDEC560D}"/>
            </ac:spMkLst>
          </pc:spChg>
        </pc:sldLayoutChg>
        <pc:sldLayoutChg chg="modSp">
          <pc:chgData name="Patrick Molligo" userId="3bb0837e-4947-4629-9175-5c7940436ad2" providerId="ADAL" clId="{4FB18331-B1DE-4B06-8DC5-CF75E8B3655D}" dt="2024-02-26T18:07:01.071" v="4197"/>
          <pc:sldLayoutMkLst>
            <pc:docMk/>
            <pc:sldMasterMk cId="2393917226" sldId="2147483660"/>
            <pc:sldLayoutMk cId="3712942535" sldId="2147483664"/>
          </pc:sldLayoutMkLst>
          <pc:spChg chg="mod">
            <ac:chgData name="Patrick Molligo" userId="3bb0837e-4947-4629-9175-5c7940436ad2" providerId="ADAL" clId="{4FB18331-B1DE-4B06-8DC5-CF75E8B3655D}" dt="2024-02-26T00:56:07.014" v="115"/>
            <ac:spMkLst>
              <pc:docMk/>
              <pc:sldMasterMk cId="2393917226" sldId="2147483660"/>
              <pc:sldLayoutMk cId="3712942535" sldId="2147483664"/>
              <ac:spMk id="2" creationId="{9138DD8C-3081-910D-E096-E520640A997C}"/>
            </ac:spMkLst>
          </pc:spChg>
          <pc:spChg chg="mod">
            <ac:chgData name="Patrick Molligo" userId="3bb0837e-4947-4629-9175-5c7940436ad2" providerId="ADAL" clId="{4FB18331-B1DE-4B06-8DC5-CF75E8B3655D}" dt="2024-02-26T00:56:52.369" v="117"/>
            <ac:spMkLst>
              <pc:docMk/>
              <pc:sldMasterMk cId="2393917226" sldId="2147483660"/>
              <pc:sldLayoutMk cId="3712942535" sldId="2147483664"/>
              <ac:spMk id="6" creationId="{00000000-0000-0000-0000-000000000000}"/>
            </ac:spMkLst>
          </pc:spChg>
          <pc:spChg chg="mod">
            <ac:chgData name="Patrick Molligo" userId="3bb0837e-4947-4629-9175-5c7940436ad2" providerId="ADAL" clId="{4FB18331-B1DE-4B06-8DC5-CF75E8B3655D}" dt="2024-02-26T18:07:01.071" v="4197"/>
            <ac:spMkLst>
              <pc:docMk/>
              <pc:sldMasterMk cId="2393917226" sldId="2147483660"/>
              <pc:sldLayoutMk cId="3712942535" sldId="2147483664"/>
              <ac:spMk id="7" creationId="{00000000-0000-0000-0000-000000000000}"/>
            </ac:spMkLst>
          </pc:spChg>
        </pc:sldLayoutChg>
        <pc:sldLayoutChg chg="modSp">
          <pc:chgData name="Patrick Molligo" userId="3bb0837e-4947-4629-9175-5c7940436ad2" providerId="ADAL" clId="{4FB18331-B1DE-4B06-8DC5-CF75E8B3655D}" dt="2024-02-26T18:07:01.071" v="4197"/>
          <pc:sldLayoutMkLst>
            <pc:docMk/>
            <pc:sldMasterMk cId="2393917226" sldId="2147483660"/>
            <pc:sldLayoutMk cId="2241311556" sldId="2147483665"/>
          </pc:sldLayoutMkLst>
          <pc:spChg chg="mod">
            <ac:chgData name="Patrick Molligo" userId="3bb0837e-4947-4629-9175-5c7940436ad2" providerId="ADAL" clId="{4FB18331-B1DE-4B06-8DC5-CF75E8B3655D}" dt="2024-02-26T00:56:07.014" v="115"/>
            <ac:spMkLst>
              <pc:docMk/>
              <pc:sldMasterMk cId="2393917226" sldId="2147483660"/>
              <pc:sldLayoutMk cId="2241311556" sldId="2147483665"/>
              <ac:spMk id="2" creationId="{9B53903B-E1CE-E38A-F095-26E531E55ECE}"/>
            </ac:spMkLst>
          </pc:spChg>
          <pc:spChg chg="mod">
            <ac:chgData name="Patrick Molligo" userId="3bb0837e-4947-4629-9175-5c7940436ad2" providerId="ADAL" clId="{4FB18331-B1DE-4B06-8DC5-CF75E8B3655D}" dt="2024-02-26T00:56:52.369" v="117"/>
            <ac:spMkLst>
              <pc:docMk/>
              <pc:sldMasterMk cId="2393917226" sldId="2147483660"/>
              <pc:sldLayoutMk cId="2241311556" sldId="2147483665"/>
              <ac:spMk id="8" creationId="{00000000-0000-0000-0000-000000000000}"/>
            </ac:spMkLst>
          </pc:spChg>
          <pc:spChg chg="mod">
            <ac:chgData name="Patrick Molligo" userId="3bb0837e-4947-4629-9175-5c7940436ad2" providerId="ADAL" clId="{4FB18331-B1DE-4B06-8DC5-CF75E8B3655D}" dt="2024-02-26T18:07:01.071" v="4197"/>
            <ac:spMkLst>
              <pc:docMk/>
              <pc:sldMasterMk cId="2393917226" sldId="2147483660"/>
              <pc:sldLayoutMk cId="2241311556" sldId="2147483665"/>
              <ac:spMk id="9" creationId="{00000000-0000-0000-0000-000000000000}"/>
            </ac:spMkLst>
          </pc:spChg>
        </pc:sldLayoutChg>
        <pc:sldLayoutChg chg="modSp">
          <pc:chgData name="Patrick Molligo" userId="3bb0837e-4947-4629-9175-5c7940436ad2" providerId="ADAL" clId="{4FB18331-B1DE-4B06-8DC5-CF75E8B3655D}" dt="2024-02-26T18:07:01.071" v="4197"/>
          <pc:sldLayoutMkLst>
            <pc:docMk/>
            <pc:sldMasterMk cId="2393917226" sldId="2147483660"/>
            <pc:sldLayoutMk cId="2550515787" sldId="2147483666"/>
          </pc:sldLayoutMkLst>
          <pc:spChg chg="mod">
            <ac:chgData name="Patrick Molligo" userId="3bb0837e-4947-4629-9175-5c7940436ad2" providerId="ADAL" clId="{4FB18331-B1DE-4B06-8DC5-CF75E8B3655D}" dt="2024-02-26T00:56:07.014" v="115"/>
            <ac:spMkLst>
              <pc:docMk/>
              <pc:sldMasterMk cId="2393917226" sldId="2147483660"/>
              <pc:sldLayoutMk cId="2550515787" sldId="2147483666"/>
              <ac:spMk id="3" creationId="{00000000-0000-0000-0000-000000000000}"/>
            </ac:spMkLst>
          </pc:spChg>
          <pc:spChg chg="mod">
            <ac:chgData name="Patrick Molligo" userId="3bb0837e-4947-4629-9175-5c7940436ad2" providerId="ADAL" clId="{4FB18331-B1DE-4B06-8DC5-CF75E8B3655D}" dt="2024-02-26T00:56:52.369" v="117"/>
            <ac:spMkLst>
              <pc:docMk/>
              <pc:sldMasterMk cId="2393917226" sldId="2147483660"/>
              <pc:sldLayoutMk cId="2550515787" sldId="2147483666"/>
              <ac:spMk id="4" creationId="{00000000-0000-0000-0000-000000000000}"/>
            </ac:spMkLst>
          </pc:spChg>
          <pc:spChg chg="mod">
            <ac:chgData name="Patrick Molligo" userId="3bb0837e-4947-4629-9175-5c7940436ad2" providerId="ADAL" clId="{4FB18331-B1DE-4B06-8DC5-CF75E8B3655D}" dt="2024-02-26T18:07:01.071" v="4197"/>
            <ac:spMkLst>
              <pc:docMk/>
              <pc:sldMasterMk cId="2393917226" sldId="2147483660"/>
              <pc:sldLayoutMk cId="2550515787" sldId="2147483666"/>
              <ac:spMk id="5" creationId="{00000000-0000-0000-0000-000000000000}"/>
            </ac:spMkLst>
          </pc:spChg>
        </pc:sldLayoutChg>
        <pc:sldLayoutChg chg="modSp">
          <pc:chgData name="Patrick Molligo" userId="3bb0837e-4947-4629-9175-5c7940436ad2" providerId="ADAL" clId="{4FB18331-B1DE-4B06-8DC5-CF75E8B3655D}" dt="2024-02-26T18:07:01.071" v="4197"/>
          <pc:sldLayoutMkLst>
            <pc:docMk/>
            <pc:sldMasterMk cId="2393917226" sldId="2147483660"/>
            <pc:sldLayoutMk cId="2485155386" sldId="2147483667"/>
          </pc:sldLayoutMkLst>
          <pc:spChg chg="mod">
            <ac:chgData name="Patrick Molligo" userId="3bb0837e-4947-4629-9175-5c7940436ad2" providerId="ADAL" clId="{4FB18331-B1DE-4B06-8DC5-CF75E8B3655D}" dt="2024-02-26T00:56:07.014" v="115"/>
            <ac:spMkLst>
              <pc:docMk/>
              <pc:sldMasterMk cId="2393917226" sldId="2147483660"/>
              <pc:sldLayoutMk cId="2485155386" sldId="2147483667"/>
              <ac:spMk id="7" creationId="{00000000-0000-0000-0000-000000000000}"/>
            </ac:spMkLst>
          </pc:spChg>
          <pc:spChg chg="mod">
            <ac:chgData name="Patrick Molligo" userId="3bb0837e-4947-4629-9175-5c7940436ad2" providerId="ADAL" clId="{4FB18331-B1DE-4B06-8DC5-CF75E8B3655D}" dt="2024-02-26T00:56:52.369" v="117"/>
            <ac:spMkLst>
              <pc:docMk/>
              <pc:sldMasterMk cId="2393917226" sldId="2147483660"/>
              <pc:sldLayoutMk cId="2485155386" sldId="2147483667"/>
              <ac:spMk id="8" creationId="{00000000-0000-0000-0000-000000000000}"/>
            </ac:spMkLst>
          </pc:spChg>
          <pc:spChg chg="mod">
            <ac:chgData name="Patrick Molligo" userId="3bb0837e-4947-4629-9175-5c7940436ad2" providerId="ADAL" clId="{4FB18331-B1DE-4B06-8DC5-CF75E8B3655D}" dt="2024-02-26T18:07:01.071" v="4197"/>
            <ac:spMkLst>
              <pc:docMk/>
              <pc:sldMasterMk cId="2393917226" sldId="2147483660"/>
              <pc:sldLayoutMk cId="2485155386" sldId="2147483667"/>
              <ac:spMk id="9" creationId="{00000000-0000-0000-0000-000000000000}"/>
            </ac:spMkLst>
          </pc:spChg>
        </pc:sldLayoutChg>
        <pc:sldLayoutChg chg="modSp">
          <pc:chgData name="Patrick Molligo" userId="3bb0837e-4947-4629-9175-5c7940436ad2" providerId="ADAL" clId="{4FB18331-B1DE-4B06-8DC5-CF75E8B3655D}" dt="2024-02-26T00:56:52.369" v="117"/>
          <pc:sldLayoutMkLst>
            <pc:docMk/>
            <pc:sldMasterMk cId="2393917226" sldId="2147483660"/>
            <pc:sldLayoutMk cId="3121533504" sldId="2147483668"/>
          </pc:sldLayoutMkLst>
          <pc:spChg chg="mod">
            <ac:chgData name="Patrick Molligo" userId="3bb0837e-4947-4629-9175-5c7940436ad2" providerId="ADAL" clId="{4FB18331-B1DE-4B06-8DC5-CF75E8B3655D}" dt="2024-02-26T00:56:07.014" v="115"/>
            <ac:spMkLst>
              <pc:docMk/>
              <pc:sldMasterMk cId="2393917226" sldId="2147483660"/>
              <pc:sldLayoutMk cId="3121533504" sldId="2147483668"/>
              <ac:spMk id="5" creationId="{00000000-0000-0000-0000-000000000000}"/>
            </ac:spMkLst>
          </pc:spChg>
          <pc:spChg chg="mod">
            <ac:chgData name="Patrick Molligo" userId="3bb0837e-4947-4629-9175-5c7940436ad2" providerId="ADAL" clId="{4FB18331-B1DE-4B06-8DC5-CF75E8B3655D}" dt="2024-02-26T00:56:52.369" v="117"/>
            <ac:spMkLst>
              <pc:docMk/>
              <pc:sldMasterMk cId="2393917226" sldId="2147483660"/>
              <pc:sldLayoutMk cId="3121533504" sldId="2147483668"/>
              <ac:spMk id="6" creationId="{00000000-0000-0000-0000-000000000000}"/>
            </ac:spMkLst>
          </pc:spChg>
        </pc:sldLayoutChg>
        <pc:sldLayoutChg chg="modSp">
          <pc:chgData name="Patrick Molligo" userId="3bb0837e-4947-4629-9175-5c7940436ad2" providerId="ADAL" clId="{4FB18331-B1DE-4B06-8DC5-CF75E8B3655D}" dt="2024-02-26T18:07:01.071" v="4197"/>
          <pc:sldLayoutMkLst>
            <pc:docMk/>
            <pc:sldMasterMk cId="2393917226" sldId="2147483660"/>
            <pc:sldLayoutMk cId="3566222146" sldId="2147483669"/>
          </pc:sldLayoutMkLst>
          <pc:spChg chg="mod">
            <ac:chgData name="Patrick Molligo" userId="3bb0837e-4947-4629-9175-5c7940436ad2" providerId="ADAL" clId="{4FB18331-B1DE-4B06-8DC5-CF75E8B3655D}" dt="2024-02-26T00:56:07.014" v="115"/>
            <ac:spMkLst>
              <pc:docMk/>
              <pc:sldMasterMk cId="2393917226" sldId="2147483660"/>
              <pc:sldLayoutMk cId="3566222146" sldId="2147483669"/>
              <ac:spMk id="5" creationId="{00000000-0000-0000-0000-000000000000}"/>
            </ac:spMkLst>
          </pc:spChg>
          <pc:spChg chg="mod">
            <ac:chgData name="Patrick Molligo" userId="3bb0837e-4947-4629-9175-5c7940436ad2" providerId="ADAL" clId="{4FB18331-B1DE-4B06-8DC5-CF75E8B3655D}" dt="2024-02-26T00:56:52.369" v="117"/>
            <ac:spMkLst>
              <pc:docMk/>
              <pc:sldMasterMk cId="2393917226" sldId="2147483660"/>
              <pc:sldLayoutMk cId="3566222146" sldId="2147483669"/>
              <ac:spMk id="6" creationId="{00000000-0000-0000-0000-000000000000}"/>
            </ac:spMkLst>
          </pc:spChg>
          <pc:spChg chg="mod">
            <ac:chgData name="Patrick Molligo" userId="3bb0837e-4947-4629-9175-5c7940436ad2" providerId="ADAL" clId="{4FB18331-B1DE-4B06-8DC5-CF75E8B3655D}" dt="2024-02-26T18:07:01.071" v="4197"/>
            <ac:spMkLst>
              <pc:docMk/>
              <pc:sldMasterMk cId="2393917226" sldId="2147483660"/>
              <pc:sldLayoutMk cId="3566222146" sldId="2147483669"/>
              <ac:spMk id="7" creationId="{00000000-0000-0000-0000-000000000000}"/>
            </ac:spMkLst>
          </pc:spChg>
        </pc:sldLayoutChg>
        <pc:sldLayoutChg chg="modSp">
          <pc:chgData name="Patrick Molligo" userId="3bb0837e-4947-4629-9175-5c7940436ad2" providerId="ADAL" clId="{4FB18331-B1DE-4B06-8DC5-CF75E8B3655D}" dt="2024-02-26T18:07:01.071" v="4197"/>
          <pc:sldLayoutMkLst>
            <pc:docMk/>
            <pc:sldMasterMk cId="2393917226" sldId="2147483660"/>
            <pc:sldLayoutMk cId="2463046332" sldId="2147483670"/>
          </pc:sldLayoutMkLst>
          <pc:spChg chg="mod">
            <ac:chgData name="Patrick Molligo" userId="3bb0837e-4947-4629-9175-5c7940436ad2" providerId="ADAL" clId="{4FB18331-B1DE-4B06-8DC5-CF75E8B3655D}" dt="2024-02-26T00:56:07.014" v="115"/>
            <ac:spMkLst>
              <pc:docMk/>
              <pc:sldMasterMk cId="2393917226" sldId="2147483660"/>
              <pc:sldLayoutMk cId="2463046332" sldId="2147483670"/>
              <ac:spMk id="4" creationId="{00000000-0000-0000-0000-000000000000}"/>
            </ac:spMkLst>
          </pc:spChg>
          <pc:spChg chg="mod">
            <ac:chgData name="Patrick Molligo" userId="3bb0837e-4947-4629-9175-5c7940436ad2" providerId="ADAL" clId="{4FB18331-B1DE-4B06-8DC5-CF75E8B3655D}" dt="2024-02-26T00:56:52.369" v="117"/>
            <ac:spMkLst>
              <pc:docMk/>
              <pc:sldMasterMk cId="2393917226" sldId="2147483660"/>
              <pc:sldLayoutMk cId="2463046332" sldId="2147483670"/>
              <ac:spMk id="5" creationId="{00000000-0000-0000-0000-000000000000}"/>
            </ac:spMkLst>
          </pc:spChg>
          <pc:spChg chg="mod">
            <ac:chgData name="Patrick Molligo" userId="3bb0837e-4947-4629-9175-5c7940436ad2" providerId="ADAL" clId="{4FB18331-B1DE-4B06-8DC5-CF75E8B3655D}" dt="2024-02-26T18:07:01.071" v="4197"/>
            <ac:spMkLst>
              <pc:docMk/>
              <pc:sldMasterMk cId="2393917226" sldId="2147483660"/>
              <pc:sldLayoutMk cId="2463046332" sldId="2147483670"/>
              <ac:spMk id="6" creationId="{00000000-0000-0000-0000-000000000000}"/>
            </ac:spMkLst>
          </pc:spChg>
        </pc:sldLayoutChg>
        <pc:sldLayoutChg chg="modSp">
          <pc:chgData name="Patrick Molligo" userId="3bb0837e-4947-4629-9175-5c7940436ad2" providerId="ADAL" clId="{4FB18331-B1DE-4B06-8DC5-CF75E8B3655D}" dt="2024-02-26T18:07:01.071" v="4197"/>
          <pc:sldLayoutMkLst>
            <pc:docMk/>
            <pc:sldMasterMk cId="2393917226" sldId="2147483660"/>
            <pc:sldLayoutMk cId="1601092339" sldId="2147483671"/>
          </pc:sldLayoutMkLst>
          <pc:spChg chg="mod">
            <ac:chgData name="Patrick Molligo" userId="3bb0837e-4947-4629-9175-5c7940436ad2" providerId="ADAL" clId="{4FB18331-B1DE-4B06-8DC5-CF75E8B3655D}" dt="2024-02-26T00:56:07.014" v="115"/>
            <ac:spMkLst>
              <pc:docMk/>
              <pc:sldMasterMk cId="2393917226" sldId="2147483660"/>
              <pc:sldLayoutMk cId="1601092339" sldId="2147483671"/>
              <ac:spMk id="4" creationId="{00000000-0000-0000-0000-000000000000}"/>
            </ac:spMkLst>
          </pc:spChg>
          <pc:spChg chg="mod">
            <ac:chgData name="Patrick Molligo" userId="3bb0837e-4947-4629-9175-5c7940436ad2" providerId="ADAL" clId="{4FB18331-B1DE-4B06-8DC5-CF75E8B3655D}" dt="2024-02-26T00:56:52.369" v="117"/>
            <ac:spMkLst>
              <pc:docMk/>
              <pc:sldMasterMk cId="2393917226" sldId="2147483660"/>
              <pc:sldLayoutMk cId="1601092339" sldId="2147483671"/>
              <ac:spMk id="5" creationId="{00000000-0000-0000-0000-000000000000}"/>
            </ac:spMkLst>
          </pc:spChg>
          <pc:spChg chg="mod">
            <ac:chgData name="Patrick Molligo" userId="3bb0837e-4947-4629-9175-5c7940436ad2" providerId="ADAL" clId="{4FB18331-B1DE-4B06-8DC5-CF75E8B3655D}" dt="2024-02-26T18:07:01.071" v="4197"/>
            <ac:spMkLst>
              <pc:docMk/>
              <pc:sldMasterMk cId="2393917226" sldId="2147483660"/>
              <pc:sldLayoutMk cId="1601092339" sldId="2147483671"/>
              <ac:spMk id="6" creationId="{00000000-0000-0000-0000-000000000000}"/>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https://personalmicrosoftsoftware0-my.sharepoint.com/personal/pamolligo_personalmicrosoftsoftware_ucla_edu/Documents/Documents/ucla/voced/legislation/legislation.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1.xlsx"/></Relationships>
</file>

<file path=ppt/charts/_rels/chart4.xml.rels><?xml version="1.0" encoding="UTF-8" standalone="yes"?>
<Relationships xmlns="http://schemas.openxmlformats.org/package/2006/relationships"><Relationship Id="rId3" Type="http://schemas.openxmlformats.org/officeDocument/2006/relationships/oleObject" Target="https://personalmicrosoftsoftware0-my.sharepoint.com/personal/pamolligo_personalmicrosoftsoftware_ucla_edu/Documents/Documents/ucla/voced/data/voc_ed_funding_diges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2.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https://personalmicrosoftsoftware0-my.sharepoint.com/personal/pamolligo_personalmicrosoftsoftware_ucla_edu/Documents/Documents/ucla/voced/data/ors-complete-dataset.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https://personalmicrosoftsoftware0-my.sharepoint.com/personal/pamolligo_personalmicrosoftsoftware_ucla_edu/Documents/Documents/ucla/voced/data/CPS/New%20Microsoft%20Excel%20Workshe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8608426787560643E-2"/>
          <c:y val="4.0771721544516124E-2"/>
          <c:w val="0.93286218686426126"/>
          <c:h val="0.93100169779286923"/>
        </c:manualLayout>
      </c:layout>
      <c:barChart>
        <c:barDir val="col"/>
        <c:grouping val="clustered"/>
        <c:varyColors val="0"/>
        <c:ser>
          <c:idx val="1"/>
          <c:order val="0"/>
          <c:spPr>
            <a:noFill/>
            <a:ln>
              <a:noFill/>
            </a:ln>
            <a:effectLst/>
          </c:spPr>
          <c:invertIfNegative val="0"/>
          <c:dLbls>
            <c:dLbl>
              <c:idx val="0"/>
              <c:tx>
                <c:rich>
                  <a:bodyPr/>
                  <a:lstStyle/>
                  <a:p>
                    <a:fld id="{929FE00E-1612-489D-A04D-C97B33BFF57A}"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857F-4D06-AA7A-5A29E802091D}"/>
                </c:ext>
              </c:extLst>
            </c:dLbl>
            <c:dLbl>
              <c:idx val="1"/>
              <c:tx>
                <c:rich>
                  <a:bodyPr/>
                  <a:lstStyle/>
                  <a:p>
                    <a:fld id="{D4A3FE72-04A5-4A1F-93B1-491B29DEAC74}"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857F-4D06-AA7A-5A29E802091D}"/>
                </c:ext>
              </c:extLst>
            </c:dLbl>
            <c:dLbl>
              <c:idx val="2"/>
              <c:tx>
                <c:rich>
                  <a:bodyPr rot="0" spcFirstLastPara="1" vertOverflow="ellipsis" vert="horz" wrap="square" lIns="38100" tIns="19050" rIns="38100" bIns="19050" anchor="ctr" anchorCtr="0">
                    <a:spAutoFit/>
                  </a:bodyPr>
                  <a:lstStyle/>
                  <a:p>
                    <a:pPr algn="ctr" rtl="0">
                      <a:defRPr lang="en-US" sz="1200" b="1" i="0" u="none" strike="noStrike" kern="1200" baseline="0">
                        <a:solidFill>
                          <a:schemeClr val="tx1">
                            <a:lumMod val="75000"/>
                            <a:lumOff val="25000"/>
                          </a:schemeClr>
                        </a:solidFill>
                        <a:latin typeface="+mn-lt"/>
                        <a:ea typeface="+mn-ea"/>
                        <a:cs typeface="+mn-cs"/>
                      </a:defRPr>
                    </a:pPr>
                    <a:fld id="{EB506F85-4379-4EC4-8C15-5C1FD3B57BF0}" type="CELLRANGE">
                      <a:rPr lang="en-US"/>
                      <a:pPr algn="ctr" rtl="0">
                        <a:defRPr lang="en-US" sz="1200" b="1"/>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857F-4D06-AA7A-5A29E802091D}"/>
                </c:ext>
              </c:extLst>
            </c:dLbl>
            <c:dLbl>
              <c:idx val="3"/>
              <c:tx>
                <c:rich>
                  <a:bodyPr rot="0" spcFirstLastPara="1" vertOverflow="ellipsis" vert="horz" wrap="square" lIns="38100" tIns="19050" rIns="38100" bIns="19050" anchor="ctr" anchorCtr="1">
                    <a:spAutoFit/>
                  </a:bodyPr>
                  <a:lstStyle/>
                  <a:p>
                    <a:pPr>
                      <a:defRPr sz="1200" b="1" i="0" u="none" strike="noStrike" kern="1200" baseline="0">
                        <a:solidFill>
                          <a:srgbClr val="FF0000"/>
                        </a:solidFill>
                        <a:latin typeface="+mn-lt"/>
                        <a:ea typeface="+mn-ea"/>
                        <a:cs typeface="+mn-cs"/>
                      </a:defRPr>
                    </a:pPr>
                    <a:fld id="{146AF746-06F5-4D79-A604-AA36B46CB3E9}" type="CELLRANGE">
                      <a:rPr lang="en-US"/>
                      <a:pPr>
                        <a:defRPr sz="1200" b="1">
                          <a:solidFill>
                            <a:srgbClr val="FF0000"/>
                          </a:solidFill>
                        </a:defRPr>
                      </a:pPr>
                      <a:t>[CELLRANGE]</a:t>
                    </a:fld>
                    <a:endParaRPr lang="en-US"/>
                  </a:p>
                </c:rich>
              </c:tx>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rgbClr val="FF000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857F-4D06-AA7A-5A29E802091D}"/>
                </c:ext>
              </c:extLst>
            </c:dLbl>
            <c:dLbl>
              <c:idx val="4"/>
              <c:layout>
                <c:manualLayout>
                  <c:x val="-3.6897012638176685E-2"/>
                  <c:y val="0"/>
                </c:manualLayout>
              </c:layout>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FF0000"/>
                        </a:solidFill>
                        <a:latin typeface="+mn-lt"/>
                        <a:ea typeface="+mn-ea"/>
                        <a:cs typeface="+mn-cs"/>
                      </a:defRPr>
                    </a:pPr>
                    <a:fld id="{6E6C8E7F-6919-4A47-B638-AA37E9BBE23B}" type="CELLRANGE">
                      <a:rPr lang="en-US"/>
                      <a:pPr algn="ctr" rtl="0">
                        <a:defRPr lang="en-US" sz="1200" b="1">
                          <a:solidFill>
                            <a:srgbClr val="FF000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FF000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857F-4D06-AA7A-5A29E802091D}"/>
                </c:ext>
              </c:extLst>
            </c:dLbl>
            <c:dLbl>
              <c:idx val="5"/>
              <c:layout>
                <c:manualLayout>
                  <c:x val="-3.8316128508875787E-2"/>
                  <c:y val="0"/>
                </c:manualLayout>
              </c:layout>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FF0000"/>
                        </a:solidFill>
                        <a:latin typeface="+mn-lt"/>
                        <a:ea typeface="+mn-ea"/>
                        <a:cs typeface="+mn-cs"/>
                      </a:defRPr>
                    </a:pPr>
                    <a:fld id="{D630DE53-417F-4A90-A880-7F44AFE41DBC}" type="CELLRANGE">
                      <a:rPr lang="en-US"/>
                      <a:pPr algn="ctr" rtl="0">
                        <a:defRPr lang="en-US" sz="1200" b="1">
                          <a:solidFill>
                            <a:srgbClr val="FF000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FF000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857F-4D06-AA7A-5A29E802091D}"/>
                </c:ext>
              </c:extLst>
            </c:dLbl>
            <c:dLbl>
              <c:idx val="6"/>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FF0000"/>
                        </a:solidFill>
                        <a:latin typeface="+mn-lt"/>
                        <a:ea typeface="+mn-ea"/>
                        <a:cs typeface="+mn-cs"/>
                      </a:defRPr>
                    </a:pPr>
                    <a:fld id="{8E3FC698-37B7-4D6D-AD94-4C30E305C9FA}" type="CELLRANGE">
                      <a:rPr lang="en-US"/>
                      <a:pPr algn="ctr" rtl="0">
                        <a:defRPr lang="en-US" sz="1200" b="1">
                          <a:solidFill>
                            <a:srgbClr val="FF000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FF000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857F-4D06-AA7A-5A29E802091D}"/>
                </c:ext>
              </c:extLst>
            </c:dLbl>
            <c:dLbl>
              <c:idx val="7"/>
              <c:layout>
                <c:manualLayout>
                  <c:x val="-4.8218093302734064E-2"/>
                  <c:y val="0"/>
                </c:manualLayout>
              </c:layout>
              <c:tx>
                <c:rich>
                  <a:bodyPr rot="0" spcFirstLastPara="1" vertOverflow="ellipsis" vert="horz" wrap="square" lIns="38100" tIns="19050" rIns="38100" bIns="19050" anchor="ctr" anchorCtr="0">
                    <a:spAutoFit/>
                  </a:bodyPr>
                  <a:lstStyle/>
                  <a:p>
                    <a:pPr algn="ctr">
                      <a:defRPr lang="en-US" sz="1200" b="1" i="0" u="none" strike="noStrike" kern="1200" baseline="0">
                        <a:solidFill>
                          <a:srgbClr val="FF0000"/>
                        </a:solidFill>
                        <a:latin typeface="+mn-lt"/>
                        <a:ea typeface="+mn-ea"/>
                        <a:cs typeface="+mn-cs"/>
                      </a:defRPr>
                    </a:pPr>
                    <a:fld id="{F3C8F70F-15A2-4CC9-B467-F048678982DC}" type="CELLRANGE">
                      <a:rPr lang="en-US"/>
                      <a:pPr algn="ctr">
                        <a:defRPr lang="en-US" sz="1200" b="1">
                          <a:solidFill>
                            <a:srgbClr val="FF000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a:defRPr lang="en-US" sz="1200" b="1" i="0" u="none" strike="noStrike" kern="1200" baseline="0">
                      <a:solidFill>
                        <a:srgbClr val="FF000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857F-4D06-AA7A-5A29E802091D}"/>
                </c:ext>
              </c:extLst>
            </c:dLbl>
            <c:dLbl>
              <c:idx val="8"/>
              <c:layout>
                <c:manualLayout>
                  <c:x val="-3.2451085659747074E-2"/>
                  <c:y val="-2.5484524802666365E-3"/>
                </c:manualLayout>
              </c:layout>
              <c:tx>
                <c:rich>
                  <a:bodyPr rot="0" spcFirstLastPara="1" vertOverflow="ellipsis" vert="horz" wrap="square" lIns="38100" tIns="19050" rIns="38100" bIns="19050" anchor="ctr" anchorCtr="1">
                    <a:noAutofit/>
                  </a:bodyPr>
                  <a:lstStyle/>
                  <a:p>
                    <a:pPr>
                      <a:defRPr sz="1200" b="1" i="0" u="none" strike="noStrike" kern="1200" baseline="0">
                        <a:solidFill>
                          <a:srgbClr val="FF9933"/>
                        </a:solidFill>
                        <a:latin typeface="+mn-lt"/>
                        <a:ea typeface="+mn-ea"/>
                        <a:cs typeface="+mn-cs"/>
                      </a:defRPr>
                    </a:pPr>
                    <a:fld id="{A51F5C81-A756-4580-A0B8-E8C2F468C19F}" type="CELLRANGE">
                      <a:rPr lang="en-US" sz="1200" dirty="0">
                        <a:solidFill>
                          <a:srgbClr val="FF9933"/>
                        </a:solidFill>
                      </a:rPr>
                      <a:pPr>
                        <a:defRPr sz="1200" b="1">
                          <a:solidFill>
                            <a:srgbClr val="FF9933"/>
                          </a:solidFill>
                        </a:defRPr>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rgbClr val="FF9933"/>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layout>
                    <c:manualLayout>
                      <c:w val="0.13206335003579098"/>
                      <c:h val="9.5437236606771808E-2"/>
                    </c:manualLayout>
                  </c15:layout>
                  <c15:dlblFieldTable/>
                  <c15:showDataLabelsRange val="1"/>
                </c:ext>
                <c:ext xmlns:c16="http://schemas.microsoft.com/office/drawing/2014/chart" uri="{C3380CC4-5D6E-409C-BE32-E72D297353CC}">
                  <c16:uniqueId val="{00000008-857F-4D06-AA7A-5A29E802091D}"/>
                </c:ext>
              </c:extLst>
            </c:dLbl>
            <c:dLbl>
              <c:idx val="9"/>
              <c:layout>
                <c:manualLayout>
                  <c:x val="4.3286833268682615E-3"/>
                  <c:y val="1.3519330787654077E-2"/>
                </c:manualLayout>
              </c:layout>
              <c:tx>
                <c:rich>
                  <a:bodyPr/>
                  <a:lstStyle/>
                  <a:p>
                    <a:fld id="{6D6419B9-91C6-4D79-9D87-54EEF4A14A62}"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layout>
                    <c:manualLayout>
                      <c:w val="0.133510101010101"/>
                      <c:h val="9.019850663763028E-2"/>
                    </c:manualLayout>
                  </c15:layout>
                  <c15:dlblFieldTable/>
                  <c15:showDataLabelsRange val="1"/>
                </c:ext>
                <c:ext xmlns:c16="http://schemas.microsoft.com/office/drawing/2014/chart" uri="{C3380CC4-5D6E-409C-BE32-E72D297353CC}">
                  <c16:uniqueId val="{00000009-857F-4D06-AA7A-5A29E802091D}"/>
                </c:ext>
              </c:extLst>
            </c:dLbl>
            <c:dLbl>
              <c:idx val="10"/>
              <c:layout>
                <c:manualLayout>
                  <c:x val="-2.5544085672583924E-2"/>
                  <c:y val="9.4088593918814061E-3"/>
                </c:manualLayout>
              </c:layout>
              <c:tx>
                <c:rich>
                  <a:bodyPr rot="0" spcFirstLastPara="1" vertOverflow="ellipsis" vert="horz" wrap="square" lIns="38100" tIns="19050" rIns="38100" bIns="19050" anchor="ctr" anchorCtr="0">
                    <a:noAutofit/>
                  </a:bodyPr>
                  <a:lstStyle/>
                  <a:p>
                    <a:pPr algn="ctr" rtl="0">
                      <a:defRPr lang="en-US" sz="1200" b="1" i="0" u="none" strike="noStrike" kern="1200" baseline="0">
                        <a:solidFill>
                          <a:srgbClr val="00B050"/>
                        </a:solidFill>
                        <a:latin typeface="+mn-lt"/>
                        <a:ea typeface="+mn-ea"/>
                        <a:cs typeface="+mn-cs"/>
                      </a:defRPr>
                    </a:pPr>
                    <a:fld id="{08EFE5AA-7D4E-476A-9C25-BC629BE3012F}" type="CELLRANGE">
                      <a:rPr lang="en-US"/>
                      <a:pPr algn="ctr" rtl="0">
                        <a:defRPr lang="en-US" sz="1200" b="1">
                          <a:solidFill>
                            <a:srgbClr val="00B050"/>
                          </a:solidFill>
                        </a:defRPr>
                      </a:pPr>
                      <a:t>[CELLRANGE]</a:t>
                    </a:fld>
                    <a:endParaRPr lang="en-US"/>
                  </a:p>
                </c:rich>
              </c:tx>
              <c:spPr>
                <a:noFill/>
                <a:ln>
                  <a:noFill/>
                </a:ln>
                <a:effectLst/>
              </c:spPr>
              <c:txPr>
                <a:bodyPr rot="0" spcFirstLastPara="1" vertOverflow="ellipsis" vert="horz" wrap="square" lIns="38100" tIns="19050" rIns="38100" bIns="19050" anchor="ctr" anchorCtr="0">
                  <a:noAutofit/>
                </a:bodyPr>
                <a:lstStyle/>
                <a:p>
                  <a:pPr algn="ctr" rtl="0">
                    <a:defRPr lang="en-US" sz="1200" b="1" i="0" u="none" strike="noStrike" kern="1200" baseline="0">
                      <a:solidFill>
                        <a:srgbClr val="00B05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layout>
                    <c:manualLayout>
                      <c:w val="0.11391243094101686"/>
                      <c:h val="0.11246723259762309"/>
                    </c:manualLayout>
                  </c15:layout>
                  <c15:dlblFieldTable/>
                  <c15:showDataLabelsRange val="1"/>
                </c:ext>
                <c:ext xmlns:c16="http://schemas.microsoft.com/office/drawing/2014/chart" uri="{C3380CC4-5D6E-409C-BE32-E72D297353CC}">
                  <c16:uniqueId val="{0000000A-857F-4D06-AA7A-5A29E802091D}"/>
                </c:ext>
              </c:extLst>
            </c:dLbl>
            <c:dLbl>
              <c:idx val="11"/>
              <c:layout>
                <c:manualLayout>
                  <c:x val="-3.2424227593110207E-2"/>
                  <c:y val="-6.2726964037660704E-3"/>
                </c:manualLayout>
              </c:layout>
              <c:tx>
                <c:rich>
                  <a:bodyPr rot="0" spcFirstLastPara="1" vertOverflow="ellipsis" vert="horz" wrap="square" lIns="38100" tIns="19050" rIns="38100" bIns="19050" anchor="ctr" anchorCtr="0">
                    <a:noAutofit/>
                  </a:bodyPr>
                  <a:lstStyle/>
                  <a:p>
                    <a:pPr algn="ctr" rtl="0">
                      <a:defRPr lang="en-US" sz="1200" b="1" i="0" u="none" strike="noStrike" kern="1200" baseline="0">
                        <a:solidFill>
                          <a:srgbClr val="00B050"/>
                        </a:solidFill>
                        <a:latin typeface="+mn-lt"/>
                        <a:ea typeface="+mn-ea"/>
                        <a:cs typeface="+mn-cs"/>
                      </a:defRPr>
                    </a:pPr>
                    <a:r>
                      <a:rPr lang="en-US" sz="1200" b="1" dirty="0"/>
                      <a:t>Voc. Ed. Act Amendments</a:t>
                    </a:r>
                  </a:p>
                </c:rich>
              </c:tx>
              <c:spPr>
                <a:noFill/>
                <a:ln>
                  <a:noFill/>
                </a:ln>
                <a:effectLst/>
              </c:spPr>
              <c:txPr>
                <a:bodyPr rot="0" spcFirstLastPara="1" vertOverflow="ellipsis" vert="horz" wrap="square" lIns="38100" tIns="19050" rIns="38100" bIns="19050" anchor="ctr" anchorCtr="0">
                  <a:noAutofit/>
                </a:bodyPr>
                <a:lstStyle/>
                <a:p>
                  <a:pPr algn="ctr" rtl="0">
                    <a:defRPr lang="en-US" sz="1200" b="1" i="0" u="none" strike="noStrike" kern="1200" baseline="0">
                      <a:solidFill>
                        <a:srgbClr val="00B05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layout>
                    <c:manualLayout>
                      <c:w val="0.15523708509577469"/>
                      <c:h val="9.7130791788856294E-2"/>
                    </c:manualLayout>
                  </c15:layout>
                  <c15:showDataLabelsRange val="1"/>
                </c:ext>
                <c:ext xmlns:c16="http://schemas.microsoft.com/office/drawing/2014/chart" uri="{C3380CC4-5D6E-409C-BE32-E72D297353CC}">
                  <c16:uniqueId val="{0000000B-857F-4D06-AA7A-5A29E802091D}"/>
                </c:ext>
              </c:extLst>
            </c:dLbl>
            <c:dLbl>
              <c:idx val="12"/>
              <c:layout>
                <c:manualLayout>
                  <c:x val="-8.5146952241946065E-3"/>
                  <c:y val="0"/>
                </c:manualLayout>
              </c:layout>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50"/>
                        </a:solidFill>
                        <a:latin typeface="+mn-lt"/>
                        <a:ea typeface="+mn-ea"/>
                        <a:cs typeface="+mn-cs"/>
                      </a:defRPr>
                    </a:pPr>
                    <a:fld id="{4F6B5E44-B1AB-4856-AAA1-446E8962F326}" type="CELLRANGE">
                      <a:rPr lang="en-US"/>
                      <a:pPr algn="ctr" rtl="0">
                        <a:defRPr lang="en-US" sz="1200" b="1">
                          <a:solidFill>
                            <a:srgbClr val="00B05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5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857F-4D06-AA7A-5A29E802091D}"/>
                </c:ext>
              </c:extLst>
            </c:dLbl>
            <c:dLbl>
              <c:idx val="13"/>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fld id="{B0223EA0-9550-461B-8690-02321D35FA7E}" type="CELLRANGE">
                      <a:rPr lang="en-US"/>
                      <a:pPr algn="ctr" rtl="0">
                        <a:defRPr lang="en-US" sz="1200" b="1">
                          <a:solidFill>
                            <a:srgbClr val="00B0F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857F-4D06-AA7A-5A29E802091D}"/>
                </c:ext>
              </c:extLst>
            </c:dLbl>
            <c:dLbl>
              <c:idx val="14"/>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fld id="{03725622-EAF1-4F8A-8818-E9909B611F5D}" type="CELLRANGE">
                      <a:rPr lang="en-US"/>
                      <a:pPr algn="ctr" rtl="0">
                        <a:defRPr lang="en-US" sz="1200" b="1">
                          <a:solidFill>
                            <a:srgbClr val="00B0F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857F-4D06-AA7A-5A29E802091D}"/>
                </c:ext>
              </c:extLst>
            </c:dLbl>
            <c:dLbl>
              <c:idx val="15"/>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fld id="{E8FDEBA6-7B23-40DA-A98C-6084765296B0}" type="CELLRANGE">
                      <a:rPr lang="en-US"/>
                      <a:pPr algn="ctr" rtl="0">
                        <a:defRPr lang="en-US" sz="1200" b="1">
                          <a:solidFill>
                            <a:srgbClr val="00B0F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978D-4C1D-9598-C259BF4E34AF}"/>
                </c:ext>
              </c:extLst>
            </c:dLbl>
            <c:dLbl>
              <c:idx val="16"/>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fld id="{92B4E229-D681-42F1-970E-90AB78CBD750}" type="CELLRANGE">
                      <a:rPr lang="en-US"/>
                      <a:pPr algn="ctr" rtl="0">
                        <a:defRPr lang="en-US" sz="1200" b="1">
                          <a:solidFill>
                            <a:srgbClr val="00B0F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978D-4C1D-9598-C259BF4E34AF}"/>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errBars>
            <c:errBarType val="minus"/>
            <c:errValType val="percentage"/>
            <c:noEndCap val="1"/>
            <c:val val="100"/>
            <c:spPr>
              <a:noFill/>
              <a:ln w="12700" cap="flat" cmpd="sng" algn="ctr">
                <a:solidFill>
                  <a:srgbClr val="242852">
                    <a:lumMod val="75000"/>
                    <a:alpha val="39000"/>
                  </a:srgbClr>
                </a:solidFill>
                <a:round/>
              </a:ln>
              <a:effectLst/>
            </c:spPr>
          </c:errBars>
          <c:cat>
            <c:numRef>
              <c:f>(timeline!$C$2:$C$11,timeline!$C$12:$C$18)</c:f>
              <c:numCache>
                <c:formatCode>General</c:formatCode>
                <c:ptCount val="17"/>
                <c:pt idx="0">
                  <c:v>1862</c:v>
                </c:pt>
                <c:pt idx="1">
                  <c:v>1890</c:v>
                </c:pt>
                <c:pt idx="2">
                  <c:v>1914</c:v>
                </c:pt>
                <c:pt idx="3">
                  <c:v>1917</c:v>
                </c:pt>
                <c:pt idx="4">
                  <c:v>1929</c:v>
                </c:pt>
                <c:pt idx="5">
                  <c:v>1934</c:v>
                </c:pt>
                <c:pt idx="6">
                  <c:v>1936</c:v>
                </c:pt>
                <c:pt idx="7">
                  <c:v>1946</c:v>
                </c:pt>
                <c:pt idx="8">
                  <c:v>1956</c:v>
                </c:pt>
                <c:pt idx="9">
                  <c:v>1958</c:v>
                </c:pt>
                <c:pt idx="10">
                  <c:v>1963</c:v>
                </c:pt>
                <c:pt idx="11">
                  <c:v>1968</c:v>
                </c:pt>
                <c:pt idx="12">
                  <c:v>1984</c:v>
                </c:pt>
                <c:pt idx="13">
                  <c:v>1990</c:v>
                </c:pt>
                <c:pt idx="14">
                  <c:v>1998</c:v>
                </c:pt>
                <c:pt idx="15">
                  <c:v>2006</c:v>
                </c:pt>
                <c:pt idx="16">
                  <c:v>2018</c:v>
                </c:pt>
              </c:numCache>
            </c:numRef>
          </c:cat>
          <c:val>
            <c:numRef>
              <c:f>(timeline!$D$2:$D$11,timeline!$D$12:$D$18)</c:f>
              <c:numCache>
                <c:formatCode>General</c:formatCode>
                <c:ptCount val="17"/>
                <c:pt idx="0">
                  <c:v>2</c:v>
                </c:pt>
                <c:pt idx="1">
                  <c:v>2</c:v>
                </c:pt>
                <c:pt idx="2">
                  <c:v>-2</c:v>
                </c:pt>
                <c:pt idx="3">
                  <c:v>1</c:v>
                </c:pt>
                <c:pt idx="4">
                  <c:v>2</c:v>
                </c:pt>
                <c:pt idx="5">
                  <c:v>3</c:v>
                </c:pt>
                <c:pt idx="6">
                  <c:v>-1.5</c:v>
                </c:pt>
                <c:pt idx="7">
                  <c:v>3.7</c:v>
                </c:pt>
                <c:pt idx="8">
                  <c:v>1</c:v>
                </c:pt>
                <c:pt idx="9">
                  <c:v>-2</c:v>
                </c:pt>
                <c:pt idx="10">
                  <c:v>2.5</c:v>
                </c:pt>
                <c:pt idx="11">
                  <c:v>3.7</c:v>
                </c:pt>
                <c:pt idx="12">
                  <c:v>2</c:v>
                </c:pt>
                <c:pt idx="13">
                  <c:v>3</c:v>
                </c:pt>
                <c:pt idx="14">
                  <c:v>4</c:v>
                </c:pt>
                <c:pt idx="15">
                  <c:v>5</c:v>
                </c:pt>
                <c:pt idx="16">
                  <c:v>6</c:v>
                </c:pt>
              </c:numCache>
            </c:numRef>
          </c:val>
          <c:extLst>
            <c:ext xmlns:c15="http://schemas.microsoft.com/office/drawing/2012/chart" uri="{02D57815-91ED-43cb-92C2-25804820EDAC}">
              <c15:datalabelsRange>
                <c15:f>timeline!$B$2:$B$18</c15:f>
                <c15:dlblRangeCache>
                  <c:ptCount val="17"/>
                  <c:pt idx="0">
                    <c:v>Morrill Act I</c:v>
                  </c:pt>
                  <c:pt idx="1">
                    <c:v>Morrill Act II</c:v>
                  </c:pt>
                  <c:pt idx="2">
                    <c:v>Smith-Lever Act</c:v>
                  </c:pt>
                  <c:pt idx="3">
                    <c:v>Smith-Hughes Act</c:v>
                  </c:pt>
                  <c:pt idx="4">
                    <c:v>George-Reed Act</c:v>
                  </c:pt>
                  <c:pt idx="5">
                    <c:v>George-Ellzey Act</c:v>
                  </c:pt>
                  <c:pt idx="6">
                    <c:v>George-Deen Act</c:v>
                  </c:pt>
                  <c:pt idx="7">
                    <c:v>George-Barden Act</c:v>
                  </c:pt>
                  <c:pt idx="8">
                    <c:v>Health Amendments Act</c:v>
                  </c:pt>
                  <c:pt idx="9">
                    <c:v>National Defense Education Act</c:v>
                  </c:pt>
                  <c:pt idx="10">
                    <c:v>Vocation Education Act</c:v>
                  </c:pt>
                  <c:pt idx="11">
                    <c:v>Vocation Education Amendments</c:v>
                  </c:pt>
                  <c:pt idx="12">
                    <c:v>Perkins I</c:v>
                  </c:pt>
                  <c:pt idx="13">
                    <c:v>Perkins II</c:v>
                  </c:pt>
                  <c:pt idx="14">
                    <c:v>Perkins III</c:v>
                  </c:pt>
                  <c:pt idx="15">
                    <c:v>Perkins IV</c:v>
                  </c:pt>
                  <c:pt idx="16">
                    <c:v>Perkins V</c:v>
                  </c:pt>
                </c15:dlblRangeCache>
              </c15:datalabelsRange>
            </c:ext>
            <c:ext xmlns:c16="http://schemas.microsoft.com/office/drawing/2014/chart" uri="{C3380CC4-5D6E-409C-BE32-E72D297353CC}">
              <c16:uniqueId val="{0000000F-857F-4D06-AA7A-5A29E802091D}"/>
            </c:ext>
          </c:extLst>
        </c:ser>
        <c:dLbls>
          <c:showLegendKey val="0"/>
          <c:showVal val="1"/>
          <c:showCatName val="0"/>
          <c:showSerName val="0"/>
          <c:showPercent val="0"/>
          <c:showBubbleSize val="0"/>
        </c:dLbls>
        <c:gapWidth val="219"/>
        <c:overlap val="-27"/>
        <c:axId val="1666325359"/>
        <c:axId val="1666325839"/>
      </c:barChart>
      <c:dateAx>
        <c:axId val="1666325359"/>
        <c:scaling>
          <c:orientation val="minMax"/>
          <c:max val="2024"/>
          <c:min val="1860"/>
        </c:scaling>
        <c:delete val="0"/>
        <c:axPos val="b"/>
        <c:numFmt formatCode="General" sourceLinked="1"/>
        <c:majorTickMark val="cross"/>
        <c:minorTickMark val="none"/>
        <c:tickLblPos val="nextTo"/>
        <c:spPr>
          <a:noFill/>
          <a:ln w="44450" cap="flat" cmpd="sng" algn="ctr">
            <a:solidFill>
              <a:schemeClr val="tx2">
                <a:lumMod val="50000"/>
              </a:schemeClr>
            </a:solidFill>
            <a:prstDash val="solid"/>
            <a:round/>
            <a:headEnd type="none" w="med" len="med"/>
            <a:tailEnd type="triangle" w="med" len="med"/>
          </a:ln>
          <a:effectLst/>
        </c:spPr>
        <c:txPr>
          <a:bodyPr rot="-1800000" spcFirstLastPara="1" vertOverflow="ellipsis" wrap="square" anchor="t" anchorCtr="1"/>
          <a:lstStyle/>
          <a:p>
            <a:pPr>
              <a:defRPr sz="1400" b="1" i="0" u="none" strike="noStrike" kern="1200" baseline="0">
                <a:solidFill>
                  <a:schemeClr val="tx1"/>
                </a:solidFill>
                <a:latin typeface="+mn-lt"/>
                <a:ea typeface="+mn-ea"/>
                <a:cs typeface="+mn-cs"/>
              </a:defRPr>
            </a:pPr>
            <a:endParaRPr lang="en-US"/>
          </a:p>
        </c:txPr>
        <c:crossAx val="1666325839"/>
        <c:crosses val="autoZero"/>
        <c:auto val="0"/>
        <c:lblOffset val="100"/>
        <c:baseTimeUnit val="days"/>
        <c:majorUnit val="10"/>
        <c:majorTimeUnit val="days"/>
      </c:dateAx>
      <c:valAx>
        <c:axId val="1666325839"/>
        <c:scaling>
          <c:orientation val="minMax"/>
        </c:scaling>
        <c:delete val="1"/>
        <c:axPos val="l"/>
        <c:numFmt formatCode="General" sourceLinked="1"/>
        <c:majorTickMark val="none"/>
        <c:minorTickMark val="none"/>
        <c:tickLblPos val="nextTo"/>
        <c:crossAx val="166632535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Expenditure of Federal, State, Local funds</a:t>
            </a:r>
            <a:r>
              <a:rPr lang="en-US" sz="1600" b="1" baseline="0" dirty="0"/>
              <a:t> for vocational education (1962 $)</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907623558189957"/>
          <c:y val="0.16667903392952785"/>
          <c:w val="0.83788853090907167"/>
          <c:h val="0.74006070823500203"/>
        </c:manualLayout>
      </c:layout>
      <c:areaChart>
        <c:grouping val="stacked"/>
        <c:varyColors val="0"/>
        <c:ser>
          <c:idx val="4"/>
          <c:order val="1"/>
          <c:tx>
            <c:strRef>
              <c:f>'Federal, State, Local'!$E$1</c:f>
              <c:strCache>
                <c:ptCount val="1"/>
                <c:pt idx="0">
                  <c:v>Local</c:v>
                </c:pt>
              </c:strCache>
            </c:strRef>
          </c:tx>
          <c:spPr>
            <a:solidFill>
              <a:schemeClr val="accent5"/>
            </a:solidFill>
            <a:ln>
              <a:noFill/>
            </a:ln>
            <a:effectLst/>
          </c:spPr>
          <c:cat>
            <c:numRef>
              <c:f>'Federal, State, Local'!$A$2:$A$46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'Federal, State, Local'!$J$2:$J$46</c:f>
              <c:numCache>
                <c:formatCode>_("$"* #,##0.00_);_("$"* \(#,##0.00\);_("$"* "-"??_);_(@_)</c:formatCode>
                <c:ptCount val="45"/>
                <c:pt idx="0">
                  <c:v>2363407.7000000002</c:v>
                </c:pt>
                <c:pt idx="1">
                  <c:v>3186084.4461271674</c:v>
                </c:pt>
                <c:pt idx="2">
                  <c:v>5116448.1375000002</c:v>
                </c:pt>
                <c:pt idx="3">
                  <c:v>8750015.710502794</c:v>
                </c:pt>
                <c:pt idx="4">
                  <c:v>11574744.16702381</c:v>
                </c:pt>
                <c:pt idx="5">
                  <c:v>14038634.775438594</c:v>
                </c:pt>
                <c:pt idx="6">
                  <c:v>15607994.941754384</c:v>
                </c:pt>
                <c:pt idx="7">
                  <c:v>16451804.444457144</c:v>
                </c:pt>
                <c:pt idx="8">
                  <c:v>17887888.276949152</c:v>
                </c:pt>
                <c:pt idx="9">
                  <c:v>19642512.831954028</c:v>
                </c:pt>
                <c:pt idx="10">
                  <c:v>20955129.905263156</c:v>
                </c:pt>
                <c:pt idx="11">
                  <c:v>23177913.39590643</c:v>
                </c:pt>
                <c:pt idx="12">
                  <c:v>25808389.727784432</c:v>
                </c:pt>
                <c:pt idx="13">
                  <c:v>30409591.039868422</c:v>
                </c:pt>
                <c:pt idx="14">
                  <c:v>35162926.963795625</c:v>
                </c:pt>
                <c:pt idx="15">
                  <c:v>32974050.131384611</c:v>
                </c:pt>
                <c:pt idx="16">
                  <c:v>31877382.46328358</c:v>
                </c:pt>
                <c:pt idx="17">
                  <c:v>28955665.828905109</c:v>
                </c:pt>
                <c:pt idx="18">
                  <c:v>32747464.836690646</c:v>
                </c:pt>
                <c:pt idx="19">
                  <c:v>36655726.19527778</c:v>
                </c:pt>
                <c:pt idx="20">
                  <c:v>38147670.173049651</c:v>
                </c:pt>
                <c:pt idx="21">
                  <c:v>48420105.873669058</c:v>
                </c:pt>
                <c:pt idx="22">
                  <c:v>50347359.068999991</c:v>
                </c:pt>
                <c:pt idx="23">
                  <c:v>49795001.240544215</c:v>
                </c:pt>
                <c:pt idx="24">
                  <c:v>44874092.142085887</c:v>
                </c:pt>
                <c:pt idx="25">
                  <c:v>50574301.501618497</c:v>
                </c:pt>
                <c:pt idx="26">
                  <c:v>50318643.515681811</c:v>
                </c:pt>
                <c:pt idx="27">
                  <c:v>50818716.155777775</c:v>
                </c:pt>
                <c:pt idx="28">
                  <c:v>52100276.962153852</c:v>
                </c:pt>
                <c:pt idx="29">
                  <c:v>54149511.809775777</c:v>
                </c:pt>
                <c:pt idx="30">
                  <c:v>64291051.081327796</c:v>
                </c:pt>
                <c:pt idx="31">
                  <c:v>73956316.087394953</c:v>
                </c:pt>
                <c:pt idx="32">
                  <c:v>77142393.579502076</c:v>
                </c:pt>
                <c:pt idx="33">
                  <c:v>77197695.764461532</c:v>
                </c:pt>
                <c:pt idx="34">
                  <c:v>82946634.801886797</c:v>
                </c:pt>
                <c:pt idx="35">
                  <c:v>77329152.401048705</c:v>
                </c:pt>
                <c:pt idx="36">
                  <c:v>80069458.231003717</c:v>
                </c:pt>
                <c:pt idx="37">
                  <c:v>86564794.62514925</c:v>
                </c:pt>
                <c:pt idx="38">
                  <c:v>89804845.513750017</c:v>
                </c:pt>
                <c:pt idx="39">
                  <c:v>92576199.044341624</c:v>
                </c:pt>
                <c:pt idx="40">
                  <c:v>103149894.64283738</c:v>
                </c:pt>
                <c:pt idx="41">
                  <c:v>111440166.73065291</c:v>
                </c:pt>
                <c:pt idx="42">
                  <c:v>113283414.17783782</c:v>
                </c:pt>
                <c:pt idx="43">
                  <c:v>118082178.92742476</c:v>
                </c:pt>
                <c:pt idx="44">
                  <c:v>128246051.12</c:v>
                </c:pt>
              </c:numCache>
            </c:numRef>
          </c:val>
          <c:extLst>
            <c:ext xmlns:c16="http://schemas.microsoft.com/office/drawing/2014/chart" uri="{C3380CC4-5D6E-409C-BE32-E72D297353CC}">
              <c16:uniqueId val="{00000000-DA3D-42C3-B21C-F73BA632DFC9}"/>
            </c:ext>
          </c:extLst>
        </c:ser>
        <c:ser>
          <c:idx val="3"/>
          <c:order val="2"/>
          <c:tx>
            <c:strRef>
              <c:f>'Federal, State, Local'!$D$1</c:f>
              <c:strCache>
                <c:ptCount val="1"/>
                <c:pt idx="0">
                  <c:v>State</c:v>
                </c:pt>
              </c:strCache>
            </c:strRef>
          </c:tx>
          <c:spPr>
            <a:solidFill>
              <a:schemeClr val="accent4"/>
            </a:solidFill>
            <a:ln>
              <a:noFill/>
            </a:ln>
            <a:effectLst/>
          </c:spPr>
          <c:cat>
            <c:numRef>
              <c:f>'Federal, State, Local'!$A$2:$A$46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'Federal, State, Local'!$I$2:$I$46</c:f>
              <c:numCache>
                <c:formatCode>_("$"* #,##0.00_);_("$"* \(#,##0.00\);_("$"* "-"??_);_(@_)</c:formatCode>
                <c:ptCount val="45"/>
                <c:pt idx="0">
                  <c:v>2049860.96</c:v>
                </c:pt>
                <c:pt idx="1">
                  <c:v>2734805.6017341041</c:v>
                </c:pt>
                <c:pt idx="2">
                  <c:v>4032129.9875999996</c:v>
                </c:pt>
                <c:pt idx="3">
                  <c:v>6874297.3210055865</c:v>
                </c:pt>
                <c:pt idx="4">
                  <c:v>8132319.6177380942</c:v>
                </c:pt>
                <c:pt idx="5">
                  <c:v>8608822.790760234</c:v>
                </c:pt>
                <c:pt idx="6">
                  <c:v>9139175.322339179</c:v>
                </c:pt>
                <c:pt idx="7">
                  <c:v>9960780.1112000011</c:v>
                </c:pt>
                <c:pt idx="8">
                  <c:v>10491654.016836159</c:v>
                </c:pt>
                <c:pt idx="9">
                  <c:v>11291705.767011497</c:v>
                </c:pt>
                <c:pt idx="10">
                  <c:v>12413766.179064326</c:v>
                </c:pt>
                <c:pt idx="11">
                  <c:v>13195913.488888888</c:v>
                </c:pt>
                <c:pt idx="12">
                  <c:v>14888688.1948503</c:v>
                </c:pt>
                <c:pt idx="13">
                  <c:v>17601381.837368421</c:v>
                </c:pt>
                <c:pt idx="14">
                  <c:v>19919159.092262775</c:v>
                </c:pt>
                <c:pt idx="15">
                  <c:v>19059720.762461536</c:v>
                </c:pt>
                <c:pt idx="16">
                  <c:v>15986173.947910449</c:v>
                </c:pt>
                <c:pt idx="17">
                  <c:v>19359799.431678835</c:v>
                </c:pt>
                <c:pt idx="18">
                  <c:v>18698798.186906472</c:v>
                </c:pt>
                <c:pt idx="19">
                  <c:v>18680775.138472226</c:v>
                </c:pt>
                <c:pt idx="20">
                  <c:v>20233469.336737592</c:v>
                </c:pt>
                <c:pt idx="21">
                  <c:v>23786002.178848919</c:v>
                </c:pt>
                <c:pt idx="22">
                  <c:v>25318912.553285714</c:v>
                </c:pt>
                <c:pt idx="23">
                  <c:v>26544250.986530613</c:v>
                </c:pt>
                <c:pt idx="24">
                  <c:v>26022229.788711656</c:v>
                </c:pt>
                <c:pt idx="25">
                  <c:v>24806305.434335258</c:v>
                </c:pt>
                <c:pt idx="26">
                  <c:v>25766467.842840906</c:v>
                </c:pt>
                <c:pt idx="27">
                  <c:v>25750140.901111111</c:v>
                </c:pt>
                <c:pt idx="28">
                  <c:v>28709903.100923076</c:v>
                </c:pt>
                <c:pt idx="29">
                  <c:v>29929247.80457399</c:v>
                </c:pt>
                <c:pt idx="30">
                  <c:v>32372794.312365144</c:v>
                </c:pt>
                <c:pt idx="31">
                  <c:v>38624194.996890754</c:v>
                </c:pt>
                <c:pt idx="32">
                  <c:v>50793359.599336095</c:v>
                </c:pt>
                <c:pt idx="33">
                  <c:v>51348803.903999999</c:v>
                </c:pt>
                <c:pt idx="34">
                  <c:v>54494949.110264152</c:v>
                </c:pt>
                <c:pt idx="35">
                  <c:v>59062592.230861425</c:v>
                </c:pt>
                <c:pt idx="36">
                  <c:v>61241661.33620818</c:v>
                </c:pt>
                <c:pt idx="37">
                  <c:v>64897599.828582093</c:v>
                </c:pt>
                <c:pt idx="38">
                  <c:v>68639907.652794123</c:v>
                </c:pt>
                <c:pt idx="39">
                  <c:v>72570677.32704626</c:v>
                </c:pt>
                <c:pt idx="40">
                  <c:v>75557728.062837377</c:v>
                </c:pt>
                <c:pt idx="41">
                  <c:v>82540900.729072154</c:v>
                </c:pt>
                <c:pt idx="42">
                  <c:v>84137381.730540544</c:v>
                </c:pt>
                <c:pt idx="43">
                  <c:v>90049212.349498332</c:v>
                </c:pt>
                <c:pt idx="44">
                  <c:v>104264320.79000001</c:v>
                </c:pt>
              </c:numCache>
            </c:numRef>
          </c:val>
          <c:extLst>
            <c:ext xmlns:c16="http://schemas.microsoft.com/office/drawing/2014/chart" uri="{C3380CC4-5D6E-409C-BE32-E72D297353CC}">
              <c16:uniqueId val="{00000001-DA3D-42C3-B21C-F73BA632DFC9}"/>
            </c:ext>
          </c:extLst>
        </c:ser>
        <c:ser>
          <c:idx val="2"/>
          <c:order val="3"/>
          <c:tx>
            <c:strRef>
              <c:f>'Federal, State, Local'!$C$1</c:f>
              <c:strCache>
                <c:ptCount val="1"/>
                <c:pt idx="0">
                  <c:v>Federal</c:v>
                </c:pt>
              </c:strCache>
            </c:strRef>
          </c:tx>
          <c:spPr>
            <a:solidFill>
              <a:schemeClr val="accent3"/>
            </a:solidFill>
            <a:ln>
              <a:noFill/>
            </a:ln>
            <a:effectLst/>
          </c:spPr>
          <c:cat>
            <c:numRef>
              <c:f>'Federal, State, Local'!$A$2:$A$46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'Federal, State, Local'!$H$2:$H$46</c:f>
              <c:numCache>
                <c:formatCode>_("$"* #,##0.00_);_("$"* \(#,##0.00\);_("$"* "-"??_);_(@_)</c:formatCode>
                <c:ptCount val="45"/>
                <c:pt idx="0">
                  <c:v>1664853.64</c:v>
                </c:pt>
                <c:pt idx="1">
                  <c:v>2723252.0243930635</c:v>
                </c:pt>
                <c:pt idx="2">
                  <c:v>3739519.2733</c:v>
                </c:pt>
                <c:pt idx="3">
                  <c:v>5664599.203687151</c:v>
                </c:pt>
                <c:pt idx="4">
                  <c:v>6921046.8545238087</c:v>
                </c:pt>
                <c:pt idx="5">
                  <c:v>7609844.8851461979</c:v>
                </c:pt>
                <c:pt idx="6">
                  <c:v>8535262.3548537996</c:v>
                </c:pt>
                <c:pt idx="7">
                  <c:v>9689109.384457143</c:v>
                </c:pt>
                <c:pt idx="8">
                  <c:v>11173415.553220339</c:v>
                </c:pt>
                <c:pt idx="9">
                  <c:v>11681334.399425289</c:v>
                </c:pt>
                <c:pt idx="10">
                  <c:v>12047242.271929823</c:v>
                </c:pt>
                <c:pt idx="11">
                  <c:v>12148046.62233918</c:v>
                </c:pt>
                <c:pt idx="12">
                  <c:v>13389673.056047903</c:v>
                </c:pt>
                <c:pt idx="13">
                  <c:v>15852475.140921053</c:v>
                </c:pt>
                <c:pt idx="14">
                  <c:v>18549487.536496352</c:v>
                </c:pt>
                <c:pt idx="15">
                  <c:v>17953307.66184615</c:v>
                </c:pt>
                <c:pt idx="16">
                  <c:v>15665561.935820896</c:v>
                </c:pt>
                <c:pt idx="17">
                  <c:v>20659400.793138687</c:v>
                </c:pt>
                <c:pt idx="18">
                  <c:v>21181116.800287765</c:v>
                </c:pt>
                <c:pt idx="19">
                  <c:v>21000888.922083337</c:v>
                </c:pt>
                <c:pt idx="20">
                  <c:v>37990138.791205682</c:v>
                </c:pt>
                <c:pt idx="21">
                  <c:v>42224714.359136686</c:v>
                </c:pt>
                <c:pt idx="22">
                  <c:v>43151985.632142857</c:v>
                </c:pt>
                <c:pt idx="23">
                  <c:v>42211396.960952379</c:v>
                </c:pt>
                <c:pt idx="24">
                  <c:v>38458698.175214723</c:v>
                </c:pt>
                <c:pt idx="25">
                  <c:v>35448594.458612718</c:v>
                </c:pt>
                <c:pt idx="26">
                  <c:v>34246636.98863636</c:v>
                </c:pt>
                <c:pt idx="27">
                  <c:v>33563228.670888886</c:v>
                </c:pt>
                <c:pt idx="28">
                  <c:v>31947065.756512824</c:v>
                </c:pt>
                <c:pt idx="29">
                  <c:v>28557872.751928248</c:v>
                </c:pt>
                <c:pt idx="30">
                  <c:v>32831996.490124479</c:v>
                </c:pt>
                <c:pt idx="31">
                  <c:v>33510557.055042017</c:v>
                </c:pt>
                <c:pt idx="32">
                  <c:v>33361136.103568465</c:v>
                </c:pt>
                <c:pt idx="33">
                  <c:v>30995717.033846147</c:v>
                </c:pt>
                <c:pt idx="34">
                  <c:v>29474024.148754716</c:v>
                </c:pt>
                <c:pt idx="35">
                  <c:v>28691651.091685396</c:v>
                </c:pt>
                <c:pt idx="36">
                  <c:v>28537196.431301117</c:v>
                </c:pt>
                <c:pt idx="37">
                  <c:v>34201365.846641794</c:v>
                </c:pt>
                <c:pt idx="38">
                  <c:v>36839963.514632352</c:v>
                </c:pt>
                <c:pt idx="39">
                  <c:v>39832851.838220641</c:v>
                </c:pt>
                <c:pt idx="40">
                  <c:v>40475496.371487893</c:v>
                </c:pt>
                <c:pt idx="41">
                  <c:v>42963981.50357388</c:v>
                </c:pt>
                <c:pt idx="42">
                  <c:v>46231747.754797295</c:v>
                </c:pt>
                <c:pt idx="43">
                  <c:v>48491235.151438124</c:v>
                </c:pt>
                <c:pt idx="44">
                  <c:v>51438073.899999999</c:v>
                </c:pt>
              </c:numCache>
            </c:numRef>
          </c:val>
          <c:extLst>
            <c:ext xmlns:c16="http://schemas.microsoft.com/office/drawing/2014/chart" uri="{C3380CC4-5D6E-409C-BE32-E72D297353CC}">
              <c16:uniqueId val="{00000002-DA3D-42C3-B21C-F73BA632DFC9}"/>
            </c:ext>
          </c:extLst>
        </c:ser>
        <c:dLbls>
          <c:showLegendKey val="0"/>
          <c:showVal val="0"/>
          <c:showCatName val="0"/>
          <c:showSerName val="0"/>
          <c:showPercent val="0"/>
          <c:showBubbleSize val="0"/>
        </c:dLbls>
        <c:axId val="1179719903"/>
        <c:axId val="1179720383"/>
        <c:extLst>
          <c:ext xmlns:c15="http://schemas.microsoft.com/office/drawing/2012/chart" uri="{02D57815-91ED-43cb-92C2-25804820EDAC}">
            <c15:filteredAreaSeries>
              <c15:ser>
                <c:idx val="1"/>
                <c:order val="0"/>
                <c:tx>
                  <c:strRef>
                    <c:extLst>
                      <c:ext uri="{02D57815-91ED-43cb-92C2-25804820EDAC}">
                        <c15:formulaRef>
                          <c15:sqref>'Federal, State, Local'!$G$1</c15:sqref>
                        </c15:formulaRef>
                      </c:ext>
                    </c:extLst>
                    <c:strCache>
                      <c:ptCount val="1"/>
                      <c:pt idx="0">
                        <c:v>Total (1962 $)</c:v>
                      </c:pt>
                    </c:strCache>
                  </c:strRef>
                </c:tx>
                <c:spPr>
                  <a:solidFill>
                    <a:schemeClr val="accent2"/>
                  </a:solidFill>
                  <a:ln>
                    <a:noFill/>
                  </a:ln>
                  <a:effectLst/>
                </c:spPr>
                <c:cat>
                  <c:numRef>
                    <c:extLst>
                      <c:ext uri="{02D57815-91ED-43cb-92C2-25804820EDAC}">
                        <c15:formulaRef>
                          <c15:sqref>'Federal, State, Local'!$A$2:$A$46</c15:sqref>
                        </c15:formulaRef>
                      </c:ext>
                    </c:extLst>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extLst>
                      <c:ext uri="{02D57815-91ED-43cb-92C2-25804820EDAC}">
                        <c15:formulaRef>
                          <c15:sqref>'Federal, State, Local'!$G$24:$G$33</c15:sqref>
                        </c15:formulaRef>
                      </c:ext>
                    </c:extLst>
                    <c:numCache>
                      <c:formatCode>_("$"* #,##0.00_);_("$"* \(#,##0.00\);_("$"* "-"??_);_(@_)</c:formatCode>
                      <c:ptCount val="10"/>
                      <c:pt idx="0">
                        <c:v>118818257.25442857</c:v>
                      </c:pt>
                      <c:pt idx="1">
                        <c:v>118550649.18802722</c:v>
                      </c:pt>
                      <c:pt idx="2">
                        <c:v>109355020.10601227</c:v>
                      </c:pt>
                      <c:pt idx="3">
                        <c:v>110829201.39456648</c:v>
                      </c:pt>
                      <c:pt idx="4">
                        <c:v>110331748.34715909</c:v>
                      </c:pt>
                      <c:pt idx="5">
                        <c:v>110132085.72777778</c:v>
                      </c:pt>
                      <c:pt idx="6">
                        <c:v>112757245.81958975</c:v>
                      </c:pt>
                      <c:pt idx="7">
                        <c:v>112744973.17345291</c:v>
                      </c:pt>
                      <c:pt idx="8">
                        <c:v>129495841.88381742</c:v>
                      </c:pt>
                      <c:pt idx="9">
                        <c:v>146091068.13932773</c:v>
                      </c:pt>
                    </c:numCache>
                  </c:numRef>
                </c:val>
                <c:extLst>
                  <c:ext xmlns:c16="http://schemas.microsoft.com/office/drawing/2014/chart" uri="{C3380CC4-5D6E-409C-BE32-E72D297353CC}">
                    <c16:uniqueId val="{00000003-DA3D-42C3-B21C-F73BA632DFC9}"/>
                  </c:ext>
                </c:extLst>
              </c15:ser>
            </c15:filteredAreaSeries>
          </c:ext>
        </c:extLst>
      </c:areaChart>
      <c:dateAx>
        <c:axId val="117971990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79720383"/>
        <c:crosses val="autoZero"/>
        <c:auto val="0"/>
        <c:lblOffset val="100"/>
        <c:baseTimeUnit val="days"/>
        <c:majorUnit val="4"/>
        <c:majorTimeUnit val="days"/>
      </c:dateAx>
      <c:valAx>
        <c:axId val="1179720383"/>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1179719903"/>
        <c:crosses val="autoZero"/>
        <c:crossBetween val="midCat"/>
      </c:valAx>
      <c:spPr>
        <a:noFill/>
        <a:ln>
          <a:noFill/>
        </a:ln>
        <a:effectLst/>
      </c:spPr>
    </c:plotArea>
    <c:legend>
      <c:legendPos val="t"/>
      <c:layout>
        <c:manualLayout>
          <c:xMode val="edge"/>
          <c:yMode val="edge"/>
          <c:x val="0.1658705270190573"/>
          <c:y val="0.16705283989894892"/>
          <c:w val="0.12949144121617426"/>
          <c:h val="0.23993507371717276"/>
        </c:manualLayout>
      </c:layout>
      <c:overlay val="1"/>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i="0" u="none" strike="noStrike" baseline="0">
                <a:effectLst/>
              </a:rPr>
              <a:t>Enrollment in federally aided vocational classes (thousands)</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2"/>
          <c:order val="0"/>
          <c:tx>
            <c:strRef>
              <c:f>'Enrollment 1918-49'!$E$1</c:f>
              <c:strCache>
                <c:ptCount val="1"/>
                <c:pt idx="0">
                  <c:v>Home economics</c:v>
                </c:pt>
              </c:strCache>
            </c:strRef>
          </c:tx>
          <c:spPr>
            <a:solidFill>
              <a:schemeClr val="accent5"/>
            </a:solidFill>
            <a:ln>
              <a:noFill/>
            </a:ln>
            <a:effectLst/>
          </c:spPr>
          <c:cat>
            <c:numRef>
              <c:f>'Enrollment 1918-49'!$A$2:$A$46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'Enrollment 1918-49'!$E$2:$E$46</c:f>
              <c:numCache>
                <c:formatCode>General</c:formatCode>
                <c:ptCount val="45"/>
                <c:pt idx="0">
                  <c:v>30799</c:v>
                </c:pt>
                <c:pt idx="1">
                  <c:v>39414</c:v>
                </c:pt>
                <c:pt idx="2">
                  <c:v>48938</c:v>
                </c:pt>
                <c:pt idx="3">
                  <c:v>63395</c:v>
                </c:pt>
                <c:pt idx="4">
                  <c:v>118708</c:v>
                </c:pt>
                <c:pt idx="5">
                  <c:v>139341</c:v>
                </c:pt>
                <c:pt idx="6">
                  <c:v>156767</c:v>
                </c:pt>
                <c:pt idx="7">
                  <c:v>154491</c:v>
                </c:pt>
                <c:pt idx="8">
                  <c:v>177205</c:v>
                </c:pt>
                <c:pt idx="9">
                  <c:v>164420</c:v>
                </c:pt>
                <c:pt idx="10">
                  <c:v>175944</c:v>
                </c:pt>
                <c:pt idx="11">
                  <c:v>154890</c:v>
                </c:pt>
                <c:pt idx="12">
                  <c:v>174967</c:v>
                </c:pt>
                <c:pt idx="13">
                  <c:v>220248</c:v>
                </c:pt>
                <c:pt idx="14">
                  <c:v>265495</c:v>
                </c:pt>
                <c:pt idx="15">
                  <c:v>280079</c:v>
                </c:pt>
                <c:pt idx="16">
                  <c:v>297851</c:v>
                </c:pt>
                <c:pt idx="17">
                  <c:v>349346</c:v>
                </c:pt>
                <c:pt idx="18">
                  <c:v>374901</c:v>
                </c:pt>
                <c:pt idx="19">
                  <c:v>377436</c:v>
                </c:pt>
                <c:pt idx="20">
                  <c:v>627394</c:v>
                </c:pt>
                <c:pt idx="21">
                  <c:v>741503</c:v>
                </c:pt>
                <c:pt idx="22">
                  <c:v>818766</c:v>
                </c:pt>
                <c:pt idx="23">
                  <c:v>871891</c:v>
                </c:pt>
                <c:pt idx="24">
                  <c:v>954041</c:v>
                </c:pt>
                <c:pt idx="25">
                  <c:v>873771</c:v>
                </c:pt>
                <c:pt idx="26">
                  <c:v>806605</c:v>
                </c:pt>
                <c:pt idx="27">
                  <c:v>890464</c:v>
                </c:pt>
                <c:pt idx="28">
                  <c:v>911816</c:v>
                </c:pt>
                <c:pt idx="29">
                  <c:v>968846</c:v>
                </c:pt>
                <c:pt idx="30">
                  <c:v>1139766</c:v>
                </c:pt>
                <c:pt idx="31">
                  <c:v>1328521</c:v>
                </c:pt>
                <c:pt idx="32">
                  <c:v>1430366</c:v>
                </c:pt>
                <c:pt idx="33">
                  <c:v>1458605</c:v>
                </c:pt>
                <c:pt idx="34">
                  <c:v>1391389</c:v>
                </c:pt>
                <c:pt idx="35">
                  <c:v>1327285</c:v>
                </c:pt>
                <c:pt idx="36">
                  <c:v>1380147</c:v>
                </c:pt>
                <c:pt idx="37">
                  <c:v>1431808</c:v>
                </c:pt>
                <c:pt idx="38">
                  <c:v>1486816</c:v>
                </c:pt>
                <c:pt idx="39">
                  <c:v>1507940</c:v>
                </c:pt>
                <c:pt idx="40">
                  <c:v>1559822</c:v>
                </c:pt>
                <c:pt idx="41">
                  <c:v>1585860</c:v>
                </c:pt>
                <c:pt idx="42">
                  <c:v>1588109</c:v>
                </c:pt>
                <c:pt idx="43">
                  <c:v>1610334</c:v>
                </c:pt>
                <c:pt idx="44">
                  <c:v>1725660</c:v>
                </c:pt>
              </c:numCache>
            </c:numRef>
          </c:val>
          <c:extLst>
            <c:ext xmlns:c16="http://schemas.microsoft.com/office/drawing/2014/chart" uri="{C3380CC4-5D6E-409C-BE32-E72D297353CC}">
              <c16:uniqueId val="{00000000-B281-4C2A-B110-B0588E5811EE}"/>
            </c:ext>
          </c:extLst>
        </c:ser>
        <c:ser>
          <c:idx val="3"/>
          <c:order val="1"/>
          <c:tx>
            <c:strRef>
              <c:f>'Enrollment 1918-49'!$F$1</c:f>
              <c:strCache>
                <c:ptCount val="1"/>
                <c:pt idx="0">
                  <c:v>Trades and industry</c:v>
                </c:pt>
              </c:strCache>
            </c:strRef>
          </c:tx>
          <c:spPr>
            <a:solidFill>
              <a:srgbClr val="8ABAD4"/>
            </a:solidFill>
            <a:ln>
              <a:noFill/>
            </a:ln>
            <a:effectLst/>
          </c:spPr>
          <c:cat>
            <c:numRef>
              <c:f>'Enrollment 1918-49'!$A$2:$A$46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'Enrollment 1918-49'!$F$2:$F$46</c:f>
              <c:numCache>
                <c:formatCode>General</c:formatCode>
                <c:ptCount val="45"/>
                <c:pt idx="0">
                  <c:v>117934</c:v>
                </c:pt>
                <c:pt idx="1">
                  <c:v>135548</c:v>
                </c:pt>
                <c:pt idx="2">
                  <c:v>184819</c:v>
                </c:pt>
                <c:pt idx="3">
                  <c:v>217500</c:v>
                </c:pt>
                <c:pt idx="4">
                  <c:v>296884</c:v>
                </c:pt>
                <c:pt idx="5">
                  <c:v>325889</c:v>
                </c:pt>
                <c:pt idx="6">
                  <c:v>409843</c:v>
                </c:pt>
                <c:pt idx="7">
                  <c:v>429071</c:v>
                </c:pt>
                <c:pt idx="8">
                  <c:v>466685</c:v>
                </c:pt>
                <c:pt idx="9">
                  <c:v>495629</c:v>
                </c:pt>
                <c:pt idx="10">
                  <c:v>537611</c:v>
                </c:pt>
                <c:pt idx="11">
                  <c:v>563515</c:v>
                </c:pt>
                <c:pt idx="12">
                  <c:v>618604</c:v>
                </c:pt>
                <c:pt idx="13">
                  <c:v>592275</c:v>
                </c:pt>
                <c:pt idx="14">
                  <c:v>560150</c:v>
                </c:pt>
                <c:pt idx="15">
                  <c:v>489900</c:v>
                </c:pt>
                <c:pt idx="16">
                  <c:v>466999</c:v>
                </c:pt>
                <c:pt idx="17">
                  <c:v>503865</c:v>
                </c:pt>
                <c:pt idx="18">
                  <c:v>537151</c:v>
                </c:pt>
                <c:pt idx="19">
                  <c:v>580990</c:v>
                </c:pt>
                <c:pt idx="20">
                  <c:v>685804</c:v>
                </c:pt>
                <c:pt idx="21">
                  <c:v>715239</c:v>
                </c:pt>
                <c:pt idx="22">
                  <c:v>758409</c:v>
                </c:pt>
                <c:pt idx="23">
                  <c:v>804515</c:v>
                </c:pt>
                <c:pt idx="24">
                  <c:v>850597</c:v>
                </c:pt>
                <c:pt idx="25">
                  <c:v>618471</c:v>
                </c:pt>
                <c:pt idx="26">
                  <c:v>543080</c:v>
                </c:pt>
                <c:pt idx="27">
                  <c:v>522733</c:v>
                </c:pt>
                <c:pt idx="28">
                  <c:v>630844</c:v>
                </c:pt>
                <c:pt idx="29">
                  <c:v>720098</c:v>
                </c:pt>
                <c:pt idx="30">
                  <c:v>762628</c:v>
                </c:pt>
                <c:pt idx="31">
                  <c:v>801913</c:v>
                </c:pt>
                <c:pt idx="32">
                  <c:v>804602</c:v>
                </c:pt>
                <c:pt idx="33">
                  <c:v>792339</c:v>
                </c:pt>
                <c:pt idx="34">
                  <c:v>793213</c:v>
                </c:pt>
                <c:pt idx="35">
                  <c:v>808549</c:v>
                </c:pt>
                <c:pt idx="36">
                  <c:v>826583</c:v>
                </c:pt>
                <c:pt idx="37">
                  <c:v>870954</c:v>
                </c:pt>
                <c:pt idx="38">
                  <c:v>883719</c:v>
                </c:pt>
                <c:pt idx="39">
                  <c:v>951761</c:v>
                </c:pt>
                <c:pt idx="40">
                  <c:v>983644</c:v>
                </c:pt>
                <c:pt idx="41">
                  <c:v>968114</c:v>
                </c:pt>
                <c:pt idx="42">
                  <c:v>938490</c:v>
                </c:pt>
                <c:pt idx="43">
                  <c:v>963609</c:v>
                </c:pt>
                <c:pt idx="44">
                  <c:v>1005383</c:v>
                </c:pt>
              </c:numCache>
            </c:numRef>
          </c:val>
          <c:extLst>
            <c:ext xmlns:c16="http://schemas.microsoft.com/office/drawing/2014/chart" uri="{C3380CC4-5D6E-409C-BE32-E72D297353CC}">
              <c16:uniqueId val="{00000001-B281-4C2A-B110-B0588E5811EE}"/>
            </c:ext>
          </c:extLst>
        </c:ser>
        <c:ser>
          <c:idx val="0"/>
          <c:order val="2"/>
          <c:tx>
            <c:strRef>
              <c:f>'Enrollment 1918-49'!$C$1</c:f>
              <c:strCache>
                <c:ptCount val="1"/>
                <c:pt idx="0">
                  <c:v>Agriculture</c:v>
                </c:pt>
              </c:strCache>
            </c:strRef>
          </c:tx>
          <c:spPr>
            <a:solidFill>
              <a:schemeClr val="accent2"/>
            </a:solidFill>
            <a:ln>
              <a:noFill/>
            </a:ln>
            <a:effectLst/>
          </c:spPr>
          <c:cat>
            <c:numRef>
              <c:f>'Enrollment 1918-49'!$A$2:$A$46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'Enrollment 1918-49'!$C$2:$C$46</c:f>
              <c:numCache>
                <c:formatCode>General</c:formatCode>
                <c:ptCount val="45"/>
                <c:pt idx="0">
                  <c:v>15453</c:v>
                </c:pt>
                <c:pt idx="1">
                  <c:v>19933</c:v>
                </c:pt>
                <c:pt idx="2">
                  <c:v>31301</c:v>
                </c:pt>
                <c:pt idx="3">
                  <c:v>43352</c:v>
                </c:pt>
                <c:pt idx="4">
                  <c:v>60236</c:v>
                </c:pt>
                <c:pt idx="5">
                  <c:v>71298</c:v>
                </c:pt>
                <c:pt idx="6">
                  <c:v>85984</c:v>
                </c:pt>
                <c:pt idx="7">
                  <c:v>93125</c:v>
                </c:pt>
                <c:pt idx="8">
                  <c:v>109528</c:v>
                </c:pt>
                <c:pt idx="9">
                  <c:v>124937</c:v>
                </c:pt>
                <c:pt idx="10">
                  <c:v>144901</c:v>
                </c:pt>
                <c:pt idx="11">
                  <c:v>168444</c:v>
                </c:pt>
                <c:pt idx="12">
                  <c:v>188311</c:v>
                </c:pt>
                <c:pt idx="13">
                  <c:v>235153</c:v>
                </c:pt>
                <c:pt idx="14">
                  <c:v>252199</c:v>
                </c:pt>
                <c:pt idx="15">
                  <c:v>264131</c:v>
                </c:pt>
                <c:pt idx="16">
                  <c:v>286150</c:v>
                </c:pt>
                <c:pt idx="17">
                  <c:v>325685</c:v>
                </c:pt>
                <c:pt idx="18">
                  <c:v>343809</c:v>
                </c:pt>
                <c:pt idx="19">
                  <c:v>386302</c:v>
                </c:pt>
                <c:pt idx="20">
                  <c:v>460876</c:v>
                </c:pt>
                <c:pt idx="21">
                  <c:v>538586</c:v>
                </c:pt>
                <c:pt idx="22">
                  <c:v>584133</c:v>
                </c:pt>
                <c:pt idx="23">
                  <c:v>596033</c:v>
                </c:pt>
                <c:pt idx="24">
                  <c:v>605099</c:v>
                </c:pt>
                <c:pt idx="25">
                  <c:v>491967</c:v>
                </c:pt>
                <c:pt idx="26">
                  <c:v>469959</c:v>
                </c:pt>
                <c:pt idx="27">
                  <c:v>446953</c:v>
                </c:pt>
                <c:pt idx="28">
                  <c:v>510331</c:v>
                </c:pt>
                <c:pt idx="29">
                  <c:v>584533</c:v>
                </c:pt>
                <c:pt idx="30">
                  <c:v>640791</c:v>
                </c:pt>
                <c:pt idx="31">
                  <c:v>651604</c:v>
                </c:pt>
                <c:pt idx="32">
                  <c:v>764975</c:v>
                </c:pt>
                <c:pt idx="33">
                  <c:v>771028</c:v>
                </c:pt>
                <c:pt idx="34">
                  <c:v>746402</c:v>
                </c:pt>
                <c:pt idx="35">
                  <c:v>755293</c:v>
                </c:pt>
                <c:pt idx="36">
                  <c:v>737502</c:v>
                </c:pt>
                <c:pt idx="37">
                  <c:v>776138</c:v>
                </c:pt>
                <c:pt idx="38">
                  <c:v>785599</c:v>
                </c:pt>
                <c:pt idx="39">
                  <c:v>774850</c:v>
                </c:pt>
                <c:pt idx="40">
                  <c:v>775892</c:v>
                </c:pt>
                <c:pt idx="41">
                  <c:v>757223</c:v>
                </c:pt>
                <c:pt idx="42">
                  <c:v>796237</c:v>
                </c:pt>
                <c:pt idx="43">
                  <c:v>805322</c:v>
                </c:pt>
                <c:pt idx="44">
                  <c:v>822664</c:v>
                </c:pt>
              </c:numCache>
            </c:numRef>
          </c:val>
          <c:extLst>
            <c:ext xmlns:c16="http://schemas.microsoft.com/office/drawing/2014/chart" uri="{C3380CC4-5D6E-409C-BE32-E72D297353CC}">
              <c16:uniqueId val="{00000002-B281-4C2A-B110-B0588E5811EE}"/>
            </c:ext>
          </c:extLst>
        </c:ser>
        <c:ser>
          <c:idx val="1"/>
          <c:order val="3"/>
          <c:tx>
            <c:strRef>
              <c:f>'Enrollment 1918-49'!$D$1</c:f>
              <c:strCache>
                <c:ptCount val="1"/>
                <c:pt idx="0">
                  <c:v>Distributive occupations</c:v>
                </c:pt>
              </c:strCache>
            </c:strRef>
          </c:tx>
          <c:spPr>
            <a:solidFill>
              <a:schemeClr val="accent6"/>
            </a:solidFill>
            <a:ln>
              <a:noFill/>
            </a:ln>
            <a:effectLst/>
          </c:spPr>
          <c:cat>
            <c:numRef>
              <c:f>'Enrollment 1918-49'!$A$2:$A$46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'Enrollment 1918-49'!$D$2:$D$46</c:f>
              <c:numCache>
                <c:formatCode>General</c:formatCode>
                <c:ptCount val="45"/>
                <c:pt idx="20">
                  <c:v>36008</c:v>
                </c:pt>
                <c:pt idx="21">
                  <c:v>88429</c:v>
                </c:pt>
                <c:pt idx="22">
                  <c:v>129433</c:v>
                </c:pt>
                <c:pt idx="23">
                  <c:v>156615</c:v>
                </c:pt>
                <c:pt idx="24">
                  <c:v>215049</c:v>
                </c:pt>
                <c:pt idx="25">
                  <c:v>297534</c:v>
                </c:pt>
                <c:pt idx="26">
                  <c:v>181509</c:v>
                </c:pt>
                <c:pt idx="27">
                  <c:v>152781</c:v>
                </c:pt>
                <c:pt idx="28">
                  <c:v>174672</c:v>
                </c:pt>
                <c:pt idx="29">
                  <c:v>235141</c:v>
                </c:pt>
                <c:pt idx="30">
                  <c:v>292936</c:v>
                </c:pt>
                <c:pt idx="31">
                  <c:v>313475</c:v>
                </c:pt>
                <c:pt idx="32">
                  <c:v>364670</c:v>
                </c:pt>
                <c:pt idx="33">
                  <c:v>341440</c:v>
                </c:pt>
                <c:pt idx="34">
                  <c:v>234984</c:v>
                </c:pt>
                <c:pt idx="35">
                  <c:v>209012</c:v>
                </c:pt>
                <c:pt idx="36">
                  <c:v>220619</c:v>
                </c:pt>
                <c:pt idx="37">
                  <c:v>235355</c:v>
                </c:pt>
                <c:pt idx="38">
                  <c:v>257025</c:v>
                </c:pt>
                <c:pt idx="39">
                  <c:v>279903</c:v>
                </c:pt>
                <c:pt idx="40">
                  <c:v>282558</c:v>
                </c:pt>
                <c:pt idx="41">
                  <c:v>310591</c:v>
                </c:pt>
                <c:pt idx="42">
                  <c:v>303784</c:v>
                </c:pt>
                <c:pt idx="43">
                  <c:v>306083</c:v>
                </c:pt>
                <c:pt idx="44">
                  <c:v>321065</c:v>
                </c:pt>
              </c:numCache>
            </c:numRef>
          </c:val>
          <c:extLst>
            <c:ext xmlns:c16="http://schemas.microsoft.com/office/drawing/2014/chart" uri="{C3380CC4-5D6E-409C-BE32-E72D297353CC}">
              <c16:uniqueId val="{00000003-B281-4C2A-B110-B0588E5811EE}"/>
            </c:ext>
          </c:extLst>
        </c:ser>
        <c:ser>
          <c:idx val="4"/>
          <c:order val="4"/>
          <c:tx>
            <c:strRef>
              <c:f>'Enrollment 1918-49'!$G$1</c:f>
              <c:strCache>
                <c:ptCount val="1"/>
                <c:pt idx="0">
                  <c:v>Practical nursing</c:v>
                </c:pt>
              </c:strCache>
            </c:strRef>
          </c:tx>
          <c:spPr>
            <a:solidFill>
              <a:srgbClr val="FFFF00"/>
            </a:solidFill>
            <a:ln w="25400">
              <a:noFill/>
            </a:ln>
            <a:effectLst/>
          </c:spPr>
          <c:val>
            <c:numRef>
              <c:f>'Enrollment 1918-49'!$G$2:$G$46</c:f>
              <c:numCache>
                <c:formatCode>General</c:formatCode>
                <c:ptCount val="45"/>
                <c:pt idx="39">
                  <c:v>7101</c:v>
                </c:pt>
                <c:pt idx="40">
                  <c:v>27423</c:v>
                </c:pt>
                <c:pt idx="41">
                  <c:v>30769</c:v>
                </c:pt>
                <c:pt idx="42">
                  <c:v>40250</c:v>
                </c:pt>
                <c:pt idx="43">
                  <c:v>47264</c:v>
                </c:pt>
                <c:pt idx="44">
                  <c:v>48985</c:v>
                </c:pt>
              </c:numCache>
            </c:numRef>
          </c:val>
          <c:extLst>
            <c:ext xmlns:c16="http://schemas.microsoft.com/office/drawing/2014/chart" uri="{C3380CC4-5D6E-409C-BE32-E72D297353CC}">
              <c16:uniqueId val="{00000004-B281-4C2A-B110-B0588E5811EE}"/>
            </c:ext>
          </c:extLst>
        </c:ser>
        <c:ser>
          <c:idx val="5"/>
          <c:order val="5"/>
          <c:tx>
            <c:strRef>
              <c:f>'Enrollment 1918-49'!$H$1</c:f>
              <c:strCache>
                <c:ptCount val="1"/>
                <c:pt idx="0">
                  <c:v>Technical education</c:v>
                </c:pt>
              </c:strCache>
            </c:strRef>
          </c:tx>
          <c:spPr>
            <a:solidFill>
              <a:sysClr val="windowText" lastClr="000000"/>
            </a:solidFill>
            <a:ln w="25400">
              <a:noFill/>
            </a:ln>
            <a:effectLst/>
          </c:spPr>
          <c:val>
            <c:numRef>
              <c:f>'Enrollment 1918-49'!$H$2:$H$46</c:f>
              <c:numCache>
                <c:formatCode>General</c:formatCode>
                <c:ptCount val="45"/>
                <c:pt idx="41">
                  <c:v>48564</c:v>
                </c:pt>
                <c:pt idx="42">
                  <c:v>101279</c:v>
                </c:pt>
                <c:pt idx="43">
                  <c:v>122952</c:v>
                </c:pt>
                <c:pt idx="44">
                  <c:v>148920</c:v>
                </c:pt>
              </c:numCache>
            </c:numRef>
          </c:val>
          <c:extLst>
            <c:ext xmlns:c16="http://schemas.microsoft.com/office/drawing/2014/chart" uri="{C3380CC4-5D6E-409C-BE32-E72D297353CC}">
              <c16:uniqueId val="{00000005-B281-4C2A-B110-B0588E5811EE}"/>
            </c:ext>
          </c:extLst>
        </c:ser>
        <c:dLbls>
          <c:showLegendKey val="0"/>
          <c:showVal val="0"/>
          <c:showCatName val="0"/>
          <c:showSerName val="0"/>
          <c:showPercent val="0"/>
          <c:showBubbleSize val="0"/>
        </c:dLbls>
        <c:axId val="827285679"/>
        <c:axId val="827288559"/>
      </c:areaChart>
      <c:dateAx>
        <c:axId val="82728567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27288559"/>
        <c:crosses val="autoZero"/>
        <c:auto val="0"/>
        <c:lblOffset val="100"/>
        <c:baseTimeUnit val="days"/>
        <c:majorUnit val="4"/>
        <c:majorTimeUnit val="days"/>
      </c:dateAx>
      <c:valAx>
        <c:axId val="8272885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27285679"/>
        <c:crosses val="autoZero"/>
        <c:crossBetween val="midCat"/>
        <c:dispUnits>
          <c:builtInUnit val="thousands"/>
        </c:dispUnits>
      </c:valAx>
      <c:spPr>
        <a:noFill/>
        <a:ln>
          <a:noFill/>
        </a:ln>
        <a:effectLst/>
      </c:spPr>
    </c:plotArea>
    <c:legend>
      <c:legendPos val="t"/>
      <c:layout>
        <c:manualLayout>
          <c:xMode val="edge"/>
          <c:yMode val="edge"/>
          <c:x val="0.10101964457647594"/>
          <c:y val="0.13351357628968946"/>
          <c:w val="0.25731009752296991"/>
          <c:h val="0.35130188372471138"/>
        </c:manualLayout>
      </c:layout>
      <c:overlay val="1"/>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i="0" u="none" strike="noStrike" baseline="0">
                <a:effectLst/>
              </a:rPr>
              <a:t>Enrollment in federally aided vocational classes (thousands)</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3882789826325452E-2"/>
          <c:y val="0.12641604533946532"/>
          <c:w val="0.875671895338198"/>
          <c:h val="0.79462592618400574"/>
        </c:manualLayout>
      </c:layout>
      <c:areaChart>
        <c:grouping val="stacked"/>
        <c:varyColors val="0"/>
        <c:ser>
          <c:idx val="2"/>
          <c:order val="0"/>
          <c:tx>
            <c:strRef>
              <c:f>'Enrollment 1918-49'!$E$1</c:f>
              <c:strCache>
                <c:ptCount val="1"/>
                <c:pt idx="0">
                  <c:v>Home economics</c:v>
                </c:pt>
              </c:strCache>
            </c:strRef>
          </c:tx>
          <c:spPr>
            <a:solidFill>
              <a:srgbClr val="FFC000"/>
            </a:solidFill>
            <a:ln>
              <a:noFill/>
            </a:ln>
            <a:effectLst/>
          </c:spPr>
          <c:cat>
            <c:numRef>
              <c:f>'Enrollment 1918-49'!$A$2:$A$46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'Enrollment 1918-49'!$E$2:$E$46</c:f>
              <c:numCache>
                <c:formatCode>General</c:formatCode>
                <c:ptCount val="45"/>
                <c:pt idx="0">
                  <c:v>30799</c:v>
                </c:pt>
                <c:pt idx="1">
                  <c:v>39414</c:v>
                </c:pt>
                <c:pt idx="2">
                  <c:v>48938</c:v>
                </c:pt>
                <c:pt idx="3">
                  <c:v>63395</c:v>
                </c:pt>
                <c:pt idx="4">
                  <c:v>118708</c:v>
                </c:pt>
                <c:pt idx="5">
                  <c:v>139341</c:v>
                </c:pt>
                <c:pt idx="6">
                  <c:v>156767</c:v>
                </c:pt>
                <c:pt idx="7">
                  <c:v>154491</c:v>
                </c:pt>
                <c:pt idx="8">
                  <c:v>177205</c:v>
                </c:pt>
                <c:pt idx="9">
                  <c:v>164420</c:v>
                </c:pt>
                <c:pt idx="10">
                  <c:v>175944</c:v>
                </c:pt>
                <c:pt idx="11">
                  <c:v>154890</c:v>
                </c:pt>
                <c:pt idx="12">
                  <c:v>174967</c:v>
                </c:pt>
                <c:pt idx="13">
                  <c:v>220248</c:v>
                </c:pt>
                <c:pt idx="14">
                  <c:v>265495</c:v>
                </c:pt>
                <c:pt idx="15">
                  <c:v>280079</c:v>
                </c:pt>
                <c:pt idx="16">
                  <c:v>297851</c:v>
                </c:pt>
                <c:pt idx="17">
                  <c:v>349346</c:v>
                </c:pt>
                <c:pt idx="18">
                  <c:v>374901</c:v>
                </c:pt>
                <c:pt idx="19">
                  <c:v>377436</c:v>
                </c:pt>
                <c:pt idx="20">
                  <c:v>627394</c:v>
                </c:pt>
                <c:pt idx="21">
                  <c:v>741503</c:v>
                </c:pt>
                <c:pt idx="22">
                  <c:v>818766</c:v>
                </c:pt>
                <c:pt idx="23">
                  <c:v>871891</c:v>
                </c:pt>
                <c:pt idx="24">
                  <c:v>954041</c:v>
                </c:pt>
                <c:pt idx="25">
                  <c:v>873771</c:v>
                </c:pt>
                <c:pt idx="26">
                  <c:v>806605</c:v>
                </c:pt>
                <c:pt idx="27">
                  <c:v>890464</c:v>
                </c:pt>
                <c:pt idx="28">
                  <c:v>911816</c:v>
                </c:pt>
                <c:pt idx="29">
                  <c:v>968846</c:v>
                </c:pt>
                <c:pt idx="30">
                  <c:v>1139766</c:v>
                </c:pt>
                <c:pt idx="31">
                  <c:v>1328521</c:v>
                </c:pt>
                <c:pt idx="32">
                  <c:v>1430366</c:v>
                </c:pt>
                <c:pt idx="33">
                  <c:v>1458605</c:v>
                </c:pt>
                <c:pt idx="34">
                  <c:v>1391389</c:v>
                </c:pt>
                <c:pt idx="35">
                  <c:v>1327285</c:v>
                </c:pt>
                <c:pt idx="36">
                  <c:v>1380147</c:v>
                </c:pt>
                <c:pt idx="37">
                  <c:v>1431808</c:v>
                </c:pt>
                <c:pt idx="38">
                  <c:v>1486816</c:v>
                </c:pt>
                <c:pt idx="39">
                  <c:v>1507940</c:v>
                </c:pt>
                <c:pt idx="40">
                  <c:v>1559822</c:v>
                </c:pt>
                <c:pt idx="41">
                  <c:v>1585860</c:v>
                </c:pt>
                <c:pt idx="42">
                  <c:v>1588109</c:v>
                </c:pt>
                <c:pt idx="43">
                  <c:v>1610334</c:v>
                </c:pt>
                <c:pt idx="44">
                  <c:v>1725660</c:v>
                </c:pt>
              </c:numCache>
            </c:numRef>
          </c:val>
          <c:extLst>
            <c:ext xmlns:c16="http://schemas.microsoft.com/office/drawing/2014/chart" uri="{C3380CC4-5D6E-409C-BE32-E72D297353CC}">
              <c16:uniqueId val="{00000000-E761-4FE1-A061-69585E9F6421}"/>
            </c:ext>
          </c:extLst>
        </c:ser>
        <c:ser>
          <c:idx val="3"/>
          <c:order val="1"/>
          <c:tx>
            <c:strRef>
              <c:f>'Enrollment 1918-49'!$F$1</c:f>
              <c:strCache>
                <c:ptCount val="1"/>
                <c:pt idx="0">
                  <c:v>Trades and industry</c:v>
                </c:pt>
              </c:strCache>
            </c:strRef>
          </c:tx>
          <c:spPr>
            <a:solidFill>
              <a:srgbClr val="8ABAD4"/>
            </a:solidFill>
            <a:ln>
              <a:noFill/>
            </a:ln>
            <a:effectLst/>
          </c:spPr>
          <c:cat>
            <c:numRef>
              <c:f>'Enrollment 1918-49'!$A$2:$A$46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'Enrollment 1918-49'!$F$2:$F$46</c:f>
              <c:numCache>
                <c:formatCode>General</c:formatCode>
                <c:ptCount val="45"/>
                <c:pt idx="0">
                  <c:v>117934</c:v>
                </c:pt>
                <c:pt idx="1">
                  <c:v>135548</c:v>
                </c:pt>
                <c:pt idx="2">
                  <c:v>184819</c:v>
                </c:pt>
                <c:pt idx="3">
                  <c:v>217500</c:v>
                </c:pt>
                <c:pt idx="4">
                  <c:v>296884</c:v>
                </c:pt>
                <c:pt idx="5">
                  <c:v>325889</c:v>
                </c:pt>
                <c:pt idx="6">
                  <c:v>409843</c:v>
                </c:pt>
                <c:pt idx="7">
                  <c:v>429071</c:v>
                </c:pt>
                <c:pt idx="8">
                  <c:v>466685</c:v>
                </c:pt>
                <c:pt idx="9">
                  <c:v>495629</c:v>
                </c:pt>
                <c:pt idx="10">
                  <c:v>537611</c:v>
                </c:pt>
                <c:pt idx="11">
                  <c:v>563515</c:v>
                </c:pt>
                <c:pt idx="12">
                  <c:v>618604</c:v>
                </c:pt>
                <c:pt idx="13">
                  <c:v>592275</c:v>
                </c:pt>
                <c:pt idx="14">
                  <c:v>560150</c:v>
                </c:pt>
                <c:pt idx="15">
                  <c:v>489900</c:v>
                </c:pt>
                <c:pt idx="16">
                  <c:v>466999</c:v>
                </c:pt>
                <c:pt idx="17">
                  <c:v>503865</c:v>
                </c:pt>
                <c:pt idx="18">
                  <c:v>537151</c:v>
                </c:pt>
                <c:pt idx="19">
                  <c:v>580990</c:v>
                </c:pt>
                <c:pt idx="20">
                  <c:v>685804</c:v>
                </c:pt>
                <c:pt idx="21">
                  <c:v>715239</c:v>
                </c:pt>
                <c:pt idx="22">
                  <c:v>758409</c:v>
                </c:pt>
                <c:pt idx="23">
                  <c:v>804515</c:v>
                </c:pt>
                <c:pt idx="24">
                  <c:v>850597</c:v>
                </c:pt>
                <c:pt idx="25">
                  <c:v>618471</c:v>
                </c:pt>
                <c:pt idx="26">
                  <c:v>543080</c:v>
                </c:pt>
                <c:pt idx="27">
                  <c:v>522733</c:v>
                </c:pt>
                <c:pt idx="28">
                  <c:v>630844</c:v>
                </c:pt>
                <c:pt idx="29">
                  <c:v>720098</c:v>
                </c:pt>
                <c:pt idx="30">
                  <c:v>762628</c:v>
                </c:pt>
                <c:pt idx="31">
                  <c:v>801913</c:v>
                </c:pt>
                <c:pt idx="32">
                  <c:v>804602</c:v>
                </c:pt>
                <c:pt idx="33">
                  <c:v>792339</c:v>
                </c:pt>
                <c:pt idx="34">
                  <c:v>793213</c:v>
                </c:pt>
                <c:pt idx="35">
                  <c:v>808549</c:v>
                </c:pt>
                <c:pt idx="36">
                  <c:v>826583</c:v>
                </c:pt>
                <c:pt idx="37">
                  <c:v>870954</c:v>
                </c:pt>
                <c:pt idx="38">
                  <c:v>883719</c:v>
                </c:pt>
                <c:pt idx="39">
                  <c:v>951761</c:v>
                </c:pt>
                <c:pt idx="40">
                  <c:v>983644</c:v>
                </c:pt>
                <c:pt idx="41">
                  <c:v>968114</c:v>
                </c:pt>
                <c:pt idx="42">
                  <c:v>938490</c:v>
                </c:pt>
                <c:pt idx="43">
                  <c:v>963609</c:v>
                </c:pt>
                <c:pt idx="44">
                  <c:v>1005383</c:v>
                </c:pt>
              </c:numCache>
            </c:numRef>
          </c:val>
          <c:extLst>
            <c:ext xmlns:c16="http://schemas.microsoft.com/office/drawing/2014/chart" uri="{C3380CC4-5D6E-409C-BE32-E72D297353CC}">
              <c16:uniqueId val="{00000001-E761-4FE1-A061-69585E9F6421}"/>
            </c:ext>
          </c:extLst>
        </c:ser>
        <c:ser>
          <c:idx val="0"/>
          <c:order val="2"/>
          <c:tx>
            <c:strRef>
              <c:f>'Enrollment 1918-49'!$C$1</c:f>
              <c:strCache>
                <c:ptCount val="1"/>
                <c:pt idx="0">
                  <c:v>Agriculture</c:v>
                </c:pt>
              </c:strCache>
            </c:strRef>
          </c:tx>
          <c:spPr>
            <a:solidFill>
              <a:srgbClr val="92D050"/>
            </a:solidFill>
            <a:ln>
              <a:noFill/>
            </a:ln>
            <a:effectLst/>
          </c:spPr>
          <c:cat>
            <c:numRef>
              <c:f>'Enrollment 1918-49'!$A$2:$A$46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'Enrollment 1918-49'!$C$2:$C$46</c:f>
              <c:numCache>
                <c:formatCode>General</c:formatCode>
                <c:ptCount val="45"/>
                <c:pt idx="0">
                  <c:v>15453</c:v>
                </c:pt>
                <c:pt idx="1">
                  <c:v>19933</c:v>
                </c:pt>
                <c:pt idx="2">
                  <c:v>31301</c:v>
                </c:pt>
                <c:pt idx="3">
                  <c:v>43352</c:v>
                </c:pt>
                <c:pt idx="4">
                  <c:v>60236</c:v>
                </c:pt>
                <c:pt idx="5">
                  <c:v>71298</c:v>
                </c:pt>
                <c:pt idx="6">
                  <c:v>85984</c:v>
                </c:pt>
                <c:pt idx="7">
                  <c:v>93125</c:v>
                </c:pt>
                <c:pt idx="8">
                  <c:v>109528</c:v>
                </c:pt>
                <c:pt idx="9">
                  <c:v>124937</c:v>
                </c:pt>
                <c:pt idx="10">
                  <c:v>144901</c:v>
                </c:pt>
                <c:pt idx="11">
                  <c:v>168444</c:v>
                </c:pt>
                <c:pt idx="12">
                  <c:v>188311</c:v>
                </c:pt>
                <c:pt idx="13">
                  <c:v>235153</c:v>
                </c:pt>
                <c:pt idx="14">
                  <c:v>252199</c:v>
                </c:pt>
                <c:pt idx="15">
                  <c:v>264131</c:v>
                </c:pt>
                <c:pt idx="16">
                  <c:v>286150</c:v>
                </c:pt>
                <c:pt idx="17">
                  <c:v>325685</c:v>
                </c:pt>
                <c:pt idx="18">
                  <c:v>343809</c:v>
                </c:pt>
                <c:pt idx="19">
                  <c:v>386302</c:v>
                </c:pt>
                <c:pt idx="20">
                  <c:v>460876</c:v>
                </c:pt>
                <c:pt idx="21">
                  <c:v>538586</c:v>
                </c:pt>
                <c:pt idx="22">
                  <c:v>584133</c:v>
                </c:pt>
                <c:pt idx="23">
                  <c:v>596033</c:v>
                </c:pt>
                <c:pt idx="24">
                  <c:v>605099</c:v>
                </c:pt>
                <c:pt idx="25">
                  <c:v>491967</c:v>
                </c:pt>
                <c:pt idx="26">
                  <c:v>469959</c:v>
                </c:pt>
                <c:pt idx="27">
                  <c:v>446953</c:v>
                </c:pt>
                <c:pt idx="28">
                  <c:v>510331</c:v>
                </c:pt>
                <c:pt idx="29">
                  <c:v>584533</c:v>
                </c:pt>
                <c:pt idx="30">
                  <c:v>640791</c:v>
                </c:pt>
                <c:pt idx="31">
                  <c:v>651604</c:v>
                </c:pt>
                <c:pt idx="32">
                  <c:v>764975</c:v>
                </c:pt>
                <c:pt idx="33">
                  <c:v>771028</c:v>
                </c:pt>
                <c:pt idx="34">
                  <c:v>746402</c:v>
                </c:pt>
                <c:pt idx="35">
                  <c:v>755293</c:v>
                </c:pt>
                <c:pt idx="36">
                  <c:v>737502</c:v>
                </c:pt>
                <c:pt idx="37">
                  <c:v>776138</c:v>
                </c:pt>
                <c:pt idx="38">
                  <c:v>785599</c:v>
                </c:pt>
                <c:pt idx="39">
                  <c:v>774850</c:v>
                </c:pt>
                <c:pt idx="40">
                  <c:v>775892</c:v>
                </c:pt>
                <c:pt idx="41">
                  <c:v>757223</c:v>
                </c:pt>
                <c:pt idx="42">
                  <c:v>796237</c:v>
                </c:pt>
                <c:pt idx="43">
                  <c:v>805322</c:v>
                </c:pt>
                <c:pt idx="44">
                  <c:v>822664</c:v>
                </c:pt>
              </c:numCache>
            </c:numRef>
          </c:val>
          <c:extLst>
            <c:ext xmlns:c16="http://schemas.microsoft.com/office/drawing/2014/chart" uri="{C3380CC4-5D6E-409C-BE32-E72D297353CC}">
              <c16:uniqueId val="{00000002-E761-4FE1-A061-69585E9F6421}"/>
            </c:ext>
          </c:extLst>
        </c:ser>
        <c:ser>
          <c:idx val="1"/>
          <c:order val="3"/>
          <c:tx>
            <c:strRef>
              <c:f>'Enrollment 1918-49'!$D$1</c:f>
              <c:strCache>
                <c:ptCount val="1"/>
                <c:pt idx="0">
                  <c:v>Distributive occupations</c:v>
                </c:pt>
              </c:strCache>
            </c:strRef>
          </c:tx>
          <c:spPr>
            <a:solidFill>
              <a:srgbClr val="DF5327"/>
            </a:solidFill>
            <a:ln>
              <a:noFill/>
            </a:ln>
            <a:effectLst/>
          </c:spPr>
          <c:cat>
            <c:numRef>
              <c:f>'Enrollment 1918-49'!$A$2:$A$46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'Enrollment 1918-49'!$D$2:$D$46</c:f>
              <c:numCache>
                <c:formatCode>General</c:formatCode>
                <c:ptCount val="45"/>
                <c:pt idx="20">
                  <c:v>36008</c:v>
                </c:pt>
                <c:pt idx="21">
                  <c:v>88429</c:v>
                </c:pt>
                <c:pt idx="22">
                  <c:v>129433</c:v>
                </c:pt>
                <c:pt idx="23">
                  <c:v>156615</c:v>
                </c:pt>
                <c:pt idx="24">
                  <c:v>215049</c:v>
                </c:pt>
                <c:pt idx="25">
                  <c:v>297534</c:v>
                </c:pt>
                <c:pt idx="26">
                  <c:v>181509</c:v>
                </c:pt>
                <c:pt idx="27">
                  <c:v>152781</c:v>
                </c:pt>
                <c:pt idx="28">
                  <c:v>174672</c:v>
                </c:pt>
                <c:pt idx="29">
                  <c:v>235141</c:v>
                </c:pt>
                <c:pt idx="30">
                  <c:v>292936</c:v>
                </c:pt>
                <c:pt idx="31">
                  <c:v>313475</c:v>
                </c:pt>
                <c:pt idx="32">
                  <c:v>364670</c:v>
                </c:pt>
                <c:pt idx="33">
                  <c:v>341440</c:v>
                </c:pt>
                <c:pt idx="34">
                  <c:v>234984</c:v>
                </c:pt>
                <c:pt idx="35">
                  <c:v>209012</c:v>
                </c:pt>
                <c:pt idx="36">
                  <c:v>220619</c:v>
                </c:pt>
                <c:pt idx="37">
                  <c:v>235355</c:v>
                </c:pt>
                <c:pt idx="38">
                  <c:v>257025</c:v>
                </c:pt>
                <c:pt idx="39">
                  <c:v>279903</c:v>
                </c:pt>
                <c:pt idx="40">
                  <c:v>282558</c:v>
                </c:pt>
                <c:pt idx="41">
                  <c:v>310591</c:v>
                </c:pt>
                <c:pt idx="42">
                  <c:v>303784</c:v>
                </c:pt>
                <c:pt idx="43">
                  <c:v>306083</c:v>
                </c:pt>
                <c:pt idx="44">
                  <c:v>321065</c:v>
                </c:pt>
              </c:numCache>
            </c:numRef>
          </c:val>
          <c:extLst>
            <c:ext xmlns:c16="http://schemas.microsoft.com/office/drawing/2014/chart" uri="{C3380CC4-5D6E-409C-BE32-E72D297353CC}">
              <c16:uniqueId val="{00000003-E761-4FE1-A061-69585E9F6421}"/>
            </c:ext>
          </c:extLst>
        </c:ser>
        <c:ser>
          <c:idx val="4"/>
          <c:order val="4"/>
          <c:tx>
            <c:strRef>
              <c:f>'Enrollment 1918-49'!$G$1</c:f>
              <c:strCache>
                <c:ptCount val="1"/>
                <c:pt idx="0">
                  <c:v>Practical nursing</c:v>
                </c:pt>
              </c:strCache>
            </c:strRef>
          </c:tx>
          <c:spPr>
            <a:solidFill>
              <a:srgbClr val="7030A0"/>
            </a:solidFill>
            <a:ln w="25400">
              <a:noFill/>
            </a:ln>
            <a:effectLst/>
          </c:spPr>
          <c:val>
            <c:numRef>
              <c:f>'Enrollment 1918-49'!$G$2:$G$46</c:f>
              <c:numCache>
                <c:formatCode>General</c:formatCode>
                <c:ptCount val="45"/>
                <c:pt idx="39">
                  <c:v>7101</c:v>
                </c:pt>
                <c:pt idx="40">
                  <c:v>27423</c:v>
                </c:pt>
                <c:pt idx="41">
                  <c:v>30769</c:v>
                </c:pt>
                <c:pt idx="42">
                  <c:v>40250</c:v>
                </c:pt>
                <c:pt idx="43">
                  <c:v>47264</c:v>
                </c:pt>
                <c:pt idx="44">
                  <c:v>48985</c:v>
                </c:pt>
              </c:numCache>
            </c:numRef>
          </c:val>
          <c:extLst>
            <c:ext xmlns:c16="http://schemas.microsoft.com/office/drawing/2014/chart" uri="{C3380CC4-5D6E-409C-BE32-E72D297353CC}">
              <c16:uniqueId val="{00000004-E761-4FE1-A061-69585E9F6421}"/>
            </c:ext>
          </c:extLst>
        </c:ser>
        <c:ser>
          <c:idx val="5"/>
          <c:order val="5"/>
          <c:tx>
            <c:strRef>
              <c:f>'Enrollment 1918-49'!$H$1</c:f>
              <c:strCache>
                <c:ptCount val="1"/>
                <c:pt idx="0">
                  <c:v>Technical education</c:v>
                </c:pt>
              </c:strCache>
            </c:strRef>
          </c:tx>
          <c:spPr>
            <a:solidFill>
              <a:srgbClr val="FFFF00"/>
            </a:solidFill>
            <a:ln w="25400">
              <a:noFill/>
            </a:ln>
            <a:effectLst/>
          </c:spPr>
          <c:val>
            <c:numRef>
              <c:f>'Enrollment 1918-49'!$H$2:$H$46</c:f>
              <c:numCache>
                <c:formatCode>General</c:formatCode>
                <c:ptCount val="45"/>
                <c:pt idx="41">
                  <c:v>48564</c:v>
                </c:pt>
                <c:pt idx="42">
                  <c:v>101279</c:v>
                </c:pt>
                <c:pt idx="43">
                  <c:v>122952</c:v>
                </c:pt>
                <c:pt idx="44">
                  <c:v>148920</c:v>
                </c:pt>
              </c:numCache>
            </c:numRef>
          </c:val>
          <c:extLst>
            <c:ext xmlns:c16="http://schemas.microsoft.com/office/drawing/2014/chart" uri="{C3380CC4-5D6E-409C-BE32-E72D297353CC}">
              <c16:uniqueId val="{00000005-E761-4FE1-A061-69585E9F6421}"/>
            </c:ext>
          </c:extLst>
        </c:ser>
        <c:ser>
          <c:idx val="6"/>
          <c:order val="6"/>
          <c:tx>
            <c:strRef>
              <c:f>'Enrollment 1918-49'!$J$1</c:f>
              <c:strCache>
                <c:ptCount val="1"/>
                <c:pt idx="0">
                  <c:v>Total 9-12 public enrollment</c:v>
                </c:pt>
              </c:strCache>
            </c:strRef>
          </c:tx>
          <c:spPr>
            <a:solidFill>
              <a:schemeClr val="bg1">
                <a:lumMod val="50000"/>
              </a:schemeClr>
            </a:solidFill>
            <a:ln w="25400">
              <a:noFill/>
            </a:ln>
            <a:effectLst/>
          </c:spPr>
          <c:val>
            <c:numRef>
              <c:f>'Enrollment 1918-49'!$J$2:$J$46</c:f>
              <c:numCache>
                <c:formatCode>General</c:formatCode>
                <c:ptCount val="45"/>
                <c:pt idx="0">
                  <c:v>2067000</c:v>
                </c:pt>
                <c:pt idx="1">
                  <c:v>2200000</c:v>
                </c:pt>
                <c:pt idx="2">
                  <c:v>2537000</c:v>
                </c:pt>
                <c:pt idx="3">
                  <c:v>2873000</c:v>
                </c:pt>
                <c:pt idx="4">
                  <c:v>3131000</c:v>
                </c:pt>
                <c:pt idx="5">
                  <c:v>3390000</c:v>
                </c:pt>
                <c:pt idx="6">
                  <c:v>3651000</c:v>
                </c:pt>
                <c:pt idx="7">
                  <c:v>3757000</c:v>
                </c:pt>
                <c:pt idx="8">
                  <c:v>3834000</c:v>
                </c:pt>
                <c:pt idx="9">
                  <c:v>3911000</c:v>
                </c:pt>
                <c:pt idx="10">
                  <c:v>4155000</c:v>
                </c:pt>
                <c:pt idx="11">
                  <c:v>4399000</c:v>
                </c:pt>
                <c:pt idx="12">
                  <c:v>4770000</c:v>
                </c:pt>
                <c:pt idx="13">
                  <c:v>5140000</c:v>
                </c:pt>
                <c:pt idx="14">
                  <c:v>5405000</c:v>
                </c:pt>
                <c:pt idx="15">
                  <c:v>5669000</c:v>
                </c:pt>
                <c:pt idx="16">
                  <c:v>5822000</c:v>
                </c:pt>
                <c:pt idx="17">
                  <c:v>5975000</c:v>
                </c:pt>
                <c:pt idx="18">
                  <c:v>6101000</c:v>
                </c:pt>
                <c:pt idx="19">
                  <c:v>6227000</c:v>
                </c:pt>
                <c:pt idx="20">
                  <c:v>6414000</c:v>
                </c:pt>
                <c:pt idx="21">
                  <c:v>6601000</c:v>
                </c:pt>
                <c:pt idx="22">
                  <c:v>6714000</c:v>
                </c:pt>
                <c:pt idx="23">
                  <c:v>6388000</c:v>
                </c:pt>
                <c:pt idx="24">
                  <c:v>6122000</c:v>
                </c:pt>
                <c:pt idx="25">
                  <c:v>5554000</c:v>
                </c:pt>
                <c:pt idx="26">
                  <c:v>5560000</c:v>
                </c:pt>
                <c:pt idx="27">
                  <c:v>5622000</c:v>
                </c:pt>
                <c:pt idx="28">
                  <c:v>5838000</c:v>
                </c:pt>
                <c:pt idx="29">
                  <c:v>5653000</c:v>
                </c:pt>
                <c:pt idx="30">
                  <c:v>5658000</c:v>
                </c:pt>
                <c:pt idx="31">
                  <c:v>5725000</c:v>
                </c:pt>
                <c:pt idx="32">
                  <c:v>5806000</c:v>
                </c:pt>
                <c:pt idx="33">
                  <c:v>5882000</c:v>
                </c:pt>
                <c:pt idx="34">
                  <c:v>5882000</c:v>
                </c:pt>
                <c:pt idx="35">
                  <c:v>6290000</c:v>
                </c:pt>
                <c:pt idx="36">
                  <c:v>6574000</c:v>
                </c:pt>
                <c:pt idx="37">
                  <c:v>6873000</c:v>
                </c:pt>
                <c:pt idx="38">
                  <c:v>7318000</c:v>
                </c:pt>
                <c:pt idx="39">
                  <c:v>7860000</c:v>
                </c:pt>
                <c:pt idx="40">
                  <c:v>8258000</c:v>
                </c:pt>
                <c:pt idx="41">
                  <c:v>8485000</c:v>
                </c:pt>
                <c:pt idx="42">
                  <c:v>8821000</c:v>
                </c:pt>
                <c:pt idx="43">
                  <c:v>9566000</c:v>
                </c:pt>
                <c:pt idx="44">
                  <c:v>10372000</c:v>
                </c:pt>
              </c:numCache>
            </c:numRef>
          </c:val>
          <c:extLst>
            <c:ext xmlns:c16="http://schemas.microsoft.com/office/drawing/2014/chart" uri="{C3380CC4-5D6E-409C-BE32-E72D297353CC}">
              <c16:uniqueId val="{00000006-E761-4FE1-A061-69585E9F6421}"/>
            </c:ext>
          </c:extLst>
        </c:ser>
        <c:dLbls>
          <c:showLegendKey val="0"/>
          <c:showVal val="0"/>
          <c:showCatName val="0"/>
          <c:showSerName val="0"/>
          <c:showPercent val="0"/>
          <c:showBubbleSize val="0"/>
        </c:dLbls>
        <c:axId val="827285679"/>
        <c:axId val="827288559"/>
      </c:areaChart>
      <c:dateAx>
        <c:axId val="82728567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27288559"/>
        <c:crosses val="autoZero"/>
        <c:auto val="0"/>
        <c:lblOffset val="100"/>
        <c:baseTimeUnit val="days"/>
        <c:majorUnit val="4"/>
        <c:majorTimeUnit val="days"/>
      </c:dateAx>
      <c:valAx>
        <c:axId val="8272885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27285679"/>
        <c:crosses val="autoZero"/>
        <c:crossBetween val="midCat"/>
        <c:dispUnits>
          <c:builtInUnit val="thousands"/>
        </c:dispUnits>
      </c:valAx>
      <c:spPr>
        <a:noFill/>
        <a:ln>
          <a:noFill/>
        </a:ln>
        <a:effectLst/>
      </c:spPr>
    </c:plotArea>
    <c:legend>
      <c:legendPos val="t"/>
      <c:legendEntry>
        <c:idx val="6"/>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10101964457647594"/>
          <c:y val="0.13351357628968946"/>
          <c:w val="0.5220659435796301"/>
          <c:h val="0.29022716187025294"/>
        </c:manualLayout>
      </c:layout>
      <c:overlay val="1"/>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Percent</a:t>
            </a:r>
            <a:r>
              <a:rPr lang="en-US" sz="1800" baseline="0"/>
              <a:t> of total Federal allotment expended</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rgbClr val="000000"/>
              </a:solidFill>
              <a:round/>
            </a:ln>
            <a:effectLst/>
          </c:spPr>
          <c:marker>
            <c:symbol val="none"/>
          </c:marker>
          <c:cat>
            <c:numRef>
              <c:f>'Allotments 1918-49'!$A$2:$A$46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'Allotments 1918-49'!$F$2:$F$46</c:f>
              <c:numCache>
                <c:formatCode>0.0%</c:formatCode>
                <c:ptCount val="45"/>
                <c:pt idx="0">
                  <c:v>0.50299999999999989</c:v>
                </c:pt>
                <c:pt idx="1">
                  <c:v>0.67599999999999993</c:v>
                </c:pt>
                <c:pt idx="2">
                  <c:v>0.81100000000000005</c:v>
                </c:pt>
                <c:pt idx="3">
                  <c:v>0.92400000000000004</c:v>
                </c:pt>
                <c:pt idx="4">
                  <c:v>0.93399999999999994</c:v>
                </c:pt>
                <c:pt idx="5">
                  <c:v>0.93399999999999994</c:v>
                </c:pt>
                <c:pt idx="6">
                  <c:v>0.93100000000000005</c:v>
                </c:pt>
                <c:pt idx="7">
                  <c:v>0.90600000000000003</c:v>
                </c:pt>
                <c:pt idx="8">
                  <c:v>0.91100000000000003</c:v>
                </c:pt>
                <c:pt idx="9">
                  <c:v>0.93700000000000006</c:v>
                </c:pt>
                <c:pt idx="10">
                  <c:v>0.94899999999999995</c:v>
                </c:pt>
                <c:pt idx="11">
                  <c:v>0.95</c:v>
                </c:pt>
                <c:pt idx="12">
                  <c:v>0.96299999999999997</c:v>
                </c:pt>
                <c:pt idx="13">
                  <c:v>0.97499999999999998</c:v>
                </c:pt>
                <c:pt idx="14">
                  <c:v>0.96399999999999997</c:v>
                </c:pt>
                <c:pt idx="15">
                  <c:v>0.96099999999999997</c:v>
                </c:pt>
                <c:pt idx="16">
                  <c:v>0.94899999999999995</c:v>
                </c:pt>
                <c:pt idx="17">
                  <c:v>0.90300000000000002</c:v>
                </c:pt>
                <c:pt idx="18">
                  <c:v>0.93900000000000006</c:v>
                </c:pt>
                <c:pt idx="19">
                  <c:v>0.96499999999999997</c:v>
                </c:pt>
                <c:pt idx="20">
                  <c:v>0.88900000000000001</c:v>
                </c:pt>
                <c:pt idx="21">
                  <c:v>0.89200000000000002</c:v>
                </c:pt>
                <c:pt idx="22">
                  <c:v>0.91900000000000004</c:v>
                </c:pt>
                <c:pt idx="23">
                  <c:v>0.94399999999999995</c:v>
                </c:pt>
                <c:pt idx="24">
                  <c:v>0.95399999999999996</c:v>
                </c:pt>
                <c:pt idx="25">
                  <c:v>0.93300000000000005</c:v>
                </c:pt>
                <c:pt idx="26">
                  <c:v>0.91700000000000004</c:v>
                </c:pt>
                <c:pt idx="27">
                  <c:v>0.91900000000000004</c:v>
                </c:pt>
                <c:pt idx="28">
                  <c:v>0.94799999999999995</c:v>
                </c:pt>
                <c:pt idx="29">
                  <c:v>0.96899999999999997</c:v>
                </c:pt>
                <c:pt idx="30">
                  <c:v>0.96599999999999997</c:v>
                </c:pt>
                <c:pt idx="31">
                  <c:v>0.97399999999999998</c:v>
                </c:pt>
                <c:pt idx="32">
                  <c:v>0.98099999999999998</c:v>
                </c:pt>
                <c:pt idx="33">
                  <c:v>0.98399999999999999</c:v>
                </c:pt>
                <c:pt idx="34">
                  <c:v>0.98399999999999999</c:v>
                </c:pt>
                <c:pt idx="35">
                  <c:v>0.98299999999999998</c:v>
                </c:pt>
                <c:pt idx="36">
                  <c:v>0.98499999999999999</c:v>
                </c:pt>
                <c:pt idx="37">
                  <c:v>0.98499999999999999</c:v>
                </c:pt>
                <c:pt idx="38">
                  <c:v>0.98599999999999999</c:v>
                </c:pt>
                <c:pt idx="39">
                  <c:v>0.96099999999999997</c:v>
                </c:pt>
                <c:pt idx="40">
                  <c:v>0.94699999999999995</c:v>
                </c:pt>
                <c:pt idx="41">
                  <c:v>0.92700000000000005</c:v>
                </c:pt>
                <c:pt idx="42">
                  <c:v>0.94699999999999995</c:v>
                </c:pt>
                <c:pt idx="43">
                  <c:v>0.96299999999999997</c:v>
                </c:pt>
                <c:pt idx="44">
                  <c:v>0.95899999999999996</c:v>
                </c:pt>
              </c:numCache>
            </c:numRef>
          </c:val>
          <c:smooth val="0"/>
          <c:extLst>
            <c:ext xmlns:c16="http://schemas.microsoft.com/office/drawing/2014/chart" uri="{C3380CC4-5D6E-409C-BE32-E72D297353CC}">
              <c16:uniqueId val="{00000000-2128-4B9F-9C43-369D797EDA54}"/>
            </c:ext>
          </c:extLst>
        </c:ser>
        <c:dLbls>
          <c:showLegendKey val="0"/>
          <c:showVal val="0"/>
          <c:showCatName val="0"/>
          <c:showSerName val="0"/>
          <c:showPercent val="0"/>
          <c:showBubbleSize val="0"/>
        </c:dLbls>
        <c:smooth val="0"/>
        <c:axId val="1468574767"/>
        <c:axId val="1468572367"/>
      </c:lineChart>
      <c:dateAx>
        <c:axId val="14685747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1468572367"/>
        <c:crosses val="autoZero"/>
        <c:auto val="0"/>
        <c:lblOffset val="100"/>
        <c:baseTimeUnit val="days"/>
        <c:majorUnit val="4"/>
        <c:majorTimeUnit val="days"/>
      </c:dateAx>
      <c:valAx>
        <c:axId val="1468572367"/>
        <c:scaling>
          <c:orientation val="minMax"/>
          <c:max val="1"/>
          <c:min val="0.5"/>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4685747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a:t>Percent of jobs by minimum</a:t>
            </a:r>
            <a:r>
              <a:rPr lang="en-US" sz="2000" baseline="0" dirty="0"/>
              <a:t> education requirement</a:t>
            </a:r>
            <a:endParaRPr lang="en-US" sz="2000" dirty="0"/>
          </a:p>
        </c:rich>
      </c:tx>
      <c:layout>
        <c:manualLayout>
          <c:xMode val="edge"/>
          <c:yMode val="edge"/>
          <c:x val="8.3941079872105098E-2"/>
          <c:y val="3.7300568477834063E-2"/>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'Replicate chart A'!$C$1</c:f>
              <c:strCache>
                <c:ptCount val="1"/>
                <c:pt idx="0">
                  <c:v>Percent of workers</c:v>
                </c:pt>
              </c:strCache>
            </c:strRef>
          </c:tx>
          <c:spPr>
            <a:solidFill>
              <a:schemeClr val="accent1"/>
            </a:solidFill>
            <a:ln>
              <a:noFill/>
            </a:ln>
            <a:effectLst/>
          </c:spPr>
          <c:invertIfNegative val="0"/>
          <c:dPt>
            <c:idx val="0"/>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1-C0B6-4D86-971F-6634A8EA745D}"/>
              </c:ext>
            </c:extLst>
          </c:dPt>
          <c:dPt>
            <c:idx val="1"/>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3-C0B6-4D86-971F-6634A8EA745D}"/>
              </c:ext>
            </c:extLst>
          </c:dPt>
          <c:cat>
            <c:strRef>
              <c:f>('Replicate chart A'!$B$3:$B$5,'Replicate chart A'!$B$7:$B$11)</c:f>
              <c:strCache>
                <c:ptCount val="8"/>
                <c:pt idx="0">
                  <c:v>No minimum, no literacy</c:v>
                </c:pt>
                <c:pt idx="1">
                  <c:v>No minimum, literacy</c:v>
                </c:pt>
                <c:pt idx="2">
                  <c:v>High School</c:v>
                </c:pt>
                <c:pt idx="3">
                  <c:v>Associate's</c:v>
                </c:pt>
                <c:pt idx="4">
                  <c:v>Associate's Vocational</c:v>
                </c:pt>
                <c:pt idx="5">
                  <c:v>Bachelor's</c:v>
                </c:pt>
                <c:pt idx="6">
                  <c:v>Master's</c:v>
                </c:pt>
                <c:pt idx="7">
                  <c:v>Professional</c:v>
                </c:pt>
              </c:strCache>
              <c:extLst/>
            </c:strRef>
          </c:cat>
          <c:val>
            <c:numRef>
              <c:f>('Replicate chart A'!$C$3:$C$5,'Replicate chart A'!$C$7:$C$11)</c:f>
              <c:numCache>
                <c:formatCode>General</c:formatCode>
                <c:ptCount val="8"/>
                <c:pt idx="0">
                  <c:v>2.3E-2</c:v>
                </c:pt>
                <c:pt idx="1">
                  <c:v>0.27899999999999997</c:v>
                </c:pt>
                <c:pt idx="2">
                  <c:v>0.4</c:v>
                </c:pt>
                <c:pt idx="3">
                  <c:v>4.2999999999999997E-2</c:v>
                </c:pt>
                <c:pt idx="4">
                  <c:v>1.9E-2</c:v>
                </c:pt>
                <c:pt idx="5">
                  <c:v>0.19</c:v>
                </c:pt>
                <c:pt idx="6">
                  <c:v>2.5000000000000001E-2</c:v>
                </c:pt>
                <c:pt idx="7">
                  <c:v>1.3999999999999999E-2</c:v>
                </c:pt>
              </c:numCache>
              <c:extLst/>
            </c:numRef>
          </c:val>
          <c:extLst>
            <c:ext xmlns:c16="http://schemas.microsoft.com/office/drawing/2014/chart" uri="{C3380CC4-5D6E-409C-BE32-E72D297353CC}">
              <c16:uniqueId val="{00000004-C0B6-4D86-971F-6634A8EA745D}"/>
            </c:ext>
          </c:extLst>
        </c:ser>
        <c:dLbls>
          <c:showLegendKey val="0"/>
          <c:showVal val="0"/>
          <c:showCatName val="0"/>
          <c:showSerName val="0"/>
          <c:showPercent val="0"/>
          <c:showBubbleSize val="0"/>
        </c:dLbls>
        <c:gapWidth val="27"/>
        <c:overlap val="-17"/>
        <c:axId val="1670212879"/>
        <c:axId val="1670213359"/>
      </c:barChart>
      <c:catAx>
        <c:axId val="16702128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70213359"/>
        <c:crosses val="autoZero"/>
        <c:auto val="1"/>
        <c:lblAlgn val="ctr"/>
        <c:lblOffset val="100"/>
        <c:noMultiLvlLbl val="0"/>
      </c:catAx>
      <c:valAx>
        <c:axId val="167021335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6702128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 Mean Earnings of Workers 18 Years and Over</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2"/>
          <c:order val="2"/>
          <c:tx>
            <c:strRef>
              <c:f>Sheet1!$D$1</c:f>
              <c:strCache>
                <c:ptCount val="1"/>
                <c:pt idx="0">
                  <c:v>High school graduate</c:v>
                </c:pt>
              </c:strCache>
            </c:strRef>
          </c:tx>
          <c:spPr>
            <a:ln w="28575" cap="rnd">
              <a:solidFill>
                <a:schemeClr val="accent3"/>
              </a:solidFill>
              <a:round/>
            </a:ln>
            <a:effectLst/>
          </c:spPr>
          <c:marker>
            <c:symbol val="none"/>
          </c:marker>
          <c:cat>
            <c:strRef>
              <c:f>Sheet1!$A$2:$A$48</c:f>
              <c:strCache>
                <c:ptCount val="47"/>
                <c:pt idx="0">
                  <c:v>1975</c:v>
                </c:pt>
                <c:pt idx="1">
                  <c:v>1976</c:v>
                </c:pt>
                <c:pt idx="2">
                  <c:v>1977</c:v>
                </c:pt>
                <c:pt idx="3">
                  <c:v>1978</c:v>
                </c:pt>
                <c:pt idx="4">
                  <c:v>1979</c:v>
                </c:pt>
                <c:pt idx="5">
                  <c:v>1980</c:v>
                </c:pt>
                <c:pt idx="6">
                  <c:v>1981</c:v>
                </c:pt>
                <c:pt idx="7">
                  <c:v>1982</c:v>
                </c:pt>
                <c:pt idx="8">
                  <c:v>1983</c:v>
                </c:pt>
                <c:pt idx="9">
                  <c:v>1984</c:v>
                </c:pt>
                <c:pt idx="10">
                  <c:v>1985</c:v>
                </c:pt>
                <c:pt idx="11">
                  <c:v>1986</c:v>
                </c:pt>
                <c:pt idx="12">
                  <c:v>1987</c:v>
                </c:pt>
                <c:pt idx="13">
                  <c:v>1988</c:v>
                </c:pt>
                <c:pt idx="14">
                  <c:v>1989</c:v>
                </c:pt>
                <c:pt idx="15">
                  <c:v>1990</c:v>
                </c:pt>
                <c:pt idx="16">
                  <c:v>1991</c:v>
                </c:pt>
                <c:pt idx="17">
                  <c:v>1992</c:v>
                </c:pt>
                <c:pt idx="18">
                  <c:v>1993</c:v>
                </c:pt>
                <c:pt idx="19">
                  <c:v>1994</c:v>
                </c:pt>
                <c:pt idx="20">
                  <c:v>1995</c:v>
                </c:pt>
                <c:pt idx="21">
                  <c:v>1996</c:v>
                </c:pt>
                <c:pt idx="22">
                  <c:v>1997</c:v>
                </c:pt>
                <c:pt idx="23">
                  <c:v>1998</c:v>
                </c:pt>
                <c:pt idx="24">
                  <c:v>1999</c:v>
                </c:pt>
                <c:pt idx="25">
                  <c:v>2000</c:v>
                </c:pt>
                <c:pt idx="26">
                  <c:v>2001</c:v>
                </c:pt>
                <c:pt idx="27">
                  <c:v>2002</c:v>
                </c:pt>
                <c:pt idx="28">
                  <c:v>2003</c:v>
                </c:pt>
                <c:pt idx="29">
                  <c:v>2004</c:v>
                </c:pt>
                <c:pt idx="30">
                  <c:v>2005</c:v>
                </c:pt>
                <c:pt idx="31">
                  <c:v>2006</c:v>
                </c:pt>
                <c:pt idx="32">
                  <c:v>2007</c:v>
                </c:pt>
                <c:pt idx="33">
                  <c:v>2008</c:v>
                </c:pt>
                <c:pt idx="34">
                  <c:v>2009</c:v>
                </c:pt>
                <c:pt idx="35">
                  <c:v>2010</c:v>
                </c:pt>
                <c:pt idx="36">
                  <c:v>2011</c:v>
                </c:pt>
                <c:pt idx="37">
                  <c:v>2012</c:v>
                </c:pt>
                <c:pt idx="38">
                  <c:v>2013</c:v>
                </c:pt>
                <c:pt idx="39">
                  <c:v>2014</c:v>
                </c:pt>
                <c:pt idx="40">
                  <c:v>2015</c:v>
                </c:pt>
                <c:pt idx="41">
                  <c:v>2016</c:v>
                </c:pt>
                <c:pt idx="42">
                  <c:v>2017</c:v>
                </c:pt>
                <c:pt idx="43">
                  <c:v>2018</c:v>
                </c:pt>
                <c:pt idx="44">
                  <c:v>2019</c:v>
                </c:pt>
                <c:pt idx="45">
                  <c:v>2020</c:v>
                </c:pt>
                <c:pt idx="46">
                  <c:v>2021</c:v>
                </c:pt>
              </c:strCache>
            </c:strRef>
          </c:cat>
          <c:val>
            <c:numRef>
              <c:f>Sheet1!$D$2:$D$48</c:f>
              <c:numCache>
                <c:formatCode>#,##0</c:formatCode>
                <c:ptCount val="47"/>
                <c:pt idx="0">
                  <c:v>7843</c:v>
                </c:pt>
                <c:pt idx="1">
                  <c:v>8393</c:v>
                </c:pt>
                <c:pt idx="2">
                  <c:v>9013</c:v>
                </c:pt>
                <c:pt idx="3">
                  <c:v>9834</c:v>
                </c:pt>
                <c:pt idx="4">
                  <c:v>10624</c:v>
                </c:pt>
                <c:pt idx="5">
                  <c:v>11314</c:v>
                </c:pt>
                <c:pt idx="6">
                  <c:v>12109</c:v>
                </c:pt>
                <c:pt idx="7">
                  <c:v>12560</c:v>
                </c:pt>
                <c:pt idx="8">
                  <c:v>13044</c:v>
                </c:pt>
                <c:pt idx="9">
                  <c:v>13893</c:v>
                </c:pt>
                <c:pt idx="10">
                  <c:v>14457</c:v>
                </c:pt>
                <c:pt idx="11">
                  <c:v>15120</c:v>
                </c:pt>
                <c:pt idx="12">
                  <c:v>15939</c:v>
                </c:pt>
                <c:pt idx="13">
                  <c:v>16750</c:v>
                </c:pt>
                <c:pt idx="14">
                  <c:v>17594</c:v>
                </c:pt>
                <c:pt idx="15">
                  <c:v>17820</c:v>
                </c:pt>
                <c:pt idx="16">
                  <c:v>18261</c:v>
                </c:pt>
                <c:pt idx="17">
                  <c:v>18637</c:v>
                </c:pt>
                <c:pt idx="18">
                  <c:v>19422</c:v>
                </c:pt>
                <c:pt idx="19">
                  <c:v>20248</c:v>
                </c:pt>
                <c:pt idx="20">
                  <c:v>21431</c:v>
                </c:pt>
                <c:pt idx="21">
                  <c:v>22154</c:v>
                </c:pt>
                <c:pt idx="22">
                  <c:v>22895</c:v>
                </c:pt>
                <c:pt idx="23">
                  <c:v>23594</c:v>
                </c:pt>
                <c:pt idx="24">
                  <c:v>24551</c:v>
                </c:pt>
                <c:pt idx="25">
                  <c:v>25692</c:v>
                </c:pt>
                <c:pt idx="26">
                  <c:v>26795</c:v>
                </c:pt>
                <c:pt idx="27">
                  <c:v>27280</c:v>
                </c:pt>
                <c:pt idx="28">
                  <c:v>27915</c:v>
                </c:pt>
                <c:pt idx="29">
                  <c:v>28645</c:v>
                </c:pt>
                <c:pt idx="30">
                  <c:v>29448</c:v>
                </c:pt>
                <c:pt idx="31">
                  <c:v>31071</c:v>
                </c:pt>
                <c:pt idx="32">
                  <c:v>31286</c:v>
                </c:pt>
                <c:pt idx="33">
                  <c:v>31283</c:v>
                </c:pt>
                <c:pt idx="34">
                  <c:v>30627</c:v>
                </c:pt>
                <c:pt idx="35">
                  <c:v>30999</c:v>
                </c:pt>
                <c:pt idx="36">
                  <c:v>32493</c:v>
                </c:pt>
                <c:pt idx="37">
                  <c:v>32630</c:v>
                </c:pt>
                <c:pt idx="38">
                  <c:v>32881</c:v>
                </c:pt>
                <c:pt idx="39">
                  <c:v>34099</c:v>
                </c:pt>
                <c:pt idx="40">
                  <c:v>35615</c:v>
                </c:pt>
                <c:pt idx="41">
                  <c:v>36702</c:v>
                </c:pt>
                <c:pt idx="42">
                  <c:v>38145</c:v>
                </c:pt>
                <c:pt idx="43">
                  <c:v>38936</c:v>
                </c:pt>
                <c:pt idx="44">
                  <c:v>39371</c:v>
                </c:pt>
                <c:pt idx="45">
                  <c:v>39498</c:v>
                </c:pt>
                <c:pt idx="46">
                  <c:v>42850</c:v>
                </c:pt>
              </c:numCache>
            </c:numRef>
          </c:val>
          <c:smooth val="0"/>
          <c:extLst>
            <c:ext xmlns:c16="http://schemas.microsoft.com/office/drawing/2014/chart" uri="{C3380CC4-5D6E-409C-BE32-E72D297353CC}">
              <c16:uniqueId val="{00000000-2B12-4083-A500-216A32E03412}"/>
            </c:ext>
          </c:extLst>
        </c:ser>
        <c:ser>
          <c:idx val="3"/>
          <c:order val="3"/>
          <c:tx>
            <c:strRef>
              <c:f>Sheet1!$E$1</c:f>
              <c:strCache>
                <c:ptCount val="1"/>
                <c:pt idx="0">
                  <c:v>Some college/associate's degree</c:v>
                </c:pt>
              </c:strCache>
            </c:strRef>
          </c:tx>
          <c:spPr>
            <a:ln w="28575" cap="rnd">
              <a:solidFill>
                <a:schemeClr val="accent4"/>
              </a:solidFill>
              <a:round/>
            </a:ln>
            <a:effectLst/>
          </c:spPr>
          <c:marker>
            <c:symbol val="none"/>
          </c:marker>
          <c:cat>
            <c:strRef>
              <c:f>Sheet1!$A$2:$A$48</c:f>
              <c:strCache>
                <c:ptCount val="47"/>
                <c:pt idx="0">
                  <c:v>1975</c:v>
                </c:pt>
                <c:pt idx="1">
                  <c:v>1976</c:v>
                </c:pt>
                <c:pt idx="2">
                  <c:v>1977</c:v>
                </c:pt>
                <c:pt idx="3">
                  <c:v>1978</c:v>
                </c:pt>
                <c:pt idx="4">
                  <c:v>1979</c:v>
                </c:pt>
                <c:pt idx="5">
                  <c:v>1980</c:v>
                </c:pt>
                <c:pt idx="6">
                  <c:v>1981</c:v>
                </c:pt>
                <c:pt idx="7">
                  <c:v>1982</c:v>
                </c:pt>
                <c:pt idx="8">
                  <c:v>1983</c:v>
                </c:pt>
                <c:pt idx="9">
                  <c:v>1984</c:v>
                </c:pt>
                <c:pt idx="10">
                  <c:v>1985</c:v>
                </c:pt>
                <c:pt idx="11">
                  <c:v>1986</c:v>
                </c:pt>
                <c:pt idx="12">
                  <c:v>1987</c:v>
                </c:pt>
                <c:pt idx="13">
                  <c:v>1988</c:v>
                </c:pt>
                <c:pt idx="14">
                  <c:v>1989</c:v>
                </c:pt>
                <c:pt idx="15">
                  <c:v>1990</c:v>
                </c:pt>
                <c:pt idx="16">
                  <c:v>1991</c:v>
                </c:pt>
                <c:pt idx="17">
                  <c:v>1992</c:v>
                </c:pt>
                <c:pt idx="18">
                  <c:v>1993</c:v>
                </c:pt>
                <c:pt idx="19">
                  <c:v>1994</c:v>
                </c:pt>
                <c:pt idx="20">
                  <c:v>1995</c:v>
                </c:pt>
                <c:pt idx="21">
                  <c:v>1996</c:v>
                </c:pt>
                <c:pt idx="22">
                  <c:v>1997</c:v>
                </c:pt>
                <c:pt idx="23">
                  <c:v>1998</c:v>
                </c:pt>
                <c:pt idx="24">
                  <c:v>1999</c:v>
                </c:pt>
                <c:pt idx="25">
                  <c:v>2000</c:v>
                </c:pt>
                <c:pt idx="26">
                  <c:v>2001</c:v>
                </c:pt>
                <c:pt idx="27">
                  <c:v>2002</c:v>
                </c:pt>
                <c:pt idx="28">
                  <c:v>2003</c:v>
                </c:pt>
                <c:pt idx="29">
                  <c:v>2004</c:v>
                </c:pt>
                <c:pt idx="30">
                  <c:v>2005</c:v>
                </c:pt>
                <c:pt idx="31">
                  <c:v>2006</c:v>
                </c:pt>
                <c:pt idx="32">
                  <c:v>2007</c:v>
                </c:pt>
                <c:pt idx="33">
                  <c:v>2008</c:v>
                </c:pt>
                <c:pt idx="34">
                  <c:v>2009</c:v>
                </c:pt>
                <c:pt idx="35">
                  <c:v>2010</c:v>
                </c:pt>
                <c:pt idx="36">
                  <c:v>2011</c:v>
                </c:pt>
                <c:pt idx="37">
                  <c:v>2012</c:v>
                </c:pt>
                <c:pt idx="38">
                  <c:v>2013</c:v>
                </c:pt>
                <c:pt idx="39">
                  <c:v>2014</c:v>
                </c:pt>
                <c:pt idx="40">
                  <c:v>2015</c:v>
                </c:pt>
                <c:pt idx="41">
                  <c:v>2016</c:v>
                </c:pt>
                <c:pt idx="42">
                  <c:v>2017</c:v>
                </c:pt>
                <c:pt idx="43">
                  <c:v>2018</c:v>
                </c:pt>
                <c:pt idx="44">
                  <c:v>2019</c:v>
                </c:pt>
                <c:pt idx="45">
                  <c:v>2020</c:v>
                </c:pt>
                <c:pt idx="46">
                  <c:v>2021</c:v>
                </c:pt>
              </c:strCache>
            </c:strRef>
          </c:cat>
          <c:val>
            <c:numRef>
              <c:f>Sheet1!$E$2:$E$48</c:f>
              <c:numCache>
                <c:formatCode>#,##0</c:formatCode>
                <c:ptCount val="47"/>
                <c:pt idx="0">
                  <c:v>8388</c:v>
                </c:pt>
                <c:pt idx="1">
                  <c:v>8813</c:v>
                </c:pt>
                <c:pt idx="2">
                  <c:v>9607</c:v>
                </c:pt>
                <c:pt idx="3">
                  <c:v>10357</c:v>
                </c:pt>
                <c:pt idx="4">
                  <c:v>11377</c:v>
                </c:pt>
                <c:pt idx="5">
                  <c:v>12409</c:v>
                </c:pt>
                <c:pt idx="6">
                  <c:v>13176</c:v>
                </c:pt>
                <c:pt idx="7">
                  <c:v>13503</c:v>
                </c:pt>
                <c:pt idx="8">
                  <c:v>14245</c:v>
                </c:pt>
                <c:pt idx="9">
                  <c:v>14936</c:v>
                </c:pt>
                <c:pt idx="10">
                  <c:v>16349</c:v>
                </c:pt>
                <c:pt idx="11">
                  <c:v>17073</c:v>
                </c:pt>
                <c:pt idx="12">
                  <c:v>18054</c:v>
                </c:pt>
                <c:pt idx="13">
                  <c:v>19066</c:v>
                </c:pt>
                <c:pt idx="14">
                  <c:v>20255</c:v>
                </c:pt>
                <c:pt idx="15">
                  <c:v>20694</c:v>
                </c:pt>
                <c:pt idx="16">
                  <c:v>20551</c:v>
                </c:pt>
                <c:pt idx="17">
                  <c:v>20680</c:v>
                </c:pt>
                <c:pt idx="18">
                  <c:v>21539</c:v>
                </c:pt>
                <c:pt idx="19">
                  <c:v>22226</c:v>
                </c:pt>
                <c:pt idx="20">
                  <c:v>23862</c:v>
                </c:pt>
                <c:pt idx="21">
                  <c:v>25181</c:v>
                </c:pt>
                <c:pt idx="22">
                  <c:v>26235</c:v>
                </c:pt>
                <c:pt idx="23">
                  <c:v>27566</c:v>
                </c:pt>
                <c:pt idx="24">
                  <c:v>28469</c:v>
                </c:pt>
                <c:pt idx="25">
                  <c:v>29939</c:v>
                </c:pt>
                <c:pt idx="26">
                  <c:v>30782</c:v>
                </c:pt>
                <c:pt idx="27">
                  <c:v>31046</c:v>
                </c:pt>
                <c:pt idx="28">
                  <c:v>31498</c:v>
                </c:pt>
                <c:pt idx="29">
                  <c:v>32012</c:v>
                </c:pt>
                <c:pt idx="30">
                  <c:v>33496</c:v>
                </c:pt>
                <c:pt idx="31">
                  <c:v>34650</c:v>
                </c:pt>
                <c:pt idx="32">
                  <c:v>35138</c:v>
                </c:pt>
                <c:pt idx="33">
                  <c:v>34808</c:v>
                </c:pt>
                <c:pt idx="34">
                  <c:v>34773</c:v>
                </c:pt>
                <c:pt idx="35">
                  <c:v>34469</c:v>
                </c:pt>
                <c:pt idx="36">
                  <c:v>35585</c:v>
                </c:pt>
                <c:pt idx="37">
                  <c:v>35943</c:v>
                </c:pt>
                <c:pt idx="38">
                  <c:v>36428</c:v>
                </c:pt>
                <c:pt idx="39">
                  <c:v>37945</c:v>
                </c:pt>
                <c:pt idx="40">
                  <c:v>38943</c:v>
                </c:pt>
                <c:pt idx="41">
                  <c:v>40201</c:v>
                </c:pt>
                <c:pt idx="42">
                  <c:v>41507</c:v>
                </c:pt>
                <c:pt idx="43">
                  <c:v>43053</c:v>
                </c:pt>
                <c:pt idx="44">
                  <c:v>45091</c:v>
                </c:pt>
                <c:pt idx="45">
                  <c:v>44176</c:v>
                </c:pt>
                <c:pt idx="46">
                  <c:v>48070</c:v>
                </c:pt>
              </c:numCache>
            </c:numRef>
          </c:val>
          <c:smooth val="0"/>
          <c:extLst>
            <c:ext xmlns:c16="http://schemas.microsoft.com/office/drawing/2014/chart" uri="{C3380CC4-5D6E-409C-BE32-E72D297353CC}">
              <c16:uniqueId val="{00000001-2B12-4083-A500-216A32E03412}"/>
            </c:ext>
          </c:extLst>
        </c:ser>
        <c:ser>
          <c:idx val="4"/>
          <c:order val="4"/>
          <c:tx>
            <c:strRef>
              <c:f>Sheet1!$F$1</c:f>
              <c:strCache>
                <c:ptCount val="1"/>
                <c:pt idx="0">
                  <c:v>Bachelor's degree</c:v>
                </c:pt>
              </c:strCache>
            </c:strRef>
          </c:tx>
          <c:spPr>
            <a:ln w="28575" cap="rnd">
              <a:solidFill>
                <a:schemeClr val="accent5"/>
              </a:solidFill>
              <a:round/>
            </a:ln>
            <a:effectLst/>
          </c:spPr>
          <c:marker>
            <c:symbol val="none"/>
          </c:marker>
          <c:cat>
            <c:strRef>
              <c:f>Sheet1!$A$2:$A$48</c:f>
              <c:strCache>
                <c:ptCount val="47"/>
                <c:pt idx="0">
                  <c:v>1975</c:v>
                </c:pt>
                <c:pt idx="1">
                  <c:v>1976</c:v>
                </c:pt>
                <c:pt idx="2">
                  <c:v>1977</c:v>
                </c:pt>
                <c:pt idx="3">
                  <c:v>1978</c:v>
                </c:pt>
                <c:pt idx="4">
                  <c:v>1979</c:v>
                </c:pt>
                <c:pt idx="5">
                  <c:v>1980</c:v>
                </c:pt>
                <c:pt idx="6">
                  <c:v>1981</c:v>
                </c:pt>
                <c:pt idx="7">
                  <c:v>1982</c:v>
                </c:pt>
                <c:pt idx="8">
                  <c:v>1983</c:v>
                </c:pt>
                <c:pt idx="9">
                  <c:v>1984</c:v>
                </c:pt>
                <c:pt idx="10">
                  <c:v>1985</c:v>
                </c:pt>
                <c:pt idx="11">
                  <c:v>1986</c:v>
                </c:pt>
                <c:pt idx="12">
                  <c:v>1987</c:v>
                </c:pt>
                <c:pt idx="13">
                  <c:v>1988</c:v>
                </c:pt>
                <c:pt idx="14">
                  <c:v>1989</c:v>
                </c:pt>
                <c:pt idx="15">
                  <c:v>1990</c:v>
                </c:pt>
                <c:pt idx="16">
                  <c:v>1991</c:v>
                </c:pt>
                <c:pt idx="17">
                  <c:v>1992</c:v>
                </c:pt>
                <c:pt idx="18">
                  <c:v>1993</c:v>
                </c:pt>
                <c:pt idx="19">
                  <c:v>1994</c:v>
                </c:pt>
                <c:pt idx="20">
                  <c:v>1995</c:v>
                </c:pt>
                <c:pt idx="21">
                  <c:v>1996</c:v>
                </c:pt>
                <c:pt idx="22">
                  <c:v>1997</c:v>
                </c:pt>
                <c:pt idx="23">
                  <c:v>1998</c:v>
                </c:pt>
                <c:pt idx="24">
                  <c:v>1999</c:v>
                </c:pt>
                <c:pt idx="25">
                  <c:v>2000</c:v>
                </c:pt>
                <c:pt idx="26">
                  <c:v>2001</c:v>
                </c:pt>
                <c:pt idx="27">
                  <c:v>2002</c:v>
                </c:pt>
                <c:pt idx="28">
                  <c:v>2003</c:v>
                </c:pt>
                <c:pt idx="29">
                  <c:v>2004</c:v>
                </c:pt>
                <c:pt idx="30">
                  <c:v>2005</c:v>
                </c:pt>
                <c:pt idx="31">
                  <c:v>2006</c:v>
                </c:pt>
                <c:pt idx="32">
                  <c:v>2007</c:v>
                </c:pt>
                <c:pt idx="33">
                  <c:v>2008</c:v>
                </c:pt>
                <c:pt idx="34">
                  <c:v>2009</c:v>
                </c:pt>
                <c:pt idx="35">
                  <c:v>2010</c:v>
                </c:pt>
                <c:pt idx="36">
                  <c:v>2011</c:v>
                </c:pt>
                <c:pt idx="37">
                  <c:v>2012</c:v>
                </c:pt>
                <c:pt idx="38">
                  <c:v>2013</c:v>
                </c:pt>
                <c:pt idx="39">
                  <c:v>2014</c:v>
                </c:pt>
                <c:pt idx="40">
                  <c:v>2015</c:v>
                </c:pt>
                <c:pt idx="41">
                  <c:v>2016</c:v>
                </c:pt>
                <c:pt idx="42">
                  <c:v>2017</c:v>
                </c:pt>
                <c:pt idx="43">
                  <c:v>2018</c:v>
                </c:pt>
                <c:pt idx="44">
                  <c:v>2019</c:v>
                </c:pt>
                <c:pt idx="45">
                  <c:v>2020</c:v>
                </c:pt>
                <c:pt idx="46">
                  <c:v>2021</c:v>
                </c:pt>
              </c:strCache>
            </c:strRef>
          </c:cat>
          <c:val>
            <c:numRef>
              <c:f>Sheet1!$F$2:$F$48</c:f>
              <c:numCache>
                <c:formatCode>#,##0</c:formatCode>
                <c:ptCount val="47"/>
                <c:pt idx="0">
                  <c:v>12332</c:v>
                </c:pt>
                <c:pt idx="1">
                  <c:v>13033</c:v>
                </c:pt>
                <c:pt idx="2">
                  <c:v>14207</c:v>
                </c:pt>
                <c:pt idx="3">
                  <c:v>15291</c:v>
                </c:pt>
                <c:pt idx="4">
                  <c:v>16514</c:v>
                </c:pt>
                <c:pt idx="5">
                  <c:v>18075</c:v>
                </c:pt>
                <c:pt idx="6">
                  <c:v>19006</c:v>
                </c:pt>
                <c:pt idx="7">
                  <c:v>20272</c:v>
                </c:pt>
                <c:pt idx="8">
                  <c:v>21532</c:v>
                </c:pt>
                <c:pt idx="9">
                  <c:v>23072</c:v>
                </c:pt>
                <c:pt idx="10">
                  <c:v>24877</c:v>
                </c:pt>
                <c:pt idx="11">
                  <c:v>26511</c:v>
                </c:pt>
                <c:pt idx="12">
                  <c:v>26919</c:v>
                </c:pt>
                <c:pt idx="13">
                  <c:v>28344</c:v>
                </c:pt>
                <c:pt idx="14">
                  <c:v>30736</c:v>
                </c:pt>
                <c:pt idx="15">
                  <c:v>31112</c:v>
                </c:pt>
                <c:pt idx="16">
                  <c:v>31323</c:v>
                </c:pt>
                <c:pt idx="17">
                  <c:v>32525</c:v>
                </c:pt>
                <c:pt idx="18">
                  <c:v>35121</c:v>
                </c:pt>
                <c:pt idx="19">
                  <c:v>37224</c:v>
                </c:pt>
                <c:pt idx="20">
                  <c:v>36980</c:v>
                </c:pt>
                <c:pt idx="21">
                  <c:v>38112</c:v>
                </c:pt>
                <c:pt idx="22">
                  <c:v>40478</c:v>
                </c:pt>
                <c:pt idx="23">
                  <c:v>43782</c:v>
                </c:pt>
                <c:pt idx="24">
                  <c:v>45644</c:v>
                </c:pt>
                <c:pt idx="25">
                  <c:v>49595</c:v>
                </c:pt>
                <c:pt idx="26">
                  <c:v>50623</c:v>
                </c:pt>
                <c:pt idx="27">
                  <c:v>51194</c:v>
                </c:pt>
                <c:pt idx="28">
                  <c:v>51206</c:v>
                </c:pt>
                <c:pt idx="29">
                  <c:v>51554</c:v>
                </c:pt>
                <c:pt idx="30">
                  <c:v>54689</c:v>
                </c:pt>
                <c:pt idx="31">
                  <c:v>56788</c:v>
                </c:pt>
                <c:pt idx="32">
                  <c:v>57181</c:v>
                </c:pt>
                <c:pt idx="33">
                  <c:v>58613</c:v>
                </c:pt>
                <c:pt idx="34">
                  <c:v>56665</c:v>
                </c:pt>
                <c:pt idx="35">
                  <c:v>57619</c:v>
                </c:pt>
                <c:pt idx="36">
                  <c:v>59415</c:v>
                </c:pt>
                <c:pt idx="37">
                  <c:v>60159</c:v>
                </c:pt>
                <c:pt idx="38">
                  <c:v>59661</c:v>
                </c:pt>
                <c:pt idx="39">
                  <c:v>62466</c:v>
                </c:pt>
                <c:pt idx="40">
                  <c:v>65482</c:v>
                </c:pt>
                <c:pt idx="41">
                  <c:v>67267</c:v>
                </c:pt>
                <c:pt idx="42">
                  <c:v>67763</c:v>
                </c:pt>
                <c:pt idx="43">
                  <c:v>71155</c:v>
                </c:pt>
                <c:pt idx="44">
                  <c:v>73163</c:v>
                </c:pt>
                <c:pt idx="45">
                  <c:v>73499</c:v>
                </c:pt>
                <c:pt idx="46">
                  <c:v>80380</c:v>
                </c:pt>
              </c:numCache>
            </c:numRef>
          </c:val>
          <c:smooth val="0"/>
          <c:extLst>
            <c:ext xmlns:c16="http://schemas.microsoft.com/office/drawing/2014/chart" uri="{C3380CC4-5D6E-409C-BE32-E72D297353CC}">
              <c16:uniqueId val="{00000002-2B12-4083-A500-216A32E03412}"/>
            </c:ext>
          </c:extLst>
        </c:ser>
        <c:ser>
          <c:idx val="5"/>
          <c:order val="5"/>
          <c:tx>
            <c:strRef>
              <c:f>Sheet1!$G$1</c:f>
              <c:strCache>
                <c:ptCount val="1"/>
                <c:pt idx="0">
                  <c:v>Advanced degree</c:v>
                </c:pt>
              </c:strCache>
            </c:strRef>
          </c:tx>
          <c:spPr>
            <a:ln w="28575" cap="rnd">
              <a:solidFill>
                <a:schemeClr val="accent6"/>
              </a:solidFill>
              <a:round/>
            </a:ln>
            <a:effectLst/>
          </c:spPr>
          <c:marker>
            <c:symbol val="none"/>
          </c:marker>
          <c:cat>
            <c:strRef>
              <c:f>Sheet1!$A$2:$A$48</c:f>
              <c:strCache>
                <c:ptCount val="47"/>
                <c:pt idx="0">
                  <c:v>1975</c:v>
                </c:pt>
                <c:pt idx="1">
                  <c:v>1976</c:v>
                </c:pt>
                <c:pt idx="2">
                  <c:v>1977</c:v>
                </c:pt>
                <c:pt idx="3">
                  <c:v>1978</c:v>
                </c:pt>
                <c:pt idx="4">
                  <c:v>1979</c:v>
                </c:pt>
                <c:pt idx="5">
                  <c:v>1980</c:v>
                </c:pt>
                <c:pt idx="6">
                  <c:v>1981</c:v>
                </c:pt>
                <c:pt idx="7">
                  <c:v>1982</c:v>
                </c:pt>
                <c:pt idx="8">
                  <c:v>1983</c:v>
                </c:pt>
                <c:pt idx="9">
                  <c:v>1984</c:v>
                </c:pt>
                <c:pt idx="10">
                  <c:v>1985</c:v>
                </c:pt>
                <c:pt idx="11">
                  <c:v>1986</c:v>
                </c:pt>
                <c:pt idx="12">
                  <c:v>1987</c:v>
                </c:pt>
                <c:pt idx="13">
                  <c:v>1988</c:v>
                </c:pt>
                <c:pt idx="14">
                  <c:v>1989</c:v>
                </c:pt>
                <c:pt idx="15">
                  <c:v>1990</c:v>
                </c:pt>
                <c:pt idx="16">
                  <c:v>1991</c:v>
                </c:pt>
                <c:pt idx="17">
                  <c:v>1992</c:v>
                </c:pt>
                <c:pt idx="18">
                  <c:v>1993</c:v>
                </c:pt>
                <c:pt idx="19">
                  <c:v>1994</c:v>
                </c:pt>
                <c:pt idx="20">
                  <c:v>1995</c:v>
                </c:pt>
                <c:pt idx="21">
                  <c:v>1996</c:v>
                </c:pt>
                <c:pt idx="22">
                  <c:v>1997</c:v>
                </c:pt>
                <c:pt idx="23">
                  <c:v>1998</c:v>
                </c:pt>
                <c:pt idx="24">
                  <c:v>1999</c:v>
                </c:pt>
                <c:pt idx="25">
                  <c:v>2000</c:v>
                </c:pt>
                <c:pt idx="26">
                  <c:v>2001</c:v>
                </c:pt>
                <c:pt idx="27">
                  <c:v>2002</c:v>
                </c:pt>
                <c:pt idx="28">
                  <c:v>2003</c:v>
                </c:pt>
                <c:pt idx="29">
                  <c:v>2004</c:v>
                </c:pt>
                <c:pt idx="30">
                  <c:v>2005</c:v>
                </c:pt>
                <c:pt idx="31">
                  <c:v>2006</c:v>
                </c:pt>
                <c:pt idx="32">
                  <c:v>2007</c:v>
                </c:pt>
                <c:pt idx="33">
                  <c:v>2008</c:v>
                </c:pt>
                <c:pt idx="34">
                  <c:v>2009</c:v>
                </c:pt>
                <c:pt idx="35">
                  <c:v>2010</c:v>
                </c:pt>
                <c:pt idx="36">
                  <c:v>2011</c:v>
                </c:pt>
                <c:pt idx="37">
                  <c:v>2012</c:v>
                </c:pt>
                <c:pt idx="38">
                  <c:v>2013</c:v>
                </c:pt>
                <c:pt idx="39">
                  <c:v>2014</c:v>
                </c:pt>
                <c:pt idx="40">
                  <c:v>2015</c:v>
                </c:pt>
                <c:pt idx="41">
                  <c:v>2016</c:v>
                </c:pt>
                <c:pt idx="42">
                  <c:v>2017</c:v>
                </c:pt>
                <c:pt idx="43">
                  <c:v>2018</c:v>
                </c:pt>
                <c:pt idx="44">
                  <c:v>2019</c:v>
                </c:pt>
                <c:pt idx="45">
                  <c:v>2020</c:v>
                </c:pt>
                <c:pt idx="46">
                  <c:v>2021</c:v>
                </c:pt>
              </c:strCache>
            </c:strRef>
          </c:cat>
          <c:val>
            <c:numRef>
              <c:f>Sheet1!$G$2:$G$48</c:f>
              <c:numCache>
                <c:formatCode>#,##0</c:formatCode>
                <c:ptCount val="47"/>
                <c:pt idx="0">
                  <c:v>16725</c:v>
                </c:pt>
                <c:pt idx="1">
                  <c:v>17911</c:v>
                </c:pt>
                <c:pt idx="2">
                  <c:v>19077</c:v>
                </c:pt>
                <c:pt idx="3">
                  <c:v>20173</c:v>
                </c:pt>
                <c:pt idx="4">
                  <c:v>21874</c:v>
                </c:pt>
                <c:pt idx="5">
                  <c:v>23308</c:v>
                </c:pt>
                <c:pt idx="6">
                  <c:v>25281</c:v>
                </c:pt>
                <c:pt idx="7">
                  <c:v>26915</c:v>
                </c:pt>
                <c:pt idx="8">
                  <c:v>28333</c:v>
                </c:pt>
                <c:pt idx="9">
                  <c:v>30192</c:v>
                </c:pt>
                <c:pt idx="10">
                  <c:v>32909</c:v>
                </c:pt>
                <c:pt idx="11">
                  <c:v>34787</c:v>
                </c:pt>
                <c:pt idx="12">
                  <c:v>35968</c:v>
                </c:pt>
                <c:pt idx="13">
                  <c:v>37724</c:v>
                </c:pt>
                <c:pt idx="14">
                  <c:v>41019</c:v>
                </c:pt>
                <c:pt idx="15">
                  <c:v>41458</c:v>
                </c:pt>
                <c:pt idx="16">
                  <c:v>46038</c:v>
                </c:pt>
                <c:pt idx="17">
                  <c:v>48548</c:v>
                </c:pt>
                <c:pt idx="18">
                  <c:v>55789</c:v>
                </c:pt>
                <c:pt idx="19">
                  <c:v>56105</c:v>
                </c:pt>
                <c:pt idx="20">
                  <c:v>56667</c:v>
                </c:pt>
                <c:pt idx="21">
                  <c:v>61317</c:v>
                </c:pt>
                <c:pt idx="22">
                  <c:v>63229</c:v>
                </c:pt>
                <c:pt idx="23">
                  <c:v>63473</c:v>
                </c:pt>
                <c:pt idx="24">
                  <c:v>67756</c:v>
                </c:pt>
                <c:pt idx="25">
                  <c:v>71194</c:v>
                </c:pt>
                <c:pt idx="26">
                  <c:v>72869</c:v>
                </c:pt>
                <c:pt idx="27">
                  <c:v>72824</c:v>
                </c:pt>
                <c:pt idx="28">
                  <c:v>74602</c:v>
                </c:pt>
                <c:pt idx="29">
                  <c:v>78093</c:v>
                </c:pt>
                <c:pt idx="30">
                  <c:v>79946</c:v>
                </c:pt>
                <c:pt idx="31">
                  <c:v>82320</c:v>
                </c:pt>
                <c:pt idx="32">
                  <c:v>80977</c:v>
                </c:pt>
                <c:pt idx="33">
                  <c:v>83144</c:v>
                </c:pt>
                <c:pt idx="34">
                  <c:v>85818</c:v>
                </c:pt>
                <c:pt idx="35">
                  <c:v>83930</c:v>
                </c:pt>
                <c:pt idx="36">
                  <c:v>87981</c:v>
                </c:pt>
                <c:pt idx="37">
                  <c:v>89253</c:v>
                </c:pt>
                <c:pt idx="38">
                  <c:v>90304</c:v>
                </c:pt>
                <c:pt idx="39">
                  <c:v>88056</c:v>
                </c:pt>
                <c:pt idx="40">
                  <c:v>92525</c:v>
                </c:pt>
                <c:pt idx="41">
                  <c:v>95203</c:v>
                </c:pt>
                <c:pt idx="42">
                  <c:v>98369</c:v>
                </c:pt>
                <c:pt idx="43">
                  <c:v>99919</c:v>
                </c:pt>
                <c:pt idx="44">
                  <c:v>106766</c:v>
                </c:pt>
                <c:pt idx="45">
                  <c:v>104833</c:v>
                </c:pt>
                <c:pt idx="46">
                  <c:v>110600</c:v>
                </c:pt>
              </c:numCache>
            </c:numRef>
          </c:val>
          <c:smooth val="0"/>
          <c:extLst>
            <c:ext xmlns:c16="http://schemas.microsoft.com/office/drawing/2014/chart" uri="{C3380CC4-5D6E-409C-BE32-E72D297353CC}">
              <c16:uniqueId val="{00000003-2B12-4083-A500-216A32E03412}"/>
            </c:ext>
          </c:extLst>
        </c:ser>
        <c:dLbls>
          <c:showLegendKey val="0"/>
          <c:showVal val="0"/>
          <c:showCatName val="0"/>
          <c:showSerName val="0"/>
          <c:showPercent val="0"/>
          <c:showBubbleSize val="0"/>
        </c:dLbls>
        <c:smooth val="0"/>
        <c:axId val="365294015"/>
        <c:axId val="365290175"/>
        <c:extLst>
          <c:ext xmlns:c15="http://schemas.microsoft.com/office/drawing/2012/chart" uri="{02D57815-91ED-43cb-92C2-25804820EDAC}">
            <c15:filteredLineSeries>
              <c15:ser>
                <c:idx val="0"/>
                <c:order val="0"/>
                <c:tx>
                  <c:strRef>
                    <c:extLst>
                      <c:ext uri="{02D57815-91ED-43cb-92C2-25804820EDAC}">
                        <c15:formulaRef>
                          <c15:sqref>Sheet1!$B$1</c15:sqref>
                        </c15:formulaRef>
                      </c:ext>
                    </c:extLst>
                    <c:strCache>
                      <c:ptCount val="1"/>
                      <c:pt idx="0">
                        <c:v>Total</c:v>
                      </c:pt>
                    </c:strCache>
                  </c:strRef>
                </c:tx>
                <c:spPr>
                  <a:ln w="28575" cap="rnd">
                    <a:solidFill>
                      <a:schemeClr val="accent1"/>
                    </a:solidFill>
                    <a:round/>
                  </a:ln>
                  <a:effectLst/>
                </c:spPr>
                <c:marker>
                  <c:symbol val="none"/>
                </c:marker>
                <c:cat>
                  <c:strRef>
                    <c:extLst>
                      <c:ext uri="{02D57815-91ED-43cb-92C2-25804820EDAC}">
                        <c15:formulaRef>
                          <c15:sqref>Sheet1!$A$2:$A$48</c15:sqref>
                        </c15:formulaRef>
                      </c:ext>
                    </c:extLst>
                    <c:strCache>
                      <c:ptCount val="47"/>
                      <c:pt idx="0">
                        <c:v>1975</c:v>
                      </c:pt>
                      <c:pt idx="1">
                        <c:v>1976</c:v>
                      </c:pt>
                      <c:pt idx="2">
                        <c:v>1977</c:v>
                      </c:pt>
                      <c:pt idx="3">
                        <c:v>1978</c:v>
                      </c:pt>
                      <c:pt idx="4">
                        <c:v>1979</c:v>
                      </c:pt>
                      <c:pt idx="5">
                        <c:v>1980</c:v>
                      </c:pt>
                      <c:pt idx="6">
                        <c:v>1981</c:v>
                      </c:pt>
                      <c:pt idx="7">
                        <c:v>1982</c:v>
                      </c:pt>
                      <c:pt idx="8">
                        <c:v>1983</c:v>
                      </c:pt>
                      <c:pt idx="9">
                        <c:v>1984</c:v>
                      </c:pt>
                      <c:pt idx="10">
                        <c:v>1985</c:v>
                      </c:pt>
                      <c:pt idx="11">
                        <c:v>1986</c:v>
                      </c:pt>
                      <c:pt idx="12">
                        <c:v>1987</c:v>
                      </c:pt>
                      <c:pt idx="13">
                        <c:v>1988</c:v>
                      </c:pt>
                      <c:pt idx="14">
                        <c:v>1989</c:v>
                      </c:pt>
                      <c:pt idx="15">
                        <c:v>1990</c:v>
                      </c:pt>
                      <c:pt idx="16">
                        <c:v>1991</c:v>
                      </c:pt>
                      <c:pt idx="17">
                        <c:v>1992</c:v>
                      </c:pt>
                      <c:pt idx="18">
                        <c:v>1993</c:v>
                      </c:pt>
                      <c:pt idx="19">
                        <c:v>1994</c:v>
                      </c:pt>
                      <c:pt idx="20">
                        <c:v>1995</c:v>
                      </c:pt>
                      <c:pt idx="21">
                        <c:v>1996</c:v>
                      </c:pt>
                      <c:pt idx="22">
                        <c:v>1997</c:v>
                      </c:pt>
                      <c:pt idx="23">
                        <c:v>1998</c:v>
                      </c:pt>
                      <c:pt idx="24">
                        <c:v>1999</c:v>
                      </c:pt>
                      <c:pt idx="25">
                        <c:v>2000</c:v>
                      </c:pt>
                      <c:pt idx="26">
                        <c:v>2001</c:v>
                      </c:pt>
                      <c:pt idx="27">
                        <c:v>2002</c:v>
                      </c:pt>
                      <c:pt idx="28">
                        <c:v>2003</c:v>
                      </c:pt>
                      <c:pt idx="29">
                        <c:v>2004</c:v>
                      </c:pt>
                      <c:pt idx="30">
                        <c:v>2005</c:v>
                      </c:pt>
                      <c:pt idx="31">
                        <c:v>2006</c:v>
                      </c:pt>
                      <c:pt idx="32">
                        <c:v>2007</c:v>
                      </c:pt>
                      <c:pt idx="33">
                        <c:v>2008</c:v>
                      </c:pt>
                      <c:pt idx="34">
                        <c:v>2009</c:v>
                      </c:pt>
                      <c:pt idx="35">
                        <c:v>2010</c:v>
                      </c:pt>
                      <c:pt idx="36">
                        <c:v>2011</c:v>
                      </c:pt>
                      <c:pt idx="37">
                        <c:v>2012</c:v>
                      </c:pt>
                      <c:pt idx="38">
                        <c:v>2013</c:v>
                      </c:pt>
                      <c:pt idx="39">
                        <c:v>2014</c:v>
                      </c:pt>
                      <c:pt idx="40">
                        <c:v>2015</c:v>
                      </c:pt>
                      <c:pt idx="41">
                        <c:v>2016</c:v>
                      </c:pt>
                      <c:pt idx="42">
                        <c:v>2017</c:v>
                      </c:pt>
                      <c:pt idx="43">
                        <c:v>2018</c:v>
                      </c:pt>
                      <c:pt idx="44">
                        <c:v>2019</c:v>
                      </c:pt>
                      <c:pt idx="45">
                        <c:v>2020</c:v>
                      </c:pt>
                      <c:pt idx="46">
                        <c:v>2021</c:v>
                      </c:pt>
                    </c:strCache>
                  </c:strRef>
                </c:cat>
                <c:val>
                  <c:numRef>
                    <c:extLst>
                      <c:ext uri="{02D57815-91ED-43cb-92C2-25804820EDAC}">
                        <c15:formulaRef>
                          <c15:sqref>Sheet1!$B$2:$B$48</c15:sqref>
                        </c15:formulaRef>
                      </c:ext>
                    </c:extLst>
                    <c:numCache>
                      <c:formatCode>#,##0</c:formatCode>
                      <c:ptCount val="47"/>
                      <c:pt idx="0">
                        <c:v>8552</c:v>
                      </c:pt>
                      <c:pt idx="1">
                        <c:v>9180</c:v>
                      </c:pt>
                      <c:pt idx="2">
                        <c:v>9887</c:v>
                      </c:pt>
                      <c:pt idx="3">
                        <c:v>10812</c:v>
                      </c:pt>
                      <c:pt idx="4">
                        <c:v>11795</c:v>
                      </c:pt>
                      <c:pt idx="5">
                        <c:v>12665</c:v>
                      </c:pt>
                      <c:pt idx="6">
                        <c:v>13624</c:v>
                      </c:pt>
                      <c:pt idx="7">
                        <c:v>14351</c:v>
                      </c:pt>
                      <c:pt idx="8">
                        <c:v>15137</c:v>
                      </c:pt>
                      <c:pt idx="9">
                        <c:v>16083</c:v>
                      </c:pt>
                      <c:pt idx="10">
                        <c:v>17181</c:v>
                      </c:pt>
                      <c:pt idx="11">
                        <c:v>18149</c:v>
                      </c:pt>
                      <c:pt idx="12">
                        <c:v>19016</c:v>
                      </c:pt>
                      <c:pt idx="13">
                        <c:v>20060</c:v>
                      </c:pt>
                      <c:pt idx="14">
                        <c:v>21414</c:v>
                      </c:pt>
                      <c:pt idx="15">
                        <c:v>21793</c:v>
                      </c:pt>
                      <c:pt idx="16">
                        <c:v>22332</c:v>
                      </c:pt>
                      <c:pt idx="17">
                        <c:v>63720</c:v>
                      </c:pt>
                      <c:pt idx="18">
                        <c:v>91460</c:v>
                      </c:pt>
                      <c:pt idx="19">
                        <c:v>78010</c:v>
                      </c:pt>
                      <c:pt idx="20">
                        <c:v>47540</c:v>
                      </c:pt>
                      <c:pt idx="21">
                        <c:v>52340</c:v>
                      </c:pt>
                      <c:pt idx="22">
                        <c:v>49810</c:v>
                      </c:pt>
                      <c:pt idx="23">
                        <c:v>55670</c:v>
                      </c:pt>
                      <c:pt idx="24">
                        <c:v>80440</c:v>
                      </c:pt>
                      <c:pt idx="25">
                        <c:v>68850</c:v>
                      </c:pt>
                      <c:pt idx="26">
                        <c:v>52390</c:v>
                      </c:pt>
                      <c:pt idx="27">
                        <c:v>73860</c:v>
                      </c:pt>
                      <c:pt idx="28">
                        <c:v>63970</c:v>
                      </c:pt>
                      <c:pt idx="29">
                        <c:v>39460</c:v>
                      </c:pt>
                      <c:pt idx="30">
                        <c:v>50460</c:v>
                      </c:pt>
                      <c:pt idx="31">
                        <c:v>45680</c:v>
                      </c:pt>
                      <c:pt idx="32">
                        <c:v>64320</c:v>
                      </c:pt>
                      <c:pt idx="33">
                        <c:v>93980</c:v>
                      </c:pt>
                      <c:pt idx="34">
                        <c:v>79770</c:v>
                      </c:pt>
                      <c:pt idx="35">
                        <c:v>48050</c:v>
                      </c:pt>
                      <c:pt idx="36">
                        <c:v>52700</c:v>
                      </c:pt>
                      <c:pt idx="37">
                        <c:v>50260</c:v>
                      </c:pt>
                      <c:pt idx="38">
                        <c:v>55880</c:v>
                      </c:pt>
                      <c:pt idx="39">
                        <c:v>80930</c:v>
                      </c:pt>
                      <c:pt idx="40">
                        <c:v>69240</c:v>
                      </c:pt>
                      <c:pt idx="41">
                        <c:v>52590</c:v>
                      </c:pt>
                      <c:pt idx="42">
                        <c:v>74320</c:v>
                      </c:pt>
                      <c:pt idx="43">
                        <c:v>64340</c:v>
                      </c:pt>
                      <c:pt idx="44">
                        <c:v>52380</c:v>
                      </c:pt>
                      <c:pt idx="45">
                        <c:v>72520</c:v>
                      </c:pt>
                      <c:pt idx="46">
                        <c:v>63050</c:v>
                      </c:pt>
                    </c:numCache>
                  </c:numRef>
                </c:val>
                <c:smooth val="0"/>
                <c:extLst>
                  <c:ext xmlns:c16="http://schemas.microsoft.com/office/drawing/2014/chart" uri="{C3380CC4-5D6E-409C-BE32-E72D297353CC}">
                    <c16:uniqueId val="{00000004-2B12-4083-A500-216A32E03412}"/>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Sheet1!$C$1</c15:sqref>
                        </c15:formulaRef>
                      </c:ext>
                    </c:extLst>
                    <c:strCache>
                      <c:ptCount val="1"/>
                      <c:pt idx="0">
                        <c:v>Not a high school graduate</c:v>
                      </c:pt>
                    </c:strCache>
                  </c:strRef>
                </c:tx>
                <c:spPr>
                  <a:ln w="28575" cap="rnd">
                    <a:solidFill>
                      <a:schemeClr val="accent2"/>
                    </a:solidFill>
                    <a:round/>
                  </a:ln>
                  <a:effectLst/>
                </c:spPr>
                <c:marker>
                  <c:symbol val="none"/>
                </c:marker>
                <c:cat>
                  <c:strRef>
                    <c:extLst xmlns:c15="http://schemas.microsoft.com/office/drawing/2012/chart">
                      <c:ext xmlns:c15="http://schemas.microsoft.com/office/drawing/2012/chart" uri="{02D57815-91ED-43cb-92C2-25804820EDAC}">
                        <c15:formulaRef>
                          <c15:sqref>Sheet1!$A$2:$A$48</c15:sqref>
                        </c15:formulaRef>
                      </c:ext>
                    </c:extLst>
                    <c:strCache>
                      <c:ptCount val="47"/>
                      <c:pt idx="0">
                        <c:v>1975</c:v>
                      </c:pt>
                      <c:pt idx="1">
                        <c:v>1976</c:v>
                      </c:pt>
                      <c:pt idx="2">
                        <c:v>1977</c:v>
                      </c:pt>
                      <c:pt idx="3">
                        <c:v>1978</c:v>
                      </c:pt>
                      <c:pt idx="4">
                        <c:v>1979</c:v>
                      </c:pt>
                      <c:pt idx="5">
                        <c:v>1980</c:v>
                      </c:pt>
                      <c:pt idx="6">
                        <c:v>1981</c:v>
                      </c:pt>
                      <c:pt idx="7">
                        <c:v>1982</c:v>
                      </c:pt>
                      <c:pt idx="8">
                        <c:v>1983</c:v>
                      </c:pt>
                      <c:pt idx="9">
                        <c:v>1984</c:v>
                      </c:pt>
                      <c:pt idx="10">
                        <c:v>1985</c:v>
                      </c:pt>
                      <c:pt idx="11">
                        <c:v>1986</c:v>
                      </c:pt>
                      <c:pt idx="12">
                        <c:v>1987</c:v>
                      </c:pt>
                      <c:pt idx="13">
                        <c:v>1988</c:v>
                      </c:pt>
                      <c:pt idx="14">
                        <c:v>1989</c:v>
                      </c:pt>
                      <c:pt idx="15">
                        <c:v>1990</c:v>
                      </c:pt>
                      <c:pt idx="16">
                        <c:v>1991</c:v>
                      </c:pt>
                      <c:pt idx="17">
                        <c:v>1992</c:v>
                      </c:pt>
                      <c:pt idx="18">
                        <c:v>1993</c:v>
                      </c:pt>
                      <c:pt idx="19">
                        <c:v>1994</c:v>
                      </c:pt>
                      <c:pt idx="20">
                        <c:v>1995</c:v>
                      </c:pt>
                      <c:pt idx="21">
                        <c:v>1996</c:v>
                      </c:pt>
                      <c:pt idx="22">
                        <c:v>1997</c:v>
                      </c:pt>
                      <c:pt idx="23">
                        <c:v>1998</c:v>
                      </c:pt>
                      <c:pt idx="24">
                        <c:v>1999</c:v>
                      </c:pt>
                      <c:pt idx="25">
                        <c:v>2000</c:v>
                      </c:pt>
                      <c:pt idx="26">
                        <c:v>2001</c:v>
                      </c:pt>
                      <c:pt idx="27">
                        <c:v>2002</c:v>
                      </c:pt>
                      <c:pt idx="28">
                        <c:v>2003</c:v>
                      </c:pt>
                      <c:pt idx="29">
                        <c:v>2004</c:v>
                      </c:pt>
                      <c:pt idx="30">
                        <c:v>2005</c:v>
                      </c:pt>
                      <c:pt idx="31">
                        <c:v>2006</c:v>
                      </c:pt>
                      <c:pt idx="32">
                        <c:v>2007</c:v>
                      </c:pt>
                      <c:pt idx="33">
                        <c:v>2008</c:v>
                      </c:pt>
                      <c:pt idx="34">
                        <c:v>2009</c:v>
                      </c:pt>
                      <c:pt idx="35">
                        <c:v>2010</c:v>
                      </c:pt>
                      <c:pt idx="36">
                        <c:v>2011</c:v>
                      </c:pt>
                      <c:pt idx="37">
                        <c:v>2012</c:v>
                      </c:pt>
                      <c:pt idx="38">
                        <c:v>2013</c:v>
                      </c:pt>
                      <c:pt idx="39">
                        <c:v>2014</c:v>
                      </c:pt>
                      <c:pt idx="40">
                        <c:v>2015</c:v>
                      </c:pt>
                      <c:pt idx="41">
                        <c:v>2016</c:v>
                      </c:pt>
                      <c:pt idx="42">
                        <c:v>2017</c:v>
                      </c:pt>
                      <c:pt idx="43">
                        <c:v>2018</c:v>
                      </c:pt>
                      <c:pt idx="44">
                        <c:v>2019</c:v>
                      </c:pt>
                      <c:pt idx="45">
                        <c:v>2020</c:v>
                      </c:pt>
                      <c:pt idx="46">
                        <c:v>2021</c:v>
                      </c:pt>
                    </c:strCache>
                  </c:strRef>
                </c:cat>
                <c:val>
                  <c:numRef>
                    <c:extLst xmlns:c15="http://schemas.microsoft.com/office/drawing/2012/chart">
                      <c:ext xmlns:c15="http://schemas.microsoft.com/office/drawing/2012/chart" uri="{02D57815-91ED-43cb-92C2-25804820EDAC}">
                        <c15:formulaRef>
                          <c15:sqref>Sheet1!$C$2:$C$48</c15:sqref>
                        </c15:formulaRef>
                      </c:ext>
                    </c:extLst>
                    <c:numCache>
                      <c:formatCode>#,##0</c:formatCode>
                      <c:ptCount val="47"/>
                      <c:pt idx="0">
                        <c:v>6198</c:v>
                      </c:pt>
                      <c:pt idx="1">
                        <c:v>6720</c:v>
                      </c:pt>
                      <c:pt idx="2">
                        <c:v>7066</c:v>
                      </c:pt>
                      <c:pt idx="3">
                        <c:v>7759</c:v>
                      </c:pt>
                      <c:pt idx="4">
                        <c:v>8420</c:v>
                      </c:pt>
                      <c:pt idx="5">
                        <c:v>8845</c:v>
                      </c:pt>
                      <c:pt idx="6">
                        <c:v>9357</c:v>
                      </c:pt>
                      <c:pt idx="7">
                        <c:v>9387</c:v>
                      </c:pt>
                      <c:pt idx="8">
                        <c:v>9853</c:v>
                      </c:pt>
                      <c:pt idx="9">
                        <c:v>10384</c:v>
                      </c:pt>
                      <c:pt idx="10">
                        <c:v>10726</c:v>
                      </c:pt>
                      <c:pt idx="11">
                        <c:v>11203</c:v>
                      </c:pt>
                      <c:pt idx="12">
                        <c:v>11824</c:v>
                      </c:pt>
                      <c:pt idx="13">
                        <c:v>11889</c:v>
                      </c:pt>
                      <c:pt idx="14">
                        <c:v>12242</c:v>
                      </c:pt>
                      <c:pt idx="15">
                        <c:v>12582</c:v>
                      </c:pt>
                      <c:pt idx="16">
                        <c:v>12613</c:v>
                      </c:pt>
                      <c:pt idx="17">
                        <c:v>24090</c:v>
                      </c:pt>
                      <c:pt idx="18">
                        <c:v>32940</c:v>
                      </c:pt>
                      <c:pt idx="19">
                        <c:v>28620</c:v>
                      </c:pt>
                      <c:pt idx="20">
                        <c:v>24520</c:v>
                      </c:pt>
                      <c:pt idx="21">
                        <c:v>27320</c:v>
                      </c:pt>
                      <c:pt idx="22">
                        <c:v>26010</c:v>
                      </c:pt>
                      <c:pt idx="23">
                        <c:v>23130</c:v>
                      </c:pt>
                      <c:pt idx="24">
                        <c:v>34280</c:v>
                      </c:pt>
                      <c:pt idx="25">
                        <c:v>30140</c:v>
                      </c:pt>
                      <c:pt idx="26">
                        <c:v>22540</c:v>
                      </c:pt>
                      <c:pt idx="27">
                        <c:v>36750</c:v>
                      </c:pt>
                      <c:pt idx="28">
                        <c:v>31700</c:v>
                      </c:pt>
                      <c:pt idx="29">
                        <c:v>22450</c:v>
                      </c:pt>
                      <c:pt idx="30">
                        <c:v>38300</c:v>
                      </c:pt>
                      <c:pt idx="31">
                        <c:v>32900</c:v>
                      </c:pt>
                      <c:pt idx="32">
                        <c:v>23620</c:v>
                      </c:pt>
                      <c:pt idx="33">
                        <c:v>33490</c:v>
                      </c:pt>
                      <c:pt idx="34">
                        <c:v>28870</c:v>
                      </c:pt>
                      <c:pt idx="35">
                        <c:v>25140</c:v>
                      </c:pt>
                      <c:pt idx="36">
                        <c:v>27670</c:v>
                      </c:pt>
                      <c:pt idx="37">
                        <c:v>26490</c:v>
                      </c:pt>
                      <c:pt idx="38">
                        <c:v>23270</c:v>
                      </c:pt>
                      <c:pt idx="39">
                        <c:v>34530</c:v>
                      </c:pt>
                      <c:pt idx="40">
                        <c:v>30360</c:v>
                      </c:pt>
                      <c:pt idx="41">
                        <c:v>22490</c:v>
                      </c:pt>
                      <c:pt idx="42">
                        <c:v>36980</c:v>
                      </c:pt>
                      <c:pt idx="43">
                        <c:v>31870</c:v>
                      </c:pt>
                      <c:pt idx="44">
                        <c:v>22810</c:v>
                      </c:pt>
                      <c:pt idx="45">
                        <c:v>35940</c:v>
                      </c:pt>
                      <c:pt idx="46">
                        <c:v>31050</c:v>
                      </c:pt>
                    </c:numCache>
                  </c:numRef>
                </c:val>
                <c:smooth val="0"/>
                <c:extLst xmlns:c15="http://schemas.microsoft.com/office/drawing/2012/chart">
                  <c:ext xmlns:c16="http://schemas.microsoft.com/office/drawing/2014/chart" uri="{C3380CC4-5D6E-409C-BE32-E72D297353CC}">
                    <c16:uniqueId val="{00000005-2B12-4083-A500-216A32E03412}"/>
                  </c:ext>
                </c:extLst>
              </c15:ser>
            </c15:filteredLineSeries>
          </c:ext>
        </c:extLst>
      </c:lineChart>
      <c:dateAx>
        <c:axId val="365294015"/>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365290175"/>
        <c:crosses val="autoZero"/>
        <c:auto val="0"/>
        <c:lblOffset val="100"/>
        <c:baseTimeUnit val="days"/>
      </c:dateAx>
      <c:valAx>
        <c:axId val="365290175"/>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65294015"/>
        <c:crosses val="autoZero"/>
        <c:crossBetween val="between"/>
      </c:valAx>
      <c:spPr>
        <a:noFill/>
        <a:ln>
          <a:noFill/>
        </a:ln>
        <a:effectLst/>
      </c:spPr>
    </c:plotArea>
    <c:legend>
      <c:legendPos val="t"/>
      <c:layout>
        <c:manualLayout>
          <c:xMode val="edge"/>
          <c:yMode val="edge"/>
          <c:x val="0.11045705095443929"/>
          <c:y val="0.12030018761726079"/>
          <c:w val="0.41384925894164226"/>
          <c:h val="0.21982518601685114"/>
        </c:manualLayout>
      </c:layout>
      <c:overlay val="1"/>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DA7ACF-7F9B-6471-0166-DD0D63A70D73}"/>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7213834-D1E8-6B88-C3E4-5EEC69E686A1}"/>
              </a:ext>
            </a:extLst>
          </p:cNvPr>
          <p:cNvSpPr>
            <a:spLocks noGrp="1"/>
          </p:cNvSpPr>
          <p:nvPr>
            <p:ph type="dt" sz="quarter" idx="1"/>
          </p:nvPr>
        </p:nvSpPr>
        <p:spPr>
          <a:xfrm>
            <a:off x="3884614" y="1"/>
            <a:ext cx="2971800" cy="458788"/>
          </a:xfrm>
          <a:prstGeom prst="rect">
            <a:avLst/>
          </a:prstGeom>
        </p:spPr>
        <p:txBody>
          <a:bodyPr vert="horz" lIns="91440" tIns="45720" rIns="91440" bIns="45720" rtlCol="0"/>
          <a:lstStyle>
            <a:lvl1pPr algn="r">
              <a:defRPr sz="1200"/>
            </a:lvl1pPr>
          </a:lstStyle>
          <a:p>
            <a:fld id="{43DE2C8F-3409-42C3-BB15-338989B60DBD}" type="datetimeFigureOut">
              <a:rPr lang="en-US" smtClean="0"/>
              <a:t>2/25/2024</a:t>
            </a:fld>
            <a:endParaRPr lang="en-US"/>
          </a:p>
        </p:txBody>
      </p:sp>
      <p:sp>
        <p:nvSpPr>
          <p:cNvPr id="4" name="Footer Placeholder 3">
            <a:extLst>
              <a:ext uri="{FF2B5EF4-FFF2-40B4-BE49-F238E27FC236}">
                <a16:creationId xmlns:a16="http://schemas.microsoft.com/office/drawing/2014/main" id="{EF50080B-4555-300F-0B37-5EDA4EF4A4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253F62E-3D5B-4C3A-92BF-C3E03D206F3D}"/>
              </a:ext>
            </a:extLst>
          </p:cNvPr>
          <p:cNvSpPr>
            <a:spLocks noGrp="1"/>
          </p:cNvSpPr>
          <p:nvPr>
            <p:ph type="sldNum" sz="quarter" idx="3"/>
          </p:nvPr>
        </p:nvSpPr>
        <p:spPr>
          <a:xfrm>
            <a:off x="3884614" y="8685213"/>
            <a:ext cx="2971800" cy="458787"/>
          </a:xfrm>
          <a:prstGeom prst="rect">
            <a:avLst/>
          </a:prstGeom>
        </p:spPr>
        <p:txBody>
          <a:bodyPr vert="horz" lIns="91440" tIns="45720" rIns="91440" bIns="45720" rtlCol="0" anchor="b"/>
          <a:lstStyle>
            <a:lvl1pPr algn="r">
              <a:defRPr sz="1200"/>
            </a:lvl1pPr>
          </a:lstStyle>
          <a:p>
            <a:fld id="{B7EBA75C-80B2-4D4A-A7BB-A3E49ECDC32B}" type="slidenum">
              <a:rPr lang="en-US" smtClean="0"/>
              <a:t>‹#›</a:t>
            </a:fld>
            <a:endParaRPr lang="en-US"/>
          </a:p>
        </p:txBody>
      </p:sp>
    </p:spTree>
    <p:extLst>
      <p:ext uri="{BB962C8B-B14F-4D97-AF65-F5344CB8AC3E}">
        <p14:creationId xmlns:p14="http://schemas.microsoft.com/office/powerpoint/2010/main" val="41967865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4" y="1"/>
            <a:ext cx="2971800" cy="458788"/>
          </a:xfrm>
          <a:prstGeom prst="rect">
            <a:avLst/>
          </a:prstGeom>
        </p:spPr>
        <p:txBody>
          <a:bodyPr vert="horz" lIns="91440" tIns="45720" rIns="91440" bIns="45720" rtlCol="0"/>
          <a:lstStyle>
            <a:lvl1pPr algn="r">
              <a:defRPr sz="1200"/>
            </a:lvl1pPr>
          </a:lstStyle>
          <a:p>
            <a:fld id="{0BD392E1-69AE-4B0B-87AE-5EC996F49C24}" type="datetimeFigureOut">
              <a:rPr lang="en-US" smtClean="0"/>
              <a:t>2/25/2024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4" y="8685213"/>
            <a:ext cx="2971800" cy="458787"/>
          </a:xfrm>
          <a:prstGeom prst="rect">
            <a:avLst/>
          </a:prstGeom>
        </p:spPr>
        <p:txBody>
          <a:bodyPr vert="horz" lIns="91440" tIns="45720" rIns="91440" bIns="45720" rtlCol="0" anchor="b"/>
          <a:lstStyle>
            <a:lvl1pPr algn="r">
              <a:defRPr sz="1200"/>
            </a:lvl1pPr>
          </a:lstStyle>
          <a:p>
            <a:fld id="{94330003-3D57-4A12-8AB7-7DCD66EA9731}" type="slidenum">
              <a:rPr lang="en-US" smtClean="0"/>
              <a:t>‹#›</a:t>
            </a:fld>
            <a:endParaRPr lang="en-US"/>
          </a:p>
        </p:txBody>
      </p:sp>
    </p:spTree>
    <p:extLst>
      <p:ext uri="{BB962C8B-B14F-4D97-AF65-F5344CB8AC3E}">
        <p14:creationId xmlns:p14="http://schemas.microsoft.com/office/powerpoint/2010/main" val="2585689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0</a:t>
            </a:fld>
            <a:endParaRPr lang="en-US"/>
          </a:p>
        </p:txBody>
      </p:sp>
    </p:spTree>
    <p:extLst>
      <p:ext uri="{BB962C8B-B14F-4D97-AF65-F5344CB8AC3E}">
        <p14:creationId xmlns:p14="http://schemas.microsoft.com/office/powerpoint/2010/main" val="1035319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9</a:t>
            </a:fld>
            <a:endParaRPr lang="en-US"/>
          </a:p>
        </p:txBody>
      </p:sp>
    </p:spTree>
    <p:extLst>
      <p:ext uri="{BB962C8B-B14F-4D97-AF65-F5344CB8AC3E}">
        <p14:creationId xmlns:p14="http://schemas.microsoft.com/office/powerpoint/2010/main" val="2952000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CA07F-E9A3-167B-1AC1-2A9784B519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E63CA5-B786-6EB1-1F67-9ED50ABC63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CC8ABC-C651-3475-2E5B-5C5A5C0FBC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AC6230E-9B18-CE42-BF0F-097903AA0B23}"/>
              </a:ext>
            </a:extLst>
          </p:cNvPr>
          <p:cNvSpPr>
            <a:spLocks noGrp="1"/>
          </p:cNvSpPr>
          <p:nvPr>
            <p:ph type="sldNum" sz="quarter" idx="5"/>
          </p:nvPr>
        </p:nvSpPr>
        <p:spPr/>
        <p:txBody>
          <a:bodyPr/>
          <a:lstStyle/>
          <a:p>
            <a:fld id="{94330003-3D57-4A12-8AB7-7DCD66EA9731}" type="slidenum">
              <a:rPr lang="en-US" smtClean="0"/>
              <a:t>10</a:t>
            </a:fld>
            <a:endParaRPr lang="en-US"/>
          </a:p>
        </p:txBody>
      </p:sp>
    </p:spTree>
    <p:extLst>
      <p:ext uri="{BB962C8B-B14F-4D97-AF65-F5344CB8AC3E}">
        <p14:creationId xmlns:p14="http://schemas.microsoft.com/office/powerpoint/2010/main" val="4081838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7134A-31FF-B178-D2FD-8BFE3BEB20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89ADFE-54B1-545A-9024-91BE602EB3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390ABE-57CE-7C1D-08AF-A26932C4A2C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4CCF83-9A74-1068-EF72-5342FB40477B}"/>
              </a:ext>
            </a:extLst>
          </p:cNvPr>
          <p:cNvSpPr>
            <a:spLocks noGrp="1"/>
          </p:cNvSpPr>
          <p:nvPr>
            <p:ph type="sldNum" sz="quarter" idx="5"/>
          </p:nvPr>
        </p:nvSpPr>
        <p:spPr/>
        <p:txBody>
          <a:bodyPr/>
          <a:lstStyle/>
          <a:p>
            <a:fld id="{94330003-3D57-4A12-8AB7-7DCD66EA9731}" type="slidenum">
              <a:rPr lang="en-US" smtClean="0"/>
              <a:t>11</a:t>
            </a:fld>
            <a:endParaRPr lang="en-US"/>
          </a:p>
        </p:txBody>
      </p:sp>
    </p:spTree>
    <p:extLst>
      <p:ext uri="{BB962C8B-B14F-4D97-AF65-F5344CB8AC3E}">
        <p14:creationId xmlns:p14="http://schemas.microsoft.com/office/powerpoint/2010/main" val="2167974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12</a:t>
            </a:fld>
            <a:endParaRPr lang="en-US"/>
          </a:p>
        </p:txBody>
      </p:sp>
    </p:spTree>
    <p:extLst>
      <p:ext uri="{BB962C8B-B14F-4D97-AF65-F5344CB8AC3E}">
        <p14:creationId xmlns:p14="http://schemas.microsoft.com/office/powerpoint/2010/main" val="3243713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13</a:t>
            </a:fld>
            <a:endParaRPr lang="en-US"/>
          </a:p>
        </p:txBody>
      </p:sp>
    </p:spTree>
    <p:extLst>
      <p:ext uri="{BB962C8B-B14F-4D97-AF65-F5344CB8AC3E}">
        <p14:creationId xmlns:p14="http://schemas.microsoft.com/office/powerpoint/2010/main" val="1271141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- 41% in range have </a:t>
            </a:r>
            <a:r>
              <a:rPr lang="en-US" dirty="0" err="1"/>
              <a:t>voc</a:t>
            </a:r>
            <a:r>
              <a:rPr lang="en-US" dirty="0"/>
              <a:t> only; 17% </a:t>
            </a:r>
            <a:r>
              <a:rPr lang="en-US" dirty="0" err="1"/>
              <a:t>coll</a:t>
            </a:r>
            <a:r>
              <a:rPr lang="en-US" dirty="0"/>
              <a:t> grad</a:t>
            </a:r>
          </a:p>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14</a:t>
            </a:fld>
            <a:endParaRPr lang="en-US"/>
          </a:p>
        </p:txBody>
      </p:sp>
    </p:spTree>
    <p:extLst>
      <p:ext uri="{BB962C8B-B14F-4D97-AF65-F5344CB8AC3E}">
        <p14:creationId xmlns:p14="http://schemas.microsoft.com/office/powerpoint/2010/main" val="841538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9BCDA-417D-AEC1-EB16-53A6D86D96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7DC0E5-15CD-18C2-BFB5-ADA9835FC2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84F4C5-B9D7-752D-B467-D4DABDBDD442}"/>
              </a:ext>
            </a:extLst>
          </p:cNvPr>
          <p:cNvSpPr>
            <a:spLocks noGrp="1"/>
          </p:cNvSpPr>
          <p:nvPr>
            <p:ph type="body" idx="1"/>
          </p:nvPr>
        </p:nvSpPr>
        <p:spPr/>
        <p:txBody>
          <a:bodyPr/>
          <a:lstStyle/>
          <a:p>
            <a:r>
              <a:rPr lang="en-US" dirty="0"/>
              <a:t>comparing educational attainment of men born during the mid-1920s, who would have been inducted into the military after finishing high school in the early 1940s and would have returned to civilian life in the late 1940s, to men born in the late 1920s, who would have finished high school at just about the same time.</a:t>
            </a:r>
          </a:p>
        </p:txBody>
      </p:sp>
      <p:sp>
        <p:nvSpPr>
          <p:cNvPr id="4" name="Slide Number Placeholder 3">
            <a:extLst>
              <a:ext uri="{FF2B5EF4-FFF2-40B4-BE49-F238E27FC236}">
                <a16:creationId xmlns:a16="http://schemas.microsoft.com/office/drawing/2014/main" id="{4BD2175E-03D8-6E86-F1BA-765A99CCAF20}"/>
              </a:ext>
            </a:extLst>
          </p:cNvPr>
          <p:cNvSpPr>
            <a:spLocks noGrp="1"/>
          </p:cNvSpPr>
          <p:nvPr>
            <p:ph type="sldNum" sz="quarter" idx="5"/>
          </p:nvPr>
        </p:nvSpPr>
        <p:spPr/>
        <p:txBody>
          <a:bodyPr/>
          <a:lstStyle/>
          <a:p>
            <a:fld id="{94330003-3D57-4A12-8AB7-7DCD66EA9731}" type="slidenum">
              <a:rPr lang="en-US" smtClean="0"/>
              <a:t>15</a:t>
            </a:fld>
            <a:endParaRPr lang="en-US"/>
          </a:p>
        </p:txBody>
      </p:sp>
    </p:spTree>
    <p:extLst>
      <p:ext uri="{BB962C8B-B14F-4D97-AF65-F5344CB8AC3E}">
        <p14:creationId xmlns:p14="http://schemas.microsoft.com/office/powerpoint/2010/main" val="2578286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CB6A32-F0B7-51B2-3AED-D1D1DB97AB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C37215-DD37-1AD0-B27E-0A478DAD01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5760EB-AA87-E307-EF93-E6305B288C07}"/>
              </a:ext>
            </a:extLst>
          </p:cNvPr>
          <p:cNvSpPr>
            <a:spLocks noGrp="1"/>
          </p:cNvSpPr>
          <p:nvPr>
            <p:ph type="body" idx="1"/>
          </p:nvPr>
        </p:nvSpPr>
        <p:spPr/>
        <p:txBody>
          <a:bodyPr/>
          <a:lstStyle/>
          <a:p>
            <a:r>
              <a:rPr lang="en-US" dirty="0"/>
              <a:t>Census:</a:t>
            </a:r>
          </a:p>
          <a:p>
            <a:r>
              <a:rPr lang="en-US" dirty="0"/>
              <a:t>SCHLVOC indicates whether the respondent had ever completed a vocational training program and, if so, the main field of training. Examples of vocational training programs are: special high school programs; apprenticeships; business, nursing, and trade schools; technical institutes; and armed forces schools.</a:t>
            </a:r>
          </a:p>
          <a:p>
            <a:endParaRPr lang="en-US" dirty="0"/>
          </a:p>
          <a:p>
            <a:r>
              <a:rPr lang="en-US" dirty="0"/>
              <a:t>No vocational trainingX2Business, office workX3Nursing, health fieldsX4Trades and craftsX5Engineering, drafting, science technicianX6Agriculture, home economicsX7Other vocational fieldX8Field not reported</a:t>
            </a:r>
          </a:p>
          <a:p>
            <a:endParaRPr lang="en-US" dirty="0"/>
          </a:p>
        </p:txBody>
      </p:sp>
      <p:sp>
        <p:nvSpPr>
          <p:cNvPr id="4" name="Slide Number Placeholder 3">
            <a:extLst>
              <a:ext uri="{FF2B5EF4-FFF2-40B4-BE49-F238E27FC236}">
                <a16:creationId xmlns:a16="http://schemas.microsoft.com/office/drawing/2014/main" id="{FE760F86-3D5F-A92F-6C8F-0807C372916B}"/>
              </a:ext>
            </a:extLst>
          </p:cNvPr>
          <p:cNvSpPr>
            <a:spLocks noGrp="1"/>
          </p:cNvSpPr>
          <p:nvPr>
            <p:ph type="sldNum" sz="quarter" idx="5"/>
          </p:nvPr>
        </p:nvSpPr>
        <p:spPr/>
        <p:txBody>
          <a:bodyPr/>
          <a:lstStyle/>
          <a:p>
            <a:fld id="{94330003-3D57-4A12-8AB7-7DCD66EA9731}" type="slidenum">
              <a:rPr lang="en-US" smtClean="0"/>
              <a:t>16</a:t>
            </a:fld>
            <a:endParaRPr lang="en-US"/>
          </a:p>
        </p:txBody>
      </p:sp>
    </p:spTree>
    <p:extLst>
      <p:ext uri="{BB962C8B-B14F-4D97-AF65-F5344CB8AC3E}">
        <p14:creationId xmlns:p14="http://schemas.microsoft.com/office/powerpoint/2010/main" val="1633228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A3B33-DE3E-967F-5A5D-AA0E2A45D9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CA92C5-16FE-2432-81B8-7C2B39DBD1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6A2173-EED6-8BCD-FB9C-9616182D6F07}"/>
              </a:ext>
            </a:extLst>
          </p:cNvPr>
          <p:cNvSpPr>
            <a:spLocks noGrp="1"/>
          </p:cNvSpPr>
          <p:nvPr>
            <p:ph type="body" idx="1"/>
          </p:nvPr>
        </p:nvSpPr>
        <p:spPr/>
        <p:txBody>
          <a:bodyPr/>
          <a:lstStyle/>
          <a:p>
            <a:r>
              <a:rPr lang="en-US" dirty="0"/>
              <a:t>Census:</a:t>
            </a:r>
          </a:p>
          <a:p>
            <a:r>
              <a:rPr lang="en-US" dirty="0"/>
              <a:t>SCHLVOC indicates whether the respondent had ever completed a vocational training program and, if so, the main field of training. Examples of vocational training programs are: special high school programs; apprenticeships; business, nursing, and trade schools; technical institutes; and armed forces schools.</a:t>
            </a:r>
          </a:p>
          <a:p>
            <a:endParaRPr lang="en-US" dirty="0"/>
          </a:p>
          <a:p>
            <a:r>
              <a:rPr lang="en-US" dirty="0"/>
              <a:t>No vocational trainingX2Business, office workX3Nursing, health fieldsX4Trades and craftsX5Engineering, drafting, science technicianX6Agriculture, home economicsX7Other vocational fieldX8Field not reported</a:t>
            </a:r>
          </a:p>
          <a:p>
            <a:endParaRPr lang="en-US" dirty="0"/>
          </a:p>
        </p:txBody>
      </p:sp>
      <p:sp>
        <p:nvSpPr>
          <p:cNvPr id="4" name="Slide Number Placeholder 3">
            <a:extLst>
              <a:ext uri="{FF2B5EF4-FFF2-40B4-BE49-F238E27FC236}">
                <a16:creationId xmlns:a16="http://schemas.microsoft.com/office/drawing/2014/main" id="{8E1BD202-17BD-E783-D694-2652D83166BC}"/>
              </a:ext>
            </a:extLst>
          </p:cNvPr>
          <p:cNvSpPr>
            <a:spLocks noGrp="1"/>
          </p:cNvSpPr>
          <p:nvPr>
            <p:ph type="sldNum" sz="quarter" idx="5"/>
          </p:nvPr>
        </p:nvSpPr>
        <p:spPr/>
        <p:txBody>
          <a:bodyPr/>
          <a:lstStyle/>
          <a:p>
            <a:fld id="{94330003-3D57-4A12-8AB7-7DCD66EA9731}" type="slidenum">
              <a:rPr lang="en-US" smtClean="0"/>
              <a:t>17</a:t>
            </a:fld>
            <a:endParaRPr lang="en-US"/>
          </a:p>
        </p:txBody>
      </p:sp>
    </p:spTree>
    <p:extLst>
      <p:ext uri="{BB962C8B-B14F-4D97-AF65-F5344CB8AC3E}">
        <p14:creationId xmlns:p14="http://schemas.microsoft.com/office/powerpoint/2010/main" val="2443166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65991-3EE5-D19A-C306-B8E6078642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E75EFF-CF30-1167-E61F-E205D62C8D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F2DDD5-DDE2-A42A-AB86-6B71AACC8C53}"/>
              </a:ext>
            </a:extLst>
          </p:cNvPr>
          <p:cNvSpPr>
            <a:spLocks noGrp="1"/>
          </p:cNvSpPr>
          <p:nvPr>
            <p:ph type="body" idx="1"/>
          </p:nvPr>
        </p:nvSpPr>
        <p:spPr/>
        <p:txBody>
          <a:bodyPr/>
          <a:lstStyle/>
          <a:p>
            <a:r>
              <a:rPr lang="en-US" dirty="0"/>
              <a:t>Census:</a:t>
            </a:r>
          </a:p>
          <a:p>
            <a:r>
              <a:rPr lang="en-US" dirty="0"/>
              <a:t>SCHLVOC indicates whether the respondent had ever completed a vocational training program and, if so, the main field of training. Examples of vocational training programs are: special high school programs; apprenticeships; business, nursing, and trade schools; technical institutes; and armed forces schools.</a:t>
            </a:r>
          </a:p>
          <a:p>
            <a:endParaRPr lang="en-US" dirty="0"/>
          </a:p>
          <a:p>
            <a:r>
              <a:rPr lang="en-US" dirty="0"/>
              <a:t>No vocational trainingX2Business, office workX3Nursing, health fieldsX4Trades and craftsX5Engineering, drafting, science technicianX6Agriculture, home economicsX7Other vocational fieldX8Field not reported</a:t>
            </a:r>
          </a:p>
          <a:p>
            <a:endParaRPr lang="en-US" dirty="0"/>
          </a:p>
        </p:txBody>
      </p:sp>
      <p:sp>
        <p:nvSpPr>
          <p:cNvPr id="4" name="Slide Number Placeholder 3">
            <a:extLst>
              <a:ext uri="{FF2B5EF4-FFF2-40B4-BE49-F238E27FC236}">
                <a16:creationId xmlns:a16="http://schemas.microsoft.com/office/drawing/2014/main" id="{E2DA6E56-BFA0-622F-ACAB-B7C44049FF3C}"/>
              </a:ext>
            </a:extLst>
          </p:cNvPr>
          <p:cNvSpPr>
            <a:spLocks noGrp="1"/>
          </p:cNvSpPr>
          <p:nvPr>
            <p:ph type="sldNum" sz="quarter" idx="5"/>
          </p:nvPr>
        </p:nvSpPr>
        <p:spPr/>
        <p:txBody>
          <a:bodyPr/>
          <a:lstStyle/>
          <a:p>
            <a:fld id="{94330003-3D57-4A12-8AB7-7DCD66EA9731}" type="slidenum">
              <a:rPr lang="en-US" smtClean="0"/>
              <a:t>18</a:t>
            </a:fld>
            <a:endParaRPr lang="en-US"/>
          </a:p>
        </p:txBody>
      </p:sp>
    </p:spTree>
    <p:extLst>
      <p:ext uri="{BB962C8B-B14F-4D97-AF65-F5344CB8AC3E}">
        <p14:creationId xmlns:p14="http://schemas.microsoft.com/office/powerpoint/2010/main" val="2156858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a:t>
            </a:fld>
            <a:endParaRPr lang="en-US"/>
          </a:p>
        </p:txBody>
      </p:sp>
    </p:spTree>
    <p:extLst>
      <p:ext uri="{BB962C8B-B14F-4D97-AF65-F5344CB8AC3E}">
        <p14:creationId xmlns:p14="http://schemas.microsoft.com/office/powerpoint/2010/main" val="1360822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 enters WWI 4 months after Smith-Hughes passed</a:t>
            </a:r>
          </a:p>
          <a:p>
            <a:pPr marL="171450" indent="-171450">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Cap home economics at (20% of Section 3 funds</a:t>
            </a:r>
          </a:p>
          <a:p>
            <a:pPr marL="171450" indent="-171450">
              <a:buFontTx/>
              <a:buChar char="-"/>
            </a:pPr>
            <a:r>
              <a:rPr lang="en-US" dirty="0"/>
              <a:t>All 48 states submitted plans by end of (19(17</a:t>
            </a:r>
          </a:p>
          <a:p>
            <a:r>
              <a:rPr lang="en-US" dirty="0"/>
              <a:t>“In this whole country there are fewer trade schools than are to be found in the little German kingdom of Bavaria, with a population not much greater  than that of New York City.” - From the Report of the Commission on National Aid to Vocational Education, June (1 (19(14</a:t>
            </a:r>
          </a:p>
          <a:p>
            <a:r>
              <a:rPr lang="en-US" dirty="0"/>
              <a:t>- Coalition of lobbies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19</a:t>
            </a:fld>
            <a:endParaRPr lang="en-US"/>
          </a:p>
        </p:txBody>
      </p:sp>
    </p:spTree>
    <p:extLst>
      <p:ext uri="{BB962C8B-B14F-4D97-AF65-F5344CB8AC3E}">
        <p14:creationId xmlns:p14="http://schemas.microsoft.com/office/powerpoint/2010/main" val="3119001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 enters WWI 4 months after Smith-Hughes passed</a:t>
            </a:r>
          </a:p>
          <a:p>
            <a:pPr marL="171450" indent="-171450">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Cap home economics at 20% of Section 3 funds</a:t>
            </a:r>
          </a:p>
          <a:p>
            <a:pPr marL="171450" indent="-171450">
              <a:buFontTx/>
              <a:buChar char="-"/>
            </a:pPr>
            <a:r>
              <a:rPr lang="en-US" dirty="0"/>
              <a:t>“Only national board of education responsible for any part of primary or secondary education in the United States”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Prepare plans, showing the kinds of vocational education for which funds shall be used; the kinds of schools and equipment; courses of study; methods of instruction; qualifications of teachers; plans for the training of teachers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20</a:t>
            </a:fld>
            <a:endParaRPr lang="en-US"/>
          </a:p>
        </p:txBody>
      </p:sp>
    </p:spTree>
    <p:extLst>
      <p:ext uri="{BB962C8B-B14F-4D97-AF65-F5344CB8AC3E}">
        <p14:creationId xmlns:p14="http://schemas.microsoft.com/office/powerpoint/2010/main" val="2911604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1929 George-Reed &amp; 1934 George-</a:t>
            </a:r>
            <a:r>
              <a:rPr lang="en-US" dirty="0" err="1"/>
              <a:t>Ellzey</a:t>
            </a:r>
            <a:r>
              <a:rPr lang="en-US" dirty="0"/>
              <a:t> Acts -Increase of $1 million annually until 1934; then $3 million for three years</a:t>
            </a:r>
          </a:p>
          <a:p>
            <a:endParaRPr lang="en-US" dirty="0"/>
          </a:p>
          <a:p>
            <a:r>
              <a:rPr lang="en-US" dirty="0"/>
              <a:t>1946 George-Barden Act- Increased to $29 million</a:t>
            </a:r>
          </a:p>
          <a:p>
            <a:endParaRPr lang="en-US" dirty="0"/>
          </a:p>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21</a:t>
            </a:fld>
            <a:endParaRPr lang="en-US"/>
          </a:p>
        </p:txBody>
      </p:sp>
    </p:spTree>
    <p:extLst>
      <p:ext uri="{BB962C8B-B14F-4D97-AF65-F5344CB8AC3E}">
        <p14:creationId xmlns:p14="http://schemas.microsoft.com/office/powerpoint/2010/main" val="200946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22</a:t>
            </a:fld>
            <a:endParaRPr lang="en-US"/>
          </a:p>
        </p:txBody>
      </p:sp>
    </p:spTree>
    <p:extLst>
      <p:ext uri="{BB962C8B-B14F-4D97-AF65-F5344CB8AC3E}">
        <p14:creationId xmlns:p14="http://schemas.microsoft.com/office/powerpoint/2010/main" val="667957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23</a:t>
            </a:fld>
            <a:endParaRPr lang="en-US"/>
          </a:p>
        </p:txBody>
      </p:sp>
    </p:spTree>
    <p:extLst>
      <p:ext uri="{BB962C8B-B14F-4D97-AF65-F5344CB8AC3E}">
        <p14:creationId xmlns:p14="http://schemas.microsoft.com/office/powerpoint/2010/main" val="35489547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24</a:t>
            </a:fld>
            <a:endParaRPr lang="en-US"/>
          </a:p>
        </p:txBody>
      </p:sp>
    </p:spTree>
    <p:extLst>
      <p:ext uri="{BB962C8B-B14F-4D97-AF65-F5344CB8AC3E}">
        <p14:creationId xmlns:p14="http://schemas.microsoft.com/office/powerpoint/2010/main" val="21861605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68F58-1F63-F413-B1D5-6B0D63349A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22FF47-C175-1C97-5923-EF50E1C0B1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71F9FF-40F2-BAE8-47C6-69F7BC209FF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1D27E7-A5E2-596B-BAE7-59A0C0B7E4CC}"/>
              </a:ext>
            </a:extLst>
          </p:cNvPr>
          <p:cNvSpPr>
            <a:spLocks noGrp="1"/>
          </p:cNvSpPr>
          <p:nvPr>
            <p:ph type="sldNum" sz="quarter" idx="5"/>
          </p:nvPr>
        </p:nvSpPr>
        <p:spPr/>
        <p:txBody>
          <a:bodyPr/>
          <a:lstStyle/>
          <a:p>
            <a:fld id="{94330003-3D57-4A12-8AB7-7DCD66EA9731}" type="slidenum">
              <a:rPr lang="en-US" smtClean="0"/>
              <a:t>25</a:t>
            </a:fld>
            <a:endParaRPr lang="en-US"/>
          </a:p>
        </p:txBody>
      </p:sp>
    </p:spTree>
    <p:extLst>
      <p:ext uri="{BB962C8B-B14F-4D97-AF65-F5344CB8AC3E}">
        <p14:creationId xmlns:p14="http://schemas.microsoft.com/office/powerpoint/2010/main" val="6082932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26</a:t>
            </a:fld>
            <a:endParaRPr lang="en-US"/>
          </a:p>
        </p:txBody>
      </p:sp>
    </p:spTree>
    <p:extLst>
      <p:ext uri="{BB962C8B-B14F-4D97-AF65-F5344CB8AC3E}">
        <p14:creationId xmlns:p14="http://schemas.microsoft.com/office/powerpoint/2010/main" val="31387542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0" i="0" u="none" strike="noStrike" baseline="0" dirty="0">
              <a:solidFill>
                <a:srgbClr val="FFFFFF"/>
              </a:solidFill>
              <a:latin typeface="DejaVuSans"/>
            </a:endParaRPr>
          </a:p>
          <a:p>
            <a:pPr marL="0" indent="0">
              <a:buNone/>
            </a:pPr>
            <a:r>
              <a:rPr lang="en-US" sz="1100" dirty="0">
                <a:solidFill>
                  <a:schemeClr val="tx1"/>
                </a:solidFill>
              </a:rPr>
              <a:t>1862 Morrill Land Grant Act -Federally land gifts to States to open colleges for agriculture and mechanical arts;1890: expanded access for Black students</a:t>
            </a:r>
          </a:p>
          <a:p>
            <a:pPr marL="0" indent="0">
              <a:buFontTx/>
              <a:buNone/>
            </a:pPr>
            <a:endParaRPr lang="en-US" dirty="0"/>
          </a:p>
          <a:p>
            <a:pPr marL="0" indent="0">
              <a:buFontTx/>
              <a:buNone/>
            </a:pPr>
            <a:r>
              <a:rPr lang="en-US" dirty="0"/>
              <a:t>Distributive: These jobs included any positions involving the sale of a product or of a service. Some examples of these occupations are store managers, purchasing agents, and salespeople, among others</a:t>
            </a:r>
          </a:p>
          <a:p>
            <a:pPr marL="171450" indent="-171450">
              <a:buFontTx/>
              <a:buChar char="-"/>
            </a:pPr>
            <a:endParaRPr lang="en-US" dirty="0"/>
          </a:p>
          <a:p>
            <a:pPr algn="l"/>
            <a:r>
              <a:rPr lang="en-US" sz="1200" b="0" i="0" u="none" strike="noStrike" baseline="0" dirty="0">
                <a:solidFill>
                  <a:srgbClr val="FFFFFF"/>
                </a:solidFill>
                <a:latin typeface="DejaVuSans"/>
              </a:rPr>
              <a:t>The Health Amendments Act of 1956 , Title III of which amended the Vocational Education Act of 1946 by adding Title II to extend and improve training in practical nurse and other health occupations , and authorized a sum not to exceed $ 5,000,000 annually until June 30 , 1961. This Act provided earmarked funds for training in practical nursing and other health occupations to extend the program that had been started with trade and industrial funds . (P.L. 911 , 84th Cong . , 2d </a:t>
            </a:r>
            <a:r>
              <a:rPr lang="en-US" sz="1200" b="0" i="0" u="none" strike="noStrike" baseline="0" dirty="0" err="1">
                <a:solidFill>
                  <a:srgbClr val="FFFFFF"/>
                </a:solidFill>
                <a:latin typeface="DejaVuSans"/>
              </a:rPr>
              <a:t>Sess</a:t>
            </a:r>
            <a:r>
              <a:rPr lang="en-US" sz="1200" b="0" i="0" u="none" strike="noStrike" baseline="0" dirty="0">
                <a:solidFill>
                  <a:srgbClr val="FFFFFF"/>
                </a:solidFill>
                <a:latin typeface="DejaVuSans"/>
              </a:rPr>
              <a:t> . ) 70 Stat . 923 , 20 U.S.C. aa -</a:t>
            </a:r>
            <a:r>
              <a:rPr lang="en-US" sz="1200" b="0" i="0" u="none" strike="noStrike" baseline="0" dirty="0" err="1">
                <a:solidFill>
                  <a:srgbClr val="FFFFFF"/>
                </a:solidFill>
                <a:latin typeface="DejaVuSans"/>
              </a:rPr>
              <a:t>jj</a:t>
            </a:r>
            <a:r>
              <a:rPr lang="en-US" sz="1200" b="0" i="0" u="none" strike="noStrike" baseline="0" dirty="0">
                <a:solidFill>
                  <a:srgbClr val="FFFFFF"/>
                </a:solidFill>
                <a:latin typeface="DejaVuSans"/>
              </a:rPr>
              <a:t> . Authorization extended to June 30 , 1965 ( P.L. 87-22 , 87th Cong . )</a:t>
            </a:r>
            <a:endParaRPr lang="en-US" dirty="0"/>
          </a:p>
          <a:p>
            <a:pPr algn="l"/>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27</a:t>
            </a:fld>
            <a:endParaRPr lang="en-US"/>
          </a:p>
        </p:txBody>
      </p:sp>
    </p:spTree>
    <p:extLst>
      <p:ext uri="{BB962C8B-B14F-4D97-AF65-F5344CB8AC3E}">
        <p14:creationId xmlns:p14="http://schemas.microsoft.com/office/powerpoint/2010/main" val="4042505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28</a:t>
            </a:fld>
            <a:endParaRPr lang="en-US"/>
          </a:p>
        </p:txBody>
      </p:sp>
    </p:spTree>
    <p:extLst>
      <p:ext uri="{BB962C8B-B14F-4D97-AF65-F5344CB8AC3E}">
        <p14:creationId xmlns:p14="http://schemas.microsoft.com/office/powerpoint/2010/main" val="588531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7069F-CEC2-0E62-EB2C-8D092F46FF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F9504A-244E-0F86-8EAB-55FDE0609C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72BB47-510F-F1AE-14B0-C9108A26EB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685A37-DD2C-D2ED-54B4-9A76FEE7FB0D}"/>
              </a:ext>
            </a:extLst>
          </p:cNvPr>
          <p:cNvSpPr>
            <a:spLocks noGrp="1"/>
          </p:cNvSpPr>
          <p:nvPr>
            <p:ph type="sldNum" sz="quarter" idx="5"/>
          </p:nvPr>
        </p:nvSpPr>
        <p:spPr/>
        <p:txBody>
          <a:bodyPr/>
          <a:lstStyle/>
          <a:p>
            <a:fld id="{94330003-3D57-4A12-8AB7-7DCD66EA9731}" type="slidenum">
              <a:rPr lang="en-US" smtClean="0"/>
              <a:t>2</a:t>
            </a:fld>
            <a:endParaRPr lang="en-US"/>
          </a:p>
        </p:txBody>
      </p:sp>
    </p:spTree>
    <p:extLst>
      <p:ext uri="{BB962C8B-B14F-4D97-AF65-F5344CB8AC3E}">
        <p14:creationId xmlns:p14="http://schemas.microsoft.com/office/powerpoint/2010/main" val="19259127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29</a:t>
            </a:fld>
            <a:endParaRPr lang="en-US"/>
          </a:p>
        </p:txBody>
      </p:sp>
    </p:spTree>
    <p:extLst>
      <p:ext uri="{BB962C8B-B14F-4D97-AF65-F5344CB8AC3E}">
        <p14:creationId xmlns:p14="http://schemas.microsoft.com/office/powerpoint/2010/main" val="9610469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30</a:t>
            </a:fld>
            <a:endParaRPr lang="en-US"/>
          </a:p>
        </p:txBody>
      </p:sp>
    </p:spTree>
    <p:extLst>
      <p:ext uri="{BB962C8B-B14F-4D97-AF65-F5344CB8AC3E}">
        <p14:creationId xmlns:p14="http://schemas.microsoft.com/office/powerpoint/2010/main" val="9752039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330003-3D57-4A12-8AB7-7DCD66EA9731}" type="slidenum">
              <a:rPr lang="en-US" smtClean="0"/>
              <a:t>31</a:t>
            </a:fld>
            <a:endParaRPr lang="en-US"/>
          </a:p>
        </p:txBody>
      </p:sp>
    </p:spTree>
    <p:extLst>
      <p:ext uri="{BB962C8B-B14F-4D97-AF65-F5344CB8AC3E}">
        <p14:creationId xmlns:p14="http://schemas.microsoft.com/office/powerpoint/2010/main" val="37738102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Census:</a:t>
            </a:r>
          </a:p>
          <a:p>
            <a:r>
              <a:rPr lang="en-US" dirty="0"/>
              <a:t>SCHLVOC indicates whether the respondent had ever completed a vocational training program and, if so, the main field of training. Examples of vocational training programs are: special high school programs; apprenticeships; business, nursing, and trade schools; technical institutes; and armed forces schools.</a:t>
            </a:r>
          </a:p>
          <a:p>
            <a:endParaRPr lang="en-US" dirty="0"/>
          </a:p>
          <a:p>
            <a:r>
              <a:rPr lang="en-US" dirty="0"/>
              <a:t>No vocational trainingX2Business, office workX3Nursing, health fieldsX4Trades and craftsX5Engineering, drafting, science technicianX6Agriculture, home economicsX7Other vocational fieldX8Field not reported</a:t>
            </a:r>
          </a:p>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32</a:t>
            </a:fld>
            <a:endParaRPr lang="en-US"/>
          </a:p>
        </p:txBody>
      </p:sp>
    </p:spTree>
    <p:extLst>
      <p:ext uri="{BB962C8B-B14F-4D97-AF65-F5344CB8AC3E}">
        <p14:creationId xmlns:p14="http://schemas.microsoft.com/office/powerpoint/2010/main" val="2882995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330003-3D57-4A12-8AB7-7DCD66EA9731}" type="slidenum">
              <a:rPr lang="en-US" smtClean="0"/>
              <a:t>34</a:t>
            </a:fld>
            <a:endParaRPr lang="en-US"/>
          </a:p>
        </p:txBody>
      </p:sp>
    </p:spTree>
    <p:extLst>
      <p:ext uri="{BB962C8B-B14F-4D97-AF65-F5344CB8AC3E}">
        <p14:creationId xmlns:p14="http://schemas.microsoft.com/office/powerpoint/2010/main" val="19910694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36</a:t>
            </a:fld>
            <a:endParaRPr lang="en-US"/>
          </a:p>
        </p:txBody>
      </p:sp>
    </p:spTree>
    <p:extLst>
      <p:ext uri="{BB962C8B-B14F-4D97-AF65-F5344CB8AC3E}">
        <p14:creationId xmlns:p14="http://schemas.microsoft.com/office/powerpoint/2010/main" val="30106328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330003-3D57-4A12-8AB7-7DCD66EA9731}" type="slidenum">
              <a:rPr lang="en-US" smtClean="0"/>
              <a:t>37</a:t>
            </a:fld>
            <a:endParaRPr lang="en-US"/>
          </a:p>
        </p:txBody>
      </p:sp>
    </p:spTree>
    <p:extLst>
      <p:ext uri="{BB962C8B-B14F-4D97-AF65-F5344CB8AC3E}">
        <p14:creationId xmlns:p14="http://schemas.microsoft.com/office/powerpoint/2010/main" val="40477771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Goldin: virtue of early public education was localized funding, property taxes, can’t leave</a:t>
            </a:r>
          </a:p>
          <a:p>
            <a:pPr marL="171450" indent="-171450">
              <a:buFontTx/>
              <a:buChar char="-"/>
            </a:pPr>
            <a:r>
              <a:rPr lang="en-US" dirty="0"/>
              <a:t>First, natural experiments based on educational system reforms reveal that replacing vocational education by general training does not cause an improvement in labor market outcomes. Observable differences in labor market outcomes between students of vocational </a:t>
            </a:r>
            <a:r>
              <a:rPr lang="en-US" dirty="0" err="1"/>
              <a:t>programmes</a:t>
            </a:r>
            <a:r>
              <a:rPr lang="en-US" dirty="0"/>
              <a:t> and general education are, therefore, attributable to selection effects. </a:t>
            </a:r>
          </a:p>
          <a:p>
            <a:pPr marL="171450" indent="-171450">
              <a:buFontTx/>
              <a:buChar char="-"/>
            </a:pPr>
            <a:r>
              <a:rPr lang="en-US" dirty="0"/>
              <a:t>Second, several studies show a trade-off between early gains and later disadvantages for students of vocational </a:t>
            </a:r>
            <a:r>
              <a:rPr lang="en-US" dirty="0" err="1"/>
              <a:t>programmes</a:t>
            </a:r>
            <a:r>
              <a:rPr lang="en-US" dirty="0"/>
              <a:t> relative to students of general education over the life cycle. However, whether the trade-off leads to a net disadvantage for students of vocational education depends on the country and the </a:t>
            </a:r>
            <a:r>
              <a:rPr lang="en-US" dirty="0" err="1"/>
              <a:t>programmes</a:t>
            </a:r>
            <a:r>
              <a:rPr lang="en-US" dirty="0"/>
              <a:t> and is also a question of interpretation, as the disadvantages later in life may be driven by factors other than the form of education chosen initially.</a:t>
            </a:r>
          </a:p>
          <a:p>
            <a:pPr marL="171450" indent="-171450">
              <a:buFontTx/>
              <a:buChar char="-"/>
            </a:pPr>
            <a:r>
              <a:rPr lang="en-US" dirty="0"/>
              <a:t>Third, most empirical analyses show considerable heterogeneity of outcomes between women and men and between different occupations and different levels of skill requirements of vocational </a:t>
            </a:r>
            <a:r>
              <a:rPr lang="en-US" dirty="0" err="1"/>
              <a:t>programmes</a:t>
            </a:r>
            <a:r>
              <a:rPr lang="en-US" dirty="0"/>
              <a:t> or apprenticeships. </a:t>
            </a:r>
          </a:p>
          <a:p>
            <a:pPr marL="171450" indent="-171450">
              <a:buFontTx/>
              <a:buChar char="-"/>
            </a:pPr>
            <a:r>
              <a:rPr lang="en-US" dirty="0"/>
              <a:t>Last extremely time- and country specific; therefore, the external validity of findings in one context to another country or time is rather limited</a:t>
            </a:r>
          </a:p>
        </p:txBody>
      </p:sp>
      <p:sp>
        <p:nvSpPr>
          <p:cNvPr id="4" name="Slide Number Placeholder 3"/>
          <p:cNvSpPr>
            <a:spLocks noGrp="1"/>
          </p:cNvSpPr>
          <p:nvPr>
            <p:ph type="sldNum" sz="quarter" idx="5"/>
          </p:nvPr>
        </p:nvSpPr>
        <p:spPr/>
        <p:txBody>
          <a:bodyPr/>
          <a:lstStyle/>
          <a:p>
            <a:fld id="{94330003-3D57-4A12-8AB7-7DCD66EA9731}" type="slidenum">
              <a:rPr lang="en-US" smtClean="0"/>
              <a:t>38</a:t>
            </a:fld>
            <a:endParaRPr lang="en-US"/>
          </a:p>
        </p:txBody>
      </p:sp>
    </p:spTree>
    <p:extLst>
      <p:ext uri="{BB962C8B-B14F-4D97-AF65-F5344CB8AC3E}">
        <p14:creationId xmlns:p14="http://schemas.microsoft.com/office/powerpoint/2010/main" val="428277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58164-26E8-676F-146C-1E90556D8C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CC726A-F790-F597-F84E-9853795F96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B4A66D-1FBB-115E-D7CD-3ABE6887C63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D2ACAAD-28CD-4CCC-2A2C-9F8E01C9F1B4}"/>
              </a:ext>
            </a:extLst>
          </p:cNvPr>
          <p:cNvSpPr>
            <a:spLocks noGrp="1"/>
          </p:cNvSpPr>
          <p:nvPr>
            <p:ph type="sldNum" sz="quarter" idx="5"/>
          </p:nvPr>
        </p:nvSpPr>
        <p:spPr/>
        <p:txBody>
          <a:bodyPr/>
          <a:lstStyle/>
          <a:p>
            <a:fld id="{94330003-3D57-4A12-8AB7-7DCD66EA9731}" type="slidenum">
              <a:rPr lang="en-US" smtClean="0"/>
              <a:t>3</a:t>
            </a:fld>
            <a:endParaRPr lang="en-US"/>
          </a:p>
        </p:txBody>
      </p:sp>
    </p:spTree>
    <p:extLst>
      <p:ext uri="{BB962C8B-B14F-4D97-AF65-F5344CB8AC3E}">
        <p14:creationId xmlns:p14="http://schemas.microsoft.com/office/powerpoint/2010/main" val="496734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2F432-CF34-9999-21FC-932257487F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00156B-B409-066F-DFE0-27F4D16F84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164478-62D6-2ACB-A78D-C2D6B8AB6908}"/>
              </a:ext>
            </a:extLst>
          </p:cNvPr>
          <p:cNvSpPr>
            <a:spLocks noGrp="1"/>
          </p:cNvSpPr>
          <p:nvPr>
            <p:ph type="body" idx="1"/>
          </p:nvPr>
        </p:nvSpPr>
        <p:spPr/>
        <p:txBody>
          <a:bodyPr/>
          <a:lstStyle/>
          <a:p>
            <a:pPr marL="0" indent="0">
              <a:buFontTx/>
              <a:buNone/>
            </a:pPr>
            <a:endParaRPr lang="en-US" dirty="0"/>
          </a:p>
        </p:txBody>
      </p:sp>
      <p:sp>
        <p:nvSpPr>
          <p:cNvPr id="4" name="Slide Number Placeholder 3">
            <a:extLst>
              <a:ext uri="{FF2B5EF4-FFF2-40B4-BE49-F238E27FC236}">
                <a16:creationId xmlns:a16="http://schemas.microsoft.com/office/drawing/2014/main" id="{6F221A19-F079-5E48-2064-68AD959746EC}"/>
              </a:ext>
            </a:extLst>
          </p:cNvPr>
          <p:cNvSpPr>
            <a:spLocks noGrp="1"/>
          </p:cNvSpPr>
          <p:nvPr>
            <p:ph type="sldNum" sz="quarter" idx="5"/>
          </p:nvPr>
        </p:nvSpPr>
        <p:spPr/>
        <p:txBody>
          <a:bodyPr/>
          <a:lstStyle/>
          <a:p>
            <a:fld id="{94330003-3D57-4A12-8AB7-7DCD66EA9731}" type="slidenum">
              <a:rPr lang="en-US" smtClean="0"/>
              <a:t>4</a:t>
            </a:fld>
            <a:endParaRPr lang="en-US"/>
          </a:p>
        </p:txBody>
      </p:sp>
    </p:spTree>
    <p:extLst>
      <p:ext uri="{BB962C8B-B14F-4D97-AF65-F5344CB8AC3E}">
        <p14:creationId xmlns:p14="http://schemas.microsoft.com/office/powerpoint/2010/main" val="3796324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0E176-75F3-13AB-246D-88D37E20BC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F4B9BC-5F14-0885-D76B-5CFE63A515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92BA0D-2612-3F88-5A4E-3957951F51A2}"/>
              </a:ext>
            </a:extLst>
          </p:cNvPr>
          <p:cNvSpPr>
            <a:spLocks noGrp="1"/>
          </p:cNvSpPr>
          <p:nvPr>
            <p:ph type="body" idx="1"/>
          </p:nvPr>
        </p:nvSpPr>
        <p:spPr/>
        <p:txBody>
          <a:bodyPr/>
          <a:lstStyle/>
          <a:p>
            <a:pPr marL="0" indent="0">
              <a:buFontTx/>
              <a:buNone/>
            </a:pPr>
            <a:endParaRPr lang="en-US" dirty="0"/>
          </a:p>
        </p:txBody>
      </p:sp>
      <p:sp>
        <p:nvSpPr>
          <p:cNvPr id="4" name="Slide Number Placeholder 3">
            <a:extLst>
              <a:ext uri="{FF2B5EF4-FFF2-40B4-BE49-F238E27FC236}">
                <a16:creationId xmlns:a16="http://schemas.microsoft.com/office/drawing/2014/main" id="{C732C7F2-D9F5-EC3D-52EA-A6A0F19634D2}"/>
              </a:ext>
            </a:extLst>
          </p:cNvPr>
          <p:cNvSpPr>
            <a:spLocks noGrp="1"/>
          </p:cNvSpPr>
          <p:nvPr>
            <p:ph type="sldNum" sz="quarter" idx="5"/>
          </p:nvPr>
        </p:nvSpPr>
        <p:spPr/>
        <p:txBody>
          <a:bodyPr/>
          <a:lstStyle/>
          <a:p>
            <a:fld id="{94330003-3D57-4A12-8AB7-7DCD66EA9731}" type="slidenum">
              <a:rPr lang="en-US" smtClean="0"/>
              <a:t>5</a:t>
            </a:fld>
            <a:endParaRPr lang="en-US"/>
          </a:p>
        </p:txBody>
      </p:sp>
    </p:spTree>
    <p:extLst>
      <p:ext uri="{BB962C8B-B14F-4D97-AF65-F5344CB8AC3E}">
        <p14:creationId xmlns:p14="http://schemas.microsoft.com/office/powerpoint/2010/main" val="638510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6</a:t>
            </a:fld>
            <a:endParaRPr lang="en-US"/>
          </a:p>
        </p:txBody>
      </p:sp>
    </p:spTree>
    <p:extLst>
      <p:ext uri="{BB962C8B-B14F-4D97-AF65-F5344CB8AC3E}">
        <p14:creationId xmlns:p14="http://schemas.microsoft.com/office/powerpoint/2010/main" val="2411448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7B0CD-1C4B-B930-57B0-52492EB004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233D10-A029-F3A2-6205-3B2D039E36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A85E61-6F1C-9366-5970-AFE40EB329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6443FA6-527A-5C07-746B-24FB28E1F21D}"/>
              </a:ext>
            </a:extLst>
          </p:cNvPr>
          <p:cNvSpPr>
            <a:spLocks noGrp="1"/>
          </p:cNvSpPr>
          <p:nvPr>
            <p:ph type="sldNum" sz="quarter" idx="5"/>
          </p:nvPr>
        </p:nvSpPr>
        <p:spPr/>
        <p:txBody>
          <a:bodyPr/>
          <a:lstStyle/>
          <a:p>
            <a:fld id="{94330003-3D57-4A12-8AB7-7DCD66EA9731}" type="slidenum">
              <a:rPr lang="en-US" smtClean="0"/>
              <a:t>7</a:t>
            </a:fld>
            <a:endParaRPr lang="en-US"/>
          </a:p>
        </p:txBody>
      </p:sp>
    </p:spTree>
    <p:extLst>
      <p:ext uri="{BB962C8B-B14F-4D97-AF65-F5344CB8AC3E}">
        <p14:creationId xmlns:p14="http://schemas.microsoft.com/office/powerpoint/2010/main" val="3216208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B5351-C787-9C19-F57F-E3A4122F9A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6B9F47-1125-01E3-8CBA-B3FD2DD37F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81ACDD-D5CD-C209-F79A-23222C939ADC}"/>
              </a:ext>
            </a:extLst>
          </p:cNvPr>
          <p:cNvSpPr>
            <a:spLocks noGrp="1"/>
          </p:cNvSpPr>
          <p:nvPr>
            <p:ph type="body" idx="1"/>
          </p:nvPr>
        </p:nvSpPr>
        <p:spPr/>
        <p:txBody>
          <a:bodyPr/>
          <a:lstStyle/>
          <a:p>
            <a:r>
              <a:rPr lang="en-US" dirty="0"/>
              <a:t>Census:</a:t>
            </a:r>
          </a:p>
          <a:p>
            <a:r>
              <a:rPr lang="en-US" dirty="0"/>
              <a:t>SCHLVOC indicates whether the respondent had ever completed a vocational training program and, if so, the main field of training. Examples of vocational training programs are: special high school programs; apprenticeships; business, nursing, and trade schools; technical institutes; and armed forces schools.</a:t>
            </a:r>
          </a:p>
          <a:p>
            <a:endParaRPr lang="en-US" dirty="0"/>
          </a:p>
          <a:p>
            <a:r>
              <a:rPr lang="en-US" dirty="0"/>
              <a:t>No vocational trainingX2Business, office workX3Nursing, health fieldsX4Trades and craftsX5Engineering, drafting, science technicianX6Agriculture, home economicsX7Other vocational fieldX8Field not reported</a:t>
            </a:r>
          </a:p>
          <a:p>
            <a:endParaRPr lang="en-US" dirty="0"/>
          </a:p>
        </p:txBody>
      </p:sp>
      <p:sp>
        <p:nvSpPr>
          <p:cNvPr id="4" name="Slide Number Placeholder 3">
            <a:extLst>
              <a:ext uri="{FF2B5EF4-FFF2-40B4-BE49-F238E27FC236}">
                <a16:creationId xmlns:a16="http://schemas.microsoft.com/office/drawing/2014/main" id="{49D1276E-2CDB-B7D0-3A12-6DEDE33DF68A}"/>
              </a:ext>
            </a:extLst>
          </p:cNvPr>
          <p:cNvSpPr>
            <a:spLocks noGrp="1"/>
          </p:cNvSpPr>
          <p:nvPr>
            <p:ph type="sldNum" sz="quarter" idx="5"/>
          </p:nvPr>
        </p:nvSpPr>
        <p:spPr/>
        <p:txBody>
          <a:bodyPr/>
          <a:lstStyle/>
          <a:p>
            <a:fld id="{94330003-3D57-4A12-8AB7-7DCD66EA9731}" type="slidenum">
              <a:rPr lang="en-US" smtClean="0"/>
              <a:t>8</a:t>
            </a:fld>
            <a:endParaRPr lang="en-US"/>
          </a:p>
        </p:txBody>
      </p:sp>
    </p:spTree>
    <p:extLst>
      <p:ext uri="{BB962C8B-B14F-4D97-AF65-F5344CB8AC3E}">
        <p14:creationId xmlns:p14="http://schemas.microsoft.com/office/powerpoint/2010/main" val="3316055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Applied Microeconomics Proseminar | UCLA Economics</a:t>
            </a:r>
          </a:p>
        </p:txBody>
      </p:sp>
      <p:sp>
        <p:nvSpPr>
          <p:cNvPr id="6" name="Slide Number Placeholder 5"/>
          <p:cNvSpPr>
            <a:spLocks noGrp="1"/>
          </p:cNvSpPr>
          <p:nvPr>
            <p:ph type="sldNum" sz="quarter" idx="12"/>
          </p:nvPr>
        </p:nvSpPr>
        <p:spPr/>
        <p:txBody>
          <a:bodyPr/>
          <a:lstStyle/>
          <a:p>
            <a:fld id="{2DF84B27-0798-412D-A00C-EF3F9A019123}" type="slidenum">
              <a:rPr lang="en-US" smtClean="0"/>
              <a:pPr/>
              <a:t>‹#›</a:t>
            </a:fld>
            <a:r>
              <a:rPr lang="en-US" dirty="0"/>
              <a:t>/25</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a:extLst>
              <a:ext uri="{FF2B5EF4-FFF2-40B4-BE49-F238E27FC236}">
                <a16:creationId xmlns:a16="http://schemas.microsoft.com/office/drawing/2014/main" id="{7AE7C3CC-49CE-F17C-1606-A97B0629053E}"/>
              </a:ext>
            </a:extLst>
          </p:cNvPr>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dirty="0"/>
              <a:t>February 26, 2024</a:t>
            </a:r>
          </a:p>
        </p:txBody>
      </p:sp>
    </p:spTree>
    <p:extLst>
      <p:ext uri="{BB962C8B-B14F-4D97-AF65-F5344CB8AC3E}">
        <p14:creationId xmlns:p14="http://schemas.microsoft.com/office/powerpoint/2010/main" val="2961109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February 26, 2024</a:t>
            </a:r>
          </a:p>
        </p:txBody>
      </p:sp>
      <p:sp>
        <p:nvSpPr>
          <p:cNvPr id="5" name="Footer Placeholder 4"/>
          <p:cNvSpPr>
            <a:spLocks noGrp="1"/>
          </p:cNvSpPr>
          <p:nvPr>
            <p:ph type="ftr" sz="quarter" idx="11"/>
          </p:nvPr>
        </p:nvSpPr>
        <p:spPr/>
        <p:txBody>
          <a:bodyPr/>
          <a:lstStyle/>
          <a:p>
            <a:r>
              <a:rPr lang="en-US" dirty="0"/>
              <a:t>Applied Microeconomics Proseminar | UCLA Economics</a:t>
            </a:r>
          </a:p>
        </p:txBody>
      </p:sp>
      <p:sp>
        <p:nvSpPr>
          <p:cNvPr id="6" name="Slide Number Placeholder 5"/>
          <p:cNvSpPr>
            <a:spLocks noGrp="1"/>
          </p:cNvSpPr>
          <p:nvPr>
            <p:ph type="sldNum" sz="quarter" idx="12"/>
          </p:nvPr>
        </p:nvSpPr>
        <p:spPr/>
        <p:txBody>
          <a:bodyPr/>
          <a:lstStyle/>
          <a:p>
            <a:fld id="{2DF84B27-0798-412D-A00C-EF3F9A019123}" type="slidenum">
              <a:rPr lang="en-US" smtClean="0"/>
              <a:t>‹#›</a:t>
            </a:fld>
            <a:r>
              <a:rPr lang="en-US" dirty="0"/>
              <a:t>/25</a:t>
            </a:r>
          </a:p>
        </p:txBody>
      </p:sp>
    </p:spTree>
    <p:extLst>
      <p:ext uri="{BB962C8B-B14F-4D97-AF65-F5344CB8AC3E}">
        <p14:creationId xmlns:p14="http://schemas.microsoft.com/office/powerpoint/2010/main" val="2463046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February 26, 2024</a:t>
            </a:r>
          </a:p>
        </p:txBody>
      </p:sp>
      <p:sp>
        <p:nvSpPr>
          <p:cNvPr id="5" name="Footer Placeholder 4"/>
          <p:cNvSpPr>
            <a:spLocks noGrp="1"/>
          </p:cNvSpPr>
          <p:nvPr>
            <p:ph type="ftr" sz="quarter" idx="11"/>
          </p:nvPr>
        </p:nvSpPr>
        <p:spPr/>
        <p:txBody>
          <a:bodyPr/>
          <a:lstStyle/>
          <a:p>
            <a:r>
              <a:rPr lang="en-US" dirty="0"/>
              <a:t>Applied Microeconomics Proseminar | UCLA Economics</a:t>
            </a:r>
          </a:p>
        </p:txBody>
      </p:sp>
      <p:sp>
        <p:nvSpPr>
          <p:cNvPr id="6" name="Slide Number Placeholder 5"/>
          <p:cNvSpPr>
            <a:spLocks noGrp="1"/>
          </p:cNvSpPr>
          <p:nvPr>
            <p:ph type="sldNum" sz="quarter" idx="12"/>
          </p:nvPr>
        </p:nvSpPr>
        <p:spPr/>
        <p:txBody>
          <a:bodyPr/>
          <a:lstStyle/>
          <a:p>
            <a:fld id="{2DF84B27-0798-412D-A00C-EF3F9A019123}" type="slidenum">
              <a:rPr lang="en-US" smtClean="0"/>
              <a:t>‹#›</a:t>
            </a:fld>
            <a:r>
              <a:rPr lang="en-US" dirty="0"/>
              <a:t>/25</a:t>
            </a:r>
          </a:p>
        </p:txBody>
      </p:sp>
    </p:spTree>
    <p:extLst>
      <p:ext uri="{BB962C8B-B14F-4D97-AF65-F5344CB8AC3E}">
        <p14:creationId xmlns:p14="http://schemas.microsoft.com/office/powerpoint/2010/main" val="1601092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1050"/>
            </a:lvl1pPr>
          </a:lstStyle>
          <a:p>
            <a:r>
              <a:rPr lang="en-US" dirty="0"/>
              <a:t>February 26, 2024</a:t>
            </a:r>
          </a:p>
        </p:txBody>
      </p:sp>
      <p:sp>
        <p:nvSpPr>
          <p:cNvPr id="5" name="Footer Placeholder 4"/>
          <p:cNvSpPr>
            <a:spLocks noGrp="1"/>
          </p:cNvSpPr>
          <p:nvPr>
            <p:ph type="ftr" sz="quarter" idx="11"/>
          </p:nvPr>
        </p:nvSpPr>
        <p:spPr/>
        <p:txBody>
          <a:bodyPr/>
          <a:lstStyle>
            <a:lvl1pPr>
              <a:defRPr sz="1050" cap="none" baseline="0"/>
            </a:lvl1pPr>
          </a:lstStyle>
          <a:p>
            <a:r>
              <a:rPr lang="en-US" dirty="0"/>
              <a:t>Applied Microeconomics Proseminar | UCLA Economics</a:t>
            </a:r>
          </a:p>
        </p:txBody>
      </p:sp>
      <p:sp>
        <p:nvSpPr>
          <p:cNvPr id="6" name="Slide Number Placeholder 5"/>
          <p:cNvSpPr>
            <a:spLocks noGrp="1"/>
          </p:cNvSpPr>
          <p:nvPr>
            <p:ph type="sldNum" sz="quarter" idx="12"/>
          </p:nvPr>
        </p:nvSpPr>
        <p:spPr/>
        <p:txBody>
          <a:bodyPr/>
          <a:lstStyle/>
          <a:p>
            <a:fld id="{2DF84B27-0798-412D-A00C-EF3F9A019123}" type="slidenum">
              <a:rPr lang="en-US" smtClean="0"/>
              <a:pPr/>
              <a:t>‹#›</a:t>
            </a:fld>
            <a:r>
              <a:rPr lang="en-US" dirty="0"/>
              <a:t>/25</a:t>
            </a:r>
          </a:p>
        </p:txBody>
      </p:sp>
    </p:spTree>
    <p:extLst>
      <p:ext uri="{BB962C8B-B14F-4D97-AF65-F5344CB8AC3E}">
        <p14:creationId xmlns:p14="http://schemas.microsoft.com/office/powerpoint/2010/main" val="503975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Applied Microeconomics Proseminar | UCLA Economics</a:t>
            </a:r>
          </a:p>
        </p:txBody>
      </p:sp>
      <p:sp>
        <p:nvSpPr>
          <p:cNvPr id="6" name="Slide Number Placeholder 5"/>
          <p:cNvSpPr>
            <a:spLocks noGrp="1"/>
          </p:cNvSpPr>
          <p:nvPr>
            <p:ph type="sldNum" sz="quarter" idx="12"/>
          </p:nvPr>
        </p:nvSpPr>
        <p:spPr/>
        <p:txBody>
          <a:bodyPr/>
          <a:lstStyle/>
          <a:p>
            <a:fld id="{2DF84B27-0798-412D-A00C-EF3F9A019123}" type="slidenum">
              <a:rPr lang="en-US" smtClean="0"/>
              <a:t>‹#›</a:t>
            </a:fld>
            <a:r>
              <a:rPr lang="en-US" dirty="0"/>
              <a:t>/25</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a:extLst>
              <a:ext uri="{FF2B5EF4-FFF2-40B4-BE49-F238E27FC236}">
                <a16:creationId xmlns:a16="http://schemas.microsoft.com/office/drawing/2014/main" id="{68975972-CF46-8CD4-6EE7-5322CDEC560D}"/>
              </a:ext>
            </a:extLst>
          </p:cNvPr>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dirty="0"/>
              <a:t>February 26, 2024</a:t>
            </a:r>
          </a:p>
        </p:txBody>
      </p:sp>
    </p:spTree>
    <p:extLst>
      <p:ext uri="{BB962C8B-B14F-4D97-AF65-F5344CB8AC3E}">
        <p14:creationId xmlns:p14="http://schemas.microsoft.com/office/powerpoint/2010/main" val="1425676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Applied Microeconomics Proseminar | UCLA Economics</a:t>
            </a:r>
          </a:p>
        </p:txBody>
      </p:sp>
      <p:sp>
        <p:nvSpPr>
          <p:cNvPr id="7" name="Slide Number Placeholder 6"/>
          <p:cNvSpPr>
            <a:spLocks noGrp="1"/>
          </p:cNvSpPr>
          <p:nvPr>
            <p:ph type="sldNum" sz="quarter" idx="12"/>
          </p:nvPr>
        </p:nvSpPr>
        <p:spPr/>
        <p:txBody>
          <a:bodyPr/>
          <a:lstStyle/>
          <a:p>
            <a:fld id="{2DF84B27-0798-412D-A00C-EF3F9A019123}" type="slidenum">
              <a:rPr lang="en-US" smtClean="0"/>
              <a:t>‹#›</a:t>
            </a:fld>
            <a:r>
              <a:rPr lang="en-US" dirty="0"/>
              <a:t>/25</a:t>
            </a:r>
          </a:p>
        </p:txBody>
      </p:sp>
      <p:sp>
        <p:nvSpPr>
          <p:cNvPr id="2" name="Date Placeholder 3">
            <a:extLst>
              <a:ext uri="{FF2B5EF4-FFF2-40B4-BE49-F238E27FC236}">
                <a16:creationId xmlns:a16="http://schemas.microsoft.com/office/drawing/2014/main" id="{9138DD8C-3081-910D-E096-E520640A997C}"/>
              </a:ext>
            </a:extLst>
          </p:cNvPr>
          <p:cNvSpPr>
            <a:spLocks noGrp="1"/>
          </p:cNvSpPr>
          <p:nvPr>
            <p:ph type="dt" sz="half" idx="13"/>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dirty="0"/>
              <a:t>February 26, 2024</a:t>
            </a:r>
          </a:p>
        </p:txBody>
      </p:sp>
    </p:spTree>
    <p:extLst>
      <p:ext uri="{BB962C8B-B14F-4D97-AF65-F5344CB8AC3E}">
        <p14:creationId xmlns:p14="http://schemas.microsoft.com/office/powerpoint/2010/main" val="3712942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Applied Microeconomics Proseminar | UCLA Economics</a:t>
            </a:r>
          </a:p>
        </p:txBody>
      </p:sp>
      <p:sp>
        <p:nvSpPr>
          <p:cNvPr id="9" name="Slide Number Placeholder 8"/>
          <p:cNvSpPr>
            <a:spLocks noGrp="1"/>
          </p:cNvSpPr>
          <p:nvPr>
            <p:ph type="sldNum" sz="quarter" idx="12"/>
          </p:nvPr>
        </p:nvSpPr>
        <p:spPr/>
        <p:txBody>
          <a:bodyPr/>
          <a:lstStyle/>
          <a:p>
            <a:fld id="{2DF84B27-0798-412D-A00C-EF3F9A019123}" type="slidenum">
              <a:rPr lang="en-US" smtClean="0"/>
              <a:t>‹#›</a:t>
            </a:fld>
            <a:r>
              <a:rPr lang="en-US" dirty="0"/>
              <a:t>/25</a:t>
            </a:r>
          </a:p>
        </p:txBody>
      </p:sp>
      <p:sp>
        <p:nvSpPr>
          <p:cNvPr id="2" name="Date Placeholder 3">
            <a:extLst>
              <a:ext uri="{FF2B5EF4-FFF2-40B4-BE49-F238E27FC236}">
                <a16:creationId xmlns:a16="http://schemas.microsoft.com/office/drawing/2014/main" id="{9B53903B-E1CE-E38A-F095-26E531E55ECE}"/>
              </a:ext>
            </a:extLst>
          </p:cNvPr>
          <p:cNvSpPr>
            <a:spLocks noGrp="1"/>
          </p:cNvSpPr>
          <p:nvPr>
            <p:ph type="dt" sz="half" idx="13"/>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dirty="0"/>
              <a:t>February 26, 2024</a:t>
            </a:r>
          </a:p>
        </p:txBody>
      </p:sp>
    </p:spTree>
    <p:extLst>
      <p:ext uri="{BB962C8B-B14F-4D97-AF65-F5344CB8AC3E}">
        <p14:creationId xmlns:p14="http://schemas.microsoft.com/office/powerpoint/2010/main" val="224131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dirty="0"/>
              <a:t>February 26, 2024</a:t>
            </a:r>
          </a:p>
        </p:txBody>
      </p:sp>
      <p:sp>
        <p:nvSpPr>
          <p:cNvPr id="4" name="Footer Placeholder 3"/>
          <p:cNvSpPr>
            <a:spLocks noGrp="1"/>
          </p:cNvSpPr>
          <p:nvPr>
            <p:ph type="ftr" sz="quarter" idx="11"/>
          </p:nvPr>
        </p:nvSpPr>
        <p:spPr/>
        <p:txBody>
          <a:bodyPr/>
          <a:lstStyle/>
          <a:p>
            <a:r>
              <a:rPr lang="en-US" dirty="0"/>
              <a:t>Applied Microeconomics Proseminar | UCLA Economics</a:t>
            </a:r>
          </a:p>
        </p:txBody>
      </p:sp>
      <p:sp>
        <p:nvSpPr>
          <p:cNvPr id="5" name="Slide Number Placeholder 4"/>
          <p:cNvSpPr>
            <a:spLocks noGrp="1"/>
          </p:cNvSpPr>
          <p:nvPr>
            <p:ph type="sldNum" sz="quarter" idx="12"/>
          </p:nvPr>
        </p:nvSpPr>
        <p:spPr/>
        <p:txBody>
          <a:bodyPr/>
          <a:lstStyle/>
          <a:p>
            <a:fld id="{2DF84B27-0798-412D-A00C-EF3F9A019123}" type="slidenum">
              <a:rPr lang="en-US" smtClean="0"/>
              <a:t>‹#›</a:t>
            </a:fld>
            <a:r>
              <a:rPr lang="en-US" dirty="0"/>
              <a:t>/25</a:t>
            </a:r>
          </a:p>
        </p:txBody>
      </p:sp>
    </p:spTree>
    <p:extLst>
      <p:ext uri="{BB962C8B-B14F-4D97-AF65-F5344CB8AC3E}">
        <p14:creationId xmlns:p14="http://schemas.microsoft.com/office/powerpoint/2010/main" val="255051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dirty="0"/>
              <a:t>February 26, 2024</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Applied Microeconomics Proseminar | UCLA Economics</a:t>
            </a:r>
          </a:p>
        </p:txBody>
      </p:sp>
      <p:sp>
        <p:nvSpPr>
          <p:cNvPr id="9" name="Slide Number Placeholder 8"/>
          <p:cNvSpPr>
            <a:spLocks noGrp="1"/>
          </p:cNvSpPr>
          <p:nvPr>
            <p:ph type="sldNum" sz="quarter" idx="12"/>
          </p:nvPr>
        </p:nvSpPr>
        <p:spPr/>
        <p:txBody>
          <a:bodyPr/>
          <a:lstStyle/>
          <a:p>
            <a:fld id="{2DF84B27-0798-412D-A00C-EF3F9A019123}" type="slidenum">
              <a:rPr lang="en-US" smtClean="0"/>
              <a:t>‹#›</a:t>
            </a:fld>
            <a:r>
              <a:rPr lang="en-US" dirty="0"/>
              <a:t>/25</a:t>
            </a:r>
          </a:p>
        </p:txBody>
      </p:sp>
    </p:spTree>
    <p:extLst>
      <p:ext uri="{BB962C8B-B14F-4D97-AF65-F5344CB8AC3E}">
        <p14:creationId xmlns:p14="http://schemas.microsoft.com/office/powerpoint/2010/main" val="2485155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dirty="0"/>
              <a:t>February 26, 2024</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Applied Microeconomics Proseminar | UCLA Economics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F84B27-0798-412D-A00C-EF3F9A019123}" type="slidenum">
              <a:rPr lang="en-US" smtClean="0"/>
              <a:t>‹#›</a:t>
            </a:fld>
            <a:endParaRPr lang="en-US"/>
          </a:p>
        </p:txBody>
      </p:sp>
    </p:spTree>
    <p:extLst>
      <p:ext uri="{BB962C8B-B14F-4D97-AF65-F5344CB8AC3E}">
        <p14:creationId xmlns:p14="http://schemas.microsoft.com/office/powerpoint/2010/main" val="3121533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February 26, 2024</a:t>
            </a:r>
          </a:p>
        </p:txBody>
      </p:sp>
      <p:sp>
        <p:nvSpPr>
          <p:cNvPr id="6" name="Footer Placeholder 5"/>
          <p:cNvSpPr>
            <a:spLocks noGrp="1"/>
          </p:cNvSpPr>
          <p:nvPr>
            <p:ph type="ftr" sz="quarter" idx="11"/>
          </p:nvPr>
        </p:nvSpPr>
        <p:spPr/>
        <p:txBody>
          <a:bodyPr/>
          <a:lstStyle/>
          <a:p>
            <a:r>
              <a:rPr lang="en-US" dirty="0"/>
              <a:t>Applied Microeconomics Proseminar | UCLA Economics</a:t>
            </a:r>
          </a:p>
        </p:txBody>
      </p:sp>
      <p:sp>
        <p:nvSpPr>
          <p:cNvPr id="7" name="Slide Number Placeholder 6"/>
          <p:cNvSpPr>
            <a:spLocks noGrp="1"/>
          </p:cNvSpPr>
          <p:nvPr>
            <p:ph type="sldNum" sz="quarter" idx="12"/>
          </p:nvPr>
        </p:nvSpPr>
        <p:spPr/>
        <p:txBody>
          <a:bodyPr/>
          <a:lstStyle/>
          <a:p>
            <a:fld id="{2DF84B27-0798-412D-A00C-EF3F9A019123}" type="slidenum">
              <a:rPr lang="en-US" smtClean="0"/>
              <a:t>‹#›</a:t>
            </a:fld>
            <a:r>
              <a:rPr lang="en-US" dirty="0"/>
              <a:t>/25</a:t>
            </a:r>
          </a:p>
        </p:txBody>
      </p:sp>
    </p:spTree>
    <p:extLst>
      <p:ext uri="{BB962C8B-B14F-4D97-AF65-F5344CB8AC3E}">
        <p14:creationId xmlns:p14="http://schemas.microsoft.com/office/powerpoint/2010/main" val="3566222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dirty="0"/>
              <a:t>February 26, 2024</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Applied Microeconomics Proseminar | UCLA Economics</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F84B27-0798-412D-A00C-EF3F9A019123}" type="slidenum">
              <a:rPr lang="en-US" smtClean="0"/>
              <a:pPr/>
              <a:t>‹#›</a:t>
            </a:fld>
            <a:r>
              <a:rPr lang="en-US" dirty="0"/>
              <a:t>/25</a:t>
            </a: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3917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slide" Target="slide3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slide" Target="slide28.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slide" Target="slide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slide" Target="slide25.xml"/></Relationships>
</file>

<file path=ppt/slides/_rels/slide3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slide" Target="slide30.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3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91A4A-1768-368F-629D-944CE894698A}"/>
              </a:ext>
            </a:extLst>
          </p:cNvPr>
          <p:cNvSpPr>
            <a:spLocks noGrp="1"/>
          </p:cNvSpPr>
          <p:nvPr>
            <p:ph type="ctrTitle"/>
          </p:nvPr>
        </p:nvSpPr>
        <p:spPr>
          <a:xfrm>
            <a:off x="838199" y="1093788"/>
            <a:ext cx="11138211" cy="2967208"/>
          </a:xfrm>
        </p:spPr>
        <p:txBody>
          <a:bodyPr>
            <a:noAutofit/>
          </a:bodyPr>
          <a:lstStyle/>
          <a:p>
            <a:pPr algn="l">
              <a:lnSpc>
                <a:spcPct val="100000"/>
              </a:lnSpc>
              <a:spcAft>
                <a:spcPts val="600"/>
              </a:spcAft>
            </a:pPr>
            <a:r>
              <a:rPr lang="en-US" sz="4300" dirty="0"/>
              <a:t>An economic analysis of federally funded vocational education in the early 20th-century U.S.</a:t>
            </a:r>
          </a:p>
        </p:txBody>
      </p:sp>
      <p:sp>
        <p:nvSpPr>
          <p:cNvPr id="3" name="Subtitle 2">
            <a:extLst>
              <a:ext uri="{FF2B5EF4-FFF2-40B4-BE49-F238E27FC236}">
                <a16:creationId xmlns:a16="http://schemas.microsoft.com/office/drawing/2014/main" id="{ADC3A071-3C33-E626-4B4F-6C99F181CC81}"/>
              </a:ext>
            </a:extLst>
          </p:cNvPr>
          <p:cNvSpPr>
            <a:spLocks noGrp="1"/>
          </p:cNvSpPr>
          <p:nvPr>
            <p:ph type="subTitle" idx="1"/>
          </p:nvPr>
        </p:nvSpPr>
        <p:spPr>
          <a:xfrm>
            <a:off x="5195456" y="4619625"/>
            <a:ext cx="6152248" cy="1022640"/>
          </a:xfrm>
        </p:spPr>
        <p:txBody>
          <a:bodyPr>
            <a:normAutofit fontScale="70000" lnSpcReduction="20000"/>
          </a:bodyPr>
          <a:lstStyle/>
          <a:p>
            <a:pPr algn="r"/>
            <a:r>
              <a:rPr lang="en-US" dirty="0"/>
              <a:t>Patrick Molligo</a:t>
            </a:r>
          </a:p>
          <a:p>
            <a:pPr algn="r"/>
            <a:r>
              <a:rPr lang="en-US" dirty="0"/>
              <a:t>Proseminar in Applied Microeconomics  | UCLA</a:t>
            </a:r>
          </a:p>
          <a:p>
            <a:pPr algn="r"/>
            <a:r>
              <a:rPr lang="en-US" dirty="0"/>
              <a:t>February 26, 2024</a:t>
            </a:r>
          </a:p>
        </p:txBody>
      </p:sp>
    </p:spTree>
    <p:extLst>
      <p:ext uri="{BB962C8B-B14F-4D97-AF65-F5344CB8AC3E}">
        <p14:creationId xmlns:p14="http://schemas.microsoft.com/office/powerpoint/2010/main" val="349852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D4B98F0-4E23-2EC9-10D2-865D7349E46D}"/>
              </a:ext>
            </a:extLst>
          </p:cNvPr>
          <p:cNvPicPr>
            <a:picLocks noChangeAspect="1"/>
          </p:cNvPicPr>
          <p:nvPr/>
        </p:nvPicPr>
        <p:blipFill rotWithShape="1">
          <a:blip r:embed="rId3"/>
          <a:srcRect t="2203" b="2527"/>
          <a:stretch/>
        </p:blipFill>
        <p:spPr>
          <a:xfrm>
            <a:off x="2378019" y="1834875"/>
            <a:ext cx="7034848" cy="4438186"/>
          </a:xfrm>
          <a:prstGeom prst="rect">
            <a:avLst/>
          </a:prstGeom>
        </p:spPr>
      </p:pic>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p:txBody>
          <a:bodyPr/>
          <a:lstStyle/>
          <a:p>
            <a:r>
              <a:rPr lang="en-US" dirty="0"/>
              <a:t>Vocational training by birth cohort</a:t>
            </a:r>
          </a:p>
        </p:txBody>
      </p:sp>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dirty="0"/>
              <a:t>February 26, 2024</a:t>
            </a:r>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dirty="0"/>
              <a:t>Applied Microeconomics Proseminar | UCLA Economics</a:t>
            </a:r>
          </a:p>
        </p:txBody>
      </p:sp>
      <p:sp>
        <p:nvSpPr>
          <p:cNvPr id="3" name="Slide Number Placeholder 2">
            <a:extLst>
              <a:ext uri="{FF2B5EF4-FFF2-40B4-BE49-F238E27FC236}">
                <a16:creationId xmlns:a16="http://schemas.microsoft.com/office/drawing/2014/main" id="{A28EEE4E-F6E3-0015-D9EE-FF228A4806F7}"/>
              </a:ext>
            </a:extLst>
          </p:cNvPr>
          <p:cNvSpPr>
            <a:spLocks noGrp="1"/>
          </p:cNvSpPr>
          <p:nvPr>
            <p:ph type="sldNum" sz="quarter" idx="12"/>
          </p:nvPr>
        </p:nvSpPr>
        <p:spPr/>
        <p:txBody>
          <a:bodyPr/>
          <a:lstStyle/>
          <a:p>
            <a:fld id="{2DF84B27-0798-412D-A00C-EF3F9A019123}" type="slidenum">
              <a:rPr lang="en-US" smtClean="0"/>
              <a:pPr/>
              <a:t>9</a:t>
            </a:fld>
            <a:r>
              <a:rPr lang="en-US" dirty="0"/>
              <a:t>/25</a:t>
            </a:r>
          </a:p>
        </p:txBody>
      </p:sp>
    </p:spTree>
    <p:extLst>
      <p:ext uri="{BB962C8B-B14F-4D97-AF65-F5344CB8AC3E}">
        <p14:creationId xmlns:p14="http://schemas.microsoft.com/office/powerpoint/2010/main" val="1710444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19338F-A0AF-2449-277D-AF314A0251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077F6-BE11-7E01-5318-799F5B37A27D}"/>
              </a:ext>
            </a:extLst>
          </p:cNvPr>
          <p:cNvSpPr>
            <a:spLocks noGrp="1"/>
          </p:cNvSpPr>
          <p:nvPr>
            <p:ph type="title"/>
          </p:nvPr>
        </p:nvSpPr>
        <p:spPr/>
        <p:txBody>
          <a:bodyPr/>
          <a:lstStyle/>
          <a:p>
            <a:r>
              <a:rPr lang="en-US" dirty="0"/>
              <a:t>Vocational training by birth cohort</a:t>
            </a:r>
          </a:p>
        </p:txBody>
      </p:sp>
      <p:sp>
        <p:nvSpPr>
          <p:cNvPr id="4" name="Date Placeholder 3">
            <a:extLst>
              <a:ext uri="{FF2B5EF4-FFF2-40B4-BE49-F238E27FC236}">
                <a16:creationId xmlns:a16="http://schemas.microsoft.com/office/drawing/2014/main" id="{25663974-634E-D7AC-506D-D6F775B96386}"/>
              </a:ext>
            </a:extLst>
          </p:cNvPr>
          <p:cNvSpPr>
            <a:spLocks noGrp="1"/>
          </p:cNvSpPr>
          <p:nvPr>
            <p:ph type="dt" sz="half" idx="10"/>
          </p:nvPr>
        </p:nvSpPr>
        <p:spPr/>
        <p:txBody>
          <a:bodyPr/>
          <a:lstStyle/>
          <a:p>
            <a:r>
              <a:rPr lang="en-US" dirty="0"/>
              <a:t>February 26, 2024</a:t>
            </a:r>
          </a:p>
        </p:txBody>
      </p:sp>
      <p:sp>
        <p:nvSpPr>
          <p:cNvPr id="8" name="Footer Placeholder 7">
            <a:extLst>
              <a:ext uri="{FF2B5EF4-FFF2-40B4-BE49-F238E27FC236}">
                <a16:creationId xmlns:a16="http://schemas.microsoft.com/office/drawing/2014/main" id="{1A2FF9E8-F24D-72DC-CD81-AEC782214F79}"/>
              </a:ext>
            </a:extLst>
          </p:cNvPr>
          <p:cNvSpPr>
            <a:spLocks noGrp="1"/>
          </p:cNvSpPr>
          <p:nvPr>
            <p:ph type="ftr" sz="quarter" idx="11"/>
          </p:nvPr>
        </p:nvSpPr>
        <p:spPr/>
        <p:txBody>
          <a:bodyPr/>
          <a:lstStyle/>
          <a:p>
            <a:r>
              <a:rPr lang="en-US" dirty="0"/>
              <a:t>Applied Microeconomics Proseminar | UCLA Economics</a:t>
            </a:r>
          </a:p>
        </p:txBody>
      </p:sp>
      <p:sp>
        <p:nvSpPr>
          <p:cNvPr id="3" name="Slide Number Placeholder 2">
            <a:extLst>
              <a:ext uri="{FF2B5EF4-FFF2-40B4-BE49-F238E27FC236}">
                <a16:creationId xmlns:a16="http://schemas.microsoft.com/office/drawing/2014/main" id="{2425DF9D-DF78-F13B-93D5-BA2C396DD7D3}"/>
              </a:ext>
            </a:extLst>
          </p:cNvPr>
          <p:cNvSpPr>
            <a:spLocks noGrp="1"/>
          </p:cNvSpPr>
          <p:nvPr>
            <p:ph type="sldNum" sz="quarter" idx="12"/>
          </p:nvPr>
        </p:nvSpPr>
        <p:spPr/>
        <p:txBody>
          <a:bodyPr/>
          <a:lstStyle/>
          <a:p>
            <a:fld id="{2DF84B27-0798-412D-A00C-EF3F9A019123}" type="slidenum">
              <a:rPr lang="en-US" smtClean="0"/>
              <a:pPr/>
              <a:t>10</a:t>
            </a:fld>
            <a:r>
              <a:rPr lang="en-US" dirty="0"/>
              <a:t>/25</a:t>
            </a:r>
          </a:p>
        </p:txBody>
      </p:sp>
      <p:pic>
        <p:nvPicPr>
          <p:cNvPr id="9" name="Picture 8">
            <a:extLst>
              <a:ext uri="{FF2B5EF4-FFF2-40B4-BE49-F238E27FC236}">
                <a16:creationId xmlns:a16="http://schemas.microsoft.com/office/drawing/2014/main" id="{B81F6FC9-456A-6BA2-1167-6E08772A12D9}"/>
              </a:ext>
            </a:extLst>
          </p:cNvPr>
          <p:cNvPicPr>
            <a:picLocks noChangeAspect="1"/>
          </p:cNvPicPr>
          <p:nvPr/>
        </p:nvPicPr>
        <p:blipFill>
          <a:blip r:embed="rId3"/>
          <a:stretch>
            <a:fillRect/>
          </a:stretch>
        </p:blipFill>
        <p:spPr>
          <a:xfrm>
            <a:off x="2479619" y="1833890"/>
            <a:ext cx="6888644" cy="4483775"/>
          </a:xfrm>
          <a:prstGeom prst="rect">
            <a:avLst/>
          </a:prstGeom>
        </p:spPr>
      </p:pic>
    </p:spTree>
    <p:extLst>
      <p:ext uri="{BB962C8B-B14F-4D97-AF65-F5344CB8AC3E}">
        <p14:creationId xmlns:p14="http://schemas.microsoft.com/office/powerpoint/2010/main" val="1853644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18260-8EBF-74DF-9369-73D6173B7E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31965E-56B5-BEAD-4CE6-8F3002FD3AE2}"/>
              </a:ext>
            </a:extLst>
          </p:cNvPr>
          <p:cNvSpPr>
            <a:spLocks noGrp="1"/>
          </p:cNvSpPr>
          <p:nvPr>
            <p:ph type="title"/>
          </p:nvPr>
        </p:nvSpPr>
        <p:spPr/>
        <p:txBody>
          <a:bodyPr/>
          <a:lstStyle/>
          <a:p>
            <a:r>
              <a:rPr lang="en-US" dirty="0"/>
              <a:t>Vocational training by birth cohort</a:t>
            </a:r>
          </a:p>
        </p:txBody>
      </p:sp>
      <p:sp>
        <p:nvSpPr>
          <p:cNvPr id="4" name="Date Placeholder 3">
            <a:extLst>
              <a:ext uri="{FF2B5EF4-FFF2-40B4-BE49-F238E27FC236}">
                <a16:creationId xmlns:a16="http://schemas.microsoft.com/office/drawing/2014/main" id="{E4D9EA7C-58EC-29FB-83B4-8078EE24B2BA}"/>
              </a:ext>
            </a:extLst>
          </p:cNvPr>
          <p:cNvSpPr>
            <a:spLocks noGrp="1"/>
          </p:cNvSpPr>
          <p:nvPr>
            <p:ph type="dt" sz="half" idx="10"/>
          </p:nvPr>
        </p:nvSpPr>
        <p:spPr/>
        <p:txBody>
          <a:bodyPr/>
          <a:lstStyle/>
          <a:p>
            <a:r>
              <a:rPr lang="en-US" dirty="0"/>
              <a:t>February 26, 2024</a:t>
            </a:r>
          </a:p>
        </p:txBody>
      </p:sp>
      <p:sp>
        <p:nvSpPr>
          <p:cNvPr id="8" name="Footer Placeholder 7">
            <a:extLst>
              <a:ext uri="{FF2B5EF4-FFF2-40B4-BE49-F238E27FC236}">
                <a16:creationId xmlns:a16="http://schemas.microsoft.com/office/drawing/2014/main" id="{7AA3A77E-9D84-5120-2E5C-4636F24E19B8}"/>
              </a:ext>
            </a:extLst>
          </p:cNvPr>
          <p:cNvSpPr>
            <a:spLocks noGrp="1"/>
          </p:cNvSpPr>
          <p:nvPr>
            <p:ph type="ftr" sz="quarter" idx="11"/>
          </p:nvPr>
        </p:nvSpPr>
        <p:spPr/>
        <p:txBody>
          <a:bodyPr/>
          <a:lstStyle/>
          <a:p>
            <a:r>
              <a:rPr lang="en-US" dirty="0"/>
              <a:t>Applied Microeconomics Proseminar | UCLA Economics</a:t>
            </a:r>
          </a:p>
        </p:txBody>
      </p:sp>
      <p:sp>
        <p:nvSpPr>
          <p:cNvPr id="3" name="Slide Number Placeholder 2">
            <a:extLst>
              <a:ext uri="{FF2B5EF4-FFF2-40B4-BE49-F238E27FC236}">
                <a16:creationId xmlns:a16="http://schemas.microsoft.com/office/drawing/2014/main" id="{4BEC683F-53DE-B01C-A8CD-2449AB1127EF}"/>
              </a:ext>
            </a:extLst>
          </p:cNvPr>
          <p:cNvSpPr>
            <a:spLocks noGrp="1"/>
          </p:cNvSpPr>
          <p:nvPr>
            <p:ph type="sldNum" sz="quarter" idx="12"/>
          </p:nvPr>
        </p:nvSpPr>
        <p:spPr/>
        <p:txBody>
          <a:bodyPr/>
          <a:lstStyle/>
          <a:p>
            <a:fld id="{2DF84B27-0798-412D-A00C-EF3F9A019123}" type="slidenum">
              <a:rPr lang="en-US" smtClean="0"/>
              <a:pPr/>
              <a:t>11</a:t>
            </a:fld>
            <a:r>
              <a:rPr lang="en-US" dirty="0"/>
              <a:t>/25</a:t>
            </a:r>
          </a:p>
        </p:txBody>
      </p:sp>
      <p:pic>
        <p:nvPicPr>
          <p:cNvPr id="6" name="Picture 5">
            <a:extLst>
              <a:ext uri="{FF2B5EF4-FFF2-40B4-BE49-F238E27FC236}">
                <a16:creationId xmlns:a16="http://schemas.microsoft.com/office/drawing/2014/main" id="{6A30781D-231C-DCAF-E6D4-79C4D8FA941A}"/>
              </a:ext>
            </a:extLst>
          </p:cNvPr>
          <p:cNvPicPr>
            <a:picLocks noChangeAspect="1"/>
          </p:cNvPicPr>
          <p:nvPr/>
        </p:nvPicPr>
        <p:blipFill>
          <a:blip r:embed="rId3"/>
          <a:stretch>
            <a:fillRect/>
          </a:stretch>
        </p:blipFill>
        <p:spPr>
          <a:xfrm>
            <a:off x="2553628" y="1867476"/>
            <a:ext cx="6757640" cy="4366695"/>
          </a:xfrm>
          <a:prstGeom prst="rect">
            <a:avLst/>
          </a:prstGeom>
        </p:spPr>
      </p:pic>
    </p:spTree>
    <p:extLst>
      <p:ext uri="{BB962C8B-B14F-4D97-AF65-F5344CB8AC3E}">
        <p14:creationId xmlns:p14="http://schemas.microsoft.com/office/powerpoint/2010/main" val="16917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p:txBody>
          <a:bodyPr/>
          <a:lstStyle/>
          <a:p>
            <a:r>
              <a:rPr lang="en-US" dirty="0"/>
              <a:t>What kind of training?</a:t>
            </a:r>
          </a:p>
        </p:txBody>
      </p:sp>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dirty="0"/>
              <a:t>February 26, 2024</a:t>
            </a:r>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dirty="0"/>
              <a:t>Applied Microeconomics Proseminar | UCLA Economics</a:t>
            </a:r>
          </a:p>
        </p:txBody>
      </p:sp>
      <p:sp>
        <p:nvSpPr>
          <p:cNvPr id="3" name="Slide Number Placeholder 2">
            <a:extLst>
              <a:ext uri="{FF2B5EF4-FFF2-40B4-BE49-F238E27FC236}">
                <a16:creationId xmlns:a16="http://schemas.microsoft.com/office/drawing/2014/main" id="{A28EEE4E-F6E3-0015-D9EE-FF228A4806F7}"/>
              </a:ext>
            </a:extLst>
          </p:cNvPr>
          <p:cNvSpPr>
            <a:spLocks noGrp="1"/>
          </p:cNvSpPr>
          <p:nvPr>
            <p:ph type="sldNum" sz="quarter" idx="12"/>
          </p:nvPr>
        </p:nvSpPr>
        <p:spPr/>
        <p:txBody>
          <a:bodyPr/>
          <a:lstStyle/>
          <a:p>
            <a:fld id="{2DF84B27-0798-412D-A00C-EF3F9A019123}" type="slidenum">
              <a:rPr lang="en-US" smtClean="0"/>
              <a:pPr/>
              <a:t>12</a:t>
            </a:fld>
            <a:r>
              <a:rPr lang="en-US" dirty="0"/>
              <a:t>/25</a:t>
            </a:r>
          </a:p>
        </p:txBody>
      </p:sp>
      <p:sp>
        <p:nvSpPr>
          <p:cNvPr id="7" name="Content Placeholder 6">
            <a:extLst>
              <a:ext uri="{FF2B5EF4-FFF2-40B4-BE49-F238E27FC236}">
                <a16:creationId xmlns:a16="http://schemas.microsoft.com/office/drawing/2014/main" id="{DE14C77A-D392-6150-A840-E769BEA876F9}"/>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6895661-7910-AABB-FCFC-D8AE3BF1AA55}"/>
              </a:ext>
            </a:extLst>
          </p:cNvPr>
          <p:cNvPicPr>
            <a:picLocks noChangeAspect="1"/>
          </p:cNvPicPr>
          <p:nvPr/>
        </p:nvPicPr>
        <p:blipFill>
          <a:blip r:embed="rId3"/>
          <a:stretch>
            <a:fillRect/>
          </a:stretch>
        </p:blipFill>
        <p:spPr>
          <a:xfrm>
            <a:off x="694567" y="1949622"/>
            <a:ext cx="10802865" cy="3964076"/>
          </a:xfrm>
          <a:prstGeom prst="rect">
            <a:avLst/>
          </a:prstGeom>
        </p:spPr>
      </p:pic>
      <p:sp>
        <p:nvSpPr>
          <p:cNvPr id="10" name="TextBox 9">
            <a:hlinkClick r:id="rId4" action="ppaction://hlinksldjump"/>
            <a:extLst>
              <a:ext uri="{FF2B5EF4-FFF2-40B4-BE49-F238E27FC236}">
                <a16:creationId xmlns:a16="http://schemas.microsoft.com/office/drawing/2014/main" id="{641D5743-7FDE-E79D-C1A1-1A3A4767A442}"/>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Women</a:t>
            </a:r>
          </a:p>
        </p:txBody>
      </p:sp>
    </p:spTree>
    <p:extLst>
      <p:ext uri="{BB962C8B-B14F-4D97-AF65-F5344CB8AC3E}">
        <p14:creationId xmlns:p14="http://schemas.microsoft.com/office/powerpoint/2010/main" val="863151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p:txBody>
          <a:bodyPr/>
          <a:lstStyle/>
          <a:p>
            <a:r>
              <a:rPr lang="en-US" dirty="0"/>
              <a:t>What types of occupations?</a:t>
            </a:r>
          </a:p>
        </p:txBody>
      </p:sp>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dirty="0"/>
              <a:t>February 26, 2024</a:t>
            </a:r>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dirty="0"/>
              <a:t>Applied Microeconomics Proseminar | UCLA Economics</a:t>
            </a:r>
          </a:p>
        </p:txBody>
      </p:sp>
      <p:sp>
        <p:nvSpPr>
          <p:cNvPr id="3" name="Slide Number Placeholder 2">
            <a:extLst>
              <a:ext uri="{FF2B5EF4-FFF2-40B4-BE49-F238E27FC236}">
                <a16:creationId xmlns:a16="http://schemas.microsoft.com/office/drawing/2014/main" id="{A28EEE4E-F6E3-0015-D9EE-FF228A4806F7}"/>
              </a:ext>
            </a:extLst>
          </p:cNvPr>
          <p:cNvSpPr>
            <a:spLocks noGrp="1"/>
          </p:cNvSpPr>
          <p:nvPr>
            <p:ph type="sldNum" sz="quarter" idx="12"/>
          </p:nvPr>
        </p:nvSpPr>
        <p:spPr/>
        <p:txBody>
          <a:bodyPr/>
          <a:lstStyle/>
          <a:p>
            <a:fld id="{2DF84B27-0798-412D-A00C-EF3F9A019123}" type="slidenum">
              <a:rPr lang="en-US" smtClean="0"/>
              <a:pPr/>
              <a:t>13</a:t>
            </a:fld>
            <a:r>
              <a:rPr lang="en-US" dirty="0"/>
              <a:t>/25</a:t>
            </a:r>
          </a:p>
        </p:txBody>
      </p:sp>
      <p:graphicFrame>
        <p:nvGraphicFramePr>
          <p:cNvPr id="5" name="Table 4">
            <a:extLst>
              <a:ext uri="{FF2B5EF4-FFF2-40B4-BE49-F238E27FC236}">
                <a16:creationId xmlns:a16="http://schemas.microsoft.com/office/drawing/2014/main" id="{81C6C030-44CC-15A0-D0CC-DCE112AE33F7}"/>
              </a:ext>
            </a:extLst>
          </p:cNvPr>
          <p:cNvGraphicFramePr>
            <a:graphicFrameLocks noGrp="1"/>
          </p:cNvGraphicFramePr>
          <p:nvPr>
            <p:extLst>
              <p:ext uri="{D42A27DB-BD31-4B8C-83A1-F6EECF244321}">
                <p14:modId xmlns:p14="http://schemas.microsoft.com/office/powerpoint/2010/main" val="3067218449"/>
              </p:ext>
            </p:extLst>
          </p:nvPr>
        </p:nvGraphicFramePr>
        <p:xfrm>
          <a:off x="557561" y="1862254"/>
          <a:ext cx="10838983" cy="3979760"/>
        </p:xfrm>
        <a:graphic>
          <a:graphicData uri="http://schemas.openxmlformats.org/drawingml/2006/table">
            <a:tbl>
              <a:tblPr firstRow="1" firstCol="1" bandRow="1">
                <a:tableStyleId>{21E4AEA4-8DFA-4A89-87EB-49C32662AFE0}</a:tableStyleId>
              </a:tblPr>
              <a:tblGrid>
                <a:gridCol w="2332432">
                  <a:extLst>
                    <a:ext uri="{9D8B030D-6E8A-4147-A177-3AD203B41FA5}">
                      <a16:colId xmlns:a16="http://schemas.microsoft.com/office/drawing/2014/main" val="2409312320"/>
                    </a:ext>
                  </a:extLst>
                </a:gridCol>
                <a:gridCol w="1955280">
                  <a:extLst>
                    <a:ext uri="{9D8B030D-6E8A-4147-A177-3AD203B41FA5}">
                      <a16:colId xmlns:a16="http://schemas.microsoft.com/office/drawing/2014/main" val="4044461639"/>
                    </a:ext>
                  </a:extLst>
                </a:gridCol>
                <a:gridCol w="896010">
                  <a:extLst>
                    <a:ext uri="{9D8B030D-6E8A-4147-A177-3AD203B41FA5}">
                      <a16:colId xmlns:a16="http://schemas.microsoft.com/office/drawing/2014/main" val="1428666827"/>
                    </a:ext>
                  </a:extLst>
                </a:gridCol>
                <a:gridCol w="935554">
                  <a:extLst>
                    <a:ext uri="{9D8B030D-6E8A-4147-A177-3AD203B41FA5}">
                      <a16:colId xmlns:a16="http://schemas.microsoft.com/office/drawing/2014/main" val="666712332"/>
                    </a:ext>
                  </a:extLst>
                </a:gridCol>
                <a:gridCol w="935554">
                  <a:extLst>
                    <a:ext uri="{9D8B030D-6E8A-4147-A177-3AD203B41FA5}">
                      <a16:colId xmlns:a16="http://schemas.microsoft.com/office/drawing/2014/main" val="3802624908"/>
                    </a:ext>
                  </a:extLst>
                </a:gridCol>
                <a:gridCol w="977491">
                  <a:extLst>
                    <a:ext uri="{9D8B030D-6E8A-4147-A177-3AD203B41FA5}">
                      <a16:colId xmlns:a16="http://schemas.microsoft.com/office/drawing/2014/main" val="255529061"/>
                    </a:ext>
                  </a:extLst>
                </a:gridCol>
                <a:gridCol w="1145133">
                  <a:extLst>
                    <a:ext uri="{9D8B030D-6E8A-4147-A177-3AD203B41FA5}">
                      <a16:colId xmlns:a16="http://schemas.microsoft.com/office/drawing/2014/main" val="2665543088"/>
                    </a:ext>
                  </a:extLst>
                </a:gridCol>
                <a:gridCol w="725975">
                  <a:extLst>
                    <a:ext uri="{9D8B030D-6E8A-4147-A177-3AD203B41FA5}">
                      <a16:colId xmlns:a16="http://schemas.microsoft.com/office/drawing/2014/main" val="2825255867"/>
                    </a:ext>
                  </a:extLst>
                </a:gridCol>
                <a:gridCol w="935554">
                  <a:extLst>
                    <a:ext uri="{9D8B030D-6E8A-4147-A177-3AD203B41FA5}">
                      <a16:colId xmlns:a16="http://schemas.microsoft.com/office/drawing/2014/main" val="2851409733"/>
                    </a:ext>
                  </a:extLst>
                </a:gridCol>
              </a:tblGrid>
              <a:tr h="379141">
                <a:tc>
                  <a:txBody>
                    <a:bodyPr/>
                    <a:lstStyle/>
                    <a:p>
                      <a:pPr marL="0" marR="0" algn="ctr">
                        <a:lnSpc>
                          <a:spcPct val="107000"/>
                        </a:lnSpc>
                        <a:spcBef>
                          <a:spcPts val="0"/>
                        </a:spcBef>
                        <a:spcAft>
                          <a:spcPts val="800"/>
                        </a:spcAft>
                      </a:pPr>
                      <a:r>
                        <a:rPr lang="en-US" sz="1400" dirty="0">
                          <a:effectLst/>
                        </a:rPr>
                        <a:t>Occupation (1950)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400" dirty="0">
                          <a:effectLst/>
                        </a:rPr>
                        <a:t>No vocational training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400" dirty="0">
                          <a:effectLst/>
                        </a:rPr>
                        <a:t>Business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400" dirty="0">
                          <a:effectLst/>
                        </a:rPr>
                        <a:t>Nurse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400" dirty="0">
                          <a:effectLst/>
                        </a:rPr>
                        <a:t>Trade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400" dirty="0">
                          <a:effectLst/>
                        </a:rPr>
                        <a:t>Engineer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400" dirty="0">
                          <a:effectLst/>
                        </a:rPr>
                        <a:t>Ag + Home </a:t>
                      </a:r>
                      <a:r>
                        <a:rPr lang="en-US" sz="1400" dirty="0" err="1">
                          <a:effectLst/>
                        </a:rPr>
                        <a:t>Ec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400" dirty="0">
                          <a:effectLst/>
                        </a:rPr>
                        <a:t>Other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400" dirty="0">
                          <a:effectLst/>
                        </a:rPr>
                        <a:t>No report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697273"/>
                  </a:ext>
                </a:extLst>
              </a:tr>
              <a:tr h="192453">
                <a:tc>
                  <a:txBody>
                    <a:bodyPr/>
                    <a:lstStyle/>
                    <a:p>
                      <a:pPr marL="0" marR="0">
                        <a:lnSpc>
                          <a:spcPct val="107000"/>
                        </a:lnSpc>
                        <a:spcBef>
                          <a:spcPts val="0"/>
                        </a:spcBef>
                        <a:spcAft>
                          <a:spcPts val="800"/>
                        </a:spcAft>
                      </a:pPr>
                      <a:r>
                        <a:rPr lang="en-US" sz="1100" dirty="0">
                          <a:effectLst/>
                        </a:rPr>
                        <a:t>Barbers, beauticians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600" b="1" dirty="0">
                          <a:effectLst/>
                        </a:rPr>
                        <a:t>16.08</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1.46</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0.66</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77.52</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0.24</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0.14</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2.3</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1.61</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5576370"/>
                  </a:ext>
                </a:extLst>
              </a:tr>
              <a:tr h="192453">
                <a:tc>
                  <a:txBody>
                    <a:bodyPr/>
                    <a:lstStyle/>
                    <a:p>
                      <a:pPr marL="0" marR="0">
                        <a:lnSpc>
                          <a:spcPct val="107000"/>
                        </a:lnSpc>
                        <a:spcBef>
                          <a:spcPts val="0"/>
                        </a:spcBef>
                        <a:spcAft>
                          <a:spcPts val="0"/>
                        </a:spcAft>
                      </a:pPr>
                      <a:r>
                        <a:rPr lang="en-US" sz="1100">
                          <a:effectLst/>
                        </a:rPr>
                        <a:t>Practical nurses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600" b="1" dirty="0">
                          <a:effectLst/>
                        </a:rPr>
                        <a:t>17.97</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1.26</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78.97</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0.78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0.04</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0.08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0.21</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0.7</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3619555"/>
                  </a:ext>
                </a:extLst>
              </a:tr>
              <a:tr h="192453">
                <a:tc>
                  <a:txBody>
                    <a:bodyPr/>
                    <a:lstStyle/>
                    <a:p>
                      <a:pPr marL="0" marR="0">
                        <a:lnSpc>
                          <a:spcPct val="107000"/>
                        </a:lnSpc>
                        <a:spcBef>
                          <a:spcPts val="0"/>
                        </a:spcBef>
                        <a:spcAft>
                          <a:spcPts val="0"/>
                        </a:spcAft>
                      </a:pPr>
                      <a:r>
                        <a:rPr lang="en-US" sz="1100">
                          <a:effectLst/>
                        </a:rPr>
                        <a:t>Nurses, professional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600" b="1" dirty="0">
                          <a:effectLst/>
                        </a:rPr>
                        <a:t>23.2</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1.63</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72.63</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0.76</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0.24</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0.19</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0.33</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1.01</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6849152"/>
                  </a:ext>
                </a:extLst>
              </a:tr>
              <a:tr h="369203">
                <a:tc>
                  <a:txBody>
                    <a:bodyPr/>
                    <a:lstStyle/>
                    <a:p>
                      <a:pPr marL="0" marR="0">
                        <a:lnSpc>
                          <a:spcPct val="107000"/>
                        </a:lnSpc>
                        <a:spcBef>
                          <a:spcPts val="0"/>
                        </a:spcBef>
                        <a:spcAft>
                          <a:spcPts val="0"/>
                        </a:spcAft>
                      </a:pPr>
                      <a:r>
                        <a:rPr lang="en-US" sz="1100" dirty="0">
                          <a:effectLst/>
                        </a:rPr>
                        <a:t>Office machine-mechanic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600" b="1" dirty="0">
                          <a:effectLst/>
                        </a:rPr>
                        <a:t>32.42</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4.51</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0.18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37.89</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21.38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0.24</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1.84</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1.54</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6753474"/>
                  </a:ext>
                </a:extLst>
              </a:tr>
              <a:tr h="192453">
                <a:tc>
                  <a:txBody>
                    <a:bodyPr/>
                    <a:lstStyle/>
                    <a:p>
                      <a:pPr marL="0" marR="0">
                        <a:lnSpc>
                          <a:spcPct val="107000"/>
                        </a:lnSpc>
                        <a:spcBef>
                          <a:spcPts val="0"/>
                        </a:spcBef>
                        <a:spcAft>
                          <a:spcPts val="0"/>
                        </a:spcAft>
                      </a:pPr>
                      <a:r>
                        <a:rPr lang="en-US" sz="1100" dirty="0">
                          <a:effectLst/>
                        </a:rPr>
                        <a:t>Technicians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600" b="1" dirty="0">
                          <a:effectLst/>
                        </a:rPr>
                        <a:t>32.59</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2.56</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0.78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28.44</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31.46</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0.36</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2.38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1.44</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3714290"/>
                  </a:ext>
                </a:extLst>
              </a:tr>
              <a:tr h="192453">
                <a:tc>
                  <a:txBody>
                    <a:bodyPr/>
                    <a:lstStyle/>
                    <a:p>
                      <a:pPr marL="0" marR="0">
                        <a:lnSpc>
                          <a:spcPct val="107000"/>
                        </a:lnSpc>
                        <a:spcBef>
                          <a:spcPts val="0"/>
                        </a:spcBef>
                        <a:spcAft>
                          <a:spcPts val="0"/>
                        </a:spcAft>
                      </a:pPr>
                      <a:r>
                        <a:rPr lang="en-US" sz="1100" dirty="0">
                          <a:effectLst/>
                        </a:rPr>
                        <a:t>Radio and television- repair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600" b="1" dirty="0">
                          <a:effectLst/>
                        </a:rPr>
                        <a:t>34.12</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1.18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0.2</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48.22</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12.07</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0.13</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2.03</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2.06</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4435140"/>
                  </a:ext>
                </a:extLst>
              </a:tr>
              <a:tr h="369203">
                <a:tc>
                  <a:txBody>
                    <a:bodyPr/>
                    <a:lstStyle/>
                    <a:p>
                      <a:pPr marL="0" marR="0">
                        <a:lnSpc>
                          <a:spcPct val="107000"/>
                        </a:lnSpc>
                        <a:spcBef>
                          <a:spcPts val="0"/>
                        </a:spcBef>
                        <a:spcAft>
                          <a:spcPts val="0"/>
                        </a:spcAft>
                      </a:pPr>
                      <a:r>
                        <a:rPr lang="en-US" sz="1100" dirty="0">
                          <a:effectLst/>
                        </a:rPr>
                        <a:t>Airplane mechanics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600" b="1" dirty="0">
                          <a:effectLst/>
                        </a:rPr>
                        <a:t>36.4</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1.16</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0.27</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54.14</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4.14</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0.59</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1.8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1.51</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613513"/>
                  </a:ext>
                </a:extLst>
              </a:tr>
              <a:tr h="369203">
                <a:tc>
                  <a:txBody>
                    <a:bodyPr/>
                    <a:lstStyle/>
                    <a:p>
                      <a:pPr marL="0" marR="0">
                        <a:lnSpc>
                          <a:spcPct val="107000"/>
                        </a:lnSpc>
                        <a:spcBef>
                          <a:spcPts val="0"/>
                        </a:spcBef>
                        <a:spcAft>
                          <a:spcPts val="0"/>
                        </a:spcAft>
                      </a:pPr>
                      <a:r>
                        <a:rPr lang="en-US" sz="1100" dirty="0">
                          <a:effectLst/>
                        </a:rPr>
                        <a:t>Pattern and model makers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600" b="1" dirty="0">
                          <a:effectLst/>
                        </a:rPr>
                        <a:t>38.05</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0.64</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0</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52.95</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5.47</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0.54</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1.18</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1.18</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4359643"/>
                  </a:ext>
                </a:extLst>
              </a:tr>
              <a:tr h="192453">
                <a:tc>
                  <a:txBody>
                    <a:bodyPr/>
                    <a:lstStyle/>
                    <a:p>
                      <a:pPr marL="0" marR="0">
                        <a:lnSpc>
                          <a:spcPct val="107000"/>
                        </a:lnSpc>
                        <a:spcBef>
                          <a:spcPts val="0"/>
                        </a:spcBef>
                        <a:spcAft>
                          <a:spcPts val="0"/>
                        </a:spcAft>
                      </a:pPr>
                      <a:r>
                        <a:rPr lang="en-US" sz="1100">
                          <a:effectLst/>
                        </a:rPr>
                        <a:t>Electricians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600" b="1">
                          <a:effectLst/>
                        </a:rPr>
                        <a:t>38.27</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0.98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0.15</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54.8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3.02</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0.42</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0.89</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1.46</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0427731"/>
                  </a:ext>
                </a:extLst>
              </a:tr>
              <a:tr h="192453">
                <a:tc>
                  <a:txBody>
                    <a:bodyPr/>
                    <a:lstStyle/>
                    <a:p>
                      <a:pPr marL="0" marR="0">
                        <a:lnSpc>
                          <a:spcPct val="107000"/>
                        </a:lnSpc>
                        <a:spcBef>
                          <a:spcPts val="0"/>
                        </a:spcBef>
                        <a:spcAft>
                          <a:spcPts val="0"/>
                        </a:spcAft>
                      </a:pPr>
                      <a:r>
                        <a:rPr lang="en-US" sz="1100" dirty="0">
                          <a:effectLst/>
                        </a:rPr>
                        <a:t>Airplane pilots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600" b="1">
                          <a:effectLst/>
                        </a:rPr>
                        <a:t>39.07</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1.05</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0.28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40.9</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4.71</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0.98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9.7</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3.3</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1325081"/>
                  </a:ext>
                </a:extLst>
              </a:tr>
              <a:tr h="192453">
                <a:tc>
                  <a:txBody>
                    <a:bodyPr/>
                    <a:lstStyle/>
                    <a:p>
                      <a:pPr marL="0" marR="0">
                        <a:lnSpc>
                          <a:spcPct val="107000"/>
                        </a:lnSpc>
                        <a:spcBef>
                          <a:spcPts val="0"/>
                        </a:spcBef>
                        <a:spcAft>
                          <a:spcPts val="0"/>
                        </a:spcAft>
                      </a:pPr>
                      <a:r>
                        <a:rPr lang="en-US" sz="1100" dirty="0">
                          <a:effectLst/>
                        </a:rPr>
                        <a:t>Electrotypers and </a:t>
                      </a:r>
                      <a:r>
                        <a:rPr lang="en-US" sz="1100" dirty="0" err="1"/>
                        <a:t>stereotypers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600" b="1">
                          <a:effectLst/>
                        </a:rPr>
                        <a:t>39.63</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4.27</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51.83</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1.22</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3.05</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7608347"/>
                  </a:ext>
                </a:extLst>
              </a:tr>
              <a:tr h="192453">
                <a:tc>
                  <a:txBody>
                    <a:bodyPr/>
                    <a:lstStyle/>
                    <a:p>
                      <a:pPr marL="0" marR="0">
                        <a:lnSpc>
                          <a:spcPct val="107000"/>
                        </a:lnSpc>
                        <a:spcBef>
                          <a:spcPts val="0"/>
                        </a:spcBef>
                        <a:spcAft>
                          <a:spcPts val="0"/>
                        </a:spcAft>
                      </a:pPr>
                      <a:r>
                        <a:rPr lang="en-US" sz="1100" dirty="0">
                          <a:effectLst/>
                        </a:rPr>
                        <a:t>Tool makers, and die-makers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600" b="1" dirty="0">
                          <a:effectLst/>
                        </a:rPr>
                        <a:t>39.79</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0.85</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0.07</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53.75</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3.01</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0.25</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1.06</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1.22</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7799689"/>
                  </a:ext>
                </a:extLst>
              </a:tr>
              <a:tr h="192453">
                <a:tc>
                  <a:txBody>
                    <a:bodyPr/>
                    <a:lstStyle/>
                    <a:p>
                      <a:pPr marL="0" marR="0">
                        <a:lnSpc>
                          <a:spcPct val="107000"/>
                        </a:lnSpc>
                        <a:spcBef>
                          <a:spcPts val="0"/>
                        </a:spcBef>
                        <a:spcAft>
                          <a:spcPts val="0"/>
                        </a:spcAft>
                      </a:pPr>
                      <a:r>
                        <a:rPr lang="en-US" sz="1100" dirty="0">
                          <a:effectLst/>
                        </a:rPr>
                        <a:t>Funeral directors and </a:t>
                      </a:r>
                      <a:r>
                        <a:rPr lang="en-US" sz="1100" dirty="0"/>
                        <a:t>embalmers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600" b="1">
                          <a:effectLst/>
                        </a:rPr>
                        <a:t>42.46</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15.29</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17.86</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9.95</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1.07</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0.21</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8.77</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4.39</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0005501"/>
                  </a:ext>
                </a:extLst>
              </a:tr>
            </a:tbl>
          </a:graphicData>
        </a:graphic>
      </p:graphicFrame>
      <p:sp>
        <p:nvSpPr>
          <p:cNvPr id="6" name="Rectangle 5">
            <a:extLst>
              <a:ext uri="{FF2B5EF4-FFF2-40B4-BE49-F238E27FC236}">
                <a16:creationId xmlns:a16="http://schemas.microsoft.com/office/drawing/2014/main" id="{99CAED2E-92C8-BCB5-663D-39AC8BD21BCE}"/>
              </a:ext>
            </a:extLst>
          </p:cNvPr>
          <p:cNvSpPr/>
          <p:nvPr/>
        </p:nvSpPr>
        <p:spPr>
          <a:xfrm>
            <a:off x="6729204" y="2214644"/>
            <a:ext cx="868680" cy="30553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AD0D4F1-C1BF-C6EE-C77B-84C045C75BDC}"/>
              </a:ext>
            </a:extLst>
          </p:cNvPr>
          <p:cNvSpPr/>
          <p:nvPr/>
        </p:nvSpPr>
        <p:spPr>
          <a:xfrm>
            <a:off x="5776332" y="2520177"/>
            <a:ext cx="868680" cy="4856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0E2319-D3CF-89AF-4F34-A50AB72728E8}"/>
              </a:ext>
            </a:extLst>
          </p:cNvPr>
          <p:cNvSpPr/>
          <p:nvPr/>
        </p:nvSpPr>
        <p:spPr>
          <a:xfrm>
            <a:off x="6645012" y="3852134"/>
            <a:ext cx="1037065" cy="9986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0031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a:xfrm>
            <a:off x="1097280" y="286603"/>
            <a:ext cx="10589198" cy="1450757"/>
          </a:xfrm>
        </p:spPr>
        <p:txBody>
          <a:bodyPr/>
          <a:lstStyle/>
          <a:p>
            <a:r>
              <a:rPr lang="en-US" dirty="0"/>
              <a:t>Did the GI Bill increase vocational training?</a:t>
            </a:r>
          </a:p>
        </p:txBody>
      </p:sp>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dirty="0"/>
              <a:t>February 26, 2024</a:t>
            </a:r>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dirty="0"/>
              <a:t>Applied Microeconomics Proseminar | UCLA Economics</a:t>
            </a:r>
          </a:p>
        </p:txBody>
      </p:sp>
      <p:sp>
        <p:nvSpPr>
          <p:cNvPr id="3" name="Slide Number Placeholder 2">
            <a:extLst>
              <a:ext uri="{FF2B5EF4-FFF2-40B4-BE49-F238E27FC236}">
                <a16:creationId xmlns:a16="http://schemas.microsoft.com/office/drawing/2014/main" id="{1CB0B70A-77B4-6BC2-D20D-1480FEC90A8E}"/>
              </a:ext>
            </a:extLst>
          </p:cNvPr>
          <p:cNvSpPr>
            <a:spLocks noGrp="1"/>
          </p:cNvSpPr>
          <p:nvPr>
            <p:ph type="sldNum" sz="quarter" idx="12"/>
          </p:nvPr>
        </p:nvSpPr>
        <p:spPr/>
        <p:txBody>
          <a:bodyPr/>
          <a:lstStyle/>
          <a:p>
            <a:fld id="{2DF84B27-0798-412D-A00C-EF3F9A019123}" type="slidenum">
              <a:rPr lang="en-US" smtClean="0"/>
              <a:pPr/>
              <a:t>14</a:t>
            </a:fld>
            <a:r>
              <a:rPr lang="en-US" dirty="0"/>
              <a:t>/25</a:t>
            </a:r>
          </a:p>
        </p:txBody>
      </p:sp>
      <p:sp>
        <p:nvSpPr>
          <p:cNvPr id="6" name="Content Placeholder 5">
            <a:extLst>
              <a:ext uri="{FF2B5EF4-FFF2-40B4-BE49-F238E27FC236}">
                <a16:creationId xmlns:a16="http://schemas.microsoft.com/office/drawing/2014/main" id="{FEB0F201-C0A0-882E-F062-626368DAE334}"/>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42ACBF85-7975-4826-8FB8-6BBF2860C061}"/>
              </a:ext>
            </a:extLst>
          </p:cNvPr>
          <p:cNvPicPr>
            <a:picLocks noChangeAspect="1"/>
          </p:cNvPicPr>
          <p:nvPr/>
        </p:nvPicPr>
        <p:blipFill>
          <a:blip r:embed="rId3"/>
          <a:stretch>
            <a:fillRect/>
          </a:stretch>
        </p:blipFill>
        <p:spPr>
          <a:xfrm>
            <a:off x="924725" y="2068263"/>
            <a:ext cx="10342549" cy="3578302"/>
          </a:xfrm>
          <a:prstGeom prst="rect">
            <a:avLst/>
          </a:prstGeom>
        </p:spPr>
      </p:pic>
    </p:spTree>
    <p:extLst>
      <p:ext uri="{BB962C8B-B14F-4D97-AF65-F5344CB8AC3E}">
        <p14:creationId xmlns:p14="http://schemas.microsoft.com/office/powerpoint/2010/main" val="3144448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89ECA-4EA7-21E0-877A-1AF8E11D7B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82823D-BA20-703F-474A-CB82EFDD3833}"/>
              </a:ext>
            </a:extLst>
          </p:cNvPr>
          <p:cNvSpPr>
            <a:spLocks noGrp="1"/>
          </p:cNvSpPr>
          <p:nvPr>
            <p:ph type="title"/>
          </p:nvPr>
        </p:nvSpPr>
        <p:spPr>
          <a:xfrm>
            <a:off x="1097280" y="286603"/>
            <a:ext cx="10589198" cy="1450757"/>
          </a:xfrm>
        </p:spPr>
        <p:txBody>
          <a:bodyPr/>
          <a:lstStyle/>
          <a:p>
            <a:r>
              <a:rPr lang="en-US" dirty="0"/>
              <a:t>Comparison across cohort samples</a:t>
            </a:r>
          </a:p>
        </p:txBody>
      </p:sp>
      <p:sp>
        <p:nvSpPr>
          <p:cNvPr id="4" name="Date Placeholder 3">
            <a:extLst>
              <a:ext uri="{FF2B5EF4-FFF2-40B4-BE49-F238E27FC236}">
                <a16:creationId xmlns:a16="http://schemas.microsoft.com/office/drawing/2014/main" id="{59FA1657-2315-C180-B74F-4649AC27948D}"/>
              </a:ext>
            </a:extLst>
          </p:cNvPr>
          <p:cNvSpPr>
            <a:spLocks noGrp="1"/>
          </p:cNvSpPr>
          <p:nvPr>
            <p:ph type="dt" sz="half" idx="10"/>
          </p:nvPr>
        </p:nvSpPr>
        <p:spPr/>
        <p:txBody>
          <a:bodyPr/>
          <a:lstStyle/>
          <a:p>
            <a:r>
              <a:rPr lang="en-US" dirty="0"/>
              <a:t>February 26, 2024</a:t>
            </a:r>
          </a:p>
        </p:txBody>
      </p:sp>
      <p:sp>
        <p:nvSpPr>
          <p:cNvPr id="8" name="Footer Placeholder 7">
            <a:extLst>
              <a:ext uri="{FF2B5EF4-FFF2-40B4-BE49-F238E27FC236}">
                <a16:creationId xmlns:a16="http://schemas.microsoft.com/office/drawing/2014/main" id="{5CC5DB02-1048-054C-1962-97B67B2698FD}"/>
              </a:ext>
            </a:extLst>
          </p:cNvPr>
          <p:cNvSpPr>
            <a:spLocks noGrp="1"/>
          </p:cNvSpPr>
          <p:nvPr>
            <p:ph type="ftr" sz="quarter" idx="11"/>
          </p:nvPr>
        </p:nvSpPr>
        <p:spPr/>
        <p:txBody>
          <a:bodyPr/>
          <a:lstStyle/>
          <a:p>
            <a:r>
              <a:rPr lang="en-US" dirty="0"/>
              <a:t>Applied Microeconomics Proseminar | UCLA Economics</a:t>
            </a:r>
          </a:p>
        </p:txBody>
      </p:sp>
      <p:sp>
        <p:nvSpPr>
          <p:cNvPr id="3" name="Slide Number Placeholder 2">
            <a:extLst>
              <a:ext uri="{FF2B5EF4-FFF2-40B4-BE49-F238E27FC236}">
                <a16:creationId xmlns:a16="http://schemas.microsoft.com/office/drawing/2014/main" id="{F17B9D2E-C1CA-CAFC-FEF8-FA7527514E9C}"/>
              </a:ext>
            </a:extLst>
          </p:cNvPr>
          <p:cNvSpPr>
            <a:spLocks noGrp="1"/>
          </p:cNvSpPr>
          <p:nvPr>
            <p:ph type="sldNum" sz="quarter" idx="12"/>
          </p:nvPr>
        </p:nvSpPr>
        <p:spPr/>
        <p:txBody>
          <a:bodyPr/>
          <a:lstStyle/>
          <a:p>
            <a:fld id="{2DF84B27-0798-412D-A00C-EF3F9A019123}" type="slidenum">
              <a:rPr lang="en-US" smtClean="0"/>
              <a:pPr/>
              <a:t>15</a:t>
            </a:fld>
            <a:r>
              <a:rPr lang="en-US" dirty="0"/>
              <a:t>/25</a:t>
            </a:r>
          </a:p>
        </p:txBody>
      </p:sp>
      <p:sp>
        <p:nvSpPr>
          <p:cNvPr id="6" name="Content Placeholder 5">
            <a:extLst>
              <a:ext uri="{FF2B5EF4-FFF2-40B4-BE49-F238E27FC236}">
                <a16:creationId xmlns:a16="http://schemas.microsoft.com/office/drawing/2014/main" id="{B63CD1FA-D162-7A7F-BE79-09425CA247D5}"/>
              </a:ext>
            </a:extLst>
          </p:cNvPr>
          <p:cNvSpPr>
            <a:spLocks noGrp="1"/>
          </p:cNvSpPr>
          <p:nvPr>
            <p:ph idx="1"/>
          </p:nvPr>
        </p:nvSpPr>
        <p:spPr/>
        <p:txBody>
          <a:bodyPr/>
          <a:lstStyle/>
          <a:p>
            <a:endParaRPr lang="en-US" dirty="0"/>
          </a:p>
        </p:txBody>
      </p:sp>
      <p:pic>
        <p:nvPicPr>
          <p:cNvPr id="11" name="Picture 10">
            <a:extLst>
              <a:ext uri="{FF2B5EF4-FFF2-40B4-BE49-F238E27FC236}">
                <a16:creationId xmlns:a16="http://schemas.microsoft.com/office/drawing/2014/main" id="{C0F3EAD4-3993-D592-FFB4-A06BE39100BC}"/>
              </a:ext>
            </a:extLst>
          </p:cNvPr>
          <p:cNvPicPr>
            <a:picLocks noChangeAspect="1"/>
          </p:cNvPicPr>
          <p:nvPr/>
        </p:nvPicPr>
        <p:blipFill>
          <a:blip r:embed="rId3"/>
          <a:stretch>
            <a:fillRect/>
          </a:stretch>
        </p:blipFill>
        <p:spPr>
          <a:xfrm>
            <a:off x="676932" y="2059232"/>
            <a:ext cx="10838135" cy="3596364"/>
          </a:xfrm>
          <a:prstGeom prst="rect">
            <a:avLst/>
          </a:prstGeom>
        </p:spPr>
      </p:pic>
    </p:spTree>
    <p:extLst>
      <p:ext uri="{BB962C8B-B14F-4D97-AF65-F5344CB8AC3E}">
        <p14:creationId xmlns:p14="http://schemas.microsoft.com/office/powerpoint/2010/main" val="2770606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DEE81-ACA5-3FF7-ECC8-3FA5FFA35E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CFEA91-4BD6-2788-66B3-0D81CF0C08A7}"/>
              </a:ext>
            </a:extLst>
          </p:cNvPr>
          <p:cNvSpPr>
            <a:spLocks noGrp="1"/>
          </p:cNvSpPr>
          <p:nvPr>
            <p:ph type="title"/>
          </p:nvPr>
        </p:nvSpPr>
        <p:spPr>
          <a:xfrm>
            <a:off x="1097280" y="286603"/>
            <a:ext cx="10589198" cy="1450757"/>
          </a:xfrm>
        </p:spPr>
        <p:txBody>
          <a:bodyPr/>
          <a:lstStyle/>
          <a:p>
            <a:r>
              <a:rPr lang="en-US" dirty="0"/>
              <a:t>Same effects for black veterans?</a:t>
            </a:r>
          </a:p>
        </p:txBody>
      </p:sp>
      <p:sp>
        <p:nvSpPr>
          <p:cNvPr id="4" name="Date Placeholder 3">
            <a:extLst>
              <a:ext uri="{FF2B5EF4-FFF2-40B4-BE49-F238E27FC236}">
                <a16:creationId xmlns:a16="http://schemas.microsoft.com/office/drawing/2014/main" id="{D9B71750-EAE9-8B38-9128-008110FBF9E9}"/>
              </a:ext>
            </a:extLst>
          </p:cNvPr>
          <p:cNvSpPr>
            <a:spLocks noGrp="1"/>
          </p:cNvSpPr>
          <p:nvPr>
            <p:ph type="dt" sz="half" idx="10"/>
          </p:nvPr>
        </p:nvSpPr>
        <p:spPr/>
        <p:txBody>
          <a:bodyPr/>
          <a:lstStyle/>
          <a:p>
            <a:r>
              <a:rPr lang="en-US" dirty="0"/>
              <a:t>February 26, 2024</a:t>
            </a:r>
          </a:p>
        </p:txBody>
      </p:sp>
      <p:sp>
        <p:nvSpPr>
          <p:cNvPr id="8" name="Footer Placeholder 7">
            <a:extLst>
              <a:ext uri="{FF2B5EF4-FFF2-40B4-BE49-F238E27FC236}">
                <a16:creationId xmlns:a16="http://schemas.microsoft.com/office/drawing/2014/main" id="{67A9928D-6FB1-BE98-4502-04E8BA0B3F1E}"/>
              </a:ext>
            </a:extLst>
          </p:cNvPr>
          <p:cNvSpPr>
            <a:spLocks noGrp="1"/>
          </p:cNvSpPr>
          <p:nvPr>
            <p:ph type="ftr" sz="quarter" idx="11"/>
          </p:nvPr>
        </p:nvSpPr>
        <p:spPr/>
        <p:txBody>
          <a:bodyPr/>
          <a:lstStyle/>
          <a:p>
            <a:r>
              <a:rPr lang="en-US" dirty="0"/>
              <a:t>Applied Microeconomics Proseminar | UCLA Economics</a:t>
            </a:r>
          </a:p>
        </p:txBody>
      </p:sp>
      <p:sp>
        <p:nvSpPr>
          <p:cNvPr id="3" name="Slide Number Placeholder 2">
            <a:extLst>
              <a:ext uri="{FF2B5EF4-FFF2-40B4-BE49-F238E27FC236}">
                <a16:creationId xmlns:a16="http://schemas.microsoft.com/office/drawing/2014/main" id="{7938F454-172A-725E-ECA6-7318A72364CF}"/>
              </a:ext>
            </a:extLst>
          </p:cNvPr>
          <p:cNvSpPr>
            <a:spLocks noGrp="1"/>
          </p:cNvSpPr>
          <p:nvPr>
            <p:ph type="sldNum" sz="quarter" idx="12"/>
          </p:nvPr>
        </p:nvSpPr>
        <p:spPr/>
        <p:txBody>
          <a:bodyPr/>
          <a:lstStyle/>
          <a:p>
            <a:fld id="{2DF84B27-0798-412D-A00C-EF3F9A019123}" type="slidenum">
              <a:rPr lang="en-US" smtClean="0"/>
              <a:pPr/>
              <a:t>16</a:t>
            </a:fld>
            <a:r>
              <a:rPr lang="en-US" dirty="0"/>
              <a:t>/25</a:t>
            </a:r>
          </a:p>
        </p:txBody>
      </p:sp>
      <p:sp>
        <p:nvSpPr>
          <p:cNvPr id="6" name="Content Placeholder 5">
            <a:extLst>
              <a:ext uri="{FF2B5EF4-FFF2-40B4-BE49-F238E27FC236}">
                <a16:creationId xmlns:a16="http://schemas.microsoft.com/office/drawing/2014/main" id="{0F16EA16-8E9E-240A-D29E-C61431368ECB}"/>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39CB58DE-BD12-79DE-1642-D91B57698258}"/>
              </a:ext>
            </a:extLst>
          </p:cNvPr>
          <p:cNvPicPr>
            <a:picLocks noChangeAspect="1"/>
          </p:cNvPicPr>
          <p:nvPr/>
        </p:nvPicPr>
        <p:blipFill>
          <a:blip r:embed="rId3"/>
          <a:stretch>
            <a:fillRect/>
          </a:stretch>
        </p:blipFill>
        <p:spPr>
          <a:xfrm>
            <a:off x="2636870" y="1845734"/>
            <a:ext cx="6918259" cy="4388235"/>
          </a:xfrm>
          <a:prstGeom prst="rect">
            <a:avLst/>
          </a:prstGeom>
        </p:spPr>
      </p:pic>
    </p:spTree>
    <p:extLst>
      <p:ext uri="{BB962C8B-B14F-4D97-AF65-F5344CB8AC3E}">
        <p14:creationId xmlns:p14="http://schemas.microsoft.com/office/powerpoint/2010/main" val="918516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EE4E0-6A63-4A56-55C1-962D39A617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BE8A9D-8B8B-582B-7AF0-F1AFA23C866C}"/>
              </a:ext>
            </a:extLst>
          </p:cNvPr>
          <p:cNvSpPr>
            <a:spLocks noGrp="1"/>
          </p:cNvSpPr>
          <p:nvPr>
            <p:ph type="title"/>
          </p:nvPr>
        </p:nvSpPr>
        <p:spPr>
          <a:xfrm>
            <a:off x="1097280" y="286603"/>
            <a:ext cx="10589198" cy="1450757"/>
          </a:xfrm>
        </p:spPr>
        <p:txBody>
          <a:bodyPr/>
          <a:lstStyle/>
          <a:p>
            <a:r>
              <a:rPr lang="en-US" dirty="0"/>
              <a:t>Multinomial logit – base = no training</a:t>
            </a:r>
          </a:p>
        </p:txBody>
      </p:sp>
      <p:sp>
        <p:nvSpPr>
          <p:cNvPr id="4" name="Date Placeholder 3">
            <a:extLst>
              <a:ext uri="{FF2B5EF4-FFF2-40B4-BE49-F238E27FC236}">
                <a16:creationId xmlns:a16="http://schemas.microsoft.com/office/drawing/2014/main" id="{98F2BE01-B390-5BE6-94A1-3C15867ABD1A}"/>
              </a:ext>
            </a:extLst>
          </p:cNvPr>
          <p:cNvSpPr>
            <a:spLocks noGrp="1"/>
          </p:cNvSpPr>
          <p:nvPr>
            <p:ph type="dt" sz="half" idx="10"/>
          </p:nvPr>
        </p:nvSpPr>
        <p:spPr/>
        <p:txBody>
          <a:bodyPr/>
          <a:lstStyle/>
          <a:p>
            <a:r>
              <a:rPr lang="en-US" dirty="0"/>
              <a:t>February 26, 2024</a:t>
            </a:r>
          </a:p>
        </p:txBody>
      </p:sp>
      <p:sp>
        <p:nvSpPr>
          <p:cNvPr id="8" name="Footer Placeholder 7">
            <a:extLst>
              <a:ext uri="{FF2B5EF4-FFF2-40B4-BE49-F238E27FC236}">
                <a16:creationId xmlns:a16="http://schemas.microsoft.com/office/drawing/2014/main" id="{D005FC68-23A7-B380-4190-BC245C185CC3}"/>
              </a:ext>
            </a:extLst>
          </p:cNvPr>
          <p:cNvSpPr>
            <a:spLocks noGrp="1"/>
          </p:cNvSpPr>
          <p:nvPr>
            <p:ph type="ftr" sz="quarter" idx="11"/>
          </p:nvPr>
        </p:nvSpPr>
        <p:spPr/>
        <p:txBody>
          <a:bodyPr/>
          <a:lstStyle/>
          <a:p>
            <a:r>
              <a:rPr lang="en-US" dirty="0"/>
              <a:t>Applied Microeconomics Proseminar | UCLA Economics</a:t>
            </a:r>
          </a:p>
        </p:txBody>
      </p:sp>
      <p:sp>
        <p:nvSpPr>
          <p:cNvPr id="3" name="Slide Number Placeholder 2">
            <a:extLst>
              <a:ext uri="{FF2B5EF4-FFF2-40B4-BE49-F238E27FC236}">
                <a16:creationId xmlns:a16="http://schemas.microsoft.com/office/drawing/2014/main" id="{2D3FDD50-46C1-3ABE-4A44-ECA9AD5D4D22}"/>
              </a:ext>
            </a:extLst>
          </p:cNvPr>
          <p:cNvSpPr>
            <a:spLocks noGrp="1"/>
          </p:cNvSpPr>
          <p:nvPr>
            <p:ph type="sldNum" sz="quarter" idx="12"/>
          </p:nvPr>
        </p:nvSpPr>
        <p:spPr/>
        <p:txBody>
          <a:bodyPr/>
          <a:lstStyle/>
          <a:p>
            <a:fld id="{2DF84B27-0798-412D-A00C-EF3F9A019123}" type="slidenum">
              <a:rPr lang="en-US" smtClean="0"/>
              <a:pPr/>
              <a:t>17</a:t>
            </a:fld>
            <a:r>
              <a:rPr lang="en-US" dirty="0"/>
              <a:t>/25</a:t>
            </a:r>
          </a:p>
        </p:txBody>
      </p:sp>
      <p:sp>
        <p:nvSpPr>
          <p:cNvPr id="6" name="Content Placeholder 5">
            <a:extLst>
              <a:ext uri="{FF2B5EF4-FFF2-40B4-BE49-F238E27FC236}">
                <a16:creationId xmlns:a16="http://schemas.microsoft.com/office/drawing/2014/main" id="{DBBAFFC8-E5BC-4E8C-6655-D56DE4261638}"/>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D787459F-3ACD-A6E3-9545-96D555DCA9D6}"/>
              </a:ext>
            </a:extLst>
          </p:cNvPr>
          <p:cNvPicPr>
            <a:picLocks noChangeAspect="1"/>
          </p:cNvPicPr>
          <p:nvPr/>
        </p:nvPicPr>
        <p:blipFill>
          <a:blip r:embed="rId3"/>
          <a:stretch>
            <a:fillRect/>
          </a:stretch>
        </p:blipFill>
        <p:spPr>
          <a:xfrm>
            <a:off x="2513767" y="2059232"/>
            <a:ext cx="7566935" cy="3766346"/>
          </a:xfrm>
          <a:prstGeom prst="rect">
            <a:avLst/>
          </a:prstGeom>
        </p:spPr>
      </p:pic>
    </p:spTree>
    <p:extLst>
      <p:ext uri="{BB962C8B-B14F-4D97-AF65-F5344CB8AC3E}">
        <p14:creationId xmlns:p14="http://schemas.microsoft.com/office/powerpoint/2010/main" val="1429223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3FE57-A023-11C2-247A-5AFC084D9B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1BF976-F03F-04E8-49E0-F6DE4C6FA83D}"/>
              </a:ext>
            </a:extLst>
          </p:cNvPr>
          <p:cNvSpPr>
            <a:spLocks noGrp="1"/>
          </p:cNvSpPr>
          <p:nvPr>
            <p:ph type="title"/>
          </p:nvPr>
        </p:nvSpPr>
        <p:spPr>
          <a:xfrm>
            <a:off x="1097280" y="286603"/>
            <a:ext cx="10589198" cy="1450757"/>
          </a:xfrm>
        </p:spPr>
        <p:txBody>
          <a:bodyPr/>
          <a:lstStyle/>
          <a:p>
            <a:r>
              <a:rPr lang="en-US" dirty="0"/>
              <a:t>Multinomial logit – base = college</a:t>
            </a:r>
          </a:p>
        </p:txBody>
      </p:sp>
      <p:sp>
        <p:nvSpPr>
          <p:cNvPr id="4" name="Date Placeholder 3">
            <a:extLst>
              <a:ext uri="{FF2B5EF4-FFF2-40B4-BE49-F238E27FC236}">
                <a16:creationId xmlns:a16="http://schemas.microsoft.com/office/drawing/2014/main" id="{8551DD8B-4AE0-DA80-AC45-5B2A3F289093}"/>
              </a:ext>
            </a:extLst>
          </p:cNvPr>
          <p:cNvSpPr>
            <a:spLocks noGrp="1"/>
          </p:cNvSpPr>
          <p:nvPr>
            <p:ph type="dt" sz="half" idx="10"/>
          </p:nvPr>
        </p:nvSpPr>
        <p:spPr/>
        <p:txBody>
          <a:bodyPr/>
          <a:lstStyle/>
          <a:p>
            <a:r>
              <a:rPr lang="en-US" dirty="0"/>
              <a:t>February 26, 2024</a:t>
            </a:r>
          </a:p>
        </p:txBody>
      </p:sp>
      <p:sp>
        <p:nvSpPr>
          <p:cNvPr id="8" name="Footer Placeholder 7">
            <a:extLst>
              <a:ext uri="{FF2B5EF4-FFF2-40B4-BE49-F238E27FC236}">
                <a16:creationId xmlns:a16="http://schemas.microsoft.com/office/drawing/2014/main" id="{3C041864-B3D0-5995-2623-466D5EBC1347}"/>
              </a:ext>
            </a:extLst>
          </p:cNvPr>
          <p:cNvSpPr>
            <a:spLocks noGrp="1"/>
          </p:cNvSpPr>
          <p:nvPr>
            <p:ph type="ftr" sz="quarter" idx="11"/>
          </p:nvPr>
        </p:nvSpPr>
        <p:spPr/>
        <p:txBody>
          <a:bodyPr/>
          <a:lstStyle/>
          <a:p>
            <a:r>
              <a:rPr lang="en-US" dirty="0"/>
              <a:t>Applied Microeconomics Proseminar | UCLA Economics</a:t>
            </a:r>
          </a:p>
        </p:txBody>
      </p:sp>
      <p:sp>
        <p:nvSpPr>
          <p:cNvPr id="3" name="Slide Number Placeholder 2">
            <a:extLst>
              <a:ext uri="{FF2B5EF4-FFF2-40B4-BE49-F238E27FC236}">
                <a16:creationId xmlns:a16="http://schemas.microsoft.com/office/drawing/2014/main" id="{420D966B-4A61-8F27-6ED7-524346B94857}"/>
              </a:ext>
            </a:extLst>
          </p:cNvPr>
          <p:cNvSpPr>
            <a:spLocks noGrp="1"/>
          </p:cNvSpPr>
          <p:nvPr>
            <p:ph type="sldNum" sz="quarter" idx="12"/>
          </p:nvPr>
        </p:nvSpPr>
        <p:spPr/>
        <p:txBody>
          <a:bodyPr/>
          <a:lstStyle/>
          <a:p>
            <a:fld id="{2DF84B27-0798-412D-A00C-EF3F9A019123}" type="slidenum">
              <a:rPr lang="en-US" smtClean="0"/>
              <a:pPr/>
              <a:t>18</a:t>
            </a:fld>
            <a:r>
              <a:rPr lang="en-US" dirty="0"/>
              <a:t>/25</a:t>
            </a:r>
          </a:p>
        </p:txBody>
      </p:sp>
      <p:sp>
        <p:nvSpPr>
          <p:cNvPr id="6" name="Content Placeholder 5">
            <a:extLst>
              <a:ext uri="{FF2B5EF4-FFF2-40B4-BE49-F238E27FC236}">
                <a16:creationId xmlns:a16="http://schemas.microsoft.com/office/drawing/2014/main" id="{B17C2FE8-F97C-1DD5-B7E8-16E17D58AD94}"/>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2592434D-6C29-DA94-DB1A-54E789F6F290}"/>
              </a:ext>
            </a:extLst>
          </p:cNvPr>
          <p:cNvPicPr>
            <a:picLocks noChangeAspect="1"/>
          </p:cNvPicPr>
          <p:nvPr/>
        </p:nvPicPr>
        <p:blipFill>
          <a:blip r:embed="rId3"/>
          <a:stretch>
            <a:fillRect/>
          </a:stretch>
        </p:blipFill>
        <p:spPr>
          <a:xfrm>
            <a:off x="2571310" y="2078284"/>
            <a:ext cx="7049380" cy="3558259"/>
          </a:xfrm>
          <a:prstGeom prst="rect">
            <a:avLst/>
          </a:prstGeom>
        </p:spPr>
      </p:pic>
    </p:spTree>
    <p:extLst>
      <p:ext uri="{BB962C8B-B14F-4D97-AF65-F5344CB8AC3E}">
        <p14:creationId xmlns:p14="http://schemas.microsoft.com/office/powerpoint/2010/main" val="805507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083D-3C27-C4D7-A245-336BB3BC1235}"/>
              </a:ext>
            </a:extLst>
          </p:cNvPr>
          <p:cNvSpPr>
            <a:spLocks noGrp="1"/>
          </p:cNvSpPr>
          <p:nvPr>
            <p:ph type="title"/>
          </p:nvPr>
        </p:nvSpPr>
        <p:spPr/>
        <p:txBody>
          <a:bodyPr>
            <a:normAutofit/>
          </a:bodyPr>
          <a:lstStyle/>
          <a:p>
            <a:r>
              <a:rPr lang="en-US" dirty="0"/>
              <a:t>A shift in public conversation</a:t>
            </a:r>
          </a:p>
        </p:txBody>
      </p:sp>
      <p:sp>
        <p:nvSpPr>
          <p:cNvPr id="4" name="Date Placeholder 3">
            <a:extLst>
              <a:ext uri="{FF2B5EF4-FFF2-40B4-BE49-F238E27FC236}">
                <a16:creationId xmlns:a16="http://schemas.microsoft.com/office/drawing/2014/main" id="{2DBA83FF-629E-970D-EA3C-48090400D8C6}"/>
              </a:ext>
            </a:extLst>
          </p:cNvPr>
          <p:cNvSpPr>
            <a:spLocks noGrp="1"/>
          </p:cNvSpPr>
          <p:nvPr>
            <p:ph type="dt" sz="half" idx="10"/>
          </p:nvPr>
        </p:nvSpPr>
        <p:spPr/>
        <p:txBody>
          <a:bodyPr/>
          <a:lstStyle/>
          <a:p>
            <a:r>
              <a:rPr lang="en-US" dirty="0"/>
              <a:t>February 26, 2024</a:t>
            </a:r>
          </a:p>
        </p:txBody>
      </p:sp>
      <p:sp>
        <p:nvSpPr>
          <p:cNvPr id="8" name="Footer Placeholder 7">
            <a:extLst>
              <a:ext uri="{FF2B5EF4-FFF2-40B4-BE49-F238E27FC236}">
                <a16:creationId xmlns:a16="http://schemas.microsoft.com/office/drawing/2014/main" id="{02054F06-9392-C9FF-F636-301D72B8E017}"/>
              </a:ext>
            </a:extLst>
          </p:cNvPr>
          <p:cNvSpPr>
            <a:spLocks noGrp="1"/>
          </p:cNvSpPr>
          <p:nvPr>
            <p:ph type="ftr" sz="quarter" idx="11"/>
          </p:nvPr>
        </p:nvSpPr>
        <p:spPr/>
        <p:txBody>
          <a:bodyPr/>
          <a:lstStyle/>
          <a:p>
            <a:r>
              <a:rPr lang="en-US" dirty="0"/>
              <a:t>Applied Microeconomics Proseminar | UCLA Economics</a:t>
            </a:r>
          </a:p>
        </p:txBody>
      </p:sp>
      <p:sp>
        <p:nvSpPr>
          <p:cNvPr id="5" name="Slide Number Placeholder 4">
            <a:extLst>
              <a:ext uri="{FF2B5EF4-FFF2-40B4-BE49-F238E27FC236}">
                <a16:creationId xmlns:a16="http://schemas.microsoft.com/office/drawing/2014/main" id="{AE46B20C-7CF9-A4E1-B9F9-B490749A641C}"/>
              </a:ext>
            </a:extLst>
          </p:cNvPr>
          <p:cNvSpPr>
            <a:spLocks noGrp="1"/>
          </p:cNvSpPr>
          <p:nvPr>
            <p:ph type="sldNum" sz="quarter" idx="12"/>
          </p:nvPr>
        </p:nvSpPr>
        <p:spPr/>
        <p:txBody>
          <a:bodyPr/>
          <a:lstStyle/>
          <a:p>
            <a:fld id="{2DF84B27-0798-412D-A00C-EF3F9A019123}" type="slidenum">
              <a:rPr lang="en-US" smtClean="0"/>
              <a:pPr/>
              <a:t>1</a:t>
            </a:fld>
            <a:r>
              <a:rPr lang="en-US" dirty="0"/>
              <a:t>/25</a:t>
            </a:r>
          </a:p>
        </p:txBody>
      </p:sp>
      <p:pic>
        <p:nvPicPr>
          <p:cNvPr id="12" name="Picture 11">
            <a:extLst>
              <a:ext uri="{FF2B5EF4-FFF2-40B4-BE49-F238E27FC236}">
                <a16:creationId xmlns:a16="http://schemas.microsoft.com/office/drawing/2014/main" id="{79FA45A1-1F2C-10B6-93E6-24F3FC8CC287}"/>
              </a:ext>
            </a:extLst>
          </p:cNvPr>
          <p:cNvPicPr>
            <a:picLocks noChangeAspect="1"/>
          </p:cNvPicPr>
          <p:nvPr/>
        </p:nvPicPr>
        <p:blipFill>
          <a:blip r:embed="rId3"/>
          <a:stretch>
            <a:fillRect/>
          </a:stretch>
        </p:blipFill>
        <p:spPr>
          <a:xfrm>
            <a:off x="364416" y="2118788"/>
            <a:ext cx="7160539" cy="1662664"/>
          </a:xfrm>
          <a:prstGeom prst="rect">
            <a:avLst/>
          </a:prstGeom>
          <a:ln>
            <a:solidFill>
              <a:srgbClr val="002060"/>
            </a:solidFill>
          </a:ln>
        </p:spPr>
      </p:pic>
      <p:pic>
        <p:nvPicPr>
          <p:cNvPr id="13" name="Picture 12">
            <a:extLst>
              <a:ext uri="{FF2B5EF4-FFF2-40B4-BE49-F238E27FC236}">
                <a16:creationId xmlns:a16="http://schemas.microsoft.com/office/drawing/2014/main" id="{C268876F-2633-47F0-B03F-8DDB36FE37B0}"/>
              </a:ext>
            </a:extLst>
          </p:cNvPr>
          <p:cNvPicPr>
            <a:picLocks noChangeAspect="1"/>
          </p:cNvPicPr>
          <p:nvPr/>
        </p:nvPicPr>
        <p:blipFill>
          <a:blip r:embed="rId4"/>
          <a:stretch>
            <a:fillRect/>
          </a:stretch>
        </p:blipFill>
        <p:spPr>
          <a:xfrm>
            <a:off x="5900156" y="4162880"/>
            <a:ext cx="5669412" cy="1662664"/>
          </a:xfrm>
          <a:prstGeom prst="rect">
            <a:avLst/>
          </a:prstGeom>
          <a:ln>
            <a:solidFill>
              <a:schemeClr val="tx1"/>
            </a:solidFill>
          </a:ln>
        </p:spPr>
      </p:pic>
    </p:spTree>
    <p:extLst>
      <p:ext uri="{BB962C8B-B14F-4D97-AF65-F5344CB8AC3E}">
        <p14:creationId xmlns:p14="http://schemas.microsoft.com/office/powerpoint/2010/main" val="3522108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AD19-0161-BA4D-74EF-AD263B1BD79D}"/>
              </a:ext>
            </a:extLst>
          </p:cNvPr>
          <p:cNvSpPr>
            <a:spLocks noGrp="1"/>
          </p:cNvSpPr>
          <p:nvPr>
            <p:ph type="title"/>
          </p:nvPr>
        </p:nvSpPr>
        <p:spPr/>
        <p:txBody>
          <a:bodyPr/>
          <a:lstStyle/>
          <a:p>
            <a:r>
              <a:rPr lang="en-US" dirty="0"/>
              <a:t>Smith-Hughes Act provisions</a:t>
            </a:r>
          </a:p>
        </p:txBody>
      </p:sp>
      <p:sp>
        <p:nvSpPr>
          <p:cNvPr id="5" name="Content Placeholder 4">
            <a:extLst>
              <a:ext uri="{FF2B5EF4-FFF2-40B4-BE49-F238E27FC236}">
                <a16:creationId xmlns:a16="http://schemas.microsoft.com/office/drawing/2014/main" id="{B5C8D075-2992-5920-A426-32B94D672AE7}"/>
              </a:ext>
            </a:extLst>
          </p:cNvPr>
          <p:cNvSpPr>
            <a:spLocks noGrp="1"/>
          </p:cNvSpPr>
          <p:nvPr>
            <p:ph idx="1"/>
          </p:nvPr>
        </p:nvSpPr>
        <p:spPr>
          <a:xfrm>
            <a:off x="1097280" y="1845734"/>
            <a:ext cx="10058400" cy="1344275"/>
          </a:xfrm>
          <a:solidFill>
            <a:schemeClr val="accent2">
              <a:lumMod val="20000"/>
              <a:lumOff val="80000"/>
            </a:schemeClr>
          </a:solidFill>
        </p:spPr>
        <p:txBody>
          <a:bodyPr>
            <a:normAutofit/>
          </a:bodyPr>
          <a:lstStyle/>
          <a:p>
            <a:pPr algn="just"/>
            <a:r>
              <a:rPr lang="en-US" i="1" dirty="0"/>
              <a:t>An Act to provide for the promotion of vocational education; to provide for cooperation with the States in the promotion of such education in agriculture and the trades and industries; to provide for cooperation with the States in the preparation of teachers of vocational subjects; and to appropriate money and regulate its expenditure – February 23, 1917, Ch. 114, §1, 39 Stat. 929 </a:t>
            </a:r>
          </a:p>
        </p:txBody>
      </p:sp>
      <p:sp>
        <p:nvSpPr>
          <p:cNvPr id="6" name="TextBox 5">
            <a:extLst>
              <a:ext uri="{FF2B5EF4-FFF2-40B4-BE49-F238E27FC236}">
                <a16:creationId xmlns:a16="http://schemas.microsoft.com/office/drawing/2014/main" id="{8A0EE8E4-56AF-AE38-B528-E689D953D462}"/>
              </a:ext>
            </a:extLst>
          </p:cNvPr>
          <p:cNvSpPr txBox="1"/>
          <p:nvPr/>
        </p:nvSpPr>
        <p:spPr>
          <a:xfrm>
            <a:off x="716973" y="3667992"/>
            <a:ext cx="5288972" cy="2308324"/>
          </a:xfrm>
          <a:prstGeom prst="rect">
            <a:avLst/>
          </a:prstGeom>
          <a:noFill/>
        </p:spPr>
        <p:txBody>
          <a:bodyPr wrap="square" rtlCol="0">
            <a:spAutoFit/>
          </a:bodyPr>
          <a:lstStyle/>
          <a:p>
            <a:r>
              <a:rPr lang="en-US" dirty="0"/>
              <a:t>$7 million annually to the States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S</a:t>
            </a:r>
            <a:r>
              <a:rPr lang="en-US" dirty="0">
                <a:effectLst/>
                <a:latin typeface="Calibri" panose="020F0502020204030204" pitchFamily="34" charset="0"/>
                <a:ea typeface="Calibri" panose="020F0502020204030204" pitchFamily="34" charset="0"/>
                <a:cs typeface="Times New Roman" panose="02020603050405020304" pitchFamily="18" charset="0"/>
              </a:rPr>
              <a:t>alaries of teachers, supervisors, or directors </a:t>
            </a:r>
          </a:p>
          <a:p>
            <a:pPr marL="742950" lvl="1" indent="-285750">
              <a:buFont typeface="Arial" panose="020B0604020202020204" pitchFamily="34" charset="0"/>
              <a:buChar char="•"/>
            </a:pPr>
            <a:r>
              <a:rPr lang="en-US" dirty="0"/>
              <a:t>$3 million </a:t>
            </a:r>
            <a:r>
              <a:rPr lang="en-US" dirty="0">
                <a:sym typeface="Wingdings" panose="05000000000000000000" pitchFamily="2" charset="2"/>
              </a:rPr>
              <a:t> a</a:t>
            </a:r>
            <a:r>
              <a:rPr lang="en-US" dirty="0">
                <a:effectLst/>
                <a:latin typeface="Calibri" panose="020F0502020204030204" pitchFamily="34" charset="0"/>
                <a:ea typeface="Calibri" panose="020F0502020204030204" pitchFamily="34" charset="0"/>
                <a:cs typeface="Times New Roman" panose="02020603050405020304" pitchFamily="18" charset="0"/>
              </a:rPr>
              <a:t>gricultural subjects</a:t>
            </a:r>
          </a:p>
          <a:p>
            <a:pPr marL="742950" lvl="1" indent="-285750">
              <a:buFont typeface="Arial" panose="020B0604020202020204" pitchFamily="34" charset="0"/>
              <a:buChar char="•"/>
            </a:pPr>
            <a:r>
              <a:rPr lang="en-US" dirty="0"/>
              <a:t>$3 million </a:t>
            </a:r>
            <a:r>
              <a:rPr lang="en-US" dirty="0">
                <a:sym typeface="Wingdings" panose="05000000000000000000" pitchFamily="2" charset="2"/>
              </a:rPr>
              <a:t> </a:t>
            </a:r>
            <a:r>
              <a:rPr lang="en-US" dirty="0">
                <a:effectLst/>
                <a:latin typeface="Calibri" panose="020F0502020204030204" pitchFamily="34" charset="0"/>
                <a:ea typeface="Calibri" panose="020F0502020204030204" pitchFamily="34" charset="0"/>
                <a:cs typeface="Times New Roman" panose="02020603050405020304" pitchFamily="18" charset="0"/>
              </a:rPr>
              <a:t>trade, home economics, &amp; industrial subjects</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Preparing teachers, supervisors, and directors</a:t>
            </a:r>
          </a:p>
          <a:p>
            <a:pPr marL="742950" lvl="1"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$1 million</a:t>
            </a:r>
            <a:endParaRPr lang="en-US" dirty="0"/>
          </a:p>
          <a:p>
            <a:pPr marL="742950" lvl="1"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2E6E4CF2-1531-D106-FD0F-4F779EFFCF7A}"/>
              </a:ext>
            </a:extLst>
          </p:cNvPr>
          <p:cNvSpPr txBox="1"/>
          <p:nvPr/>
        </p:nvSpPr>
        <p:spPr>
          <a:xfrm>
            <a:off x="6186057" y="3667992"/>
            <a:ext cx="5701143" cy="2308324"/>
          </a:xfrm>
          <a:prstGeom prst="rect">
            <a:avLst/>
          </a:prstGeom>
          <a:noFill/>
        </p:spPr>
        <p:txBody>
          <a:bodyPr wrap="square" rtlCol="0">
            <a:spAutoFit/>
          </a:bodyPr>
          <a:lstStyle/>
          <a:p>
            <a:pPr algn="ctr"/>
            <a:r>
              <a:rPr lang="en-US" dirty="0">
                <a:effectLst/>
                <a:latin typeface="Calibri" panose="020F0502020204030204" pitchFamily="34" charset="0"/>
                <a:ea typeface="Calibri" panose="020F0502020204030204" pitchFamily="34" charset="0"/>
                <a:cs typeface="Times New Roman" panose="02020603050405020304" pitchFamily="18" charset="0"/>
              </a:rPr>
              <a:t>Fund allocation rules</a:t>
            </a:r>
          </a:p>
          <a:p>
            <a:pPr marL="285750" indent="-28575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Agricultural </a:t>
            </a:r>
            <a:r>
              <a:rPr lang="en-US" dirty="0">
                <a:sym typeface="Wingdings" panose="05000000000000000000" pitchFamily="2" charset="2"/>
              </a:rPr>
              <a:t> ratio of rural pop. to total U.S. rural</a:t>
            </a:r>
          </a:p>
          <a:p>
            <a:pPr marL="285750" indent="-285750">
              <a:buFont typeface="Arial" panose="020B0604020202020204" pitchFamily="34" charset="0"/>
              <a:buChar char="•"/>
            </a:pPr>
            <a:endParaRPr lang="en-US" dirty="0">
              <a:latin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Trade/Home Econ/Industrial </a:t>
            </a:r>
            <a:r>
              <a:rPr lang="en-US" dirty="0">
                <a:latin typeface="Calibri" panose="020F0502020204030204" pitchFamily="34" charset="0"/>
                <a:cs typeface="Times New Roman" panose="02020603050405020304" pitchFamily="18" charset="0"/>
                <a:sym typeface="Wingdings" panose="05000000000000000000" pitchFamily="2" charset="2"/>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ratio of urban pop. to total U.S. urban</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Teacher training </a:t>
            </a:r>
            <a:r>
              <a:rPr lang="en-US" dirty="0">
                <a:latin typeface="Calibri" panose="020F0502020204030204" pitchFamily="34" charset="0"/>
                <a:cs typeface="Times New Roman" panose="02020603050405020304" pitchFamily="18" charset="0"/>
                <a:sym typeface="Wingdings" panose="05000000000000000000" pitchFamily="2" charset="2"/>
              </a:rPr>
              <a:t> ratio of population to total U.S. </a:t>
            </a:r>
            <a:endParaRPr lang="en-US" dirty="0"/>
          </a:p>
          <a:p>
            <a:pPr marL="742950" lvl="1" indent="-285750">
              <a:buFont typeface="Arial" panose="020B0604020202020204" pitchFamily="34" charset="0"/>
              <a:buChar char="•"/>
            </a:pPr>
            <a:endParaRPr lang="en-US" dirty="0"/>
          </a:p>
        </p:txBody>
      </p:sp>
      <p:sp>
        <p:nvSpPr>
          <p:cNvPr id="3" name="Date Placeholder 2">
            <a:extLst>
              <a:ext uri="{FF2B5EF4-FFF2-40B4-BE49-F238E27FC236}">
                <a16:creationId xmlns:a16="http://schemas.microsoft.com/office/drawing/2014/main" id="{A7D92D6D-D543-1A53-2C9B-8E966D381446}"/>
              </a:ext>
            </a:extLst>
          </p:cNvPr>
          <p:cNvSpPr>
            <a:spLocks noGrp="1"/>
          </p:cNvSpPr>
          <p:nvPr>
            <p:ph type="dt" sz="half" idx="10"/>
          </p:nvPr>
        </p:nvSpPr>
        <p:spPr/>
        <p:txBody>
          <a:bodyPr/>
          <a:lstStyle/>
          <a:p>
            <a:r>
              <a:rPr lang="en-US" dirty="0"/>
              <a:t>February 26, 2024</a:t>
            </a:r>
          </a:p>
        </p:txBody>
      </p:sp>
      <p:sp>
        <p:nvSpPr>
          <p:cNvPr id="10" name="Footer Placeholder 9">
            <a:extLst>
              <a:ext uri="{FF2B5EF4-FFF2-40B4-BE49-F238E27FC236}">
                <a16:creationId xmlns:a16="http://schemas.microsoft.com/office/drawing/2014/main" id="{BBDAEFF6-AE33-78C3-E402-78D372309069}"/>
              </a:ext>
            </a:extLst>
          </p:cNvPr>
          <p:cNvSpPr>
            <a:spLocks noGrp="1"/>
          </p:cNvSpPr>
          <p:nvPr>
            <p:ph type="ftr" sz="quarter" idx="11"/>
          </p:nvPr>
        </p:nvSpPr>
        <p:spPr/>
        <p:txBody>
          <a:bodyPr/>
          <a:lstStyle/>
          <a:p>
            <a:r>
              <a:rPr lang="en-US" dirty="0"/>
              <a:t>Applied Microeconomics Proseminar | UCLA Economics</a:t>
            </a:r>
          </a:p>
        </p:txBody>
      </p:sp>
      <p:sp>
        <p:nvSpPr>
          <p:cNvPr id="4" name="Slide Number Placeholder 3">
            <a:extLst>
              <a:ext uri="{FF2B5EF4-FFF2-40B4-BE49-F238E27FC236}">
                <a16:creationId xmlns:a16="http://schemas.microsoft.com/office/drawing/2014/main" id="{8B4B465C-3007-050D-3A4C-AEAEAEAF0484}"/>
              </a:ext>
            </a:extLst>
          </p:cNvPr>
          <p:cNvSpPr>
            <a:spLocks noGrp="1"/>
          </p:cNvSpPr>
          <p:nvPr>
            <p:ph type="sldNum" sz="quarter" idx="12"/>
          </p:nvPr>
        </p:nvSpPr>
        <p:spPr/>
        <p:txBody>
          <a:bodyPr/>
          <a:lstStyle/>
          <a:p>
            <a:fld id="{2DF84B27-0798-412D-A00C-EF3F9A019123}" type="slidenum">
              <a:rPr lang="en-US" smtClean="0"/>
              <a:pPr/>
              <a:t>19</a:t>
            </a:fld>
            <a:r>
              <a:rPr lang="en-US" dirty="0"/>
              <a:t>/25</a:t>
            </a:r>
          </a:p>
        </p:txBody>
      </p:sp>
    </p:spTree>
    <p:extLst>
      <p:ext uri="{BB962C8B-B14F-4D97-AF65-F5344CB8AC3E}">
        <p14:creationId xmlns:p14="http://schemas.microsoft.com/office/powerpoint/2010/main" val="207271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AD19-0161-BA4D-74EF-AD263B1BD79D}"/>
              </a:ext>
            </a:extLst>
          </p:cNvPr>
          <p:cNvSpPr>
            <a:spLocks noGrp="1"/>
          </p:cNvSpPr>
          <p:nvPr>
            <p:ph type="title"/>
          </p:nvPr>
        </p:nvSpPr>
        <p:spPr/>
        <p:txBody>
          <a:bodyPr/>
          <a:lstStyle/>
          <a:p>
            <a:r>
              <a:rPr lang="en-US" dirty="0"/>
              <a:t>Smith-Hughes Act provisions (cont.)</a:t>
            </a:r>
          </a:p>
        </p:txBody>
      </p:sp>
      <p:sp>
        <p:nvSpPr>
          <p:cNvPr id="13" name="Content Placeholder 2">
            <a:extLst>
              <a:ext uri="{FF2B5EF4-FFF2-40B4-BE49-F238E27FC236}">
                <a16:creationId xmlns:a16="http://schemas.microsoft.com/office/drawing/2014/main" id="{5B228F2B-D344-AC86-CD05-5FC7725E5E33}"/>
              </a:ext>
            </a:extLst>
          </p:cNvPr>
          <p:cNvSpPr>
            <a:spLocks noGrp="1"/>
          </p:cNvSpPr>
          <p:nvPr>
            <p:ph idx="1"/>
          </p:nvPr>
        </p:nvSpPr>
        <p:spPr>
          <a:xfrm>
            <a:off x="1097280" y="1845734"/>
            <a:ext cx="10058400" cy="4023360"/>
          </a:xfrm>
        </p:spPr>
        <p:txBody>
          <a:bodyPr>
            <a:normAutofit fontScale="92500" lnSpcReduction="10000"/>
          </a:bodyPr>
          <a:lstStyle/>
          <a:p>
            <a:r>
              <a:rPr lang="en-US" dirty="0"/>
              <a:t>Established Federal Board of Vocational Education (1917-1946)</a:t>
            </a:r>
          </a:p>
          <a:p>
            <a:pPr lvl="1"/>
            <a:r>
              <a:rPr lang="en-US" dirty="0"/>
              <a:t>Unprecedented oversight of secondary education</a:t>
            </a:r>
          </a:p>
          <a:p>
            <a:pPr marL="201168" lvl="1" indent="0">
              <a:buNone/>
            </a:pPr>
            <a:endParaRPr lang="en-US" dirty="0"/>
          </a:p>
          <a:p>
            <a:r>
              <a:rPr lang="en-US" dirty="0"/>
              <a:t>State boards of vocational education</a:t>
            </a:r>
          </a:p>
          <a:p>
            <a:pPr lvl="1"/>
            <a:r>
              <a:rPr lang="en-US" dirty="0"/>
              <a:t>Prepare plans for fund use</a:t>
            </a:r>
          </a:p>
          <a:p>
            <a:pPr lvl="1"/>
            <a:r>
              <a:rPr lang="en-US" dirty="0"/>
              <a:t>Annual report to Congress work done + receipts/expenditures</a:t>
            </a:r>
          </a:p>
          <a:p>
            <a:pPr lvl="1"/>
            <a:r>
              <a:rPr lang="en-US" u="sng" dirty="0"/>
              <a:t>Match Federal dollar amount</a:t>
            </a:r>
          </a:p>
          <a:p>
            <a:pPr lvl="1"/>
            <a:endParaRPr lang="en-US" dirty="0"/>
          </a:p>
          <a:p>
            <a:r>
              <a:rPr lang="en-US" dirty="0"/>
              <a:t>School requirements:</a:t>
            </a:r>
          </a:p>
          <a:p>
            <a:pPr lvl="1"/>
            <a:r>
              <a:rPr lang="en-US" dirty="0"/>
              <a:t>Under public supervision</a:t>
            </a:r>
          </a:p>
          <a:p>
            <a:pPr lvl="1"/>
            <a:r>
              <a:rPr lang="en-US" dirty="0"/>
              <a:t>Make students “fit for useful employment” </a:t>
            </a:r>
          </a:p>
          <a:p>
            <a:pPr lvl="1"/>
            <a:r>
              <a:rPr lang="en-US" dirty="0"/>
              <a:t>Less than college grade</a:t>
            </a:r>
          </a:p>
          <a:p>
            <a:pPr lvl="1"/>
            <a:r>
              <a:rPr lang="en-US" dirty="0"/>
              <a:t>Students over 14 years (over 16 for evening classes)</a:t>
            </a:r>
          </a:p>
          <a:p>
            <a:endParaRPr lang="en-US" dirty="0"/>
          </a:p>
          <a:p>
            <a:endParaRPr lang="en-US" dirty="0"/>
          </a:p>
          <a:p>
            <a:endParaRPr lang="en-US" dirty="0"/>
          </a:p>
        </p:txBody>
      </p:sp>
      <p:sp>
        <p:nvSpPr>
          <p:cNvPr id="3" name="Date Placeholder 2">
            <a:extLst>
              <a:ext uri="{FF2B5EF4-FFF2-40B4-BE49-F238E27FC236}">
                <a16:creationId xmlns:a16="http://schemas.microsoft.com/office/drawing/2014/main" id="{1CA24221-7CCA-397D-16FC-85A93FA108A3}"/>
              </a:ext>
            </a:extLst>
          </p:cNvPr>
          <p:cNvSpPr>
            <a:spLocks noGrp="1"/>
          </p:cNvSpPr>
          <p:nvPr>
            <p:ph type="dt" sz="half" idx="10"/>
          </p:nvPr>
        </p:nvSpPr>
        <p:spPr/>
        <p:txBody>
          <a:bodyPr/>
          <a:lstStyle/>
          <a:p>
            <a:r>
              <a:rPr lang="en-US" dirty="0"/>
              <a:t>February 26, 2024</a:t>
            </a:r>
          </a:p>
        </p:txBody>
      </p:sp>
      <p:sp>
        <p:nvSpPr>
          <p:cNvPr id="7" name="Footer Placeholder 6">
            <a:extLst>
              <a:ext uri="{FF2B5EF4-FFF2-40B4-BE49-F238E27FC236}">
                <a16:creationId xmlns:a16="http://schemas.microsoft.com/office/drawing/2014/main" id="{1604759E-18E7-D749-3360-9706F2C0AD6C}"/>
              </a:ext>
            </a:extLst>
          </p:cNvPr>
          <p:cNvSpPr>
            <a:spLocks noGrp="1"/>
          </p:cNvSpPr>
          <p:nvPr>
            <p:ph type="ftr" sz="quarter" idx="11"/>
          </p:nvPr>
        </p:nvSpPr>
        <p:spPr/>
        <p:txBody>
          <a:bodyPr/>
          <a:lstStyle/>
          <a:p>
            <a:r>
              <a:rPr lang="en-US" dirty="0"/>
              <a:t>Applied Microeconomics Proseminar | UCLA Economics</a:t>
            </a:r>
          </a:p>
        </p:txBody>
      </p:sp>
      <p:sp>
        <p:nvSpPr>
          <p:cNvPr id="4" name="Slide Number Placeholder 3">
            <a:extLst>
              <a:ext uri="{FF2B5EF4-FFF2-40B4-BE49-F238E27FC236}">
                <a16:creationId xmlns:a16="http://schemas.microsoft.com/office/drawing/2014/main" id="{4CF091E2-E41E-9F29-F7E8-D9FF629FCAC5}"/>
              </a:ext>
            </a:extLst>
          </p:cNvPr>
          <p:cNvSpPr>
            <a:spLocks noGrp="1"/>
          </p:cNvSpPr>
          <p:nvPr>
            <p:ph type="sldNum" sz="quarter" idx="12"/>
          </p:nvPr>
        </p:nvSpPr>
        <p:spPr/>
        <p:txBody>
          <a:bodyPr/>
          <a:lstStyle/>
          <a:p>
            <a:fld id="{2DF84B27-0798-412D-A00C-EF3F9A019123}" type="slidenum">
              <a:rPr lang="en-US" smtClean="0"/>
              <a:pPr/>
              <a:t>20</a:t>
            </a:fld>
            <a:r>
              <a:rPr lang="en-US" dirty="0"/>
              <a:t>/25</a:t>
            </a:r>
          </a:p>
        </p:txBody>
      </p:sp>
    </p:spTree>
    <p:extLst>
      <p:ext uri="{BB962C8B-B14F-4D97-AF65-F5344CB8AC3E}">
        <p14:creationId xmlns:p14="http://schemas.microsoft.com/office/powerpoint/2010/main" val="405291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3DAD-4157-712F-7AF2-633B7924538A}"/>
              </a:ext>
            </a:extLst>
          </p:cNvPr>
          <p:cNvSpPr>
            <a:spLocks noGrp="1"/>
          </p:cNvSpPr>
          <p:nvPr>
            <p:ph type="title"/>
          </p:nvPr>
        </p:nvSpPr>
        <p:spPr/>
        <p:txBody>
          <a:bodyPr/>
          <a:lstStyle/>
          <a:p>
            <a:r>
              <a:rPr lang="en-US" dirty="0"/>
              <a:t>Timeline of legislation 1862-2018</a:t>
            </a:r>
          </a:p>
        </p:txBody>
      </p:sp>
      <p:graphicFrame>
        <p:nvGraphicFramePr>
          <p:cNvPr id="6" name="Chart 5">
            <a:extLst>
              <a:ext uri="{FF2B5EF4-FFF2-40B4-BE49-F238E27FC236}">
                <a16:creationId xmlns:a16="http://schemas.microsoft.com/office/drawing/2014/main" id="{CBA02AD4-9E71-9675-9333-D94ABC810414}"/>
              </a:ext>
            </a:extLst>
          </p:cNvPr>
          <p:cNvGraphicFramePr>
            <a:graphicFrameLocks/>
          </p:cNvGraphicFramePr>
          <p:nvPr>
            <p:extLst>
              <p:ext uri="{D42A27DB-BD31-4B8C-83A1-F6EECF244321}">
                <p14:modId xmlns:p14="http://schemas.microsoft.com/office/powerpoint/2010/main" val="1953742252"/>
              </p:ext>
            </p:extLst>
          </p:nvPr>
        </p:nvGraphicFramePr>
        <p:xfrm>
          <a:off x="1066800" y="1641763"/>
          <a:ext cx="10058400" cy="4547858"/>
        </p:xfrm>
        <a:graphic>
          <a:graphicData uri="http://schemas.openxmlformats.org/drawingml/2006/chart">
            <c:chart xmlns:c="http://schemas.openxmlformats.org/drawingml/2006/chart" xmlns:r="http://schemas.openxmlformats.org/officeDocument/2006/relationships" r:id="rId3"/>
          </a:graphicData>
        </a:graphic>
      </p:graphicFrame>
      <p:sp>
        <p:nvSpPr>
          <p:cNvPr id="3" name="Date Placeholder 2">
            <a:extLst>
              <a:ext uri="{FF2B5EF4-FFF2-40B4-BE49-F238E27FC236}">
                <a16:creationId xmlns:a16="http://schemas.microsoft.com/office/drawing/2014/main" id="{A48869F4-7283-DC75-5BC1-3B8DF1CB5256}"/>
              </a:ext>
            </a:extLst>
          </p:cNvPr>
          <p:cNvSpPr>
            <a:spLocks noGrp="1"/>
          </p:cNvSpPr>
          <p:nvPr>
            <p:ph type="dt" sz="half" idx="10"/>
          </p:nvPr>
        </p:nvSpPr>
        <p:spPr/>
        <p:txBody>
          <a:bodyPr/>
          <a:lstStyle/>
          <a:p>
            <a:r>
              <a:rPr lang="en-US" dirty="0"/>
              <a:t>February 26, 2024</a:t>
            </a:r>
          </a:p>
        </p:txBody>
      </p:sp>
      <p:sp>
        <p:nvSpPr>
          <p:cNvPr id="8" name="Footer Placeholder 7">
            <a:extLst>
              <a:ext uri="{FF2B5EF4-FFF2-40B4-BE49-F238E27FC236}">
                <a16:creationId xmlns:a16="http://schemas.microsoft.com/office/drawing/2014/main" id="{4B2A35B1-5E7E-573A-E9A4-3CCF24CD160D}"/>
              </a:ext>
            </a:extLst>
          </p:cNvPr>
          <p:cNvSpPr>
            <a:spLocks noGrp="1"/>
          </p:cNvSpPr>
          <p:nvPr>
            <p:ph type="ftr" sz="quarter" idx="11"/>
          </p:nvPr>
        </p:nvSpPr>
        <p:spPr/>
        <p:txBody>
          <a:bodyPr/>
          <a:lstStyle/>
          <a:p>
            <a:r>
              <a:rPr lang="en-US" dirty="0"/>
              <a:t>Applied Microeconomics Proseminar | UCLA Economics</a:t>
            </a:r>
          </a:p>
        </p:txBody>
      </p:sp>
      <p:sp>
        <p:nvSpPr>
          <p:cNvPr id="4" name="Slide Number Placeholder 3">
            <a:extLst>
              <a:ext uri="{FF2B5EF4-FFF2-40B4-BE49-F238E27FC236}">
                <a16:creationId xmlns:a16="http://schemas.microsoft.com/office/drawing/2014/main" id="{81421A02-5903-5E35-7E90-7FDC34FE9551}"/>
              </a:ext>
            </a:extLst>
          </p:cNvPr>
          <p:cNvSpPr>
            <a:spLocks noGrp="1"/>
          </p:cNvSpPr>
          <p:nvPr>
            <p:ph type="sldNum" sz="quarter" idx="12"/>
          </p:nvPr>
        </p:nvSpPr>
        <p:spPr/>
        <p:txBody>
          <a:bodyPr/>
          <a:lstStyle/>
          <a:p>
            <a:fld id="{2DF84B27-0798-412D-A00C-EF3F9A019123}" type="slidenum">
              <a:rPr lang="en-US" smtClean="0"/>
              <a:pPr/>
              <a:t>21</a:t>
            </a:fld>
            <a:r>
              <a:rPr lang="en-US" dirty="0"/>
              <a:t>/25</a:t>
            </a:r>
          </a:p>
        </p:txBody>
      </p:sp>
      <p:sp>
        <p:nvSpPr>
          <p:cNvPr id="5" name="TextBox 4">
            <a:hlinkClick r:id="rId4" action="ppaction://hlinksldjump"/>
            <a:extLst>
              <a:ext uri="{FF2B5EF4-FFF2-40B4-BE49-F238E27FC236}">
                <a16:creationId xmlns:a16="http://schemas.microsoft.com/office/drawing/2014/main" id="{3DA91AD0-8F2D-0809-3BA4-4B152010FE25}"/>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Details of legislation</a:t>
            </a:r>
          </a:p>
        </p:txBody>
      </p:sp>
    </p:spTree>
    <p:extLst>
      <p:ext uri="{BB962C8B-B14F-4D97-AF65-F5344CB8AC3E}">
        <p14:creationId xmlns:p14="http://schemas.microsoft.com/office/powerpoint/2010/main" val="919009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Use of funds by the States</a:t>
            </a:r>
          </a:p>
        </p:txBody>
      </p:sp>
      <p:sp>
        <p:nvSpPr>
          <p:cNvPr id="3" name="Date Placeholder 2">
            <a:extLst>
              <a:ext uri="{FF2B5EF4-FFF2-40B4-BE49-F238E27FC236}">
                <a16:creationId xmlns:a16="http://schemas.microsoft.com/office/drawing/2014/main" id="{F4CD64D7-587C-B203-E4F3-AC976F04F29C}"/>
              </a:ext>
            </a:extLst>
          </p:cNvPr>
          <p:cNvSpPr>
            <a:spLocks noGrp="1"/>
          </p:cNvSpPr>
          <p:nvPr>
            <p:ph type="dt" sz="half" idx="10"/>
          </p:nvPr>
        </p:nvSpPr>
        <p:spPr/>
        <p:txBody>
          <a:bodyPr/>
          <a:lstStyle/>
          <a:p>
            <a:r>
              <a:rPr lang="en-US" dirty="0"/>
              <a:t>February 26, 2024</a:t>
            </a:r>
          </a:p>
        </p:txBody>
      </p:sp>
      <p:graphicFrame>
        <p:nvGraphicFramePr>
          <p:cNvPr id="6" name="Chart 5">
            <a:extLst>
              <a:ext uri="{FF2B5EF4-FFF2-40B4-BE49-F238E27FC236}">
                <a16:creationId xmlns:a16="http://schemas.microsoft.com/office/drawing/2014/main" id="{B3970255-FCE9-4380-8EB0-9EE99B1E7A2D}"/>
              </a:ext>
            </a:extLst>
          </p:cNvPr>
          <p:cNvGraphicFramePr>
            <a:graphicFrameLocks/>
          </p:cNvGraphicFramePr>
          <p:nvPr>
            <p:extLst>
              <p:ext uri="{D42A27DB-BD31-4B8C-83A1-F6EECF244321}">
                <p14:modId xmlns:p14="http://schemas.microsoft.com/office/powerpoint/2010/main" val="3497696798"/>
              </p:ext>
            </p:extLst>
          </p:nvPr>
        </p:nvGraphicFramePr>
        <p:xfrm>
          <a:off x="1990899" y="1797993"/>
          <a:ext cx="8271162" cy="4473381"/>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1">
            <a:extLst>
              <a:ext uri="{FF2B5EF4-FFF2-40B4-BE49-F238E27FC236}">
                <a16:creationId xmlns:a16="http://schemas.microsoft.com/office/drawing/2014/main" id="{682E45A1-5AF6-7C5D-FBD3-6BAB9C441DD7}"/>
              </a:ext>
            </a:extLst>
          </p:cNvPr>
          <p:cNvSpPr txBox="1"/>
          <p:nvPr/>
        </p:nvSpPr>
        <p:spPr>
          <a:xfrm>
            <a:off x="1417341" y="6082963"/>
            <a:ext cx="8194940" cy="37682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1000" dirty="0"/>
              <a:t>Source: Digest of annual reports of state boards for vocational education to the Office of Education, Division of Vocational and Technical Education (1962).</a:t>
            </a:r>
          </a:p>
        </p:txBody>
      </p:sp>
      <p:sp>
        <p:nvSpPr>
          <p:cNvPr id="5" name="Footer Placeholder 4">
            <a:extLst>
              <a:ext uri="{FF2B5EF4-FFF2-40B4-BE49-F238E27FC236}">
                <a16:creationId xmlns:a16="http://schemas.microsoft.com/office/drawing/2014/main" id="{61B12936-B6F3-9F32-22B8-22155642F53A}"/>
              </a:ext>
            </a:extLst>
          </p:cNvPr>
          <p:cNvSpPr>
            <a:spLocks noGrp="1"/>
          </p:cNvSpPr>
          <p:nvPr>
            <p:ph type="ftr" sz="quarter" idx="11"/>
          </p:nvPr>
        </p:nvSpPr>
        <p:spPr/>
        <p:txBody>
          <a:bodyPr/>
          <a:lstStyle/>
          <a:p>
            <a:r>
              <a:rPr lang="en-US" dirty="0"/>
              <a:t>Applied Microeconomics Proseminar | UCLA Economics</a:t>
            </a:r>
          </a:p>
        </p:txBody>
      </p:sp>
      <p:sp>
        <p:nvSpPr>
          <p:cNvPr id="4" name="Slide Number Placeholder 3">
            <a:extLst>
              <a:ext uri="{FF2B5EF4-FFF2-40B4-BE49-F238E27FC236}">
                <a16:creationId xmlns:a16="http://schemas.microsoft.com/office/drawing/2014/main" id="{AEA78069-F4BE-764A-B5AF-0CF46A2CE1FD}"/>
              </a:ext>
            </a:extLst>
          </p:cNvPr>
          <p:cNvSpPr>
            <a:spLocks noGrp="1"/>
          </p:cNvSpPr>
          <p:nvPr>
            <p:ph type="sldNum" sz="quarter" idx="12"/>
          </p:nvPr>
        </p:nvSpPr>
        <p:spPr/>
        <p:txBody>
          <a:bodyPr/>
          <a:lstStyle/>
          <a:p>
            <a:fld id="{2DF84B27-0798-412D-A00C-EF3F9A019123}" type="slidenum">
              <a:rPr lang="en-US" smtClean="0"/>
              <a:pPr/>
              <a:t>22</a:t>
            </a:fld>
            <a:r>
              <a:rPr lang="en-US" dirty="0"/>
              <a:t>/25</a:t>
            </a:r>
          </a:p>
        </p:txBody>
      </p:sp>
    </p:spTree>
    <p:extLst>
      <p:ext uri="{BB962C8B-B14F-4D97-AF65-F5344CB8AC3E}">
        <p14:creationId xmlns:p14="http://schemas.microsoft.com/office/powerpoint/2010/main" val="1845926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AD19-0161-BA4D-74EF-AD263B1BD79D}"/>
              </a:ext>
            </a:extLst>
          </p:cNvPr>
          <p:cNvSpPr>
            <a:spLocks noGrp="1"/>
          </p:cNvSpPr>
          <p:nvPr>
            <p:ph type="title"/>
          </p:nvPr>
        </p:nvSpPr>
        <p:spPr/>
        <p:txBody>
          <a:bodyPr/>
          <a:lstStyle/>
          <a:p>
            <a:r>
              <a:rPr lang="en-US" dirty="0"/>
              <a:t>Expenditures per dollar of Federal</a:t>
            </a:r>
          </a:p>
        </p:txBody>
      </p:sp>
      <p:sp>
        <p:nvSpPr>
          <p:cNvPr id="19" name="TextBox 1">
            <a:extLst>
              <a:ext uri="{FF2B5EF4-FFF2-40B4-BE49-F238E27FC236}">
                <a16:creationId xmlns:a16="http://schemas.microsoft.com/office/drawing/2014/main" id="{CCC6395B-F0B5-5B7B-1870-08FF8E21CD07}"/>
              </a:ext>
            </a:extLst>
          </p:cNvPr>
          <p:cNvSpPr txBox="1"/>
          <p:nvPr/>
        </p:nvSpPr>
        <p:spPr>
          <a:xfrm>
            <a:off x="2303363" y="6150887"/>
            <a:ext cx="8194940" cy="37682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1000" dirty="0"/>
              <a:t>Source: Digest of annual reports of state boards for vocational education to the Office of Education, Division of Vocational Education (1950).</a:t>
            </a:r>
          </a:p>
        </p:txBody>
      </p:sp>
      <p:sp>
        <p:nvSpPr>
          <p:cNvPr id="3" name="Date Placeholder 2">
            <a:extLst>
              <a:ext uri="{FF2B5EF4-FFF2-40B4-BE49-F238E27FC236}">
                <a16:creationId xmlns:a16="http://schemas.microsoft.com/office/drawing/2014/main" id="{CAA7F032-CE3C-6D4F-7EFF-B3B79D0D7437}"/>
              </a:ext>
            </a:extLst>
          </p:cNvPr>
          <p:cNvSpPr>
            <a:spLocks noGrp="1"/>
          </p:cNvSpPr>
          <p:nvPr>
            <p:ph type="dt" sz="half" idx="10"/>
          </p:nvPr>
        </p:nvSpPr>
        <p:spPr/>
        <p:txBody>
          <a:bodyPr/>
          <a:lstStyle/>
          <a:p>
            <a:r>
              <a:rPr lang="en-US" dirty="0"/>
              <a:t>February 26, 2024</a:t>
            </a:r>
          </a:p>
        </p:txBody>
      </p:sp>
      <p:sp>
        <p:nvSpPr>
          <p:cNvPr id="5" name="Footer Placeholder 4">
            <a:extLst>
              <a:ext uri="{FF2B5EF4-FFF2-40B4-BE49-F238E27FC236}">
                <a16:creationId xmlns:a16="http://schemas.microsoft.com/office/drawing/2014/main" id="{ED6BACAE-8608-5E84-183D-F9282F32C92D}"/>
              </a:ext>
            </a:extLst>
          </p:cNvPr>
          <p:cNvSpPr>
            <a:spLocks noGrp="1"/>
          </p:cNvSpPr>
          <p:nvPr>
            <p:ph type="ftr" sz="quarter" idx="11"/>
          </p:nvPr>
        </p:nvSpPr>
        <p:spPr/>
        <p:txBody>
          <a:bodyPr/>
          <a:lstStyle/>
          <a:p>
            <a:r>
              <a:rPr lang="en-US" dirty="0"/>
              <a:t>Applied Microeconomics Proseminar | UCLA Economics</a:t>
            </a:r>
          </a:p>
        </p:txBody>
      </p:sp>
      <p:sp>
        <p:nvSpPr>
          <p:cNvPr id="4" name="Slide Number Placeholder 3">
            <a:extLst>
              <a:ext uri="{FF2B5EF4-FFF2-40B4-BE49-F238E27FC236}">
                <a16:creationId xmlns:a16="http://schemas.microsoft.com/office/drawing/2014/main" id="{785DFDB9-FEC3-E1D5-F951-8E93E4FB35B4}"/>
              </a:ext>
            </a:extLst>
          </p:cNvPr>
          <p:cNvSpPr>
            <a:spLocks noGrp="1"/>
          </p:cNvSpPr>
          <p:nvPr>
            <p:ph type="sldNum" sz="quarter" idx="12"/>
          </p:nvPr>
        </p:nvSpPr>
        <p:spPr/>
        <p:txBody>
          <a:bodyPr/>
          <a:lstStyle/>
          <a:p>
            <a:fld id="{2DF84B27-0798-412D-A00C-EF3F9A019123}" type="slidenum">
              <a:rPr lang="en-US" smtClean="0"/>
              <a:pPr/>
              <a:t>23</a:t>
            </a:fld>
            <a:r>
              <a:rPr lang="en-US" dirty="0"/>
              <a:t>/25</a:t>
            </a:r>
          </a:p>
        </p:txBody>
      </p:sp>
      <p:sp>
        <p:nvSpPr>
          <p:cNvPr id="7" name="Content Placeholder 6">
            <a:extLst>
              <a:ext uri="{FF2B5EF4-FFF2-40B4-BE49-F238E27FC236}">
                <a16:creationId xmlns:a16="http://schemas.microsoft.com/office/drawing/2014/main" id="{B37892BF-E7DF-BBC5-0346-9F35AEDC8663}"/>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8738C139-BC0A-29B7-F7F1-382B5BC2B5F5}"/>
              </a:ext>
            </a:extLst>
          </p:cNvPr>
          <p:cNvPicPr>
            <a:picLocks noChangeAspect="1"/>
          </p:cNvPicPr>
          <p:nvPr/>
        </p:nvPicPr>
        <p:blipFill>
          <a:blip r:embed="rId3"/>
          <a:stretch>
            <a:fillRect/>
          </a:stretch>
        </p:blipFill>
        <p:spPr>
          <a:xfrm>
            <a:off x="2303363" y="1760967"/>
            <a:ext cx="7492459" cy="4389920"/>
          </a:xfrm>
          <a:prstGeom prst="rect">
            <a:avLst/>
          </a:prstGeom>
        </p:spPr>
      </p:pic>
    </p:spTree>
    <p:extLst>
      <p:ext uri="{BB962C8B-B14F-4D97-AF65-F5344CB8AC3E}">
        <p14:creationId xmlns:p14="http://schemas.microsoft.com/office/powerpoint/2010/main" val="3978196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AD19-0161-BA4D-74EF-AD263B1BD79D}"/>
              </a:ext>
            </a:extLst>
          </p:cNvPr>
          <p:cNvSpPr>
            <a:spLocks noGrp="1"/>
          </p:cNvSpPr>
          <p:nvPr>
            <p:ph type="title"/>
          </p:nvPr>
        </p:nvSpPr>
        <p:spPr/>
        <p:txBody>
          <a:bodyPr/>
          <a:lstStyle/>
          <a:p>
            <a:r>
              <a:rPr lang="en-US" dirty="0"/>
              <a:t>First four decades of enrollment</a:t>
            </a:r>
          </a:p>
        </p:txBody>
      </p:sp>
      <p:sp>
        <p:nvSpPr>
          <p:cNvPr id="11" name="TextBox 1">
            <a:extLst>
              <a:ext uri="{FF2B5EF4-FFF2-40B4-BE49-F238E27FC236}">
                <a16:creationId xmlns:a16="http://schemas.microsoft.com/office/drawing/2014/main" id="{DE0B2B11-95FC-6006-3ED1-E7E764BB0184}"/>
              </a:ext>
            </a:extLst>
          </p:cNvPr>
          <p:cNvSpPr txBox="1"/>
          <p:nvPr/>
        </p:nvSpPr>
        <p:spPr>
          <a:xfrm>
            <a:off x="2465428" y="6152853"/>
            <a:ext cx="8194940" cy="37682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1000" dirty="0"/>
              <a:t>Source: Digest of annual reports of state boards for vocational education to the Office of Education, Division of Vocational and Technical Education (1962).</a:t>
            </a:r>
          </a:p>
        </p:txBody>
      </p:sp>
      <p:sp>
        <p:nvSpPr>
          <p:cNvPr id="3" name="Date Placeholder 2">
            <a:extLst>
              <a:ext uri="{FF2B5EF4-FFF2-40B4-BE49-F238E27FC236}">
                <a16:creationId xmlns:a16="http://schemas.microsoft.com/office/drawing/2014/main" id="{080A3993-7F4B-C3AA-814F-21A7CC4334E1}"/>
              </a:ext>
            </a:extLst>
          </p:cNvPr>
          <p:cNvSpPr>
            <a:spLocks noGrp="1"/>
          </p:cNvSpPr>
          <p:nvPr>
            <p:ph type="dt" sz="half" idx="10"/>
          </p:nvPr>
        </p:nvSpPr>
        <p:spPr/>
        <p:txBody>
          <a:bodyPr/>
          <a:lstStyle/>
          <a:p>
            <a:r>
              <a:rPr lang="en-US" dirty="0"/>
              <a:t>February 26, 2024</a:t>
            </a:r>
          </a:p>
        </p:txBody>
      </p:sp>
      <p:graphicFrame>
        <p:nvGraphicFramePr>
          <p:cNvPr id="4" name="Chart 3">
            <a:extLst>
              <a:ext uri="{FF2B5EF4-FFF2-40B4-BE49-F238E27FC236}">
                <a16:creationId xmlns:a16="http://schemas.microsoft.com/office/drawing/2014/main" id="{4F1ED542-6A32-9179-7F94-E1F731568BC6}"/>
              </a:ext>
            </a:extLst>
          </p:cNvPr>
          <p:cNvGraphicFramePr>
            <a:graphicFrameLocks/>
          </p:cNvGraphicFramePr>
          <p:nvPr>
            <p:extLst>
              <p:ext uri="{D42A27DB-BD31-4B8C-83A1-F6EECF244321}">
                <p14:modId xmlns:p14="http://schemas.microsoft.com/office/powerpoint/2010/main" val="3486793760"/>
              </p:ext>
            </p:extLst>
          </p:nvPr>
        </p:nvGraphicFramePr>
        <p:xfrm>
          <a:off x="2454234" y="1847553"/>
          <a:ext cx="7272338" cy="4305300"/>
        </p:xfrm>
        <a:graphic>
          <a:graphicData uri="http://schemas.openxmlformats.org/drawingml/2006/chart">
            <c:chart xmlns:c="http://schemas.openxmlformats.org/drawingml/2006/chart" xmlns:r="http://schemas.openxmlformats.org/officeDocument/2006/relationships" r:id="rId3"/>
          </a:graphicData>
        </a:graphic>
      </p:graphicFrame>
      <p:sp>
        <p:nvSpPr>
          <p:cNvPr id="8" name="Footer Placeholder 7">
            <a:extLst>
              <a:ext uri="{FF2B5EF4-FFF2-40B4-BE49-F238E27FC236}">
                <a16:creationId xmlns:a16="http://schemas.microsoft.com/office/drawing/2014/main" id="{47F0D131-EC8A-3E40-7414-FBEE1489C4CD}"/>
              </a:ext>
            </a:extLst>
          </p:cNvPr>
          <p:cNvSpPr>
            <a:spLocks noGrp="1"/>
          </p:cNvSpPr>
          <p:nvPr>
            <p:ph type="ftr" sz="quarter" idx="11"/>
          </p:nvPr>
        </p:nvSpPr>
        <p:spPr/>
        <p:txBody>
          <a:bodyPr/>
          <a:lstStyle/>
          <a:p>
            <a:r>
              <a:rPr lang="en-US" dirty="0"/>
              <a:t>Applied Microeconomics Proseminar | UCLA Economics</a:t>
            </a:r>
          </a:p>
        </p:txBody>
      </p:sp>
      <p:sp>
        <p:nvSpPr>
          <p:cNvPr id="5" name="Slide Number Placeholder 4">
            <a:extLst>
              <a:ext uri="{FF2B5EF4-FFF2-40B4-BE49-F238E27FC236}">
                <a16:creationId xmlns:a16="http://schemas.microsoft.com/office/drawing/2014/main" id="{9F5AC264-37F2-C0F1-5584-516692270FE1}"/>
              </a:ext>
            </a:extLst>
          </p:cNvPr>
          <p:cNvSpPr>
            <a:spLocks noGrp="1"/>
          </p:cNvSpPr>
          <p:nvPr>
            <p:ph type="sldNum" sz="quarter" idx="12"/>
          </p:nvPr>
        </p:nvSpPr>
        <p:spPr/>
        <p:txBody>
          <a:bodyPr/>
          <a:lstStyle/>
          <a:p>
            <a:fld id="{2DF84B27-0798-412D-A00C-EF3F9A019123}" type="slidenum">
              <a:rPr lang="en-US" smtClean="0"/>
              <a:pPr/>
              <a:t>24</a:t>
            </a:fld>
            <a:r>
              <a:rPr lang="en-US" dirty="0"/>
              <a:t>/25</a:t>
            </a:r>
          </a:p>
        </p:txBody>
      </p:sp>
      <p:sp>
        <p:nvSpPr>
          <p:cNvPr id="6" name="TextBox 5">
            <a:hlinkClick r:id="rId4" action="ppaction://hlinksldjump"/>
            <a:extLst>
              <a:ext uri="{FF2B5EF4-FFF2-40B4-BE49-F238E27FC236}">
                <a16:creationId xmlns:a16="http://schemas.microsoft.com/office/drawing/2014/main" id="{788BA901-A625-A42F-336A-A2F8D49E4102}"/>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Including H.S.</a:t>
            </a:r>
          </a:p>
        </p:txBody>
      </p:sp>
    </p:spTree>
    <p:extLst>
      <p:ext uri="{BB962C8B-B14F-4D97-AF65-F5344CB8AC3E}">
        <p14:creationId xmlns:p14="http://schemas.microsoft.com/office/powerpoint/2010/main" val="1700127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F551C-6574-4C3B-4601-0E66CFAB35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EA388C-3DA8-BB23-55AB-B341A8895FE1}"/>
              </a:ext>
            </a:extLst>
          </p:cNvPr>
          <p:cNvSpPr>
            <a:spLocks noGrp="1"/>
          </p:cNvSpPr>
          <p:nvPr>
            <p:ph type="title"/>
          </p:nvPr>
        </p:nvSpPr>
        <p:spPr/>
        <p:txBody>
          <a:bodyPr/>
          <a:lstStyle/>
          <a:p>
            <a:r>
              <a:rPr lang="en-US" dirty="0"/>
              <a:t>Next steps</a:t>
            </a:r>
          </a:p>
        </p:txBody>
      </p:sp>
      <p:sp>
        <p:nvSpPr>
          <p:cNvPr id="4" name="Date Placeholder 3">
            <a:extLst>
              <a:ext uri="{FF2B5EF4-FFF2-40B4-BE49-F238E27FC236}">
                <a16:creationId xmlns:a16="http://schemas.microsoft.com/office/drawing/2014/main" id="{EDAC5F96-971E-ED5C-0AEB-7ABD8DA5C246}"/>
              </a:ext>
            </a:extLst>
          </p:cNvPr>
          <p:cNvSpPr>
            <a:spLocks noGrp="1"/>
          </p:cNvSpPr>
          <p:nvPr>
            <p:ph type="dt" sz="half" idx="10"/>
          </p:nvPr>
        </p:nvSpPr>
        <p:spPr/>
        <p:txBody>
          <a:bodyPr/>
          <a:lstStyle/>
          <a:p>
            <a:r>
              <a:rPr lang="en-US" dirty="0"/>
              <a:t>February 26, 2024</a:t>
            </a:r>
          </a:p>
        </p:txBody>
      </p:sp>
      <p:sp>
        <p:nvSpPr>
          <p:cNvPr id="8" name="Footer Placeholder 7">
            <a:extLst>
              <a:ext uri="{FF2B5EF4-FFF2-40B4-BE49-F238E27FC236}">
                <a16:creationId xmlns:a16="http://schemas.microsoft.com/office/drawing/2014/main" id="{2FEC06C3-8C4B-00CE-74CA-C902CD51B2B1}"/>
              </a:ext>
            </a:extLst>
          </p:cNvPr>
          <p:cNvSpPr>
            <a:spLocks noGrp="1"/>
          </p:cNvSpPr>
          <p:nvPr>
            <p:ph type="ftr" sz="quarter" idx="11"/>
          </p:nvPr>
        </p:nvSpPr>
        <p:spPr/>
        <p:txBody>
          <a:bodyPr/>
          <a:lstStyle/>
          <a:p>
            <a:r>
              <a:rPr lang="en-US" dirty="0"/>
              <a:t>Applied Microeconomics Proseminar | UCLA Economics</a:t>
            </a:r>
          </a:p>
        </p:txBody>
      </p:sp>
      <p:sp>
        <p:nvSpPr>
          <p:cNvPr id="3" name="Slide Number Placeholder 2">
            <a:extLst>
              <a:ext uri="{FF2B5EF4-FFF2-40B4-BE49-F238E27FC236}">
                <a16:creationId xmlns:a16="http://schemas.microsoft.com/office/drawing/2014/main" id="{8CFACC0E-E3D4-E065-E555-0DF9052B61E4}"/>
              </a:ext>
            </a:extLst>
          </p:cNvPr>
          <p:cNvSpPr>
            <a:spLocks noGrp="1"/>
          </p:cNvSpPr>
          <p:nvPr>
            <p:ph type="sldNum" sz="quarter" idx="12"/>
          </p:nvPr>
        </p:nvSpPr>
        <p:spPr/>
        <p:txBody>
          <a:bodyPr/>
          <a:lstStyle/>
          <a:p>
            <a:fld id="{2DF84B27-0798-412D-A00C-EF3F9A019123}" type="slidenum">
              <a:rPr lang="en-US" smtClean="0"/>
              <a:pPr/>
              <a:t>25</a:t>
            </a:fld>
            <a:r>
              <a:rPr lang="en-US" dirty="0"/>
              <a:t>/25</a:t>
            </a:r>
          </a:p>
        </p:txBody>
      </p:sp>
      <p:sp>
        <p:nvSpPr>
          <p:cNvPr id="10" name="Content Placeholder 12">
            <a:extLst>
              <a:ext uri="{FF2B5EF4-FFF2-40B4-BE49-F238E27FC236}">
                <a16:creationId xmlns:a16="http://schemas.microsoft.com/office/drawing/2014/main" id="{FC9939DC-23B0-F228-84BF-6FF6129207E8}"/>
              </a:ext>
            </a:extLst>
          </p:cNvPr>
          <p:cNvSpPr>
            <a:spLocks noGrp="1"/>
          </p:cNvSpPr>
          <p:nvPr>
            <p:ph idx="1"/>
          </p:nvPr>
        </p:nvSpPr>
        <p:spPr>
          <a:xfrm>
            <a:off x="1097280" y="1845734"/>
            <a:ext cx="10058400" cy="4023360"/>
          </a:xfrm>
        </p:spPr>
        <p:txBody>
          <a:bodyPr>
            <a:normAutofit/>
          </a:bodyPr>
          <a:lstStyle/>
          <a:p>
            <a:pPr>
              <a:buFont typeface="Arial" panose="020B0604020202020204" pitchFamily="34" charset="0"/>
              <a:buChar char="•"/>
            </a:pPr>
            <a:r>
              <a:rPr lang="en-US" sz="2800" dirty="0"/>
              <a:t> Interaction of Smith-Hughes Act with WWI labor demand</a:t>
            </a:r>
          </a:p>
          <a:p>
            <a:pPr lvl="2">
              <a:buFont typeface="Wingdings" panose="05000000000000000000" pitchFamily="2" charset="2"/>
              <a:buChar char="§"/>
            </a:pPr>
            <a:r>
              <a:rPr lang="en-US" sz="2200" dirty="0"/>
              <a:t>E.g., radio operators in Signal Corps.</a:t>
            </a:r>
          </a:p>
          <a:p>
            <a:pPr marL="0" indent="0">
              <a:buNone/>
            </a:pPr>
            <a:endParaRPr lang="en-US" sz="2800" dirty="0"/>
          </a:p>
          <a:p>
            <a:pPr>
              <a:buFont typeface="Arial" panose="020B0604020202020204" pitchFamily="34" charset="0"/>
              <a:buChar char="•"/>
            </a:pPr>
            <a:r>
              <a:rPr lang="en-US" sz="2800" dirty="0"/>
              <a:t> State-specific case studies (non-federal legislation)</a:t>
            </a:r>
          </a:p>
          <a:p>
            <a:pPr marL="0" indent="0">
              <a:buNone/>
            </a:pPr>
            <a:endParaRPr lang="en-US" sz="2800" dirty="0"/>
          </a:p>
          <a:p>
            <a:pPr>
              <a:buFont typeface="Arial" panose="020B0604020202020204" pitchFamily="34" charset="0"/>
              <a:buChar char="•"/>
            </a:pPr>
            <a:r>
              <a:rPr lang="en-US" sz="2800" dirty="0"/>
              <a:t> Compulsory schooling laws </a:t>
            </a:r>
          </a:p>
          <a:p>
            <a:pPr lvl="1">
              <a:buFont typeface="Arial" panose="020B0604020202020204" pitchFamily="34" charset="0"/>
              <a:buChar char="•"/>
            </a:pPr>
            <a:endParaRPr lang="en-US" sz="2600" dirty="0"/>
          </a:p>
        </p:txBody>
      </p:sp>
    </p:spTree>
    <p:extLst>
      <p:ext uri="{BB962C8B-B14F-4D97-AF65-F5344CB8AC3E}">
        <p14:creationId xmlns:p14="http://schemas.microsoft.com/office/powerpoint/2010/main" val="3127868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9572BD-1B26-1EA7-E7B5-6FA342F20614}"/>
              </a:ext>
            </a:extLst>
          </p:cNvPr>
          <p:cNvSpPr txBox="1"/>
          <p:nvPr/>
        </p:nvSpPr>
        <p:spPr>
          <a:xfrm>
            <a:off x="3893128" y="2967335"/>
            <a:ext cx="4405745" cy="923330"/>
          </a:xfrm>
          <a:prstGeom prst="rect">
            <a:avLst/>
          </a:prstGeom>
          <a:noFill/>
        </p:spPr>
        <p:txBody>
          <a:bodyPr wrap="square" rtlCol="0" anchor="ctr">
            <a:spAutoFit/>
          </a:bodyPr>
          <a:lstStyle/>
          <a:p>
            <a:pPr algn="ctr"/>
            <a:r>
              <a:rPr lang="en-US" sz="5400" dirty="0"/>
              <a:t>Appendix</a:t>
            </a:r>
          </a:p>
        </p:txBody>
      </p:sp>
      <p:sp>
        <p:nvSpPr>
          <p:cNvPr id="9" name="Date Placeholder 3">
            <a:extLst>
              <a:ext uri="{FF2B5EF4-FFF2-40B4-BE49-F238E27FC236}">
                <a16:creationId xmlns:a16="http://schemas.microsoft.com/office/drawing/2014/main" id="{E250F214-72C8-D852-1436-E06F467E948E}"/>
              </a:ext>
            </a:extLst>
          </p:cNvPr>
          <p:cNvSpPr>
            <a:spLocks noGrp="1"/>
          </p:cNvSpPr>
          <p:nvPr>
            <p:ph type="dt" sz="half" idx="10"/>
          </p:nvPr>
        </p:nvSpPr>
        <p:spPr>
          <a:xfrm>
            <a:off x="1097280" y="6459785"/>
            <a:ext cx="2472271" cy="365125"/>
          </a:xfrm>
        </p:spPr>
        <p:txBody>
          <a:bodyPr/>
          <a:lstStyle/>
          <a:p>
            <a:r>
              <a:rPr lang="en-US" sz="1050" dirty="0"/>
              <a:t>February 26, 2024</a:t>
            </a:r>
          </a:p>
        </p:txBody>
      </p:sp>
      <p:sp>
        <p:nvSpPr>
          <p:cNvPr id="10" name="Footer Placeholder 10">
            <a:extLst>
              <a:ext uri="{FF2B5EF4-FFF2-40B4-BE49-F238E27FC236}">
                <a16:creationId xmlns:a16="http://schemas.microsoft.com/office/drawing/2014/main" id="{589124E1-24E0-D262-8CEB-37E9A3DF3359}"/>
              </a:ext>
            </a:extLst>
          </p:cNvPr>
          <p:cNvSpPr>
            <a:spLocks noGrp="1"/>
          </p:cNvSpPr>
          <p:nvPr>
            <p:ph type="ftr" sz="quarter" idx="11"/>
          </p:nvPr>
        </p:nvSpPr>
        <p:spPr>
          <a:xfrm>
            <a:off x="3686185" y="6459785"/>
            <a:ext cx="4822804" cy="365125"/>
          </a:xfrm>
        </p:spPr>
        <p:txBody>
          <a:bodyPr/>
          <a:lstStyle/>
          <a:p>
            <a:r>
              <a:rPr lang="en-US" sz="1050" cap="none" dirty="0"/>
              <a:t>Applied Microeconomics Proseminar | UCLA Economics</a:t>
            </a:r>
          </a:p>
        </p:txBody>
      </p:sp>
    </p:spTree>
    <p:extLst>
      <p:ext uri="{BB962C8B-B14F-4D97-AF65-F5344CB8AC3E}">
        <p14:creationId xmlns:p14="http://schemas.microsoft.com/office/powerpoint/2010/main" val="4024366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3DAD-4157-712F-7AF2-633B7924538A}"/>
              </a:ext>
            </a:extLst>
          </p:cNvPr>
          <p:cNvSpPr>
            <a:spLocks noGrp="1"/>
          </p:cNvSpPr>
          <p:nvPr>
            <p:ph type="title"/>
          </p:nvPr>
        </p:nvSpPr>
        <p:spPr/>
        <p:txBody>
          <a:bodyPr/>
          <a:lstStyle/>
          <a:p>
            <a:r>
              <a:rPr lang="en-US" dirty="0"/>
              <a:t>Timeline of legislation 1862-1946</a:t>
            </a:r>
          </a:p>
        </p:txBody>
      </p:sp>
      <p:sp>
        <p:nvSpPr>
          <p:cNvPr id="3" name="Content Placeholder 2">
            <a:extLst>
              <a:ext uri="{FF2B5EF4-FFF2-40B4-BE49-F238E27FC236}">
                <a16:creationId xmlns:a16="http://schemas.microsoft.com/office/drawing/2014/main" id="{F436C92C-B11A-50D4-78CD-279260E00F74}"/>
              </a:ext>
            </a:extLst>
          </p:cNvPr>
          <p:cNvSpPr>
            <a:spLocks noGrp="1"/>
          </p:cNvSpPr>
          <p:nvPr>
            <p:ph idx="1"/>
          </p:nvPr>
        </p:nvSpPr>
        <p:spPr>
          <a:xfrm>
            <a:off x="1187681" y="1840202"/>
            <a:ext cx="8893579" cy="1022157"/>
          </a:xfrm>
        </p:spPr>
        <p:txBody>
          <a:bodyPr>
            <a:normAutofit/>
          </a:bodyPr>
          <a:lstStyle/>
          <a:p>
            <a:pPr marL="0" indent="0">
              <a:buNone/>
            </a:pPr>
            <a:r>
              <a:rPr lang="en-US" sz="1600" dirty="0">
                <a:solidFill>
                  <a:schemeClr val="tx1"/>
                </a:solidFill>
              </a:rPr>
              <a:t>1862 Morrill Land Grant Act</a:t>
            </a:r>
          </a:p>
          <a:p>
            <a:pPr lvl="1"/>
            <a:r>
              <a:rPr lang="en-US" sz="1600" dirty="0">
                <a:solidFill>
                  <a:schemeClr val="tx1"/>
                </a:solidFill>
              </a:rPr>
              <a:t>Federally land gifts to States to open colleges for agriculture and mechanical arts</a:t>
            </a:r>
          </a:p>
          <a:p>
            <a:pPr lvl="1"/>
            <a:r>
              <a:rPr lang="en-US" sz="1600" dirty="0">
                <a:solidFill>
                  <a:schemeClr val="tx1"/>
                </a:solidFill>
              </a:rPr>
              <a:t>1890: expanded access for Black students</a:t>
            </a:r>
          </a:p>
          <a:p>
            <a:pPr marL="0" indent="0">
              <a:buNone/>
            </a:pPr>
            <a:endParaRPr lang="en-US" sz="1600" dirty="0">
              <a:solidFill>
                <a:schemeClr val="tx1"/>
              </a:solidFill>
            </a:endParaRPr>
          </a:p>
          <a:p>
            <a:pPr marL="0" indent="0">
              <a:buNone/>
            </a:pP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5" name="Content Placeholder 2">
            <a:extLst>
              <a:ext uri="{FF2B5EF4-FFF2-40B4-BE49-F238E27FC236}">
                <a16:creationId xmlns:a16="http://schemas.microsoft.com/office/drawing/2014/main" id="{11F8D2FE-B0F8-7C15-09C4-6E3A87B975EE}"/>
              </a:ext>
            </a:extLst>
          </p:cNvPr>
          <p:cNvSpPr txBox="1">
            <a:spLocks/>
          </p:cNvSpPr>
          <p:nvPr/>
        </p:nvSpPr>
        <p:spPr>
          <a:xfrm>
            <a:off x="1187681" y="2785927"/>
            <a:ext cx="8893579" cy="114981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600" dirty="0">
                <a:solidFill>
                  <a:schemeClr val="tx1"/>
                </a:solidFill>
              </a:rPr>
              <a:t>1917 Smith-Hughes Act</a:t>
            </a:r>
          </a:p>
          <a:p>
            <a:pPr lvl="1"/>
            <a:r>
              <a:rPr lang="en-US" sz="1600" dirty="0">
                <a:solidFill>
                  <a:schemeClr val="tx1"/>
                </a:solidFill>
              </a:rPr>
              <a:t>$7 million annual federal aid to states</a:t>
            </a:r>
          </a:p>
          <a:p>
            <a:pPr lvl="1"/>
            <a:r>
              <a:rPr lang="en-US" sz="1600" dirty="0">
                <a:solidFill>
                  <a:schemeClr val="tx1"/>
                </a:solidFill>
              </a:rPr>
              <a:t>Promotion of vocational education in agriculture, trade/industrial education, and home economics</a:t>
            </a:r>
          </a:p>
          <a:p>
            <a:pPr lvl="1"/>
            <a:r>
              <a:rPr lang="en-US" sz="1600" dirty="0">
                <a:solidFill>
                  <a:schemeClr val="tx1"/>
                </a:solidFill>
              </a:rPr>
              <a:t>Explicitly below college level</a:t>
            </a:r>
          </a:p>
          <a:p>
            <a:r>
              <a:rPr lang="en-US" sz="1600" dirty="0">
                <a:solidFill>
                  <a:schemeClr val="tx1"/>
                </a:solidFill>
              </a:rPr>
              <a:t> </a:t>
            </a:r>
          </a:p>
          <a:p>
            <a:pPr marL="0" indent="0">
              <a:buFont typeface="Calibri" panose="020F0502020204030204" pitchFamily="34" charset="0"/>
              <a:buNone/>
            </a:pPr>
            <a:endParaRPr lang="en-US" sz="1600" dirty="0">
              <a:solidFill>
                <a:schemeClr val="tx1"/>
              </a:solidFill>
            </a:endParaRPr>
          </a:p>
          <a:p>
            <a:pPr marL="0" indent="0">
              <a:buFont typeface="Calibri" panose="020F0502020204030204" pitchFamily="34" charset="0"/>
              <a:buNone/>
            </a:pPr>
            <a:endParaRPr lang="en-US" sz="1600" dirty="0">
              <a:solidFill>
                <a:schemeClr val="tx1"/>
              </a:solidFill>
            </a:endParaRPr>
          </a:p>
          <a:p>
            <a:pPr marL="0" indent="0">
              <a:buFont typeface="Calibri" panose="020F0502020204030204" pitchFamily="34" charset="0"/>
              <a:buNone/>
            </a:pP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7" name="TextBox 16">
            <a:extLst>
              <a:ext uri="{FF2B5EF4-FFF2-40B4-BE49-F238E27FC236}">
                <a16:creationId xmlns:a16="http://schemas.microsoft.com/office/drawing/2014/main" id="{BB18CBE7-6AAF-76C5-9714-BFC5B944F448}"/>
              </a:ext>
            </a:extLst>
          </p:cNvPr>
          <p:cNvSpPr txBox="1"/>
          <p:nvPr/>
        </p:nvSpPr>
        <p:spPr>
          <a:xfrm>
            <a:off x="1187681" y="4062180"/>
            <a:ext cx="8893579" cy="621690"/>
          </a:xfrm>
          <a:prstGeom prst="rect">
            <a:avLst/>
          </a:prstGeom>
        </p:spPr>
        <p:txBody>
          <a:bodyPr vert="horz" lIns="0" tIns="45720" rIns="0" bIns="45720" rtlCol="0">
            <a:noAutofit/>
          </a:bodyPr>
          <a:lstStyle>
            <a:defPPr>
              <a:defRPr lang="en-US"/>
            </a:defPPr>
            <a:lvl1pPr indent="0" defTabSz="914400">
              <a:lnSpc>
                <a:spcPct val="90000"/>
              </a:lnSpc>
              <a:spcBef>
                <a:spcPts val="1200"/>
              </a:spcBef>
              <a:spcAft>
                <a:spcPts val="200"/>
              </a:spcAft>
              <a:buClr>
                <a:schemeClr val="accent1"/>
              </a:buClr>
              <a:buSzPct val="100000"/>
              <a:buFont typeface="Calibri" panose="020F0502020204030204" pitchFamily="34" charset="0"/>
              <a:buNone/>
              <a:defRPr sz="1600"/>
            </a:lvl1pPr>
            <a:lvl2pPr marL="384048" lvl="1" indent="-182880" defTabSz="914400">
              <a:lnSpc>
                <a:spcPct val="90000"/>
              </a:lnSpc>
              <a:spcBef>
                <a:spcPts val="200"/>
              </a:spcBef>
              <a:spcAft>
                <a:spcPts val="400"/>
              </a:spcAft>
              <a:buClr>
                <a:schemeClr val="accent1"/>
              </a:buClr>
              <a:buFont typeface="Calibri" pitchFamily="34" charset="0"/>
              <a:buChar char="◦"/>
              <a:defRPr sz="1600"/>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US" dirty="0"/>
              <a:t>1929 George-Reed &amp; 1934 George-</a:t>
            </a:r>
            <a:r>
              <a:rPr lang="en-US" dirty="0" err="1"/>
              <a:t>Ellzey</a:t>
            </a:r>
            <a:r>
              <a:rPr lang="en-US" dirty="0"/>
              <a:t> Acts</a:t>
            </a:r>
          </a:p>
          <a:p>
            <a:pPr lvl="1"/>
            <a:r>
              <a:rPr lang="en-US" dirty="0"/>
              <a:t>Increase of $1 million annually until 1934; then $3 million for three years</a:t>
            </a:r>
          </a:p>
        </p:txBody>
      </p:sp>
      <p:sp>
        <p:nvSpPr>
          <p:cNvPr id="19" name="TextBox 18">
            <a:hlinkClick r:id="rId3" action="ppaction://hlinksldjump"/>
            <a:extLst>
              <a:ext uri="{FF2B5EF4-FFF2-40B4-BE49-F238E27FC236}">
                <a16:creationId xmlns:a16="http://schemas.microsoft.com/office/drawing/2014/main" id="{949AA4D2-B495-99D2-2527-74A25A33F9DB}"/>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
        <p:nvSpPr>
          <p:cNvPr id="20" name="TextBox 19">
            <a:extLst>
              <a:ext uri="{FF2B5EF4-FFF2-40B4-BE49-F238E27FC236}">
                <a16:creationId xmlns:a16="http://schemas.microsoft.com/office/drawing/2014/main" id="{72D2E24E-3FC5-544D-77DF-4C97B88DD1A9}"/>
              </a:ext>
            </a:extLst>
          </p:cNvPr>
          <p:cNvSpPr txBox="1"/>
          <p:nvPr/>
        </p:nvSpPr>
        <p:spPr>
          <a:xfrm>
            <a:off x="1187681" y="4755531"/>
            <a:ext cx="8893579" cy="905597"/>
          </a:xfrm>
          <a:prstGeom prst="rect">
            <a:avLst/>
          </a:prstGeom>
        </p:spPr>
        <p:txBody>
          <a:bodyPr vert="horz" lIns="0" tIns="45720" rIns="0" bIns="45720" rtlCol="0">
            <a:noAutofit/>
          </a:bodyPr>
          <a:lstStyle>
            <a:defPPr>
              <a:defRPr lang="en-US"/>
            </a:defPPr>
            <a:lvl1pPr indent="0" defTabSz="914400">
              <a:lnSpc>
                <a:spcPct val="90000"/>
              </a:lnSpc>
              <a:spcBef>
                <a:spcPts val="1200"/>
              </a:spcBef>
              <a:spcAft>
                <a:spcPts val="200"/>
              </a:spcAft>
              <a:buClr>
                <a:schemeClr val="accent1"/>
              </a:buClr>
              <a:buSzPct val="100000"/>
              <a:buFont typeface="Calibri" panose="020F0502020204030204" pitchFamily="34" charset="0"/>
              <a:buNone/>
              <a:defRPr sz="1600"/>
            </a:lvl1pPr>
            <a:lvl2pPr marL="384048" lvl="1" indent="-182880" defTabSz="914400">
              <a:lnSpc>
                <a:spcPct val="90000"/>
              </a:lnSpc>
              <a:spcBef>
                <a:spcPts val="200"/>
              </a:spcBef>
              <a:spcAft>
                <a:spcPts val="400"/>
              </a:spcAft>
              <a:buClr>
                <a:schemeClr val="accent1"/>
              </a:buClr>
              <a:buFont typeface="Calibri" pitchFamily="34" charset="0"/>
              <a:buChar char="◦"/>
              <a:defRPr sz="1600"/>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US" dirty="0"/>
              <a:t>1936 George-</a:t>
            </a:r>
            <a:r>
              <a:rPr lang="en-US" dirty="0" err="1"/>
              <a:t>Deen</a:t>
            </a:r>
            <a:r>
              <a:rPr lang="en-US" dirty="0"/>
              <a:t> Act</a:t>
            </a:r>
          </a:p>
          <a:p>
            <a:pPr lvl="1"/>
            <a:r>
              <a:rPr lang="en-US" dirty="0"/>
              <a:t>Increased to $14 million</a:t>
            </a:r>
          </a:p>
          <a:p>
            <a:pPr lvl="1"/>
            <a:r>
              <a:rPr lang="en-US" dirty="0"/>
              <a:t>Expanded to “distributive occupations” </a:t>
            </a:r>
            <a:r>
              <a:rPr lang="en-US" dirty="0">
                <a:sym typeface="Wingdings" panose="05000000000000000000" pitchFamily="2" charset="2"/>
              </a:rPr>
              <a:t> e.g., retail sales, store managers, purchasing agents </a:t>
            </a:r>
            <a:endParaRPr lang="en-US" dirty="0"/>
          </a:p>
          <a:p>
            <a:endParaRPr lang="en-US" dirty="0"/>
          </a:p>
        </p:txBody>
      </p:sp>
      <p:sp>
        <p:nvSpPr>
          <p:cNvPr id="21" name="TextBox 20">
            <a:extLst>
              <a:ext uri="{FF2B5EF4-FFF2-40B4-BE49-F238E27FC236}">
                <a16:creationId xmlns:a16="http://schemas.microsoft.com/office/drawing/2014/main" id="{7E31D106-59F1-6D47-9FED-4126E500AD97}"/>
              </a:ext>
            </a:extLst>
          </p:cNvPr>
          <p:cNvSpPr txBox="1"/>
          <p:nvPr/>
        </p:nvSpPr>
        <p:spPr>
          <a:xfrm>
            <a:off x="1187681" y="5698680"/>
            <a:ext cx="8893579" cy="587500"/>
          </a:xfrm>
          <a:prstGeom prst="rect">
            <a:avLst/>
          </a:prstGeom>
        </p:spPr>
        <p:txBody>
          <a:bodyPr vert="horz" lIns="0" tIns="45720" rIns="0" bIns="45720" rtlCol="0">
            <a:noAutofit/>
          </a:bodyPr>
          <a:lstStyle>
            <a:defPPr>
              <a:defRPr lang="en-US"/>
            </a:defPPr>
            <a:lvl1pPr indent="0" defTabSz="914400">
              <a:lnSpc>
                <a:spcPct val="90000"/>
              </a:lnSpc>
              <a:spcBef>
                <a:spcPts val="1200"/>
              </a:spcBef>
              <a:spcAft>
                <a:spcPts val="200"/>
              </a:spcAft>
              <a:buClr>
                <a:schemeClr val="accent1"/>
              </a:buClr>
              <a:buSzPct val="100000"/>
              <a:buFont typeface="Calibri" panose="020F0502020204030204" pitchFamily="34" charset="0"/>
              <a:buNone/>
              <a:defRPr sz="1600"/>
            </a:lvl1pPr>
            <a:lvl2pPr marL="384048" lvl="1" indent="-182880" defTabSz="914400">
              <a:lnSpc>
                <a:spcPct val="90000"/>
              </a:lnSpc>
              <a:spcBef>
                <a:spcPts val="200"/>
              </a:spcBef>
              <a:spcAft>
                <a:spcPts val="400"/>
              </a:spcAft>
              <a:buClr>
                <a:schemeClr val="accent1"/>
              </a:buClr>
              <a:buFont typeface="Calibri" pitchFamily="34" charset="0"/>
              <a:buChar char="◦"/>
              <a:defRPr sz="1600"/>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US" dirty="0"/>
              <a:t>1946 George-Barden Act</a:t>
            </a:r>
          </a:p>
          <a:p>
            <a:pPr lvl="1"/>
            <a:r>
              <a:rPr lang="en-US" dirty="0"/>
              <a:t>Increased to $29 million</a:t>
            </a:r>
          </a:p>
          <a:p>
            <a:endParaRPr lang="en-US" dirty="0"/>
          </a:p>
        </p:txBody>
      </p:sp>
      <p:sp>
        <p:nvSpPr>
          <p:cNvPr id="4" name="Date Placeholder 3">
            <a:extLst>
              <a:ext uri="{FF2B5EF4-FFF2-40B4-BE49-F238E27FC236}">
                <a16:creationId xmlns:a16="http://schemas.microsoft.com/office/drawing/2014/main" id="{14F2B3D1-7551-24EA-3E35-24FBE031F90D}"/>
              </a:ext>
            </a:extLst>
          </p:cNvPr>
          <p:cNvSpPr>
            <a:spLocks noGrp="1"/>
          </p:cNvSpPr>
          <p:nvPr>
            <p:ph type="dt" sz="half" idx="10"/>
          </p:nvPr>
        </p:nvSpPr>
        <p:spPr/>
        <p:txBody>
          <a:bodyPr/>
          <a:lstStyle/>
          <a:p>
            <a:r>
              <a:rPr lang="en-US" dirty="0"/>
              <a:t>February 26, 2024</a:t>
            </a:r>
          </a:p>
        </p:txBody>
      </p:sp>
      <p:sp>
        <p:nvSpPr>
          <p:cNvPr id="6" name="Footer Placeholder 5">
            <a:extLst>
              <a:ext uri="{FF2B5EF4-FFF2-40B4-BE49-F238E27FC236}">
                <a16:creationId xmlns:a16="http://schemas.microsoft.com/office/drawing/2014/main" id="{FF49A033-C91C-844F-4D34-E97EFA298395}"/>
              </a:ext>
            </a:extLst>
          </p:cNvPr>
          <p:cNvSpPr>
            <a:spLocks noGrp="1"/>
          </p:cNvSpPr>
          <p:nvPr>
            <p:ph type="ftr" sz="quarter" idx="11"/>
          </p:nvPr>
        </p:nvSpPr>
        <p:spPr/>
        <p:txBody>
          <a:bodyPr/>
          <a:lstStyle/>
          <a:p>
            <a:r>
              <a:rPr lang="en-US" dirty="0"/>
              <a:t>Applied Microeconomics Proseminar | UCLA Economics</a:t>
            </a:r>
          </a:p>
        </p:txBody>
      </p:sp>
    </p:spTree>
    <p:extLst>
      <p:ext uri="{BB962C8B-B14F-4D97-AF65-F5344CB8AC3E}">
        <p14:creationId xmlns:p14="http://schemas.microsoft.com/office/powerpoint/2010/main" val="275945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17"/>
                                        </p:tgtEl>
                                        <p:attrNameLst>
                                          <p:attrName>style.opacity</p:attrName>
                                        </p:attrNameLst>
                                      </p:cBhvr>
                                      <p:to>
                                        <p:strVal val="0.1"/>
                                      </p:to>
                                    </p:set>
                                    <p:animEffect filter="image" prLst="opacity: 0.1">
                                      <p:cBhvr rctx="IE">
                                        <p:cTn id="7" dur="indefinite"/>
                                        <p:tgtEl>
                                          <p:spTgt spid="17"/>
                                        </p:tgtEl>
                                      </p:cBhvr>
                                    </p:animEffect>
                                  </p:childTnLst>
                                </p:cTn>
                              </p:par>
                              <p:par>
                                <p:cTn id="8" presetID="9" presetClass="emph" presetSubtype="0" grpId="0" nodeType="withEffect">
                                  <p:stCondLst>
                                    <p:cond delay="0"/>
                                  </p:stCondLst>
                                  <p:childTnLst>
                                    <p:set>
                                      <p:cBhvr>
                                        <p:cTn id="9" dur="indefinite"/>
                                        <p:tgtEl>
                                          <p:spTgt spid="15"/>
                                        </p:tgtEl>
                                        <p:attrNameLst>
                                          <p:attrName>style.opacity</p:attrName>
                                        </p:attrNameLst>
                                      </p:cBhvr>
                                      <p:to>
                                        <p:strVal val="0.1"/>
                                      </p:to>
                                    </p:set>
                                    <p:animEffect filter="image" prLst="opacity: 0.1">
                                      <p:cBhvr rctx="IE">
                                        <p:cTn id="10" dur="indefinite"/>
                                        <p:tgtEl>
                                          <p:spTgt spid="15"/>
                                        </p:tgtEl>
                                      </p:cBhvr>
                                    </p:animEffect>
                                  </p:childTnLst>
                                </p:cTn>
                              </p:par>
                              <p:par>
                                <p:cTn id="11" presetID="9" presetClass="emph" presetSubtype="0" grpId="0" nodeType="withEffect">
                                  <p:stCondLst>
                                    <p:cond delay="0"/>
                                  </p:stCondLst>
                                  <p:childTnLst>
                                    <p:set>
                                      <p:cBhvr>
                                        <p:cTn id="12" dur="indefinite"/>
                                        <p:tgtEl>
                                          <p:spTgt spid="21"/>
                                        </p:tgtEl>
                                        <p:attrNameLst>
                                          <p:attrName>style.opacity</p:attrName>
                                        </p:attrNameLst>
                                      </p:cBhvr>
                                      <p:to>
                                        <p:strVal val="0.1"/>
                                      </p:to>
                                    </p:set>
                                    <p:animEffect filter="image" prLst="opacity: 0.1">
                                      <p:cBhvr rctx="IE">
                                        <p:cTn id="13" dur="indefinite"/>
                                        <p:tgtEl>
                                          <p:spTgt spid="21"/>
                                        </p:tgtEl>
                                      </p:cBhvr>
                                    </p:animEffect>
                                  </p:childTnLst>
                                </p:cTn>
                              </p:par>
                              <p:par>
                                <p:cTn id="14" presetID="9" presetClass="emph" presetSubtype="0" grpId="0" nodeType="withEffect">
                                  <p:stCondLst>
                                    <p:cond delay="0"/>
                                  </p:stCondLst>
                                  <p:childTnLst>
                                    <p:set>
                                      <p:cBhvr>
                                        <p:cTn id="15" dur="indefinite"/>
                                        <p:tgtEl>
                                          <p:spTgt spid="20"/>
                                        </p:tgtEl>
                                        <p:attrNameLst>
                                          <p:attrName>style.opacity</p:attrName>
                                        </p:attrNameLst>
                                      </p:cBhvr>
                                      <p:to>
                                        <p:strVal val="0.1"/>
                                      </p:to>
                                    </p:set>
                                    <p:animEffect filter="image" prLst="opacity: 0.1">
                                      <p:cBhvr rctx="IE">
                                        <p:cTn id="16" dur="indefinite"/>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grpId="0" nodeType="clickEffect">
                                  <p:stCondLst>
                                    <p:cond delay="0"/>
                                  </p:stCondLst>
                                  <p:childTnLst>
                                    <p:set>
                                      <p:cBhvr>
                                        <p:cTn id="20" dur="indefinite"/>
                                        <p:tgtEl>
                                          <p:spTgt spid="3">
                                            <p:txEl>
                                              <p:pRg st="0" end="0"/>
                                            </p:txEl>
                                          </p:spTgt>
                                        </p:tgtEl>
                                        <p:attrNameLst>
                                          <p:attrName>style.opacity</p:attrName>
                                        </p:attrNameLst>
                                      </p:cBhvr>
                                      <p:to>
                                        <p:strVal val="0.1"/>
                                      </p:to>
                                    </p:set>
                                    <p:animEffect filter="image" prLst="opacity: 0.1">
                                      <p:cBhvr rctx="IE">
                                        <p:cTn id="21" dur="indefinite"/>
                                        <p:tgtEl>
                                          <p:spTgt spid="3">
                                            <p:txEl>
                                              <p:pRg st="0" end="0"/>
                                            </p:txEl>
                                          </p:spTgt>
                                        </p:tgtEl>
                                      </p:cBhvr>
                                    </p:animEffect>
                                  </p:childTnLst>
                                </p:cTn>
                              </p:par>
                              <p:par>
                                <p:cTn id="22" presetID="9" presetClass="emph" presetSubtype="0" grpId="0" nodeType="withEffect">
                                  <p:stCondLst>
                                    <p:cond delay="0"/>
                                  </p:stCondLst>
                                  <p:childTnLst>
                                    <p:set>
                                      <p:cBhvr>
                                        <p:cTn id="23" dur="indefinite"/>
                                        <p:tgtEl>
                                          <p:spTgt spid="3">
                                            <p:txEl>
                                              <p:pRg st="1" end="1"/>
                                            </p:txEl>
                                          </p:spTgt>
                                        </p:tgtEl>
                                        <p:attrNameLst>
                                          <p:attrName>style.opacity</p:attrName>
                                        </p:attrNameLst>
                                      </p:cBhvr>
                                      <p:to>
                                        <p:strVal val="0.1"/>
                                      </p:to>
                                    </p:set>
                                    <p:animEffect filter="image" prLst="opacity: 0.1">
                                      <p:cBhvr rctx="IE">
                                        <p:cTn id="24" dur="indefinite"/>
                                        <p:tgtEl>
                                          <p:spTgt spid="3">
                                            <p:txEl>
                                              <p:pRg st="1" end="1"/>
                                            </p:txEl>
                                          </p:spTgt>
                                        </p:tgtEl>
                                      </p:cBhvr>
                                    </p:animEffect>
                                  </p:childTnLst>
                                </p:cTn>
                              </p:par>
                              <p:par>
                                <p:cTn id="25" presetID="9" presetClass="emph" presetSubtype="0" grpId="0" nodeType="withEffect">
                                  <p:stCondLst>
                                    <p:cond delay="0"/>
                                  </p:stCondLst>
                                  <p:childTnLst>
                                    <p:set>
                                      <p:cBhvr>
                                        <p:cTn id="26" dur="indefinite"/>
                                        <p:tgtEl>
                                          <p:spTgt spid="3">
                                            <p:txEl>
                                              <p:pRg st="2" end="2"/>
                                            </p:txEl>
                                          </p:spTgt>
                                        </p:tgtEl>
                                        <p:attrNameLst>
                                          <p:attrName>style.opacity</p:attrName>
                                        </p:attrNameLst>
                                      </p:cBhvr>
                                      <p:to>
                                        <p:strVal val="0.1"/>
                                      </p:to>
                                    </p:set>
                                    <p:animEffect filter="image" prLst="opacity: 0.1">
                                      <p:cBhvr rctx="IE">
                                        <p:cTn id="27" dur="indefinite"/>
                                        <p:tgtEl>
                                          <p:spTgt spid="3">
                                            <p:txEl>
                                              <p:pRg st="2" end="2"/>
                                            </p:txEl>
                                          </p:spTgt>
                                        </p:tgtEl>
                                      </p:cBhvr>
                                    </p:animEffect>
                                  </p:childTnLst>
                                </p:cTn>
                              </p:par>
                              <p:par>
                                <p:cTn id="28" presetID="9" presetClass="emph" presetSubtype="0" grpId="1" nodeType="withEffect">
                                  <p:stCondLst>
                                    <p:cond delay="0"/>
                                  </p:stCondLst>
                                  <p:endCondLst>
                                    <p:cond evt="onNext" delay="0">
                                      <p:tgtEl>
                                        <p:sldTgt/>
                                      </p:tgtEl>
                                    </p:cond>
                                  </p:endCondLst>
                                  <p:childTnLst>
                                    <p:set>
                                      <p:cBhvr>
                                        <p:cTn id="29" dur="indefinite"/>
                                        <p:tgtEl>
                                          <p:spTgt spid="15"/>
                                        </p:tgtEl>
                                        <p:attrNameLst>
                                          <p:attrName>style.opacity</p:attrName>
                                        </p:attrNameLst>
                                      </p:cBhvr>
                                      <p:to>
                                        <p:strVal val="1"/>
                                      </p:to>
                                    </p:set>
                                    <p:animEffect filter="image" prLst="opacity: 1">
                                      <p:cBhvr rctx="IE">
                                        <p:cTn id="30" dur="indefinite"/>
                                        <p:tgtEl>
                                          <p:spTgt spid="15"/>
                                        </p:tgtEl>
                                      </p:cBhvr>
                                    </p:animEffect>
                                  </p:childTnLst>
                                </p:cTn>
                              </p:par>
                              <p:par>
                                <p:cTn id="31" presetID="3" presetClass="emph" presetSubtype="2" fill="hold" grpId="2" nodeType="withEffect">
                                  <p:stCondLst>
                                    <p:cond delay="0"/>
                                  </p:stCondLst>
                                  <p:childTnLst>
                                    <p:animClr clrSpc="rgb" dir="cw">
                                      <p:cBhvr override="childStyle">
                                        <p:cTn id="32" dur="10" fill="hold"/>
                                        <p:tgtEl>
                                          <p:spTgt spid="15"/>
                                        </p:tgtEl>
                                        <p:attrNameLst>
                                          <p:attrName>style.color</p:attrName>
                                        </p:attrNameLst>
                                      </p:cBhvr>
                                      <p:to>
                                        <a:srgbClr val="00B050"/>
                                      </p:to>
                                    </p:animClr>
                                  </p:childTnLst>
                                </p:cTn>
                              </p:par>
                              <p:par>
                                <p:cTn id="33" presetID="15" presetClass="emph" presetSubtype="0" grpId="3" nodeType="withEffect">
                                  <p:stCondLst>
                                    <p:cond delay="0"/>
                                  </p:stCondLst>
                                  <p:endCondLst>
                                    <p:cond evt="onNext" delay="0">
                                      <p:tgtEl>
                                        <p:sldTgt/>
                                      </p:tgtEl>
                                    </p:cond>
                                  </p:endCondLst>
                                  <p:childTnLst>
                                    <p:set>
                                      <p:cBhvr override="childStyle">
                                        <p:cTn id="34" dur="indefinite"/>
                                        <p:tgtEl>
                                          <p:spTgt spid="15"/>
                                        </p:tgtEl>
                                        <p:attrNameLst>
                                          <p:attrName>style.fontWeight</p:attrName>
                                        </p:attrNameLst>
                                      </p:cBhvr>
                                      <p:to>
                                        <p:strVal val="bold"/>
                                      </p:to>
                                    </p:set>
                                  </p:childTnLst>
                                </p:cTn>
                              </p:par>
                            </p:childTnLst>
                          </p:cTn>
                        </p:par>
                      </p:childTnLst>
                    </p:cTn>
                  </p:par>
                  <p:par>
                    <p:cTn id="35" fill="hold">
                      <p:stCondLst>
                        <p:cond delay="indefinite"/>
                      </p:stCondLst>
                      <p:childTnLst>
                        <p:par>
                          <p:cTn id="36" fill="hold">
                            <p:stCondLst>
                              <p:cond delay="0"/>
                            </p:stCondLst>
                            <p:childTnLst>
                              <p:par>
                                <p:cTn id="37" presetID="9" presetClass="emph" presetSubtype="0" grpId="1" nodeType="clickEffect">
                                  <p:stCondLst>
                                    <p:cond delay="0"/>
                                  </p:stCondLst>
                                  <p:endCondLst>
                                    <p:cond evt="onNext" delay="0">
                                      <p:tgtEl>
                                        <p:sldTgt/>
                                      </p:tgtEl>
                                    </p:cond>
                                  </p:endCondLst>
                                  <p:childTnLst>
                                    <p:set>
                                      <p:cBhvr>
                                        <p:cTn id="38" dur="indefinite"/>
                                        <p:tgtEl>
                                          <p:spTgt spid="17"/>
                                        </p:tgtEl>
                                        <p:attrNameLst>
                                          <p:attrName>style.opacity</p:attrName>
                                        </p:attrNameLst>
                                      </p:cBhvr>
                                      <p:to>
                                        <p:strVal val="1"/>
                                      </p:to>
                                    </p:set>
                                    <p:animEffect filter="image" prLst="opacity: 1">
                                      <p:cBhvr rctx="IE">
                                        <p:cTn id="39" dur="indefinite"/>
                                        <p:tgtEl>
                                          <p:spTgt spid="17"/>
                                        </p:tgtEl>
                                      </p:cBhvr>
                                    </p:animEffect>
                                  </p:childTnLst>
                                </p:cTn>
                              </p:par>
                              <p:par>
                                <p:cTn id="40" presetID="3" presetClass="emph" presetSubtype="2" fill="hold" grpId="4" nodeType="withEffect">
                                  <p:stCondLst>
                                    <p:cond delay="0"/>
                                  </p:stCondLst>
                                  <p:childTnLst>
                                    <p:animClr clrSpc="rgb" dir="cw">
                                      <p:cBhvr override="childStyle">
                                        <p:cTn id="41" dur="10" fill="hold"/>
                                        <p:tgtEl>
                                          <p:spTgt spid="15"/>
                                        </p:tgtEl>
                                        <p:attrNameLst>
                                          <p:attrName>style.color</p:attrName>
                                        </p:attrNameLst>
                                      </p:cBhvr>
                                      <p:to>
                                        <a:schemeClr val="tx1"/>
                                      </p:to>
                                    </p:animClr>
                                  </p:childTnLst>
                                </p:cTn>
                              </p:par>
                            </p:childTnLst>
                          </p:cTn>
                        </p:par>
                      </p:childTnLst>
                    </p:cTn>
                  </p:par>
                  <p:par>
                    <p:cTn id="42" fill="hold">
                      <p:stCondLst>
                        <p:cond delay="indefinite"/>
                      </p:stCondLst>
                      <p:childTnLst>
                        <p:par>
                          <p:cTn id="43" fill="hold">
                            <p:stCondLst>
                              <p:cond delay="0"/>
                            </p:stCondLst>
                            <p:childTnLst>
                              <p:par>
                                <p:cTn id="44" presetID="9" presetClass="emph" presetSubtype="0" grpId="1" nodeType="clickEffect">
                                  <p:stCondLst>
                                    <p:cond delay="0"/>
                                  </p:stCondLst>
                                  <p:endCondLst>
                                    <p:cond evt="onNext" delay="0">
                                      <p:tgtEl>
                                        <p:sldTgt/>
                                      </p:tgtEl>
                                    </p:cond>
                                  </p:endCondLst>
                                  <p:childTnLst>
                                    <p:set>
                                      <p:cBhvr>
                                        <p:cTn id="45" dur="indefinite"/>
                                        <p:tgtEl>
                                          <p:spTgt spid="20"/>
                                        </p:tgtEl>
                                        <p:attrNameLst>
                                          <p:attrName>style.opacity</p:attrName>
                                        </p:attrNameLst>
                                      </p:cBhvr>
                                      <p:to>
                                        <p:strVal val="1"/>
                                      </p:to>
                                    </p:set>
                                    <p:animEffect filter="image" prLst="opacity: 1">
                                      <p:cBhvr rctx="IE">
                                        <p:cTn id="46" dur="indefinite"/>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mph" presetSubtype="0" grpId="1" nodeType="clickEffect">
                                  <p:stCondLst>
                                    <p:cond delay="0"/>
                                  </p:stCondLst>
                                  <p:endCondLst>
                                    <p:cond evt="onNext" delay="0">
                                      <p:tgtEl>
                                        <p:sldTgt/>
                                      </p:tgtEl>
                                    </p:cond>
                                  </p:endCondLst>
                                  <p:childTnLst>
                                    <p:set>
                                      <p:cBhvr>
                                        <p:cTn id="50" dur="indefinite"/>
                                        <p:tgtEl>
                                          <p:spTgt spid="21"/>
                                        </p:tgtEl>
                                        <p:attrNameLst>
                                          <p:attrName>style.opacity</p:attrName>
                                        </p:attrNameLst>
                                      </p:cBhvr>
                                      <p:to>
                                        <p:strVal val="1"/>
                                      </p:to>
                                    </p:set>
                                    <p:animEffect filter="image" prLst="opacity: 1">
                                      <p:cBhvr rctx="IE">
                                        <p:cTn id="51" dur="indefinite"/>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5" grpId="0"/>
      <p:bldP spid="15" grpId="1"/>
      <p:bldP spid="15" grpId="2"/>
      <p:bldP spid="15" grpId="3"/>
      <p:bldP spid="15" grpId="4"/>
      <p:bldP spid="17" grpId="0"/>
      <p:bldP spid="17" grpId="1"/>
      <p:bldP spid="20" grpId="0"/>
      <p:bldP spid="20" grpId="1"/>
      <p:bldP spid="21" grpId="0"/>
      <p:bldP spid="21"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3DAD-4157-712F-7AF2-633B7924538A}"/>
              </a:ext>
            </a:extLst>
          </p:cNvPr>
          <p:cNvSpPr>
            <a:spLocks noGrp="1"/>
          </p:cNvSpPr>
          <p:nvPr>
            <p:ph type="title"/>
          </p:nvPr>
        </p:nvSpPr>
        <p:spPr/>
        <p:txBody>
          <a:bodyPr/>
          <a:lstStyle/>
          <a:p>
            <a:r>
              <a:rPr lang="en-US" dirty="0"/>
              <a:t>Timeline of legislation 1958-1984</a:t>
            </a:r>
          </a:p>
        </p:txBody>
      </p:sp>
      <p:sp>
        <p:nvSpPr>
          <p:cNvPr id="3" name="Content Placeholder 2">
            <a:extLst>
              <a:ext uri="{FF2B5EF4-FFF2-40B4-BE49-F238E27FC236}">
                <a16:creationId xmlns:a16="http://schemas.microsoft.com/office/drawing/2014/main" id="{F436C92C-B11A-50D4-78CD-279260E00F74}"/>
              </a:ext>
            </a:extLst>
          </p:cNvPr>
          <p:cNvSpPr>
            <a:spLocks noGrp="1"/>
          </p:cNvSpPr>
          <p:nvPr>
            <p:ph idx="1"/>
          </p:nvPr>
        </p:nvSpPr>
        <p:spPr>
          <a:xfrm>
            <a:off x="1187681" y="1840202"/>
            <a:ext cx="8712777" cy="1022157"/>
          </a:xfrm>
        </p:spPr>
        <p:txBody>
          <a:bodyPr>
            <a:normAutofit/>
          </a:bodyPr>
          <a:lstStyle/>
          <a:p>
            <a:pPr marL="0" indent="0">
              <a:buNone/>
            </a:pPr>
            <a:r>
              <a:rPr lang="en-US" sz="1600" dirty="0">
                <a:solidFill>
                  <a:schemeClr val="tx1"/>
                </a:solidFill>
              </a:rPr>
              <a:t>1958 National Defense Education Act</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5" name="Content Placeholder 2">
            <a:extLst>
              <a:ext uri="{FF2B5EF4-FFF2-40B4-BE49-F238E27FC236}">
                <a16:creationId xmlns:a16="http://schemas.microsoft.com/office/drawing/2014/main" id="{11F8D2FE-B0F8-7C15-09C4-6E3A87B975EE}"/>
              </a:ext>
            </a:extLst>
          </p:cNvPr>
          <p:cNvSpPr txBox="1">
            <a:spLocks/>
          </p:cNvSpPr>
          <p:nvPr/>
        </p:nvSpPr>
        <p:spPr>
          <a:xfrm>
            <a:off x="1187681" y="2506029"/>
            <a:ext cx="9151274" cy="56251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600" dirty="0">
                <a:solidFill>
                  <a:schemeClr val="tx1"/>
                </a:solidFill>
              </a:rPr>
              <a:t>1962 Manpower Development and Training Act</a:t>
            </a:r>
          </a:p>
          <a:p>
            <a:r>
              <a:rPr lang="en-US" sz="1600" dirty="0">
                <a:solidFill>
                  <a:schemeClr val="tx1"/>
                </a:solidFill>
              </a:rPr>
              <a:t> </a:t>
            </a:r>
          </a:p>
          <a:p>
            <a:pPr marL="0" indent="0">
              <a:buFont typeface="Calibri" panose="020F0502020204030204" pitchFamily="34" charset="0"/>
              <a:buNone/>
            </a:pPr>
            <a:endParaRPr lang="en-US" sz="1600" dirty="0">
              <a:solidFill>
                <a:schemeClr val="tx1"/>
              </a:solidFill>
            </a:endParaRPr>
          </a:p>
          <a:p>
            <a:pPr marL="0" indent="0">
              <a:buFont typeface="Calibri" panose="020F0502020204030204" pitchFamily="34" charset="0"/>
              <a:buNone/>
            </a:pPr>
            <a:endParaRPr lang="en-US" sz="1600" dirty="0">
              <a:solidFill>
                <a:schemeClr val="tx1"/>
              </a:solidFill>
            </a:endParaRPr>
          </a:p>
          <a:p>
            <a:pPr marL="0" indent="0">
              <a:buFont typeface="Calibri" panose="020F0502020204030204" pitchFamily="34" charset="0"/>
              <a:buNone/>
            </a:pP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6" name="TextBox 15">
            <a:extLst>
              <a:ext uri="{FF2B5EF4-FFF2-40B4-BE49-F238E27FC236}">
                <a16:creationId xmlns:a16="http://schemas.microsoft.com/office/drawing/2014/main" id="{2A7D4031-A5D3-4CF2-D7B7-5054935D8864}"/>
              </a:ext>
            </a:extLst>
          </p:cNvPr>
          <p:cNvSpPr txBox="1"/>
          <p:nvPr/>
        </p:nvSpPr>
        <p:spPr>
          <a:xfrm>
            <a:off x="1097280" y="3734369"/>
            <a:ext cx="8803178" cy="584775"/>
          </a:xfrm>
          <a:prstGeom prst="rect">
            <a:avLst/>
          </a:prstGeom>
          <a:noFill/>
        </p:spPr>
        <p:txBody>
          <a:bodyPr wrap="square" rtlCol="0">
            <a:spAutoFit/>
          </a:bodyPr>
          <a:lstStyle/>
          <a:p>
            <a:r>
              <a:rPr lang="en-US" sz="1600" dirty="0"/>
              <a:t>1968 Vocational Education Amendments</a:t>
            </a:r>
          </a:p>
          <a:p>
            <a:endParaRPr lang="en-US" sz="1600" dirty="0"/>
          </a:p>
        </p:txBody>
      </p:sp>
      <p:sp>
        <p:nvSpPr>
          <p:cNvPr id="17" name="TextBox 16">
            <a:extLst>
              <a:ext uri="{FF2B5EF4-FFF2-40B4-BE49-F238E27FC236}">
                <a16:creationId xmlns:a16="http://schemas.microsoft.com/office/drawing/2014/main" id="{BB18CBE7-6AAF-76C5-9714-BFC5B944F448}"/>
              </a:ext>
            </a:extLst>
          </p:cNvPr>
          <p:cNvSpPr txBox="1"/>
          <p:nvPr/>
        </p:nvSpPr>
        <p:spPr>
          <a:xfrm>
            <a:off x="1097280" y="3122047"/>
            <a:ext cx="8893579" cy="338554"/>
          </a:xfrm>
          <a:prstGeom prst="rect">
            <a:avLst/>
          </a:prstGeom>
          <a:noFill/>
        </p:spPr>
        <p:txBody>
          <a:bodyPr wrap="square" rtlCol="0">
            <a:spAutoFit/>
          </a:bodyPr>
          <a:lstStyle/>
          <a:p>
            <a:r>
              <a:rPr lang="en-US" sz="1600" dirty="0"/>
              <a:t>1963 Vocational Education Act</a:t>
            </a:r>
          </a:p>
        </p:txBody>
      </p:sp>
      <p:sp>
        <p:nvSpPr>
          <p:cNvPr id="18" name="TextBox 17">
            <a:extLst>
              <a:ext uri="{FF2B5EF4-FFF2-40B4-BE49-F238E27FC236}">
                <a16:creationId xmlns:a16="http://schemas.microsoft.com/office/drawing/2014/main" id="{489DAA13-2740-2E86-1A85-13E19C2392F7}"/>
              </a:ext>
            </a:extLst>
          </p:cNvPr>
          <p:cNvSpPr txBox="1"/>
          <p:nvPr/>
        </p:nvSpPr>
        <p:spPr>
          <a:xfrm>
            <a:off x="1097280" y="4319144"/>
            <a:ext cx="8803178" cy="338554"/>
          </a:xfrm>
          <a:prstGeom prst="rect">
            <a:avLst/>
          </a:prstGeom>
          <a:noFill/>
        </p:spPr>
        <p:txBody>
          <a:bodyPr wrap="square" rtlCol="0">
            <a:spAutoFit/>
          </a:bodyPr>
          <a:lstStyle/>
          <a:p>
            <a:r>
              <a:rPr lang="en-US" sz="1600" dirty="0"/>
              <a:t>1976 Vocational Education Amendments</a:t>
            </a:r>
          </a:p>
        </p:txBody>
      </p:sp>
      <p:sp>
        <p:nvSpPr>
          <p:cNvPr id="4" name="TextBox 3">
            <a:extLst>
              <a:ext uri="{FF2B5EF4-FFF2-40B4-BE49-F238E27FC236}">
                <a16:creationId xmlns:a16="http://schemas.microsoft.com/office/drawing/2014/main" id="{EC11685C-9541-6654-79DD-70EFBFB00757}"/>
              </a:ext>
            </a:extLst>
          </p:cNvPr>
          <p:cNvSpPr txBox="1"/>
          <p:nvPr/>
        </p:nvSpPr>
        <p:spPr>
          <a:xfrm>
            <a:off x="1097280" y="4870629"/>
            <a:ext cx="8803178" cy="338554"/>
          </a:xfrm>
          <a:prstGeom prst="rect">
            <a:avLst/>
          </a:prstGeom>
          <a:noFill/>
        </p:spPr>
        <p:txBody>
          <a:bodyPr wrap="square" rtlCol="0">
            <a:spAutoFit/>
          </a:bodyPr>
          <a:lstStyle/>
          <a:p>
            <a:r>
              <a:rPr lang="en-US" sz="1600" dirty="0"/>
              <a:t>1984 Carl D. Perkins Vocational Education Act (Perkins I)</a:t>
            </a:r>
          </a:p>
        </p:txBody>
      </p:sp>
      <p:sp>
        <p:nvSpPr>
          <p:cNvPr id="5" name="TextBox 4">
            <a:hlinkClick r:id="rId3" action="ppaction://hlinksldjump"/>
            <a:extLst>
              <a:ext uri="{FF2B5EF4-FFF2-40B4-BE49-F238E27FC236}">
                <a16:creationId xmlns:a16="http://schemas.microsoft.com/office/drawing/2014/main" id="{CB3C3E8A-E761-5239-28F9-52F0D3C5B181}"/>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
        <p:nvSpPr>
          <p:cNvPr id="9" name="Date Placeholder 8">
            <a:extLst>
              <a:ext uri="{FF2B5EF4-FFF2-40B4-BE49-F238E27FC236}">
                <a16:creationId xmlns:a16="http://schemas.microsoft.com/office/drawing/2014/main" id="{27257F91-CCF5-254E-E91B-980E1896A5FC}"/>
              </a:ext>
            </a:extLst>
          </p:cNvPr>
          <p:cNvSpPr>
            <a:spLocks noGrp="1"/>
          </p:cNvSpPr>
          <p:nvPr>
            <p:ph type="dt" sz="half" idx="10"/>
          </p:nvPr>
        </p:nvSpPr>
        <p:spPr/>
        <p:txBody>
          <a:bodyPr/>
          <a:lstStyle/>
          <a:p>
            <a:r>
              <a:rPr lang="en-US" dirty="0"/>
              <a:t>February 26, 2024</a:t>
            </a:r>
          </a:p>
        </p:txBody>
      </p:sp>
      <p:sp>
        <p:nvSpPr>
          <p:cNvPr id="8" name="Footer Placeholder 7">
            <a:extLst>
              <a:ext uri="{FF2B5EF4-FFF2-40B4-BE49-F238E27FC236}">
                <a16:creationId xmlns:a16="http://schemas.microsoft.com/office/drawing/2014/main" id="{C44124F8-80C3-2D8D-FD42-2F1B0CCFCD25}"/>
              </a:ext>
            </a:extLst>
          </p:cNvPr>
          <p:cNvSpPr>
            <a:spLocks noGrp="1"/>
          </p:cNvSpPr>
          <p:nvPr>
            <p:ph type="ftr" sz="quarter" idx="11"/>
          </p:nvPr>
        </p:nvSpPr>
        <p:spPr/>
        <p:txBody>
          <a:bodyPr/>
          <a:lstStyle/>
          <a:p>
            <a:r>
              <a:rPr lang="en-US" dirty="0"/>
              <a:t>Applied Microeconomics Proseminar | UCLA Economics</a:t>
            </a:r>
          </a:p>
        </p:txBody>
      </p:sp>
    </p:spTree>
    <p:extLst>
      <p:ext uri="{BB962C8B-B14F-4D97-AF65-F5344CB8AC3E}">
        <p14:creationId xmlns:p14="http://schemas.microsoft.com/office/powerpoint/2010/main" val="1379143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9540D1-19FE-9022-C77B-F302D3A39C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01A0F9-CBDD-CC79-4946-1788B32E8566}"/>
              </a:ext>
            </a:extLst>
          </p:cNvPr>
          <p:cNvSpPr>
            <a:spLocks noGrp="1"/>
          </p:cNvSpPr>
          <p:nvPr>
            <p:ph type="title"/>
          </p:nvPr>
        </p:nvSpPr>
        <p:spPr/>
        <p:txBody>
          <a:bodyPr>
            <a:normAutofit/>
          </a:bodyPr>
          <a:lstStyle/>
          <a:p>
            <a:r>
              <a:rPr lang="en-US" dirty="0"/>
              <a:t>History repeats itself</a:t>
            </a:r>
          </a:p>
        </p:txBody>
      </p:sp>
      <p:sp>
        <p:nvSpPr>
          <p:cNvPr id="4" name="Date Placeholder 3">
            <a:extLst>
              <a:ext uri="{FF2B5EF4-FFF2-40B4-BE49-F238E27FC236}">
                <a16:creationId xmlns:a16="http://schemas.microsoft.com/office/drawing/2014/main" id="{A3A71116-499B-ED96-20A8-1A718E953561}"/>
              </a:ext>
            </a:extLst>
          </p:cNvPr>
          <p:cNvSpPr>
            <a:spLocks noGrp="1"/>
          </p:cNvSpPr>
          <p:nvPr>
            <p:ph type="dt" sz="half" idx="10"/>
          </p:nvPr>
        </p:nvSpPr>
        <p:spPr/>
        <p:txBody>
          <a:bodyPr/>
          <a:lstStyle/>
          <a:p>
            <a:r>
              <a:rPr lang="en-US" dirty="0"/>
              <a:t>February 26, 2024</a:t>
            </a:r>
          </a:p>
        </p:txBody>
      </p:sp>
      <p:sp>
        <p:nvSpPr>
          <p:cNvPr id="8" name="Footer Placeholder 7">
            <a:extLst>
              <a:ext uri="{FF2B5EF4-FFF2-40B4-BE49-F238E27FC236}">
                <a16:creationId xmlns:a16="http://schemas.microsoft.com/office/drawing/2014/main" id="{0A39AC36-2079-0CDA-4414-A2FAFD34B747}"/>
              </a:ext>
            </a:extLst>
          </p:cNvPr>
          <p:cNvSpPr>
            <a:spLocks noGrp="1"/>
          </p:cNvSpPr>
          <p:nvPr>
            <p:ph type="ftr" sz="quarter" idx="11"/>
          </p:nvPr>
        </p:nvSpPr>
        <p:spPr/>
        <p:txBody>
          <a:bodyPr/>
          <a:lstStyle/>
          <a:p>
            <a:r>
              <a:rPr lang="en-US" dirty="0"/>
              <a:t>Applied Microeconomics Proseminar | UCLA Economics</a:t>
            </a:r>
          </a:p>
        </p:txBody>
      </p:sp>
      <p:sp>
        <p:nvSpPr>
          <p:cNvPr id="5" name="Slide Number Placeholder 4">
            <a:extLst>
              <a:ext uri="{FF2B5EF4-FFF2-40B4-BE49-F238E27FC236}">
                <a16:creationId xmlns:a16="http://schemas.microsoft.com/office/drawing/2014/main" id="{0F00DF38-99E1-8D0E-110D-50F1074E8D75}"/>
              </a:ext>
            </a:extLst>
          </p:cNvPr>
          <p:cNvSpPr>
            <a:spLocks noGrp="1"/>
          </p:cNvSpPr>
          <p:nvPr>
            <p:ph type="sldNum" sz="quarter" idx="12"/>
          </p:nvPr>
        </p:nvSpPr>
        <p:spPr/>
        <p:txBody>
          <a:bodyPr/>
          <a:lstStyle/>
          <a:p>
            <a:fld id="{2DF84B27-0798-412D-A00C-EF3F9A019123}" type="slidenum">
              <a:rPr lang="en-US" smtClean="0"/>
              <a:pPr/>
              <a:t>2</a:t>
            </a:fld>
            <a:r>
              <a:rPr lang="en-US" dirty="0"/>
              <a:t>/25</a:t>
            </a:r>
          </a:p>
        </p:txBody>
      </p:sp>
      <p:sp>
        <p:nvSpPr>
          <p:cNvPr id="11" name="TextBox 10">
            <a:extLst>
              <a:ext uri="{FF2B5EF4-FFF2-40B4-BE49-F238E27FC236}">
                <a16:creationId xmlns:a16="http://schemas.microsoft.com/office/drawing/2014/main" id="{2E8DAB10-EFE4-3B6F-1A49-9F2452A6DB88}"/>
              </a:ext>
            </a:extLst>
          </p:cNvPr>
          <p:cNvSpPr txBox="1"/>
          <p:nvPr/>
        </p:nvSpPr>
        <p:spPr>
          <a:xfrm>
            <a:off x="959005" y="2074127"/>
            <a:ext cx="9188605" cy="3693319"/>
          </a:xfrm>
          <a:prstGeom prst="rect">
            <a:avLst/>
          </a:prstGeom>
          <a:noFill/>
        </p:spPr>
        <p:txBody>
          <a:bodyPr wrap="square" rtlCol="0">
            <a:spAutoFit/>
          </a:bodyPr>
          <a:lstStyle/>
          <a:p>
            <a:pPr algn="just">
              <a:lnSpc>
                <a:spcPct val="150000"/>
              </a:lnSpc>
            </a:pPr>
            <a:r>
              <a:rPr lang="en-US" sz="2400" dirty="0"/>
              <a:t>“Surely it is eminently in accord with the principles of our democratic life that we should furnish the highest average industrial training for ordinary skilled workmen. But it is a curious thing that in industrial training we have tended to devote our energies to producing high-grade men at the top rather than in the ranks.”</a:t>
            </a:r>
          </a:p>
          <a:p>
            <a:endParaRPr lang="en-US" dirty="0"/>
          </a:p>
          <a:p>
            <a:r>
              <a:rPr lang="en-US" dirty="0"/>
              <a:t>- </a:t>
            </a:r>
            <a:r>
              <a:rPr lang="en-US" b="1" dirty="0"/>
              <a:t>President Theodore Roosevelt </a:t>
            </a:r>
          </a:p>
          <a:p>
            <a:r>
              <a:rPr lang="en-US" i="1" dirty="0"/>
              <a:t>Letter to the National Society for the Promotion of Industrial Education (May 24, 1907)</a:t>
            </a:r>
          </a:p>
        </p:txBody>
      </p:sp>
    </p:spTree>
    <p:extLst>
      <p:ext uri="{BB962C8B-B14F-4D97-AF65-F5344CB8AC3E}">
        <p14:creationId xmlns:p14="http://schemas.microsoft.com/office/powerpoint/2010/main" val="1413204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3DAD-4157-712F-7AF2-633B7924538A}"/>
              </a:ext>
            </a:extLst>
          </p:cNvPr>
          <p:cNvSpPr>
            <a:spLocks noGrp="1"/>
          </p:cNvSpPr>
          <p:nvPr>
            <p:ph type="title"/>
          </p:nvPr>
        </p:nvSpPr>
        <p:spPr/>
        <p:txBody>
          <a:bodyPr/>
          <a:lstStyle/>
          <a:p>
            <a:r>
              <a:rPr lang="en-US" dirty="0"/>
              <a:t>Timeline of legislation 1990-today</a:t>
            </a:r>
          </a:p>
        </p:txBody>
      </p:sp>
      <p:sp>
        <p:nvSpPr>
          <p:cNvPr id="3" name="Content Placeholder 2">
            <a:extLst>
              <a:ext uri="{FF2B5EF4-FFF2-40B4-BE49-F238E27FC236}">
                <a16:creationId xmlns:a16="http://schemas.microsoft.com/office/drawing/2014/main" id="{F436C92C-B11A-50D4-78CD-279260E00F74}"/>
              </a:ext>
            </a:extLst>
          </p:cNvPr>
          <p:cNvSpPr>
            <a:spLocks noGrp="1"/>
          </p:cNvSpPr>
          <p:nvPr>
            <p:ph idx="1"/>
          </p:nvPr>
        </p:nvSpPr>
        <p:spPr>
          <a:xfrm>
            <a:off x="1187681" y="1840202"/>
            <a:ext cx="8712777" cy="1022157"/>
          </a:xfrm>
        </p:spPr>
        <p:txBody>
          <a:bodyPr>
            <a:normAutofit/>
          </a:bodyPr>
          <a:lstStyle/>
          <a:p>
            <a:pPr marL="0" indent="0">
              <a:buNone/>
            </a:pPr>
            <a:r>
              <a:rPr lang="en-US" sz="1600" dirty="0">
                <a:solidFill>
                  <a:schemeClr val="tx1"/>
                </a:solidFill>
              </a:rPr>
              <a:t>1990 Carl D. Perkins Vocational and Applied Technology Act (</a:t>
            </a:r>
            <a:r>
              <a:rPr lang="en-US" sz="1600" dirty="0"/>
              <a:t>Perkins II) </a:t>
            </a:r>
            <a:endParaRPr lang="en-US" sz="1600" dirty="0">
              <a:solidFill>
                <a:schemeClr val="tx1"/>
              </a:solidFill>
            </a:endParaRPr>
          </a:p>
          <a:p>
            <a:pPr marL="0" indent="0">
              <a:buNone/>
            </a:pPr>
            <a:endParaRPr lang="en-US" sz="1600" dirty="0">
              <a:solidFill>
                <a:schemeClr val="tx1"/>
              </a:solidFill>
            </a:endParaRPr>
          </a:p>
          <a:p>
            <a:pPr marL="0" indent="0">
              <a:buNone/>
            </a:pPr>
            <a:endParaRPr lang="en-US" sz="1600" dirty="0">
              <a:solidFill>
                <a:schemeClr val="tx1"/>
              </a:solidFill>
            </a:endParaRPr>
          </a:p>
          <a:p>
            <a:endParaRPr lang="en-US" sz="1600" dirty="0">
              <a:solidFill>
                <a:schemeClr val="tx1"/>
              </a:solidFill>
            </a:endParaRPr>
          </a:p>
        </p:txBody>
      </p:sp>
      <p:sp>
        <p:nvSpPr>
          <p:cNvPr id="15" name="Content Placeholder 2">
            <a:extLst>
              <a:ext uri="{FF2B5EF4-FFF2-40B4-BE49-F238E27FC236}">
                <a16:creationId xmlns:a16="http://schemas.microsoft.com/office/drawing/2014/main" id="{11F8D2FE-B0F8-7C15-09C4-6E3A87B975EE}"/>
              </a:ext>
            </a:extLst>
          </p:cNvPr>
          <p:cNvSpPr txBox="1">
            <a:spLocks/>
          </p:cNvSpPr>
          <p:nvPr/>
        </p:nvSpPr>
        <p:spPr>
          <a:xfrm>
            <a:off x="1187681" y="2506029"/>
            <a:ext cx="9151274" cy="56251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600" dirty="0">
                <a:solidFill>
                  <a:schemeClr val="tx1"/>
                </a:solidFill>
              </a:rPr>
              <a:t>1998 Carl D. Perkins Vocational and Technical Education Act (</a:t>
            </a:r>
            <a:r>
              <a:rPr lang="en-US" sz="1600" dirty="0"/>
              <a:t>Perkins III)</a:t>
            </a:r>
            <a:endParaRPr lang="en-US" sz="1600" dirty="0">
              <a:solidFill>
                <a:schemeClr val="tx1"/>
              </a:solidFill>
            </a:endParaRPr>
          </a:p>
          <a:p>
            <a:r>
              <a:rPr lang="en-US" sz="1600" dirty="0">
                <a:solidFill>
                  <a:schemeClr val="tx1"/>
                </a:solidFill>
              </a:rPr>
              <a:t> </a:t>
            </a:r>
          </a:p>
          <a:p>
            <a:pPr marL="0" indent="0">
              <a:buFont typeface="Calibri" panose="020F0502020204030204" pitchFamily="34" charset="0"/>
              <a:buNone/>
            </a:pPr>
            <a:endParaRPr lang="en-US" sz="1600" dirty="0">
              <a:solidFill>
                <a:schemeClr val="tx1"/>
              </a:solidFill>
            </a:endParaRPr>
          </a:p>
          <a:p>
            <a:pPr marL="0" indent="0">
              <a:buFont typeface="Calibri" panose="020F0502020204030204" pitchFamily="34" charset="0"/>
              <a:buNone/>
            </a:pPr>
            <a:endParaRPr lang="en-US" sz="1600" dirty="0">
              <a:solidFill>
                <a:schemeClr val="tx1"/>
              </a:solidFill>
            </a:endParaRPr>
          </a:p>
          <a:p>
            <a:pPr marL="0" indent="0">
              <a:buFont typeface="Calibri" panose="020F0502020204030204" pitchFamily="34" charset="0"/>
              <a:buNone/>
            </a:pP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6" name="TextBox 15">
            <a:extLst>
              <a:ext uri="{FF2B5EF4-FFF2-40B4-BE49-F238E27FC236}">
                <a16:creationId xmlns:a16="http://schemas.microsoft.com/office/drawing/2014/main" id="{2A7D4031-A5D3-4CF2-D7B7-5054935D8864}"/>
              </a:ext>
            </a:extLst>
          </p:cNvPr>
          <p:cNvSpPr txBox="1"/>
          <p:nvPr/>
        </p:nvSpPr>
        <p:spPr>
          <a:xfrm>
            <a:off x="1097280" y="3734369"/>
            <a:ext cx="8803178" cy="338554"/>
          </a:xfrm>
          <a:prstGeom prst="rect">
            <a:avLst/>
          </a:prstGeom>
          <a:noFill/>
        </p:spPr>
        <p:txBody>
          <a:bodyPr wrap="square" rtlCol="0">
            <a:spAutoFit/>
          </a:bodyPr>
          <a:lstStyle/>
          <a:p>
            <a:r>
              <a:rPr lang="en-US" sz="1600" dirty="0"/>
              <a:t>2018 Strengthening Career and Technical Education for the 21st Century Act (Perkins V)  </a:t>
            </a:r>
          </a:p>
        </p:txBody>
      </p:sp>
      <p:sp>
        <p:nvSpPr>
          <p:cNvPr id="17" name="TextBox 16">
            <a:extLst>
              <a:ext uri="{FF2B5EF4-FFF2-40B4-BE49-F238E27FC236}">
                <a16:creationId xmlns:a16="http://schemas.microsoft.com/office/drawing/2014/main" id="{BB18CBE7-6AAF-76C5-9714-BFC5B944F448}"/>
              </a:ext>
            </a:extLst>
          </p:cNvPr>
          <p:cNvSpPr txBox="1"/>
          <p:nvPr/>
        </p:nvSpPr>
        <p:spPr>
          <a:xfrm>
            <a:off x="1097280" y="3122047"/>
            <a:ext cx="8893579" cy="338554"/>
          </a:xfrm>
          <a:prstGeom prst="rect">
            <a:avLst/>
          </a:prstGeom>
          <a:noFill/>
        </p:spPr>
        <p:txBody>
          <a:bodyPr wrap="square" rtlCol="0">
            <a:spAutoFit/>
          </a:bodyPr>
          <a:lstStyle/>
          <a:p>
            <a:r>
              <a:rPr lang="en-US" sz="1600" dirty="0"/>
              <a:t>2006 Carl D. Perkins Career and Technical Education Act (Perkins IV)</a:t>
            </a:r>
          </a:p>
        </p:txBody>
      </p:sp>
      <p:sp>
        <p:nvSpPr>
          <p:cNvPr id="5" name="TextBox 4">
            <a:hlinkClick r:id="rId3" action="ppaction://hlinksldjump"/>
            <a:extLst>
              <a:ext uri="{FF2B5EF4-FFF2-40B4-BE49-F238E27FC236}">
                <a16:creationId xmlns:a16="http://schemas.microsoft.com/office/drawing/2014/main" id="{669EFBBB-2A8E-0249-9ACE-F5435E6FB262}"/>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
        <p:nvSpPr>
          <p:cNvPr id="4" name="Date Placeholder 3">
            <a:extLst>
              <a:ext uri="{FF2B5EF4-FFF2-40B4-BE49-F238E27FC236}">
                <a16:creationId xmlns:a16="http://schemas.microsoft.com/office/drawing/2014/main" id="{5F8F08F1-A028-9C3D-FA0D-58427BC0F4DD}"/>
              </a:ext>
            </a:extLst>
          </p:cNvPr>
          <p:cNvSpPr>
            <a:spLocks noGrp="1"/>
          </p:cNvSpPr>
          <p:nvPr>
            <p:ph type="dt" sz="half" idx="10"/>
          </p:nvPr>
        </p:nvSpPr>
        <p:spPr/>
        <p:txBody>
          <a:bodyPr/>
          <a:lstStyle/>
          <a:p>
            <a:r>
              <a:rPr lang="en-US" dirty="0"/>
              <a:t>February 26, 2024</a:t>
            </a:r>
          </a:p>
        </p:txBody>
      </p:sp>
      <p:sp>
        <p:nvSpPr>
          <p:cNvPr id="8" name="Footer Placeholder 7">
            <a:extLst>
              <a:ext uri="{FF2B5EF4-FFF2-40B4-BE49-F238E27FC236}">
                <a16:creationId xmlns:a16="http://schemas.microsoft.com/office/drawing/2014/main" id="{6A6C212D-12AF-0EE0-BD3B-8FA2B70F5D1E}"/>
              </a:ext>
            </a:extLst>
          </p:cNvPr>
          <p:cNvSpPr>
            <a:spLocks noGrp="1"/>
          </p:cNvSpPr>
          <p:nvPr>
            <p:ph type="ftr" sz="quarter" idx="11"/>
          </p:nvPr>
        </p:nvSpPr>
        <p:spPr/>
        <p:txBody>
          <a:bodyPr/>
          <a:lstStyle/>
          <a:p>
            <a:r>
              <a:rPr lang="en-US" dirty="0"/>
              <a:t>Applied Microeconomics Proseminar | UCLA Economics</a:t>
            </a:r>
          </a:p>
        </p:txBody>
      </p:sp>
    </p:spTree>
    <p:extLst>
      <p:ext uri="{BB962C8B-B14F-4D97-AF65-F5344CB8AC3E}">
        <p14:creationId xmlns:p14="http://schemas.microsoft.com/office/powerpoint/2010/main" val="1111698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AD19-0161-BA4D-74EF-AD263B1BD79D}"/>
              </a:ext>
            </a:extLst>
          </p:cNvPr>
          <p:cNvSpPr>
            <a:spLocks noGrp="1"/>
          </p:cNvSpPr>
          <p:nvPr>
            <p:ph type="title"/>
          </p:nvPr>
        </p:nvSpPr>
        <p:spPr/>
        <p:txBody>
          <a:bodyPr/>
          <a:lstStyle/>
          <a:p>
            <a:r>
              <a:rPr lang="en-US" dirty="0"/>
              <a:t>Relative to total H.S. enrollment</a:t>
            </a:r>
          </a:p>
        </p:txBody>
      </p:sp>
      <p:sp>
        <p:nvSpPr>
          <p:cNvPr id="11" name="TextBox 1">
            <a:extLst>
              <a:ext uri="{FF2B5EF4-FFF2-40B4-BE49-F238E27FC236}">
                <a16:creationId xmlns:a16="http://schemas.microsoft.com/office/drawing/2014/main" id="{DE0B2B11-95FC-6006-3ED1-E7E764BB0184}"/>
              </a:ext>
            </a:extLst>
          </p:cNvPr>
          <p:cNvSpPr txBox="1"/>
          <p:nvPr/>
        </p:nvSpPr>
        <p:spPr>
          <a:xfrm>
            <a:off x="2465428" y="6152853"/>
            <a:ext cx="8194940" cy="37682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1000" dirty="0"/>
              <a:t>Source: Digest of annual reports of state boards for vocational education to the Office of Education, Division of Vocational and Technical Education (1962).</a:t>
            </a:r>
          </a:p>
        </p:txBody>
      </p:sp>
      <p:sp>
        <p:nvSpPr>
          <p:cNvPr id="3" name="Date Placeholder 2">
            <a:extLst>
              <a:ext uri="{FF2B5EF4-FFF2-40B4-BE49-F238E27FC236}">
                <a16:creationId xmlns:a16="http://schemas.microsoft.com/office/drawing/2014/main" id="{080A3993-7F4B-C3AA-814F-21A7CC4334E1}"/>
              </a:ext>
            </a:extLst>
          </p:cNvPr>
          <p:cNvSpPr>
            <a:spLocks noGrp="1"/>
          </p:cNvSpPr>
          <p:nvPr>
            <p:ph type="dt" sz="half" idx="10"/>
          </p:nvPr>
        </p:nvSpPr>
        <p:spPr/>
        <p:txBody>
          <a:bodyPr/>
          <a:lstStyle/>
          <a:p>
            <a:r>
              <a:rPr lang="en-US" dirty="0"/>
              <a:t>February 26, 2024</a:t>
            </a:r>
          </a:p>
        </p:txBody>
      </p:sp>
      <p:sp>
        <p:nvSpPr>
          <p:cNvPr id="8" name="Footer Placeholder 7">
            <a:extLst>
              <a:ext uri="{FF2B5EF4-FFF2-40B4-BE49-F238E27FC236}">
                <a16:creationId xmlns:a16="http://schemas.microsoft.com/office/drawing/2014/main" id="{47F0D131-EC8A-3E40-7414-FBEE1489C4CD}"/>
              </a:ext>
            </a:extLst>
          </p:cNvPr>
          <p:cNvSpPr>
            <a:spLocks noGrp="1"/>
          </p:cNvSpPr>
          <p:nvPr>
            <p:ph type="ftr" sz="quarter" idx="11"/>
          </p:nvPr>
        </p:nvSpPr>
        <p:spPr/>
        <p:txBody>
          <a:bodyPr/>
          <a:lstStyle/>
          <a:p>
            <a:r>
              <a:rPr lang="en-US" dirty="0"/>
              <a:t>Applied Microeconomics Proseminar | UCLA Economics</a:t>
            </a:r>
          </a:p>
        </p:txBody>
      </p:sp>
      <p:graphicFrame>
        <p:nvGraphicFramePr>
          <p:cNvPr id="6" name="Chart 5">
            <a:extLst>
              <a:ext uri="{FF2B5EF4-FFF2-40B4-BE49-F238E27FC236}">
                <a16:creationId xmlns:a16="http://schemas.microsoft.com/office/drawing/2014/main" id="{4F1ED542-6A32-9179-7F94-E1F731568BC6}"/>
              </a:ext>
            </a:extLst>
          </p:cNvPr>
          <p:cNvGraphicFramePr>
            <a:graphicFrameLocks/>
          </p:cNvGraphicFramePr>
          <p:nvPr>
            <p:extLst>
              <p:ext uri="{D42A27DB-BD31-4B8C-83A1-F6EECF244321}">
                <p14:modId xmlns:p14="http://schemas.microsoft.com/office/powerpoint/2010/main" val="2197883004"/>
              </p:ext>
            </p:extLst>
          </p:nvPr>
        </p:nvGraphicFramePr>
        <p:xfrm>
          <a:off x="2345675" y="1838702"/>
          <a:ext cx="7272338" cy="43053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hlinkClick r:id="rId4" action="ppaction://hlinksldjump"/>
            <a:extLst>
              <a:ext uri="{FF2B5EF4-FFF2-40B4-BE49-F238E27FC236}">
                <a16:creationId xmlns:a16="http://schemas.microsoft.com/office/drawing/2014/main" id="{534224E4-1D9D-8C53-1EE0-292F07D5303F}"/>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Tree>
    <p:extLst>
      <p:ext uri="{BB962C8B-B14F-4D97-AF65-F5344CB8AC3E}">
        <p14:creationId xmlns:p14="http://schemas.microsoft.com/office/powerpoint/2010/main" val="2391341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AD19-0161-BA4D-74EF-AD263B1BD79D}"/>
              </a:ext>
            </a:extLst>
          </p:cNvPr>
          <p:cNvSpPr>
            <a:spLocks noGrp="1"/>
          </p:cNvSpPr>
          <p:nvPr>
            <p:ph type="title"/>
          </p:nvPr>
        </p:nvSpPr>
        <p:spPr/>
        <p:txBody>
          <a:bodyPr/>
          <a:lstStyle/>
          <a:p>
            <a:r>
              <a:rPr lang="en-US" dirty="0"/>
              <a:t>High take up and use of funds </a:t>
            </a:r>
          </a:p>
        </p:txBody>
      </p:sp>
      <p:sp>
        <p:nvSpPr>
          <p:cNvPr id="8" name="Date Placeholder 7">
            <a:extLst>
              <a:ext uri="{FF2B5EF4-FFF2-40B4-BE49-F238E27FC236}">
                <a16:creationId xmlns:a16="http://schemas.microsoft.com/office/drawing/2014/main" id="{B2D3CEC9-4FE2-0492-51D9-3DE82E02BD52}"/>
              </a:ext>
            </a:extLst>
          </p:cNvPr>
          <p:cNvSpPr>
            <a:spLocks noGrp="1"/>
          </p:cNvSpPr>
          <p:nvPr>
            <p:ph type="dt" sz="half" idx="10"/>
          </p:nvPr>
        </p:nvSpPr>
        <p:spPr/>
        <p:txBody>
          <a:bodyPr/>
          <a:lstStyle/>
          <a:p>
            <a:r>
              <a:rPr lang="en-US" dirty="0"/>
              <a:t>February 26, 2024</a:t>
            </a:r>
          </a:p>
        </p:txBody>
      </p:sp>
      <p:graphicFrame>
        <p:nvGraphicFramePr>
          <p:cNvPr id="4" name="Chart 3">
            <a:extLst>
              <a:ext uri="{FF2B5EF4-FFF2-40B4-BE49-F238E27FC236}">
                <a16:creationId xmlns:a16="http://schemas.microsoft.com/office/drawing/2014/main" id="{6550D471-C397-DB24-47CB-932E8EFDE912}"/>
              </a:ext>
            </a:extLst>
          </p:cNvPr>
          <p:cNvGraphicFramePr>
            <a:graphicFrameLocks/>
          </p:cNvGraphicFramePr>
          <p:nvPr>
            <p:extLst>
              <p:ext uri="{D42A27DB-BD31-4B8C-83A1-F6EECF244321}">
                <p14:modId xmlns:p14="http://schemas.microsoft.com/office/powerpoint/2010/main" val="1246408843"/>
              </p:ext>
            </p:extLst>
          </p:nvPr>
        </p:nvGraphicFramePr>
        <p:xfrm>
          <a:off x="2091065" y="1737360"/>
          <a:ext cx="7304537" cy="4512334"/>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1">
            <a:extLst>
              <a:ext uri="{FF2B5EF4-FFF2-40B4-BE49-F238E27FC236}">
                <a16:creationId xmlns:a16="http://schemas.microsoft.com/office/drawing/2014/main" id="{0C8ED57A-4272-E0F4-D353-CBEB045731E4}"/>
              </a:ext>
            </a:extLst>
          </p:cNvPr>
          <p:cNvSpPr txBox="1"/>
          <p:nvPr/>
        </p:nvSpPr>
        <p:spPr>
          <a:xfrm>
            <a:off x="2091065" y="6123603"/>
            <a:ext cx="8194940" cy="37682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1000" dirty="0"/>
              <a:t>Source: Digest of annual reports of state boards for vocational education to the Office of Education, Division of Vocational and Technical Education (1962).</a:t>
            </a:r>
          </a:p>
        </p:txBody>
      </p:sp>
      <p:sp>
        <p:nvSpPr>
          <p:cNvPr id="5" name="Footer Placeholder 4">
            <a:extLst>
              <a:ext uri="{FF2B5EF4-FFF2-40B4-BE49-F238E27FC236}">
                <a16:creationId xmlns:a16="http://schemas.microsoft.com/office/drawing/2014/main" id="{A84114FD-82C6-6AA9-B4F9-8E6B9E141EE2}"/>
              </a:ext>
            </a:extLst>
          </p:cNvPr>
          <p:cNvSpPr>
            <a:spLocks noGrp="1"/>
          </p:cNvSpPr>
          <p:nvPr>
            <p:ph type="ftr" sz="quarter" idx="11"/>
          </p:nvPr>
        </p:nvSpPr>
        <p:spPr/>
        <p:txBody>
          <a:bodyPr/>
          <a:lstStyle/>
          <a:p>
            <a:r>
              <a:rPr lang="en-US" dirty="0"/>
              <a:t>Applied Microeconomics Proseminar | UCLA Economics</a:t>
            </a:r>
          </a:p>
        </p:txBody>
      </p:sp>
    </p:spTree>
    <p:extLst>
      <p:ext uri="{BB962C8B-B14F-4D97-AF65-F5344CB8AC3E}">
        <p14:creationId xmlns:p14="http://schemas.microsoft.com/office/powerpoint/2010/main" val="1970063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p:txBody>
          <a:bodyPr/>
          <a:lstStyle/>
          <a:p>
            <a:r>
              <a:rPr lang="en-US" dirty="0"/>
              <a:t>What kind of training?</a:t>
            </a:r>
          </a:p>
        </p:txBody>
      </p:sp>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dirty="0"/>
              <a:t>February 26, 2024</a:t>
            </a:r>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dirty="0"/>
              <a:t>Applied Microeconomics Proseminar | UCLA Economics</a:t>
            </a:r>
          </a:p>
        </p:txBody>
      </p:sp>
      <p:sp>
        <p:nvSpPr>
          <p:cNvPr id="11" name="Content Placeholder 10">
            <a:extLst>
              <a:ext uri="{FF2B5EF4-FFF2-40B4-BE49-F238E27FC236}">
                <a16:creationId xmlns:a16="http://schemas.microsoft.com/office/drawing/2014/main" id="{ABDA3751-409F-0EEF-76FF-6E0F41EC7D37}"/>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5B9A5BF9-8A39-1268-5F01-595EB058F544}"/>
              </a:ext>
            </a:extLst>
          </p:cNvPr>
          <p:cNvPicPr>
            <a:picLocks noChangeAspect="1"/>
          </p:cNvPicPr>
          <p:nvPr/>
        </p:nvPicPr>
        <p:blipFill>
          <a:blip r:embed="rId3"/>
          <a:stretch>
            <a:fillRect/>
          </a:stretch>
        </p:blipFill>
        <p:spPr>
          <a:xfrm>
            <a:off x="887640" y="2122045"/>
            <a:ext cx="10477679" cy="3855423"/>
          </a:xfrm>
          <a:prstGeom prst="rect">
            <a:avLst/>
          </a:prstGeom>
        </p:spPr>
      </p:pic>
      <p:sp>
        <p:nvSpPr>
          <p:cNvPr id="7" name="TextBox 6">
            <a:hlinkClick r:id="rId4" action="ppaction://hlinksldjump"/>
            <a:extLst>
              <a:ext uri="{FF2B5EF4-FFF2-40B4-BE49-F238E27FC236}">
                <a16:creationId xmlns:a16="http://schemas.microsoft.com/office/drawing/2014/main" id="{BCC3BDC9-8D22-B7FB-74A6-A08B0A085024}"/>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Tree>
    <p:extLst>
      <p:ext uri="{BB962C8B-B14F-4D97-AF65-F5344CB8AC3E}">
        <p14:creationId xmlns:p14="http://schemas.microsoft.com/office/powerpoint/2010/main" val="1742016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B741-1A21-392F-8E5C-C361F35427BF}"/>
              </a:ext>
            </a:extLst>
          </p:cNvPr>
          <p:cNvSpPr>
            <a:spLocks noGrp="1"/>
          </p:cNvSpPr>
          <p:nvPr>
            <p:ph type="title"/>
          </p:nvPr>
        </p:nvSpPr>
        <p:spPr/>
        <p:txBody>
          <a:bodyPr/>
          <a:lstStyle/>
          <a:p>
            <a:r>
              <a:rPr lang="en-US" dirty="0"/>
              <a:t>Current facts on U.S. upper education</a:t>
            </a:r>
          </a:p>
        </p:txBody>
      </p:sp>
      <p:sp>
        <p:nvSpPr>
          <p:cNvPr id="4" name="Date Placeholder 3">
            <a:extLst>
              <a:ext uri="{FF2B5EF4-FFF2-40B4-BE49-F238E27FC236}">
                <a16:creationId xmlns:a16="http://schemas.microsoft.com/office/drawing/2014/main" id="{F8B77E90-EA84-78FA-30FA-C2381FE81100}"/>
              </a:ext>
            </a:extLst>
          </p:cNvPr>
          <p:cNvSpPr>
            <a:spLocks noGrp="1"/>
          </p:cNvSpPr>
          <p:nvPr>
            <p:ph type="dt" sz="half" idx="10"/>
          </p:nvPr>
        </p:nvSpPr>
        <p:spPr/>
        <p:txBody>
          <a:bodyPr/>
          <a:lstStyle/>
          <a:p>
            <a:r>
              <a:rPr lang="en-US" dirty="0"/>
              <a:t>February 26, 2024</a:t>
            </a:r>
          </a:p>
        </p:txBody>
      </p:sp>
      <p:sp>
        <p:nvSpPr>
          <p:cNvPr id="9" name="TextBox 1">
            <a:extLst>
              <a:ext uri="{FF2B5EF4-FFF2-40B4-BE49-F238E27FC236}">
                <a16:creationId xmlns:a16="http://schemas.microsoft.com/office/drawing/2014/main" id="{3A301FE2-9C1A-9D0E-D7C2-D03CCDAB82F8}"/>
              </a:ext>
            </a:extLst>
          </p:cNvPr>
          <p:cNvSpPr txBox="1"/>
          <p:nvPr/>
        </p:nvSpPr>
        <p:spPr>
          <a:xfrm>
            <a:off x="1533825" y="6082963"/>
            <a:ext cx="10058400" cy="37682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1000" dirty="0"/>
              <a:t>Source: “Digest of Education Statistics”, Table 326.27. U.S. Department of Education, National Center for Education Statistics, Integrated Postsecondary Education Data System (IPEDS)</a:t>
            </a:r>
          </a:p>
        </p:txBody>
      </p:sp>
      <p:sp>
        <p:nvSpPr>
          <p:cNvPr id="11" name="Footer Placeholder 10">
            <a:extLst>
              <a:ext uri="{FF2B5EF4-FFF2-40B4-BE49-F238E27FC236}">
                <a16:creationId xmlns:a16="http://schemas.microsoft.com/office/drawing/2014/main" id="{71D08094-AD99-7B69-9F21-0ED49F77E8E1}"/>
              </a:ext>
            </a:extLst>
          </p:cNvPr>
          <p:cNvSpPr>
            <a:spLocks noGrp="1"/>
          </p:cNvSpPr>
          <p:nvPr>
            <p:ph type="ftr" sz="quarter" idx="11"/>
          </p:nvPr>
        </p:nvSpPr>
        <p:spPr/>
        <p:txBody>
          <a:bodyPr/>
          <a:lstStyle/>
          <a:p>
            <a:r>
              <a:rPr lang="en-US" dirty="0"/>
              <a:t>Applied Microeconomics Proseminar | UCLA Economics</a:t>
            </a:r>
          </a:p>
        </p:txBody>
      </p:sp>
      <p:sp>
        <p:nvSpPr>
          <p:cNvPr id="13" name="Content Placeholder 12">
            <a:extLst>
              <a:ext uri="{FF2B5EF4-FFF2-40B4-BE49-F238E27FC236}">
                <a16:creationId xmlns:a16="http://schemas.microsoft.com/office/drawing/2014/main" id="{D0D992CF-3698-E7A3-7D88-2D7E609DB1EF}"/>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sz="2800" dirty="0"/>
              <a:t> College wage premium </a:t>
            </a:r>
          </a:p>
          <a:p>
            <a:pPr lvl="1">
              <a:buFont typeface="Courier New" panose="02070309020205020404" pitchFamily="49" charset="0"/>
              <a:buChar char="o"/>
            </a:pPr>
            <a:r>
              <a:rPr lang="en-US" sz="2800" dirty="0"/>
              <a:t> Increasing over time</a:t>
            </a:r>
          </a:p>
          <a:p>
            <a:pPr lvl="1">
              <a:buFont typeface="Courier New" panose="02070309020205020404" pitchFamily="49" charset="0"/>
              <a:buChar char="o"/>
            </a:pPr>
            <a:r>
              <a:rPr lang="en-US" sz="2800" dirty="0"/>
              <a:t> Non-linear in education attainment</a:t>
            </a:r>
          </a:p>
          <a:p>
            <a:pPr>
              <a:buFont typeface="Arial" panose="020B0604020202020204" pitchFamily="34" charset="0"/>
              <a:buChar char="•"/>
            </a:pPr>
            <a:endParaRPr lang="en-US" sz="2800" dirty="0"/>
          </a:p>
          <a:p>
            <a:pPr>
              <a:buFont typeface="Arial" panose="020B0604020202020204" pitchFamily="34" charset="0"/>
              <a:buChar char="•"/>
            </a:pPr>
            <a:r>
              <a:rPr lang="en-US" sz="2800" dirty="0"/>
              <a:t>2011-2021, approx. 2/3 of high school graduates in enrolled college</a:t>
            </a:r>
          </a:p>
          <a:p>
            <a:pPr lvl="1">
              <a:buFont typeface="Courier New" panose="02070309020205020404" pitchFamily="49" charset="0"/>
              <a:buChar char="o"/>
            </a:pPr>
            <a:r>
              <a:rPr lang="en-US" sz="2600" dirty="0"/>
              <a:t> 2/3 in 4-year schools</a:t>
            </a:r>
          </a:p>
          <a:p>
            <a:pPr lvl="1">
              <a:buFont typeface="Courier New" panose="02070309020205020404" pitchFamily="49" charset="0"/>
              <a:buChar char="o"/>
            </a:pPr>
            <a:r>
              <a:rPr lang="en-US" sz="2600" dirty="0"/>
              <a:t> 1/3 in 2-year school</a:t>
            </a:r>
          </a:p>
          <a:p>
            <a:pPr lvl="1">
              <a:buFont typeface="Courier New" panose="02070309020205020404" pitchFamily="49" charset="0"/>
              <a:buChar char="o"/>
            </a:pPr>
            <a:endParaRPr lang="en-US" sz="2600" dirty="0"/>
          </a:p>
          <a:p>
            <a:pPr>
              <a:buFont typeface="Arial" panose="020B0604020202020204" pitchFamily="34" charset="0"/>
              <a:buChar char="•"/>
            </a:pPr>
            <a:r>
              <a:rPr lang="en-US" sz="2800" dirty="0"/>
              <a:t> Drop-outs after 8 years</a:t>
            </a:r>
          </a:p>
          <a:p>
            <a:pPr lvl="1">
              <a:buFont typeface="Courier New" panose="02070309020205020404" pitchFamily="49" charset="0"/>
              <a:buChar char="o"/>
            </a:pPr>
            <a:r>
              <a:rPr lang="en-US" sz="2600" dirty="0"/>
              <a:t> 38% in 2-years schools</a:t>
            </a:r>
          </a:p>
          <a:p>
            <a:pPr lvl="1">
              <a:buFont typeface="Courier New" panose="02070309020205020404" pitchFamily="49" charset="0"/>
              <a:buChar char="o"/>
            </a:pPr>
            <a:r>
              <a:rPr lang="en-US" sz="2600" dirty="0"/>
              <a:t> 25% in 4-year schools</a:t>
            </a:r>
          </a:p>
          <a:p>
            <a:pPr lvl="1">
              <a:buFont typeface="Arial" panose="020B0604020202020204" pitchFamily="34" charset="0"/>
              <a:buChar char="•"/>
            </a:pPr>
            <a:endParaRPr lang="en-US" sz="2600" dirty="0"/>
          </a:p>
        </p:txBody>
      </p:sp>
    </p:spTree>
    <p:extLst>
      <p:ext uri="{BB962C8B-B14F-4D97-AF65-F5344CB8AC3E}">
        <p14:creationId xmlns:p14="http://schemas.microsoft.com/office/powerpoint/2010/main" val="36562673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Diagram&#10;&#10;Description automatically generated">
            <a:extLst>
              <a:ext uri="{FF2B5EF4-FFF2-40B4-BE49-F238E27FC236}">
                <a16:creationId xmlns:a16="http://schemas.microsoft.com/office/drawing/2014/main" id="{4E8516DD-4B92-FC46-BCA7-10093A6B3C99}"/>
              </a:ext>
            </a:extLst>
          </p:cNvPr>
          <p:cNvPicPr>
            <a:picLocks noChangeAspect="1"/>
          </p:cNvPicPr>
          <p:nvPr/>
        </p:nvPicPr>
        <p:blipFill rotWithShape="1">
          <a:blip r:embed="rId3">
            <a:extLst>
              <a:ext uri="{28A0092B-C50C-407E-A947-70E740481C1C}">
                <a14:useLocalDpi xmlns:a14="http://schemas.microsoft.com/office/drawing/2010/main" val="0"/>
              </a:ext>
            </a:extLst>
          </a:blip>
          <a:srcRect l="4787" t="6022" r="3732" b="4274"/>
          <a:stretch/>
        </p:blipFill>
        <p:spPr>
          <a:xfrm>
            <a:off x="2888674" y="1863622"/>
            <a:ext cx="6099462" cy="4456771"/>
          </a:xfrm>
          <a:prstGeom prst="rect">
            <a:avLst/>
          </a:prstGeom>
        </p:spPr>
      </p:pic>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U.S. educational attainment, 1940-2021</a:t>
            </a:r>
          </a:p>
        </p:txBody>
      </p:sp>
      <p:sp>
        <p:nvSpPr>
          <p:cNvPr id="17" name="TextBox 16">
            <a:hlinkClick r:id="rId4" action="ppaction://hlinksldjump"/>
            <a:extLst>
              <a:ext uri="{FF2B5EF4-FFF2-40B4-BE49-F238E27FC236}">
                <a16:creationId xmlns:a16="http://schemas.microsoft.com/office/drawing/2014/main" id="{E3D3877D-082C-9081-D896-D9A59DB67E69}"/>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
        <p:nvSpPr>
          <p:cNvPr id="3" name="Date Placeholder 2">
            <a:extLst>
              <a:ext uri="{FF2B5EF4-FFF2-40B4-BE49-F238E27FC236}">
                <a16:creationId xmlns:a16="http://schemas.microsoft.com/office/drawing/2014/main" id="{24247718-2F78-DC80-BD28-BBAFF7525A08}"/>
              </a:ext>
            </a:extLst>
          </p:cNvPr>
          <p:cNvSpPr>
            <a:spLocks noGrp="1"/>
          </p:cNvSpPr>
          <p:nvPr>
            <p:ph type="dt" sz="half" idx="10"/>
          </p:nvPr>
        </p:nvSpPr>
        <p:spPr/>
        <p:txBody>
          <a:bodyPr/>
          <a:lstStyle/>
          <a:p>
            <a:r>
              <a:rPr lang="en-US" dirty="0"/>
              <a:t>February 26, 2024</a:t>
            </a:r>
          </a:p>
        </p:txBody>
      </p:sp>
      <p:sp>
        <p:nvSpPr>
          <p:cNvPr id="6" name="Footer Placeholder 5">
            <a:extLst>
              <a:ext uri="{FF2B5EF4-FFF2-40B4-BE49-F238E27FC236}">
                <a16:creationId xmlns:a16="http://schemas.microsoft.com/office/drawing/2014/main" id="{74C1A85C-05E4-788A-88B5-71EFC710BF20}"/>
              </a:ext>
            </a:extLst>
          </p:cNvPr>
          <p:cNvSpPr>
            <a:spLocks noGrp="1"/>
          </p:cNvSpPr>
          <p:nvPr>
            <p:ph type="ftr" sz="quarter" idx="11"/>
          </p:nvPr>
        </p:nvSpPr>
        <p:spPr/>
        <p:txBody>
          <a:bodyPr/>
          <a:lstStyle/>
          <a:p>
            <a:r>
              <a:rPr lang="en-US" dirty="0"/>
              <a:t>Applied Microeconomics Proseminar | UCLA Economics</a:t>
            </a:r>
          </a:p>
        </p:txBody>
      </p:sp>
    </p:spTree>
    <p:extLst>
      <p:ext uri="{BB962C8B-B14F-4D97-AF65-F5344CB8AC3E}">
        <p14:creationId xmlns:p14="http://schemas.microsoft.com/office/powerpoint/2010/main" val="3482449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44A34-7CA1-6F17-1D61-824703CCA4A8}"/>
              </a:ext>
            </a:extLst>
          </p:cNvPr>
          <p:cNvSpPr>
            <a:spLocks noGrp="1"/>
          </p:cNvSpPr>
          <p:nvPr>
            <p:ph type="title"/>
          </p:nvPr>
        </p:nvSpPr>
        <p:spPr/>
        <p:txBody>
          <a:bodyPr/>
          <a:lstStyle/>
          <a:p>
            <a:r>
              <a:rPr lang="en-US" dirty="0"/>
              <a:t>Vocational training is varied</a:t>
            </a:r>
          </a:p>
        </p:txBody>
      </p:sp>
      <p:pic>
        <p:nvPicPr>
          <p:cNvPr id="8" name="Content Placeholder 7" descr="A graph with text and numbers&#10;&#10;Description automatically generated">
            <a:extLst>
              <a:ext uri="{FF2B5EF4-FFF2-40B4-BE49-F238E27FC236}">
                <a16:creationId xmlns:a16="http://schemas.microsoft.com/office/drawing/2014/main" id="{250C1E65-3CB6-EEEB-3973-2C723C8987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2723" y="1846263"/>
            <a:ext cx="9206553" cy="4376117"/>
          </a:xfrm>
        </p:spPr>
      </p:pic>
      <p:sp>
        <p:nvSpPr>
          <p:cNvPr id="4" name="Date Placeholder 3">
            <a:extLst>
              <a:ext uri="{FF2B5EF4-FFF2-40B4-BE49-F238E27FC236}">
                <a16:creationId xmlns:a16="http://schemas.microsoft.com/office/drawing/2014/main" id="{2680B284-FA71-64AA-59FA-907B3C798815}"/>
              </a:ext>
            </a:extLst>
          </p:cNvPr>
          <p:cNvSpPr>
            <a:spLocks noGrp="1"/>
          </p:cNvSpPr>
          <p:nvPr>
            <p:ph type="dt" sz="half" idx="10"/>
          </p:nvPr>
        </p:nvSpPr>
        <p:spPr/>
        <p:txBody>
          <a:bodyPr/>
          <a:lstStyle/>
          <a:p>
            <a:r>
              <a:rPr lang="en-US" dirty="0"/>
              <a:t>February 26, 2024</a:t>
            </a:r>
          </a:p>
        </p:txBody>
      </p:sp>
      <p:sp>
        <p:nvSpPr>
          <p:cNvPr id="9" name="TextBox 1">
            <a:extLst>
              <a:ext uri="{FF2B5EF4-FFF2-40B4-BE49-F238E27FC236}">
                <a16:creationId xmlns:a16="http://schemas.microsoft.com/office/drawing/2014/main" id="{F8D8778E-FC80-9633-A86C-B08E7873CCD4}"/>
              </a:ext>
            </a:extLst>
          </p:cNvPr>
          <p:cNvSpPr txBox="1"/>
          <p:nvPr/>
        </p:nvSpPr>
        <p:spPr>
          <a:xfrm>
            <a:off x="1533825" y="6082963"/>
            <a:ext cx="10058400" cy="37682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1000" dirty="0"/>
              <a:t>Source: “Digest of Education Statistics”, Table 225.25. U.S. Department of Education, National Center for Education Statistics, National Assessment of Educational Progress (NAEP)</a:t>
            </a:r>
          </a:p>
        </p:txBody>
      </p:sp>
      <p:sp>
        <p:nvSpPr>
          <p:cNvPr id="11" name="Footer Placeholder 10">
            <a:extLst>
              <a:ext uri="{FF2B5EF4-FFF2-40B4-BE49-F238E27FC236}">
                <a16:creationId xmlns:a16="http://schemas.microsoft.com/office/drawing/2014/main" id="{D7728E80-EF0E-90B9-C519-3263641E9747}"/>
              </a:ext>
            </a:extLst>
          </p:cNvPr>
          <p:cNvSpPr>
            <a:spLocks noGrp="1"/>
          </p:cNvSpPr>
          <p:nvPr>
            <p:ph type="ftr" sz="quarter" idx="11"/>
          </p:nvPr>
        </p:nvSpPr>
        <p:spPr/>
        <p:txBody>
          <a:bodyPr/>
          <a:lstStyle/>
          <a:p>
            <a:r>
              <a:rPr lang="en-US" dirty="0"/>
              <a:t>Applied Microeconomics Proseminar | UCLA Economics</a:t>
            </a:r>
          </a:p>
        </p:txBody>
      </p:sp>
    </p:spTree>
    <p:extLst>
      <p:ext uri="{BB962C8B-B14F-4D97-AF65-F5344CB8AC3E}">
        <p14:creationId xmlns:p14="http://schemas.microsoft.com/office/powerpoint/2010/main" val="2996591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Degree requirements in U.S., 2022</a:t>
            </a:r>
          </a:p>
        </p:txBody>
      </p:sp>
      <p:sp>
        <p:nvSpPr>
          <p:cNvPr id="17" name="TextBox 16">
            <a:hlinkClick r:id="rId3" action="ppaction://hlinksldjump"/>
            <a:extLst>
              <a:ext uri="{FF2B5EF4-FFF2-40B4-BE49-F238E27FC236}">
                <a16:creationId xmlns:a16="http://schemas.microsoft.com/office/drawing/2014/main" id="{E3D3877D-082C-9081-D896-D9A59DB67E69}"/>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graphicFrame>
        <p:nvGraphicFramePr>
          <p:cNvPr id="3" name="Chart 2">
            <a:extLst>
              <a:ext uri="{FF2B5EF4-FFF2-40B4-BE49-F238E27FC236}">
                <a16:creationId xmlns:a16="http://schemas.microsoft.com/office/drawing/2014/main" id="{E9A3987D-1473-391E-E991-B0C04373BFAC}"/>
              </a:ext>
            </a:extLst>
          </p:cNvPr>
          <p:cNvGraphicFramePr>
            <a:graphicFrameLocks/>
          </p:cNvGraphicFramePr>
          <p:nvPr>
            <p:extLst>
              <p:ext uri="{D42A27DB-BD31-4B8C-83A1-F6EECF244321}">
                <p14:modId xmlns:p14="http://schemas.microsoft.com/office/powerpoint/2010/main" val="3610571458"/>
              </p:ext>
            </p:extLst>
          </p:nvPr>
        </p:nvGraphicFramePr>
        <p:xfrm>
          <a:off x="1097280" y="1686368"/>
          <a:ext cx="8680565" cy="4426206"/>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1">
            <a:extLst>
              <a:ext uri="{FF2B5EF4-FFF2-40B4-BE49-F238E27FC236}">
                <a16:creationId xmlns:a16="http://schemas.microsoft.com/office/drawing/2014/main" id="{E8277EDE-1C17-FE7A-7F0A-183F0541E4CB}"/>
              </a:ext>
            </a:extLst>
          </p:cNvPr>
          <p:cNvSpPr txBox="1"/>
          <p:nvPr/>
        </p:nvSpPr>
        <p:spPr>
          <a:xfrm>
            <a:off x="820535" y="6104413"/>
            <a:ext cx="10141874" cy="307777"/>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900" dirty="0"/>
              <a:t>Source: Bureau of Labor Statistics, U.S. Department of Labor, Occupational Requirements Survey (2022), https://www.bls.gov/ors/factsheet/minimum-formal-education.htm</a:t>
            </a:r>
          </a:p>
          <a:p>
            <a:endParaRPr lang="en-US" sz="900" dirty="0"/>
          </a:p>
        </p:txBody>
      </p:sp>
      <p:sp>
        <p:nvSpPr>
          <p:cNvPr id="8" name="Date Placeholder 7">
            <a:extLst>
              <a:ext uri="{FF2B5EF4-FFF2-40B4-BE49-F238E27FC236}">
                <a16:creationId xmlns:a16="http://schemas.microsoft.com/office/drawing/2014/main" id="{45C0845E-5567-B8E5-9C56-1D5056645A3A}"/>
              </a:ext>
            </a:extLst>
          </p:cNvPr>
          <p:cNvSpPr>
            <a:spLocks noGrp="1"/>
          </p:cNvSpPr>
          <p:nvPr>
            <p:ph type="dt" sz="half" idx="10"/>
          </p:nvPr>
        </p:nvSpPr>
        <p:spPr/>
        <p:txBody>
          <a:bodyPr/>
          <a:lstStyle/>
          <a:p>
            <a:r>
              <a:rPr lang="en-US" dirty="0"/>
              <a:t>February 26, 2024</a:t>
            </a:r>
          </a:p>
        </p:txBody>
      </p:sp>
      <p:sp>
        <p:nvSpPr>
          <p:cNvPr id="7" name="Footer Placeholder 6">
            <a:extLst>
              <a:ext uri="{FF2B5EF4-FFF2-40B4-BE49-F238E27FC236}">
                <a16:creationId xmlns:a16="http://schemas.microsoft.com/office/drawing/2014/main" id="{642B0925-FC19-4130-2749-E890714922C8}"/>
              </a:ext>
            </a:extLst>
          </p:cNvPr>
          <p:cNvSpPr>
            <a:spLocks noGrp="1"/>
          </p:cNvSpPr>
          <p:nvPr>
            <p:ph type="ftr" sz="quarter" idx="11"/>
          </p:nvPr>
        </p:nvSpPr>
        <p:spPr/>
        <p:txBody>
          <a:bodyPr/>
          <a:lstStyle/>
          <a:p>
            <a:r>
              <a:rPr lang="en-US" dirty="0"/>
              <a:t>Applied Microeconomics Proseminar | UCLA Economics</a:t>
            </a:r>
          </a:p>
        </p:txBody>
      </p:sp>
    </p:spTree>
    <p:extLst>
      <p:ext uri="{BB962C8B-B14F-4D97-AF65-F5344CB8AC3E}">
        <p14:creationId xmlns:p14="http://schemas.microsoft.com/office/powerpoint/2010/main" val="12601271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Earnings by educational attainment</a:t>
            </a:r>
          </a:p>
        </p:txBody>
      </p:sp>
      <p:graphicFrame>
        <p:nvGraphicFramePr>
          <p:cNvPr id="6" name="Chart 5">
            <a:extLst>
              <a:ext uri="{FF2B5EF4-FFF2-40B4-BE49-F238E27FC236}">
                <a16:creationId xmlns:a16="http://schemas.microsoft.com/office/drawing/2014/main" id="{09DE3811-8173-C9A4-AD4C-FCFEF95E0966}"/>
              </a:ext>
            </a:extLst>
          </p:cNvPr>
          <p:cNvGraphicFramePr>
            <a:graphicFrameLocks/>
          </p:cNvGraphicFramePr>
          <p:nvPr>
            <p:extLst>
              <p:ext uri="{D42A27DB-BD31-4B8C-83A1-F6EECF244321}">
                <p14:modId xmlns:p14="http://schemas.microsoft.com/office/powerpoint/2010/main" val="2533795310"/>
              </p:ext>
            </p:extLst>
          </p:nvPr>
        </p:nvGraphicFramePr>
        <p:xfrm>
          <a:off x="1381990" y="1777806"/>
          <a:ext cx="7941685" cy="4230052"/>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1">
            <a:extLst>
              <a:ext uri="{FF2B5EF4-FFF2-40B4-BE49-F238E27FC236}">
                <a16:creationId xmlns:a16="http://schemas.microsoft.com/office/drawing/2014/main" id="{47EC5BF8-56A5-EF73-FE4B-C487BCBB92B1}"/>
              </a:ext>
            </a:extLst>
          </p:cNvPr>
          <p:cNvSpPr txBox="1"/>
          <p:nvPr/>
        </p:nvSpPr>
        <p:spPr>
          <a:xfrm>
            <a:off x="1381990" y="5978402"/>
            <a:ext cx="7941685" cy="36512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900" dirty="0"/>
              <a:t>Source: U.S. Census Bureau (1975-2020) March Current Population Survey 2003 to 2022 Annual Social and Economic Supplement to the Current Population Survey noninstitutionalized population, excluding members of the Armed Forces living in barracks.																		</a:t>
            </a:r>
          </a:p>
          <a:p>
            <a:endParaRPr lang="en-US" sz="900" dirty="0"/>
          </a:p>
        </p:txBody>
      </p:sp>
      <p:sp>
        <p:nvSpPr>
          <p:cNvPr id="8" name="Date Placeholder 7">
            <a:extLst>
              <a:ext uri="{FF2B5EF4-FFF2-40B4-BE49-F238E27FC236}">
                <a16:creationId xmlns:a16="http://schemas.microsoft.com/office/drawing/2014/main" id="{2936146D-6807-07B1-9081-C3A5AF4A95A1}"/>
              </a:ext>
            </a:extLst>
          </p:cNvPr>
          <p:cNvSpPr>
            <a:spLocks noGrp="1"/>
          </p:cNvSpPr>
          <p:nvPr>
            <p:ph type="dt" sz="half" idx="10"/>
          </p:nvPr>
        </p:nvSpPr>
        <p:spPr/>
        <p:txBody>
          <a:bodyPr/>
          <a:lstStyle/>
          <a:p>
            <a:r>
              <a:rPr lang="en-US" dirty="0"/>
              <a:t>February 26, 2024</a:t>
            </a:r>
          </a:p>
        </p:txBody>
      </p:sp>
      <p:sp>
        <p:nvSpPr>
          <p:cNvPr id="5" name="Footer Placeholder 4">
            <a:extLst>
              <a:ext uri="{FF2B5EF4-FFF2-40B4-BE49-F238E27FC236}">
                <a16:creationId xmlns:a16="http://schemas.microsoft.com/office/drawing/2014/main" id="{D24E44A0-C613-558A-E917-2BAB1355FBB6}"/>
              </a:ext>
            </a:extLst>
          </p:cNvPr>
          <p:cNvSpPr>
            <a:spLocks noGrp="1"/>
          </p:cNvSpPr>
          <p:nvPr>
            <p:ph type="ftr" sz="quarter" idx="11"/>
          </p:nvPr>
        </p:nvSpPr>
        <p:spPr/>
        <p:txBody>
          <a:bodyPr/>
          <a:lstStyle/>
          <a:p>
            <a:r>
              <a:rPr lang="en-US" dirty="0"/>
              <a:t>Applied Microeconomics Proseminar | UCLA Economics</a:t>
            </a:r>
          </a:p>
        </p:txBody>
      </p:sp>
    </p:spTree>
    <p:extLst>
      <p:ext uri="{BB962C8B-B14F-4D97-AF65-F5344CB8AC3E}">
        <p14:creationId xmlns:p14="http://schemas.microsoft.com/office/powerpoint/2010/main" val="22035370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E9549-5C80-8DBF-0028-04FE4BDDDD21}"/>
              </a:ext>
            </a:extLst>
          </p:cNvPr>
          <p:cNvSpPr>
            <a:spLocks noGrp="1"/>
          </p:cNvSpPr>
          <p:nvPr>
            <p:ph type="title"/>
          </p:nvPr>
        </p:nvSpPr>
        <p:spPr/>
        <p:txBody>
          <a:bodyPr/>
          <a:lstStyle/>
          <a:p>
            <a:r>
              <a:rPr lang="en-US" dirty="0"/>
              <a:t>Related literature</a:t>
            </a:r>
          </a:p>
        </p:txBody>
      </p:sp>
      <p:sp>
        <p:nvSpPr>
          <p:cNvPr id="3" name="Content Placeholder 2">
            <a:extLst>
              <a:ext uri="{FF2B5EF4-FFF2-40B4-BE49-F238E27FC236}">
                <a16:creationId xmlns:a16="http://schemas.microsoft.com/office/drawing/2014/main" id="{1167D7D7-86C8-BA7C-1AC7-9372CF8B8F55}"/>
              </a:ext>
            </a:extLst>
          </p:cNvPr>
          <p:cNvSpPr>
            <a:spLocks noGrp="1"/>
          </p:cNvSpPr>
          <p:nvPr>
            <p:ph idx="1"/>
          </p:nvPr>
        </p:nvSpPr>
        <p:spPr>
          <a:xfrm>
            <a:off x="1097280" y="1845733"/>
            <a:ext cx="10058400" cy="4614051"/>
          </a:xfrm>
        </p:spPr>
        <p:txBody>
          <a:bodyPr>
            <a:normAutofit fontScale="92500" lnSpcReduction="20000"/>
          </a:bodyPr>
          <a:lstStyle/>
          <a:p>
            <a:r>
              <a:rPr lang="en-US" dirty="0"/>
              <a:t>Effects of public school funding</a:t>
            </a:r>
          </a:p>
          <a:p>
            <a:pPr lvl="1"/>
            <a:r>
              <a:rPr lang="en-US" sz="1700" dirty="0"/>
              <a:t>Goldin (2001), Goldin &amp; Katz (2003)</a:t>
            </a:r>
          </a:p>
          <a:p>
            <a:pPr lvl="1"/>
            <a:r>
              <a:rPr lang="en-US" sz="1700" dirty="0"/>
              <a:t>Bound and Turner (2002)</a:t>
            </a:r>
          </a:p>
          <a:p>
            <a:r>
              <a:rPr lang="en-US" dirty="0"/>
              <a:t>Investment in human capital/training</a:t>
            </a:r>
          </a:p>
          <a:p>
            <a:pPr lvl="1"/>
            <a:r>
              <a:rPr lang="en-US" sz="1700" dirty="0"/>
              <a:t>Becker (1962), </a:t>
            </a:r>
            <a:r>
              <a:rPr lang="nb-NO" sz="1700" dirty="0"/>
              <a:t>Spence (1973), Stiglitz (1975)</a:t>
            </a:r>
          </a:p>
          <a:p>
            <a:pPr lvl="1"/>
            <a:r>
              <a:rPr lang="es-ES" sz="1700" dirty="0"/>
              <a:t>Autor et al. (2003), Autor and </a:t>
            </a:r>
            <a:r>
              <a:rPr lang="es-ES" sz="1700" dirty="0" err="1"/>
              <a:t>Dorn</a:t>
            </a:r>
            <a:r>
              <a:rPr lang="es-ES" sz="1700" dirty="0"/>
              <a:t> (2013), </a:t>
            </a:r>
            <a:r>
              <a:rPr lang="es-ES" sz="1700" dirty="0" err="1"/>
              <a:t>Acemoglu</a:t>
            </a:r>
            <a:r>
              <a:rPr lang="es-ES" sz="1700" dirty="0"/>
              <a:t> and Autor (2011)</a:t>
            </a:r>
            <a:endParaRPr lang="nb-NO" sz="1700" dirty="0"/>
          </a:p>
          <a:p>
            <a:pPr lvl="1"/>
            <a:r>
              <a:rPr lang="pl-PL" sz="1700" dirty="0"/>
              <a:t>Acemoglu &amp; Pischke (1998</a:t>
            </a:r>
            <a:r>
              <a:rPr lang="en-US" sz="1700" dirty="0"/>
              <a:t>)</a:t>
            </a:r>
            <a:r>
              <a:rPr lang="nb-NO" sz="1700" dirty="0"/>
              <a:t>, </a:t>
            </a:r>
            <a:r>
              <a:rPr lang="en-US" sz="1700" dirty="0"/>
              <a:t>Bedard (2001), Clark &amp; Martorell (2014)</a:t>
            </a:r>
            <a:endParaRPr lang="nb-NO" sz="1700" dirty="0"/>
          </a:p>
          <a:p>
            <a:r>
              <a:rPr lang="en-US" dirty="0"/>
              <a:t>Returns to vocational education</a:t>
            </a:r>
          </a:p>
          <a:p>
            <a:pPr lvl="1"/>
            <a:r>
              <a:rPr lang="en-US" sz="1700" dirty="0"/>
              <a:t>Hanushek et al. (2017), Malamud &amp; Pop-</a:t>
            </a:r>
            <a:r>
              <a:rPr lang="en-US" sz="1700" dirty="0" err="1"/>
              <a:t>Eleches</a:t>
            </a:r>
            <a:r>
              <a:rPr lang="en-US" sz="1700" dirty="0"/>
              <a:t> (2010)</a:t>
            </a:r>
            <a:r>
              <a:rPr lang="de-DE" sz="1700" dirty="0"/>
              <a:t>, Oosterbeek &amp; Webbink (2007), </a:t>
            </a:r>
            <a:r>
              <a:rPr lang="en-US" sz="1700" dirty="0"/>
              <a:t>Silliman &amp; Virtanen (2022)</a:t>
            </a:r>
          </a:p>
          <a:p>
            <a:pPr lvl="1"/>
            <a:r>
              <a:rPr lang="en-US" sz="1700" u="sng" dirty="0"/>
              <a:t>Country-specific:</a:t>
            </a:r>
            <a:r>
              <a:rPr lang="en-US" sz="1700" dirty="0"/>
              <a:t> </a:t>
            </a:r>
            <a:r>
              <a:rPr lang="en-US" sz="1700" dirty="0" err="1"/>
              <a:t>Zilic</a:t>
            </a:r>
            <a:r>
              <a:rPr lang="en-US" sz="1700" dirty="0"/>
              <a:t> (2018), </a:t>
            </a:r>
            <a:r>
              <a:rPr lang="en-US" sz="1700" dirty="0" err="1"/>
              <a:t>Attanasio</a:t>
            </a:r>
            <a:r>
              <a:rPr lang="en-US" sz="1700" dirty="0"/>
              <a:t> et al. (2011), Bertrand et al. (2021), Brunello &amp; Rocco (2017), Dionisius et al. (2009), Hartog et al. (2022)</a:t>
            </a:r>
          </a:p>
          <a:p>
            <a:pPr marL="201168" lvl="1" indent="0">
              <a:buNone/>
            </a:pPr>
            <a:endParaRPr lang="en-US" dirty="0"/>
          </a:p>
          <a:p>
            <a:r>
              <a:rPr lang="en-US" b="1" dirty="0"/>
              <a:t>Challenges (</a:t>
            </a:r>
            <a:r>
              <a:rPr lang="de-DE" b="1" dirty="0"/>
              <a:t>Muehlemann &amp; Wolter (2020))</a:t>
            </a:r>
            <a:r>
              <a:rPr lang="en-US" b="1" dirty="0"/>
              <a:t>:</a:t>
            </a:r>
          </a:p>
          <a:p>
            <a:pPr lvl="2"/>
            <a:r>
              <a:rPr lang="en-US" dirty="0"/>
              <a:t>Appropriate counterfactual</a:t>
            </a:r>
          </a:p>
          <a:p>
            <a:pPr lvl="2"/>
            <a:r>
              <a:rPr lang="en-US" dirty="0"/>
              <a:t>Selection</a:t>
            </a:r>
          </a:p>
          <a:p>
            <a:pPr lvl="2"/>
            <a:r>
              <a:rPr lang="en-US" dirty="0"/>
              <a:t>Outcomes depend on policy objective</a:t>
            </a:r>
          </a:p>
          <a:p>
            <a:pPr lvl="2"/>
            <a:r>
              <a:rPr lang="en-US" dirty="0"/>
              <a:t>External validity </a:t>
            </a:r>
          </a:p>
          <a:p>
            <a:pPr lvl="1"/>
            <a:endParaRPr lang="en-US" dirty="0"/>
          </a:p>
          <a:p>
            <a:pPr lvl="1"/>
            <a:endParaRPr lang="nb-NO" dirty="0"/>
          </a:p>
          <a:p>
            <a:pPr lvl="1"/>
            <a:endParaRPr lang="nb-NO" dirty="0"/>
          </a:p>
          <a:p>
            <a:pPr lvl="1"/>
            <a:endParaRPr lang="en-US" dirty="0"/>
          </a:p>
          <a:p>
            <a:pPr lvl="1"/>
            <a:endParaRPr lang="en-US" dirty="0"/>
          </a:p>
          <a:p>
            <a:endParaRPr lang="en-US" dirty="0"/>
          </a:p>
        </p:txBody>
      </p:sp>
      <p:sp>
        <p:nvSpPr>
          <p:cNvPr id="4" name="Date Placeholder 3">
            <a:extLst>
              <a:ext uri="{FF2B5EF4-FFF2-40B4-BE49-F238E27FC236}">
                <a16:creationId xmlns:a16="http://schemas.microsoft.com/office/drawing/2014/main" id="{DC42DB87-E277-A1D0-5C30-A86AAC75E742}"/>
              </a:ext>
            </a:extLst>
          </p:cNvPr>
          <p:cNvSpPr>
            <a:spLocks noGrp="1"/>
          </p:cNvSpPr>
          <p:nvPr>
            <p:ph type="dt" sz="half" idx="10"/>
          </p:nvPr>
        </p:nvSpPr>
        <p:spPr/>
        <p:txBody>
          <a:bodyPr/>
          <a:lstStyle/>
          <a:p>
            <a:r>
              <a:rPr lang="en-US" dirty="0"/>
              <a:t>February 26, 2024</a:t>
            </a:r>
          </a:p>
        </p:txBody>
      </p:sp>
      <p:sp>
        <p:nvSpPr>
          <p:cNvPr id="8" name="Footer Placeholder 7">
            <a:extLst>
              <a:ext uri="{FF2B5EF4-FFF2-40B4-BE49-F238E27FC236}">
                <a16:creationId xmlns:a16="http://schemas.microsoft.com/office/drawing/2014/main" id="{CF2AA4E4-9677-3B2F-133C-B8C9BD4DD0AA}"/>
              </a:ext>
            </a:extLst>
          </p:cNvPr>
          <p:cNvSpPr>
            <a:spLocks noGrp="1"/>
          </p:cNvSpPr>
          <p:nvPr>
            <p:ph type="ftr" sz="quarter" idx="11"/>
          </p:nvPr>
        </p:nvSpPr>
        <p:spPr/>
        <p:txBody>
          <a:bodyPr/>
          <a:lstStyle/>
          <a:p>
            <a:r>
              <a:rPr lang="en-US" dirty="0"/>
              <a:t>Applied Microeconomics Proseminar | UCLA Economics</a:t>
            </a:r>
          </a:p>
        </p:txBody>
      </p:sp>
      <p:sp>
        <p:nvSpPr>
          <p:cNvPr id="6" name="TextBox 5">
            <a:hlinkClick r:id="rId3" action="ppaction://hlinksldjump"/>
            <a:extLst>
              <a:ext uri="{FF2B5EF4-FFF2-40B4-BE49-F238E27FC236}">
                <a16:creationId xmlns:a16="http://schemas.microsoft.com/office/drawing/2014/main" id="{63A26187-93C3-0F0D-10C1-A1A50F2B141D}"/>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Tree>
    <p:extLst>
      <p:ext uri="{BB962C8B-B14F-4D97-AF65-F5344CB8AC3E}">
        <p14:creationId xmlns:p14="http://schemas.microsoft.com/office/powerpoint/2010/main" val="128656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2" end="1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4" end="1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53C60-5BBA-B7BF-D5BF-5BACA843A8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1D565-320B-E7D1-3C6A-F016A1F02429}"/>
              </a:ext>
            </a:extLst>
          </p:cNvPr>
          <p:cNvSpPr>
            <a:spLocks noGrp="1"/>
          </p:cNvSpPr>
          <p:nvPr>
            <p:ph type="title"/>
          </p:nvPr>
        </p:nvSpPr>
        <p:spPr/>
        <p:txBody>
          <a:bodyPr>
            <a:normAutofit/>
          </a:bodyPr>
          <a:lstStyle/>
          <a:p>
            <a:r>
              <a:rPr lang="en-US" dirty="0"/>
              <a:t>This project</a:t>
            </a:r>
          </a:p>
        </p:txBody>
      </p:sp>
      <p:sp>
        <p:nvSpPr>
          <p:cNvPr id="3" name="Content Placeholder 2">
            <a:extLst>
              <a:ext uri="{FF2B5EF4-FFF2-40B4-BE49-F238E27FC236}">
                <a16:creationId xmlns:a16="http://schemas.microsoft.com/office/drawing/2014/main" id="{CC3EB1E4-A2B8-BA2D-69B8-2640186588C8}"/>
              </a:ext>
            </a:extLst>
          </p:cNvPr>
          <p:cNvSpPr>
            <a:spLocks noGrp="1"/>
          </p:cNvSpPr>
          <p:nvPr>
            <p:ph idx="1"/>
          </p:nvPr>
        </p:nvSpPr>
        <p:spPr/>
        <p:txBody>
          <a:bodyPr vert="horz" lIns="0" tIns="45720" rIns="0" bIns="45720" rtlCol="0">
            <a:normAutofit fontScale="70000" lnSpcReduction="20000"/>
          </a:bodyPr>
          <a:lstStyle/>
          <a:p>
            <a:pPr marL="457200" indent="-457200">
              <a:buFont typeface="+mj-lt"/>
              <a:buAutoNum type="arabicPeriod"/>
            </a:pPr>
            <a:r>
              <a:rPr lang="en-US" sz="2900" dirty="0"/>
              <a:t>Has federal spending increased enrollment in vocational training historically?</a:t>
            </a:r>
            <a:endParaRPr lang="en-US" sz="2600" dirty="0"/>
          </a:p>
          <a:p>
            <a:pPr marL="749808" lvl="1" indent="-457200">
              <a:lnSpc>
                <a:spcPct val="170000"/>
              </a:lnSpc>
              <a:buFont typeface="+mj-lt"/>
              <a:buAutoNum type="romanLcPeriod"/>
            </a:pPr>
            <a:r>
              <a:rPr lang="en-US" sz="2600" dirty="0"/>
              <a:t>1944: Servicemen's Readjustment Act (G.I. Bill)</a:t>
            </a:r>
          </a:p>
          <a:p>
            <a:pPr marL="749808" lvl="1" indent="-457200">
              <a:lnSpc>
                <a:spcPct val="170000"/>
              </a:lnSpc>
              <a:buFont typeface="+mj-lt"/>
              <a:buAutoNum type="romanLcPeriod"/>
            </a:pPr>
            <a:r>
              <a:rPr lang="en-US" sz="2600" dirty="0"/>
              <a:t>1917: Smith-Hughes Vocational Education Act</a:t>
            </a:r>
          </a:p>
          <a:p>
            <a:pPr marL="457200" indent="-457200">
              <a:buFont typeface="+mj-lt"/>
              <a:buAutoNum type="arabicPeriod"/>
            </a:pPr>
            <a:endParaRPr lang="en-US" sz="2200" dirty="0"/>
          </a:p>
          <a:p>
            <a:pPr marL="457200" indent="-457200">
              <a:buFont typeface="+mj-lt"/>
              <a:buAutoNum type="arabicPeriod"/>
            </a:pPr>
            <a:r>
              <a:rPr lang="en-US" sz="2900" dirty="0"/>
              <a:t>Among non-college bound students, did attending vocational school improve wages and reduce unemployment?</a:t>
            </a:r>
          </a:p>
          <a:p>
            <a:pPr marL="0" indent="0">
              <a:buNone/>
            </a:pPr>
            <a:endParaRPr lang="en-US" dirty="0"/>
          </a:p>
          <a:p>
            <a:pPr marL="0" indent="0">
              <a:buNone/>
            </a:pPr>
            <a:endParaRPr lang="en-US" dirty="0"/>
          </a:p>
          <a:p>
            <a:pPr marL="0" indent="0">
              <a:buNone/>
            </a:pPr>
            <a:r>
              <a:rPr lang="en-US" sz="2600" dirty="0"/>
              <a:t>Why these questions matter:</a:t>
            </a:r>
          </a:p>
          <a:p>
            <a:pPr marL="0" indent="0">
              <a:buNone/>
            </a:pPr>
            <a:r>
              <a:rPr lang="en-US" sz="2600" dirty="0"/>
              <a:t>- Implications for national education and labor policy</a:t>
            </a:r>
          </a:p>
          <a:p>
            <a:pPr marL="0" indent="0">
              <a:buNone/>
            </a:pPr>
            <a:r>
              <a:rPr lang="en-US" sz="2600" dirty="0"/>
              <a:t>- Role of the public education system in matching labor supply + demand</a:t>
            </a:r>
          </a:p>
        </p:txBody>
      </p:sp>
      <p:sp>
        <p:nvSpPr>
          <p:cNvPr id="4" name="Date Placeholder 3">
            <a:extLst>
              <a:ext uri="{FF2B5EF4-FFF2-40B4-BE49-F238E27FC236}">
                <a16:creationId xmlns:a16="http://schemas.microsoft.com/office/drawing/2014/main" id="{DAFE8C5F-76DD-EC80-37D7-51ADA8B29023}"/>
              </a:ext>
            </a:extLst>
          </p:cNvPr>
          <p:cNvSpPr>
            <a:spLocks noGrp="1"/>
          </p:cNvSpPr>
          <p:nvPr>
            <p:ph type="dt" sz="half" idx="10"/>
          </p:nvPr>
        </p:nvSpPr>
        <p:spPr/>
        <p:txBody>
          <a:bodyPr/>
          <a:lstStyle/>
          <a:p>
            <a:r>
              <a:rPr lang="en-US" dirty="0"/>
              <a:t>February 26, 2024</a:t>
            </a:r>
          </a:p>
        </p:txBody>
      </p:sp>
      <p:sp>
        <p:nvSpPr>
          <p:cNvPr id="8" name="Footer Placeholder 7">
            <a:extLst>
              <a:ext uri="{FF2B5EF4-FFF2-40B4-BE49-F238E27FC236}">
                <a16:creationId xmlns:a16="http://schemas.microsoft.com/office/drawing/2014/main" id="{59EEC088-B537-40CE-8740-21EEC6CE3D1E}"/>
              </a:ext>
            </a:extLst>
          </p:cNvPr>
          <p:cNvSpPr>
            <a:spLocks noGrp="1"/>
          </p:cNvSpPr>
          <p:nvPr>
            <p:ph type="ftr" sz="quarter" idx="11"/>
          </p:nvPr>
        </p:nvSpPr>
        <p:spPr/>
        <p:txBody>
          <a:bodyPr/>
          <a:lstStyle/>
          <a:p>
            <a:r>
              <a:rPr lang="en-US" dirty="0"/>
              <a:t>Applied Microeconomics Proseminar | UCLA Economics</a:t>
            </a:r>
          </a:p>
        </p:txBody>
      </p:sp>
      <p:sp>
        <p:nvSpPr>
          <p:cNvPr id="5" name="Slide Number Placeholder 4">
            <a:extLst>
              <a:ext uri="{FF2B5EF4-FFF2-40B4-BE49-F238E27FC236}">
                <a16:creationId xmlns:a16="http://schemas.microsoft.com/office/drawing/2014/main" id="{B766FB82-5514-7284-0A7B-CEB68A2E4E8B}"/>
              </a:ext>
            </a:extLst>
          </p:cNvPr>
          <p:cNvSpPr>
            <a:spLocks noGrp="1"/>
          </p:cNvSpPr>
          <p:nvPr>
            <p:ph type="sldNum" sz="quarter" idx="12"/>
          </p:nvPr>
        </p:nvSpPr>
        <p:spPr/>
        <p:txBody>
          <a:bodyPr/>
          <a:lstStyle/>
          <a:p>
            <a:fld id="{2DF84B27-0798-412D-A00C-EF3F9A019123}" type="slidenum">
              <a:rPr lang="en-US" smtClean="0"/>
              <a:pPr/>
              <a:t>3</a:t>
            </a:fld>
            <a:r>
              <a:rPr lang="en-US" dirty="0"/>
              <a:t>/25</a:t>
            </a:r>
          </a:p>
        </p:txBody>
      </p:sp>
      <p:sp>
        <p:nvSpPr>
          <p:cNvPr id="9" name="TextBox 8">
            <a:hlinkClick r:id="rId3" action="ppaction://hlinksldjump"/>
            <a:extLst>
              <a:ext uri="{FF2B5EF4-FFF2-40B4-BE49-F238E27FC236}">
                <a16:creationId xmlns:a16="http://schemas.microsoft.com/office/drawing/2014/main" id="{3C62D48B-89AC-AF31-4A40-F003B5CBA33F}"/>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Literature</a:t>
            </a:r>
          </a:p>
        </p:txBody>
      </p:sp>
    </p:spTree>
    <p:extLst>
      <p:ext uri="{BB962C8B-B14F-4D97-AF65-F5344CB8AC3E}">
        <p14:creationId xmlns:p14="http://schemas.microsoft.com/office/powerpoint/2010/main" val="2676068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651A4-3165-EB0E-B8DD-CA392C557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166912-7CA9-445A-F767-775CCB1C5121}"/>
              </a:ext>
            </a:extLst>
          </p:cNvPr>
          <p:cNvSpPr>
            <a:spLocks noGrp="1"/>
          </p:cNvSpPr>
          <p:nvPr>
            <p:ph type="title"/>
          </p:nvPr>
        </p:nvSpPr>
        <p:spPr/>
        <p:txBody>
          <a:bodyPr/>
          <a:lstStyle/>
          <a:p>
            <a:r>
              <a:rPr lang="en-US" dirty="0"/>
              <a:t>G.I. Bill overview</a:t>
            </a:r>
          </a:p>
        </p:txBody>
      </p:sp>
      <p:sp>
        <p:nvSpPr>
          <p:cNvPr id="5" name="Content Placeholder 4">
            <a:extLst>
              <a:ext uri="{FF2B5EF4-FFF2-40B4-BE49-F238E27FC236}">
                <a16:creationId xmlns:a16="http://schemas.microsoft.com/office/drawing/2014/main" id="{7424497F-8658-4D9A-3C3A-6C7D1CE60404}"/>
              </a:ext>
            </a:extLst>
          </p:cNvPr>
          <p:cNvSpPr>
            <a:spLocks noGrp="1"/>
          </p:cNvSpPr>
          <p:nvPr>
            <p:ph idx="1"/>
          </p:nvPr>
        </p:nvSpPr>
        <p:spPr>
          <a:xfrm>
            <a:off x="1097280" y="1845734"/>
            <a:ext cx="10058400" cy="1344275"/>
          </a:xfrm>
          <a:solidFill>
            <a:schemeClr val="accent2">
              <a:lumMod val="20000"/>
              <a:lumOff val="80000"/>
            </a:schemeClr>
          </a:solidFill>
        </p:spPr>
        <p:txBody>
          <a:bodyPr>
            <a:normAutofit/>
          </a:bodyPr>
          <a:lstStyle/>
          <a:p>
            <a:pPr algn="just"/>
            <a:r>
              <a:rPr lang="en-US" i="1" dirty="0"/>
              <a:t>An Act to provide Federal Government aid for the readjustment in civilian life of returning World War II veterans. […] This Act may be cited as the "Servicemen's Readjustment Act of 1944".</a:t>
            </a:r>
          </a:p>
          <a:p>
            <a:pPr algn="just"/>
            <a:r>
              <a:rPr lang="en-US" i="1" dirty="0"/>
              <a:t>– June 22, 1944, Public Law 346</a:t>
            </a:r>
          </a:p>
        </p:txBody>
      </p:sp>
      <p:sp>
        <p:nvSpPr>
          <p:cNvPr id="6" name="TextBox 5">
            <a:extLst>
              <a:ext uri="{FF2B5EF4-FFF2-40B4-BE49-F238E27FC236}">
                <a16:creationId xmlns:a16="http://schemas.microsoft.com/office/drawing/2014/main" id="{63626E66-7EA4-4970-0004-4919F743FE49}"/>
              </a:ext>
            </a:extLst>
          </p:cNvPr>
          <p:cNvSpPr txBox="1"/>
          <p:nvPr/>
        </p:nvSpPr>
        <p:spPr>
          <a:xfrm>
            <a:off x="683519" y="3667992"/>
            <a:ext cx="1066842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Direct cash benefits to individual veterans</a:t>
            </a:r>
          </a:p>
          <a:p>
            <a:pPr marL="742950" lvl="1" indent="-285750">
              <a:buFont typeface="Courier New" panose="02070309020205020404" pitchFamily="49" charset="0"/>
              <a:buChar char="o"/>
            </a:pPr>
            <a:r>
              <a:rPr lang="en-US" dirty="0"/>
              <a:t>$500 for tuition/books + $50-$120 monthly stipend</a:t>
            </a:r>
          </a:p>
          <a:p>
            <a:pPr marL="742950" lvl="1" indent="-285750">
              <a:buFont typeface="Courier New" panose="02070309020205020404" pitchFamily="49" charset="0"/>
              <a:buChar char="o"/>
            </a:pPr>
            <a:r>
              <a:rPr lang="en-US" dirty="0"/>
              <a:t>Served between Sept. 1940 and July 1947; at least 90 days</a:t>
            </a:r>
          </a:p>
          <a:p>
            <a:pPr marL="742950" lvl="1" indent="-285750">
              <a:buFont typeface="Courier New" panose="02070309020205020404" pitchFamily="49" charset="0"/>
              <a:buChar char="o"/>
            </a:pPr>
            <a:r>
              <a:rPr lang="en-US" dirty="0"/>
              <a:t>Min. 1 year training/</a:t>
            </a:r>
            <a:r>
              <a:rPr lang="en-US" dirty="0" err="1"/>
              <a:t>eduction</a:t>
            </a:r>
            <a:r>
              <a:rPr lang="en-US" dirty="0"/>
              <a:t> </a:t>
            </a:r>
            <a:r>
              <a:rPr lang="en-US" dirty="0">
                <a:sym typeface="Wingdings" panose="05000000000000000000" pitchFamily="2" charset="2"/>
              </a:rPr>
              <a:t> up to 4 years depending on service</a:t>
            </a:r>
          </a:p>
          <a:p>
            <a:pPr marL="742950" lvl="1" indent="-285750">
              <a:buFont typeface="Courier New" panose="02070309020205020404" pitchFamily="49" charset="0"/>
              <a:buChar char="o"/>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Similar Bill for Korean War ( served 1950-1955)</a:t>
            </a: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3" name="Date Placeholder 2">
            <a:extLst>
              <a:ext uri="{FF2B5EF4-FFF2-40B4-BE49-F238E27FC236}">
                <a16:creationId xmlns:a16="http://schemas.microsoft.com/office/drawing/2014/main" id="{DCEF5C04-4D00-994D-C9CC-EF1BDF58C530}"/>
              </a:ext>
            </a:extLst>
          </p:cNvPr>
          <p:cNvSpPr>
            <a:spLocks noGrp="1"/>
          </p:cNvSpPr>
          <p:nvPr>
            <p:ph type="dt" sz="half" idx="10"/>
          </p:nvPr>
        </p:nvSpPr>
        <p:spPr/>
        <p:txBody>
          <a:bodyPr/>
          <a:lstStyle/>
          <a:p>
            <a:r>
              <a:rPr lang="en-US" dirty="0"/>
              <a:t>February 26, 2024</a:t>
            </a:r>
          </a:p>
        </p:txBody>
      </p:sp>
      <p:sp>
        <p:nvSpPr>
          <p:cNvPr id="10" name="Footer Placeholder 9">
            <a:extLst>
              <a:ext uri="{FF2B5EF4-FFF2-40B4-BE49-F238E27FC236}">
                <a16:creationId xmlns:a16="http://schemas.microsoft.com/office/drawing/2014/main" id="{E9A26EB3-6C78-D2A7-A5F0-A08640961D0B}"/>
              </a:ext>
            </a:extLst>
          </p:cNvPr>
          <p:cNvSpPr>
            <a:spLocks noGrp="1"/>
          </p:cNvSpPr>
          <p:nvPr>
            <p:ph type="ftr" sz="quarter" idx="11"/>
          </p:nvPr>
        </p:nvSpPr>
        <p:spPr/>
        <p:txBody>
          <a:bodyPr/>
          <a:lstStyle/>
          <a:p>
            <a:r>
              <a:rPr lang="en-US" dirty="0"/>
              <a:t>Applied Microeconomics Proseminar | UCLA Economics</a:t>
            </a:r>
          </a:p>
        </p:txBody>
      </p:sp>
      <p:sp>
        <p:nvSpPr>
          <p:cNvPr id="4" name="Slide Number Placeholder 3">
            <a:extLst>
              <a:ext uri="{FF2B5EF4-FFF2-40B4-BE49-F238E27FC236}">
                <a16:creationId xmlns:a16="http://schemas.microsoft.com/office/drawing/2014/main" id="{BECDE5B1-3501-966E-2652-410057883C31}"/>
              </a:ext>
            </a:extLst>
          </p:cNvPr>
          <p:cNvSpPr>
            <a:spLocks noGrp="1"/>
          </p:cNvSpPr>
          <p:nvPr>
            <p:ph type="sldNum" sz="quarter" idx="12"/>
          </p:nvPr>
        </p:nvSpPr>
        <p:spPr/>
        <p:txBody>
          <a:bodyPr/>
          <a:lstStyle/>
          <a:p>
            <a:fld id="{2DF84B27-0798-412D-A00C-EF3F9A019123}" type="slidenum">
              <a:rPr lang="en-US" smtClean="0"/>
              <a:pPr/>
              <a:t>4</a:t>
            </a:fld>
            <a:r>
              <a:rPr lang="en-US" dirty="0"/>
              <a:t>/25</a:t>
            </a:r>
          </a:p>
        </p:txBody>
      </p:sp>
    </p:spTree>
    <p:extLst>
      <p:ext uri="{BB962C8B-B14F-4D97-AF65-F5344CB8AC3E}">
        <p14:creationId xmlns:p14="http://schemas.microsoft.com/office/powerpoint/2010/main" val="408535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777E1-D4B4-D34B-6C69-0DBFEAA427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2E1275-E02B-30D8-B193-85C100893F2C}"/>
              </a:ext>
            </a:extLst>
          </p:cNvPr>
          <p:cNvSpPr>
            <a:spLocks noGrp="1"/>
          </p:cNvSpPr>
          <p:nvPr>
            <p:ph type="title"/>
          </p:nvPr>
        </p:nvSpPr>
        <p:spPr/>
        <p:txBody>
          <a:bodyPr/>
          <a:lstStyle/>
          <a:p>
            <a:r>
              <a:rPr lang="en-US" dirty="0"/>
              <a:t>G.I. Bill take up</a:t>
            </a:r>
          </a:p>
        </p:txBody>
      </p:sp>
      <p:sp>
        <p:nvSpPr>
          <p:cNvPr id="3" name="Date Placeholder 2">
            <a:extLst>
              <a:ext uri="{FF2B5EF4-FFF2-40B4-BE49-F238E27FC236}">
                <a16:creationId xmlns:a16="http://schemas.microsoft.com/office/drawing/2014/main" id="{12DAB820-BE0E-4731-C99A-5F7745BF694A}"/>
              </a:ext>
            </a:extLst>
          </p:cNvPr>
          <p:cNvSpPr>
            <a:spLocks noGrp="1"/>
          </p:cNvSpPr>
          <p:nvPr>
            <p:ph type="dt" sz="half" idx="10"/>
          </p:nvPr>
        </p:nvSpPr>
        <p:spPr/>
        <p:txBody>
          <a:bodyPr/>
          <a:lstStyle/>
          <a:p>
            <a:r>
              <a:rPr lang="en-US" dirty="0"/>
              <a:t>February 26, 2024</a:t>
            </a:r>
          </a:p>
        </p:txBody>
      </p:sp>
      <p:sp>
        <p:nvSpPr>
          <p:cNvPr id="10" name="Footer Placeholder 9">
            <a:extLst>
              <a:ext uri="{FF2B5EF4-FFF2-40B4-BE49-F238E27FC236}">
                <a16:creationId xmlns:a16="http://schemas.microsoft.com/office/drawing/2014/main" id="{DCD35109-3D33-4DA4-D819-B9C542CBF9E9}"/>
              </a:ext>
            </a:extLst>
          </p:cNvPr>
          <p:cNvSpPr>
            <a:spLocks noGrp="1"/>
          </p:cNvSpPr>
          <p:nvPr>
            <p:ph type="ftr" sz="quarter" idx="11"/>
          </p:nvPr>
        </p:nvSpPr>
        <p:spPr/>
        <p:txBody>
          <a:bodyPr/>
          <a:lstStyle/>
          <a:p>
            <a:r>
              <a:rPr lang="en-US" dirty="0"/>
              <a:t>Applied Microeconomics Proseminar | UCLA Economics</a:t>
            </a:r>
          </a:p>
        </p:txBody>
      </p:sp>
      <p:sp>
        <p:nvSpPr>
          <p:cNvPr id="4" name="Slide Number Placeholder 3">
            <a:extLst>
              <a:ext uri="{FF2B5EF4-FFF2-40B4-BE49-F238E27FC236}">
                <a16:creationId xmlns:a16="http://schemas.microsoft.com/office/drawing/2014/main" id="{5DF108A9-DDD0-AC3B-B63D-AF17205B5DF5}"/>
              </a:ext>
            </a:extLst>
          </p:cNvPr>
          <p:cNvSpPr>
            <a:spLocks noGrp="1"/>
          </p:cNvSpPr>
          <p:nvPr>
            <p:ph type="sldNum" sz="quarter" idx="12"/>
          </p:nvPr>
        </p:nvSpPr>
        <p:spPr/>
        <p:txBody>
          <a:bodyPr/>
          <a:lstStyle/>
          <a:p>
            <a:fld id="{2DF84B27-0798-412D-A00C-EF3F9A019123}" type="slidenum">
              <a:rPr lang="en-US" smtClean="0"/>
              <a:pPr/>
              <a:t>5</a:t>
            </a:fld>
            <a:r>
              <a:rPr lang="en-US" dirty="0"/>
              <a:t>/25</a:t>
            </a:r>
          </a:p>
        </p:txBody>
      </p:sp>
      <p:pic>
        <p:nvPicPr>
          <p:cNvPr id="8" name="Picture 7">
            <a:extLst>
              <a:ext uri="{FF2B5EF4-FFF2-40B4-BE49-F238E27FC236}">
                <a16:creationId xmlns:a16="http://schemas.microsoft.com/office/drawing/2014/main" id="{7CFB425A-9117-FCD6-07BF-799503FB2BCE}"/>
              </a:ext>
            </a:extLst>
          </p:cNvPr>
          <p:cNvPicPr>
            <a:picLocks noChangeAspect="1"/>
          </p:cNvPicPr>
          <p:nvPr/>
        </p:nvPicPr>
        <p:blipFill rotWithShape="1">
          <a:blip r:embed="rId3"/>
          <a:srcRect t="1476"/>
          <a:stretch/>
        </p:blipFill>
        <p:spPr>
          <a:xfrm>
            <a:off x="2008818" y="2356748"/>
            <a:ext cx="8235323" cy="2978147"/>
          </a:xfrm>
          <a:prstGeom prst="rect">
            <a:avLst/>
          </a:prstGeom>
        </p:spPr>
      </p:pic>
      <p:sp>
        <p:nvSpPr>
          <p:cNvPr id="12" name="TextBox 11">
            <a:extLst>
              <a:ext uri="{FF2B5EF4-FFF2-40B4-BE49-F238E27FC236}">
                <a16:creationId xmlns:a16="http://schemas.microsoft.com/office/drawing/2014/main" id="{C22C9F73-4BF5-BA5A-EE6E-E12F3A81AA6B}"/>
              </a:ext>
            </a:extLst>
          </p:cNvPr>
          <p:cNvSpPr txBox="1"/>
          <p:nvPr/>
        </p:nvSpPr>
        <p:spPr>
          <a:xfrm>
            <a:off x="446048" y="5584951"/>
            <a:ext cx="5062653" cy="369332"/>
          </a:xfrm>
          <a:prstGeom prst="rect">
            <a:avLst/>
          </a:prstGeom>
          <a:noFill/>
        </p:spPr>
        <p:txBody>
          <a:bodyPr wrap="square" rtlCol="0">
            <a:spAutoFit/>
          </a:bodyPr>
          <a:lstStyle/>
          <a:p>
            <a:r>
              <a:rPr lang="en-US" dirty="0"/>
              <a:t>Source: Bound &amp; Turner (2002), Appendix B2</a:t>
            </a:r>
          </a:p>
        </p:txBody>
      </p:sp>
    </p:spTree>
    <p:extLst>
      <p:ext uri="{BB962C8B-B14F-4D97-AF65-F5344CB8AC3E}">
        <p14:creationId xmlns:p14="http://schemas.microsoft.com/office/powerpoint/2010/main" val="3079090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p:txBody>
          <a:bodyPr/>
          <a:lstStyle/>
          <a:p>
            <a:r>
              <a:rPr lang="en-US" dirty="0"/>
              <a:t>Empirical strategy #1</a:t>
            </a:r>
          </a:p>
        </p:txBody>
      </p:sp>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dirty="0"/>
              <a:t>February 26, 2024</a:t>
            </a:r>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dirty="0"/>
              <a:t>Applied Microeconomics Proseminar | UCLA Economics</a:t>
            </a:r>
          </a:p>
        </p:txBody>
      </p:sp>
      <p:sp>
        <p:nvSpPr>
          <p:cNvPr id="5" name="Content Placeholder 4">
            <a:extLst>
              <a:ext uri="{FF2B5EF4-FFF2-40B4-BE49-F238E27FC236}">
                <a16:creationId xmlns:a16="http://schemas.microsoft.com/office/drawing/2014/main" id="{C137F3AF-4DDA-B02A-545D-93B428C29E00}"/>
              </a:ext>
            </a:extLst>
          </p:cNvPr>
          <p:cNvSpPr>
            <a:spLocks noGrp="1"/>
          </p:cNvSpPr>
          <p:nvPr>
            <p:ph idx="1"/>
          </p:nvPr>
        </p:nvSpPr>
        <p:spPr>
          <a:xfrm>
            <a:off x="1097280" y="1845733"/>
            <a:ext cx="10879130" cy="4614051"/>
          </a:xfrm>
        </p:spPr>
        <p:txBody>
          <a:bodyPr>
            <a:normAutofit lnSpcReduction="10000"/>
          </a:bodyPr>
          <a:lstStyle/>
          <a:p>
            <a:pPr marL="0" indent="0">
              <a:buNone/>
            </a:pPr>
            <a:r>
              <a:rPr lang="en-US" u="sng" dirty="0"/>
              <a:t>Vocational school completion</a:t>
            </a:r>
          </a:p>
          <a:p>
            <a:pPr marL="0" indent="0">
              <a:buNone/>
            </a:pPr>
            <a:r>
              <a:rPr lang="en-US" dirty="0"/>
              <a:t>Approach - Bound and Turner (2002), Thomas (2017)</a:t>
            </a:r>
          </a:p>
          <a:p>
            <a:pPr marL="0" indent="0">
              <a:buNone/>
            </a:pPr>
            <a:r>
              <a:rPr lang="en-US" dirty="0"/>
              <a:t>Idea: WWII military service </a:t>
            </a:r>
            <a:r>
              <a:rPr lang="en-US" dirty="0">
                <a:sym typeface="Wingdings" panose="05000000000000000000" pitchFamily="2" charset="2"/>
              </a:rPr>
              <a:t> benefit eligibility  college education</a:t>
            </a:r>
            <a:endParaRPr lang="en-US" dirty="0"/>
          </a:p>
          <a:p>
            <a:pPr marL="0" indent="0">
              <a:buNone/>
            </a:pPr>
            <a:endParaRPr lang="en-US" dirty="0"/>
          </a:p>
          <a:p>
            <a:pPr marL="0" indent="0">
              <a:buNone/>
            </a:pPr>
            <a:r>
              <a:rPr lang="en-US" sz="2400" dirty="0"/>
              <a:t>Y</a:t>
            </a:r>
            <a:r>
              <a:rPr lang="en-US" sz="2400" baseline="-25000" dirty="0"/>
              <a:t>ics</a:t>
            </a:r>
            <a:r>
              <a:rPr lang="en-US" sz="2400" dirty="0"/>
              <a:t> = </a:t>
            </a:r>
            <a:r>
              <a:rPr lang="en-US" sz="2400" dirty="0">
                <a:sym typeface="Symbol" panose="05050102010706020507" pitchFamily="18" charset="2"/>
              </a:rPr>
              <a:t></a:t>
            </a:r>
            <a:r>
              <a:rPr lang="en-US" sz="2400" baseline="-25000" dirty="0">
                <a:sym typeface="Symbol" panose="05050102010706020507" pitchFamily="18" charset="2"/>
              </a:rPr>
              <a:t>0 </a:t>
            </a:r>
            <a:r>
              <a:rPr lang="en-US" sz="2400" dirty="0">
                <a:sym typeface="Symbol" panose="05050102010706020507" pitchFamily="18" charset="2"/>
              </a:rPr>
              <a:t>+</a:t>
            </a:r>
            <a:r>
              <a:rPr lang="en-US" sz="2400" baseline="-25000" dirty="0">
                <a:sym typeface="Symbol" panose="05050102010706020507" pitchFamily="18" charset="2"/>
              </a:rPr>
              <a:t>  </a:t>
            </a:r>
            <a:r>
              <a:rPr lang="en-US" sz="2400" dirty="0">
                <a:sym typeface="Symbol" panose="05050102010706020507" pitchFamily="18" charset="2"/>
              </a:rPr>
              <a:t></a:t>
            </a:r>
            <a:r>
              <a:rPr lang="en-US" sz="2400" baseline="-25000" dirty="0">
                <a:sym typeface="Symbol" panose="05050102010706020507" pitchFamily="18" charset="2"/>
              </a:rPr>
              <a:t>1</a:t>
            </a:r>
            <a:r>
              <a:rPr lang="en-US" sz="2400" dirty="0">
                <a:sym typeface="Symbol" panose="05050102010706020507" pitchFamily="18" charset="2"/>
              </a:rPr>
              <a:t>*</a:t>
            </a:r>
            <a:r>
              <a:rPr lang="en-US" sz="2400" dirty="0"/>
              <a:t>WWII</a:t>
            </a:r>
            <a:r>
              <a:rPr lang="en-US" sz="2400" baseline="-25000" dirty="0"/>
              <a:t>cs  </a:t>
            </a:r>
            <a:r>
              <a:rPr lang="en-US" sz="2400" dirty="0"/>
              <a:t>+ </a:t>
            </a:r>
            <a:r>
              <a:rPr lang="en-US" sz="2400" dirty="0">
                <a:sym typeface="Symbol" panose="05050102010706020507" pitchFamily="18" charset="2"/>
              </a:rPr>
              <a:t></a:t>
            </a:r>
            <a:r>
              <a:rPr lang="en-US" sz="2400" baseline="-25000" dirty="0">
                <a:sym typeface="Symbol" panose="05050102010706020507" pitchFamily="18" charset="2"/>
              </a:rPr>
              <a:t>2</a:t>
            </a:r>
            <a:r>
              <a:rPr lang="en-US" sz="2400" dirty="0">
                <a:sym typeface="Symbol" panose="05050102010706020507" pitchFamily="18" charset="2"/>
              </a:rPr>
              <a:t>*</a:t>
            </a:r>
            <a:r>
              <a:rPr lang="en-US" sz="2400" dirty="0"/>
              <a:t>Korea</a:t>
            </a:r>
            <a:r>
              <a:rPr lang="en-US" sz="2400" baseline="-25000" dirty="0"/>
              <a:t>cs </a:t>
            </a:r>
            <a:r>
              <a:rPr lang="en-US" sz="2400" dirty="0"/>
              <a:t>+ </a:t>
            </a:r>
            <a:r>
              <a:rPr lang="en-US" sz="2400" dirty="0">
                <a:sym typeface="Symbol" panose="05050102010706020507" pitchFamily="18" charset="2"/>
              </a:rPr>
              <a:t></a:t>
            </a:r>
            <a:r>
              <a:rPr lang="en-US" sz="2400" baseline="-25000" dirty="0">
                <a:sym typeface="Symbol" panose="05050102010706020507" pitchFamily="18" charset="2"/>
              </a:rPr>
              <a:t>3</a:t>
            </a:r>
            <a:r>
              <a:rPr lang="en-US" sz="2400" dirty="0">
                <a:sym typeface="Symbol" panose="05050102010706020507" pitchFamily="18" charset="2"/>
              </a:rPr>
              <a:t>*</a:t>
            </a:r>
            <a:r>
              <a:rPr lang="en-US" sz="2400" dirty="0"/>
              <a:t>State</a:t>
            </a:r>
            <a:r>
              <a:rPr lang="en-US" sz="2400" baseline="-25000" dirty="0"/>
              <a:t> </a:t>
            </a:r>
            <a:r>
              <a:rPr lang="en-US" sz="2400" dirty="0"/>
              <a:t>+ </a:t>
            </a:r>
            <a:r>
              <a:rPr lang="en-US" sz="2400" dirty="0">
                <a:sym typeface="Symbol" panose="05050102010706020507" pitchFamily="18" charset="2"/>
              </a:rPr>
              <a:t></a:t>
            </a:r>
            <a:r>
              <a:rPr lang="en-US" sz="2400" baseline="-25000" dirty="0">
                <a:sym typeface="Symbol" panose="05050102010706020507" pitchFamily="18" charset="2"/>
              </a:rPr>
              <a:t>3</a:t>
            </a:r>
            <a:r>
              <a:rPr lang="en-US" sz="2400" dirty="0">
                <a:sym typeface="Symbol" panose="05050102010706020507" pitchFamily="18" charset="2"/>
              </a:rPr>
              <a:t>*</a:t>
            </a:r>
            <a:r>
              <a:rPr lang="en-US" sz="2400" dirty="0"/>
              <a:t>Trend + </a:t>
            </a:r>
            <a:r>
              <a:rPr lang="en-US" sz="2400" dirty="0">
                <a:sym typeface="Symbol" panose="05050102010706020507" pitchFamily="18" charset="2"/>
              </a:rPr>
              <a:t></a:t>
            </a:r>
            <a:r>
              <a:rPr lang="en-US" sz="2400" baseline="-25000" dirty="0">
                <a:sym typeface="Symbol" panose="05050102010706020507" pitchFamily="18" charset="2"/>
              </a:rPr>
              <a:t>4</a:t>
            </a:r>
            <a:r>
              <a:rPr lang="en-US" sz="2400" dirty="0">
                <a:sym typeface="Symbol" panose="05050102010706020507" pitchFamily="18" charset="2"/>
              </a:rPr>
              <a:t>*</a:t>
            </a:r>
            <a:r>
              <a:rPr lang="en-US" sz="2400" dirty="0"/>
              <a:t>Trend</a:t>
            </a:r>
            <a:r>
              <a:rPr lang="en-US" sz="2400" baseline="30000" dirty="0"/>
              <a:t>2 </a:t>
            </a:r>
            <a:r>
              <a:rPr lang="en-US" sz="2400" dirty="0"/>
              <a:t>+ e</a:t>
            </a:r>
            <a:r>
              <a:rPr lang="en-US" sz="2400" baseline="-25000" dirty="0"/>
              <a:t>ics</a:t>
            </a:r>
            <a:endParaRPr lang="en-US" sz="2400" baseline="30000" dirty="0"/>
          </a:p>
          <a:p>
            <a:pPr marL="0" indent="0">
              <a:buNone/>
            </a:pPr>
            <a:endParaRPr lang="en-US" sz="2400" baseline="30000" dirty="0"/>
          </a:p>
          <a:p>
            <a:r>
              <a:rPr lang="en-US" sz="1600" dirty="0"/>
              <a:t>Y</a:t>
            </a:r>
            <a:r>
              <a:rPr lang="en-US" sz="1600" baseline="-25000" dirty="0"/>
              <a:t>ics</a:t>
            </a:r>
            <a:r>
              <a:rPr lang="en-US" sz="1600" dirty="0"/>
              <a:t>: College graduate; years of education 			</a:t>
            </a:r>
            <a:endParaRPr lang="en-US" sz="1600" b="1" u="sng" dirty="0">
              <a:solidFill>
                <a:srgbClr val="FF0000"/>
              </a:solidFill>
            </a:endParaRPr>
          </a:p>
          <a:p>
            <a:r>
              <a:rPr lang="en-US" sz="1600" dirty="0"/>
              <a:t>WWII</a:t>
            </a:r>
            <a:r>
              <a:rPr lang="en-US" sz="1600" baseline="-25000" dirty="0"/>
              <a:t>cs </a:t>
            </a:r>
            <a:r>
              <a:rPr lang="en-US" sz="1600" dirty="0"/>
              <a:t>: fraction served in WWII (birth cohort-state)</a:t>
            </a:r>
          </a:p>
          <a:p>
            <a:r>
              <a:rPr lang="en-US" sz="1600" dirty="0"/>
              <a:t>Korea</a:t>
            </a:r>
            <a:r>
              <a:rPr lang="en-US" sz="1600" baseline="-25000" dirty="0"/>
              <a:t>cs </a:t>
            </a:r>
            <a:r>
              <a:rPr lang="en-US" sz="1600" dirty="0"/>
              <a:t>: fraction served in Korean War (birth cohort-state)</a:t>
            </a:r>
          </a:p>
          <a:p>
            <a:r>
              <a:rPr lang="en-US" sz="1600" dirty="0"/>
              <a:t>State: State of birth dummy</a:t>
            </a:r>
          </a:p>
          <a:p>
            <a:r>
              <a:rPr lang="en-US" sz="1600" dirty="0"/>
              <a:t>Trend: birth year – 1929 + birth quarter/4</a:t>
            </a:r>
          </a:p>
          <a:p>
            <a:endParaRPr lang="en-US" sz="1700" dirty="0"/>
          </a:p>
          <a:p>
            <a:pPr marL="0" indent="0">
              <a:buNone/>
            </a:pPr>
            <a:endParaRPr lang="en-US" sz="2400" baseline="30000" dirty="0"/>
          </a:p>
        </p:txBody>
      </p:sp>
      <p:sp>
        <p:nvSpPr>
          <p:cNvPr id="3" name="Slide Number Placeholder 2">
            <a:extLst>
              <a:ext uri="{FF2B5EF4-FFF2-40B4-BE49-F238E27FC236}">
                <a16:creationId xmlns:a16="http://schemas.microsoft.com/office/drawing/2014/main" id="{A28EEE4E-F6E3-0015-D9EE-FF228A4806F7}"/>
              </a:ext>
            </a:extLst>
          </p:cNvPr>
          <p:cNvSpPr>
            <a:spLocks noGrp="1"/>
          </p:cNvSpPr>
          <p:nvPr>
            <p:ph type="sldNum" sz="quarter" idx="12"/>
          </p:nvPr>
        </p:nvSpPr>
        <p:spPr/>
        <p:txBody>
          <a:bodyPr/>
          <a:lstStyle/>
          <a:p>
            <a:fld id="{2DF84B27-0798-412D-A00C-EF3F9A019123}" type="slidenum">
              <a:rPr lang="en-US" smtClean="0"/>
              <a:pPr/>
              <a:t>6</a:t>
            </a:fld>
            <a:r>
              <a:rPr lang="en-US" dirty="0"/>
              <a:t>/25</a:t>
            </a:r>
          </a:p>
        </p:txBody>
      </p:sp>
      <p:cxnSp>
        <p:nvCxnSpPr>
          <p:cNvPr id="7" name="Straight Arrow Connector 6">
            <a:extLst>
              <a:ext uri="{FF2B5EF4-FFF2-40B4-BE49-F238E27FC236}">
                <a16:creationId xmlns:a16="http://schemas.microsoft.com/office/drawing/2014/main" id="{CF82880E-6050-40D1-9C3C-1260A09EADFB}"/>
              </a:ext>
            </a:extLst>
          </p:cNvPr>
          <p:cNvCxnSpPr/>
          <p:nvPr/>
        </p:nvCxnSpPr>
        <p:spPr>
          <a:xfrm>
            <a:off x="4828478" y="4516245"/>
            <a:ext cx="1554480" cy="0"/>
          </a:xfrm>
          <a:prstGeom prst="straightConnector1">
            <a:avLst/>
          </a:prstGeom>
          <a:ln w="381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676B957E-5852-0961-CE87-E487E29E03C0}"/>
              </a:ext>
            </a:extLst>
          </p:cNvPr>
          <p:cNvSpPr txBox="1"/>
          <p:nvPr/>
        </p:nvSpPr>
        <p:spPr>
          <a:xfrm>
            <a:off x="6723260" y="4331579"/>
            <a:ext cx="4912848" cy="338554"/>
          </a:xfrm>
          <a:prstGeom prst="rect">
            <a:avLst/>
          </a:prstGeom>
          <a:noFill/>
        </p:spPr>
        <p:txBody>
          <a:bodyPr wrap="square" rtlCol="0">
            <a:spAutoFit/>
          </a:bodyPr>
          <a:lstStyle/>
          <a:p>
            <a:r>
              <a:rPr lang="en-US" sz="1600" b="1" u="sng" dirty="0">
                <a:solidFill>
                  <a:srgbClr val="FF0000"/>
                </a:solidFill>
                <a:sym typeface="Wingdings" panose="05000000000000000000" pitchFamily="2" charset="2"/>
              </a:rPr>
              <a:t>This project: use vocational school completion</a:t>
            </a:r>
            <a:endParaRPr lang="en-US" sz="1600" dirty="0"/>
          </a:p>
        </p:txBody>
      </p:sp>
    </p:spTree>
    <p:extLst>
      <p:ext uri="{BB962C8B-B14F-4D97-AF65-F5344CB8AC3E}">
        <p14:creationId xmlns:p14="http://schemas.microsoft.com/office/powerpoint/2010/main" val="130905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258E5-D2B1-F49D-7717-EAA2634536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4125E0-B7DC-B98D-7AD6-284DC27B964A}"/>
              </a:ext>
            </a:extLst>
          </p:cNvPr>
          <p:cNvSpPr>
            <a:spLocks noGrp="1"/>
          </p:cNvSpPr>
          <p:nvPr>
            <p:ph type="title"/>
          </p:nvPr>
        </p:nvSpPr>
        <p:spPr/>
        <p:txBody>
          <a:bodyPr/>
          <a:lstStyle/>
          <a:p>
            <a:r>
              <a:rPr lang="en-US" dirty="0"/>
              <a:t>Empirical strategy #2</a:t>
            </a:r>
          </a:p>
        </p:txBody>
      </p:sp>
      <p:sp>
        <p:nvSpPr>
          <p:cNvPr id="4" name="Date Placeholder 3">
            <a:extLst>
              <a:ext uri="{FF2B5EF4-FFF2-40B4-BE49-F238E27FC236}">
                <a16:creationId xmlns:a16="http://schemas.microsoft.com/office/drawing/2014/main" id="{2B934133-BDAF-163B-B6BF-F772F184FDC3}"/>
              </a:ext>
            </a:extLst>
          </p:cNvPr>
          <p:cNvSpPr>
            <a:spLocks noGrp="1"/>
          </p:cNvSpPr>
          <p:nvPr>
            <p:ph type="dt" sz="half" idx="10"/>
          </p:nvPr>
        </p:nvSpPr>
        <p:spPr/>
        <p:txBody>
          <a:bodyPr/>
          <a:lstStyle/>
          <a:p>
            <a:r>
              <a:rPr lang="en-US" dirty="0"/>
              <a:t>February 26, 2024</a:t>
            </a:r>
          </a:p>
        </p:txBody>
      </p:sp>
      <p:sp>
        <p:nvSpPr>
          <p:cNvPr id="8" name="Footer Placeholder 7">
            <a:extLst>
              <a:ext uri="{FF2B5EF4-FFF2-40B4-BE49-F238E27FC236}">
                <a16:creationId xmlns:a16="http://schemas.microsoft.com/office/drawing/2014/main" id="{9B1F43FE-27B3-2D8C-20D1-CA0374FB2EFA}"/>
              </a:ext>
            </a:extLst>
          </p:cNvPr>
          <p:cNvSpPr>
            <a:spLocks noGrp="1"/>
          </p:cNvSpPr>
          <p:nvPr>
            <p:ph type="ftr" sz="quarter" idx="11"/>
          </p:nvPr>
        </p:nvSpPr>
        <p:spPr/>
        <p:txBody>
          <a:bodyPr/>
          <a:lstStyle/>
          <a:p>
            <a:r>
              <a:rPr lang="en-US" dirty="0"/>
              <a:t>Applied Microeconomics Proseminar | UCLA Economics</a:t>
            </a:r>
          </a:p>
        </p:txBody>
      </p:sp>
      <p:sp>
        <p:nvSpPr>
          <p:cNvPr id="5" name="Content Placeholder 4">
            <a:extLst>
              <a:ext uri="{FF2B5EF4-FFF2-40B4-BE49-F238E27FC236}">
                <a16:creationId xmlns:a16="http://schemas.microsoft.com/office/drawing/2014/main" id="{C6118CF9-1AC1-1390-A255-4CDE9382A6EC}"/>
              </a:ext>
            </a:extLst>
          </p:cNvPr>
          <p:cNvSpPr>
            <a:spLocks noGrp="1"/>
          </p:cNvSpPr>
          <p:nvPr>
            <p:ph idx="1"/>
          </p:nvPr>
        </p:nvSpPr>
        <p:spPr>
          <a:xfrm>
            <a:off x="1097280" y="1845733"/>
            <a:ext cx="10879130" cy="4614051"/>
          </a:xfrm>
        </p:spPr>
        <p:txBody>
          <a:bodyPr>
            <a:normAutofit/>
          </a:bodyPr>
          <a:lstStyle/>
          <a:p>
            <a:pPr marL="0" indent="0">
              <a:buNone/>
            </a:pPr>
            <a:r>
              <a:rPr lang="en-US" dirty="0"/>
              <a:t>Possible complication: G.I. Bill allows college, high school, or job training</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Solution: multinomial logit model</a:t>
            </a:r>
            <a:endParaRPr lang="en-US" sz="2400" baseline="30000" dirty="0"/>
          </a:p>
          <a:p>
            <a:pPr lvl="1">
              <a:buFont typeface="Arial" panose="020B0604020202020204" pitchFamily="34" charset="0"/>
              <a:buChar char="•"/>
            </a:pPr>
            <a:r>
              <a:rPr lang="en-US" dirty="0"/>
              <a:t> </a:t>
            </a:r>
            <a:r>
              <a:rPr lang="en-US" sz="2000" dirty="0"/>
              <a:t>Compare relative odds of choosing vocational training over, e.g., GED </a:t>
            </a:r>
          </a:p>
          <a:p>
            <a:pPr lvl="1">
              <a:buFont typeface="Arial" panose="020B0604020202020204" pitchFamily="34" charset="0"/>
              <a:buChar char="•"/>
            </a:pPr>
            <a:r>
              <a:rPr lang="en-US" sz="2000" dirty="0"/>
              <a:t>Alternatives</a:t>
            </a:r>
          </a:p>
          <a:p>
            <a:pPr lvl="3">
              <a:buFont typeface="Courier New" panose="02070309020205020404" pitchFamily="49" charset="0"/>
              <a:buChar char="o"/>
            </a:pPr>
            <a:r>
              <a:rPr lang="en-US" sz="1800" dirty="0"/>
              <a:t>No education</a:t>
            </a:r>
          </a:p>
          <a:p>
            <a:pPr lvl="3">
              <a:buFont typeface="Courier New" panose="02070309020205020404" pitchFamily="49" charset="0"/>
              <a:buChar char="o"/>
            </a:pPr>
            <a:r>
              <a:rPr lang="en-US" sz="1800" dirty="0"/>
              <a:t>H.S. (or equivalent) but no vocational training</a:t>
            </a:r>
          </a:p>
          <a:p>
            <a:pPr lvl="3">
              <a:buFont typeface="Courier New" panose="02070309020205020404" pitchFamily="49" charset="0"/>
              <a:buChar char="o"/>
            </a:pPr>
            <a:r>
              <a:rPr lang="en-US" sz="1800" dirty="0"/>
              <a:t>Vocational school</a:t>
            </a:r>
          </a:p>
          <a:p>
            <a:pPr lvl="3">
              <a:buFont typeface="Courier New" panose="02070309020205020404" pitchFamily="49" charset="0"/>
              <a:buChar char="o"/>
            </a:pPr>
            <a:r>
              <a:rPr lang="en-US" sz="1800" dirty="0"/>
              <a:t>College</a:t>
            </a:r>
          </a:p>
          <a:p>
            <a:pPr marL="0" indent="0">
              <a:buNone/>
            </a:pPr>
            <a:endParaRPr lang="en-US" sz="2400" baseline="30000" dirty="0"/>
          </a:p>
        </p:txBody>
      </p:sp>
      <p:sp>
        <p:nvSpPr>
          <p:cNvPr id="3" name="Slide Number Placeholder 2">
            <a:extLst>
              <a:ext uri="{FF2B5EF4-FFF2-40B4-BE49-F238E27FC236}">
                <a16:creationId xmlns:a16="http://schemas.microsoft.com/office/drawing/2014/main" id="{C1986B73-EB4E-559A-D769-8FF4DD0040F6}"/>
              </a:ext>
            </a:extLst>
          </p:cNvPr>
          <p:cNvSpPr>
            <a:spLocks noGrp="1"/>
          </p:cNvSpPr>
          <p:nvPr>
            <p:ph type="sldNum" sz="quarter" idx="12"/>
          </p:nvPr>
        </p:nvSpPr>
        <p:spPr/>
        <p:txBody>
          <a:bodyPr/>
          <a:lstStyle/>
          <a:p>
            <a:fld id="{2DF84B27-0798-412D-A00C-EF3F9A019123}" type="slidenum">
              <a:rPr lang="en-US" smtClean="0"/>
              <a:pPr/>
              <a:t>7</a:t>
            </a:fld>
            <a:r>
              <a:rPr lang="en-US" dirty="0"/>
              <a:t>/25</a:t>
            </a:r>
          </a:p>
        </p:txBody>
      </p:sp>
    </p:spTree>
    <p:extLst>
      <p:ext uri="{BB962C8B-B14F-4D97-AF65-F5344CB8AC3E}">
        <p14:creationId xmlns:p14="http://schemas.microsoft.com/office/powerpoint/2010/main" val="12405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1879D-D6A6-3745-653C-22B6619BA3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3BEC36-2A96-42EB-BDAB-E53EFC07B98D}"/>
              </a:ext>
            </a:extLst>
          </p:cNvPr>
          <p:cNvSpPr>
            <a:spLocks noGrp="1"/>
          </p:cNvSpPr>
          <p:nvPr>
            <p:ph type="title"/>
          </p:nvPr>
        </p:nvSpPr>
        <p:spPr/>
        <p:txBody>
          <a:bodyPr/>
          <a:lstStyle/>
          <a:p>
            <a:r>
              <a:rPr lang="en-US" dirty="0"/>
              <a:t>Public data sources</a:t>
            </a:r>
          </a:p>
        </p:txBody>
      </p:sp>
      <p:sp>
        <p:nvSpPr>
          <p:cNvPr id="4" name="Date Placeholder 3">
            <a:extLst>
              <a:ext uri="{FF2B5EF4-FFF2-40B4-BE49-F238E27FC236}">
                <a16:creationId xmlns:a16="http://schemas.microsoft.com/office/drawing/2014/main" id="{739A5B88-BB4F-6668-43F7-D3C8E7248DCC}"/>
              </a:ext>
            </a:extLst>
          </p:cNvPr>
          <p:cNvSpPr>
            <a:spLocks noGrp="1"/>
          </p:cNvSpPr>
          <p:nvPr>
            <p:ph type="dt" sz="half" idx="10"/>
          </p:nvPr>
        </p:nvSpPr>
        <p:spPr/>
        <p:txBody>
          <a:bodyPr/>
          <a:lstStyle/>
          <a:p>
            <a:r>
              <a:rPr lang="en-US" dirty="0"/>
              <a:t>February 26, 2024</a:t>
            </a:r>
          </a:p>
        </p:txBody>
      </p:sp>
      <p:sp>
        <p:nvSpPr>
          <p:cNvPr id="8" name="Footer Placeholder 7">
            <a:extLst>
              <a:ext uri="{FF2B5EF4-FFF2-40B4-BE49-F238E27FC236}">
                <a16:creationId xmlns:a16="http://schemas.microsoft.com/office/drawing/2014/main" id="{469B6C16-1096-0B94-C486-6615D4D5AEAF}"/>
              </a:ext>
            </a:extLst>
          </p:cNvPr>
          <p:cNvSpPr>
            <a:spLocks noGrp="1"/>
          </p:cNvSpPr>
          <p:nvPr>
            <p:ph type="ftr" sz="quarter" idx="11"/>
          </p:nvPr>
        </p:nvSpPr>
        <p:spPr/>
        <p:txBody>
          <a:bodyPr/>
          <a:lstStyle/>
          <a:p>
            <a:r>
              <a:rPr lang="en-US" dirty="0"/>
              <a:t>Applied Microeconomics Proseminar | UCLA Economics</a:t>
            </a:r>
          </a:p>
        </p:txBody>
      </p:sp>
      <p:sp>
        <p:nvSpPr>
          <p:cNvPr id="5" name="Content Placeholder 4">
            <a:extLst>
              <a:ext uri="{FF2B5EF4-FFF2-40B4-BE49-F238E27FC236}">
                <a16:creationId xmlns:a16="http://schemas.microsoft.com/office/drawing/2014/main" id="{C95A495C-D509-AE61-D15F-6B9EAF833D8F}"/>
              </a:ext>
            </a:extLst>
          </p:cNvPr>
          <p:cNvSpPr>
            <a:spLocks noGrp="1"/>
          </p:cNvSpPr>
          <p:nvPr>
            <p:ph idx="1"/>
          </p:nvPr>
        </p:nvSpPr>
        <p:spPr>
          <a:xfrm>
            <a:off x="1097280" y="1845733"/>
            <a:ext cx="10058400" cy="4086715"/>
          </a:xfrm>
        </p:spPr>
        <p:txBody>
          <a:bodyPr>
            <a:normAutofit/>
          </a:bodyPr>
          <a:lstStyle/>
          <a:p>
            <a:r>
              <a:rPr lang="en-US" u="sng" dirty="0"/>
              <a:t>U.S. Census</a:t>
            </a:r>
            <a:r>
              <a:rPr lang="en-US" dirty="0"/>
              <a:t> - 1970 1% samples (IPUMS) </a:t>
            </a:r>
          </a:p>
          <a:p>
            <a:pPr marL="0" indent="0">
              <a:buNone/>
            </a:pPr>
            <a:endParaRPr lang="en-US" dirty="0"/>
          </a:p>
          <a:p>
            <a:pPr marL="0" indent="0">
              <a:buNone/>
            </a:pPr>
            <a:r>
              <a:rPr lang="en-US" dirty="0"/>
              <a:t>Key variables: </a:t>
            </a:r>
          </a:p>
          <a:p>
            <a:pPr>
              <a:buFont typeface="Arial" panose="020B0604020202020204" pitchFamily="34" charset="0"/>
              <a:buChar char="•"/>
            </a:pPr>
            <a:r>
              <a:rPr lang="en-US" dirty="0"/>
              <a:t> Vocational training </a:t>
            </a:r>
            <a:r>
              <a:rPr lang="en-US" i="1" dirty="0"/>
              <a:t>(SCHLVOC)</a:t>
            </a:r>
          </a:p>
          <a:p>
            <a:pPr lvl="1">
              <a:buFont typeface="Courier New" panose="02070309020205020404" pitchFamily="49" charset="0"/>
              <a:buChar char="o"/>
            </a:pPr>
            <a:r>
              <a:rPr lang="en-US" dirty="0"/>
              <a:t>Ever completed a vocational training program + main field of training.</a:t>
            </a:r>
          </a:p>
          <a:p>
            <a:pPr lvl="1">
              <a:buFont typeface="Courier New" panose="02070309020205020404" pitchFamily="49" charset="0"/>
              <a:buChar char="o"/>
            </a:pPr>
            <a:r>
              <a:rPr lang="en-US" dirty="0"/>
              <a:t>Special high school programs, apprenticeships, business, nursing, and trade schools, technical institutes, and armed forces schools</a:t>
            </a:r>
          </a:p>
          <a:p>
            <a:pPr marL="0" indent="0">
              <a:buNone/>
            </a:pPr>
            <a:r>
              <a:rPr lang="en-US" dirty="0"/>
              <a:t> </a:t>
            </a:r>
          </a:p>
          <a:p>
            <a:pPr>
              <a:buFont typeface="Arial" panose="020B0604020202020204" pitchFamily="34" charset="0"/>
              <a:buChar char="•"/>
            </a:pPr>
            <a:r>
              <a:rPr lang="en-US" dirty="0"/>
              <a:t> Military service </a:t>
            </a:r>
            <a:r>
              <a:rPr lang="en-US" i="1" dirty="0"/>
              <a:t>(VETWWII, VETKOREA)</a:t>
            </a:r>
          </a:p>
          <a:p>
            <a:pPr lvl="1">
              <a:buFont typeface="Arial" panose="020B0604020202020204" pitchFamily="34" charset="0"/>
              <a:buChar char="•"/>
            </a:pPr>
            <a:endParaRPr lang="en-US" i="1" dirty="0"/>
          </a:p>
          <a:p>
            <a:pPr>
              <a:buFont typeface="Arial" panose="020B0604020202020204" pitchFamily="34" charset="0"/>
              <a:buChar char="•"/>
            </a:pPr>
            <a:endParaRPr lang="en-US" dirty="0"/>
          </a:p>
          <a:p>
            <a:pPr marL="0" indent="0">
              <a:buNone/>
            </a:pPr>
            <a:endParaRPr lang="en-US" u="sng" dirty="0"/>
          </a:p>
          <a:p>
            <a:pPr marL="0" indent="0">
              <a:buNone/>
            </a:pPr>
            <a:endParaRPr lang="en-US" dirty="0"/>
          </a:p>
        </p:txBody>
      </p:sp>
      <p:sp>
        <p:nvSpPr>
          <p:cNvPr id="3" name="Slide Number Placeholder 2">
            <a:extLst>
              <a:ext uri="{FF2B5EF4-FFF2-40B4-BE49-F238E27FC236}">
                <a16:creationId xmlns:a16="http://schemas.microsoft.com/office/drawing/2014/main" id="{3201D5EE-F12A-7A18-6971-9FD84E1FB350}"/>
              </a:ext>
            </a:extLst>
          </p:cNvPr>
          <p:cNvSpPr>
            <a:spLocks noGrp="1"/>
          </p:cNvSpPr>
          <p:nvPr>
            <p:ph type="sldNum" sz="quarter" idx="12"/>
          </p:nvPr>
        </p:nvSpPr>
        <p:spPr/>
        <p:txBody>
          <a:bodyPr/>
          <a:lstStyle/>
          <a:p>
            <a:fld id="{2DF84B27-0798-412D-A00C-EF3F9A019123}" type="slidenum">
              <a:rPr lang="en-US" smtClean="0"/>
              <a:pPr/>
              <a:t>8</a:t>
            </a:fld>
            <a:r>
              <a:rPr lang="en-US" dirty="0"/>
              <a:t>/25</a:t>
            </a:r>
          </a:p>
        </p:txBody>
      </p:sp>
    </p:spTree>
    <p:extLst>
      <p:ext uri="{BB962C8B-B14F-4D97-AF65-F5344CB8AC3E}">
        <p14:creationId xmlns:p14="http://schemas.microsoft.com/office/powerpoint/2010/main" val="3571517351"/>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Retrospect</Template>
  <TotalTime>14017</TotalTime>
  <Words>3428</Words>
  <Application>Microsoft Office PowerPoint</Application>
  <PresentationFormat>Widescreen</PresentationFormat>
  <Paragraphs>549</Paragraphs>
  <Slides>39</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Calibri Light</vt:lpstr>
      <vt:lpstr>Courier New</vt:lpstr>
      <vt:lpstr>DejaVuSans</vt:lpstr>
      <vt:lpstr>Symbol</vt:lpstr>
      <vt:lpstr>Wingdings</vt:lpstr>
      <vt:lpstr>Retrospect</vt:lpstr>
      <vt:lpstr>An economic analysis of federally funded vocational education in the early 20th-century U.S.</vt:lpstr>
      <vt:lpstr>A shift in public conversation</vt:lpstr>
      <vt:lpstr>History repeats itself</vt:lpstr>
      <vt:lpstr>This project</vt:lpstr>
      <vt:lpstr>G.I. Bill overview</vt:lpstr>
      <vt:lpstr>G.I. Bill take up</vt:lpstr>
      <vt:lpstr>Empirical strategy #1</vt:lpstr>
      <vt:lpstr>Empirical strategy #2</vt:lpstr>
      <vt:lpstr>Public data sources</vt:lpstr>
      <vt:lpstr>Vocational training by birth cohort</vt:lpstr>
      <vt:lpstr>Vocational training by birth cohort</vt:lpstr>
      <vt:lpstr>Vocational training by birth cohort</vt:lpstr>
      <vt:lpstr>What kind of training?</vt:lpstr>
      <vt:lpstr>What types of occupations?</vt:lpstr>
      <vt:lpstr>Did the GI Bill increase vocational training?</vt:lpstr>
      <vt:lpstr>Comparison across cohort samples</vt:lpstr>
      <vt:lpstr>Same effects for black veterans?</vt:lpstr>
      <vt:lpstr>Multinomial logit – base = no training</vt:lpstr>
      <vt:lpstr>Multinomial logit – base = college</vt:lpstr>
      <vt:lpstr>Smith-Hughes Act provisions</vt:lpstr>
      <vt:lpstr>Smith-Hughes Act provisions (cont.)</vt:lpstr>
      <vt:lpstr>Timeline of legislation 1862-2018</vt:lpstr>
      <vt:lpstr>Use of funds by the States</vt:lpstr>
      <vt:lpstr>Expenditures per dollar of Federal</vt:lpstr>
      <vt:lpstr>First four decades of enrollment</vt:lpstr>
      <vt:lpstr>Next steps</vt:lpstr>
      <vt:lpstr>PowerPoint Presentation</vt:lpstr>
      <vt:lpstr>Timeline of legislation 1862-1946</vt:lpstr>
      <vt:lpstr>Timeline of legislation 1958-1984</vt:lpstr>
      <vt:lpstr>Timeline of legislation 1990-today</vt:lpstr>
      <vt:lpstr>Relative to total H.S. enrollment</vt:lpstr>
      <vt:lpstr>High take up and use of funds </vt:lpstr>
      <vt:lpstr>What kind of training?</vt:lpstr>
      <vt:lpstr>Current facts on U.S. upper education</vt:lpstr>
      <vt:lpstr>U.S. educational attainment, 1940-2021</vt:lpstr>
      <vt:lpstr>Vocational training is varied</vt:lpstr>
      <vt:lpstr>Degree requirements in U.S., 2022</vt:lpstr>
      <vt:lpstr>Earnings by educational attainment</vt:lpstr>
      <vt:lpstr>Related literature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Proseminar outline</dc:title>
  <dc:creator>Patrick Molligo</dc:creator>
  <cp:lastModifiedBy>Patrick Molligo</cp:lastModifiedBy>
  <cp:revision>1</cp:revision>
  <cp:lastPrinted>2023-04-10T17:57:23Z</cp:lastPrinted>
  <dcterms:created xsi:type="dcterms:W3CDTF">2023-04-02T19:45:19Z</dcterms:created>
  <dcterms:modified xsi:type="dcterms:W3CDTF">2024-02-26T18:07:11Z</dcterms:modified>
</cp:coreProperties>
</file>