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3"/>
  </p:notesMasterIdLst>
  <p:handoutMasterIdLst>
    <p:handoutMasterId r:id="rId44"/>
  </p:handoutMasterIdLst>
  <p:sldIdLst>
    <p:sldId id="256" r:id="rId2"/>
    <p:sldId id="328" r:id="rId3"/>
    <p:sldId id="362" r:id="rId4"/>
    <p:sldId id="336" r:id="rId5"/>
    <p:sldId id="385" r:id="rId6"/>
    <p:sldId id="382" r:id="rId7"/>
    <p:sldId id="337" r:id="rId8"/>
    <p:sldId id="375" r:id="rId9"/>
    <p:sldId id="344" r:id="rId10"/>
    <p:sldId id="305" r:id="rId11"/>
    <p:sldId id="361" r:id="rId12"/>
    <p:sldId id="383" r:id="rId13"/>
    <p:sldId id="330" r:id="rId14"/>
    <p:sldId id="323" r:id="rId15"/>
    <p:sldId id="378" r:id="rId16"/>
    <p:sldId id="298" r:id="rId17"/>
    <p:sldId id="387" r:id="rId18"/>
    <p:sldId id="359" r:id="rId19"/>
    <p:sldId id="388" r:id="rId20"/>
    <p:sldId id="331" r:id="rId21"/>
    <p:sldId id="340" r:id="rId22"/>
    <p:sldId id="381" r:id="rId23"/>
    <p:sldId id="386" r:id="rId24"/>
    <p:sldId id="272" r:id="rId25"/>
    <p:sldId id="384" r:id="rId26"/>
    <p:sldId id="377" r:id="rId27"/>
    <p:sldId id="376" r:id="rId28"/>
    <p:sldId id="346" r:id="rId29"/>
    <p:sldId id="347" r:id="rId30"/>
    <p:sldId id="348" r:id="rId31"/>
    <p:sldId id="325" r:id="rId32"/>
    <p:sldId id="343" r:id="rId33"/>
    <p:sldId id="357" r:id="rId34"/>
    <p:sldId id="345" r:id="rId35"/>
    <p:sldId id="363" r:id="rId36"/>
    <p:sldId id="389" r:id="rId37"/>
    <p:sldId id="372" r:id="rId38"/>
    <p:sldId id="370" r:id="rId39"/>
    <p:sldId id="368" r:id="rId40"/>
    <p:sldId id="327" r:id="rId41"/>
    <p:sldId id="37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327"/>
    <a:srgbClr val="8ABAD4"/>
    <a:srgbClr val="FF99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B9196-9683-4266-8B3B-D3F8A2696320}" v="187" dt="2024-11-12T18:15:55.103"/>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77482" autoAdjust="0"/>
  </p:normalViewPr>
  <p:slideViewPr>
    <p:cSldViewPr snapToGrid="0">
      <p:cViewPr varScale="1">
        <p:scale>
          <a:sx n="64" d="100"/>
          <a:sy n="64" d="100"/>
        </p:scale>
        <p:origin x="878"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3152" cy="7315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olligo" userId="3bb0837e-4947-4629-9175-5c7940436ad2" providerId="ADAL" clId="{B25597F9-3380-45E9-BD4C-06F768EB679A}"/>
    <pc:docChg chg="undo custSel modSld">
      <pc:chgData name="Patrick Molligo" userId="3bb0837e-4947-4629-9175-5c7940436ad2" providerId="ADAL" clId="{B25597F9-3380-45E9-BD4C-06F768EB679A}" dt="2023-10-31T19:58:07.985" v="89" actId="20577"/>
      <pc:docMkLst>
        <pc:docMk/>
      </pc:docMkLst>
      <pc:sldChg chg="addSp delSp modSp mod">
        <pc:chgData name="Patrick Molligo" userId="3bb0837e-4947-4629-9175-5c7940436ad2" providerId="ADAL" clId="{B25597F9-3380-45E9-BD4C-06F768EB679A}" dt="2023-10-31T19:58:07.985" v="89" actId="20577"/>
        <pc:sldMkLst>
          <pc:docMk/>
          <pc:sldMk cId="1420031260" sldId="327"/>
        </pc:sldMkLst>
        <pc:spChg chg="del">
          <ac:chgData name="Patrick Molligo" userId="3bb0837e-4947-4629-9175-5c7940436ad2" providerId="ADAL" clId="{B25597F9-3380-45E9-BD4C-06F768EB679A}" dt="2023-10-31T19:53:18.707" v="0" actId="478"/>
          <ac:spMkLst>
            <pc:docMk/>
            <pc:sldMk cId="1420031260" sldId="327"/>
            <ac:spMk id="11" creationId="{ABDA3751-409F-0EEF-76FF-6E0F41EC7D37}"/>
          </ac:spMkLst>
        </pc:spChg>
        <pc:graphicFrameChg chg="add mod modGraphic">
          <ac:chgData name="Patrick Molligo" userId="3bb0837e-4947-4629-9175-5c7940436ad2" providerId="ADAL" clId="{B25597F9-3380-45E9-BD4C-06F768EB679A}" dt="2023-10-31T19:58:07.985" v="89" actId="20577"/>
          <ac:graphicFrameMkLst>
            <pc:docMk/>
            <pc:sldMk cId="1420031260" sldId="327"/>
            <ac:graphicFrameMk id="5" creationId="{81C6C030-44CC-15A0-D0CC-DCE112AE33F7}"/>
          </ac:graphicFrameMkLst>
        </pc:graphicFrameChg>
      </pc:sldChg>
    </pc:docChg>
  </pc:docChgLst>
  <pc:docChgLst>
    <pc:chgData name="Patrick Molligo" userId="3bb0837e-4947-4629-9175-5c7940436ad2" providerId="ADAL" clId="{4FB18331-B1DE-4B06-8DC5-CF75E8B3655D}"/>
    <pc:docChg chg="undo redo custSel addSld delSld modSld sldOrd modMainMaster">
      <pc:chgData name="Patrick Molligo" userId="3bb0837e-4947-4629-9175-5c7940436ad2" providerId="ADAL" clId="{4FB18331-B1DE-4B06-8DC5-CF75E8B3655D}" dt="2024-02-26T18:07:09.558" v="4198"/>
      <pc:docMkLst>
        <pc:docMk/>
      </pc:docMkLst>
      <pc:sldChg chg="modSp mod">
        <pc:chgData name="Patrick Molligo" userId="3bb0837e-4947-4629-9175-5c7940436ad2" providerId="ADAL" clId="{4FB18331-B1DE-4B06-8DC5-CF75E8B3655D}" dt="2024-02-26T00:56:52.369" v="117"/>
        <pc:sldMkLst>
          <pc:docMk/>
          <pc:sldMk cId="349852564" sldId="256"/>
        </pc:sldMkLst>
        <pc:spChg chg="mod">
          <ac:chgData name="Patrick Molligo" userId="3bb0837e-4947-4629-9175-5c7940436ad2" providerId="ADAL" clId="{4FB18331-B1DE-4B06-8DC5-CF75E8B3655D}" dt="2024-02-26T00:53:56.155" v="69" actId="255"/>
          <ac:spMkLst>
            <pc:docMk/>
            <pc:sldMk cId="349852564" sldId="256"/>
            <ac:spMk id="2" creationId="{76291A4A-1768-368F-629D-944CE894698A}"/>
          </ac:spMkLst>
        </pc:spChg>
        <pc:spChg chg="mod">
          <ac:chgData name="Patrick Molligo" userId="3bb0837e-4947-4629-9175-5c7940436ad2" providerId="ADAL" clId="{4FB18331-B1DE-4B06-8DC5-CF75E8B3655D}" dt="2024-02-26T00:56:52.369" v="117"/>
          <ac:spMkLst>
            <pc:docMk/>
            <pc:sldMk cId="349852564" sldId="256"/>
            <ac:spMk id="3" creationId="{ADC3A071-3C33-E626-4B4F-6C99F181CC81}"/>
          </ac:spMkLst>
        </pc:spChg>
      </pc:sldChg>
      <pc:sldChg chg="modSp add del">
        <pc:chgData name="Patrick Molligo" userId="3bb0837e-4947-4629-9175-5c7940436ad2" providerId="ADAL" clId="{4FB18331-B1DE-4B06-8DC5-CF75E8B3655D}" dt="2024-02-26T02:40:10.849" v="788" actId="47"/>
        <pc:sldMkLst>
          <pc:docMk/>
          <pc:sldMk cId="4113640855" sldId="258"/>
        </pc:sldMkLst>
        <pc:spChg chg="mod">
          <ac:chgData name="Patrick Molligo" userId="3bb0837e-4947-4629-9175-5c7940436ad2" providerId="ADAL" clId="{4FB18331-B1DE-4B06-8DC5-CF75E8B3655D}" dt="2024-02-26T00:56:52.369" v="117"/>
          <ac:spMkLst>
            <pc:docMk/>
            <pc:sldMk cId="4113640855" sldId="258"/>
            <ac:spMk id="4" creationId="{2CC534A6-2F6C-02F2-9530-7D16B15953EC}"/>
          </ac:spMkLst>
        </pc:spChg>
      </pc:sldChg>
      <pc:sldChg chg="delSp modSp mod ord">
        <pc:chgData name="Patrick Molligo" userId="3bb0837e-4947-4629-9175-5c7940436ad2" providerId="ADAL" clId="{4FB18331-B1DE-4B06-8DC5-CF75E8B3655D}" dt="2024-02-26T04:10:19.467" v="1174"/>
        <pc:sldMkLst>
          <pc:docMk/>
          <pc:sldMk cId="3482449966" sldId="260"/>
        </pc:sldMkLst>
        <pc:spChg chg="mod">
          <ac:chgData name="Patrick Molligo" userId="3bb0837e-4947-4629-9175-5c7940436ad2" providerId="ADAL" clId="{4FB18331-B1DE-4B06-8DC5-CF75E8B3655D}" dt="2024-02-26T00:56:07.014" v="115"/>
          <ac:spMkLst>
            <pc:docMk/>
            <pc:sldMk cId="3482449966" sldId="260"/>
            <ac:spMk id="3" creationId="{24247718-2F78-DC80-BD28-BBAFF7525A08}"/>
          </ac:spMkLst>
        </pc:spChg>
        <pc:spChg chg="del mod">
          <ac:chgData name="Patrick Molligo" userId="3bb0837e-4947-4629-9175-5c7940436ad2" providerId="ADAL" clId="{4FB18331-B1DE-4B06-8DC5-CF75E8B3655D}" dt="2024-02-26T00:59:57.714" v="135" actId="478"/>
          <ac:spMkLst>
            <pc:docMk/>
            <pc:sldMk cId="3482449966" sldId="260"/>
            <ac:spMk id="4" creationId="{4F378846-F53A-92CC-D3D8-27A0DB4AA304}"/>
          </ac:spMkLst>
        </pc:spChg>
        <pc:spChg chg="mod">
          <ac:chgData name="Patrick Molligo" userId="3bb0837e-4947-4629-9175-5c7940436ad2" providerId="ADAL" clId="{4FB18331-B1DE-4B06-8DC5-CF75E8B3655D}" dt="2024-02-26T00:56:52.369" v="117"/>
          <ac:spMkLst>
            <pc:docMk/>
            <pc:sldMk cId="3482449966" sldId="260"/>
            <ac:spMk id="6" creationId="{74C1A85C-05E4-788A-88B5-71EFC710BF20}"/>
          </ac:spMkLst>
        </pc:spChg>
      </pc:sldChg>
      <pc:sldChg chg="del">
        <pc:chgData name="Patrick Molligo" userId="3bb0837e-4947-4629-9175-5c7940436ad2" providerId="ADAL" clId="{4FB18331-B1DE-4B06-8DC5-CF75E8B3655D}" dt="2024-02-20T23:23:23.742" v="1" actId="47"/>
        <pc:sldMkLst>
          <pc:docMk/>
          <pc:sldMk cId="1837072187" sldId="263"/>
        </pc:sldMkLst>
      </pc:sldChg>
      <pc:sldChg chg="addSp modSp mod ord">
        <pc:chgData name="Patrick Molligo" userId="3bb0837e-4947-4629-9175-5c7940436ad2" providerId="ADAL" clId="{4FB18331-B1DE-4B06-8DC5-CF75E8B3655D}" dt="2024-02-26T18:06:53.195" v="4196"/>
        <pc:sldMkLst>
          <pc:docMk/>
          <pc:sldMk cId="919009066" sldId="264"/>
        </pc:sldMkLst>
        <pc:spChg chg="mod">
          <ac:chgData name="Patrick Molligo" userId="3bb0837e-4947-4629-9175-5c7940436ad2" providerId="ADAL" clId="{4FB18331-B1DE-4B06-8DC5-CF75E8B3655D}" dt="2024-02-26T00:56:07.014" v="115"/>
          <ac:spMkLst>
            <pc:docMk/>
            <pc:sldMk cId="919009066" sldId="264"/>
            <ac:spMk id="3" creationId="{A48869F4-7283-DC75-5BC1-3B8DF1CB5256}"/>
          </ac:spMkLst>
        </pc:spChg>
        <pc:spChg chg="mod">
          <ac:chgData name="Patrick Molligo" userId="3bb0837e-4947-4629-9175-5c7940436ad2" providerId="ADAL" clId="{4FB18331-B1DE-4B06-8DC5-CF75E8B3655D}" dt="2024-02-26T18:06:53.195" v="4196"/>
          <ac:spMkLst>
            <pc:docMk/>
            <pc:sldMk cId="919009066" sldId="264"/>
            <ac:spMk id="4" creationId="{81421A02-5903-5E35-7E90-7FDC34FE9551}"/>
          </ac:spMkLst>
        </pc:spChg>
        <pc:spChg chg="add mod">
          <ac:chgData name="Patrick Molligo" userId="3bb0837e-4947-4629-9175-5c7940436ad2" providerId="ADAL" clId="{4FB18331-B1DE-4B06-8DC5-CF75E8B3655D}" dt="2024-02-26T04:13:25.741" v="1204"/>
          <ac:spMkLst>
            <pc:docMk/>
            <pc:sldMk cId="919009066" sldId="264"/>
            <ac:spMk id="5" creationId="{3DA91AD0-8F2D-0809-3BA4-4B152010FE25}"/>
          </ac:spMkLst>
        </pc:spChg>
        <pc:spChg chg="mod">
          <ac:chgData name="Patrick Molligo" userId="3bb0837e-4947-4629-9175-5c7940436ad2" providerId="ADAL" clId="{4FB18331-B1DE-4B06-8DC5-CF75E8B3655D}" dt="2024-02-26T00:56:52.369" v="117"/>
          <ac:spMkLst>
            <pc:docMk/>
            <pc:sldMk cId="919009066" sldId="264"/>
            <ac:spMk id="8" creationId="{4B2A35B1-5E7E-573A-E9A4-3CCF24CD160D}"/>
          </ac:spMkLst>
        </pc:spChg>
      </pc:sldChg>
      <pc:sldChg chg="delSp modSp del mod">
        <pc:chgData name="Patrick Molligo" userId="3bb0837e-4947-4629-9175-5c7940436ad2" providerId="ADAL" clId="{4FB18331-B1DE-4B06-8DC5-CF75E8B3655D}" dt="2024-02-26T04:09:58.591" v="1171" actId="47"/>
        <pc:sldMkLst>
          <pc:docMk/>
          <pc:sldMk cId="2362260247" sldId="270"/>
        </pc:sldMkLst>
        <pc:spChg chg="mod">
          <ac:chgData name="Patrick Molligo" userId="3bb0837e-4947-4629-9175-5c7940436ad2" providerId="ADAL" clId="{4FB18331-B1DE-4B06-8DC5-CF75E8B3655D}" dt="2024-02-26T00:56:07.014" v="115"/>
          <ac:spMkLst>
            <pc:docMk/>
            <pc:sldMk cId="2362260247" sldId="270"/>
            <ac:spMk id="4" creationId="{44F8FACE-5BAE-FAE6-6B86-E9380D19652F}"/>
          </ac:spMkLst>
        </pc:spChg>
        <pc:spChg chg="del">
          <ac:chgData name="Patrick Molligo" userId="3bb0837e-4947-4629-9175-5c7940436ad2" providerId="ADAL" clId="{4FB18331-B1DE-4B06-8DC5-CF75E8B3655D}" dt="2024-02-26T00:59:55.262" v="132" actId="478"/>
          <ac:spMkLst>
            <pc:docMk/>
            <pc:sldMk cId="2362260247" sldId="270"/>
            <ac:spMk id="5" creationId="{D0F6E550-C5CC-F86D-130A-677C12FE7B0D}"/>
          </ac:spMkLst>
        </pc:spChg>
        <pc:spChg chg="mod">
          <ac:chgData name="Patrick Molligo" userId="3bb0837e-4947-4629-9175-5c7940436ad2" providerId="ADAL" clId="{4FB18331-B1DE-4B06-8DC5-CF75E8B3655D}" dt="2024-02-26T00:56:52.369" v="117"/>
          <ac:spMkLst>
            <pc:docMk/>
            <pc:sldMk cId="2362260247" sldId="270"/>
            <ac:spMk id="8" creationId="{5A79DD68-D79E-8D0B-7A86-981EB3E7B94F}"/>
          </ac:spMkLst>
        </pc:spChg>
      </pc:sldChg>
      <pc:sldChg chg="del">
        <pc:chgData name="Patrick Molligo" userId="3bb0837e-4947-4629-9175-5c7940436ad2" providerId="ADAL" clId="{4FB18331-B1DE-4B06-8DC5-CF75E8B3655D}" dt="2024-02-20T23:24:45.512" v="8" actId="47"/>
        <pc:sldMkLst>
          <pc:docMk/>
          <pc:sldMk cId="1548654247" sldId="271"/>
        </pc:sldMkLst>
      </pc:sldChg>
      <pc:sldChg chg="addSp delSp modSp mod">
        <pc:chgData name="Patrick Molligo" userId="3bb0837e-4947-4629-9175-5c7940436ad2" providerId="ADAL" clId="{4FB18331-B1DE-4B06-8DC5-CF75E8B3655D}" dt="2024-02-26T07:40:36.114" v="3016" actId="478"/>
        <pc:sldMkLst>
          <pc:docMk/>
          <pc:sldMk cId="4024366054" sldId="272"/>
        </pc:sldMkLst>
        <pc:spChg chg="del">
          <ac:chgData name="Patrick Molligo" userId="3bb0837e-4947-4629-9175-5c7940436ad2" providerId="ADAL" clId="{4FB18331-B1DE-4B06-8DC5-CF75E8B3655D}" dt="2024-02-26T00:58:07.829" v="120" actId="478"/>
          <ac:spMkLst>
            <pc:docMk/>
            <pc:sldMk cId="4024366054" sldId="272"/>
            <ac:spMk id="2" creationId="{4C279215-B28C-8052-16E0-2B29151A6635}"/>
          </ac:spMkLst>
        </pc:spChg>
        <pc:spChg chg="del mod">
          <ac:chgData name="Patrick Molligo" userId="3bb0837e-4947-4629-9175-5c7940436ad2" providerId="ADAL" clId="{4FB18331-B1DE-4B06-8DC5-CF75E8B3655D}" dt="2024-02-26T00:58:07.829" v="120" actId="478"/>
          <ac:spMkLst>
            <pc:docMk/>
            <pc:sldMk cId="4024366054" sldId="272"/>
            <ac:spMk id="3" creationId="{BE9077F6-AF9C-8B97-3F84-4F39769ABF7B}"/>
          </ac:spMkLst>
        </pc:spChg>
        <pc:spChg chg="add mod">
          <ac:chgData name="Patrick Molligo" userId="3bb0837e-4947-4629-9175-5c7940436ad2" providerId="ADAL" clId="{4FB18331-B1DE-4B06-8DC5-CF75E8B3655D}" dt="2024-02-26T00:58:06.886" v="119"/>
          <ac:spMkLst>
            <pc:docMk/>
            <pc:sldMk cId="4024366054" sldId="272"/>
            <ac:spMk id="5" creationId="{D4F11295-3456-FE0E-12A8-C72A4007F58D}"/>
          </ac:spMkLst>
        </pc:spChg>
        <pc:spChg chg="add mod">
          <ac:chgData name="Patrick Molligo" userId="3bb0837e-4947-4629-9175-5c7940436ad2" providerId="ADAL" clId="{4FB18331-B1DE-4B06-8DC5-CF75E8B3655D}" dt="2024-02-26T00:58:06.886" v="119"/>
          <ac:spMkLst>
            <pc:docMk/>
            <pc:sldMk cId="4024366054" sldId="272"/>
            <ac:spMk id="6" creationId="{22F426C6-80AD-35EF-A6EE-EC307E0A8778}"/>
          </ac:spMkLst>
        </pc:spChg>
        <pc:spChg chg="del mod">
          <ac:chgData name="Patrick Molligo" userId="3bb0837e-4947-4629-9175-5c7940436ad2" providerId="ADAL" clId="{4FB18331-B1DE-4B06-8DC5-CF75E8B3655D}" dt="2024-02-26T00:58:07.829" v="120" actId="478"/>
          <ac:spMkLst>
            <pc:docMk/>
            <pc:sldMk cId="4024366054" sldId="272"/>
            <ac:spMk id="7" creationId="{3E49299C-A256-87D4-5D9B-B6022F8063EA}"/>
          </ac:spMkLst>
        </pc:spChg>
        <pc:spChg chg="add mod">
          <ac:chgData name="Patrick Molligo" userId="3bb0837e-4947-4629-9175-5c7940436ad2" providerId="ADAL" clId="{4FB18331-B1DE-4B06-8DC5-CF75E8B3655D}" dt="2024-02-26T00:58:06.886" v="119"/>
          <ac:spMkLst>
            <pc:docMk/>
            <pc:sldMk cId="4024366054" sldId="272"/>
            <ac:spMk id="8" creationId="{C929153B-EA7A-2B60-5BF9-2ADB9CA0184B}"/>
          </ac:spMkLst>
        </pc:spChg>
        <pc:spChg chg="add mod">
          <ac:chgData name="Patrick Molligo" userId="3bb0837e-4947-4629-9175-5c7940436ad2" providerId="ADAL" clId="{4FB18331-B1DE-4B06-8DC5-CF75E8B3655D}" dt="2024-02-26T00:59:29.434" v="129" actId="255"/>
          <ac:spMkLst>
            <pc:docMk/>
            <pc:sldMk cId="4024366054" sldId="272"/>
            <ac:spMk id="9" creationId="{E250F214-72C8-D852-1436-E06F467E948E}"/>
          </ac:spMkLst>
        </pc:spChg>
        <pc:spChg chg="add mod">
          <ac:chgData name="Patrick Molligo" userId="3bb0837e-4947-4629-9175-5c7940436ad2" providerId="ADAL" clId="{4FB18331-B1DE-4B06-8DC5-CF75E8B3655D}" dt="2024-02-26T00:59:29.434" v="129" actId="255"/>
          <ac:spMkLst>
            <pc:docMk/>
            <pc:sldMk cId="4024366054" sldId="272"/>
            <ac:spMk id="10" creationId="{589124E1-24E0-D262-8CEB-37E9A3DF3359}"/>
          </ac:spMkLst>
        </pc:spChg>
        <pc:spChg chg="add del mod">
          <ac:chgData name="Patrick Molligo" userId="3bb0837e-4947-4629-9175-5c7940436ad2" providerId="ADAL" clId="{4FB18331-B1DE-4B06-8DC5-CF75E8B3655D}" dt="2024-02-26T07:40:36.114" v="3016" actId="478"/>
          <ac:spMkLst>
            <pc:docMk/>
            <pc:sldMk cId="4024366054" sldId="272"/>
            <ac:spMk id="11" creationId="{581008AE-E8BB-F47B-F061-40B7A94D221B}"/>
          </ac:spMkLst>
        </pc:spChg>
      </pc:sldChg>
      <pc:sldChg chg="modSp ord">
        <pc:chgData name="Patrick Molligo" userId="3bb0837e-4947-4629-9175-5c7940436ad2" providerId="ADAL" clId="{4FB18331-B1DE-4B06-8DC5-CF75E8B3655D}" dt="2024-02-26T18:06:53.195" v="4196"/>
        <pc:sldMkLst>
          <pc:docMk/>
          <pc:sldMk cId="2072711432" sldId="282"/>
        </pc:sldMkLst>
        <pc:spChg chg="mod">
          <ac:chgData name="Patrick Molligo" userId="3bb0837e-4947-4629-9175-5c7940436ad2" providerId="ADAL" clId="{4FB18331-B1DE-4B06-8DC5-CF75E8B3655D}" dt="2024-02-26T00:56:07.014" v="115"/>
          <ac:spMkLst>
            <pc:docMk/>
            <pc:sldMk cId="2072711432" sldId="282"/>
            <ac:spMk id="3" creationId="{A7D92D6D-D543-1A53-2C9B-8E966D381446}"/>
          </ac:spMkLst>
        </pc:spChg>
        <pc:spChg chg="mod">
          <ac:chgData name="Patrick Molligo" userId="3bb0837e-4947-4629-9175-5c7940436ad2" providerId="ADAL" clId="{4FB18331-B1DE-4B06-8DC5-CF75E8B3655D}" dt="2024-02-26T18:06:53.195" v="4196"/>
          <ac:spMkLst>
            <pc:docMk/>
            <pc:sldMk cId="2072711432" sldId="282"/>
            <ac:spMk id="4" creationId="{8B4B465C-3007-050D-3A4C-AEAEAEAF0484}"/>
          </ac:spMkLst>
        </pc:spChg>
        <pc:spChg chg="mod">
          <ac:chgData name="Patrick Molligo" userId="3bb0837e-4947-4629-9175-5c7940436ad2" providerId="ADAL" clId="{4FB18331-B1DE-4B06-8DC5-CF75E8B3655D}" dt="2024-02-26T00:56:52.369" v="117"/>
          <ac:spMkLst>
            <pc:docMk/>
            <pc:sldMk cId="2072711432" sldId="282"/>
            <ac:spMk id="10" creationId="{BBDAEFF6-AE33-78C3-E402-78D372309069}"/>
          </ac:spMkLst>
        </pc:spChg>
      </pc:sldChg>
      <pc:sldChg chg="delSp modSp mod ord">
        <pc:chgData name="Patrick Molligo" userId="3bb0837e-4947-4629-9175-5c7940436ad2" providerId="ADAL" clId="{4FB18331-B1DE-4B06-8DC5-CF75E8B3655D}" dt="2024-02-26T04:14:26.141" v="1210"/>
        <pc:sldMkLst>
          <pc:docMk/>
          <pc:sldMk cId="1379143662" sldId="283"/>
        </pc:sldMkLst>
        <pc:spChg chg="mod">
          <ac:chgData name="Patrick Molligo" userId="3bb0837e-4947-4629-9175-5c7940436ad2" providerId="ADAL" clId="{4FB18331-B1DE-4B06-8DC5-CF75E8B3655D}" dt="2024-02-26T04:14:26.141" v="1210"/>
          <ac:spMkLst>
            <pc:docMk/>
            <pc:sldMk cId="1379143662" sldId="283"/>
            <ac:spMk id="5" creationId="{CB3C3E8A-E761-5239-28F9-52F0D3C5B181}"/>
          </ac:spMkLst>
        </pc:spChg>
        <pc:spChg chg="del">
          <ac:chgData name="Patrick Molligo" userId="3bb0837e-4947-4629-9175-5c7940436ad2" providerId="ADAL" clId="{4FB18331-B1DE-4B06-8DC5-CF75E8B3655D}" dt="2024-02-26T01:00:02.630" v="138" actId="478"/>
          <ac:spMkLst>
            <pc:docMk/>
            <pc:sldMk cId="1379143662" sldId="283"/>
            <ac:spMk id="6" creationId="{41916795-4024-F79D-C055-2EC7D4969E02}"/>
          </ac:spMkLst>
        </pc:spChg>
        <pc:spChg chg="mod">
          <ac:chgData name="Patrick Molligo" userId="3bb0837e-4947-4629-9175-5c7940436ad2" providerId="ADAL" clId="{4FB18331-B1DE-4B06-8DC5-CF75E8B3655D}" dt="2024-02-26T00:56:52.369" v="117"/>
          <ac:spMkLst>
            <pc:docMk/>
            <pc:sldMk cId="1379143662" sldId="283"/>
            <ac:spMk id="8" creationId="{C44124F8-80C3-2D8D-FD42-2F1B0CCFCD25}"/>
          </ac:spMkLst>
        </pc:spChg>
        <pc:spChg chg="mod">
          <ac:chgData name="Patrick Molligo" userId="3bb0837e-4947-4629-9175-5c7940436ad2" providerId="ADAL" clId="{4FB18331-B1DE-4B06-8DC5-CF75E8B3655D}" dt="2024-02-26T00:56:07.014" v="115"/>
          <ac:spMkLst>
            <pc:docMk/>
            <pc:sldMk cId="1379143662" sldId="283"/>
            <ac:spMk id="9" creationId="{27257F91-CCF5-254E-E91B-980E1896A5FC}"/>
          </ac:spMkLst>
        </pc:spChg>
      </pc:sldChg>
      <pc:sldChg chg="delSp modSp mod ord">
        <pc:chgData name="Patrick Molligo" userId="3bb0837e-4947-4629-9175-5c7940436ad2" providerId="ADAL" clId="{4FB18331-B1DE-4B06-8DC5-CF75E8B3655D}" dt="2024-02-26T04:14:34.393" v="1211"/>
        <pc:sldMkLst>
          <pc:docMk/>
          <pc:sldMk cId="1111698594" sldId="284"/>
        </pc:sldMkLst>
        <pc:spChg chg="mod">
          <ac:chgData name="Patrick Molligo" userId="3bb0837e-4947-4629-9175-5c7940436ad2" providerId="ADAL" clId="{4FB18331-B1DE-4B06-8DC5-CF75E8B3655D}" dt="2024-02-26T00:56:07.014" v="115"/>
          <ac:spMkLst>
            <pc:docMk/>
            <pc:sldMk cId="1111698594" sldId="284"/>
            <ac:spMk id="4" creationId="{5F8F08F1-A028-9C3D-FA0D-58427BC0F4DD}"/>
          </ac:spMkLst>
        </pc:spChg>
        <pc:spChg chg="mod">
          <ac:chgData name="Patrick Molligo" userId="3bb0837e-4947-4629-9175-5c7940436ad2" providerId="ADAL" clId="{4FB18331-B1DE-4B06-8DC5-CF75E8B3655D}" dt="2024-02-26T04:14:34.393" v="1211"/>
          <ac:spMkLst>
            <pc:docMk/>
            <pc:sldMk cId="1111698594" sldId="284"/>
            <ac:spMk id="5" creationId="{669EFBBB-2A8E-0249-9ACE-F5435E6FB262}"/>
          </ac:spMkLst>
        </pc:spChg>
        <pc:spChg chg="del">
          <ac:chgData name="Patrick Molligo" userId="3bb0837e-4947-4629-9175-5c7940436ad2" providerId="ADAL" clId="{4FB18331-B1DE-4B06-8DC5-CF75E8B3655D}" dt="2024-02-26T01:00:03.468" v="139" actId="478"/>
          <ac:spMkLst>
            <pc:docMk/>
            <pc:sldMk cId="1111698594" sldId="284"/>
            <ac:spMk id="6" creationId="{63EC88B5-89E6-7DC2-06A8-BA979820CD7D}"/>
          </ac:spMkLst>
        </pc:spChg>
        <pc:spChg chg="mod">
          <ac:chgData name="Patrick Molligo" userId="3bb0837e-4947-4629-9175-5c7940436ad2" providerId="ADAL" clId="{4FB18331-B1DE-4B06-8DC5-CF75E8B3655D}" dt="2024-02-26T00:56:52.369" v="117"/>
          <ac:spMkLst>
            <pc:docMk/>
            <pc:sldMk cId="1111698594" sldId="284"/>
            <ac:spMk id="8" creationId="{6A6C212D-12AF-0EE0-BD3B-8FA2B70F5D1E}"/>
          </ac:spMkLst>
        </pc:spChg>
      </pc:sldChg>
      <pc:sldChg chg="modSp del modAnim">
        <pc:chgData name="Patrick Molligo" userId="3bb0837e-4947-4629-9175-5c7940436ad2" providerId="ADAL" clId="{4FB18331-B1DE-4B06-8DC5-CF75E8B3655D}" dt="2024-02-26T01:02:10.981" v="142" actId="47"/>
        <pc:sldMkLst>
          <pc:docMk/>
          <pc:sldMk cId="2320125099" sldId="286"/>
        </pc:sldMkLst>
        <pc:spChg chg="mod">
          <ac:chgData name="Patrick Molligo" userId="3bb0837e-4947-4629-9175-5c7940436ad2" providerId="ADAL" clId="{4FB18331-B1DE-4B06-8DC5-CF75E8B3655D}" dt="2024-02-26T01:02:07.258" v="141" actId="6549"/>
          <ac:spMkLst>
            <pc:docMk/>
            <pc:sldMk cId="2320125099" sldId="286"/>
            <ac:spMk id="5" creationId="{D1154104-F6E1-F207-250F-D26B5AC35FD1}"/>
          </ac:spMkLst>
        </pc:spChg>
        <pc:spChg chg="mod">
          <ac:chgData name="Patrick Molligo" userId="3bb0837e-4947-4629-9175-5c7940436ad2" providerId="ADAL" clId="{4FB18331-B1DE-4B06-8DC5-CF75E8B3655D}" dt="2024-02-26T00:56:07.014" v="115"/>
          <ac:spMkLst>
            <pc:docMk/>
            <pc:sldMk cId="2320125099" sldId="286"/>
            <ac:spMk id="8" creationId="{E75A1ADC-2DF0-4AD4-B9EC-2FA6C6063A00}"/>
          </ac:spMkLst>
        </pc:spChg>
        <pc:spChg chg="mod">
          <ac:chgData name="Patrick Molligo" userId="3bb0837e-4947-4629-9175-5c7940436ad2" providerId="ADAL" clId="{4FB18331-B1DE-4B06-8DC5-CF75E8B3655D}" dt="2024-02-26T00:56:52.369" v="117"/>
          <ac:spMkLst>
            <pc:docMk/>
            <pc:sldMk cId="2320125099" sldId="286"/>
            <ac:spMk id="9" creationId="{DD55FC57-D318-00FD-7739-03B0A428C261}"/>
          </ac:spMkLst>
        </pc:spChg>
      </pc:sldChg>
      <pc:sldChg chg="delSp modSp mod ord">
        <pc:chgData name="Patrick Molligo" userId="3bb0837e-4947-4629-9175-5c7940436ad2" providerId="ADAL" clId="{4FB18331-B1DE-4B06-8DC5-CF75E8B3655D}" dt="2024-02-26T01:00:01.586" v="137" actId="478"/>
        <pc:sldMkLst>
          <pc:docMk/>
          <pc:sldMk cId="2203537074" sldId="287"/>
        </pc:sldMkLst>
        <pc:spChg chg="del">
          <ac:chgData name="Patrick Molligo" userId="3bb0837e-4947-4629-9175-5c7940436ad2" providerId="ADAL" clId="{4FB18331-B1DE-4B06-8DC5-CF75E8B3655D}" dt="2024-02-26T01:00:01.586" v="137" actId="478"/>
          <ac:spMkLst>
            <pc:docMk/>
            <pc:sldMk cId="2203537074" sldId="287"/>
            <ac:spMk id="3" creationId="{FBE701F3-E17A-2323-E30C-FA20984EA8F0}"/>
          </ac:spMkLst>
        </pc:spChg>
        <pc:spChg chg="mod">
          <ac:chgData name="Patrick Molligo" userId="3bb0837e-4947-4629-9175-5c7940436ad2" providerId="ADAL" clId="{4FB18331-B1DE-4B06-8DC5-CF75E8B3655D}" dt="2024-02-26T00:56:52.369" v="117"/>
          <ac:spMkLst>
            <pc:docMk/>
            <pc:sldMk cId="2203537074" sldId="287"/>
            <ac:spMk id="5" creationId="{D24E44A0-C613-558A-E917-2BAB1355FBB6}"/>
          </ac:spMkLst>
        </pc:spChg>
        <pc:spChg chg="mod">
          <ac:chgData name="Patrick Molligo" userId="3bb0837e-4947-4629-9175-5c7940436ad2" providerId="ADAL" clId="{4FB18331-B1DE-4B06-8DC5-CF75E8B3655D}" dt="2024-02-26T00:56:07.014" v="115"/>
          <ac:spMkLst>
            <pc:docMk/>
            <pc:sldMk cId="2203537074" sldId="287"/>
            <ac:spMk id="8" creationId="{2936146D-6807-07B1-9081-C3A5AF4A95A1}"/>
          </ac:spMkLst>
        </pc:spChg>
      </pc:sldChg>
      <pc:sldChg chg="addSp delSp modSp del mod">
        <pc:chgData name="Patrick Molligo" userId="3bb0837e-4947-4629-9175-5c7940436ad2" providerId="ADAL" clId="{4FB18331-B1DE-4B06-8DC5-CF75E8B3655D}" dt="2024-02-26T04:10:14.817" v="1172" actId="47"/>
        <pc:sldMkLst>
          <pc:docMk/>
          <pc:sldMk cId="3090928752" sldId="288"/>
        </pc:sldMkLst>
        <pc:spChg chg="mod">
          <ac:chgData name="Patrick Molligo" userId="3bb0837e-4947-4629-9175-5c7940436ad2" providerId="ADAL" clId="{4FB18331-B1DE-4B06-8DC5-CF75E8B3655D}" dt="2024-02-26T00:56:07.014" v="115"/>
          <ac:spMkLst>
            <pc:docMk/>
            <pc:sldMk cId="3090928752" sldId="288"/>
            <ac:spMk id="3" creationId="{E43E046F-9FFC-AFD0-8AED-CD68255E30E3}"/>
          </ac:spMkLst>
        </pc:spChg>
        <pc:spChg chg="add del">
          <ac:chgData name="Patrick Molligo" userId="3bb0837e-4947-4629-9175-5c7940436ad2" providerId="ADAL" clId="{4FB18331-B1DE-4B06-8DC5-CF75E8B3655D}" dt="2024-02-20T23:35:37.707" v="16" actId="478"/>
          <ac:spMkLst>
            <pc:docMk/>
            <pc:sldMk cId="3090928752" sldId="288"/>
            <ac:spMk id="4" creationId="{96E1B33B-F9B9-7B48-D385-6802078FEFA2}"/>
          </ac:spMkLst>
        </pc:spChg>
        <pc:spChg chg="del">
          <ac:chgData name="Patrick Molligo" userId="3bb0837e-4947-4629-9175-5c7940436ad2" providerId="ADAL" clId="{4FB18331-B1DE-4B06-8DC5-CF75E8B3655D}" dt="2024-02-26T00:59:56.230" v="133" actId="478"/>
          <ac:spMkLst>
            <pc:docMk/>
            <pc:sldMk cId="3090928752" sldId="288"/>
            <ac:spMk id="6" creationId="{E02B4F68-99B3-F26C-D76E-D84E077EFC63}"/>
          </ac:spMkLst>
        </pc:spChg>
        <pc:spChg chg="mod">
          <ac:chgData name="Patrick Molligo" userId="3bb0837e-4947-4629-9175-5c7940436ad2" providerId="ADAL" clId="{4FB18331-B1DE-4B06-8DC5-CF75E8B3655D}" dt="2024-02-20T23:35:36.977" v="14" actId="1076"/>
          <ac:spMkLst>
            <pc:docMk/>
            <pc:sldMk cId="3090928752" sldId="288"/>
            <ac:spMk id="7" creationId="{8F75D824-4866-146D-0D26-6AAA735718EC}"/>
          </ac:spMkLst>
        </pc:spChg>
        <pc:spChg chg="add del">
          <ac:chgData name="Patrick Molligo" userId="3bb0837e-4947-4629-9175-5c7940436ad2" providerId="ADAL" clId="{4FB18331-B1DE-4B06-8DC5-CF75E8B3655D}" dt="2024-02-20T23:35:37.313" v="15" actId="478"/>
          <ac:spMkLst>
            <pc:docMk/>
            <pc:sldMk cId="3090928752" sldId="288"/>
            <ac:spMk id="9" creationId="{9B80F0E8-2E41-B51A-A5C1-0558DA7328CB}"/>
          </ac:spMkLst>
        </pc:spChg>
        <pc:spChg chg="mod">
          <ac:chgData name="Patrick Molligo" userId="3bb0837e-4947-4629-9175-5c7940436ad2" providerId="ADAL" clId="{4FB18331-B1DE-4B06-8DC5-CF75E8B3655D}" dt="2024-02-26T00:56:52.369" v="117"/>
          <ac:spMkLst>
            <pc:docMk/>
            <pc:sldMk cId="3090928752" sldId="288"/>
            <ac:spMk id="11" creationId="{90171D2A-BE14-7A39-7DB0-7ACBFE932CC6}"/>
          </ac:spMkLst>
        </pc:spChg>
        <pc:graphicFrameChg chg="mod">
          <ac:chgData name="Patrick Molligo" userId="3bb0837e-4947-4629-9175-5c7940436ad2" providerId="ADAL" clId="{4FB18331-B1DE-4B06-8DC5-CF75E8B3655D}" dt="2024-02-20T23:35:36.977" v="14" actId="1076"/>
          <ac:graphicFrameMkLst>
            <pc:docMk/>
            <pc:sldMk cId="3090928752" sldId="288"/>
            <ac:graphicFrameMk id="5" creationId="{84F5264A-B2EE-4F07-9563-9811EC55132E}"/>
          </ac:graphicFrameMkLst>
        </pc:graphicFrameChg>
      </pc:sldChg>
      <pc:sldChg chg="delSp modSp mod">
        <pc:chgData name="Patrick Molligo" userId="3bb0837e-4947-4629-9175-5c7940436ad2" providerId="ADAL" clId="{4FB18331-B1DE-4B06-8DC5-CF75E8B3655D}" dt="2024-02-26T00:59:59.628" v="136" actId="478"/>
        <pc:sldMkLst>
          <pc:docMk/>
          <pc:sldMk cId="1260127125" sldId="289"/>
        </pc:sldMkLst>
        <pc:spChg chg="mod">
          <ac:chgData name="Patrick Molligo" userId="3bb0837e-4947-4629-9175-5c7940436ad2" providerId="ADAL" clId="{4FB18331-B1DE-4B06-8DC5-CF75E8B3655D}" dt="2024-02-20T23:36:53.310" v="64" actId="20577"/>
          <ac:spMkLst>
            <pc:docMk/>
            <pc:sldMk cId="1260127125" sldId="289"/>
            <ac:spMk id="2" creationId="{D68D6FDD-1CC5-9F62-CBB5-B58144944498}"/>
          </ac:spMkLst>
        </pc:spChg>
        <pc:spChg chg="del">
          <ac:chgData name="Patrick Molligo" userId="3bb0837e-4947-4629-9175-5c7940436ad2" providerId="ADAL" clId="{4FB18331-B1DE-4B06-8DC5-CF75E8B3655D}" dt="2024-02-26T00:59:59.628" v="136" actId="478"/>
          <ac:spMkLst>
            <pc:docMk/>
            <pc:sldMk cId="1260127125" sldId="289"/>
            <ac:spMk id="5" creationId="{65CA775B-C451-E32C-AE0D-79D21B687C3A}"/>
          </ac:spMkLst>
        </pc:spChg>
        <pc:spChg chg="mod">
          <ac:chgData name="Patrick Molligo" userId="3bb0837e-4947-4629-9175-5c7940436ad2" providerId="ADAL" clId="{4FB18331-B1DE-4B06-8DC5-CF75E8B3655D}" dt="2024-02-26T00:56:52.369" v="117"/>
          <ac:spMkLst>
            <pc:docMk/>
            <pc:sldMk cId="1260127125" sldId="289"/>
            <ac:spMk id="7" creationId="{642B0925-FC19-4130-2749-E890714922C8}"/>
          </ac:spMkLst>
        </pc:spChg>
        <pc:spChg chg="mod">
          <ac:chgData name="Patrick Molligo" userId="3bb0837e-4947-4629-9175-5c7940436ad2" providerId="ADAL" clId="{4FB18331-B1DE-4B06-8DC5-CF75E8B3655D}" dt="2024-02-26T00:56:07.014" v="115"/>
          <ac:spMkLst>
            <pc:docMk/>
            <pc:sldMk cId="1260127125" sldId="289"/>
            <ac:spMk id="8" creationId="{45C0845E-5567-B8E5-9C56-1D5056645A3A}"/>
          </ac:spMkLst>
        </pc:spChg>
      </pc:sldChg>
      <pc:sldChg chg="modSp ord">
        <pc:chgData name="Patrick Molligo" userId="3bb0837e-4947-4629-9175-5c7940436ad2" providerId="ADAL" clId="{4FB18331-B1DE-4B06-8DC5-CF75E8B3655D}" dt="2024-02-26T18:06:53.195" v="4196"/>
        <pc:sldMkLst>
          <pc:docMk/>
          <pc:sldMk cId="1845926199" sldId="290"/>
        </pc:sldMkLst>
        <pc:spChg chg="mod">
          <ac:chgData name="Patrick Molligo" userId="3bb0837e-4947-4629-9175-5c7940436ad2" providerId="ADAL" clId="{4FB18331-B1DE-4B06-8DC5-CF75E8B3655D}" dt="2024-02-26T00:56:07.014" v="115"/>
          <ac:spMkLst>
            <pc:docMk/>
            <pc:sldMk cId="1845926199" sldId="290"/>
            <ac:spMk id="3" creationId="{F4CD64D7-587C-B203-E4F3-AC976F04F29C}"/>
          </ac:spMkLst>
        </pc:spChg>
        <pc:spChg chg="mod">
          <ac:chgData name="Patrick Molligo" userId="3bb0837e-4947-4629-9175-5c7940436ad2" providerId="ADAL" clId="{4FB18331-B1DE-4B06-8DC5-CF75E8B3655D}" dt="2024-02-26T18:06:53.195" v="4196"/>
          <ac:spMkLst>
            <pc:docMk/>
            <pc:sldMk cId="1845926199" sldId="290"/>
            <ac:spMk id="4" creationId="{AEA78069-F4BE-764A-B5AF-0CF46A2CE1FD}"/>
          </ac:spMkLst>
        </pc:spChg>
        <pc:spChg chg="mod">
          <ac:chgData name="Patrick Molligo" userId="3bb0837e-4947-4629-9175-5c7940436ad2" providerId="ADAL" clId="{4FB18331-B1DE-4B06-8DC5-CF75E8B3655D}" dt="2024-02-26T00:56:52.369" v="117"/>
          <ac:spMkLst>
            <pc:docMk/>
            <pc:sldMk cId="1845926199" sldId="290"/>
            <ac:spMk id="5" creationId="{61B12936-B6F3-9F32-22B8-22155642F53A}"/>
          </ac:spMkLst>
        </pc:spChg>
      </pc:sldChg>
      <pc:sldChg chg="delSp modSp mod ord">
        <pc:chgData name="Patrick Molligo" userId="3bb0837e-4947-4629-9175-5c7940436ad2" providerId="ADAL" clId="{4FB18331-B1DE-4B06-8DC5-CF75E8B3655D}" dt="2024-02-26T04:10:46.506" v="1176"/>
        <pc:sldMkLst>
          <pc:docMk/>
          <pc:sldMk cId="1970063171" sldId="291"/>
        </pc:sldMkLst>
        <pc:spChg chg="del">
          <ac:chgData name="Patrick Molligo" userId="3bb0837e-4947-4629-9175-5c7940436ad2" providerId="ADAL" clId="{4FB18331-B1DE-4B06-8DC5-CF75E8B3655D}" dt="2024-02-26T01:00:04.166" v="140" actId="478"/>
          <ac:spMkLst>
            <pc:docMk/>
            <pc:sldMk cId="1970063171" sldId="291"/>
            <ac:spMk id="3" creationId="{A673C0AD-F807-77DA-C863-2D03276A08C2}"/>
          </ac:spMkLst>
        </pc:spChg>
        <pc:spChg chg="mod">
          <ac:chgData name="Patrick Molligo" userId="3bb0837e-4947-4629-9175-5c7940436ad2" providerId="ADAL" clId="{4FB18331-B1DE-4B06-8DC5-CF75E8B3655D}" dt="2024-02-26T00:56:52.369" v="117"/>
          <ac:spMkLst>
            <pc:docMk/>
            <pc:sldMk cId="1970063171" sldId="291"/>
            <ac:spMk id="5" creationId="{A84114FD-82C6-6AA9-B4F9-8E6B9E141EE2}"/>
          </ac:spMkLst>
        </pc:spChg>
        <pc:spChg chg="mod">
          <ac:chgData name="Patrick Molligo" userId="3bb0837e-4947-4629-9175-5c7940436ad2" providerId="ADAL" clId="{4FB18331-B1DE-4B06-8DC5-CF75E8B3655D}" dt="2024-02-26T00:56:07.014" v="115"/>
          <ac:spMkLst>
            <pc:docMk/>
            <pc:sldMk cId="1970063171" sldId="291"/>
            <ac:spMk id="8" creationId="{B2D3CEC9-4FE2-0492-51D9-3DE82E02BD52}"/>
          </ac:spMkLst>
        </pc:spChg>
      </pc:sldChg>
      <pc:sldChg chg="addSp modSp mod ord">
        <pc:chgData name="Patrick Molligo" userId="3bb0837e-4947-4629-9175-5c7940436ad2" providerId="ADAL" clId="{4FB18331-B1DE-4B06-8DC5-CF75E8B3655D}" dt="2024-02-26T18:06:53.195" v="4196"/>
        <pc:sldMkLst>
          <pc:docMk/>
          <pc:sldMk cId="1700127592" sldId="292"/>
        </pc:sldMkLst>
        <pc:spChg chg="mod">
          <ac:chgData name="Patrick Molligo" userId="3bb0837e-4947-4629-9175-5c7940436ad2" providerId="ADAL" clId="{4FB18331-B1DE-4B06-8DC5-CF75E8B3655D}" dt="2024-02-26T00:56:07.014" v="115"/>
          <ac:spMkLst>
            <pc:docMk/>
            <pc:sldMk cId="1700127592" sldId="292"/>
            <ac:spMk id="3" creationId="{080A3993-7F4B-C3AA-814F-21A7CC4334E1}"/>
          </ac:spMkLst>
        </pc:spChg>
        <pc:spChg chg="mod">
          <ac:chgData name="Patrick Molligo" userId="3bb0837e-4947-4629-9175-5c7940436ad2" providerId="ADAL" clId="{4FB18331-B1DE-4B06-8DC5-CF75E8B3655D}" dt="2024-02-26T18:06:53.195" v="4196"/>
          <ac:spMkLst>
            <pc:docMk/>
            <pc:sldMk cId="1700127592" sldId="292"/>
            <ac:spMk id="5" creationId="{9F5AC264-37F2-C0F1-5584-516692270FE1}"/>
          </ac:spMkLst>
        </pc:spChg>
        <pc:spChg chg="add mod">
          <ac:chgData name="Patrick Molligo" userId="3bb0837e-4947-4629-9175-5c7940436ad2" providerId="ADAL" clId="{4FB18331-B1DE-4B06-8DC5-CF75E8B3655D}" dt="2024-02-26T04:15:30.923" v="1232"/>
          <ac:spMkLst>
            <pc:docMk/>
            <pc:sldMk cId="1700127592" sldId="292"/>
            <ac:spMk id="6" creationId="{788BA901-A625-A42F-336A-A2F8D49E4102}"/>
          </ac:spMkLst>
        </pc:spChg>
        <pc:spChg chg="mod">
          <ac:chgData name="Patrick Molligo" userId="3bb0837e-4947-4629-9175-5c7940436ad2" providerId="ADAL" clId="{4FB18331-B1DE-4B06-8DC5-CF75E8B3655D}" dt="2024-02-26T00:56:52.369" v="117"/>
          <ac:spMkLst>
            <pc:docMk/>
            <pc:sldMk cId="1700127592" sldId="292"/>
            <ac:spMk id="8" creationId="{47F0D131-EC8A-3E40-7414-FBEE1489C4CD}"/>
          </ac:spMkLst>
        </pc:spChg>
      </pc:sldChg>
      <pc:sldChg chg="modSp ord">
        <pc:chgData name="Patrick Molligo" userId="3bb0837e-4947-4629-9175-5c7940436ad2" providerId="ADAL" clId="{4FB18331-B1DE-4B06-8DC5-CF75E8B3655D}" dt="2024-02-26T18:06:53.195" v="4196"/>
        <pc:sldMkLst>
          <pc:docMk/>
          <pc:sldMk cId="4052917876" sldId="293"/>
        </pc:sldMkLst>
        <pc:spChg chg="mod">
          <ac:chgData name="Patrick Molligo" userId="3bb0837e-4947-4629-9175-5c7940436ad2" providerId="ADAL" clId="{4FB18331-B1DE-4B06-8DC5-CF75E8B3655D}" dt="2024-02-26T00:56:07.014" v="115"/>
          <ac:spMkLst>
            <pc:docMk/>
            <pc:sldMk cId="4052917876" sldId="293"/>
            <ac:spMk id="3" creationId="{1CA24221-7CCA-397D-16FC-85A93FA108A3}"/>
          </ac:spMkLst>
        </pc:spChg>
        <pc:spChg chg="mod">
          <ac:chgData name="Patrick Molligo" userId="3bb0837e-4947-4629-9175-5c7940436ad2" providerId="ADAL" clId="{4FB18331-B1DE-4B06-8DC5-CF75E8B3655D}" dt="2024-02-26T18:06:53.195" v="4196"/>
          <ac:spMkLst>
            <pc:docMk/>
            <pc:sldMk cId="4052917876" sldId="293"/>
            <ac:spMk id="4" creationId="{4CF091E2-E41E-9F29-F7E8-D9FF629FCAC5}"/>
          </ac:spMkLst>
        </pc:spChg>
        <pc:spChg chg="mod">
          <ac:chgData name="Patrick Molligo" userId="3bb0837e-4947-4629-9175-5c7940436ad2" providerId="ADAL" clId="{4FB18331-B1DE-4B06-8DC5-CF75E8B3655D}" dt="2024-02-26T00:56:52.369" v="117"/>
          <ac:spMkLst>
            <pc:docMk/>
            <pc:sldMk cId="4052917876" sldId="293"/>
            <ac:spMk id="7" creationId="{1604759E-18E7-D749-3360-9706F2C0AD6C}"/>
          </ac:spMkLst>
        </pc:spChg>
        <pc:spChg chg="mod">
          <ac:chgData name="Patrick Molligo" userId="3bb0837e-4947-4629-9175-5c7940436ad2" providerId="ADAL" clId="{4FB18331-B1DE-4B06-8DC5-CF75E8B3655D}" dt="2024-02-26T04:49:15.879" v="1450" actId="20577"/>
          <ac:spMkLst>
            <pc:docMk/>
            <pc:sldMk cId="4052917876" sldId="293"/>
            <ac:spMk id="13" creationId="{5B228F2B-D344-AC86-CD05-5FC7725E5E33}"/>
          </ac:spMkLst>
        </pc:spChg>
      </pc:sldChg>
      <pc:sldChg chg="addSp delSp modSp mod ord">
        <pc:chgData name="Patrick Molligo" userId="3bb0837e-4947-4629-9175-5c7940436ad2" providerId="ADAL" clId="{4FB18331-B1DE-4B06-8DC5-CF75E8B3655D}" dt="2024-02-26T07:40:18.793" v="3012" actId="478"/>
        <pc:sldMkLst>
          <pc:docMk/>
          <pc:sldMk cId="1286564088" sldId="294"/>
        </pc:sldMkLst>
        <pc:spChg chg="mod">
          <ac:chgData name="Patrick Molligo" userId="3bb0837e-4947-4629-9175-5c7940436ad2" providerId="ADAL" clId="{4FB18331-B1DE-4B06-8DC5-CF75E8B3655D}" dt="2024-02-26T00:56:07.014" v="115"/>
          <ac:spMkLst>
            <pc:docMk/>
            <pc:sldMk cId="1286564088" sldId="294"/>
            <ac:spMk id="4" creationId="{DC42DB87-E277-A1D0-5C30-A86AAC75E742}"/>
          </ac:spMkLst>
        </pc:spChg>
        <pc:spChg chg="del">
          <ac:chgData name="Patrick Molligo" userId="3bb0837e-4947-4629-9175-5c7940436ad2" providerId="ADAL" clId="{4FB18331-B1DE-4B06-8DC5-CF75E8B3655D}" dt="2024-02-26T07:40:18.793" v="3012" actId="478"/>
          <ac:spMkLst>
            <pc:docMk/>
            <pc:sldMk cId="1286564088" sldId="294"/>
            <ac:spMk id="5" creationId="{F27902DF-64DD-0800-38C9-CD0763CAF219}"/>
          </ac:spMkLst>
        </pc:spChg>
        <pc:spChg chg="add mod">
          <ac:chgData name="Patrick Molligo" userId="3bb0837e-4947-4629-9175-5c7940436ad2" providerId="ADAL" clId="{4FB18331-B1DE-4B06-8DC5-CF75E8B3655D}" dt="2024-02-26T06:16:56.427" v="2889"/>
          <ac:spMkLst>
            <pc:docMk/>
            <pc:sldMk cId="1286564088" sldId="294"/>
            <ac:spMk id="6" creationId="{63A26187-93C3-0F0D-10C1-A1A50F2B141D}"/>
          </ac:spMkLst>
        </pc:spChg>
        <pc:spChg chg="mod">
          <ac:chgData name="Patrick Molligo" userId="3bb0837e-4947-4629-9175-5c7940436ad2" providerId="ADAL" clId="{4FB18331-B1DE-4B06-8DC5-CF75E8B3655D}" dt="2024-02-26T00:56:52.369" v="117"/>
          <ac:spMkLst>
            <pc:docMk/>
            <pc:sldMk cId="1286564088" sldId="294"/>
            <ac:spMk id="8" creationId="{CF2AA4E4-9677-3B2F-133C-B8C9BD4DD0AA}"/>
          </ac:spMkLst>
        </pc:spChg>
        <pc:spChg chg="add del">
          <ac:chgData name="Patrick Molligo" userId="3bb0837e-4947-4629-9175-5c7940436ad2" providerId="ADAL" clId="{4FB18331-B1DE-4B06-8DC5-CF75E8B3655D}" dt="2024-02-26T04:15:12.471" v="1231" actId="478"/>
          <ac:spMkLst>
            <pc:docMk/>
            <pc:sldMk cId="1286564088" sldId="294"/>
            <ac:spMk id="13" creationId="{DF9F0819-26AA-5826-7789-0B9927D13530}"/>
          </ac:spMkLst>
        </pc:spChg>
      </pc:sldChg>
      <pc:sldChg chg="addSp delSp modSp mod ord modNotesTx">
        <pc:chgData name="Patrick Molligo" userId="3bb0837e-4947-4629-9175-5c7940436ad2" providerId="ADAL" clId="{4FB18331-B1DE-4B06-8DC5-CF75E8B3655D}" dt="2024-02-26T18:06:53.195" v="4196"/>
        <pc:sldMkLst>
          <pc:docMk/>
          <pc:sldMk cId="3144448643" sldId="298"/>
        </pc:sldMkLst>
        <pc:spChg chg="mod">
          <ac:chgData name="Patrick Molligo" userId="3bb0837e-4947-4629-9175-5c7940436ad2" providerId="ADAL" clId="{4FB18331-B1DE-4B06-8DC5-CF75E8B3655D}" dt="2024-02-26T16:19:51.871" v="3852" actId="14100"/>
          <ac:spMkLst>
            <pc:docMk/>
            <pc:sldMk cId="3144448643" sldId="298"/>
            <ac:spMk id="2" creationId="{0A6CDB6E-E80D-0A83-F8AE-ED7DE0B7914A}"/>
          </ac:spMkLst>
        </pc:spChg>
        <pc:spChg chg="mod">
          <ac:chgData name="Patrick Molligo" userId="3bb0837e-4947-4629-9175-5c7940436ad2" providerId="ADAL" clId="{4FB18331-B1DE-4B06-8DC5-CF75E8B3655D}" dt="2024-02-26T18:06:53.195" v="4196"/>
          <ac:spMkLst>
            <pc:docMk/>
            <pc:sldMk cId="3144448643" sldId="298"/>
            <ac:spMk id="3" creationId="{1CB0B70A-77B4-6BC2-D20D-1480FEC90A8E}"/>
          </ac:spMkLst>
        </pc:spChg>
        <pc:spChg chg="mod">
          <ac:chgData name="Patrick Molligo" userId="3bb0837e-4947-4629-9175-5c7940436ad2" providerId="ADAL" clId="{4FB18331-B1DE-4B06-8DC5-CF75E8B3655D}" dt="2024-02-26T00:56:07.014" v="115"/>
          <ac:spMkLst>
            <pc:docMk/>
            <pc:sldMk cId="3144448643" sldId="298"/>
            <ac:spMk id="4" creationId="{44F99EA0-6CD5-0771-155D-FC187F3EFB51}"/>
          </ac:spMkLst>
        </pc:spChg>
        <pc:spChg chg="mod">
          <ac:chgData name="Patrick Molligo" userId="3bb0837e-4947-4629-9175-5c7940436ad2" providerId="ADAL" clId="{4FB18331-B1DE-4B06-8DC5-CF75E8B3655D}" dt="2024-02-26T00:56:52.369" v="117"/>
          <ac:spMkLst>
            <pc:docMk/>
            <pc:sldMk cId="3144448643" sldId="298"/>
            <ac:spMk id="8" creationId="{B88DA3F5-9BF1-458A-1E90-810C97A04310}"/>
          </ac:spMkLst>
        </pc:spChg>
        <pc:picChg chg="add mod">
          <ac:chgData name="Patrick Molligo" userId="3bb0837e-4947-4629-9175-5c7940436ad2" providerId="ADAL" clId="{4FB18331-B1DE-4B06-8DC5-CF75E8B3655D}" dt="2024-02-26T16:20:04.877" v="3856" actId="1076"/>
          <ac:picMkLst>
            <pc:docMk/>
            <pc:sldMk cId="3144448643" sldId="298"/>
            <ac:picMk id="7" creationId="{42ACBF85-7975-4826-8FB8-6BBF2860C061}"/>
          </ac:picMkLst>
        </pc:picChg>
        <pc:picChg chg="del">
          <ac:chgData name="Patrick Molligo" userId="3bb0837e-4947-4629-9175-5c7940436ad2" providerId="ADAL" clId="{4FB18331-B1DE-4B06-8DC5-CF75E8B3655D}" dt="2024-02-26T08:28:02.949" v="3209" actId="478"/>
          <ac:picMkLst>
            <pc:docMk/>
            <pc:sldMk cId="3144448643" sldId="298"/>
            <ac:picMk id="9" creationId="{603E8F9F-3647-E312-6C8C-3F1ACBEE5B6D}"/>
          </ac:picMkLst>
        </pc:picChg>
      </pc:sldChg>
      <pc:sldChg chg="addSp delSp modSp mod ord delAnim">
        <pc:chgData name="Patrick Molligo" userId="3bb0837e-4947-4629-9175-5c7940436ad2" providerId="ADAL" clId="{4FB18331-B1DE-4B06-8DC5-CF75E8B3655D}" dt="2024-02-26T18:06:53.195" v="4196"/>
        <pc:sldMkLst>
          <pc:docMk/>
          <pc:sldMk cId="3522108690" sldId="300"/>
        </pc:sldMkLst>
        <pc:spChg chg="mod">
          <ac:chgData name="Patrick Molligo" userId="3bb0837e-4947-4629-9175-5c7940436ad2" providerId="ADAL" clId="{4FB18331-B1DE-4B06-8DC5-CF75E8B3655D}" dt="2024-02-26T00:58:39.396" v="123"/>
          <ac:spMkLst>
            <pc:docMk/>
            <pc:sldMk cId="3522108690" sldId="300"/>
            <ac:spMk id="2" creationId="{8267083D-3C27-C4D7-A245-336BB3BC1235}"/>
          </ac:spMkLst>
        </pc:spChg>
        <pc:spChg chg="del">
          <ac:chgData name="Patrick Molligo" userId="3bb0837e-4947-4629-9175-5c7940436ad2" providerId="ADAL" clId="{4FB18331-B1DE-4B06-8DC5-CF75E8B3655D}" dt="2024-02-26T00:58:44.291" v="124" actId="478"/>
          <ac:spMkLst>
            <pc:docMk/>
            <pc:sldMk cId="3522108690" sldId="300"/>
            <ac:spMk id="3" creationId="{DE69BE28-5234-81EC-494F-FD9CA13D36AC}"/>
          </ac:spMkLst>
        </pc:spChg>
        <pc:spChg chg="mod">
          <ac:chgData name="Patrick Molligo" userId="3bb0837e-4947-4629-9175-5c7940436ad2" providerId="ADAL" clId="{4FB18331-B1DE-4B06-8DC5-CF75E8B3655D}" dt="2024-02-26T00:56:07.014" v="115"/>
          <ac:spMkLst>
            <pc:docMk/>
            <pc:sldMk cId="3522108690" sldId="300"/>
            <ac:spMk id="4" creationId="{2DBA83FF-629E-970D-EA3C-48090400D8C6}"/>
          </ac:spMkLst>
        </pc:spChg>
        <pc:spChg chg="mod">
          <ac:chgData name="Patrick Molligo" userId="3bb0837e-4947-4629-9175-5c7940436ad2" providerId="ADAL" clId="{4FB18331-B1DE-4B06-8DC5-CF75E8B3655D}" dt="2024-02-26T18:06:53.195" v="4196"/>
          <ac:spMkLst>
            <pc:docMk/>
            <pc:sldMk cId="3522108690" sldId="300"/>
            <ac:spMk id="5" creationId="{AE46B20C-7CF9-A4E1-B9F9-B490749A641C}"/>
          </ac:spMkLst>
        </pc:spChg>
        <pc:spChg chg="add del mod">
          <ac:chgData name="Patrick Molligo" userId="3bb0837e-4947-4629-9175-5c7940436ad2" providerId="ADAL" clId="{4FB18331-B1DE-4B06-8DC5-CF75E8B3655D}" dt="2024-02-26T00:58:49.506" v="126" actId="478"/>
          <ac:spMkLst>
            <pc:docMk/>
            <pc:sldMk cId="3522108690" sldId="300"/>
            <ac:spMk id="7" creationId="{FF6557A9-FA23-161C-2419-B87CBA5C3ADE}"/>
          </ac:spMkLst>
        </pc:spChg>
        <pc:spChg chg="mod">
          <ac:chgData name="Patrick Molligo" userId="3bb0837e-4947-4629-9175-5c7940436ad2" providerId="ADAL" clId="{4FB18331-B1DE-4B06-8DC5-CF75E8B3655D}" dt="2024-02-26T00:56:52.369" v="117"/>
          <ac:spMkLst>
            <pc:docMk/>
            <pc:sldMk cId="3522108690" sldId="300"/>
            <ac:spMk id="8" creationId="{02054F06-9392-C9FF-F636-301D72B8E017}"/>
          </ac:spMkLst>
        </pc:spChg>
        <pc:spChg chg="add del mod">
          <ac:chgData name="Patrick Molligo" userId="3bb0837e-4947-4629-9175-5c7940436ad2" providerId="ADAL" clId="{4FB18331-B1DE-4B06-8DC5-CF75E8B3655D}" dt="2024-02-26T02:40:04.675" v="786" actId="478"/>
          <ac:spMkLst>
            <pc:docMk/>
            <pc:sldMk cId="3522108690" sldId="300"/>
            <ac:spMk id="11" creationId="{EA758E3F-A90D-8B36-3E10-5CA7E00E1F46}"/>
          </ac:spMkLst>
        </pc:spChg>
        <pc:picChg chg="add del mod">
          <ac:chgData name="Patrick Molligo" userId="3bb0837e-4947-4629-9175-5c7940436ad2" providerId="ADAL" clId="{4FB18331-B1DE-4B06-8DC5-CF75E8B3655D}" dt="2024-02-26T02:30:58.407" v="153" actId="478"/>
          <ac:picMkLst>
            <pc:docMk/>
            <pc:sldMk cId="3522108690" sldId="300"/>
            <ac:picMk id="9" creationId="{FE05A03A-65D8-81EE-3358-D309A9E5FD1A}"/>
          </ac:picMkLst>
        </pc:picChg>
        <pc:picChg chg="add del mod">
          <ac:chgData name="Patrick Molligo" userId="3bb0837e-4947-4629-9175-5c7940436ad2" providerId="ADAL" clId="{4FB18331-B1DE-4B06-8DC5-CF75E8B3655D}" dt="2024-02-26T02:30:58.407" v="153" actId="478"/>
          <ac:picMkLst>
            <pc:docMk/>
            <pc:sldMk cId="3522108690" sldId="300"/>
            <ac:picMk id="10" creationId="{ADB4361E-3916-B4F4-D56B-68A37D8DC3EA}"/>
          </ac:picMkLst>
        </pc:picChg>
        <pc:picChg chg="add mod">
          <ac:chgData name="Patrick Molligo" userId="3bb0837e-4947-4629-9175-5c7940436ad2" providerId="ADAL" clId="{4FB18331-B1DE-4B06-8DC5-CF75E8B3655D}" dt="2024-02-26T02:40:08.243" v="787"/>
          <ac:picMkLst>
            <pc:docMk/>
            <pc:sldMk cId="3522108690" sldId="300"/>
            <ac:picMk id="12" creationId="{79FA45A1-1F2C-10B6-93E6-24F3FC8CC287}"/>
          </ac:picMkLst>
        </pc:picChg>
        <pc:picChg chg="add mod">
          <ac:chgData name="Patrick Molligo" userId="3bb0837e-4947-4629-9175-5c7940436ad2" providerId="ADAL" clId="{4FB18331-B1DE-4B06-8DC5-CF75E8B3655D}" dt="2024-02-26T02:40:08.243" v="787"/>
          <ac:picMkLst>
            <pc:docMk/>
            <pc:sldMk cId="3522108690" sldId="300"/>
            <ac:picMk id="13" creationId="{C268876F-2633-47F0-B03F-8DDB36FE37B0}"/>
          </ac:picMkLst>
        </pc:picChg>
      </pc:sldChg>
      <pc:sldChg chg="delSp modSp mod">
        <pc:chgData name="Patrick Molligo" userId="3bb0837e-4947-4629-9175-5c7940436ad2" providerId="ADAL" clId="{4FB18331-B1DE-4B06-8DC5-CF75E8B3655D}" dt="2024-02-26T00:59:52.004" v="130" actId="478"/>
        <pc:sldMkLst>
          <pc:docMk/>
          <pc:sldMk cId="3656267308" sldId="301"/>
        </pc:sldMkLst>
        <pc:spChg chg="del">
          <ac:chgData name="Patrick Molligo" userId="3bb0837e-4947-4629-9175-5c7940436ad2" providerId="ADAL" clId="{4FB18331-B1DE-4B06-8DC5-CF75E8B3655D}" dt="2024-02-26T00:59:52.004" v="130" actId="478"/>
          <ac:spMkLst>
            <pc:docMk/>
            <pc:sldMk cId="3656267308" sldId="301"/>
            <ac:spMk id="3" creationId="{9D8C382E-8D35-0559-D41E-0131272A8933}"/>
          </ac:spMkLst>
        </pc:spChg>
        <pc:spChg chg="mod">
          <ac:chgData name="Patrick Molligo" userId="3bb0837e-4947-4629-9175-5c7940436ad2" providerId="ADAL" clId="{4FB18331-B1DE-4B06-8DC5-CF75E8B3655D}" dt="2024-02-26T00:56:07.014" v="115"/>
          <ac:spMkLst>
            <pc:docMk/>
            <pc:sldMk cId="3656267308" sldId="301"/>
            <ac:spMk id="4" creationId="{F8B77E90-EA84-78FA-30FA-C2381FE81100}"/>
          </ac:spMkLst>
        </pc:spChg>
        <pc:spChg chg="mod">
          <ac:chgData name="Patrick Molligo" userId="3bb0837e-4947-4629-9175-5c7940436ad2" providerId="ADAL" clId="{4FB18331-B1DE-4B06-8DC5-CF75E8B3655D}" dt="2024-02-26T00:56:52.369" v="117"/>
          <ac:spMkLst>
            <pc:docMk/>
            <pc:sldMk cId="3656267308" sldId="301"/>
            <ac:spMk id="11" creationId="{71D08094-AD99-7B69-9F21-0ED49F77E8E1}"/>
          </ac:spMkLst>
        </pc:spChg>
      </pc:sldChg>
      <pc:sldChg chg="delSp modSp mod">
        <pc:chgData name="Patrick Molligo" userId="3bb0837e-4947-4629-9175-5c7940436ad2" providerId="ADAL" clId="{4FB18331-B1DE-4B06-8DC5-CF75E8B3655D}" dt="2024-02-26T00:59:53.922" v="131" actId="478"/>
        <pc:sldMkLst>
          <pc:docMk/>
          <pc:sldMk cId="2996591017" sldId="302"/>
        </pc:sldMkLst>
        <pc:spChg chg="del">
          <ac:chgData name="Patrick Molligo" userId="3bb0837e-4947-4629-9175-5c7940436ad2" providerId="ADAL" clId="{4FB18331-B1DE-4B06-8DC5-CF75E8B3655D}" dt="2024-02-26T00:59:53.922" v="131" actId="478"/>
          <ac:spMkLst>
            <pc:docMk/>
            <pc:sldMk cId="2996591017" sldId="302"/>
            <ac:spMk id="3" creationId="{132E0BB8-98EA-00E6-F42A-637CD376F4D0}"/>
          </ac:spMkLst>
        </pc:spChg>
        <pc:spChg chg="mod">
          <ac:chgData name="Patrick Molligo" userId="3bb0837e-4947-4629-9175-5c7940436ad2" providerId="ADAL" clId="{4FB18331-B1DE-4B06-8DC5-CF75E8B3655D}" dt="2024-02-26T00:56:07.014" v="115"/>
          <ac:spMkLst>
            <pc:docMk/>
            <pc:sldMk cId="2996591017" sldId="302"/>
            <ac:spMk id="4" creationId="{2680B284-FA71-64AA-59FA-907B3C798815}"/>
          </ac:spMkLst>
        </pc:spChg>
        <pc:spChg chg="mod">
          <ac:chgData name="Patrick Molligo" userId="3bb0837e-4947-4629-9175-5c7940436ad2" providerId="ADAL" clId="{4FB18331-B1DE-4B06-8DC5-CF75E8B3655D}" dt="2024-02-26T00:56:52.369" v="117"/>
          <ac:spMkLst>
            <pc:docMk/>
            <pc:sldMk cId="2996591017" sldId="302"/>
            <ac:spMk id="11" creationId="{D7728E80-EF0E-90B9-C519-3263641E9747}"/>
          </ac:spMkLst>
        </pc:spChg>
      </pc:sldChg>
      <pc:sldChg chg="modSp del">
        <pc:chgData name="Patrick Molligo" userId="3bb0837e-4947-4629-9175-5c7940436ad2" providerId="ADAL" clId="{4FB18331-B1DE-4B06-8DC5-CF75E8B3655D}" dt="2024-02-26T01:02:34.115" v="143" actId="47"/>
        <pc:sldMkLst>
          <pc:docMk/>
          <pc:sldMk cId="82948858" sldId="303"/>
        </pc:sldMkLst>
        <pc:spChg chg="mod">
          <ac:chgData name="Patrick Molligo" userId="3bb0837e-4947-4629-9175-5c7940436ad2" providerId="ADAL" clId="{4FB18331-B1DE-4B06-8DC5-CF75E8B3655D}" dt="2024-02-26T00:56:07.014" v="115"/>
          <ac:spMkLst>
            <pc:docMk/>
            <pc:sldMk cId="82948858" sldId="303"/>
            <ac:spMk id="4" creationId="{2DBA83FF-629E-970D-EA3C-48090400D8C6}"/>
          </ac:spMkLst>
        </pc:spChg>
        <pc:spChg chg="mod">
          <ac:chgData name="Patrick Molligo" userId="3bb0837e-4947-4629-9175-5c7940436ad2" providerId="ADAL" clId="{4FB18331-B1DE-4B06-8DC5-CF75E8B3655D}" dt="2024-02-26T00:56:52.369" v="117"/>
          <ac:spMkLst>
            <pc:docMk/>
            <pc:sldMk cId="82948858" sldId="303"/>
            <ac:spMk id="8" creationId="{02054F06-9392-C9FF-F636-301D72B8E017}"/>
          </ac:spMkLst>
        </pc:spChg>
      </pc:sldChg>
      <pc:sldChg chg="addSp delSp modSp mod addAnim delAnim modAnim modNotesTx">
        <pc:chgData name="Patrick Molligo" userId="3bb0837e-4947-4629-9175-5c7940436ad2" providerId="ADAL" clId="{4FB18331-B1DE-4B06-8DC5-CF75E8B3655D}" dt="2024-02-26T18:06:53.195" v="4196"/>
        <pc:sldMkLst>
          <pc:docMk/>
          <pc:sldMk cId="1309058445" sldId="305"/>
        </pc:sldMkLst>
        <pc:spChg chg="mod">
          <ac:chgData name="Patrick Molligo" userId="3bb0837e-4947-4629-9175-5c7940436ad2" providerId="ADAL" clId="{4FB18331-B1DE-4B06-8DC5-CF75E8B3655D}" dt="2024-02-26T15:46:14.220" v="3212" actId="20577"/>
          <ac:spMkLst>
            <pc:docMk/>
            <pc:sldMk cId="1309058445" sldId="305"/>
            <ac:spMk id="2" creationId="{0A6CDB6E-E80D-0A83-F8AE-ED7DE0B7914A}"/>
          </ac:spMkLst>
        </pc:spChg>
        <pc:spChg chg="mod">
          <ac:chgData name="Patrick Molligo" userId="3bb0837e-4947-4629-9175-5c7940436ad2" providerId="ADAL" clId="{4FB18331-B1DE-4B06-8DC5-CF75E8B3655D}" dt="2024-02-26T18:06:53.195" v="4196"/>
          <ac:spMkLst>
            <pc:docMk/>
            <pc:sldMk cId="1309058445" sldId="305"/>
            <ac:spMk id="3" creationId="{A28EEE4E-F6E3-0015-D9EE-FF228A4806F7}"/>
          </ac:spMkLst>
        </pc:spChg>
        <pc:spChg chg="mod">
          <ac:chgData name="Patrick Molligo" userId="3bb0837e-4947-4629-9175-5c7940436ad2" providerId="ADAL" clId="{4FB18331-B1DE-4B06-8DC5-CF75E8B3655D}" dt="2024-02-26T00:56:07.014" v="115"/>
          <ac:spMkLst>
            <pc:docMk/>
            <pc:sldMk cId="1309058445" sldId="305"/>
            <ac:spMk id="4" creationId="{44F99EA0-6CD5-0771-155D-FC187F3EFB51}"/>
          </ac:spMkLst>
        </pc:spChg>
        <pc:spChg chg="mod">
          <ac:chgData name="Patrick Molligo" userId="3bb0837e-4947-4629-9175-5c7940436ad2" providerId="ADAL" clId="{4FB18331-B1DE-4B06-8DC5-CF75E8B3655D}" dt="2024-02-26T05:27:17.923" v="2223" actId="21"/>
          <ac:spMkLst>
            <pc:docMk/>
            <pc:sldMk cId="1309058445" sldId="305"/>
            <ac:spMk id="5" creationId="{C137F3AF-4DDA-B02A-545D-93B428C29E00}"/>
          </ac:spMkLst>
        </pc:spChg>
        <pc:spChg chg="mod">
          <ac:chgData name="Patrick Molligo" userId="3bb0837e-4947-4629-9175-5c7940436ad2" providerId="ADAL" clId="{4FB18331-B1DE-4B06-8DC5-CF75E8B3655D}" dt="2024-02-26T00:56:52.369" v="117"/>
          <ac:spMkLst>
            <pc:docMk/>
            <pc:sldMk cId="1309058445" sldId="305"/>
            <ac:spMk id="8" creationId="{B88DA3F5-9BF1-458A-1E90-810C97A04310}"/>
          </ac:spMkLst>
        </pc:spChg>
        <pc:spChg chg="add mod">
          <ac:chgData name="Patrick Molligo" userId="3bb0837e-4947-4629-9175-5c7940436ad2" providerId="ADAL" clId="{4FB18331-B1DE-4B06-8DC5-CF75E8B3655D}" dt="2024-02-26T05:25:58.968" v="2211" actId="571"/>
          <ac:spMkLst>
            <pc:docMk/>
            <pc:sldMk cId="1309058445" sldId="305"/>
            <ac:spMk id="9" creationId="{7ED0E329-D57F-B0BC-2F95-FCE75CDEA665}"/>
          </ac:spMkLst>
        </pc:spChg>
        <pc:spChg chg="add del mod">
          <ac:chgData name="Patrick Molligo" userId="3bb0837e-4947-4629-9175-5c7940436ad2" providerId="ADAL" clId="{4FB18331-B1DE-4B06-8DC5-CF75E8B3655D}" dt="2024-02-26T05:27:12.783" v="2222" actId="47"/>
          <ac:spMkLst>
            <pc:docMk/>
            <pc:sldMk cId="1309058445" sldId="305"/>
            <ac:spMk id="11" creationId="{F5101B32-B08E-15C3-192C-A34A08C9659B}"/>
          </ac:spMkLst>
        </pc:spChg>
        <pc:spChg chg="add mod">
          <ac:chgData name="Patrick Molligo" userId="3bb0837e-4947-4629-9175-5c7940436ad2" providerId="ADAL" clId="{4FB18331-B1DE-4B06-8DC5-CF75E8B3655D}" dt="2024-02-26T05:27:41.246" v="2228" actId="404"/>
          <ac:spMkLst>
            <pc:docMk/>
            <pc:sldMk cId="1309058445" sldId="305"/>
            <ac:spMk id="12" creationId="{676B957E-5852-0961-CE87-E487E29E03C0}"/>
          </ac:spMkLst>
        </pc:spChg>
        <pc:cxnChg chg="add mod">
          <ac:chgData name="Patrick Molligo" userId="3bb0837e-4947-4629-9175-5c7940436ad2" providerId="ADAL" clId="{4FB18331-B1DE-4B06-8DC5-CF75E8B3655D}" dt="2024-02-26T05:26:02.277" v="2213" actId="208"/>
          <ac:cxnSpMkLst>
            <pc:docMk/>
            <pc:sldMk cId="1309058445" sldId="305"/>
            <ac:cxnSpMk id="7" creationId="{CF82880E-6050-40D1-9C3C-1260A09EADFB}"/>
          </ac:cxnSpMkLst>
        </pc:cxnChg>
        <pc:cxnChg chg="add mod">
          <ac:chgData name="Patrick Molligo" userId="3bb0837e-4947-4629-9175-5c7940436ad2" providerId="ADAL" clId="{4FB18331-B1DE-4B06-8DC5-CF75E8B3655D}" dt="2024-02-26T05:25:58.968" v="2211" actId="571"/>
          <ac:cxnSpMkLst>
            <pc:docMk/>
            <pc:sldMk cId="1309058445" sldId="305"/>
            <ac:cxnSpMk id="10" creationId="{96922DCC-A7B3-787E-9908-A5C3364F59A7}"/>
          </ac:cxnSpMkLst>
        </pc:cxnChg>
      </pc:sldChg>
      <pc:sldChg chg="modSp del">
        <pc:chgData name="Patrick Molligo" userId="3bb0837e-4947-4629-9175-5c7940436ad2" providerId="ADAL" clId="{4FB18331-B1DE-4B06-8DC5-CF75E8B3655D}" dt="2024-02-26T05:33:20.999" v="2358" actId="47"/>
        <pc:sldMkLst>
          <pc:docMk/>
          <pc:sldMk cId="492637273" sldId="306"/>
        </pc:sldMkLst>
        <pc:spChg chg="mod">
          <ac:chgData name="Patrick Molligo" userId="3bb0837e-4947-4629-9175-5c7940436ad2" providerId="ADAL" clId="{4FB18331-B1DE-4B06-8DC5-CF75E8B3655D}" dt="2024-02-26T00:56:07.014" v="115"/>
          <ac:spMkLst>
            <pc:docMk/>
            <pc:sldMk cId="492637273" sldId="306"/>
            <ac:spMk id="4" creationId="{64371635-21E1-C358-FE4B-A3947EC658EA}"/>
          </ac:spMkLst>
        </pc:spChg>
        <pc:spChg chg="mod">
          <ac:chgData name="Patrick Molligo" userId="3bb0837e-4947-4629-9175-5c7940436ad2" providerId="ADAL" clId="{4FB18331-B1DE-4B06-8DC5-CF75E8B3655D}" dt="2024-02-26T00:56:52.369" v="117"/>
          <ac:spMkLst>
            <pc:docMk/>
            <pc:sldMk cId="492637273" sldId="306"/>
            <ac:spMk id="5" creationId="{28C855DF-0FFE-D51A-0575-E1867D3286B5}"/>
          </ac:spMkLst>
        </pc:spChg>
      </pc:sldChg>
      <pc:sldChg chg="del">
        <pc:chgData name="Patrick Molligo" userId="3bb0837e-4947-4629-9175-5c7940436ad2" providerId="ADAL" clId="{4FB18331-B1DE-4B06-8DC5-CF75E8B3655D}" dt="2024-02-20T23:21:39.954" v="0" actId="47"/>
        <pc:sldMkLst>
          <pc:docMk/>
          <pc:sldMk cId="2322266943" sldId="310"/>
        </pc:sldMkLst>
      </pc:sldChg>
      <pc:sldChg chg="addSp delSp modSp mod ord">
        <pc:chgData name="Patrick Molligo" userId="3bb0837e-4947-4629-9175-5c7940436ad2" providerId="ADAL" clId="{4FB18331-B1DE-4B06-8DC5-CF75E8B3655D}" dt="2024-02-26T18:06:53.195" v="4196"/>
        <pc:sldMkLst>
          <pc:docMk/>
          <pc:sldMk cId="3978196312" sldId="311"/>
        </pc:sldMkLst>
        <pc:spChg chg="mod">
          <ac:chgData name="Patrick Molligo" userId="3bb0837e-4947-4629-9175-5c7940436ad2" providerId="ADAL" clId="{4FB18331-B1DE-4B06-8DC5-CF75E8B3655D}" dt="2024-02-26T00:56:07.014" v="115"/>
          <ac:spMkLst>
            <pc:docMk/>
            <pc:sldMk cId="3978196312" sldId="311"/>
            <ac:spMk id="3" creationId="{CAA7F032-CE3C-6D4F-7EFF-B3B79D0D7437}"/>
          </ac:spMkLst>
        </pc:spChg>
        <pc:spChg chg="mod">
          <ac:chgData name="Patrick Molligo" userId="3bb0837e-4947-4629-9175-5c7940436ad2" providerId="ADAL" clId="{4FB18331-B1DE-4B06-8DC5-CF75E8B3655D}" dt="2024-02-26T18:06:53.195" v="4196"/>
          <ac:spMkLst>
            <pc:docMk/>
            <pc:sldMk cId="3978196312" sldId="311"/>
            <ac:spMk id="4" creationId="{785DFDB9-FEC3-E1D5-F951-8E93E4FB35B4}"/>
          </ac:spMkLst>
        </pc:spChg>
        <pc:spChg chg="mod">
          <ac:chgData name="Patrick Molligo" userId="3bb0837e-4947-4629-9175-5c7940436ad2" providerId="ADAL" clId="{4FB18331-B1DE-4B06-8DC5-CF75E8B3655D}" dt="2024-02-26T00:56:52.369" v="117"/>
          <ac:spMkLst>
            <pc:docMk/>
            <pc:sldMk cId="3978196312" sldId="311"/>
            <ac:spMk id="5" creationId="{ED6BACAE-8608-5E84-183D-F9282F32C92D}"/>
          </ac:spMkLst>
        </pc:spChg>
        <pc:spChg chg="add mod">
          <ac:chgData name="Patrick Molligo" userId="3bb0837e-4947-4629-9175-5c7940436ad2" providerId="ADAL" clId="{4FB18331-B1DE-4B06-8DC5-CF75E8B3655D}" dt="2024-02-26T15:55:53.244" v="3279" actId="478"/>
          <ac:spMkLst>
            <pc:docMk/>
            <pc:sldMk cId="3978196312" sldId="311"/>
            <ac:spMk id="7" creationId="{B37892BF-E7DF-BBC5-0346-9F35AEDC8663}"/>
          </ac:spMkLst>
        </pc:spChg>
        <pc:graphicFrameChg chg="add mod">
          <ac:chgData name="Patrick Molligo" userId="3bb0837e-4947-4629-9175-5c7940436ad2" providerId="ADAL" clId="{4FB18331-B1DE-4B06-8DC5-CF75E8B3655D}" dt="2024-02-26T15:55:58.527" v="3284"/>
          <ac:graphicFrameMkLst>
            <pc:docMk/>
            <pc:sldMk cId="3978196312" sldId="311"/>
            <ac:graphicFrameMk id="8" creationId="{00000000-0008-0000-0300-000002000000}"/>
          </ac:graphicFrameMkLst>
        </pc:graphicFrameChg>
        <pc:picChg chg="add mod">
          <ac:chgData name="Patrick Molligo" userId="3bb0837e-4947-4629-9175-5c7940436ad2" providerId="ADAL" clId="{4FB18331-B1DE-4B06-8DC5-CF75E8B3655D}" dt="2024-02-26T15:56:11.210" v="3287" actId="1076"/>
          <ac:picMkLst>
            <pc:docMk/>
            <pc:sldMk cId="3978196312" sldId="311"/>
            <ac:picMk id="9" creationId="{8738C139-BC0A-29B7-F7F1-382B5BC2B5F5}"/>
          </ac:picMkLst>
        </pc:picChg>
        <pc:picChg chg="del">
          <ac:chgData name="Patrick Molligo" userId="3bb0837e-4947-4629-9175-5c7940436ad2" providerId="ADAL" clId="{4FB18331-B1DE-4B06-8DC5-CF75E8B3655D}" dt="2024-02-26T15:55:53.244" v="3279" actId="478"/>
          <ac:picMkLst>
            <pc:docMk/>
            <pc:sldMk cId="3978196312" sldId="311"/>
            <ac:picMk id="14" creationId="{CED30EDF-5890-F831-57C4-1F110B9B2994}"/>
          </ac:picMkLst>
        </pc:picChg>
      </pc:sldChg>
      <pc:sldChg chg="del">
        <pc:chgData name="Patrick Molligo" userId="3bb0837e-4947-4629-9175-5c7940436ad2" providerId="ADAL" clId="{4FB18331-B1DE-4B06-8DC5-CF75E8B3655D}" dt="2024-02-26T00:54:40.946" v="114" actId="47"/>
        <pc:sldMkLst>
          <pc:docMk/>
          <pc:sldMk cId="2080813331" sldId="316"/>
        </pc:sldMkLst>
      </pc:sldChg>
      <pc:sldChg chg="delSp modSp mod ord modNotesTx">
        <pc:chgData name="Patrick Molligo" userId="3bb0837e-4947-4629-9175-5c7940436ad2" providerId="ADAL" clId="{4FB18331-B1DE-4B06-8DC5-CF75E8B3655D}" dt="2024-02-26T07:40:32.377" v="3015" actId="478"/>
        <pc:sldMkLst>
          <pc:docMk/>
          <pc:sldMk cId="2759450918" sldId="317"/>
        </pc:sldMkLst>
        <pc:spChg chg="mod">
          <ac:chgData name="Patrick Molligo" userId="3bb0837e-4947-4629-9175-5c7940436ad2" providerId="ADAL" clId="{4FB18331-B1DE-4B06-8DC5-CF75E8B3655D}" dt="2024-02-26T00:56:07.014" v="115"/>
          <ac:spMkLst>
            <pc:docMk/>
            <pc:sldMk cId="2759450918" sldId="317"/>
            <ac:spMk id="4" creationId="{14F2B3D1-7551-24EA-3E35-24FBE031F90D}"/>
          </ac:spMkLst>
        </pc:spChg>
        <pc:spChg chg="mod">
          <ac:chgData name="Patrick Molligo" userId="3bb0837e-4947-4629-9175-5c7940436ad2" providerId="ADAL" clId="{4FB18331-B1DE-4B06-8DC5-CF75E8B3655D}" dt="2024-02-26T00:56:52.369" v="117"/>
          <ac:spMkLst>
            <pc:docMk/>
            <pc:sldMk cId="2759450918" sldId="317"/>
            <ac:spMk id="6" creationId="{FF49A033-C91C-844F-4D34-E97EFA298395}"/>
          </ac:spMkLst>
        </pc:spChg>
        <pc:spChg chg="del">
          <ac:chgData name="Patrick Molligo" userId="3bb0837e-4947-4629-9175-5c7940436ad2" providerId="ADAL" clId="{4FB18331-B1DE-4B06-8DC5-CF75E8B3655D}" dt="2024-02-26T07:40:32.377" v="3015" actId="478"/>
          <ac:spMkLst>
            <pc:docMk/>
            <pc:sldMk cId="2759450918" sldId="317"/>
            <ac:spMk id="7" creationId="{D20971C2-850B-5FCC-2173-2B0603A8E385}"/>
          </ac:spMkLst>
        </pc:spChg>
        <pc:spChg chg="mod">
          <ac:chgData name="Patrick Molligo" userId="3bb0837e-4947-4629-9175-5c7940436ad2" providerId="ADAL" clId="{4FB18331-B1DE-4B06-8DC5-CF75E8B3655D}" dt="2024-02-26T04:14:16.287" v="1209" actId="20577"/>
          <ac:spMkLst>
            <pc:docMk/>
            <pc:sldMk cId="2759450918" sldId="317"/>
            <ac:spMk id="19" creationId="{949AA4D2-B495-99D2-2527-74A25A33F9DB}"/>
          </ac:spMkLst>
        </pc:spChg>
      </pc:sldChg>
      <pc:sldChg chg="modSp del ord">
        <pc:chgData name="Patrick Molligo" userId="3bb0837e-4947-4629-9175-5c7940436ad2" providerId="ADAL" clId="{4FB18331-B1DE-4B06-8DC5-CF75E8B3655D}" dt="2024-02-26T07:39:25.837" v="2998" actId="47"/>
        <pc:sldMkLst>
          <pc:docMk/>
          <pc:sldMk cId="61433280" sldId="318"/>
        </pc:sldMkLst>
        <pc:spChg chg="mod">
          <ac:chgData name="Patrick Molligo" userId="3bb0837e-4947-4629-9175-5c7940436ad2" providerId="ADAL" clId="{4FB18331-B1DE-4B06-8DC5-CF75E8B3655D}" dt="2024-02-26T00:56:07.014" v="115"/>
          <ac:spMkLst>
            <pc:docMk/>
            <pc:sldMk cId="61433280" sldId="318"/>
            <ac:spMk id="3" creationId="{CAA7F032-CE3C-6D4F-7EFF-B3B79D0D7437}"/>
          </ac:spMkLst>
        </pc:spChg>
        <pc:spChg chg="mod">
          <ac:chgData name="Patrick Molligo" userId="3bb0837e-4947-4629-9175-5c7940436ad2" providerId="ADAL" clId="{4FB18331-B1DE-4B06-8DC5-CF75E8B3655D}" dt="2024-02-26T00:56:52.369" v="117"/>
          <ac:spMkLst>
            <pc:docMk/>
            <pc:sldMk cId="61433280" sldId="318"/>
            <ac:spMk id="5" creationId="{ED6BACAE-8608-5E84-183D-F9282F32C92D}"/>
          </ac:spMkLst>
        </pc:spChg>
      </pc:sldChg>
      <pc:sldChg chg="modSp del ord">
        <pc:chgData name="Patrick Molligo" userId="3bb0837e-4947-4629-9175-5c7940436ad2" providerId="ADAL" clId="{4FB18331-B1DE-4B06-8DC5-CF75E8B3655D}" dt="2024-02-26T07:39:25.837" v="2998" actId="47"/>
        <pc:sldMkLst>
          <pc:docMk/>
          <pc:sldMk cId="4188245242" sldId="320"/>
        </pc:sldMkLst>
        <pc:spChg chg="mod">
          <ac:chgData name="Patrick Molligo" userId="3bb0837e-4947-4629-9175-5c7940436ad2" providerId="ADAL" clId="{4FB18331-B1DE-4B06-8DC5-CF75E8B3655D}" dt="2024-02-26T00:56:07.014" v="115"/>
          <ac:spMkLst>
            <pc:docMk/>
            <pc:sldMk cId="4188245242" sldId="320"/>
            <ac:spMk id="3" creationId="{CAA7F032-CE3C-6D4F-7EFF-B3B79D0D7437}"/>
          </ac:spMkLst>
        </pc:spChg>
        <pc:spChg chg="mod">
          <ac:chgData name="Patrick Molligo" userId="3bb0837e-4947-4629-9175-5c7940436ad2" providerId="ADAL" clId="{4FB18331-B1DE-4B06-8DC5-CF75E8B3655D}" dt="2024-02-26T00:56:52.369" v="117"/>
          <ac:spMkLst>
            <pc:docMk/>
            <pc:sldMk cId="4188245242" sldId="320"/>
            <ac:spMk id="5" creationId="{ED6BACAE-8608-5E84-183D-F9282F32C92D}"/>
          </ac:spMkLst>
        </pc:spChg>
      </pc:sldChg>
      <pc:sldChg chg="addSp delSp modSp mod ord">
        <pc:chgData name="Patrick Molligo" userId="3bb0837e-4947-4629-9175-5c7940436ad2" providerId="ADAL" clId="{4FB18331-B1DE-4B06-8DC5-CF75E8B3655D}" dt="2024-02-26T07:40:24.158" v="3013" actId="478"/>
        <pc:sldMkLst>
          <pc:docMk/>
          <pc:sldMk cId="2391341362" sldId="321"/>
        </pc:sldMkLst>
        <pc:spChg chg="mod">
          <ac:chgData name="Patrick Molligo" userId="3bb0837e-4947-4629-9175-5c7940436ad2" providerId="ADAL" clId="{4FB18331-B1DE-4B06-8DC5-CF75E8B3655D}" dt="2024-02-26T00:56:07.014" v="115"/>
          <ac:spMkLst>
            <pc:docMk/>
            <pc:sldMk cId="2391341362" sldId="321"/>
            <ac:spMk id="3" creationId="{080A3993-7F4B-C3AA-814F-21A7CC4334E1}"/>
          </ac:spMkLst>
        </pc:spChg>
        <pc:spChg chg="add mod">
          <ac:chgData name="Patrick Molligo" userId="3bb0837e-4947-4629-9175-5c7940436ad2" providerId="ADAL" clId="{4FB18331-B1DE-4B06-8DC5-CF75E8B3655D}" dt="2024-02-26T04:14:48.222" v="1213"/>
          <ac:spMkLst>
            <pc:docMk/>
            <pc:sldMk cId="2391341362" sldId="321"/>
            <ac:spMk id="4" creationId="{534224E4-1D9D-8C53-1EE0-292F07D5303F}"/>
          </ac:spMkLst>
        </pc:spChg>
        <pc:spChg chg="del">
          <ac:chgData name="Patrick Molligo" userId="3bb0837e-4947-4629-9175-5c7940436ad2" providerId="ADAL" clId="{4FB18331-B1DE-4B06-8DC5-CF75E8B3655D}" dt="2024-02-26T07:40:24.158" v="3013" actId="478"/>
          <ac:spMkLst>
            <pc:docMk/>
            <pc:sldMk cId="2391341362" sldId="321"/>
            <ac:spMk id="5" creationId="{9F5AC264-37F2-C0F1-5584-516692270FE1}"/>
          </ac:spMkLst>
        </pc:spChg>
        <pc:spChg chg="mod">
          <ac:chgData name="Patrick Molligo" userId="3bb0837e-4947-4629-9175-5c7940436ad2" providerId="ADAL" clId="{4FB18331-B1DE-4B06-8DC5-CF75E8B3655D}" dt="2024-02-26T00:56:52.369" v="117"/>
          <ac:spMkLst>
            <pc:docMk/>
            <pc:sldMk cId="2391341362" sldId="321"/>
            <ac:spMk id="8" creationId="{47F0D131-EC8A-3E40-7414-FBEE1489C4CD}"/>
          </ac:spMkLst>
        </pc:spChg>
        <pc:graphicFrameChg chg="mod">
          <ac:chgData name="Patrick Molligo" userId="3bb0837e-4947-4629-9175-5c7940436ad2" providerId="ADAL" clId="{4FB18331-B1DE-4B06-8DC5-CF75E8B3655D}" dt="2024-02-26T02:16:28.775" v="150" actId="13926"/>
          <ac:graphicFrameMkLst>
            <pc:docMk/>
            <pc:sldMk cId="2391341362" sldId="321"/>
            <ac:graphicFrameMk id="6" creationId="{4F1ED542-6A32-9179-7F94-E1F731568BC6}"/>
          </ac:graphicFrameMkLst>
        </pc:graphicFrameChg>
      </pc:sldChg>
      <pc:sldChg chg="addSp delSp modSp mod ord modNotesTx">
        <pc:chgData name="Patrick Molligo" userId="3bb0837e-4947-4629-9175-5c7940436ad2" providerId="ADAL" clId="{4FB18331-B1DE-4B06-8DC5-CF75E8B3655D}" dt="2024-02-26T18:06:53.195" v="4196"/>
        <pc:sldMkLst>
          <pc:docMk/>
          <pc:sldMk cId="863151759" sldId="323"/>
        </pc:sldMkLst>
        <pc:spChg chg="mod">
          <ac:chgData name="Patrick Molligo" userId="3bb0837e-4947-4629-9175-5c7940436ad2" providerId="ADAL" clId="{4FB18331-B1DE-4B06-8DC5-CF75E8B3655D}" dt="2024-02-26T18:06:53.195" v="4196"/>
          <ac:spMkLst>
            <pc:docMk/>
            <pc:sldMk cId="863151759" sldId="323"/>
            <ac:spMk id="3" creationId="{A28EEE4E-F6E3-0015-D9EE-FF228A4806F7}"/>
          </ac:spMkLst>
        </pc:spChg>
        <pc:spChg chg="mod">
          <ac:chgData name="Patrick Molligo" userId="3bb0837e-4947-4629-9175-5c7940436ad2" providerId="ADAL" clId="{4FB18331-B1DE-4B06-8DC5-CF75E8B3655D}" dt="2024-02-26T00:56:07.014" v="115"/>
          <ac:spMkLst>
            <pc:docMk/>
            <pc:sldMk cId="863151759" sldId="323"/>
            <ac:spMk id="4" creationId="{44F99EA0-6CD5-0771-155D-FC187F3EFB51}"/>
          </ac:spMkLst>
        </pc:spChg>
        <pc:spChg chg="mod">
          <ac:chgData name="Patrick Molligo" userId="3bb0837e-4947-4629-9175-5c7940436ad2" providerId="ADAL" clId="{4FB18331-B1DE-4B06-8DC5-CF75E8B3655D}" dt="2024-02-26T00:56:52.369" v="117"/>
          <ac:spMkLst>
            <pc:docMk/>
            <pc:sldMk cId="863151759" sldId="323"/>
            <ac:spMk id="8" creationId="{B88DA3F5-9BF1-458A-1E90-810C97A04310}"/>
          </ac:spMkLst>
        </pc:spChg>
        <pc:spChg chg="add mod">
          <ac:chgData name="Patrick Molligo" userId="3bb0837e-4947-4629-9175-5c7940436ad2" providerId="ADAL" clId="{4FB18331-B1DE-4B06-8DC5-CF75E8B3655D}" dt="2024-02-26T07:39:53.422" v="3005"/>
          <ac:spMkLst>
            <pc:docMk/>
            <pc:sldMk cId="863151759" sldId="323"/>
            <ac:spMk id="10" creationId="{641D5743-7FDE-E79D-C1A1-1A3A4767A442}"/>
          </ac:spMkLst>
        </pc:spChg>
        <pc:picChg chg="add mod">
          <ac:chgData name="Patrick Molligo" userId="3bb0837e-4947-4629-9175-5c7940436ad2" providerId="ADAL" clId="{4FB18331-B1DE-4B06-8DC5-CF75E8B3655D}" dt="2024-02-26T07:38:59.640" v="2995" actId="1036"/>
          <ac:picMkLst>
            <pc:docMk/>
            <pc:sldMk cId="863151759" sldId="323"/>
            <ac:picMk id="6" creationId="{F6895661-7910-AABB-FCFC-D8AE3BF1AA55}"/>
          </ac:picMkLst>
        </pc:picChg>
        <pc:picChg chg="del">
          <ac:chgData name="Patrick Molligo" userId="3bb0837e-4947-4629-9175-5c7940436ad2" providerId="ADAL" clId="{4FB18331-B1DE-4B06-8DC5-CF75E8B3655D}" dt="2024-02-26T07:38:02.935" v="2977" actId="478"/>
          <ac:picMkLst>
            <pc:docMk/>
            <pc:sldMk cId="863151759" sldId="323"/>
            <ac:picMk id="9" creationId="{67109888-027D-2231-760A-CA8B892ED6C8}"/>
          </ac:picMkLst>
        </pc:picChg>
      </pc:sldChg>
      <pc:sldChg chg="addSp delSp modSp mod ord">
        <pc:chgData name="Patrick Molligo" userId="3bb0837e-4947-4629-9175-5c7940436ad2" providerId="ADAL" clId="{4FB18331-B1DE-4B06-8DC5-CF75E8B3655D}" dt="2024-02-26T07:40:26.644" v="3014" actId="478"/>
        <pc:sldMkLst>
          <pc:docMk/>
          <pc:sldMk cId="1742016920" sldId="324"/>
        </pc:sldMkLst>
        <pc:spChg chg="del">
          <ac:chgData name="Patrick Molligo" userId="3bb0837e-4947-4629-9175-5c7940436ad2" providerId="ADAL" clId="{4FB18331-B1DE-4B06-8DC5-CF75E8B3655D}" dt="2024-02-26T07:40:26.644" v="3014" actId="478"/>
          <ac:spMkLst>
            <pc:docMk/>
            <pc:sldMk cId="1742016920" sldId="324"/>
            <ac:spMk id="3" creationId="{A28EEE4E-F6E3-0015-D9EE-FF228A4806F7}"/>
          </ac:spMkLst>
        </pc:spChg>
        <pc:spChg chg="mod">
          <ac:chgData name="Patrick Molligo" userId="3bb0837e-4947-4629-9175-5c7940436ad2" providerId="ADAL" clId="{4FB18331-B1DE-4B06-8DC5-CF75E8B3655D}" dt="2024-02-26T00:56:07.014" v="115"/>
          <ac:spMkLst>
            <pc:docMk/>
            <pc:sldMk cId="1742016920" sldId="324"/>
            <ac:spMk id="4" creationId="{44F99EA0-6CD5-0771-155D-FC187F3EFB51}"/>
          </ac:spMkLst>
        </pc:spChg>
        <pc:spChg chg="add mod">
          <ac:chgData name="Patrick Molligo" userId="3bb0837e-4947-4629-9175-5c7940436ad2" providerId="ADAL" clId="{4FB18331-B1DE-4B06-8DC5-CF75E8B3655D}" dt="2024-02-26T07:40:08.363" v="3011"/>
          <ac:spMkLst>
            <pc:docMk/>
            <pc:sldMk cId="1742016920" sldId="324"/>
            <ac:spMk id="7" creationId="{BCC3BDC9-8D22-B7FB-74A6-A08B0A085024}"/>
          </ac:spMkLst>
        </pc:spChg>
        <pc:spChg chg="mod">
          <ac:chgData name="Patrick Molligo" userId="3bb0837e-4947-4629-9175-5c7940436ad2" providerId="ADAL" clId="{4FB18331-B1DE-4B06-8DC5-CF75E8B3655D}" dt="2024-02-26T00:56:52.369" v="117"/>
          <ac:spMkLst>
            <pc:docMk/>
            <pc:sldMk cId="1742016920" sldId="324"/>
            <ac:spMk id="8" creationId="{B88DA3F5-9BF1-458A-1E90-810C97A04310}"/>
          </ac:spMkLst>
        </pc:spChg>
        <pc:picChg chg="add mod">
          <ac:chgData name="Patrick Molligo" userId="3bb0837e-4947-4629-9175-5c7940436ad2" providerId="ADAL" clId="{4FB18331-B1DE-4B06-8DC5-CF75E8B3655D}" dt="2024-02-26T07:38:45.885" v="2987" actId="1076"/>
          <ac:picMkLst>
            <pc:docMk/>
            <pc:sldMk cId="1742016920" sldId="324"/>
            <ac:picMk id="6" creationId="{5B9A5BF9-8A39-1268-5F01-595EB058F544}"/>
          </ac:picMkLst>
        </pc:picChg>
        <pc:picChg chg="del">
          <ac:chgData name="Patrick Molligo" userId="3bb0837e-4947-4629-9175-5c7940436ad2" providerId="ADAL" clId="{4FB18331-B1DE-4B06-8DC5-CF75E8B3655D}" dt="2024-02-26T07:38:39.961" v="2983" actId="478"/>
          <ac:picMkLst>
            <pc:docMk/>
            <pc:sldMk cId="1742016920" sldId="324"/>
            <ac:picMk id="12" creationId="{385077BB-28BA-EA5C-75D8-F894DDFD87F4}"/>
          </ac:picMkLst>
        </pc:picChg>
      </pc:sldChg>
      <pc:sldChg chg="addSp delSp modSp mod ord modNotesTx">
        <pc:chgData name="Patrick Molligo" userId="3bb0837e-4947-4629-9175-5c7940436ad2" providerId="ADAL" clId="{4FB18331-B1DE-4B06-8DC5-CF75E8B3655D}" dt="2024-02-26T18:06:53.195" v="4196"/>
        <pc:sldMkLst>
          <pc:docMk/>
          <pc:sldMk cId="1710444325" sldId="325"/>
        </pc:sldMkLst>
        <pc:spChg chg="mod">
          <ac:chgData name="Patrick Molligo" userId="3bb0837e-4947-4629-9175-5c7940436ad2" providerId="ADAL" clId="{4FB18331-B1DE-4B06-8DC5-CF75E8B3655D}" dt="2024-02-26T18:06:53.195" v="4196"/>
          <ac:spMkLst>
            <pc:docMk/>
            <pc:sldMk cId="1710444325" sldId="325"/>
            <ac:spMk id="3" creationId="{A28EEE4E-F6E3-0015-D9EE-FF228A4806F7}"/>
          </ac:spMkLst>
        </pc:spChg>
        <pc:spChg chg="mod">
          <ac:chgData name="Patrick Molligo" userId="3bb0837e-4947-4629-9175-5c7940436ad2" providerId="ADAL" clId="{4FB18331-B1DE-4B06-8DC5-CF75E8B3655D}" dt="2024-02-26T00:56:07.014" v="115"/>
          <ac:spMkLst>
            <pc:docMk/>
            <pc:sldMk cId="1710444325" sldId="325"/>
            <ac:spMk id="4" creationId="{44F99EA0-6CD5-0771-155D-FC187F3EFB51}"/>
          </ac:spMkLst>
        </pc:spChg>
        <pc:spChg chg="mod">
          <ac:chgData name="Patrick Molligo" userId="3bb0837e-4947-4629-9175-5c7940436ad2" providerId="ADAL" clId="{4FB18331-B1DE-4B06-8DC5-CF75E8B3655D}" dt="2024-02-26T00:56:52.369" v="117"/>
          <ac:spMkLst>
            <pc:docMk/>
            <pc:sldMk cId="1710444325" sldId="325"/>
            <ac:spMk id="8" creationId="{B88DA3F5-9BF1-458A-1E90-810C97A04310}"/>
          </ac:spMkLst>
        </pc:spChg>
        <pc:spChg chg="del">
          <ac:chgData name="Patrick Molligo" userId="3bb0837e-4947-4629-9175-5c7940436ad2" providerId="ADAL" clId="{4FB18331-B1DE-4B06-8DC5-CF75E8B3655D}" dt="2024-02-26T06:59:31.864" v="2897" actId="478"/>
          <ac:spMkLst>
            <pc:docMk/>
            <pc:sldMk cId="1710444325" sldId="325"/>
            <ac:spMk id="11" creationId="{ABDA3751-409F-0EEF-76FF-6E0F41EC7D37}"/>
          </ac:spMkLst>
        </pc:spChg>
        <pc:picChg chg="add mod ord modCrop">
          <ac:chgData name="Patrick Molligo" userId="3bb0837e-4947-4629-9175-5c7940436ad2" providerId="ADAL" clId="{4FB18331-B1DE-4B06-8DC5-CF75E8B3655D}" dt="2024-02-26T07:01:47.141" v="2931" actId="1038"/>
          <ac:picMkLst>
            <pc:docMk/>
            <pc:sldMk cId="1710444325" sldId="325"/>
            <ac:picMk id="6" creationId="{3D4B98F0-4E23-2EC9-10D2-865D7349E46D}"/>
          </ac:picMkLst>
        </pc:picChg>
        <pc:picChg chg="add del mod">
          <ac:chgData name="Patrick Molligo" userId="3bb0837e-4947-4629-9175-5c7940436ad2" providerId="ADAL" clId="{4FB18331-B1DE-4B06-8DC5-CF75E8B3655D}" dt="2024-02-26T07:01:31.471" v="2922" actId="21"/>
          <ac:picMkLst>
            <pc:docMk/>
            <pc:sldMk cId="1710444325" sldId="325"/>
            <ac:picMk id="7" creationId="{B81F6FC9-456A-6BA2-1167-6E08772A12D9}"/>
          </ac:picMkLst>
        </pc:picChg>
        <pc:picChg chg="del">
          <ac:chgData name="Patrick Molligo" userId="3bb0837e-4947-4629-9175-5c7940436ad2" providerId="ADAL" clId="{4FB18331-B1DE-4B06-8DC5-CF75E8B3655D}" dt="2024-02-26T06:59:28.623" v="2896" actId="478"/>
          <ac:picMkLst>
            <pc:docMk/>
            <pc:sldMk cId="1710444325" sldId="325"/>
            <ac:picMk id="9" creationId="{CA8B9781-7550-C33D-6ED4-C22C5782D5D5}"/>
          </ac:picMkLst>
        </pc:picChg>
      </pc:sldChg>
      <pc:sldChg chg="modSp del">
        <pc:chgData name="Patrick Molligo" userId="3bb0837e-4947-4629-9175-5c7940436ad2" providerId="ADAL" clId="{4FB18331-B1DE-4B06-8DC5-CF75E8B3655D}" dt="2024-02-26T06:01:31.507" v="2867" actId="47"/>
        <pc:sldMkLst>
          <pc:docMk/>
          <pc:sldMk cId="1046524631" sldId="326"/>
        </pc:sldMkLst>
        <pc:spChg chg="mod">
          <ac:chgData name="Patrick Molligo" userId="3bb0837e-4947-4629-9175-5c7940436ad2" providerId="ADAL" clId="{4FB18331-B1DE-4B06-8DC5-CF75E8B3655D}" dt="2024-02-26T00:56:07.014" v="115"/>
          <ac:spMkLst>
            <pc:docMk/>
            <pc:sldMk cId="1046524631" sldId="326"/>
            <ac:spMk id="4" creationId="{44F99EA0-6CD5-0771-155D-FC187F3EFB51}"/>
          </ac:spMkLst>
        </pc:spChg>
        <pc:spChg chg="mod">
          <ac:chgData name="Patrick Molligo" userId="3bb0837e-4947-4629-9175-5c7940436ad2" providerId="ADAL" clId="{4FB18331-B1DE-4B06-8DC5-CF75E8B3655D}" dt="2024-02-26T00:56:52.369" v="117"/>
          <ac:spMkLst>
            <pc:docMk/>
            <pc:sldMk cId="1046524631" sldId="326"/>
            <ac:spMk id="8" creationId="{B88DA3F5-9BF1-458A-1E90-810C97A04310}"/>
          </ac:spMkLst>
        </pc:spChg>
      </pc:sldChg>
      <pc:sldChg chg="addSp delSp modSp mod ord modNotesTx">
        <pc:chgData name="Patrick Molligo" userId="3bb0837e-4947-4629-9175-5c7940436ad2" providerId="ADAL" clId="{4FB18331-B1DE-4B06-8DC5-CF75E8B3655D}" dt="2024-02-26T18:06:53.195" v="4196"/>
        <pc:sldMkLst>
          <pc:docMk/>
          <pc:sldMk cId="1420031260" sldId="327"/>
        </pc:sldMkLst>
        <pc:spChg chg="mod">
          <ac:chgData name="Patrick Molligo" userId="3bb0837e-4947-4629-9175-5c7940436ad2" providerId="ADAL" clId="{4FB18331-B1DE-4B06-8DC5-CF75E8B3655D}" dt="2024-02-26T18:06:53.195" v="4196"/>
          <ac:spMkLst>
            <pc:docMk/>
            <pc:sldMk cId="1420031260" sldId="327"/>
            <ac:spMk id="3" creationId="{A28EEE4E-F6E3-0015-D9EE-FF228A4806F7}"/>
          </ac:spMkLst>
        </pc:spChg>
        <pc:spChg chg="mod">
          <ac:chgData name="Patrick Molligo" userId="3bb0837e-4947-4629-9175-5c7940436ad2" providerId="ADAL" clId="{4FB18331-B1DE-4B06-8DC5-CF75E8B3655D}" dt="2024-02-26T00:56:07.014" v="115"/>
          <ac:spMkLst>
            <pc:docMk/>
            <pc:sldMk cId="1420031260" sldId="327"/>
            <ac:spMk id="4" creationId="{44F99EA0-6CD5-0771-155D-FC187F3EFB51}"/>
          </ac:spMkLst>
        </pc:spChg>
        <pc:spChg chg="add mod">
          <ac:chgData name="Patrick Molligo" userId="3bb0837e-4947-4629-9175-5c7940436ad2" providerId="ADAL" clId="{4FB18331-B1DE-4B06-8DC5-CF75E8B3655D}" dt="2024-02-26T07:07:03.733" v="2972" actId="1076"/>
          <ac:spMkLst>
            <pc:docMk/>
            <pc:sldMk cId="1420031260" sldId="327"/>
            <ac:spMk id="6" creationId="{99CAED2E-92C8-BCB5-663D-39AC8BD21BCE}"/>
          </ac:spMkLst>
        </pc:spChg>
        <pc:spChg chg="add mod">
          <ac:chgData name="Patrick Molligo" userId="3bb0837e-4947-4629-9175-5c7940436ad2" providerId="ADAL" clId="{4FB18331-B1DE-4B06-8DC5-CF75E8B3655D}" dt="2024-02-26T07:07:30.012" v="2976" actId="14100"/>
          <ac:spMkLst>
            <pc:docMk/>
            <pc:sldMk cId="1420031260" sldId="327"/>
            <ac:spMk id="7" creationId="{7AD0D4F1-C1BF-C6EE-C77B-84C045C75BDC}"/>
          </ac:spMkLst>
        </pc:spChg>
        <pc:spChg chg="mod">
          <ac:chgData name="Patrick Molligo" userId="3bb0837e-4947-4629-9175-5c7940436ad2" providerId="ADAL" clId="{4FB18331-B1DE-4B06-8DC5-CF75E8B3655D}" dt="2024-02-26T00:56:52.369" v="117"/>
          <ac:spMkLst>
            <pc:docMk/>
            <pc:sldMk cId="1420031260" sldId="327"/>
            <ac:spMk id="8" creationId="{B88DA3F5-9BF1-458A-1E90-810C97A04310}"/>
          </ac:spMkLst>
        </pc:spChg>
        <pc:spChg chg="add mod">
          <ac:chgData name="Patrick Molligo" userId="3bb0837e-4947-4629-9175-5c7940436ad2" providerId="ADAL" clId="{4FB18331-B1DE-4B06-8DC5-CF75E8B3655D}" dt="2024-02-26T07:06:44.840" v="2967" actId="14100"/>
          <ac:spMkLst>
            <pc:docMk/>
            <pc:sldMk cId="1420031260" sldId="327"/>
            <ac:spMk id="9" creationId="{2C0E2319-D3CF-89AF-4F34-A50AB72728E8}"/>
          </ac:spMkLst>
        </pc:spChg>
        <pc:spChg chg="add del mod">
          <ac:chgData name="Patrick Molligo" userId="3bb0837e-4947-4629-9175-5c7940436ad2" providerId="ADAL" clId="{4FB18331-B1DE-4B06-8DC5-CF75E8B3655D}" dt="2024-02-26T07:06:41.718" v="2966" actId="478"/>
          <ac:spMkLst>
            <pc:docMk/>
            <pc:sldMk cId="1420031260" sldId="327"/>
            <ac:spMk id="10" creationId="{D1DB3103-B1E6-5970-370F-727DA712EAD3}"/>
          </ac:spMkLst>
        </pc:spChg>
        <pc:graphicFrameChg chg="mod">
          <ac:chgData name="Patrick Molligo" userId="3bb0837e-4947-4629-9175-5c7940436ad2" providerId="ADAL" clId="{4FB18331-B1DE-4B06-8DC5-CF75E8B3655D}" dt="2024-02-26T07:07:26.882" v="2975" actId="1076"/>
          <ac:graphicFrameMkLst>
            <pc:docMk/>
            <pc:sldMk cId="1420031260" sldId="327"/>
            <ac:graphicFrameMk id="5" creationId="{81C6C030-44CC-15A0-D0CC-DCE112AE33F7}"/>
          </ac:graphicFrameMkLst>
        </pc:graphicFrameChg>
      </pc:sldChg>
      <pc:sldChg chg="addSp delSp modSp add mod modAnim">
        <pc:chgData name="Patrick Molligo" userId="3bb0837e-4947-4629-9175-5c7940436ad2" providerId="ADAL" clId="{4FB18331-B1DE-4B06-8DC5-CF75E8B3655D}" dt="2024-02-26T18:06:53.195" v="4196"/>
        <pc:sldMkLst>
          <pc:docMk/>
          <pc:sldMk cId="2676068238" sldId="328"/>
        </pc:sldMkLst>
        <pc:spChg chg="mod">
          <ac:chgData name="Patrick Molligo" userId="3bb0837e-4947-4629-9175-5c7940436ad2" providerId="ADAL" clId="{4FB18331-B1DE-4B06-8DC5-CF75E8B3655D}" dt="2024-02-26T15:59:43.309" v="3320"/>
          <ac:spMkLst>
            <pc:docMk/>
            <pc:sldMk cId="2676068238" sldId="328"/>
            <ac:spMk id="3" creationId="{CC3EB1E4-A2B8-BA2D-69B8-2640186588C8}"/>
          </ac:spMkLst>
        </pc:spChg>
        <pc:spChg chg="mod">
          <ac:chgData name="Patrick Molligo" userId="3bb0837e-4947-4629-9175-5c7940436ad2" providerId="ADAL" clId="{4FB18331-B1DE-4B06-8DC5-CF75E8B3655D}" dt="2024-02-26T18:06:53.195" v="4196"/>
          <ac:spMkLst>
            <pc:docMk/>
            <pc:sldMk cId="2676068238" sldId="328"/>
            <ac:spMk id="5" creationId="{B766FB82-5514-7284-0A7B-CEB68A2E4E8B}"/>
          </ac:spMkLst>
        </pc:spChg>
        <pc:spChg chg="mod">
          <ac:chgData name="Patrick Molligo" userId="3bb0837e-4947-4629-9175-5c7940436ad2" providerId="ADAL" clId="{4FB18331-B1DE-4B06-8DC5-CF75E8B3655D}" dt="2024-02-26T04:22:04.319" v="1400" actId="1076"/>
          <ac:spMkLst>
            <pc:docMk/>
            <pc:sldMk cId="2676068238" sldId="328"/>
            <ac:spMk id="8" creationId="{59EEC088-B537-40CE-8740-21EEC6CE3D1E}"/>
          </ac:spMkLst>
        </pc:spChg>
        <pc:spChg chg="add mod">
          <ac:chgData name="Patrick Molligo" userId="3bb0837e-4947-4629-9175-5c7940436ad2" providerId="ADAL" clId="{4FB18331-B1DE-4B06-8DC5-CF75E8B3655D}" dt="2024-02-26T06:16:42.522" v="2883"/>
          <ac:spMkLst>
            <pc:docMk/>
            <pc:sldMk cId="2676068238" sldId="328"/>
            <ac:spMk id="9" creationId="{3C62D48B-89AC-AF31-4A40-F003B5CBA33F}"/>
          </ac:spMkLst>
        </pc:spChg>
        <pc:inkChg chg="add del">
          <ac:chgData name="Patrick Molligo" userId="3bb0837e-4947-4629-9175-5c7940436ad2" providerId="ADAL" clId="{4FB18331-B1DE-4B06-8DC5-CF75E8B3655D}" dt="2024-02-26T04:22:05.719" v="1401" actId="9405"/>
          <ac:inkMkLst>
            <pc:docMk/>
            <pc:sldMk cId="2676068238" sldId="328"/>
            <ac:inkMk id="6" creationId="{706D2428-DA5E-EAC1-87B5-127F5B07EB89}"/>
          </ac:inkMkLst>
        </pc:inkChg>
        <pc:inkChg chg="add del">
          <ac:chgData name="Patrick Molligo" userId="3bb0837e-4947-4629-9175-5c7940436ad2" providerId="ADAL" clId="{4FB18331-B1DE-4B06-8DC5-CF75E8B3655D}" dt="2024-02-26T04:21:56.195" v="1398" actId="9405"/>
          <ac:inkMkLst>
            <pc:docMk/>
            <pc:sldMk cId="2676068238" sldId="328"/>
            <ac:inkMk id="7" creationId="{68FA0CF9-C571-00DA-1C8F-997AF326B7FE}"/>
          </ac:inkMkLst>
        </pc:inkChg>
      </pc:sldChg>
      <pc:sldChg chg="modSp add mod">
        <pc:chgData name="Patrick Molligo" userId="3bb0837e-4947-4629-9175-5c7940436ad2" providerId="ADAL" clId="{4FB18331-B1DE-4B06-8DC5-CF75E8B3655D}" dt="2024-02-26T18:06:53.195" v="4196"/>
        <pc:sldMkLst>
          <pc:docMk/>
          <pc:sldMk cId="1413204659" sldId="329"/>
        </pc:sldMkLst>
        <pc:spChg chg="mod">
          <ac:chgData name="Patrick Molligo" userId="3bb0837e-4947-4629-9175-5c7940436ad2" providerId="ADAL" clId="{4FB18331-B1DE-4B06-8DC5-CF75E8B3655D}" dt="2024-02-26T02:41:58.015" v="826" actId="20577"/>
          <ac:spMkLst>
            <pc:docMk/>
            <pc:sldMk cId="1413204659" sldId="329"/>
            <ac:spMk id="2" creationId="{5A01A0F9-CBDD-CC79-4946-1788B32E8566}"/>
          </ac:spMkLst>
        </pc:spChg>
        <pc:spChg chg="mod">
          <ac:chgData name="Patrick Molligo" userId="3bb0837e-4947-4629-9175-5c7940436ad2" providerId="ADAL" clId="{4FB18331-B1DE-4B06-8DC5-CF75E8B3655D}" dt="2024-02-26T18:06:53.195" v="4196"/>
          <ac:spMkLst>
            <pc:docMk/>
            <pc:sldMk cId="1413204659" sldId="329"/>
            <ac:spMk id="5" creationId="{0F00DF38-99E1-8D0E-110D-50F1074E8D75}"/>
          </ac:spMkLst>
        </pc:spChg>
        <pc:spChg chg="mod">
          <ac:chgData name="Patrick Molligo" userId="3bb0837e-4947-4629-9175-5c7940436ad2" providerId="ADAL" clId="{4FB18331-B1DE-4B06-8DC5-CF75E8B3655D}" dt="2024-02-26T02:42:23.722" v="832" actId="313"/>
          <ac:spMkLst>
            <pc:docMk/>
            <pc:sldMk cId="1413204659" sldId="329"/>
            <ac:spMk id="11" creationId="{2E8DAB10-EFE4-3B6F-1A49-9F2452A6DB88}"/>
          </ac:spMkLst>
        </pc:spChg>
      </pc:sldChg>
      <pc:sldChg chg="new del">
        <pc:chgData name="Patrick Molligo" userId="3bb0837e-4947-4629-9175-5c7940436ad2" providerId="ADAL" clId="{4FB18331-B1DE-4B06-8DC5-CF75E8B3655D}" dt="2024-02-26T02:30:54.942" v="152" actId="47"/>
        <pc:sldMkLst>
          <pc:docMk/>
          <pc:sldMk cId="3001725873" sldId="329"/>
        </pc:sldMkLst>
      </pc:sldChg>
      <pc:sldChg chg="add del">
        <pc:chgData name="Patrick Molligo" userId="3bb0837e-4947-4629-9175-5c7940436ad2" providerId="ADAL" clId="{4FB18331-B1DE-4B06-8DC5-CF75E8B3655D}" dt="2024-02-26T02:39:34.574" v="782" actId="47"/>
        <pc:sldMkLst>
          <pc:docMk/>
          <pc:sldMk cId="3266324448" sldId="329"/>
        </pc:sldMkLst>
      </pc:sldChg>
      <pc:sldChg chg="modSp add mod">
        <pc:chgData name="Patrick Molligo" userId="3bb0837e-4947-4629-9175-5c7940436ad2" providerId="ADAL" clId="{4FB18331-B1DE-4B06-8DC5-CF75E8B3655D}" dt="2024-02-26T18:06:53.195" v="4196"/>
        <pc:sldMkLst>
          <pc:docMk/>
          <pc:sldMk cId="3571517351" sldId="330"/>
        </pc:sldMkLst>
        <pc:spChg chg="mod">
          <ac:chgData name="Patrick Molligo" userId="3bb0837e-4947-4629-9175-5c7940436ad2" providerId="ADAL" clId="{4FB18331-B1DE-4B06-8DC5-CF75E8B3655D}" dt="2024-02-26T18:06:53.195" v="4196"/>
          <ac:spMkLst>
            <pc:docMk/>
            <pc:sldMk cId="3571517351" sldId="330"/>
            <ac:spMk id="3" creationId="{3201D5EE-F12A-7A18-6971-9FD84E1FB350}"/>
          </ac:spMkLst>
        </pc:spChg>
        <pc:spChg chg="mod">
          <ac:chgData name="Patrick Molligo" userId="3bb0837e-4947-4629-9175-5c7940436ad2" providerId="ADAL" clId="{4FB18331-B1DE-4B06-8DC5-CF75E8B3655D}" dt="2024-02-26T05:32:32.347" v="2355" actId="20577"/>
          <ac:spMkLst>
            <pc:docMk/>
            <pc:sldMk cId="3571517351" sldId="330"/>
            <ac:spMk id="5" creationId="{C95A495C-D509-AE61-D15F-6B9EAF833D8F}"/>
          </ac:spMkLst>
        </pc:spChg>
      </pc:sldChg>
      <pc:sldChg chg="delSp modSp add mod delAnim modNotesTx">
        <pc:chgData name="Patrick Molligo" userId="3bb0837e-4947-4629-9175-5c7940436ad2" providerId="ADAL" clId="{4FB18331-B1DE-4B06-8DC5-CF75E8B3655D}" dt="2024-02-26T18:06:53.195" v="4196"/>
        <pc:sldMkLst>
          <pc:docMk/>
          <pc:sldMk cId="12405226" sldId="331"/>
        </pc:sldMkLst>
        <pc:spChg chg="mod">
          <ac:chgData name="Patrick Molligo" userId="3bb0837e-4947-4629-9175-5c7940436ad2" providerId="ADAL" clId="{4FB18331-B1DE-4B06-8DC5-CF75E8B3655D}" dt="2024-02-26T17:48:42.515" v="4129" actId="20577"/>
          <ac:spMkLst>
            <pc:docMk/>
            <pc:sldMk cId="12405226" sldId="331"/>
            <ac:spMk id="2" creationId="{804125E0-B7DC-B98D-7AD6-284DC27B964A}"/>
          </ac:spMkLst>
        </pc:spChg>
        <pc:spChg chg="mod">
          <ac:chgData name="Patrick Molligo" userId="3bb0837e-4947-4629-9175-5c7940436ad2" providerId="ADAL" clId="{4FB18331-B1DE-4B06-8DC5-CF75E8B3655D}" dt="2024-02-26T18:06:53.195" v="4196"/>
          <ac:spMkLst>
            <pc:docMk/>
            <pc:sldMk cId="12405226" sldId="331"/>
            <ac:spMk id="3" creationId="{C1986B73-EB4E-559A-D769-8FF4DD0040F6}"/>
          </ac:spMkLst>
        </pc:spChg>
        <pc:spChg chg="mod">
          <ac:chgData name="Patrick Molligo" userId="3bb0837e-4947-4629-9175-5c7940436ad2" providerId="ADAL" clId="{4FB18331-B1DE-4B06-8DC5-CF75E8B3655D}" dt="2024-02-26T06:00:53.242" v="2866" actId="15"/>
          <ac:spMkLst>
            <pc:docMk/>
            <pc:sldMk cId="12405226" sldId="331"/>
            <ac:spMk id="5" creationId="{C6118CF9-1AC1-1390-A255-4CDE9382A6EC}"/>
          </ac:spMkLst>
        </pc:spChg>
        <pc:spChg chg="del">
          <ac:chgData name="Patrick Molligo" userId="3bb0837e-4947-4629-9175-5c7940436ad2" providerId="ADAL" clId="{4FB18331-B1DE-4B06-8DC5-CF75E8B3655D}" dt="2024-02-26T05:39:10.210" v="2525" actId="478"/>
          <ac:spMkLst>
            <pc:docMk/>
            <pc:sldMk cId="12405226" sldId="331"/>
            <ac:spMk id="12" creationId="{336D8C28-EE5E-2AAD-C87E-D30D61AA6AD6}"/>
          </ac:spMkLst>
        </pc:spChg>
        <pc:cxnChg chg="del">
          <ac:chgData name="Patrick Molligo" userId="3bb0837e-4947-4629-9175-5c7940436ad2" providerId="ADAL" clId="{4FB18331-B1DE-4B06-8DC5-CF75E8B3655D}" dt="2024-02-26T05:39:08.401" v="2524" actId="478"/>
          <ac:cxnSpMkLst>
            <pc:docMk/>
            <pc:sldMk cId="12405226" sldId="331"/>
            <ac:cxnSpMk id="7" creationId="{89303101-2587-CA6D-D409-6C80F1D1A0C9}"/>
          </ac:cxnSpMkLst>
        </pc:cxnChg>
      </pc:sldChg>
      <pc:sldChg chg="addSp delSp modSp add mod ord modNotesTx">
        <pc:chgData name="Patrick Molligo" userId="3bb0837e-4947-4629-9175-5c7940436ad2" providerId="ADAL" clId="{4FB18331-B1DE-4B06-8DC5-CF75E8B3655D}" dt="2024-02-26T18:06:53.195" v="4196"/>
        <pc:sldMkLst>
          <pc:docMk/>
          <pc:sldMk cId="1853644884" sldId="332"/>
        </pc:sldMkLst>
        <pc:spChg chg="mod">
          <ac:chgData name="Patrick Molligo" userId="3bb0837e-4947-4629-9175-5c7940436ad2" providerId="ADAL" clId="{4FB18331-B1DE-4B06-8DC5-CF75E8B3655D}" dt="2024-02-26T18:06:53.195" v="4196"/>
          <ac:spMkLst>
            <pc:docMk/>
            <pc:sldMk cId="1853644884" sldId="332"/>
            <ac:spMk id="3" creationId="{2425DF9D-DF78-F13B-93D5-BA2C396DD7D3}"/>
          </ac:spMkLst>
        </pc:spChg>
        <pc:picChg chg="del">
          <ac:chgData name="Patrick Molligo" userId="3bb0837e-4947-4629-9175-5c7940436ad2" providerId="ADAL" clId="{4FB18331-B1DE-4B06-8DC5-CF75E8B3655D}" dt="2024-02-26T07:00:35.182" v="2908" actId="478"/>
          <ac:picMkLst>
            <pc:docMk/>
            <pc:sldMk cId="1853644884" sldId="332"/>
            <ac:picMk id="6" creationId="{250D5F1A-F613-03CF-5325-902598E5D1DE}"/>
          </ac:picMkLst>
        </pc:picChg>
        <pc:picChg chg="add del mod">
          <ac:chgData name="Patrick Molligo" userId="3bb0837e-4947-4629-9175-5c7940436ad2" providerId="ADAL" clId="{4FB18331-B1DE-4B06-8DC5-CF75E8B3655D}" dt="2024-02-26T07:01:01.451" v="2916" actId="21"/>
          <ac:picMkLst>
            <pc:docMk/>
            <pc:sldMk cId="1853644884" sldId="332"/>
            <ac:picMk id="7" creationId="{B81F6FC9-456A-6BA2-1167-6E08772A12D9}"/>
          </ac:picMkLst>
        </pc:picChg>
        <pc:picChg chg="add mod">
          <ac:chgData name="Patrick Molligo" userId="3bb0837e-4947-4629-9175-5c7940436ad2" providerId="ADAL" clId="{4FB18331-B1DE-4B06-8DC5-CF75E8B3655D}" dt="2024-02-26T07:01:33.091" v="2923"/>
          <ac:picMkLst>
            <pc:docMk/>
            <pc:sldMk cId="1853644884" sldId="332"/>
            <ac:picMk id="9" creationId="{B81F6FC9-456A-6BA2-1167-6E08772A12D9}"/>
          </ac:picMkLst>
        </pc:picChg>
      </pc:sldChg>
      <pc:sldChg chg="addSp delSp modSp add mod ord modNotesTx">
        <pc:chgData name="Patrick Molligo" userId="3bb0837e-4947-4629-9175-5c7940436ad2" providerId="ADAL" clId="{4FB18331-B1DE-4B06-8DC5-CF75E8B3655D}" dt="2024-02-26T18:06:53.195" v="4196"/>
        <pc:sldMkLst>
          <pc:docMk/>
          <pc:sldMk cId="16917002" sldId="333"/>
        </pc:sldMkLst>
        <pc:spChg chg="mod">
          <ac:chgData name="Patrick Molligo" userId="3bb0837e-4947-4629-9175-5c7940436ad2" providerId="ADAL" clId="{4FB18331-B1DE-4B06-8DC5-CF75E8B3655D}" dt="2024-02-26T18:06:53.195" v="4196"/>
          <ac:spMkLst>
            <pc:docMk/>
            <pc:sldMk cId="16917002" sldId="333"/>
            <ac:spMk id="3" creationId="{4BEC683F-53DE-B01C-A8CD-2449AB1127EF}"/>
          </ac:spMkLst>
        </pc:spChg>
        <pc:picChg chg="add mod">
          <ac:chgData name="Patrick Molligo" userId="3bb0837e-4947-4629-9175-5c7940436ad2" providerId="ADAL" clId="{4FB18331-B1DE-4B06-8DC5-CF75E8B3655D}" dt="2024-02-26T07:02:30.426" v="2950" actId="14100"/>
          <ac:picMkLst>
            <pc:docMk/>
            <pc:sldMk cId="16917002" sldId="333"/>
            <ac:picMk id="6" creationId="{6A30781D-231C-DCAF-E6D4-79C4D8FA941A}"/>
          </ac:picMkLst>
        </pc:picChg>
        <pc:picChg chg="del">
          <ac:chgData name="Patrick Molligo" userId="3bb0837e-4947-4629-9175-5c7940436ad2" providerId="ADAL" clId="{4FB18331-B1DE-4B06-8DC5-CF75E8B3655D}" dt="2024-02-26T07:02:10.020" v="2933" actId="478"/>
          <ac:picMkLst>
            <pc:docMk/>
            <pc:sldMk cId="16917002" sldId="333"/>
            <ac:picMk id="9" creationId="{F6DD0A7E-0996-8CE0-71A3-849426A59758}"/>
          </ac:picMkLst>
        </pc:picChg>
      </pc:sldChg>
      <pc:sldChg chg="addSp delSp modSp add mod modNotesTx">
        <pc:chgData name="Patrick Molligo" userId="3bb0837e-4947-4629-9175-5c7940436ad2" providerId="ADAL" clId="{4FB18331-B1DE-4B06-8DC5-CF75E8B3655D}" dt="2024-02-26T18:06:53.195" v="4196"/>
        <pc:sldMkLst>
          <pc:docMk/>
          <pc:sldMk cId="3127868192" sldId="334"/>
        </pc:sldMkLst>
        <pc:spChg chg="mod">
          <ac:chgData name="Patrick Molligo" userId="3bb0837e-4947-4629-9175-5c7940436ad2" providerId="ADAL" clId="{4FB18331-B1DE-4B06-8DC5-CF75E8B3655D}" dt="2024-02-26T07:43:37.841" v="3027" actId="20577"/>
          <ac:spMkLst>
            <pc:docMk/>
            <pc:sldMk cId="3127868192" sldId="334"/>
            <ac:spMk id="2" creationId="{DCEA388C-3DA8-BB23-55AB-B341A8895FE1}"/>
          </ac:spMkLst>
        </pc:spChg>
        <pc:spChg chg="mod">
          <ac:chgData name="Patrick Molligo" userId="3bb0837e-4947-4629-9175-5c7940436ad2" providerId="ADAL" clId="{4FB18331-B1DE-4B06-8DC5-CF75E8B3655D}" dt="2024-02-26T18:06:53.195" v="4196"/>
          <ac:spMkLst>
            <pc:docMk/>
            <pc:sldMk cId="3127868192" sldId="334"/>
            <ac:spMk id="3" creationId="{8CFACC0E-E3D4-E065-E555-0DF9052B61E4}"/>
          </ac:spMkLst>
        </pc:spChg>
        <pc:spChg chg="del">
          <ac:chgData name="Patrick Molligo" userId="3bb0837e-4947-4629-9175-5c7940436ad2" providerId="ADAL" clId="{4FB18331-B1DE-4B06-8DC5-CF75E8B3655D}" dt="2024-02-26T07:43:46.915" v="3030" actId="478"/>
          <ac:spMkLst>
            <pc:docMk/>
            <pc:sldMk cId="3127868192" sldId="334"/>
            <ac:spMk id="6" creationId="{410431A0-6A2D-F89A-FE1D-3DC336D7BB8B}"/>
          </ac:spMkLst>
        </pc:spChg>
        <pc:spChg chg="del">
          <ac:chgData name="Patrick Molligo" userId="3bb0837e-4947-4629-9175-5c7940436ad2" providerId="ADAL" clId="{4FB18331-B1DE-4B06-8DC5-CF75E8B3655D}" dt="2024-02-26T07:43:43.770" v="3029" actId="478"/>
          <ac:spMkLst>
            <pc:docMk/>
            <pc:sldMk cId="3127868192" sldId="334"/>
            <ac:spMk id="7" creationId="{82581E22-12A9-791F-4943-B79BF8A9FE16}"/>
          </ac:spMkLst>
        </pc:spChg>
        <pc:spChg chg="del">
          <ac:chgData name="Patrick Molligo" userId="3bb0837e-4947-4629-9175-5c7940436ad2" providerId="ADAL" clId="{4FB18331-B1DE-4B06-8DC5-CF75E8B3655D}" dt="2024-02-26T07:43:43.770" v="3029" actId="478"/>
          <ac:spMkLst>
            <pc:docMk/>
            <pc:sldMk cId="3127868192" sldId="334"/>
            <ac:spMk id="9" creationId="{98024D86-1EC6-6CD9-8989-6D7C8B473542}"/>
          </ac:spMkLst>
        </pc:spChg>
        <pc:spChg chg="add mod">
          <ac:chgData name="Patrick Molligo" userId="3bb0837e-4947-4629-9175-5c7940436ad2" providerId="ADAL" clId="{4FB18331-B1DE-4B06-8DC5-CF75E8B3655D}" dt="2024-02-26T16:33:36.675" v="4125" actId="15"/>
          <ac:spMkLst>
            <pc:docMk/>
            <pc:sldMk cId="3127868192" sldId="334"/>
            <ac:spMk id="10" creationId="{FC9939DC-23B0-F228-84BF-6FF6129207E8}"/>
          </ac:spMkLst>
        </pc:spChg>
        <pc:graphicFrameChg chg="del">
          <ac:chgData name="Patrick Molligo" userId="3bb0837e-4947-4629-9175-5c7940436ad2" providerId="ADAL" clId="{4FB18331-B1DE-4B06-8DC5-CF75E8B3655D}" dt="2024-02-26T07:43:40.874" v="3028" actId="478"/>
          <ac:graphicFrameMkLst>
            <pc:docMk/>
            <pc:sldMk cId="3127868192" sldId="334"/>
            <ac:graphicFrameMk id="5" creationId="{79C3DBB8-92C3-0EA8-C781-6436FAA026CF}"/>
          </ac:graphicFrameMkLst>
        </pc:graphicFrameChg>
      </pc:sldChg>
      <pc:sldChg chg="modSp add del mod ord">
        <pc:chgData name="Patrick Molligo" userId="3bb0837e-4947-4629-9175-5c7940436ad2" providerId="ADAL" clId="{4FB18331-B1DE-4B06-8DC5-CF75E8B3655D}" dt="2024-02-26T16:33:52.148" v="4126" actId="2696"/>
        <pc:sldMkLst>
          <pc:docMk/>
          <pc:sldMk cId="1954740170" sldId="335"/>
        </pc:sldMkLst>
        <pc:spChg chg="mod">
          <ac:chgData name="Patrick Molligo" userId="3bb0837e-4947-4629-9175-5c7940436ad2" providerId="ADAL" clId="{4FB18331-B1DE-4B06-8DC5-CF75E8B3655D}" dt="2024-02-26T15:47:33.445" v="3237" actId="20577"/>
          <ac:spMkLst>
            <pc:docMk/>
            <pc:sldMk cId="1954740170" sldId="335"/>
            <ac:spMk id="2" creationId="{C78F8153-E865-A948-74E9-67A9A8EF92FD}"/>
          </ac:spMkLst>
        </pc:spChg>
        <pc:spChg chg="mod">
          <ac:chgData name="Patrick Molligo" userId="3bb0837e-4947-4629-9175-5c7940436ad2" providerId="ADAL" clId="{4FB18331-B1DE-4B06-8DC5-CF75E8B3655D}" dt="2024-02-26T15:48:01.271" v="3278" actId="20577"/>
          <ac:spMkLst>
            <pc:docMk/>
            <pc:sldMk cId="1954740170" sldId="335"/>
            <ac:spMk id="5" creationId="{565D3CD5-349E-C7EC-7275-C08CCFAB7858}"/>
          </ac:spMkLst>
        </pc:spChg>
      </pc:sldChg>
      <pc:sldChg chg="delSp modSp add mod ord delAnim modAnim modNotesTx">
        <pc:chgData name="Patrick Molligo" userId="3bb0837e-4947-4629-9175-5c7940436ad2" providerId="ADAL" clId="{4FB18331-B1DE-4B06-8DC5-CF75E8B3655D}" dt="2024-02-26T18:06:53.195" v="4196"/>
        <pc:sldMkLst>
          <pc:docMk/>
          <pc:sldMk cId="4085358542" sldId="336"/>
        </pc:sldMkLst>
        <pc:spChg chg="mod">
          <ac:chgData name="Patrick Molligo" userId="3bb0837e-4947-4629-9175-5c7940436ad2" providerId="ADAL" clId="{4FB18331-B1DE-4B06-8DC5-CF75E8B3655D}" dt="2024-02-26T16:00:50.801" v="3359" actId="20577"/>
          <ac:spMkLst>
            <pc:docMk/>
            <pc:sldMk cId="4085358542" sldId="336"/>
            <ac:spMk id="2" creationId="{A4166912-7CA9-445A-F767-775CCB1C5121}"/>
          </ac:spMkLst>
        </pc:spChg>
        <pc:spChg chg="mod">
          <ac:chgData name="Patrick Molligo" userId="3bb0837e-4947-4629-9175-5c7940436ad2" providerId="ADAL" clId="{4FB18331-B1DE-4B06-8DC5-CF75E8B3655D}" dt="2024-02-26T18:06:53.195" v="4196"/>
          <ac:spMkLst>
            <pc:docMk/>
            <pc:sldMk cId="4085358542" sldId="336"/>
            <ac:spMk id="4" creationId="{BECDE5B1-3501-966E-2652-410057883C31}"/>
          </ac:spMkLst>
        </pc:spChg>
        <pc:spChg chg="mod">
          <ac:chgData name="Patrick Molligo" userId="3bb0837e-4947-4629-9175-5c7940436ad2" providerId="ADAL" clId="{4FB18331-B1DE-4B06-8DC5-CF75E8B3655D}" dt="2024-02-26T16:07:23.238" v="3409" actId="20577"/>
          <ac:spMkLst>
            <pc:docMk/>
            <pc:sldMk cId="4085358542" sldId="336"/>
            <ac:spMk id="5" creationId="{7424497F-8658-4D9A-3C3A-6C7D1CE60404}"/>
          </ac:spMkLst>
        </pc:spChg>
        <pc:spChg chg="mod">
          <ac:chgData name="Patrick Molligo" userId="3bb0837e-4947-4629-9175-5c7940436ad2" providerId="ADAL" clId="{4FB18331-B1DE-4B06-8DC5-CF75E8B3655D}" dt="2024-02-26T16:11:52.064" v="3759" actId="20577"/>
          <ac:spMkLst>
            <pc:docMk/>
            <pc:sldMk cId="4085358542" sldId="336"/>
            <ac:spMk id="6" creationId="{63626E66-7EA4-4970-0004-4919F743FE49}"/>
          </ac:spMkLst>
        </pc:spChg>
        <pc:spChg chg="del">
          <ac:chgData name="Patrick Molligo" userId="3bb0837e-4947-4629-9175-5c7940436ad2" providerId="ADAL" clId="{4FB18331-B1DE-4B06-8DC5-CF75E8B3655D}" dt="2024-02-26T16:07:30.478" v="3410" actId="478"/>
          <ac:spMkLst>
            <pc:docMk/>
            <pc:sldMk cId="4085358542" sldId="336"/>
            <ac:spMk id="7" creationId="{D50149BE-EA71-E91D-9891-E68993124481}"/>
          </ac:spMkLst>
        </pc:spChg>
      </pc:sldChg>
      <pc:sldChg chg="addSp delSp modSp add mod delAnim">
        <pc:chgData name="Patrick Molligo" userId="3bb0837e-4947-4629-9175-5c7940436ad2" providerId="ADAL" clId="{4FB18331-B1DE-4B06-8DC5-CF75E8B3655D}" dt="2024-02-26T18:06:53.195" v="4196"/>
        <pc:sldMkLst>
          <pc:docMk/>
          <pc:sldMk cId="3079090577" sldId="337"/>
        </pc:sldMkLst>
        <pc:spChg chg="mod">
          <ac:chgData name="Patrick Molligo" userId="3bb0837e-4947-4629-9175-5c7940436ad2" providerId="ADAL" clId="{4FB18331-B1DE-4B06-8DC5-CF75E8B3655D}" dt="2024-02-26T16:13:15.404" v="3774" actId="20577"/>
          <ac:spMkLst>
            <pc:docMk/>
            <pc:sldMk cId="3079090577" sldId="337"/>
            <ac:spMk id="2" creationId="{782E1275-E02B-30D8-B193-85C100893F2C}"/>
          </ac:spMkLst>
        </pc:spChg>
        <pc:spChg chg="mod">
          <ac:chgData name="Patrick Molligo" userId="3bb0837e-4947-4629-9175-5c7940436ad2" providerId="ADAL" clId="{4FB18331-B1DE-4B06-8DC5-CF75E8B3655D}" dt="2024-02-26T18:06:53.195" v="4196"/>
          <ac:spMkLst>
            <pc:docMk/>
            <pc:sldMk cId="3079090577" sldId="337"/>
            <ac:spMk id="4" creationId="{5DF108A9-DDD0-AC3B-B63D-AF17205B5DF5}"/>
          </ac:spMkLst>
        </pc:spChg>
        <pc:spChg chg="del">
          <ac:chgData name="Patrick Molligo" userId="3bb0837e-4947-4629-9175-5c7940436ad2" providerId="ADAL" clId="{4FB18331-B1DE-4B06-8DC5-CF75E8B3655D}" dt="2024-02-26T16:13:00.816" v="3764" actId="478"/>
          <ac:spMkLst>
            <pc:docMk/>
            <pc:sldMk cId="3079090577" sldId="337"/>
            <ac:spMk id="5" creationId="{79B113B6-432B-3B0D-2923-5019D1955503}"/>
          </ac:spMkLst>
        </pc:spChg>
        <pc:spChg chg="del">
          <ac:chgData name="Patrick Molligo" userId="3bb0837e-4947-4629-9175-5c7940436ad2" providerId="ADAL" clId="{4FB18331-B1DE-4B06-8DC5-CF75E8B3655D}" dt="2024-02-26T16:12:56.580" v="3761" actId="478"/>
          <ac:spMkLst>
            <pc:docMk/>
            <pc:sldMk cId="3079090577" sldId="337"/>
            <ac:spMk id="6" creationId="{1D0B349F-6CAA-8BC5-973F-72E39FD78096}"/>
          </ac:spMkLst>
        </pc:spChg>
        <pc:spChg chg="add del mod">
          <ac:chgData name="Patrick Molligo" userId="3bb0837e-4947-4629-9175-5c7940436ad2" providerId="ADAL" clId="{4FB18331-B1DE-4B06-8DC5-CF75E8B3655D}" dt="2024-02-26T16:13:05.027" v="3765" actId="478"/>
          <ac:spMkLst>
            <pc:docMk/>
            <pc:sldMk cId="3079090577" sldId="337"/>
            <ac:spMk id="11" creationId="{5D23C908-D7A0-C1AC-C325-86A1C13A96D7}"/>
          </ac:spMkLst>
        </pc:spChg>
        <pc:spChg chg="add mod">
          <ac:chgData name="Patrick Molligo" userId="3bb0837e-4947-4629-9175-5c7940436ad2" providerId="ADAL" clId="{4FB18331-B1DE-4B06-8DC5-CF75E8B3655D}" dt="2024-02-26T16:14:13.075" v="3835" actId="1076"/>
          <ac:spMkLst>
            <pc:docMk/>
            <pc:sldMk cId="3079090577" sldId="337"/>
            <ac:spMk id="12" creationId="{C22C9F73-4BF5-BA5A-EE6E-E12F3A81AA6B}"/>
          </ac:spMkLst>
        </pc:spChg>
        <pc:picChg chg="add mod modCrop">
          <ac:chgData name="Patrick Molligo" userId="3bb0837e-4947-4629-9175-5c7940436ad2" providerId="ADAL" clId="{4FB18331-B1DE-4B06-8DC5-CF75E8B3655D}" dt="2024-02-26T16:14:08.710" v="3834" actId="1076"/>
          <ac:picMkLst>
            <pc:docMk/>
            <pc:sldMk cId="3079090577" sldId="337"/>
            <ac:picMk id="8" creationId="{7CFB425A-9117-FCD6-07BF-799503FB2BCE}"/>
          </ac:picMkLst>
        </pc:picChg>
      </pc:sldChg>
      <pc:sldChg chg="addSp delSp modSp add mod modNotesTx">
        <pc:chgData name="Patrick Molligo" userId="3bb0837e-4947-4629-9175-5c7940436ad2" providerId="ADAL" clId="{4FB18331-B1DE-4B06-8DC5-CF75E8B3655D}" dt="2024-02-26T18:06:53.195" v="4196"/>
        <pc:sldMkLst>
          <pc:docMk/>
          <pc:sldMk cId="2770606063" sldId="338"/>
        </pc:sldMkLst>
        <pc:spChg chg="mod">
          <ac:chgData name="Patrick Molligo" userId="3bb0837e-4947-4629-9175-5c7940436ad2" providerId="ADAL" clId="{4FB18331-B1DE-4B06-8DC5-CF75E8B3655D}" dt="2024-02-26T16:22:26.815" v="3903" actId="20577"/>
          <ac:spMkLst>
            <pc:docMk/>
            <pc:sldMk cId="2770606063" sldId="338"/>
            <ac:spMk id="2" creationId="{2282823D-BA20-703F-474A-CB82EFDD3833}"/>
          </ac:spMkLst>
        </pc:spChg>
        <pc:spChg chg="mod">
          <ac:chgData name="Patrick Molligo" userId="3bb0837e-4947-4629-9175-5c7940436ad2" providerId="ADAL" clId="{4FB18331-B1DE-4B06-8DC5-CF75E8B3655D}" dt="2024-02-26T18:06:53.195" v="4196"/>
          <ac:spMkLst>
            <pc:docMk/>
            <pc:sldMk cId="2770606063" sldId="338"/>
            <ac:spMk id="3" creationId="{F17B9D2E-C1CA-CAFC-FEF8-FA7527514E9C}"/>
          </ac:spMkLst>
        </pc:spChg>
        <pc:picChg chg="del">
          <ac:chgData name="Patrick Molligo" userId="3bb0837e-4947-4629-9175-5c7940436ad2" providerId="ADAL" clId="{4FB18331-B1DE-4B06-8DC5-CF75E8B3655D}" dt="2024-02-26T16:20:10.111" v="3858" actId="478"/>
          <ac:picMkLst>
            <pc:docMk/>
            <pc:sldMk cId="2770606063" sldId="338"/>
            <ac:picMk id="7" creationId="{8CC3A25E-D446-1243-E347-0D70491BCBA1}"/>
          </ac:picMkLst>
        </pc:picChg>
        <pc:picChg chg="add del mod">
          <ac:chgData name="Patrick Molligo" userId="3bb0837e-4947-4629-9175-5c7940436ad2" providerId="ADAL" clId="{4FB18331-B1DE-4B06-8DC5-CF75E8B3655D}" dt="2024-02-26T17:49:54.764" v="4132" actId="478"/>
          <ac:picMkLst>
            <pc:docMk/>
            <pc:sldMk cId="2770606063" sldId="338"/>
            <ac:picMk id="9" creationId="{2D732D53-48CF-A941-E97B-0B5E3C54DDD3}"/>
          </ac:picMkLst>
        </pc:picChg>
        <pc:picChg chg="add mod">
          <ac:chgData name="Patrick Molligo" userId="3bb0837e-4947-4629-9175-5c7940436ad2" providerId="ADAL" clId="{4FB18331-B1DE-4B06-8DC5-CF75E8B3655D}" dt="2024-02-26T17:50:01.661" v="4136" actId="1076"/>
          <ac:picMkLst>
            <pc:docMk/>
            <pc:sldMk cId="2770606063" sldId="338"/>
            <ac:picMk id="11" creationId="{C0F3EAD4-3993-D592-FFB4-A06BE39100BC}"/>
          </ac:picMkLst>
        </pc:picChg>
      </pc:sldChg>
      <pc:sldChg chg="addSp delSp modSp add mod">
        <pc:chgData name="Patrick Molligo" userId="3bb0837e-4947-4629-9175-5c7940436ad2" providerId="ADAL" clId="{4FB18331-B1DE-4B06-8DC5-CF75E8B3655D}" dt="2024-02-26T18:06:53.195" v="4196"/>
        <pc:sldMkLst>
          <pc:docMk/>
          <pc:sldMk cId="918516668" sldId="339"/>
        </pc:sldMkLst>
        <pc:spChg chg="mod">
          <ac:chgData name="Patrick Molligo" userId="3bb0837e-4947-4629-9175-5c7940436ad2" providerId="ADAL" clId="{4FB18331-B1DE-4B06-8DC5-CF75E8B3655D}" dt="2024-02-26T16:29:48.829" v="3953" actId="20577"/>
          <ac:spMkLst>
            <pc:docMk/>
            <pc:sldMk cId="918516668" sldId="339"/>
            <ac:spMk id="2" creationId="{BECFEA91-4BD6-2788-66B3-0D81CF0C08A7}"/>
          </ac:spMkLst>
        </pc:spChg>
        <pc:spChg chg="mod">
          <ac:chgData name="Patrick Molligo" userId="3bb0837e-4947-4629-9175-5c7940436ad2" providerId="ADAL" clId="{4FB18331-B1DE-4B06-8DC5-CF75E8B3655D}" dt="2024-02-26T18:06:53.195" v="4196"/>
          <ac:spMkLst>
            <pc:docMk/>
            <pc:sldMk cId="918516668" sldId="339"/>
            <ac:spMk id="3" creationId="{7938F454-172A-725E-ECA6-7318A72364CF}"/>
          </ac:spMkLst>
        </pc:spChg>
        <pc:picChg chg="add mod">
          <ac:chgData name="Patrick Molligo" userId="3bb0837e-4947-4629-9175-5c7940436ad2" providerId="ADAL" clId="{4FB18331-B1DE-4B06-8DC5-CF75E8B3655D}" dt="2024-02-26T16:29:30.957" v="3913" actId="1076"/>
          <ac:picMkLst>
            <pc:docMk/>
            <pc:sldMk cId="918516668" sldId="339"/>
            <ac:picMk id="7" creationId="{39CB58DE-BD12-79DE-1642-D91B57698258}"/>
          </ac:picMkLst>
        </pc:picChg>
        <pc:picChg chg="del mod">
          <ac:chgData name="Patrick Molligo" userId="3bb0837e-4947-4629-9175-5c7940436ad2" providerId="ADAL" clId="{4FB18331-B1DE-4B06-8DC5-CF75E8B3655D}" dt="2024-02-26T16:22:53.368" v="3910" actId="478"/>
          <ac:picMkLst>
            <pc:docMk/>
            <pc:sldMk cId="918516668" sldId="339"/>
            <ac:picMk id="9" creationId="{098B1B9B-9790-81A8-C8E2-7DFD4CB223DF}"/>
          </ac:picMkLst>
        </pc:picChg>
      </pc:sldChg>
      <pc:sldChg chg="addSp delSp modSp add mod ord">
        <pc:chgData name="Patrick Molligo" userId="3bb0837e-4947-4629-9175-5c7940436ad2" providerId="ADAL" clId="{4FB18331-B1DE-4B06-8DC5-CF75E8B3655D}" dt="2024-02-26T18:06:53.195" v="4196"/>
        <pc:sldMkLst>
          <pc:docMk/>
          <pc:sldMk cId="1429223901" sldId="340"/>
        </pc:sldMkLst>
        <pc:spChg chg="mod">
          <ac:chgData name="Patrick Molligo" userId="3bb0837e-4947-4629-9175-5c7940436ad2" providerId="ADAL" clId="{4FB18331-B1DE-4B06-8DC5-CF75E8B3655D}" dt="2024-02-26T16:31:02.106" v="4018" actId="20577"/>
          <ac:spMkLst>
            <pc:docMk/>
            <pc:sldMk cId="1429223901" sldId="340"/>
            <ac:spMk id="2" creationId="{DEBE8A9D-8B8B-582B-7AF0-F1AFA23C866C}"/>
          </ac:spMkLst>
        </pc:spChg>
        <pc:spChg chg="mod">
          <ac:chgData name="Patrick Molligo" userId="3bb0837e-4947-4629-9175-5c7940436ad2" providerId="ADAL" clId="{4FB18331-B1DE-4B06-8DC5-CF75E8B3655D}" dt="2024-02-26T18:06:53.195" v="4196"/>
          <ac:spMkLst>
            <pc:docMk/>
            <pc:sldMk cId="1429223901" sldId="340"/>
            <ac:spMk id="3" creationId="{2D3FDD50-46C1-3ABE-4A44-ECA9AD5D4D22}"/>
          </ac:spMkLst>
        </pc:spChg>
        <pc:picChg chg="del">
          <ac:chgData name="Patrick Molligo" userId="3bb0837e-4947-4629-9175-5c7940436ad2" providerId="ADAL" clId="{4FB18331-B1DE-4B06-8DC5-CF75E8B3655D}" dt="2024-02-26T16:31:04.265" v="4019" actId="478"/>
          <ac:picMkLst>
            <pc:docMk/>
            <pc:sldMk cId="1429223901" sldId="340"/>
            <ac:picMk id="7" creationId="{CEF9C950-E74F-2C3F-6BB8-7C389C29AB2E}"/>
          </ac:picMkLst>
        </pc:picChg>
        <pc:picChg chg="add mod">
          <ac:chgData name="Patrick Molligo" userId="3bb0837e-4947-4629-9175-5c7940436ad2" providerId="ADAL" clId="{4FB18331-B1DE-4B06-8DC5-CF75E8B3655D}" dt="2024-02-26T16:32:04.626" v="4045" actId="14100"/>
          <ac:picMkLst>
            <pc:docMk/>
            <pc:sldMk cId="1429223901" sldId="340"/>
            <ac:picMk id="9" creationId="{D787459F-3ACD-A6E3-9545-96D555DCA9D6}"/>
          </ac:picMkLst>
        </pc:picChg>
      </pc:sldChg>
      <pc:sldChg chg="addSp delSp modSp add mod">
        <pc:chgData name="Patrick Molligo" userId="3bb0837e-4947-4629-9175-5c7940436ad2" providerId="ADAL" clId="{4FB18331-B1DE-4B06-8DC5-CF75E8B3655D}" dt="2024-02-26T18:06:53.195" v="4196"/>
        <pc:sldMkLst>
          <pc:docMk/>
          <pc:sldMk cId="805507755" sldId="341"/>
        </pc:sldMkLst>
        <pc:spChg chg="mod">
          <ac:chgData name="Patrick Molligo" userId="3bb0837e-4947-4629-9175-5c7940436ad2" providerId="ADAL" clId="{4FB18331-B1DE-4B06-8DC5-CF75E8B3655D}" dt="2024-02-26T16:31:32.298" v="4030" actId="20577"/>
          <ac:spMkLst>
            <pc:docMk/>
            <pc:sldMk cId="805507755" sldId="341"/>
            <ac:spMk id="2" creationId="{9D1BF976-F03F-04E8-49E0-F6DE4C6FA83D}"/>
          </ac:spMkLst>
        </pc:spChg>
        <pc:spChg chg="mod">
          <ac:chgData name="Patrick Molligo" userId="3bb0837e-4947-4629-9175-5c7940436ad2" providerId="ADAL" clId="{4FB18331-B1DE-4B06-8DC5-CF75E8B3655D}" dt="2024-02-26T18:06:53.195" v="4196"/>
          <ac:spMkLst>
            <pc:docMk/>
            <pc:sldMk cId="805507755" sldId="341"/>
            <ac:spMk id="3" creationId="{420D966B-4A61-8F27-6ED7-524346B94857}"/>
          </ac:spMkLst>
        </pc:spChg>
        <pc:picChg chg="add mod">
          <ac:chgData name="Patrick Molligo" userId="3bb0837e-4947-4629-9175-5c7940436ad2" providerId="ADAL" clId="{4FB18331-B1DE-4B06-8DC5-CF75E8B3655D}" dt="2024-02-26T16:31:49.191" v="4034" actId="1076"/>
          <ac:picMkLst>
            <pc:docMk/>
            <pc:sldMk cId="805507755" sldId="341"/>
            <ac:picMk id="7" creationId="{2592434D-6C29-DA94-DB1A-54E789F6F290}"/>
          </ac:picMkLst>
        </pc:picChg>
        <pc:picChg chg="del">
          <ac:chgData name="Patrick Molligo" userId="3bb0837e-4947-4629-9175-5c7940436ad2" providerId="ADAL" clId="{4FB18331-B1DE-4B06-8DC5-CF75E8B3655D}" dt="2024-02-26T16:31:35.522" v="4031" actId="478"/>
          <ac:picMkLst>
            <pc:docMk/>
            <pc:sldMk cId="805507755" sldId="341"/>
            <ac:picMk id="9" creationId="{B11B16EE-812C-70D3-DEC2-5B995BF75939}"/>
          </ac:picMkLst>
        </pc:picChg>
      </pc:sldChg>
      <pc:sldMasterChg chg="modSp modSldLayout">
        <pc:chgData name="Patrick Molligo" userId="3bb0837e-4947-4629-9175-5c7940436ad2" providerId="ADAL" clId="{4FB18331-B1DE-4B06-8DC5-CF75E8B3655D}" dt="2024-02-26T18:07:09.558" v="4198"/>
        <pc:sldMasterMkLst>
          <pc:docMk/>
          <pc:sldMasterMk cId="2393917226" sldId="2147483660"/>
        </pc:sldMasterMkLst>
        <pc:spChg chg="mod">
          <ac:chgData name="Patrick Molligo" userId="3bb0837e-4947-4629-9175-5c7940436ad2" providerId="ADAL" clId="{4FB18331-B1DE-4B06-8DC5-CF75E8B3655D}" dt="2024-02-26T00:56:07.014" v="115"/>
          <ac:spMkLst>
            <pc:docMk/>
            <pc:sldMasterMk cId="2393917226" sldId="2147483660"/>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ac:spMk id="5" creationId="{00000000-0000-0000-0000-000000000000}"/>
          </ac:spMkLst>
        </pc:spChg>
        <pc:spChg chg="mod">
          <ac:chgData name="Patrick Molligo" userId="3bb0837e-4947-4629-9175-5c7940436ad2" providerId="ADAL" clId="{4FB18331-B1DE-4B06-8DC5-CF75E8B3655D}" dt="2024-02-26T18:07:09.558" v="4198"/>
          <ac:spMkLst>
            <pc:docMk/>
            <pc:sldMasterMk cId="2393917226" sldId="2147483660"/>
            <ac:spMk id="6" creationId="{00000000-0000-0000-0000-000000000000}"/>
          </ac:spMkLst>
        </pc:spChg>
        <pc:sldLayoutChg chg="modSp">
          <pc:chgData name="Patrick Molligo" userId="3bb0837e-4947-4629-9175-5c7940436ad2" providerId="ADAL" clId="{4FB18331-B1DE-4B06-8DC5-CF75E8B3655D}" dt="2024-02-26T18:07:01.071" v="4197"/>
          <pc:sldLayoutMkLst>
            <pc:docMk/>
            <pc:sldMasterMk cId="2393917226" sldId="2147483660"/>
            <pc:sldLayoutMk cId="2961109766" sldId="2147483661"/>
          </pc:sldLayoutMkLst>
          <pc:spChg chg="mod">
            <ac:chgData name="Patrick Molligo" userId="3bb0837e-4947-4629-9175-5c7940436ad2" providerId="ADAL" clId="{4FB18331-B1DE-4B06-8DC5-CF75E8B3655D}" dt="2024-02-26T00:56:52.369" v="117"/>
            <ac:spMkLst>
              <pc:docMk/>
              <pc:sldMasterMk cId="2393917226" sldId="2147483660"/>
              <pc:sldLayoutMk cId="2961109766" sldId="2147483661"/>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4FB18331-B1DE-4B06-8DC5-CF75E8B3655D}" dt="2024-02-26T00:56:07.014" v="115"/>
            <ac:spMkLst>
              <pc:docMk/>
              <pc:sldMasterMk cId="2393917226" sldId="2147483660"/>
              <pc:sldLayoutMk cId="2961109766" sldId="2147483661"/>
              <ac:spMk id="10" creationId="{7AE7C3CC-49CE-F17C-1606-A97B0629053E}"/>
            </ac:spMkLst>
          </pc:spChg>
        </pc:sldLayoutChg>
        <pc:sldLayoutChg chg="modSp">
          <pc:chgData name="Patrick Molligo" userId="3bb0837e-4947-4629-9175-5c7940436ad2" providerId="ADAL" clId="{4FB18331-B1DE-4B06-8DC5-CF75E8B3655D}" dt="2024-02-26T18:06:53.195" v="4196"/>
          <pc:sldLayoutMkLst>
            <pc:docMk/>
            <pc:sldMasterMk cId="2393917226" sldId="2147483660"/>
            <pc:sldLayoutMk cId="503975204" sldId="2147483662"/>
          </pc:sldLayoutMkLst>
          <pc:spChg chg="mod">
            <ac:chgData name="Patrick Molligo" userId="3bb0837e-4947-4629-9175-5c7940436ad2" providerId="ADAL" clId="{4FB18331-B1DE-4B06-8DC5-CF75E8B3655D}" dt="2024-02-26T00:56:07.014" v="115"/>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4FB18331-B1DE-4B06-8DC5-CF75E8B3655D}" dt="2024-02-26T18:06:53.195" v="4196"/>
            <ac:spMkLst>
              <pc:docMk/>
              <pc:sldMasterMk cId="2393917226" sldId="2147483660"/>
              <pc:sldLayoutMk cId="503975204" sldId="2147483662"/>
              <ac:spMk id="6"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1425676403" sldId="2147483663"/>
          </pc:sldLayoutMkLst>
          <pc:spChg chg="mod">
            <ac:chgData name="Patrick Molligo" userId="3bb0837e-4947-4629-9175-5c7940436ad2" providerId="ADAL" clId="{4FB18331-B1DE-4B06-8DC5-CF75E8B3655D}" dt="2024-02-26T00:56:52.369" v="117"/>
            <ac:spMkLst>
              <pc:docMk/>
              <pc:sldMasterMk cId="2393917226" sldId="2147483660"/>
              <pc:sldLayoutMk cId="1425676403" sldId="2147483663"/>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1425676403" sldId="2147483663"/>
              <ac:spMk id="6" creationId="{00000000-0000-0000-0000-000000000000}"/>
            </ac:spMkLst>
          </pc:spChg>
          <pc:spChg chg="mod">
            <ac:chgData name="Patrick Molligo" userId="3bb0837e-4947-4629-9175-5c7940436ad2" providerId="ADAL" clId="{4FB18331-B1DE-4B06-8DC5-CF75E8B3655D}" dt="2024-02-26T00:56:07.014" v="115"/>
            <ac:spMkLst>
              <pc:docMk/>
              <pc:sldMasterMk cId="2393917226" sldId="2147483660"/>
              <pc:sldLayoutMk cId="1425676403" sldId="2147483663"/>
              <ac:spMk id="10" creationId="{68975972-CF46-8CD4-6EE7-5322CDEC560D}"/>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3712942535" sldId="2147483664"/>
          </pc:sldLayoutMkLst>
          <pc:spChg chg="mod">
            <ac:chgData name="Patrick Molligo" userId="3bb0837e-4947-4629-9175-5c7940436ad2" providerId="ADAL" clId="{4FB18331-B1DE-4B06-8DC5-CF75E8B3655D}" dt="2024-02-26T00:56:07.014" v="115"/>
            <ac:spMkLst>
              <pc:docMk/>
              <pc:sldMasterMk cId="2393917226" sldId="2147483660"/>
              <pc:sldLayoutMk cId="3712942535" sldId="2147483664"/>
              <ac:spMk id="2" creationId="{9138DD8C-3081-910D-E096-E520640A997C}"/>
            </ac:spMkLst>
          </pc:spChg>
          <pc:spChg chg="mod">
            <ac:chgData name="Patrick Molligo" userId="3bb0837e-4947-4629-9175-5c7940436ad2" providerId="ADAL" clId="{4FB18331-B1DE-4B06-8DC5-CF75E8B3655D}" dt="2024-02-26T00:56:52.369" v="117"/>
            <ac:spMkLst>
              <pc:docMk/>
              <pc:sldMasterMk cId="2393917226" sldId="2147483660"/>
              <pc:sldLayoutMk cId="3712942535" sldId="2147483664"/>
              <ac:spMk id="6"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3712942535" sldId="2147483664"/>
              <ac:spMk id="7"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241311556" sldId="2147483665"/>
          </pc:sldLayoutMkLst>
          <pc:spChg chg="mod">
            <ac:chgData name="Patrick Molligo" userId="3bb0837e-4947-4629-9175-5c7940436ad2" providerId="ADAL" clId="{4FB18331-B1DE-4B06-8DC5-CF75E8B3655D}" dt="2024-02-26T00:56:07.014" v="115"/>
            <ac:spMkLst>
              <pc:docMk/>
              <pc:sldMasterMk cId="2393917226" sldId="2147483660"/>
              <pc:sldLayoutMk cId="2241311556" sldId="2147483665"/>
              <ac:spMk id="2" creationId="{9B53903B-E1CE-E38A-F095-26E531E55ECE}"/>
            </ac:spMkLst>
          </pc:spChg>
          <pc:spChg chg="mod">
            <ac:chgData name="Patrick Molligo" userId="3bb0837e-4947-4629-9175-5c7940436ad2" providerId="ADAL" clId="{4FB18331-B1DE-4B06-8DC5-CF75E8B3655D}" dt="2024-02-26T00:56:52.369" v="117"/>
            <ac:spMkLst>
              <pc:docMk/>
              <pc:sldMasterMk cId="2393917226" sldId="2147483660"/>
              <pc:sldLayoutMk cId="2241311556" sldId="2147483665"/>
              <ac:spMk id="8"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241311556" sldId="2147483665"/>
              <ac:spMk id="9"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550515787" sldId="2147483666"/>
          </pc:sldLayoutMkLst>
          <pc:spChg chg="mod">
            <ac:chgData name="Patrick Molligo" userId="3bb0837e-4947-4629-9175-5c7940436ad2" providerId="ADAL" clId="{4FB18331-B1DE-4B06-8DC5-CF75E8B3655D}" dt="2024-02-26T00:56:07.014" v="115"/>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2550515787" sldId="2147483666"/>
              <ac:spMk id="4"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550515787" sldId="2147483666"/>
              <ac:spMk id="5"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485155386" sldId="2147483667"/>
          </pc:sldLayoutMkLst>
          <pc:spChg chg="mod">
            <ac:chgData name="Patrick Molligo" userId="3bb0837e-4947-4629-9175-5c7940436ad2" providerId="ADAL" clId="{4FB18331-B1DE-4B06-8DC5-CF75E8B3655D}" dt="2024-02-26T00:56:07.014" v="115"/>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2485155386" sldId="2147483667"/>
              <ac:spMk id="8"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4FB18331-B1DE-4B06-8DC5-CF75E8B3655D}" dt="2024-02-26T00:56:52.369" v="117"/>
          <pc:sldLayoutMkLst>
            <pc:docMk/>
            <pc:sldMasterMk cId="2393917226" sldId="2147483660"/>
            <pc:sldLayoutMk cId="3121533504" sldId="2147483668"/>
          </pc:sldLayoutMkLst>
          <pc:spChg chg="mod">
            <ac:chgData name="Patrick Molligo" userId="3bb0837e-4947-4629-9175-5c7940436ad2" providerId="ADAL" clId="{4FB18331-B1DE-4B06-8DC5-CF75E8B3655D}" dt="2024-02-26T00:56:07.014" v="115"/>
            <ac:spMkLst>
              <pc:docMk/>
              <pc:sldMasterMk cId="2393917226" sldId="2147483660"/>
              <pc:sldLayoutMk cId="3121533504" sldId="2147483668"/>
              <ac:spMk id="5"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3121533504" sldId="2147483668"/>
              <ac:spMk id="6"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3566222146" sldId="2147483669"/>
          </pc:sldLayoutMkLst>
          <pc:spChg chg="mod">
            <ac:chgData name="Patrick Molligo" userId="3bb0837e-4947-4629-9175-5c7940436ad2" providerId="ADAL" clId="{4FB18331-B1DE-4B06-8DC5-CF75E8B3655D}" dt="2024-02-26T00:56:07.014" v="115"/>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3566222146" sldId="2147483669"/>
              <ac:spMk id="6"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3566222146" sldId="2147483669"/>
              <ac:spMk id="7"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463046332" sldId="2147483670"/>
          </pc:sldLayoutMkLst>
          <pc:spChg chg="mod">
            <ac:chgData name="Patrick Molligo" userId="3bb0837e-4947-4629-9175-5c7940436ad2" providerId="ADAL" clId="{4FB18331-B1DE-4B06-8DC5-CF75E8B3655D}" dt="2024-02-26T00:56:07.014" v="115"/>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2463046332" sldId="2147483670"/>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463046332" sldId="2147483670"/>
              <ac:spMk id="6"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1601092339" sldId="2147483671"/>
          </pc:sldLayoutMkLst>
          <pc:spChg chg="mod">
            <ac:chgData name="Patrick Molligo" userId="3bb0837e-4947-4629-9175-5c7940436ad2" providerId="ADAL" clId="{4FB18331-B1DE-4B06-8DC5-CF75E8B3655D}" dt="2024-02-26T00:56:07.014" v="115"/>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1601092339" sldId="2147483671"/>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1601092339" sldId="2147483671"/>
              <ac:spMk id="6" creationId="{00000000-0000-0000-0000-000000000000}"/>
            </ac:spMkLst>
          </pc:spChg>
        </pc:sldLayoutChg>
      </pc:sldMasterChg>
    </pc:docChg>
  </pc:docChgLst>
  <pc:docChgLst>
    <pc:chgData name="Patrick Molligo" userId="3bb0837e-4947-4629-9175-5c7940436ad2" providerId="ADAL" clId="{216BD09B-C8D2-4ACD-9151-9E8142254C4C}"/>
    <pc:docChg chg="undo custSel addSld delSld modSld sldOrd">
      <pc:chgData name="Patrick Molligo" userId="3bb0837e-4947-4629-9175-5c7940436ad2" providerId="ADAL" clId="{216BD09B-C8D2-4ACD-9151-9E8142254C4C}" dt="2023-10-31T19:02:54.795" v="824" actId="20577"/>
      <pc:docMkLst>
        <pc:docMk/>
      </pc:docMkLst>
      <pc:sldChg chg="modSp mod">
        <pc:chgData name="Patrick Molligo" userId="3bb0837e-4947-4629-9175-5c7940436ad2" providerId="ADAL" clId="{216BD09B-C8D2-4ACD-9151-9E8142254C4C}" dt="2023-10-31T05:05:22.615" v="11" actId="20577"/>
        <pc:sldMkLst>
          <pc:docMk/>
          <pc:sldMk cId="349852564" sldId="256"/>
        </pc:sldMkLst>
        <pc:spChg chg="mod">
          <ac:chgData name="Patrick Molligo" userId="3bb0837e-4947-4629-9175-5c7940436ad2" providerId="ADAL" clId="{216BD09B-C8D2-4ACD-9151-9E8142254C4C}" dt="2023-10-31T05:04:42.473" v="0"/>
          <ac:spMkLst>
            <pc:docMk/>
            <pc:sldMk cId="349852564" sldId="256"/>
            <ac:spMk id="2" creationId="{76291A4A-1768-368F-629D-944CE894698A}"/>
          </ac:spMkLst>
        </pc:spChg>
        <pc:spChg chg="mod">
          <ac:chgData name="Patrick Molligo" userId="3bb0837e-4947-4629-9175-5c7940436ad2" providerId="ADAL" clId="{216BD09B-C8D2-4ACD-9151-9E8142254C4C}" dt="2023-10-31T05:05:22.615" v="11" actId="20577"/>
          <ac:spMkLst>
            <pc:docMk/>
            <pc:sldMk cId="349852564" sldId="256"/>
            <ac:spMk id="3" creationId="{ADC3A071-3C33-E626-4B4F-6C99F181CC81}"/>
          </ac:spMkLst>
        </pc:spChg>
      </pc:sldChg>
      <pc:sldChg chg="add">
        <pc:chgData name="Patrick Molligo" userId="3bb0837e-4947-4629-9175-5c7940436ad2" providerId="ADAL" clId="{216BD09B-C8D2-4ACD-9151-9E8142254C4C}" dt="2023-10-31T18:20:33.671" v="382"/>
        <pc:sldMkLst>
          <pc:docMk/>
          <pc:sldMk cId="4113640855" sldId="258"/>
        </pc:sldMkLst>
      </pc:sldChg>
      <pc:sldChg chg="ord">
        <pc:chgData name="Patrick Molligo" userId="3bb0837e-4947-4629-9175-5c7940436ad2" providerId="ADAL" clId="{216BD09B-C8D2-4ACD-9151-9E8142254C4C}" dt="2023-10-31T14:23:14.816" v="55"/>
        <pc:sldMkLst>
          <pc:docMk/>
          <pc:sldMk cId="3482449966" sldId="260"/>
        </pc:sldMkLst>
      </pc:sldChg>
      <pc:sldChg chg="del">
        <pc:chgData name="Patrick Molligo" userId="3bb0837e-4947-4629-9175-5c7940436ad2" providerId="ADAL" clId="{216BD09B-C8D2-4ACD-9151-9E8142254C4C}" dt="2023-10-31T06:31:02.647" v="13" actId="47"/>
        <pc:sldMkLst>
          <pc:docMk/>
          <pc:sldMk cId="4144446268" sldId="262"/>
        </pc:sldMkLst>
      </pc:sldChg>
      <pc:sldChg chg="ord">
        <pc:chgData name="Patrick Molligo" userId="3bb0837e-4947-4629-9175-5c7940436ad2" providerId="ADAL" clId="{216BD09B-C8D2-4ACD-9151-9E8142254C4C}" dt="2023-10-31T06:36:47.233" v="23"/>
        <pc:sldMkLst>
          <pc:docMk/>
          <pc:sldMk cId="1837072187" sldId="263"/>
        </pc:sldMkLst>
      </pc:sldChg>
      <pc:sldChg chg="ord">
        <pc:chgData name="Patrick Molligo" userId="3bb0837e-4947-4629-9175-5c7940436ad2" providerId="ADAL" clId="{216BD09B-C8D2-4ACD-9151-9E8142254C4C}" dt="2023-10-31T06:36:56.270" v="25"/>
        <pc:sldMkLst>
          <pc:docMk/>
          <pc:sldMk cId="919009066" sldId="264"/>
        </pc:sldMkLst>
      </pc:sldChg>
      <pc:sldChg chg="del">
        <pc:chgData name="Patrick Molligo" userId="3bb0837e-4947-4629-9175-5c7940436ad2" providerId="ADAL" clId="{216BD09B-C8D2-4ACD-9151-9E8142254C4C}" dt="2023-10-31T06:38:51.460" v="35" actId="47"/>
        <pc:sldMkLst>
          <pc:docMk/>
          <pc:sldMk cId="4149703356" sldId="273"/>
        </pc:sldMkLst>
      </pc:sldChg>
      <pc:sldChg chg="ord">
        <pc:chgData name="Patrick Molligo" userId="3bb0837e-4947-4629-9175-5c7940436ad2" providerId="ADAL" clId="{216BD09B-C8D2-4ACD-9151-9E8142254C4C}" dt="2023-10-31T17:41:44.763" v="375"/>
        <pc:sldMkLst>
          <pc:docMk/>
          <pc:sldMk cId="2320125099" sldId="286"/>
        </pc:sldMkLst>
      </pc:sldChg>
      <pc:sldChg chg="ord">
        <pc:chgData name="Patrick Molligo" userId="3bb0837e-4947-4629-9175-5c7940436ad2" providerId="ADAL" clId="{216BD09B-C8D2-4ACD-9151-9E8142254C4C}" dt="2023-10-31T14:23:08.453" v="53"/>
        <pc:sldMkLst>
          <pc:docMk/>
          <pc:sldMk cId="2203537074" sldId="287"/>
        </pc:sldMkLst>
      </pc:sldChg>
      <pc:sldChg chg="modSp setBg">
        <pc:chgData name="Patrick Molligo" userId="3bb0837e-4947-4629-9175-5c7940436ad2" providerId="ADAL" clId="{216BD09B-C8D2-4ACD-9151-9E8142254C4C}" dt="2023-10-31T16:56:02.868" v="195"/>
        <pc:sldMkLst>
          <pc:docMk/>
          <pc:sldMk cId="1700127592" sldId="292"/>
        </pc:sldMkLst>
        <pc:graphicFrameChg chg="mod">
          <ac:chgData name="Patrick Molligo" userId="3bb0837e-4947-4629-9175-5c7940436ad2" providerId="ADAL" clId="{216BD09B-C8D2-4ACD-9151-9E8142254C4C}" dt="2023-10-31T16:55:42.168" v="192"/>
          <ac:graphicFrameMkLst>
            <pc:docMk/>
            <pc:sldMk cId="1700127592" sldId="292"/>
            <ac:graphicFrameMk id="4" creationId="{4F1ED542-6A32-9179-7F94-E1F731568BC6}"/>
          </ac:graphicFrameMkLst>
        </pc:graphicFrameChg>
      </pc:sldChg>
      <pc:sldChg chg="ord">
        <pc:chgData name="Patrick Molligo" userId="3bb0837e-4947-4629-9175-5c7940436ad2" providerId="ADAL" clId="{216BD09B-C8D2-4ACD-9151-9E8142254C4C}" dt="2023-10-31T17:41:54.090" v="377"/>
        <pc:sldMkLst>
          <pc:docMk/>
          <pc:sldMk cId="1286564088" sldId="294"/>
        </pc:sldMkLst>
      </pc:sldChg>
      <pc:sldChg chg="del">
        <pc:chgData name="Patrick Molligo" userId="3bb0837e-4947-4629-9175-5c7940436ad2" providerId="ADAL" clId="{216BD09B-C8D2-4ACD-9151-9E8142254C4C}" dt="2023-10-31T06:38:22.825" v="34" actId="47"/>
        <pc:sldMkLst>
          <pc:docMk/>
          <pc:sldMk cId="2354227105" sldId="295"/>
        </pc:sldMkLst>
      </pc:sldChg>
      <pc:sldChg chg="del">
        <pc:chgData name="Patrick Molligo" userId="3bb0837e-4947-4629-9175-5c7940436ad2" providerId="ADAL" clId="{216BD09B-C8D2-4ACD-9151-9E8142254C4C}" dt="2023-10-31T06:38:22.825" v="34" actId="47"/>
        <pc:sldMkLst>
          <pc:docMk/>
          <pc:sldMk cId="1435010223" sldId="296"/>
        </pc:sldMkLst>
      </pc:sldChg>
      <pc:sldChg chg="addSp delSp modSp mod">
        <pc:chgData name="Patrick Molligo" userId="3bb0837e-4947-4629-9175-5c7940436ad2" providerId="ADAL" clId="{216BD09B-C8D2-4ACD-9151-9E8142254C4C}" dt="2023-10-31T18:49:43.263" v="446" actId="1076"/>
        <pc:sldMkLst>
          <pc:docMk/>
          <pc:sldMk cId="3144448643" sldId="298"/>
        </pc:sldMkLst>
        <pc:spChg chg="mod">
          <ac:chgData name="Patrick Molligo" userId="3bb0837e-4947-4629-9175-5c7940436ad2" providerId="ADAL" clId="{216BD09B-C8D2-4ACD-9151-9E8142254C4C}" dt="2023-10-31T18:49:37.650" v="443" actId="20577"/>
          <ac:spMkLst>
            <pc:docMk/>
            <pc:sldMk cId="3144448643" sldId="298"/>
            <ac:spMk id="2" creationId="{0A6CDB6E-E80D-0A83-F8AE-ED7DE0B7914A}"/>
          </ac:spMkLst>
        </pc:spChg>
        <pc:spChg chg="add mod">
          <ac:chgData name="Patrick Molligo" userId="3bb0837e-4947-4629-9175-5c7940436ad2" providerId="ADAL" clId="{216BD09B-C8D2-4ACD-9151-9E8142254C4C}" dt="2023-10-31T17:43:00.852" v="380" actId="478"/>
          <ac:spMkLst>
            <pc:docMk/>
            <pc:sldMk cId="3144448643" sldId="298"/>
            <ac:spMk id="6" creationId="{FEB0F201-C0A0-882E-F062-626368DAE334}"/>
          </ac:spMkLst>
        </pc:spChg>
        <pc:spChg chg="del">
          <ac:chgData name="Patrick Molligo" userId="3bb0837e-4947-4629-9175-5c7940436ad2" providerId="ADAL" clId="{216BD09B-C8D2-4ACD-9151-9E8142254C4C}" dt="2023-10-31T17:43:01.979" v="381" actId="478"/>
          <ac:spMkLst>
            <pc:docMk/>
            <pc:sldMk cId="3144448643" sldId="298"/>
            <ac:spMk id="11" creationId="{B8FF381B-5A2C-169E-DCC5-562F12894844}"/>
          </ac:spMkLst>
        </pc:spChg>
        <pc:picChg chg="add mod">
          <ac:chgData name="Patrick Molligo" userId="3bb0837e-4947-4629-9175-5c7940436ad2" providerId="ADAL" clId="{216BD09B-C8D2-4ACD-9151-9E8142254C4C}" dt="2023-10-31T18:49:43.263" v="446" actId="1076"/>
          <ac:picMkLst>
            <pc:docMk/>
            <pc:sldMk cId="3144448643" sldId="298"/>
            <ac:picMk id="9" creationId="{603E8F9F-3647-E312-6C8C-3F1ACBEE5B6D}"/>
          </ac:picMkLst>
        </pc:picChg>
        <pc:picChg chg="del">
          <ac:chgData name="Patrick Molligo" userId="3bb0837e-4947-4629-9175-5c7940436ad2" providerId="ADAL" clId="{216BD09B-C8D2-4ACD-9151-9E8142254C4C}" dt="2023-10-31T17:43:00.852" v="380" actId="478"/>
          <ac:picMkLst>
            <pc:docMk/>
            <pc:sldMk cId="3144448643" sldId="298"/>
            <ac:picMk id="10" creationId="{86C198E2-C0B7-0BCE-0C64-6E38B5168042}"/>
          </ac:picMkLst>
        </pc:picChg>
      </pc:sldChg>
      <pc:sldChg chg="del">
        <pc:chgData name="Patrick Molligo" userId="3bb0837e-4947-4629-9175-5c7940436ad2" providerId="ADAL" clId="{216BD09B-C8D2-4ACD-9151-9E8142254C4C}" dt="2023-10-31T06:31:43.026" v="14" actId="47"/>
        <pc:sldMkLst>
          <pc:docMk/>
          <pc:sldMk cId="1641537362" sldId="299"/>
        </pc:sldMkLst>
      </pc:sldChg>
      <pc:sldChg chg="modSp mod ord">
        <pc:chgData name="Patrick Molligo" userId="3bb0837e-4947-4629-9175-5c7940436ad2" providerId="ADAL" clId="{216BD09B-C8D2-4ACD-9151-9E8142254C4C}" dt="2023-10-31T19:02:05.592" v="762" actId="6549"/>
        <pc:sldMkLst>
          <pc:docMk/>
          <pc:sldMk cId="3522108690" sldId="300"/>
        </pc:sldMkLst>
        <pc:spChg chg="mod">
          <ac:chgData name="Patrick Molligo" userId="3bb0837e-4947-4629-9175-5c7940436ad2" providerId="ADAL" clId="{216BD09B-C8D2-4ACD-9151-9E8142254C4C}" dt="2023-10-31T06:43:38.170" v="46"/>
          <ac:spMkLst>
            <pc:docMk/>
            <pc:sldMk cId="3522108690" sldId="300"/>
            <ac:spMk id="2" creationId="{8267083D-3C27-C4D7-A245-336BB3BC1235}"/>
          </ac:spMkLst>
        </pc:spChg>
        <pc:spChg chg="mod">
          <ac:chgData name="Patrick Molligo" userId="3bb0837e-4947-4629-9175-5c7940436ad2" providerId="ADAL" clId="{216BD09B-C8D2-4ACD-9151-9E8142254C4C}" dt="2023-10-31T19:02:05.592" v="762" actId="6549"/>
          <ac:spMkLst>
            <pc:docMk/>
            <pc:sldMk cId="3522108690" sldId="300"/>
            <ac:spMk id="3" creationId="{DE69BE28-5234-81EC-494F-FD9CA13D36AC}"/>
          </ac:spMkLst>
        </pc:spChg>
      </pc:sldChg>
      <pc:sldChg chg="ord">
        <pc:chgData name="Patrick Molligo" userId="3bb0837e-4947-4629-9175-5c7940436ad2" providerId="ADAL" clId="{216BD09B-C8D2-4ACD-9151-9E8142254C4C}" dt="2023-10-31T06:44:03.740" v="49"/>
        <pc:sldMkLst>
          <pc:docMk/>
          <pc:sldMk cId="3656267308" sldId="301"/>
        </pc:sldMkLst>
      </pc:sldChg>
      <pc:sldChg chg="ord">
        <pc:chgData name="Patrick Molligo" userId="3bb0837e-4947-4629-9175-5c7940436ad2" providerId="ADAL" clId="{216BD09B-C8D2-4ACD-9151-9E8142254C4C}" dt="2023-10-31T14:23:03.480" v="51"/>
        <pc:sldMkLst>
          <pc:docMk/>
          <pc:sldMk cId="2996591017" sldId="302"/>
        </pc:sldMkLst>
      </pc:sldChg>
      <pc:sldChg chg="modSp mod ord">
        <pc:chgData name="Patrick Molligo" userId="3bb0837e-4947-4629-9175-5c7940436ad2" providerId="ADAL" clId="{216BD09B-C8D2-4ACD-9151-9E8142254C4C}" dt="2023-10-31T19:02:54.795" v="824" actId="20577"/>
        <pc:sldMkLst>
          <pc:docMk/>
          <pc:sldMk cId="82948858" sldId="303"/>
        </pc:sldMkLst>
        <pc:spChg chg="mod">
          <ac:chgData name="Patrick Molligo" userId="3bb0837e-4947-4629-9175-5c7940436ad2" providerId="ADAL" clId="{216BD09B-C8D2-4ACD-9151-9E8142254C4C}" dt="2023-10-31T06:40:35.732" v="43"/>
          <ac:spMkLst>
            <pc:docMk/>
            <pc:sldMk cId="82948858" sldId="303"/>
            <ac:spMk id="2" creationId="{8267083D-3C27-C4D7-A245-336BB3BC1235}"/>
          </ac:spMkLst>
        </pc:spChg>
        <pc:spChg chg="mod">
          <ac:chgData name="Patrick Molligo" userId="3bb0837e-4947-4629-9175-5c7940436ad2" providerId="ADAL" clId="{216BD09B-C8D2-4ACD-9151-9E8142254C4C}" dt="2023-10-31T19:02:54.795" v="824" actId="20577"/>
          <ac:spMkLst>
            <pc:docMk/>
            <pc:sldMk cId="82948858" sldId="303"/>
            <ac:spMk id="3" creationId="{DE69BE28-5234-81EC-494F-FD9CA13D36AC}"/>
          </ac:spMkLst>
        </pc:spChg>
      </pc:sldChg>
      <pc:sldChg chg="del">
        <pc:chgData name="Patrick Molligo" userId="3bb0837e-4947-4629-9175-5c7940436ad2" providerId="ADAL" clId="{216BD09B-C8D2-4ACD-9151-9E8142254C4C}" dt="2023-10-31T06:39:12.643" v="37" actId="47"/>
        <pc:sldMkLst>
          <pc:docMk/>
          <pc:sldMk cId="3314565922" sldId="304"/>
        </pc:sldMkLst>
      </pc:sldChg>
      <pc:sldChg chg="modSp mod">
        <pc:chgData name="Patrick Molligo" userId="3bb0837e-4947-4629-9175-5c7940436ad2" providerId="ADAL" clId="{216BD09B-C8D2-4ACD-9151-9E8142254C4C}" dt="2023-10-31T16:51:53.053" v="158" actId="20577"/>
        <pc:sldMkLst>
          <pc:docMk/>
          <pc:sldMk cId="1309058445" sldId="305"/>
        </pc:sldMkLst>
        <pc:spChg chg="mod">
          <ac:chgData name="Patrick Molligo" userId="3bb0837e-4947-4629-9175-5c7940436ad2" providerId="ADAL" clId="{216BD09B-C8D2-4ACD-9151-9E8142254C4C}" dt="2023-10-31T16:51:53.053" v="158" actId="20577"/>
          <ac:spMkLst>
            <pc:docMk/>
            <pc:sldMk cId="1309058445" sldId="305"/>
            <ac:spMk id="5" creationId="{C137F3AF-4DDA-B02A-545D-93B428C29E00}"/>
          </ac:spMkLst>
        </pc:spChg>
      </pc:sldChg>
      <pc:sldChg chg="addSp delSp modSp mod ord">
        <pc:chgData name="Patrick Molligo" userId="3bb0837e-4947-4629-9175-5c7940436ad2" providerId="ADAL" clId="{216BD09B-C8D2-4ACD-9151-9E8142254C4C}" dt="2023-10-31T18:57:37.284" v="510"/>
        <pc:sldMkLst>
          <pc:docMk/>
          <pc:sldMk cId="492637273" sldId="306"/>
        </pc:sldMkLst>
        <pc:spChg chg="mod">
          <ac:chgData name="Patrick Molligo" userId="3bb0837e-4947-4629-9175-5c7940436ad2" providerId="ADAL" clId="{216BD09B-C8D2-4ACD-9151-9E8142254C4C}" dt="2023-10-31T18:57:30.569" v="508" actId="20577"/>
          <ac:spMkLst>
            <pc:docMk/>
            <pc:sldMk cId="492637273" sldId="306"/>
            <ac:spMk id="2" creationId="{3910DD82-F058-3FEB-4670-03278FDE1CFB}"/>
          </ac:spMkLst>
        </pc:spChg>
        <pc:spChg chg="add mod">
          <ac:chgData name="Patrick Molligo" userId="3bb0837e-4947-4629-9175-5c7940436ad2" providerId="ADAL" clId="{216BD09B-C8D2-4ACD-9151-9E8142254C4C}" dt="2023-10-31T17:42:54.780" v="378" actId="478"/>
          <ac:spMkLst>
            <pc:docMk/>
            <pc:sldMk cId="492637273" sldId="306"/>
            <ac:spMk id="7" creationId="{22700062-FF2A-BD07-9CF0-86698E09D68F}"/>
          </ac:spMkLst>
        </pc:spChg>
        <pc:spChg chg="del">
          <ac:chgData name="Patrick Molligo" userId="3bb0837e-4947-4629-9175-5c7940436ad2" providerId="ADAL" clId="{216BD09B-C8D2-4ACD-9151-9E8142254C4C}" dt="2023-10-31T17:42:58.776" v="379" actId="478"/>
          <ac:spMkLst>
            <pc:docMk/>
            <pc:sldMk cId="492637273" sldId="306"/>
            <ac:spMk id="9" creationId="{34CE9A24-6E8A-1CFE-E889-A008345B70CC}"/>
          </ac:spMkLst>
        </pc:spChg>
        <pc:picChg chg="del">
          <ac:chgData name="Patrick Molligo" userId="3bb0837e-4947-4629-9175-5c7940436ad2" providerId="ADAL" clId="{216BD09B-C8D2-4ACD-9151-9E8142254C4C}" dt="2023-10-31T17:42:54.780" v="378" actId="478"/>
          <ac:picMkLst>
            <pc:docMk/>
            <pc:sldMk cId="492637273" sldId="306"/>
            <ac:picMk id="8" creationId="{A25B6FE2-3E9C-37C1-24D1-EB0BB116FE20}"/>
          </ac:picMkLst>
        </pc:picChg>
        <pc:picChg chg="add mod">
          <ac:chgData name="Patrick Molligo" userId="3bb0837e-4947-4629-9175-5c7940436ad2" providerId="ADAL" clId="{216BD09B-C8D2-4ACD-9151-9E8142254C4C}" dt="2023-10-31T18:57:14.967" v="451" actId="1076"/>
          <ac:picMkLst>
            <pc:docMk/>
            <pc:sldMk cId="492637273" sldId="306"/>
            <ac:picMk id="11" creationId="{056636AC-DB9A-9757-5B6B-7F24FC543C19}"/>
          </ac:picMkLst>
        </pc:picChg>
      </pc:sldChg>
      <pc:sldChg chg="del">
        <pc:chgData name="Patrick Molligo" userId="3bb0837e-4947-4629-9175-5c7940436ad2" providerId="ADAL" clId="{216BD09B-C8D2-4ACD-9151-9E8142254C4C}" dt="2023-10-31T06:35:17.839" v="18" actId="47"/>
        <pc:sldMkLst>
          <pc:docMk/>
          <pc:sldMk cId="298138515" sldId="307"/>
        </pc:sldMkLst>
      </pc:sldChg>
      <pc:sldChg chg="del">
        <pc:chgData name="Patrick Molligo" userId="3bb0837e-4947-4629-9175-5c7940436ad2" providerId="ADAL" clId="{216BD09B-C8D2-4ACD-9151-9E8142254C4C}" dt="2023-10-31T06:35:12.743" v="16" actId="47"/>
        <pc:sldMkLst>
          <pc:docMk/>
          <pc:sldMk cId="2058978382" sldId="308"/>
        </pc:sldMkLst>
      </pc:sldChg>
      <pc:sldChg chg="del">
        <pc:chgData name="Patrick Molligo" userId="3bb0837e-4947-4629-9175-5c7940436ad2" providerId="ADAL" clId="{216BD09B-C8D2-4ACD-9151-9E8142254C4C}" dt="2023-10-31T06:35:15.675" v="17" actId="47"/>
        <pc:sldMkLst>
          <pc:docMk/>
          <pc:sldMk cId="4110486467" sldId="309"/>
        </pc:sldMkLst>
      </pc:sldChg>
      <pc:sldChg chg="modSp del ord">
        <pc:chgData name="Patrick Molligo" userId="3bb0837e-4947-4629-9175-5c7940436ad2" providerId="ADAL" clId="{216BD09B-C8D2-4ACD-9151-9E8142254C4C}" dt="2023-10-31T18:57:54.756" v="511" actId="47"/>
        <pc:sldMkLst>
          <pc:docMk/>
          <pc:sldMk cId="1243810517" sldId="312"/>
        </pc:sldMkLst>
        <pc:spChg chg="mod">
          <ac:chgData name="Patrick Molligo" userId="3bb0837e-4947-4629-9175-5c7940436ad2" providerId="ADAL" clId="{216BD09B-C8D2-4ACD-9151-9E8142254C4C}" dt="2023-10-31T16:57:30.924" v="248" actId="6549"/>
          <ac:spMkLst>
            <pc:docMk/>
            <pc:sldMk cId="1243810517" sldId="312"/>
            <ac:spMk id="6" creationId="{7924B4E2-7B57-1CE6-9B03-4624E872E93B}"/>
          </ac:spMkLst>
        </pc:spChg>
      </pc:sldChg>
      <pc:sldChg chg="del">
        <pc:chgData name="Patrick Molligo" userId="3bb0837e-4947-4629-9175-5c7940436ad2" providerId="ADAL" clId="{216BD09B-C8D2-4ACD-9151-9E8142254C4C}" dt="2023-10-31T06:39:05.835" v="36" actId="47"/>
        <pc:sldMkLst>
          <pc:docMk/>
          <pc:sldMk cId="3355581132" sldId="313"/>
        </pc:sldMkLst>
      </pc:sldChg>
      <pc:sldChg chg="del">
        <pc:chgData name="Patrick Molligo" userId="3bb0837e-4947-4629-9175-5c7940436ad2" providerId="ADAL" clId="{216BD09B-C8D2-4ACD-9151-9E8142254C4C}" dt="2023-10-31T06:38:22.825" v="34" actId="47"/>
        <pc:sldMkLst>
          <pc:docMk/>
          <pc:sldMk cId="330546069" sldId="314"/>
        </pc:sldMkLst>
      </pc:sldChg>
      <pc:sldChg chg="add del ord">
        <pc:chgData name="Patrick Molligo" userId="3bb0837e-4947-4629-9175-5c7940436ad2" providerId="ADAL" clId="{216BD09B-C8D2-4ACD-9151-9E8142254C4C}" dt="2023-10-31T06:43:42.373" v="47" actId="47"/>
        <pc:sldMkLst>
          <pc:docMk/>
          <pc:sldMk cId="1858854046" sldId="315"/>
        </pc:sldMkLst>
      </pc:sldChg>
      <pc:sldChg chg="add">
        <pc:chgData name="Patrick Molligo" userId="3bb0837e-4947-4629-9175-5c7940436ad2" providerId="ADAL" clId="{216BD09B-C8D2-4ACD-9151-9E8142254C4C}" dt="2023-10-31T06:34:48.863" v="15"/>
        <pc:sldMkLst>
          <pc:docMk/>
          <pc:sldMk cId="2080813331" sldId="316"/>
        </pc:sldMkLst>
      </pc:sldChg>
      <pc:sldChg chg="add">
        <pc:chgData name="Patrick Molligo" userId="3bb0837e-4947-4629-9175-5c7940436ad2" providerId="ADAL" clId="{216BD09B-C8D2-4ACD-9151-9E8142254C4C}" dt="2023-10-31T06:39:44.767" v="40"/>
        <pc:sldMkLst>
          <pc:docMk/>
          <pc:sldMk cId="2759450918" sldId="317"/>
        </pc:sldMkLst>
      </pc:sldChg>
      <pc:sldChg chg="addSp delSp modSp add mod setBg delAnim">
        <pc:chgData name="Patrick Molligo" userId="3bb0837e-4947-4629-9175-5c7940436ad2" providerId="ADAL" clId="{216BD09B-C8D2-4ACD-9151-9E8142254C4C}" dt="2023-10-31T16:50:30.791" v="123" actId="1037"/>
        <pc:sldMkLst>
          <pc:docMk/>
          <pc:sldMk cId="61433280" sldId="318"/>
        </pc:sldMkLst>
        <pc:spChg chg="add del mod">
          <ac:chgData name="Patrick Molligo" userId="3bb0837e-4947-4629-9175-5c7940436ad2" providerId="ADAL" clId="{216BD09B-C8D2-4ACD-9151-9E8142254C4C}" dt="2023-10-31T16:48:47.618" v="85" actId="478"/>
          <ac:spMkLst>
            <pc:docMk/>
            <pc:sldMk cId="61433280" sldId="318"/>
            <ac:spMk id="2" creationId="{A7CDAD19-0161-BA4D-74EF-AD263B1BD79D}"/>
          </ac:spMkLst>
        </pc:spChg>
        <pc:spChg chg="mod">
          <ac:chgData name="Patrick Molligo" userId="3bb0837e-4947-4629-9175-5c7940436ad2" providerId="ADAL" clId="{216BD09B-C8D2-4ACD-9151-9E8142254C4C}" dt="2023-10-31T16:48:44.129" v="83" actId="26606"/>
          <ac:spMkLst>
            <pc:docMk/>
            <pc:sldMk cId="61433280" sldId="318"/>
            <ac:spMk id="3" creationId="{CAA7F032-CE3C-6D4F-7EFF-B3B79D0D7437}"/>
          </ac:spMkLst>
        </pc:spChg>
        <pc:spChg chg="mod">
          <ac:chgData name="Patrick Molligo" userId="3bb0837e-4947-4629-9175-5c7940436ad2" providerId="ADAL" clId="{216BD09B-C8D2-4ACD-9151-9E8142254C4C}" dt="2023-10-31T16:48:44.129" v="83" actId="26606"/>
          <ac:spMkLst>
            <pc:docMk/>
            <pc:sldMk cId="61433280" sldId="318"/>
            <ac:spMk id="4" creationId="{308C829D-D2BD-44D6-6F4F-F43BCAACE246}"/>
          </ac:spMkLst>
        </pc:spChg>
        <pc:spChg chg="mod">
          <ac:chgData name="Patrick Molligo" userId="3bb0837e-4947-4629-9175-5c7940436ad2" providerId="ADAL" clId="{216BD09B-C8D2-4ACD-9151-9E8142254C4C}" dt="2023-10-31T16:50:30.791" v="123" actId="1037"/>
          <ac:spMkLst>
            <pc:docMk/>
            <pc:sldMk cId="61433280" sldId="318"/>
            <ac:spMk id="5" creationId="{ED6BACAE-8608-5E84-183D-F9282F32C92D}"/>
          </ac:spMkLst>
        </pc:spChg>
        <pc:spChg chg="del mod">
          <ac:chgData name="Patrick Molligo" userId="3bb0837e-4947-4629-9175-5c7940436ad2" providerId="ADAL" clId="{216BD09B-C8D2-4ACD-9151-9E8142254C4C}" dt="2023-10-31T16:47:40.260" v="61" actId="478"/>
          <ac:spMkLst>
            <pc:docMk/>
            <pc:sldMk cId="61433280" sldId="318"/>
            <ac:spMk id="6" creationId="{7924B4E2-7B57-1CE6-9B03-4624E872E93B}"/>
          </ac:spMkLst>
        </pc:spChg>
        <pc:spChg chg="add del mod ord">
          <ac:chgData name="Patrick Molligo" userId="3bb0837e-4947-4629-9175-5c7940436ad2" providerId="ADAL" clId="{216BD09B-C8D2-4ACD-9151-9E8142254C4C}" dt="2023-10-31T16:48:46.560" v="84" actId="478"/>
          <ac:spMkLst>
            <pc:docMk/>
            <pc:sldMk cId="61433280" sldId="318"/>
            <ac:spMk id="8" creationId="{7501C5DB-8933-990F-E312-4E0EB595FF1A}"/>
          </ac:spMkLst>
        </pc:spChg>
        <pc:spChg chg="add del mod">
          <ac:chgData name="Patrick Molligo" userId="3bb0837e-4947-4629-9175-5c7940436ad2" providerId="ADAL" clId="{216BD09B-C8D2-4ACD-9151-9E8142254C4C}" dt="2023-10-31T16:48:43.795" v="82" actId="478"/>
          <ac:spMkLst>
            <pc:docMk/>
            <pc:sldMk cId="61433280" sldId="318"/>
            <ac:spMk id="12" creationId="{BC100197-48FF-1F7A-A499-B15B52B88E1E}"/>
          </ac:spMkLst>
        </pc:spChg>
        <pc:spChg chg="add del mod">
          <ac:chgData name="Patrick Molligo" userId="3bb0837e-4947-4629-9175-5c7940436ad2" providerId="ADAL" clId="{216BD09B-C8D2-4ACD-9151-9E8142254C4C}" dt="2023-10-31T16:48:43.641" v="81" actId="478"/>
          <ac:spMkLst>
            <pc:docMk/>
            <pc:sldMk cId="61433280" sldId="318"/>
            <ac:spMk id="14" creationId="{64108BBD-BC66-C399-D31B-0EC59E14A70C}"/>
          </ac:spMkLst>
        </pc:spChg>
        <pc:spChg chg="add del mod">
          <ac:chgData name="Patrick Molligo" userId="3bb0837e-4947-4629-9175-5c7940436ad2" providerId="ADAL" clId="{216BD09B-C8D2-4ACD-9151-9E8142254C4C}" dt="2023-10-31T16:48:48.815" v="86" actId="478"/>
          <ac:spMkLst>
            <pc:docMk/>
            <pc:sldMk cId="61433280" sldId="318"/>
            <ac:spMk id="16" creationId="{C566C8D1-9AFA-7830-29A1-3DFD038FD1FA}"/>
          </ac:spMkLst>
        </pc:spChg>
        <pc:spChg chg="add del">
          <ac:chgData name="Patrick Molligo" userId="3bb0837e-4947-4629-9175-5c7940436ad2" providerId="ADAL" clId="{216BD09B-C8D2-4ACD-9151-9E8142254C4C}" dt="2023-10-31T16:49:02.632" v="90" actId="478"/>
          <ac:spMkLst>
            <pc:docMk/>
            <pc:sldMk cId="61433280" sldId="318"/>
            <ac:spMk id="19" creationId="{CCC6395B-F0B5-5B7B-1870-08FF8E21CD07}"/>
          </ac:spMkLst>
        </pc:spChg>
        <pc:spChg chg="add del">
          <ac:chgData name="Patrick Molligo" userId="3bb0837e-4947-4629-9175-5c7940436ad2" providerId="ADAL" clId="{216BD09B-C8D2-4ACD-9151-9E8142254C4C}" dt="2023-10-31T16:48:09.349" v="65" actId="26606"/>
          <ac:spMkLst>
            <pc:docMk/>
            <pc:sldMk cId="61433280" sldId="318"/>
            <ac:spMk id="24" creationId="{10162E77-11AD-44A7-84EC-40C59EEFBD2E}"/>
          </ac:spMkLst>
        </pc:spChg>
        <pc:spChg chg="add del">
          <ac:chgData name="Patrick Molligo" userId="3bb0837e-4947-4629-9175-5c7940436ad2" providerId="ADAL" clId="{216BD09B-C8D2-4ACD-9151-9E8142254C4C}" dt="2023-10-31T16:48:09.349" v="65" actId="26606"/>
          <ac:spMkLst>
            <pc:docMk/>
            <pc:sldMk cId="61433280" sldId="318"/>
            <ac:spMk id="28" creationId="{6329CBCE-21AE-419D-AC1F-8ACF510A6670}"/>
          </ac:spMkLst>
        </pc:spChg>
        <pc:spChg chg="add del">
          <ac:chgData name="Patrick Molligo" userId="3bb0837e-4947-4629-9175-5c7940436ad2" providerId="ADAL" clId="{216BD09B-C8D2-4ACD-9151-9E8142254C4C}" dt="2023-10-31T16:48:09.349" v="65" actId="26606"/>
          <ac:spMkLst>
            <pc:docMk/>
            <pc:sldMk cId="61433280" sldId="318"/>
            <ac:spMk id="30" creationId="{FF2DA012-1414-493D-888F-5D99D0BDA322}"/>
          </ac:spMkLst>
        </pc:spChg>
        <pc:spChg chg="add del">
          <ac:chgData name="Patrick Molligo" userId="3bb0837e-4947-4629-9175-5c7940436ad2" providerId="ADAL" clId="{216BD09B-C8D2-4ACD-9151-9E8142254C4C}" dt="2023-10-31T16:48:44.129" v="83" actId="26606"/>
          <ac:spMkLst>
            <pc:docMk/>
            <pc:sldMk cId="61433280" sldId="318"/>
            <ac:spMk id="32" creationId="{284B70D5-875B-433D-BDBD-1522A85D6C1D}"/>
          </ac:spMkLst>
        </pc:spChg>
        <pc:spChg chg="add del">
          <ac:chgData name="Patrick Molligo" userId="3bb0837e-4947-4629-9175-5c7940436ad2" providerId="ADAL" clId="{216BD09B-C8D2-4ACD-9151-9E8142254C4C}" dt="2023-10-31T16:48:44.129" v="83" actId="26606"/>
          <ac:spMkLst>
            <pc:docMk/>
            <pc:sldMk cId="61433280" sldId="318"/>
            <ac:spMk id="34" creationId="{1E299956-A9E7-4FC1-A0B1-D590CA9730E8}"/>
          </ac:spMkLst>
        </pc:spChg>
        <pc:spChg chg="add del">
          <ac:chgData name="Patrick Molligo" userId="3bb0837e-4947-4629-9175-5c7940436ad2" providerId="ADAL" clId="{216BD09B-C8D2-4ACD-9151-9E8142254C4C}" dt="2023-10-31T16:48:44.129" v="83" actId="26606"/>
          <ac:spMkLst>
            <pc:docMk/>
            <pc:sldMk cId="61433280" sldId="318"/>
            <ac:spMk id="35" creationId="{17FC539C-B783-4B03-9F9E-D13430F3F64F}"/>
          </ac:spMkLst>
        </pc:spChg>
        <pc:picChg chg="add mod ord">
          <ac:chgData name="Patrick Molligo" userId="3bb0837e-4947-4629-9175-5c7940436ad2" providerId="ADAL" clId="{216BD09B-C8D2-4ACD-9151-9E8142254C4C}" dt="2023-10-31T16:50:28.793" v="121" actId="1036"/>
          <ac:picMkLst>
            <pc:docMk/>
            <pc:sldMk cId="61433280" sldId="318"/>
            <ac:picMk id="10" creationId="{02085CD8-FF16-DBF3-CA30-C78311DE08C5}"/>
          </ac:picMkLst>
        </pc:picChg>
        <pc:cxnChg chg="add del">
          <ac:chgData name="Patrick Molligo" userId="3bb0837e-4947-4629-9175-5c7940436ad2" providerId="ADAL" clId="{216BD09B-C8D2-4ACD-9151-9E8142254C4C}" dt="2023-10-31T16:48:09.349" v="65" actId="26606"/>
          <ac:cxnSpMkLst>
            <pc:docMk/>
            <pc:sldMk cId="61433280" sldId="318"/>
            <ac:cxnSpMk id="26" creationId="{5AB158E9-1B40-4CD6-95F0-95CA11DF7B7A}"/>
          </ac:cxnSpMkLst>
        </pc:cxnChg>
        <pc:cxnChg chg="add del">
          <ac:chgData name="Patrick Molligo" userId="3bb0837e-4947-4629-9175-5c7940436ad2" providerId="ADAL" clId="{216BD09B-C8D2-4ACD-9151-9E8142254C4C}" dt="2023-10-31T16:48:44.129" v="83" actId="26606"/>
          <ac:cxnSpMkLst>
            <pc:docMk/>
            <pc:sldMk cId="61433280" sldId="318"/>
            <ac:cxnSpMk id="33" creationId="{C947DF4A-614C-4B4C-8B80-E5B9D8E8CFED}"/>
          </ac:cxnSpMkLst>
        </pc:cxnChg>
      </pc:sldChg>
      <pc:sldChg chg="add del">
        <pc:chgData name="Patrick Molligo" userId="3bb0837e-4947-4629-9175-5c7940436ad2" providerId="ADAL" clId="{216BD09B-C8D2-4ACD-9151-9E8142254C4C}" dt="2023-10-31T16:57:42.108" v="251" actId="47"/>
        <pc:sldMkLst>
          <pc:docMk/>
          <pc:sldMk cId="3850391477" sldId="319"/>
        </pc:sldMkLst>
      </pc:sldChg>
      <pc:sldChg chg="addSp delSp modSp add mod">
        <pc:chgData name="Patrick Molligo" userId="3bb0837e-4947-4629-9175-5c7940436ad2" providerId="ADAL" clId="{216BD09B-C8D2-4ACD-9151-9E8142254C4C}" dt="2023-10-31T16:50:02.011" v="98" actId="1076"/>
        <pc:sldMkLst>
          <pc:docMk/>
          <pc:sldMk cId="4188245242" sldId="320"/>
        </pc:sldMkLst>
        <pc:picChg chg="add mod">
          <ac:chgData name="Patrick Molligo" userId="3bb0837e-4947-4629-9175-5c7940436ad2" providerId="ADAL" clId="{216BD09B-C8D2-4ACD-9151-9E8142254C4C}" dt="2023-10-31T16:50:02.011" v="98" actId="1076"/>
          <ac:picMkLst>
            <pc:docMk/>
            <pc:sldMk cId="4188245242" sldId="320"/>
            <ac:picMk id="6" creationId="{237EEA48-EECF-9E56-EAD2-DF8FE999D221}"/>
          </ac:picMkLst>
        </pc:picChg>
        <pc:picChg chg="del">
          <ac:chgData name="Patrick Molligo" userId="3bb0837e-4947-4629-9175-5c7940436ad2" providerId="ADAL" clId="{216BD09B-C8D2-4ACD-9151-9E8142254C4C}" dt="2023-10-31T16:49:39.956" v="92" actId="478"/>
          <ac:picMkLst>
            <pc:docMk/>
            <pc:sldMk cId="4188245242" sldId="320"/>
            <ac:picMk id="10" creationId="{02085CD8-FF16-DBF3-CA30-C78311DE08C5}"/>
          </ac:picMkLst>
        </pc:picChg>
      </pc:sldChg>
      <pc:sldChg chg="addSp delSp modSp add mod">
        <pc:chgData name="Patrick Molligo" userId="3bb0837e-4947-4629-9175-5c7940436ad2" providerId="ADAL" clId="{216BD09B-C8D2-4ACD-9151-9E8142254C4C}" dt="2023-10-31T16:56:55.708" v="243" actId="20577"/>
        <pc:sldMkLst>
          <pc:docMk/>
          <pc:sldMk cId="2391341362" sldId="321"/>
        </pc:sldMkLst>
        <pc:spChg chg="mod">
          <ac:chgData name="Patrick Molligo" userId="3bb0837e-4947-4629-9175-5c7940436ad2" providerId="ADAL" clId="{216BD09B-C8D2-4ACD-9151-9E8142254C4C}" dt="2023-10-31T16:56:55.708" v="243" actId="20577"/>
          <ac:spMkLst>
            <pc:docMk/>
            <pc:sldMk cId="2391341362" sldId="321"/>
            <ac:spMk id="2" creationId="{A7CDAD19-0161-BA4D-74EF-AD263B1BD79D}"/>
          </ac:spMkLst>
        </pc:spChg>
        <pc:graphicFrameChg chg="del">
          <ac:chgData name="Patrick Molligo" userId="3bb0837e-4947-4629-9175-5c7940436ad2" providerId="ADAL" clId="{216BD09B-C8D2-4ACD-9151-9E8142254C4C}" dt="2023-10-31T16:53:29.227" v="160" actId="478"/>
          <ac:graphicFrameMkLst>
            <pc:docMk/>
            <pc:sldMk cId="2391341362" sldId="321"/>
            <ac:graphicFrameMk id="4" creationId="{4F1ED542-6A32-9179-7F94-E1F731568BC6}"/>
          </ac:graphicFrameMkLst>
        </pc:graphicFrameChg>
        <pc:graphicFrameChg chg="add mod">
          <ac:chgData name="Patrick Molligo" userId="3bb0837e-4947-4629-9175-5c7940436ad2" providerId="ADAL" clId="{216BD09B-C8D2-4ACD-9151-9E8142254C4C}" dt="2023-10-31T16:56:18.824" v="196"/>
          <ac:graphicFrameMkLst>
            <pc:docMk/>
            <pc:sldMk cId="2391341362" sldId="321"/>
            <ac:graphicFrameMk id="6" creationId="{4F1ED542-6A32-9179-7F94-E1F731568BC6}"/>
          </ac:graphicFrameMkLst>
        </pc:graphicFrameChg>
      </pc:sldChg>
      <pc:sldChg chg="addSp delSp add del mod">
        <pc:chgData name="Patrick Molligo" userId="3bb0837e-4947-4629-9175-5c7940436ad2" providerId="ADAL" clId="{216BD09B-C8D2-4ACD-9151-9E8142254C4C}" dt="2023-10-31T17:22:36.532" v="260" actId="47"/>
        <pc:sldMkLst>
          <pc:docMk/>
          <pc:sldMk cId="3171163120" sldId="322"/>
        </pc:sldMkLst>
        <pc:picChg chg="del">
          <ac:chgData name="Patrick Molligo" userId="3bb0837e-4947-4629-9175-5c7940436ad2" providerId="ADAL" clId="{216BD09B-C8D2-4ACD-9151-9E8142254C4C}" dt="2023-10-31T17:22:15.572" v="253" actId="478"/>
          <ac:picMkLst>
            <pc:docMk/>
            <pc:sldMk cId="3171163120" sldId="322"/>
            <ac:picMk id="6" creationId="{237EEA48-EECF-9E56-EAD2-DF8FE999D221}"/>
          </ac:picMkLst>
        </pc:picChg>
        <pc:picChg chg="add del">
          <ac:chgData name="Patrick Molligo" userId="3bb0837e-4947-4629-9175-5c7940436ad2" providerId="ADAL" clId="{216BD09B-C8D2-4ACD-9151-9E8142254C4C}" dt="2023-10-31T17:22:35" v="259" actId="21"/>
          <ac:picMkLst>
            <pc:docMk/>
            <pc:sldMk cId="3171163120" sldId="322"/>
            <ac:picMk id="7" creationId="{9E3A3036-FAAD-3A68-BCCF-04EE62F09901}"/>
          </ac:picMkLst>
        </pc:picChg>
      </pc:sldChg>
      <pc:sldChg chg="addSp delSp modSp add mod ord">
        <pc:chgData name="Patrick Molligo" userId="3bb0837e-4947-4629-9175-5c7940436ad2" providerId="ADAL" clId="{216BD09B-C8D2-4ACD-9151-9E8142254C4C}" dt="2023-10-31T17:24:13.023" v="308" actId="21"/>
        <pc:sldMkLst>
          <pc:docMk/>
          <pc:sldMk cId="863151759" sldId="323"/>
        </pc:sldMkLst>
        <pc:spChg chg="mod">
          <ac:chgData name="Patrick Molligo" userId="3bb0837e-4947-4629-9175-5c7940436ad2" providerId="ADAL" clId="{216BD09B-C8D2-4ACD-9151-9E8142254C4C}" dt="2023-10-31T17:23:04.530" v="296" actId="20577"/>
          <ac:spMkLst>
            <pc:docMk/>
            <pc:sldMk cId="863151759" sldId="323"/>
            <ac:spMk id="2" creationId="{0A6CDB6E-E80D-0A83-F8AE-ED7DE0B7914A}"/>
          </ac:spMkLst>
        </pc:spChg>
        <pc:spChg chg="del">
          <ac:chgData name="Patrick Molligo" userId="3bb0837e-4947-4629-9175-5c7940436ad2" providerId="ADAL" clId="{216BD09B-C8D2-4ACD-9151-9E8142254C4C}" dt="2023-10-31T17:22:28.005" v="256" actId="478"/>
          <ac:spMkLst>
            <pc:docMk/>
            <pc:sldMk cId="863151759" sldId="323"/>
            <ac:spMk id="5" creationId="{C137F3AF-4DDA-B02A-545D-93B428C29E00}"/>
          </ac:spMkLst>
        </pc:spChg>
        <pc:spChg chg="add mod">
          <ac:chgData name="Patrick Molligo" userId="3bb0837e-4947-4629-9175-5c7940436ad2" providerId="ADAL" clId="{216BD09B-C8D2-4ACD-9151-9E8142254C4C}" dt="2023-10-31T17:22:28.005" v="256" actId="478"/>
          <ac:spMkLst>
            <pc:docMk/>
            <pc:sldMk cId="863151759" sldId="323"/>
            <ac:spMk id="7" creationId="{DE14C77A-D392-6150-A840-E769BEA876F9}"/>
          </ac:spMkLst>
        </pc:spChg>
        <pc:picChg chg="add mod">
          <ac:chgData name="Patrick Molligo" userId="3bb0837e-4947-4629-9175-5c7940436ad2" providerId="ADAL" clId="{216BD09B-C8D2-4ACD-9151-9E8142254C4C}" dt="2023-10-31T17:23:56.245" v="302" actId="1076"/>
          <ac:picMkLst>
            <pc:docMk/>
            <pc:sldMk cId="863151759" sldId="323"/>
            <ac:picMk id="9" creationId="{67109888-027D-2231-760A-CA8B892ED6C8}"/>
          </ac:picMkLst>
        </pc:picChg>
        <pc:picChg chg="add del mod">
          <ac:chgData name="Patrick Molligo" userId="3bb0837e-4947-4629-9175-5c7940436ad2" providerId="ADAL" clId="{216BD09B-C8D2-4ACD-9151-9E8142254C4C}" dt="2023-10-31T17:24:13.023" v="308" actId="21"/>
          <ac:picMkLst>
            <pc:docMk/>
            <pc:sldMk cId="863151759" sldId="323"/>
            <ac:picMk id="10" creationId="{0C9AE302-0633-713B-1F4C-862346E73222}"/>
          </ac:picMkLst>
        </pc:picChg>
      </pc:sldChg>
      <pc:sldChg chg="addSp delSp modSp add mod">
        <pc:chgData name="Patrick Molligo" userId="3bb0837e-4947-4629-9175-5c7940436ad2" providerId="ADAL" clId="{216BD09B-C8D2-4ACD-9151-9E8142254C4C}" dt="2023-10-31T17:24:15.020" v="309"/>
        <pc:sldMkLst>
          <pc:docMk/>
          <pc:sldMk cId="1742016920" sldId="324"/>
        </pc:sldMkLst>
        <pc:spChg chg="del">
          <ac:chgData name="Patrick Molligo" userId="3bb0837e-4947-4629-9175-5c7940436ad2" providerId="ADAL" clId="{216BD09B-C8D2-4ACD-9151-9E8142254C4C}" dt="2023-10-31T17:23:46.762" v="299" actId="22"/>
          <ac:spMkLst>
            <pc:docMk/>
            <pc:sldMk cId="1742016920" sldId="324"/>
            <ac:spMk id="7" creationId="{DE14C77A-D392-6150-A840-E769BEA876F9}"/>
          </ac:spMkLst>
        </pc:spChg>
        <pc:spChg chg="add mod">
          <ac:chgData name="Patrick Molligo" userId="3bb0837e-4947-4629-9175-5c7940436ad2" providerId="ADAL" clId="{216BD09B-C8D2-4ACD-9151-9E8142254C4C}" dt="2023-10-31T17:23:58.696" v="303" actId="21"/>
          <ac:spMkLst>
            <pc:docMk/>
            <pc:sldMk cId="1742016920" sldId="324"/>
            <ac:spMk id="11" creationId="{ABDA3751-409F-0EEF-76FF-6E0F41EC7D37}"/>
          </ac:spMkLst>
        </pc:spChg>
        <pc:picChg chg="add del mod ord">
          <ac:chgData name="Patrick Molligo" userId="3bb0837e-4947-4629-9175-5c7940436ad2" providerId="ADAL" clId="{216BD09B-C8D2-4ACD-9151-9E8142254C4C}" dt="2023-10-31T17:23:58.696" v="303" actId="21"/>
          <ac:picMkLst>
            <pc:docMk/>
            <pc:sldMk cId="1742016920" sldId="324"/>
            <ac:picMk id="6" creationId="{AC9DA6C3-724E-49A5-C0BF-43736CB5463C}"/>
          </ac:picMkLst>
        </pc:picChg>
        <pc:picChg chg="del">
          <ac:chgData name="Patrick Molligo" userId="3bb0837e-4947-4629-9175-5c7940436ad2" providerId="ADAL" clId="{216BD09B-C8D2-4ACD-9151-9E8142254C4C}" dt="2023-10-31T17:23:28.078" v="298" actId="478"/>
          <ac:picMkLst>
            <pc:docMk/>
            <pc:sldMk cId="1742016920" sldId="324"/>
            <ac:picMk id="9" creationId="{67109888-027D-2231-760A-CA8B892ED6C8}"/>
          </ac:picMkLst>
        </pc:picChg>
        <pc:picChg chg="add mod">
          <ac:chgData name="Patrick Molligo" userId="3bb0837e-4947-4629-9175-5c7940436ad2" providerId="ADAL" clId="{216BD09B-C8D2-4ACD-9151-9E8142254C4C}" dt="2023-10-31T17:24:15.020" v="309"/>
          <ac:picMkLst>
            <pc:docMk/>
            <pc:sldMk cId="1742016920" sldId="324"/>
            <ac:picMk id="12" creationId="{385077BB-28BA-EA5C-75D8-F894DDFD87F4}"/>
          </ac:picMkLst>
        </pc:picChg>
      </pc:sldChg>
      <pc:sldChg chg="addSp delSp modSp add mod">
        <pc:chgData name="Patrick Molligo" userId="3bb0837e-4947-4629-9175-5c7940436ad2" providerId="ADAL" clId="{216BD09B-C8D2-4ACD-9151-9E8142254C4C}" dt="2023-10-31T17:40:10.032" v="373" actId="1076"/>
        <pc:sldMkLst>
          <pc:docMk/>
          <pc:sldMk cId="1710444325" sldId="325"/>
        </pc:sldMkLst>
        <pc:spChg chg="mod">
          <ac:chgData name="Patrick Molligo" userId="3bb0837e-4947-4629-9175-5c7940436ad2" providerId="ADAL" clId="{216BD09B-C8D2-4ACD-9151-9E8142254C4C}" dt="2023-10-31T17:39:20.838" v="356" actId="20577"/>
          <ac:spMkLst>
            <pc:docMk/>
            <pc:sldMk cId="1710444325" sldId="325"/>
            <ac:spMk id="2" creationId="{0A6CDB6E-E80D-0A83-F8AE-ED7DE0B7914A}"/>
          </ac:spMkLst>
        </pc:spChg>
        <pc:picChg chg="add del mod ord">
          <ac:chgData name="Patrick Molligo" userId="3bb0837e-4947-4629-9175-5c7940436ad2" providerId="ADAL" clId="{216BD09B-C8D2-4ACD-9151-9E8142254C4C}" dt="2023-10-31T17:39:56.921" v="367" actId="478"/>
          <ac:picMkLst>
            <pc:docMk/>
            <pc:sldMk cId="1710444325" sldId="325"/>
            <ac:picMk id="6" creationId="{564BEF95-1F1F-2147-E504-31C7A898921A}"/>
          </ac:picMkLst>
        </pc:picChg>
        <pc:picChg chg="add mod">
          <ac:chgData name="Patrick Molligo" userId="3bb0837e-4947-4629-9175-5c7940436ad2" providerId="ADAL" clId="{216BD09B-C8D2-4ACD-9151-9E8142254C4C}" dt="2023-10-31T17:40:10.032" v="373" actId="1076"/>
          <ac:picMkLst>
            <pc:docMk/>
            <pc:sldMk cId="1710444325" sldId="325"/>
            <ac:picMk id="9" creationId="{CA8B9781-7550-C33D-6ED4-C22C5782D5D5}"/>
          </ac:picMkLst>
        </pc:picChg>
        <pc:picChg chg="del">
          <ac:chgData name="Patrick Molligo" userId="3bb0837e-4947-4629-9175-5c7940436ad2" providerId="ADAL" clId="{216BD09B-C8D2-4ACD-9151-9E8142254C4C}" dt="2023-10-31T17:39:22.749" v="357" actId="478"/>
          <ac:picMkLst>
            <pc:docMk/>
            <pc:sldMk cId="1710444325" sldId="325"/>
            <ac:picMk id="12" creationId="{385077BB-28BA-EA5C-75D8-F894DDFD87F4}"/>
          </ac:picMkLst>
        </pc:picChg>
      </pc:sldChg>
      <pc:sldChg chg="add">
        <pc:chgData name="Patrick Molligo" userId="3bb0837e-4947-4629-9175-5c7940436ad2" providerId="ADAL" clId="{216BD09B-C8D2-4ACD-9151-9E8142254C4C}" dt="2023-10-31T17:39:44.441" v="366" actId="2890"/>
        <pc:sldMkLst>
          <pc:docMk/>
          <pc:sldMk cId="1046524631" sldId="326"/>
        </pc:sldMkLst>
      </pc:sldChg>
      <pc:sldChg chg="delSp modSp add mod">
        <pc:chgData name="Patrick Molligo" userId="3bb0837e-4947-4629-9175-5c7940436ad2" providerId="ADAL" clId="{216BD09B-C8D2-4ACD-9151-9E8142254C4C}" dt="2023-10-31T18:58:23.876" v="541" actId="20577"/>
        <pc:sldMkLst>
          <pc:docMk/>
          <pc:sldMk cId="1420031260" sldId="327"/>
        </pc:sldMkLst>
        <pc:spChg chg="mod">
          <ac:chgData name="Patrick Molligo" userId="3bb0837e-4947-4629-9175-5c7940436ad2" providerId="ADAL" clId="{216BD09B-C8D2-4ACD-9151-9E8142254C4C}" dt="2023-10-31T18:58:23.876" v="541" actId="20577"/>
          <ac:spMkLst>
            <pc:docMk/>
            <pc:sldMk cId="1420031260" sldId="327"/>
            <ac:spMk id="2" creationId="{0A6CDB6E-E80D-0A83-F8AE-ED7DE0B7914A}"/>
          </ac:spMkLst>
        </pc:spChg>
        <pc:picChg chg="del">
          <ac:chgData name="Patrick Molligo" userId="3bb0837e-4947-4629-9175-5c7940436ad2" providerId="ADAL" clId="{216BD09B-C8D2-4ACD-9151-9E8142254C4C}" dt="2023-10-31T18:58:14.465" v="513" actId="478"/>
          <ac:picMkLst>
            <pc:docMk/>
            <pc:sldMk cId="1420031260" sldId="327"/>
            <ac:picMk id="6" creationId="{564BEF95-1F1F-2147-E504-31C7A898921A}"/>
          </ac:picMkLst>
        </pc:picChg>
      </pc:sldChg>
    </pc:docChg>
  </pc:docChgLst>
  <pc:docChgLst>
    <pc:chgData name="Patrick Molligo" userId="3bb0837e-4947-4629-9175-5c7940436ad2" providerId="ADAL" clId="{67C7848D-26F7-45F1-9574-69753446C9EF}"/>
    <pc:docChg chg="undo redo custSel mod addSld delSld modSld sldOrd modMainMaster modNotesMaster modHandout">
      <pc:chgData name="Patrick Molligo" userId="3bb0837e-4947-4629-9175-5c7940436ad2" providerId="ADAL" clId="{67C7848D-26F7-45F1-9574-69753446C9EF}" dt="2023-04-10T18:01:28.197" v="9928"/>
      <pc:docMkLst>
        <pc:docMk/>
      </pc:docMkLst>
      <pc:sldChg chg="addSp delSp modSp mod setBg delDesignElem modNotes">
        <pc:chgData name="Patrick Molligo" userId="3bb0837e-4947-4629-9175-5c7940436ad2" providerId="ADAL" clId="{67C7848D-26F7-45F1-9574-69753446C9EF}" dt="2023-04-10T18:01:19.060" v="9925" actId="478"/>
        <pc:sldMkLst>
          <pc:docMk/>
          <pc:sldMk cId="349852564" sldId="256"/>
        </pc:sldMkLst>
        <pc:spChg chg="mod">
          <ac:chgData name="Patrick Molligo" userId="3bb0837e-4947-4629-9175-5c7940436ad2" providerId="ADAL" clId="{67C7848D-26F7-45F1-9574-69753446C9EF}" dt="2023-04-10T17:23:28.215" v="9369" actId="20577"/>
          <ac:spMkLst>
            <pc:docMk/>
            <pc:sldMk cId="349852564" sldId="256"/>
            <ac:spMk id="2" creationId="{76291A4A-1768-368F-629D-944CE894698A}"/>
          </ac:spMkLst>
        </pc:spChg>
        <pc:spChg chg="mod">
          <ac:chgData name="Patrick Molligo" userId="3bb0837e-4947-4629-9175-5c7940436ad2" providerId="ADAL" clId="{67C7848D-26F7-45F1-9574-69753446C9EF}" dt="2023-04-10T17:23:28.782" v="9373" actId="20577"/>
          <ac:spMkLst>
            <pc:docMk/>
            <pc:sldMk cId="349852564" sldId="256"/>
            <ac:spMk id="3" creationId="{ADC3A071-3C33-E626-4B4F-6C99F181CC81}"/>
          </ac:spMkLst>
        </pc:spChg>
        <pc:spChg chg="add del">
          <ac:chgData name="Patrick Molligo" userId="3bb0837e-4947-4629-9175-5c7940436ad2" providerId="ADAL" clId="{67C7848D-26F7-45F1-9574-69753446C9EF}" dt="2023-04-04T15:22:45.931" v="425"/>
          <ac:spMkLst>
            <pc:docMk/>
            <pc:sldMk cId="349852564" sldId="256"/>
            <ac:spMk id="8" creationId="{BAD76F3E-3A97-486B-B402-44400A8B9173}"/>
          </ac:spMkLst>
        </pc:spChg>
        <pc:spChg chg="add del">
          <ac:chgData name="Patrick Molligo" userId="3bb0837e-4947-4629-9175-5c7940436ad2" providerId="ADAL" clId="{67C7848D-26F7-45F1-9574-69753446C9EF}" dt="2023-04-04T15:22:45.931" v="425"/>
          <ac:spMkLst>
            <pc:docMk/>
            <pc:sldMk cId="349852564" sldId="256"/>
            <ac:spMk id="10" creationId="{391F6B52-91F4-4AEB-B6DB-29FEBCF28C8B}"/>
          </ac:spMkLst>
        </pc:spChg>
        <pc:spChg chg="add del">
          <ac:chgData name="Patrick Molligo" userId="3bb0837e-4947-4629-9175-5c7940436ad2" providerId="ADAL" clId="{67C7848D-26F7-45F1-9574-69753446C9EF}" dt="2023-04-04T15:22:45.931" v="425"/>
          <ac:spMkLst>
            <pc:docMk/>
            <pc:sldMk cId="349852564" sldId="256"/>
            <ac:spMk id="12" creationId="{2CD6F061-7C53-44F4-9794-953DB70A451B}"/>
          </ac:spMkLst>
        </pc:spChg>
      </pc:sldChg>
      <pc:sldChg chg="addSp delSp modSp mod modNotes modNotesTx">
        <pc:chgData name="Patrick Molligo" userId="3bb0837e-4947-4629-9175-5c7940436ad2" providerId="ADAL" clId="{67C7848D-26F7-45F1-9574-69753446C9EF}" dt="2023-04-10T17:26:21.783" v="9419" actId="6549"/>
        <pc:sldMkLst>
          <pc:docMk/>
          <pc:sldMk cId="30080763" sldId="257"/>
        </pc:sldMkLst>
        <pc:spChg chg="mod">
          <ac:chgData name="Patrick Molligo" userId="3bb0837e-4947-4629-9175-5c7940436ad2" providerId="ADAL" clId="{67C7848D-26F7-45F1-9574-69753446C9EF}" dt="2023-04-09T17:49:39.114" v="2350" actId="20577"/>
          <ac:spMkLst>
            <pc:docMk/>
            <pc:sldMk cId="30080763" sldId="257"/>
            <ac:spMk id="2" creationId="{6B8625B4-0E4D-5839-510D-409D9E05993C}"/>
          </ac:spMkLst>
        </pc:spChg>
        <pc:spChg chg="mod">
          <ac:chgData name="Patrick Molligo" userId="3bb0837e-4947-4629-9175-5c7940436ad2" providerId="ADAL" clId="{67C7848D-26F7-45F1-9574-69753446C9EF}" dt="2023-04-10T17:26:18.374" v="9418" actId="6549"/>
          <ac:spMkLst>
            <pc:docMk/>
            <pc:sldMk cId="30080763" sldId="257"/>
            <ac:spMk id="3" creationId="{B3967D59-F6E7-DE8E-FE01-F5950EEA92F5}"/>
          </ac:spMkLst>
        </pc:spChg>
        <pc:spChg chg="add del">
          <ac:chgData name="Patrick Molligo" userId="3bb0837e-4947-4629-9175-5c7940436ad2" providerId="ADAL" clId="{67C7848D-26F7-45F1-9574-69753446C9EF}" dt="2023-04-10T17:23:29.082" v="9375"/>
          <ac:spMkLst>
            <pc:docMk/>
            <pc:sldMk cId="30080763" sldId="257"/>
            <ac:spMk id="4" creationId="{DF67BA4D-AB0A-E388-2A0D-22C0918E65A7}"/>
          </ac:spMkLst>
        </pc:spChg>
        <pc:spChg chg="add del">
          <ac:chgData name="Patrick Molligo" userId="3bb0837e-4947-4629-9175-5c7940436ad2" providerId="ADAL" clId="{67C7848D-26F7-45F1-9574-69753446C9EF}" dt="2023-04-10T17:23:29.082" v="9375"/>
          <ac:spMkLst>
            <pc:docMk/>
            <pc:sldMk cId="30080763" sldId="257"/>
            <ac:spMk id="5" creationId="{C9378E72-CD6D-B094-99A2-637969823BAB}"/>
          </ac:spMkLst>
        </pc:spChg>
        <pc:spChg chg="add del">
          <ac:chgData name="Patrick Molligo" userId="3bb0837e-4947-4629-9175-5c7940436ad2" providerId="ADAL" clId="{67C7848D-26F7-45F1-9574-69753446C9EF}" dt="2023-04-10T17:23:29.082" v="9375"/>
          <ac:spMkLst>
            <pc:docMk/>
            <pc:sldMk cId="30080763" sldId="257"/>
            <ac:spMk id="6" creationId="{05774C48-923E-C771-33F7-4E8E2C762620}"/>
          </ac:spMkLst>
        </pc:spChg>
        <pc:spChg chg="add del mod">
          <ac:chgData name="Patrick Molligo" userId="3bb0837e-4947-4629-9175-5c7940436ad2" providerId="ADAL" clId="{67C7848D-26F7-45F1-9574-69753446C9EF}" dt="2023-04-10T17:23:28.937" v="9374"/>
          <ac:spMkLst>
            <pc:docMk/>
            <pc:sldMk cId="30080763" sldId="257"/>
            <ac:spMk id="33" creationId="{1F329480-8ED2-ED04-E7C0-A36C2B4FF1CC}"/>
          </ac:spMkLst>
        </pc:spChg>
        <pc:spChg chg="add del">
          <ac:chgData name="Patrick Molligo" userId="3bb0837e-4947-4629-9175-5c7940436ad2" providerId="ADAL" clId="{67C7848D-26F7-45F1-9574-69753446C9EF}" dt="2023-04-10T17:23:28.937" v="9374"/>
          <ac:spMkLst>
            <pc:docMk/>
            <pc:sldMk cId="30080763" sldId="257"/>
            <ac:spMk id="34" creationId="{C590C748-97E7-C664-949A-DEC225FB0E3C}"/>
          </ac:spMkLst>
        </pc:spChg>
        <pc:spChg chg="add del mod">
          <ac:chgData name="Patrick Molligo" userId="3bb0837e-4947-4629-9175-5c7940436ad2" providerId="ADAL" clId="{67C7848D-26F7-45F1-9574-69753446C9EF}" dt="2023-04-10T17:23:28.937" v="9374"/>
          <ac:spMkLst>
            <pc:docMk/>
            <pc:sldMk cId="30080763" sldId="257"/>
            <ac:spMk id="35" creationId="{92082380-21CF-447F-2F4D-8BD79CA5D0C9}"/>
          </ac:spMkLst>
        </pc:spChg>
        <pc:grpChg chg="del">
          <ac:chgData name="Patrick Molligo" userId="3bb0837e-4947-4629-9175-5c7940436ad2" providerId="ADAL" clId="{67C7848D-26F7-45F1-9574-69753446C9EF}" dt="2023-04-08T22:19:21.119" v="1119" actId="478"/>
          <ac:grpSpMkLst>
            <pc:docMk/>
            <pc:sldMk cId="30080763" sldId="257"/>
            <ac:grpSpMk id="9" creationId="{351E21C9-17A5-D4AB-A2DA-1C3E6889518D}"/>
          </ac:grpSpMkLst>
        </pc:grpChg>
        <pc:grpChg chg="del">
          <ac:chgData name="Patrick Molligo" userId="3bb0837e-4947-4629-9175-5c7940436ad2" providerId="ADAL" clId="{67C7848D-26F7-45F1-9574-69753446C9EF}" dt="2023-04-08T22:19:21.119" v="1119" actId="478"/>
          <ac:grpSpMkLst>
            <pc:docMk/>
            <pc:sldMk cId="30080763" sldId="257"/>
            <ac:grpSpMk id="10" creationId="{AB425615-298A-E5A6-0F16-FDB23362E396}"/>
          </ac:grpSpMkLst>
        </pc:grpChg>
        <pc:grpChg chg="del">
          <ac:chgData name="Patrick Molligo" userId="3bb0837e-4947-4629-9175-5c7940436ad2" providerId="ADAL" clId="{67C7848D-26F7-45F1-9574-69753446C9EF}" dt="2023-04-08T22:19:21.119" v="1119" actId="478"/>
          <ac:grpSpMkLst>
            <pc:docMk/>
            <pc:sldMk cId="30080763" sldId="257"/>
            <ac:grpSpMk id="13" creationId="{81867D70-214C-3C33-CD05-5D9F6D68CE44}"/>
          </ac:grpSpMkLst>
        </pc:grpChg>
        <pc:grpChg chg="del">
          <ac:chgData name="Patrick Molligo" userId="3bb0837e-4947-4629-9175-5c7940436ad2" providerId="ADAL" clId="{67C7848D-26F7-45F1-9574-69753446C9EF}" dt="2023-04-08T22:19:21.119" v="1119" actId="478"/>
          <ac:grpSpMkLst>
            <pc:docMk/>
            <pc:sldMk cId="30080763" sldId="257"/>
            <ac:grpSpMk id="16" creationId="{2F9CEF16-2165-7E25-A6F5-39B19930F742}"/>
          </ac:grpSpMkLst>
        </pc:grpChg>
        <pc:grpChg chg="del">
          <ac:chgData name="Patrick Molligo" userId="3bb0837e-4947-4629-9175-5c7940436ad2" providerId="ADAL" clId="{67C7848D-26F7-45F1-9574-69753446C9EF}" dt="2023-04-08T22:19:21.119" v="1119" actId="478"/>
          <ac:grpSpMkLst>
            <pc:docMk/>
            <pc:sldMk cId="30080763" sldId="257"/>
            <ac:grpSpMk id="19" creationId="{FE227EFC-A1EE-170A-7C40-AA694237968E}"/>
          </ac:grpSpMkLst>
        </pc:grpChg>
        <pc:grpChg chg="del">
          <ac:chgData name="Patrick Molligo" userId="3bb0837e-4947-4629-9175-5c7940436ad2" providerId="ADAL" clId="{67C7848D-26F7-45F1-9574-69753446C9EF}" dt="2023-04-08T22:19:21.119" v="1119" actId="478"/>
          <ac:grpSpMkLst>
            <pc:docMk/>
            <pc:sldMk cId="30080763" sldId="257"/>
            <ac:grpSpMk id="22" creationId="{D6BB1D51-BF38-C5CB-4D5E-5F28C2880839}"/>
          </ac:grpSpMkLst>
        </pc:grpChg>
        <pc:grpChg chg="add mod">
          <ac:chgData name="Patrick Molligo" userId="3bb0837e-4947-4629-9175-5c7940436ad2" providerId="ADAL" clId="{67C7848D-26F7-45F1-9574-69753446C9EF}" dt="2023-04-10T08:17:25.597" v="7266" actId="164"/>
          <ac:grpSpMkLst>
            <pc:docMk/>
            <pc:sldMk cId="30080763" sldId="257"/>
            <ac:grpSpMk id="42" creationId="{F66751EB-65FC-E45F-9C72-82D03A57ED74}"/>
          </ac:grpSpMkLst>
        </pc:grpChg>
        <pc:cxnChg chg="del">
          <ac:chgData name="Patrick Molligo" userId="3bb0837e-4947-4629-9175-5c7940436ad2" providerId="ADAL" clId="{67C7848D-26F7-45F1-9574-69753446C9EF}" dt="2023-04-08T22:19:18.404" v="1118" actId="478"/>
          <ac:cxnSpMkLst>
            <pc:docMk/>
            <pc:sldMk cId="30080763" sldId="257"/>
            <ac:cxnSpMk id="5" creationId="{D2E811A9-72A8-DD5B-255D-03053157AECE}"/>
          </ac:cxnSpMkLst>
        </pc:cxnChg>
        <pc:cxnChg chg="add mod">
          <ac:chgData name="Patrick Molligo" userId="3bb0837e-4947-4629-9175-5c7940436ad2" providerId="ADAL" clId="{67C7848D-26F7-45F1-9574-69753446C9EF}" dt="2023-04-10T08:17:25.597" v="7266" actId="164"/>
          <ac:cxnSpMkLst>
            <pc:docMk/>
            <pc:sldMk cId="30080763" sldId="257"/>
            <ac:cxnSpMk id="37" creationId="{F1E3E8D4-F7ED-534C-177D-8D08D32FFF4F}"/>
          </ac:cxnSpMkLst>
        </pc:cxnChg>
        <pc:cxnChg chg="add mod">
          <ac:chgData name="Patrick Molligo" userId="3bb0837e-4947-4629-9175-5c7940436ad2" providerId="ADAL" clId="{67C7848D-26F7-45F1-9574-69753446C9EF}" dt="2023-04-10T08:17:25.597" v="7266" actId="164"/>
          <ac:cxnSpMkLst>
            <pc:docMk/>
            <pc:sldMk cId="30080763" sldId="257"/>
            <ac:cxnSpMk id="39" creationId="{EDF6D773-BDCD-363B-3780-B0483412DF09}"/>
          </ac:cxnSpMkLst>
        </pc:cxnChg>
        <pc:cxnChg chg="add mod">
          <ac:chgData name="Patrick Molligo" userId="3bb0837e-4947-4629-9175-5c7940436ad2" providerId="ADAL" clId="{67C7848D-26F7-45F1-9574-69753446C9EF}" dt="2023-04-10T08:17:25.597" v="7266" actId="164"/>
          <ac:cxnSpMkLst>
            <pc:docMk/>
            <pc:sldMk cId="30080763" sldId="257"/>
            <ac:cxnSpMk id="40" creationId="{02449A50-5606-610E-CE94-0726D4078B74}"/>
          </ac:cxnSpMkLst>
        </pc:cxnChg>
        <pc:cxnChg chg="add mod">
          <ac:chgData name="Patrick Molligo" userId="3bb0837e-4947-4629-9175-5c7940436ad2" providerId="ADAL" clId="{67C7848D-26F7-45F1-9574-69753446C9EF}" dt="2023-04-10T08:17:25.597" v="7266" actId="164"/>
          <ac:cxnSpMkLst>
            <pc:docMk/>
            <pc:sldMk cId="30080763" sldId="257"/>
            <ac:cxnSpMk id="41" creationId="{58F0F34C-0F86-024C-9EFC-F5145974C910}"/>
          </ac:cxnSpMkLst>
        </pc:cxnChg>
      </pc:sldChg>
      <pc:sldChg chg="addSp delSp modSp new mod modNotes modNotesTx">
        <pc:chgData name="Patrick Molligo" userId="3bb0837e-4947-4629-9175-5c7940436ad2" providerId="ADAL" clId="{67C7848D-26F7-45F1-9574-69753446C9EF}" dt="2023-04-10T18:01:18.910" v="9924" actId="478"/>
        <pc:sldMkLst>
          <pc:docMk/>
          <pc:sldMk cId="4113640855" sldId="258"/>
        </pc:sldMkLst>
        <pc:spChg chg="mod">
          <ac:chgData name="Patrick Molligo" userId="3bb0837e-4947-4629-9175-5c7940436ad2" providerId="ADAL" clId="{67C7848D-26F7-45F1-9574-69753446C9EF}" dt="2023-04-09T03:54:39.288" v="1409"/>
          <ac:spMkLst>
            <pc:docMk/>
            <pc:sldMk cId="4113640855" sldId="258"/>
            <ac:spMk id="2" creationId="{D68D6FDD-1CC5-9F62-CBB5-B58144944498}"/>
          </ac:spMkLst>
        </pc:spChg>
        <pc:spChg chg="add del">
          <ac:chgData name="Patrick Molligo" userId="3bb0837e-4947-4629-9175-5c7940436ad2" providerId="ADAL" clId="{67C7848D-26F7-45F1-9574-69753446C9EF}" dt="2023-04-10T17:23:29.082" v="9375"/>
          <ac:spMkLst>
            <pc:docMk/>
            <pc:sldMk cId="4113640855" sldId="258"/>
            <ac:spMk id="3" creationId="{11B9AE2A-4A21-25B7-27EA-7C82AE4B658D}"/>
          </ac:spMkLst>
        </pc:spChg>
        <pc:spChg chg="del mod">
          <ac:chgData name="Patrick Molligo" userId="3bb0837e-4947-4629-9175-5c7940436ad2" providerId="ADAL" clId="{67C7848D-26F7-45F1-9574-69753446C9EF}" dt="2023-04-04T15:17:39.009" v="324" actId="478"/>
          <ac:spMkLst>
            <pc:docMk/>
            <pc:sldMk cId="4113640855" sldId="258"/>
            <ac:spMk id="3" creationId="{1ECDE8C3-E381-664D-2C09-946D02D6A26D}"/>
          </ac:spMkLst>
        </pc:spChg>
        <pc:spChg chg="add del">
          <ac:chgData name="Patrick Molligo" userId="3bb0837e-4947-4629-9175-5c7940436ad2" providerId="ADAL" clId="{67C7848D-26F7-45F1-9574-69753446C9EF}" dt="2023-04-10T17:23:29.082" v="9375"/>
          <ac:spMkLst>
            <pc:docMk/>
            <pc:sldMk cId="4113640855" sldId="258"/>
            <ac:spMk id="4" creationId="{2CC534A6-2F6C-02F2-9530-7D16B15953EC}"/>
          </ac:spMkLst>
        </pc:spChg>
        <pc:spChg chg="add del mod">
          <ac:chgData name="Patrick Molligo" userId="3bb0837e-4947-4629-9175-5c7940436ad2" providerId="ADAL" clId="{67C7848D-26F7-45F1-9574-69753446C9EF}" dt="2023-04-04T15:17:41.803" v="325" actId="478"/>
          <ac:spMkLst>
            <pc:docMk/>
            <pc:sldMk cId="4113640855" sldId="258"/>
            <ac:spMk id="5" creationId="{CF6CC6FA-7AD6-1184-507D-02E2E139CB46}"/>
          </ac:spMkLst>
        </pc:spChg>
        <pc:spChg chg="add del">
          <ac:chgData name="Patrick Molligo" userId="3bb0837e-4947-4629-9175-5c7940436ad2" providerId="ADAL" clId="{67C7848D-26F7-45F1-9574-69753446C9EF}" dt="2023-04-10T17:23:29.082" v="9375"/>
          <ac:spMkLst>
            <pc:docMk/>
            <pc:sldMk cId="4113640855" sldId="258"/>
            <ac:spMk id="5" creationId="{FDE6CDE8-8A04-1B99-70D5-6609142BB323}"/>
          </ac:spMkLst>
        </pc:spChg>
        <pc:spChg chg="mod">
          <ac:chgData name="Patrick Molligo" userId="3bb0837e-4947-4629-9175-5c7940436ad2" providerId="ADAL" clId="{67C7848D-26F7-45F1-9574-69753446C9EF}" dt="2023-04-09T03:54:39.288" v="1409"/>
          <ac:spMkLst>
            <pc:docMk/>
            <pc:sldMk cId="4113640855" sldId="258"/>
            <ac:spMk id="12" creationId="{ADF001B2-6F29-D8CF-0694-DFAFE2E28875}"/>
          </ac:spMkLst>
        </pc:spChg>
        <pc:spChg chg="add del mod">
          <ac:chgData name="Patrick Molligo" userId="3bb0837e-4947-4629-9175-5c7940436ad2" providerId="ADAL" clId="{67C7848D-26F7-45F1-9574-69753446C9EF}" dt="2023-04-09T03:54:39.288" v="1409"/>
          <ac:spMkLst>
            <pc:docMk/>
            <pc:sldMk cId="4113640855" sldId="258"/>
            <ac:spMk id="14" creationId="{06F4EBFF-CAFB-16B4-C14E-2F6E80AC8CA7}"/>
          </ac:spMkLst>
        </pc:spChg>
        <pc:spChg chg="add del mod">
          <ac:chgData name="Patrick Molligo" userId="3bb0837e-4947-4629-9175-5c7940436ad2" providerId="ADAL" clId="{67C7848D-26F7-45F1-9574-69753446C9EF}" dt="2023-04-09T03:54:39.288" v="1409"/>
          <ac:spMkLst>
            <pc:docMk/>
            <pc:sldMk cId="4113640855" sldId="258"/>
            <ac:spMk id="16" creationId="{A45D705D-99FB-34C8-8758-9A685AB1036F}"/>
          </ac:spMkLst>
        </pc:spChg>
        <pc:spChg chg="add del mod">
          <ac:chgData name="Patrick Molligo" userId="3bb0837e-4947-4629-9175-5c7940436ad2" providerId="ADAL" clId="{67C7848D-26F7-45F1-9574-69753446C9EF}" dt="2023-04-09T03:54:39.288" v="1409"/>
          <ac:spMkLst>
            <pc:docMk/>
            <pc:sldMk cId="4113640855" sldId="258"/>
            <ac:spMk id="18" creationId="{2B7F35B3-42CA-DCEB-2E47-8779A3B9DCC4}"/>
          </ac:spMkLst>
        </pc:spChg>
        <pc:spChg chg="add del mod">
          <ac:chgData name="Patrick Molligo" userId="3bb0837e-4947-4629-9175-5c7940436ad2" providerId="ADAL" clId="{67C7848D-26F7-45F1-9574-69753446C9EF}" dt="2023-04-10T17:23:28.937" v="9374"/>
          <ac:spMkLst>
            <pc:docMk/>
            <pc:sldMk cId="4113640855" sldId="258"/>
            <ac:spMk id="37" creationId="{864D81D3-0BA9-1761-8DC3-357DE6C05FD0}"/>
          </ac:spMkLst>
        </pc:spChg>
        <pc:spChg chg="add del">
          <ac:chgData name="Patrick Molligo" userId="3bb0837e-4947-4629-9175-5c7940436ad2" providerId="ADAL" clId="{67C7848D-26F7-45F1-9574-69753446C9EF}" dt="2023-04-10T17:23:28.937" v="9374"/>
          <ac:spMkLst>
            <pc:docMk/>
            <pc:sldMk cId="4113640855" sldId="258"/>
            <ac:spMk id="38" creationId="{DCCD1D5F-DE1F-668C-EBC9-C15DFB970436}"/>
          </ac:spMkLst>
        </pc:spChg>
        <pc:spChg chg="add del mod">
          <ac:chgData name="Patrick Molligo" userId="3bb0837e-4947-4629-9175-5c7940436ad2" providerId="ADAL" clId="{67C7848D-26F7-45F1-9574-69753446C9EF}" dt="2023-04-10T17:23:28.937" v="9374"/>
          <ac:spMkLst>
            <pc:docMk/>
            <pc:sldMk cId="4113640855" sldId="258"/>
            <ac:spMk id="39" creationId="{83754162-4CAD-6932-F2BF-4FA4320F1904}"/>
          </ac:spMkLst>
        </pc:spChg>
        <pc:grpChg chg="add del mod">
          <ac:chgData name="Patrick Molligo" userId="3bb0837e-4947-4629-9175-5c7940436ad2" providerId="ADAL" clId="{67C7848D-26F7-45F1-9574-69753446C9EF}" dt="2023-04-09T03:40:16.656" v="1259" actId="478"/>
          <ac:grpSpMkLst>
            <pc:docMk/>
            <pc:sldMk cId="4113640855" sldId="258"/>
            <ac:grpSpMk id="5" creationId="{2ED60079-1373-FECE-EE8F-D68139208B1B}"/>
          </ac:grpSpMkLst>
        </pc:grpChg>
        <pc:grpChg chg="add del mod">
          <ac:chgData name="Patrick Molligo" userId="3bb0837e-4947-4629-9175-5c7940436ad2" providerId="ADAL" clId="{67C7848D-26F7-45F1-9574-69753446C9EF}" dt="2023-04-09T03:41:53.218" v="1287" actId="478"/>
          <ac:grpSpMkLst>
            <pc:docMk/>
            <pc:sldMk cId="4113640855" sldId="258"/>
            <ac:grpSpMk id="10" creationId="{B7B38BC6-9FAC-E32C-B9E8-B61957677D7E}"/>
          </ac:grpSpMkLst>
        </pc:grpChg>
        <pc:grpChg chg="add mod">
          <ac:chgData name="Patrick Molligo" userId="3bb0837e-4947-4629-9175-5c7940436ad2" providerId="ADAL" clId="{67C7848D-26F7-45F1-9574-69753446C9EF}" dt="2023-04-09T03:39:29.577" v="1254" actId="207"/>
          <ac:grpSpMkLst>
            <pc:docMk/>
            <pc:sldMk cId="4113640855" sldId="258"/>
            <ac:grpSpMk id="24" creationId="{972F9E49-FF29-C13A-03DA-A289827C194E}"/>
          </ac:grpSpMkLst>
        </pc:grpChg>
        <pc:grpChg chg="add del mod">
          <ac:chgData name="Patrick Molligo" userId="3bb0837e-4947-4629-9175-5c7940436ad2" providerId="ADAL" clId="{67C7848D-26F7-45F1-9574-69753446C9EF}" dt="2023-04-09T03:42:13.947" v="1290" actId="478"/>
          <ac:grpSpMkLst>
            <pc:docMk/>
            <pc:sldMk cId="4113640855" sldId="258"/>
            <ac:grpSpMk id="25" creationId="{61010603-F191-26B7-525C-0ED81C655B6D}"/>
          </ac:grpSpMkLst>
        </pc:grpChg>
        <pc:grpChg chg="add del mod">
          <ac:chgData name="Patrick Molligo" userId="3bb0837e-4947-4629-9175-5c7940436ad2" providerId="ADAL" clId="{67C7848D-26F7-45F1-9574-69753446C9EF}" dt="2023-04-09T03:05:14.851" v="1230" actId="478"/>
          <ac:grpSpMkLst>
            <pc:docMk/>
            <pc:sldMk cId="4113640855" sldId="258"/>
            <ac:grpSpMk id="26" creationId="{249643E4-8955-7F62-55E1-9530F2224CD8}"/>
          </ac:grpSpMkLst>
        </pc:grpChg>
        <pc:grpChg chg="add del mod">
          <ac:chgData name="Patrick Molligo" userId="3bb0837e-4947-4629-9175-5c7940436ad2" providerId="ADAL" clId="{67C7848D-26F7-45F1-9574-69753446C9EF}" dt="2023-04-09T03:41:49.533" v="1285" actId="164"/>
          <ac:grpSpMkLst>
            <pc:docMk/>
            <pc:sldMk cId="4113640855" sldId="258"/>
            <ac:grpSpMk id="31" creationId="{9E7E1560-5064-C68F-168E-0EC516FB4E54}"/>
          </ac:grpSpMkLst>
        </pc:grpChg>
        <pc:picChg chg="add mod modCrop">
          <ac:chgData name="Patrick Molligo" userId="3bb0837e-4947-4629-9175-5c7940436ad2" providerId="ADAL" clId="{67C7848D-26F7-45F1-9574-69753446C9EF}" dt="2023-04-09T03:39:49.218" v="1256" actId="2085"/>
          <ac:picMkLst>
            <pc:docMk/>
            <pc:sldMk cId="4113640855" sldId="258"/>
            <ac:picMk id="4" creationId="{9B029140-1942-48E8-875D-C6EBD9365C75}"/>
          </ac:picMkLst>
        </pc:picChg>
        <pc:picChg chg="add mod">
          <ac:chgData name="Patrick Molligo" userId="3bb0837e-4947-4629-9175-5c7940436ad2" providerId="ADAL" clId="{67C7848D-26F7-45F1-9574-69753446C9EF}" dt="2023-04-09T03:42:25.828" v="1297" actId="1076"/>
          <ac:picMkLst>
            <pc:docMk/>
            <pc:sldMk cId="4113640855" sldId="258"/>
            <ac:picMk id="6" creationId="{E31DF128-596C-580E-3B1D-B31182DAB974}"/>
          </ac:picMkLst>
        </pc:picChg>
        <pc:picChg chg="add del mod">
          <ac:chgData name="Patrick Molligo" userId="3bb0837e-4947-4629-9175-5c7940436ad2" providerId="ADAL" clId="{67C7848D-26F7-45F1-9574-69753446C9EF}" dt="2023-04-09T03:40:33.818" v="1267"/>
          <ac:picMkLst>
            <pc:docMk/>
            <pc:sldMk cId="4113640855" sldId="258"/>
            <ac:picMk id="7" creationId="{3CE69C88-5C92-5942-289F-659E7719AAFE}"/>
          </ac:picMkLst>
        </pc:picChg>
        <pc:picChg chg="add del mod">
          <ac:chgData name="Patrick Molligo" userId="3bb0837e-4947-4629-9175-5c7940436ad2" providerId="ADAL" clId="{67C7848D-26F7-45F1-9574-69753446C9EF}" dt="2023-04-04T15:18:08.509" v="334" actId="478"/>
          <ac:picMkLst>
            <pc:docMk/>
            <pc:sldMk cId="4113640855" sldId="258"/>
            <ac:picMk id="7" creationId="{6AB7D061-5BA3-8CF6-E855-D13CBEADA122}"/>
          </ac:picMkLst>
        </pc:picChg>
        <pc:picChg chg="add del mod">
          <ac:chgData name="Patrick Molligo" userId="3bb0837e-4947-4629-9175-5c7940436ad2" providerId="ADAL" clId="{67C7848D-26F7-45F1-9574-69753446C9EF}" dt="2023-04-04T15:18:10.446" v="335" actId="478"/>
          <ac:picMkLst>
            <pc:docMk/>
            <pc:sldMk cId="4113640855" sldId="258"/>
            <ac:picMk id="9" creationId="{0366787A-35E1-D407-E8C1-DA779FB1AEDB}"/>
          </ac:picMkLst>
        </pc:picChg>
        <pc:picChg chg="add mod modCrop">
          <ac:chgData name="Patrick Molligo" userId="3bb0837e-4947-4629-9175-5c7940436ad2" providerId="ADAL" clId="{67C7848D-26F7-45F1-9574-69753446C9EF}" dt="2023-04-09T03:41:49.533" v="1285" actId="164"/>
          <ac:picMkLst>
            <pc:docMk/>
            <pc:sldMk cId="4113640855" sldId="258"/>
            <ac:picMk id="9" creationId="{E884180E-0EF8-5E59-D8B6-E43A73CA5E18}"/>
          </ac:picMkLst>
        </pc:picChg>
        <pc:picChg chg="add del mod">
          <ac:chgData name="Patrick Molligo" userId="3bb0837e-4947-4629-9175-5c7940436ad2" providerId="ADAL" clId="{67C7848D-26F7-45F1-9574-69753446C9EF}" dt="2023-04-04T15:18:18.144" v="340" actId="478"/>
          <ac:picMkLst>
            <pc:docMk/>
            <pc:sldMk cId="4113640855" sldId="258"/>
            <ac:picMk id="11" creationId="{4E824479-BB7C-5F01-1159-BA09F65D189B}"/>
          </ac:picMkLst>
        </pc:picChg>
        <pc:picChg chg="add mod">
          <ac:chgData name="Patrick Molligo" userId="3bb0837e-4947-4629-9175-5c7940436ad2" providerId="ADAL" clId="{67C7848D-26F7-45F1-9574-69753446C9EF}" dt="2023-04-09T03:42:24.247" v="1296" actId="1076"/>
          <ac:picMkLst>
            <pc:docMk/>
            <pc:sldMk cId="4113640855" sldId="258"/>
            <ac:picMk id="11" creationId="{A977FBDD-1CB8-99FF-433C-A21436BD80ED}"/>
          </ac:picMkLst>
        </pc:picChg>
        <pc:picChg chg="add mod">
          <ac:chgData name="Patrick Molligo" userId="3bb0837e-4947-4629-9175-5c7940436ad2" providerId="ADAL" clId="{67C7848D-26F7-45F1-9574-69753446C9EF}" dt="2023-04-04T15:20:16.786" v="411" actId="208"/>
          <ac:picMkLst>
            <pc:docMk/>
            <pc:sldMk cId="4113640855" sldId="258"/>
            <ac:picMk id="13" creationId="{EF2CEAF3-F682-D996-1D60-EF828F18DD32}"/>
          </ac:picMkLst>
        </pc:picChg>
        <pc:picChg chg="add mod">
          <ac:chgData name="Patrick Molligo" userId="3bb0837e-4947-4629-9175-5c7940436ad2" providerId="ADAL" clId="{67C7848D-26F7-45F1-9574-69753446C9EF}" dt="2023-04-04T15:20:16.786" v="411" actId="208"/>
          <ac:picMkLst>
            <pc:docMk/>
            <pc:sldMk cId="4113640855" sldId="258"/>
            <ac:picMk id="15" creationId="{4B9EFA55-7F75-21CA-045C-8FD40AC0DD0C}"/>
          </ac:picMkLst>
        </pc:picChg>
        <pc:picChg chg="add mod">
          <ac:chgData name="Patrick Molligo" userId="3bb0837e-4947-4629-9175-5c7940436ad2" providerId="ADAL" clId="{67C7848D-26F7-45F1-9574-69753446C9EF}" dt="2023-04-09T03:38:21.782" v="1243" actId="2085"/>
          <ac:picMkLst>
            <pc:docMk/>
            <pc:sldMk cId="4113640855" sldId="258"/>
            <ac:picMk id="17" creationId="{D147DAB3-DE2F-7020-A895-5A5C2CBA44C5}"/>
          </ac:picMkLst>
        </pc:picChg>
        <pc:picChg chg="add mod">
          <ac:chgData name="Patrick Molligo" userId="3bb0837e-4947-4629-9175-5c7940436ad2" providerId="ADAL" clId="{67C7848D-26F7-45F1-9574-69753446C9EF}" dt="2023-04-09T03:38:21.782" v="1243" actId="2085"/>
          <ac:picMkLst>
            <pc:docMk/>
            <pc:sldMk cId="4113640855" sldId="258"/>
            <ac:picMk id="19" creationId="{373955CC-A8ED-C877-74BE-CCCB496951D1}"/>
          </ac:picMkLst>
        </pc:picChg>
        <pc:picChg chg="add mod">
          <ac:chgData name="Patrick Molligo" userId="3bb0837e-4947-4629-9175-5c7940436ad2" providerId="ADAL" clId="{67C7848D-26F7-45F1-9574-69753446C9EF}" dt="2023-04-09T03:39:49.218" v="1256" actId="2085"/>
          <ac:picMkLst>
            <pc:docMk/>
            <pc:sldMk cId="4113640855" sldId="258"/>
            <ac:picMk id="21" creationId="{16AC4F4A-DC17-3F74-A449-BE6CF72222F6}"/>
          </ac:picMkLst>
        </pc:picChg>
        <pc:picChg chg="add mod">
          <ac:chgData name="Patrick Molligo" userId="3bb0837e-4947-4629-9175-5c7940436ad2" providerId="ADAL" clId="{67C7848D-26F7-45F1-9574-69753446C9EF}" dt="2023-04-09T03:39:49.218" v="1256" actId="2085"/>
          <ac:picMkLst>
            <pc:docMk/>
            <pc:sldMk cId="4113640855" sldId="258"/>
            <ac:picMk id="23" creationId="{C522E0E0-A84E-6B57-A101-47F0732371E9}"/>
          </ac:picMkLst>
        </pc:picChg>
        <pc:picChg chg="add mod modCrop">
          <ac:chgData name="Patrick Molligo" userId="3bb0837e-4947-4629-9175-5c7940436ad2" providerId="ADAL" clId="{67C7848D-26F7-45F1-9574-69753446C9EF}" dt="2023-04-09T03:41:42.668" v="1284" actId="1076"/>
          <ac:picMkLst>
            <pc:docMk/>
            <pc:sldMk cId="4113640855" sldId="258"/>
            <ac:picMk id="28" creationId="{3FE0EA09-A52D-E162-1149-40EA3FD8EE36}"/>
          </ac:picMkLst>
        </pc:picChg>
        <pc:picChg chg="add mod">
          <ac:chgData name="Patrick Molligo" userId="3bb0837e-4947-4629-9175-5c7940436ad2" providerId="ADAL" clId="{67C7848D-26F7-45F1-9574-69753446C9EF}" dt="2023-04-09T03:38:16.707" v="1242" actId="2085"/>
          <ac:picMkLst>
            <pc:docMk/>
            <pc:sldMk cId="4113640855" sldId="258"/>
            <ac:picMk id="30" creationId="{D1FA0915-BDF0-3660-A5FC-3ABEEC79F112}"/>
          </ac:picMkLst>
        </pc:picChg>
      </pc:sldChg>
      <pc:sldChg chg="modSp new del mod">
        <pc:chgData name="Patrick Molligo" userId="3bb0837e-4947-4629-9175-5c7940436ad2" providerId="ADAL" clId="{67C7848D-26F7-45F1-9574-69753446C9EF}" dt="2023-04-09T16:46:48.754" v="1607" actId="47"/>
        <pc:sldMkLst>
          <pc:docMk/>
          <pc:sldMk cId="498744019" sldId="259"/>
        </pc:sldMkLst>
        <pc:spChg chg="mod">
          <ac:chgData name="Patrick Molligo" userId="3bb0837e-4947-4629-9175-5c7940436ad2" providerId="ADAL" clId="{67C7848D-26F7-45F1-9574-69753446C9EF}" dt="2023-04-04T15:22:45.931" v="425"/>
          <ac:spMkLst>
            <pc:docMk/>
            <pc:sldMk cId="498744019" sldId="259"/>
            <ac:spMk id="2" creationId="{66E026EB-7395-FCB0-0D73-4C9772E48973}"/>
          </ac:spMkLst>
        </pc:spChg>
        <pc:spChg chg="mod">
          <ac:chgData name="Patrick Molligo" userId="3bb0837e-4947-4629-9175-5c7940436ad2" providerId="ADAL" clId="{67C7848D-26F7-45F1-9574-69753446C9EF}" dt="2023-04-09T16:46:42.324" v="1606" actId="21"/>
          <ac:spMkLst>
            <pc:docMk/>
            <pc:sldMk cId="498744019" sldId="259"/>
            <ac:spMk id="3" creationId="{8F0E7C0E-B13E-1166-330D-065BBDFE35AD}"/>
          </ac:spMkLst>
        </pc:spChg>
      </pc:sldChg>
      <pc:sldChg chg="addSp delSp modSp mod ord">
        <pc:chgData name="Patrick Molligo" userId="3bb0837e-4947-4629-9175-5c7940436ad2" providerId="ADAL" clId="{67C7848D-26F7-45F1-9574-69753446C9EF}" dt="2023-04-10T17:55:14.502" v="9914"/>
        <pc:sldMkLst>
          <pc:docMk/>
          <pc:sldMk cId="3482449966" sldId="260"/>
        </pc:sldMkLst>
        <pc:spChg chg="mod">
          <ac:chgData name="Patrick Molligo" userId="3bb0837e-4947-4629-9175-5c7940436ad2" providerId="ADAL" clId="{67C7848D-26F7-45F1-9574-69753446C9EF}" dt="2023-04-10T17:37:25.666" v="9673" actId="20577"/>
          <ac:spMkLst>
            <pc:docMk/>
            <pc:sldMk cId="3482449966" sldId="260"/>
            <ac:spMk id="2" creationId="{D68D6FDD-1CC5-9F62-CBB5-B58144944498}"/>
          </ac:spMkLst>
        </pc:spChg>
        <pc:spChg chg="del mod">
          <ac:chgData name="Patrick Molligo" userId="3bb0837e-4947-4629-9175-5c7940436ad2" providerId="ADAL" clId="{67C7848D-26F7-45F1-9574-69753446C9EF}" dt="2023-04-09T23:52:00.106" v="4363" actId="478"/>
          <ac:spMkLst>
            <pc:docMk/>
            <pc:sldMk cId="3482449966" sldId="260"/>
            <ac:spMk id="3" creationId="{1ECDE8C3-E381-664D-2C09-946D02D6A26D}"/>
          </ac:spMkLst>
        </pc:spChg>
        <pc:spChg chg="add del">
          <ac:chgData name="Patrick Molligo" userId="3bb0837e-4947-4629-9175-5c7940436ad2" providerId="ADAL" clId="{67C7848D-26F7-45F1-9574-69753446C9EF}" dt="2023-04-10T17:23:29.082" v="9375"/>
          <ac:spMkLst>
            <pc:docMk/>
            <pc:sldMk cId="3482449966" sldId="260"/>
            <ac:spMk id="3" creationId="{24247718-2F78-DC80-BD28-BBAFF7525A08}"/>
          </ac:spMkLst>
        </pc:spChg>
        <pc:spChg chg="add del">
          <ac:chgData name="Patrick Molligo" userId="3bb0837e-4947-4629-9175-5c7940436ad2" providerId="ADAL" clId="{67C7848D-26F7-45F1-9574-69753446C9EF}" dt="2023-04-10T17:23:29.082" v="9375"/>
          <ac:spMkLst>
            <pc:docMk/>
            <pc:sldMk cId="3482449966" sldId="260"/>
            <ac:spMk id="4" creationId="{9907BDF0-34D3-01E6-1DBA-AB03530BC00F}"/>
          </ac:spMkLst>
        </pc:spChg>
        <pc:spChg chg="add del">
          <ac:chgData name="Patrick Molligo" userId="3bb0837e-4947-4629-9175-5c7940436ad2" providerId="ADAL" clId="{67C7848D-26F7-45F1-9574-69753446C9EF}" dt="2023-04-10T17:23:29.082" v="9375"/>
          <ac:spMkLst>
            <pc:docMk/>
            <pc:sldMk cId="3482449966" sldId="260"/>
            <ac:spMk id="5" creationId="{573E54C0-9720-5182-CB73-2FF638BB70AD}"/>
          </ac:spMkLst>
        </pc:spChg>
        <pc:spChg chg="del">
          <ac:chgData name="Patrick Molligo" userId="3bb0837e-4947-4629-9175-5c7940436ad2" providerId="ADAL" clId="{67C7848D-26F7-45F1-9574-69753446C9EF}" dt="2023-04-10T17:54:40.496" v="9892" actId="478"/>
          <ac:spMkLst>
            <pc:docMk/>
            <pc:sldMk cId="3482449966" sldId="260"/>
            <ac:spMk id="7" creationId="{BB9584BD-715B-E1D6-F4D5-19284174FD84}"/>
          </ac:spMkLst>
        </pc:spChg>
        <pc:spChg chg="add mod">
          <ac:chgData name="Patrick Molligo" userId="3bb0837e-4947-4629-9175-5c7940436ad2" providerId="ADAL" clId="{67C7848D-26F7-45F1-9574-69753446C9EF}" dt="2023-04-10T17:55:14.502" v="9914"/>
          <ac:spMkLst>
            <pc:docMk/>
            <pc:sldMk cId="3482449966" sldId="260"/>
            <ac:spMk id="8" creationId="{8339C74E-2B4A-B80D-DB77-95260AF8C4AA}"/>
          </ac:spMkLst>
        </pc:spChg>
        <pc:spChg chg="del">
          <ac:chgData name="Patrick Molligo" userId="3bb0837e-4947-4629-9175-5c7940436ad2" providerId="ADAL" clId="{67C7848D-26F7-45F1-9574-69753446C9EF}" dt="2023-04-09T17:48:56.294" v="2340" actId="478"/>
          <ac:spMkLst>
            <pc:docMk/>
            <pc:sldMk cId="3482449966" sldId="260"/>
            <ac:spMk id="13" creationId="{9B4C82AF-18A2-C10B-911C-BA56B4765482}"/>
          </ac:spMkLst>
        </pc:spChg>
        <pc:spChg chg="add del mod">
          <ac:chgData name="Patrick Molligo" userId="3bb0837e-4947-4629-9175-5c7940436ad2" providerId="ADAL" clId="{67C7848D-26F7-45F1-9574-69753446C9EF}" dt="2023-04-09T23:52:16.307" v="4403" actId="478"/>
          <ac:spMkLst>
            <pc:docMk/>
            <pc:sldMk cId="3482449966" sldId="260"/>
            <ac:spMk id="15" creationId="{086E2F66-5DDE-2000-8C7A-BE9149C74B00}"/>
          </ac:spMkLst>
        </pc:spChg>
        <pc:spChg chg="add mod">
          <ac:chgData name="Patrick Molligo" userId="3bb0837e-4947-4629-9175-5c7940436ad2" providerId="ADAL" clId="{67C7848D-26F7-45F1-9574-69753446C9EF}" dt="2023-04-10T04:48:25.895" v="5567"/>
          <ac:spMkLst>
            <pc:docMk/>
            <pc:sldMk cId="3482449966" sldId="260"/>
            <ac:spMk id="17" creationId="{E3D3877D-082C-9081-D896-D9A59DB67E69}"/>
          </ac:spMkLst>
        </pc:spChg>
        <pc:spChg chg="add del mod">
          <ac:chgData name="Patrick Molligo" userId="3bb0837e-4947-4629-9175-5c7940436ad2" providerId="ADAL" clId="{67C7848D-26F7-45F1-9574-69753446C9EF}" dt="2023-04-10T17:23:28.937" v="9374"/>
          <ac:spMkLst>
            <pc:docMk/>
            <pc:sldMk cId="3482449966" sldId="260"/>
            <ac:spMk id="18" creationId="{589FC432-A66A-7837-E643-7F6BE533D9F7}"/>
          </ac:spMkLst>
        </pc:spChg>
        <pc:spChg chg="add del">
          <ac:chgData name="Patrick Molligo" userId="3bb0837e-4947-4629-9175-5c7940436ad2" providerId="ADAL" clId="{67C7848D-26F7-45F1-9574-69753446C9EF}" dt="2023-04-10T17:23:28.937" v="9374"/>
          <ac:spMkLst>
            <pc:docMk/>
            <pc:sldMk cId="3482449966" sldId="260"/>
            <ac:spMk id="19" creationId="{C39EF3FF-F94F-DF2F-FE04-4DBE9021C6AD}"/>
          </ac:spMkLst>
        </pc:spChg>
        <pc:spChg chg="add del mod">
          <ac:chgData name="Patrick Molligo" userId="3bb0837e-4947-4629-9175-5c7940436ad2" providerId="ADAL" clId="{67C7848D-26F7-45F1-9574-69753446C9EF}" dt="2023-04-10T17:23:28.937" v="9374"/>
          <ac:spMkLst>
            <pc:docMk/>
            <pc:sldMk cId="3482449966" sldId="260"/>
            <ac:spMk id="20" creationId="{0A48A989-7917-1FDB-2B44-0B9C46D72ED1}"/>
          </ac:spMkLst>
        </pc:spChg>
        <pc:picChg chg="add mod ord modCrop">
          <ac:chgData name="Patrick Molligo" userId="3bb0837e-4947-4629-9175-5c7940436ad2" providerId="ADAL" clId="{67C7848D-26F7-45F1-9574-69753446C9EF}" dt="2023-04-09T23:53:26.881" v="4426" actId="14100"/>
          <ac:picMkLst>
            <pc:docMk/>
            <pc:sldMk cId="3482449966" sldId="260"/>
            <ac:picMk id="16" creationId="{4E8516DD-4B92-FC46-BCA7-10093A6B3C99}"/>
          </ac:picMkLst>
        </pc:picChg>
      </pc:sldChg>
      <pc:sldChg chg="addSp delSp modSp del mod">
        <pc:chgData name="Patrick Molligo" userId="3bb0837e-4947-4629-9175-5c7940436ad2" providerId="ADAL" clId="{67C7848D-26F7-45F1-9574-69753446C9EF}" dt="2023-04-09T16:51:11.089" v="1617" actId="2696"/>
        <pc:sldMkLst>
          <pc:docMk/>
          <pc:sldMk cId="1828292990" sldId="261"/>
        </pc:sldMkLst>
        <pc:spChg chg="mod">
          <ac:chgData name="Patrick Molligo" userId="3bb0837e-4947-4629-9175-5c7940436ad2" providerId="ADAL" clId="{67C7848D-26F7-45F1-9574-69753446C9EF}" dt="2023-04-04T15:22:45.931" v="425"/>
          <ac:spMkLst>
            <pc:docMk/>
            <pc:sldMk cId="1828292990" sldId="261"/>
            <ac:spMk id="2" creationId="{DAAE9549-5C80-8DBF-0028-04FE4BDDDD21}"/>
          </ac:spMkLst>
        </pc:spChg>
        <pc:spChg chg="mod">
          <ac:chgData name="Patrick Molligo" userId="3bb0837e-4947-4629-9175-5c7940436ad2" providerId="ADAL" clId="{67C7848D-26F7-45F1-9574-69753446C9EF}" dt="2023-04-09T15:51:46.043" v="1563" actId="20577"/>
          <ac:spMkLst>
            <pc:docMk/>
            <pc:sldMk cId="1828292990" sldId="261"/>
            <ac:spMk id="3" creationId="{1167D7D7-86C8-BA7C-1AC7-9372CF8B8F55}"/>
          </ac:spMkLst>
        </pc:spChg>
        <pc:spChg chg="add del mod">
          <ac:chgData name="Patrick Molligo" userId="3bb0837e-4947-4629-9175-5c7940436ad2" providerId="ADAL" clId="{67C7848D-26F7-45F1-9574-69753446C9EF}" dt="2023-04-09T16:51:01.265" v="1616"/>
          <ac:spMkLst>
            <pc:docMk/>
            <pc:sldMk cId="1828292990" sldId="261"/>
            <ac:spMk id="11" creationId="{8D191982-A470-A44D-1734-8F0DDACF9AA2}"/>
          </ac:spMkLst>
        </pc:spChg>
      </pc:sldChg>
      <pc:sldChg chg="addSp delSp modSp mod modAnim">
        <pc:chgData name="Patrick Molligo" userId="3bb0837e-4947-4629-9175-5c7940436ad2" providerId="ADAL" clId="{67C7848D-26F7-45F1-9574-69753446C9EF}" dt="2023-04-10T17:25:56.747" v="9414" actId="20577"/>
        <pc:sldMkLst>
          <pc:docMk/>
          <pc:sldMk cId="4144446268" sldId="262"/>
        </pc:sldMkLst>
        <pc:spChg chg="mod">
          <ac:chgData name="Patrick Molligo" userId="3bb0837e-4947-4629-9175-5c7940436ad2" providerId="ADAL" clId="{67C7848D-26F7-45F1-9574-69753446C9EF}" dt="2023-04-04T15:22:45.931" v="425"/>
          <ac:spMkLst>
            <pc:docMk/>
            <pc:sldMk cId="4144446268" sldId="262"/>
            <ac:spMk id="2" creationId="{5549AD20-51CA-791C-D142-EE7F9B3535B4}"/>
          </ac:spMkLst>
        </pc:spChg>
        <pc:spChg chg="mod">
          <ac:chgData name="Patrick Molligo" userId="3bb0837e-4947-4629-9175-5c7940436ad2" providerId="ADAL" clId="{67C7848D-26F7-45F1-9574-69753446C9EF}" dt="2023-04-10T17:25:56.747" v="9414" actId="20577"/>
          <ac:spMkLst>
            <pc:docMk/>
            <pc:sldMk cId="4144446268" sldId="262"/>
            <ac:spMk id="3" creationId="{7348A770-5618-DD09-65EE-B1B791C8B020}"/>
          </ac:spMkLst>
        </pc:spChg>
        <pc:spChg chg="add del">
          <ac:chgData name="Patrick Molligo" userId="3bb0837e-4947-4629-9175-5c7940436ad2" providerId="ADAL" clId="{67C7848D-26F7-45F1-9574-69753446C9EF}" dt="2023-04-10T17:23:29.082" v="9375"/>
          <ac:spMkLst>
            <pc:docMk/>
            <pc:sldMk cId="4144446268" sldId="262"/>
            <ac:spMk id="4" creationId="{B1905456-90E1-75FF-EF12-D7F55CDB8839}"/>
          </ac:spMkLst>
        </pc:spChg>
        <pc:spChg chg="add del">
          <ac:chgData name="Patrick Molligo" userId="3bb0837e-4947-4629-9175-5c7940436ad2" providerId="ADAL" clId="{67C7848D-26F7-45F1-9574-69753446C9EF}" dt="2023-04-10T17:23:29.082" v="9375"/>
          <ac:spMkLst>
            <pc:docMk/>
            <pc:sldMk cId="4144446268" sldId="262"/>
            <ac:spMk id="5" creationId="{96D17482-EA58-B966-0907-4BC555149D97}"/>
          </ac:spMkLst>
        </pc:spChg>
        <pc:spChg chg="add del">
          <ac:chgData name="Patrick Molligo" userId="3bb0837e-4947-4629-9175-5c7940436ad2" providerId="ADAL" clId="{67C7848D-26F7-45F1-9574-69753446C9EF}" dt="2023-04-10T17:23:29.082" v="9375"/>
          <ac:spMkLst>
            <pc:docMk/>
            <pc:sldMk cId="4144446268" sldId="262"/>
            <ac:spMk id="6" creationId="{2B4CF290-1801-A257-EE21-FCE85E3E17AC}"/>
          </ac:spMkLst>
        </pc:spChg>
        <pc:spChg chg="add del mod">
          <ac:chgData name="Patrick Molligo" userId="3bb0837e-4947-4629-9175-5c7940436ad2" providerId="ADAL" clId="{67C7848D-26F7-45F1-9574-69753446C9EF}" dt="2023-04-10T17:23:28.937" v="9374"/>
          <ac:spMkLst>
            <pc:docMk/>
            <pc:sldMk cId="4144446268" sldId="262"/>
            <ac:spMk id="14" creationId="{46F5DE6A-A5A3-AC7A-943D-5626EC1221DB}"/>
          </ac:spMkLst>
        </pc:spChg>
        <pc:spChg chg="add del">
          <ac:chgData name="Patrick Molligo" userId="3bb0837e-4947-4629-9175-5c7940436ad2" providerId="ADAL" clId="{67C7848D-26F7-45F1-9574-69753446C9EF}" dt="2023-04-10T17:23:28.937" v="9374"/>
          <ac:spMkLst>
            <pc:docMk/>
            <pc:sldMk cId="4144446268" sldId="262"/>
            <ac:spMk id="15" creationId="{34E29D4F-6B07-A422-4F15-D5E2B17E10D4}"/>
          </ac:spMkLst>
        </pc:spChg>
        <pc:spChg chg="add del mod">
          <ac:chgData name="Patrick Molligo" userId="3bb0837e-4947-4629-9175-5c7940436ad2" providerId="ADAL" clId="{67C7848D-26F7-45F1-9574-69753446C9EF}" dt="2023-04-10T17:23:28.937" v="9374"/>
          <ac:spMkLst>
            <pc:docMk/>
            <pc:sldMk cId="4144446268" sldId="262"/>
            <ac:spMk id="16" creationId="{4D4C9B0C-BE5B-D835-38AE-0A4DD89AEB3A}"/>
          </ac:spMkLst>
        </pc:spChg>
      </pc:sldChg>
      <pc:sldChg chg="addSp delSp modSp mod modAnim modNotes modNotesTx">
        <pc:chgData name="Patrick Molligo" userId="3bb0837e-4947-4629-9175-5c7940436ad2" providerId="ADAL" clId="{67C7848D-26F7-45F1-9574-69753446C9EF}" dt="2023-04-10T17:27:33.627" v="9464" actId="20577"/>
        <pc:sldMkLst>
          <pc:docMk/>
          <pc:sldMk cId="1837072187" sldId="263"/>
        </pc:sldMkLst>
        <pc:spChg chg="mod">
          <ac:chgData name="Patrick Molligo" userId="3bb0837e-4947-4629-9175-5c7940436ad2" providerId="ADAL" clId="{67C7848D-26F7-45F1-9574-69753446C9EF}" dt="2023-04-09T17:41:40.528" v="2213" actId="20577"/>
          <ac:spMkLst>
            <pc:docMk/>
            <pc:sldMk cId="1837072187" sldId="263"/>
            <ac:spMk id="2" creationId="{0DBB5DAB-37ED-B5C0-DB39-E42FF77ADFD9}"/>
          </ac:spMkLst>
        </pc:spChg>
        <pc:spChg chg="add del mod">
          <ac:chgData name="Patrick Molligo" userId="3bb0837e-4947-4629-9175-5c7940436ad2" providerId="ADAL" clId="{67C7848D-26F7-45F1-9574-69753446C9EF}" dt="2023-04-10T17:27:28.012" v="9461" actId="20577"/>
          <ac:spMkLst>
            <pc:docMk/>
            <pc:sldMk cId="1837072187" sldId="263"/>
            <ac:spMk id="3" creationId="{FEF58914-CDDC-9D4E-2554-B65D5FB4D39B}"/>
          </ac:spMkLst>
        </pc:spChg>
        <pc:spChg chg="add del">
          <ac:chgData name="Patrick Molligo" userId="3bb0837e-4947-4629-9175-5c7940436ad2" providerId="ADAL" clId="{67C7848D-26F7-45F1-9574-69753446C9EF}" dt="2023-04-10T17:23:29.082" v="9375"/>
          <ac:spMkLst>
            <pc:docMk/>
            <pc:sldMk cId="1837072187" sldId="263"/>
            <ac:spMk id="4" creationId="{2FC5F9DA-E823-8171-D0DE-8AD65FD296BB}"/>
          </ac:spMkLst>
        </pc:spChg>
        <pc:spChg chg="add del">
          <ac:chgData name="Patrick Molligo" userId="3bb0837e-4947-4629-9175-5c7940436ad2" providerId="ADAL" clId="{67C7848D-26F7-45F1-9574-69753446C9EF}" dt="2023-04-10T17:23:29.082" v="9375"/>
          <ac:spMkLst>
            <pc:docMk/>
            <pc:sldMk cId="1837072187" sldId="263"/>
            <ac:spMk id="5" creationId="{E42B3092-99C8-1C53-3C09-FCEFE6BEEB92}"/>
          </ac:spMkLst>
        </pc:spChg>
        <pc:spChg chg="add del">
          <ac:chgData name="Patrick Molligo" userId="3bb0837e-4947-4629-9175-5c7940436ad2" providerId="ADAL" clId="{67C7848D-26F7-45F1-9574-69753446C9EF}" dt="2023-04-10T17:23:29.082" v="9375"/>
          <ac:spMkLst>
            <pc:docMk/>
            <pc:sldMk cId="1837072187" sldId="263"/>
            <ac:spMk id="6" creationId="{78020DFC-61DE-0C85-7F74-B17F8E74731A}"/>
          </ac:spMkLst>
        </pc:spChg>
        <pc:spChg chg="add mod">
          <ac:chgData name="Patrick Molligo" userId="3bb0837e-4947-4629-9175-5c7940436ad2" providerId="ADAL" clId="{67C7848D-26F7-45F1-9574-69753446C9EF}" dt="2023-04-10T17:27:33.627" v="9464" actId="20577"/>
          <ac:spMkLst>
            <pc:docMk/>
            <pc:sldMk cId="1837072187" sldId="263"/>
            <ac:spMk id="22" creationId="{CE79CE7E-F0DA-2553-BF72-236E8B86C4DE}"/>
          </ac:spMkLst>
        </pc:spChg>
        <pc:spChg chg="add mod">
          <ac:chgData name="Patrick Molligo" userId="3bb0837e-4947-4629-9175-5c7940436ad2" providerId="ADAL" clId="{67C7848D-26F7-45F1-9574-69753446C9EF}" dt="2023-04-10T05:15:17.600" v="5792" actId="122"/>
          <ac:spMkLst>
            <pc:docMk/>
            <pc:sldMk cId="1837072187" sldId="263"/>
            <ac:spMk id="23" creationId="{7FD7AEE0-2FA3-405D-43EF-65D7EE2D65BD}"/>
          </ac:spMkLst>
        </pc:spChg>
        <pc:spChg chg="add mod">
          <ac:chgData name="Patrick Molligo" userId="3bb0837e-4947-4629-9175-5c7940436ad2" providerId="ADAL" clId="{67C7848D-26F7-45F1-9574-69753446C9EF}" dt="2023-04-10T05:15:12.150" v="5789" actId="122"/>
          <ac:spMkLst>
            <pc:docMk/>
            <pc:sldMk cId="1837072187" sldId="263"/>
            <ac:spMk id="24" creationId="{A6124AFF-3E05-7BC4-B48B-A5192FFC3AEC}"/>
          </ac:spMkLst>
        </pc:spChg>
        <pc:spChg chg="add del mod">
          <ac:chgData name="Patrick Molligo" userId="3bb0837e-4947-4629-9175-5c7940436ad2" providerId="ADAL" clId="{67C7848D-26F7-45F1-9574-69753446C9EF}" dt="2023-04-10T17:23:28.937" v="9374"/>
          <ac:spMkLst>
            <pc:docMk/>
            <pc:sldMk cId="1837072187" sldId="263"/>
            <ac:spMk id="25" creationId="{83F2089D-5505-5C32-61CC-6FA5F8AED986}"/>
          </ac:spMkLst>
        </pc:spChg>
        <pc:spChg chg="add del">
          <ac:chgData name="Patrick Molligo" userId="3bb0837e-4947-4629-9175-5c7940436ad2" providerId="ADAL" clId="{67C7848D-26F7-45F1-9574-69753446C9EF}" dt="2023-04-10T17:23:28.937" v="9374"/>
          <ac:spMkLst>
            <pc:docMk/>
            <pc:sldMk cId="1837072187" sldId="263"/>
            <ac:spMk id="26" creationId="{115FD1D0-330A-7672-5CBA-FF8239693408}"/>
          </ac:spMkLst>
        </pc:spChg>
        <pc:spChg chg="add del mod">
          <ac:chgData name="Patrick Molligo" userId="3bb0837e-4947-4629-9175-5c7940436ad2" providerId="ADAL" clId="{67C7848D-26F7-45F1-9574-69753446C9EF}" dt="2023-04-10T17:23:28.937" v="9374"/>
          <ac:spMkLst>
            <pc:docMk/>
            <pc:sldMk cId="1837072187" sldId="263"/>
            <ac:spMk id="27" creationId="{B4DB1C71-8129-14E8-D83C-7FA2925732F0}"/>
          </ac:spMkLst>
        </pc:spChg>
        <pc:picChg chg="add del mod">
          <ac:chgData name="Patrick Molligo" userId="3bb0837e-4947-4629-9175-5c7940436ad2" providerId="ADAL" clId="{67C7848D-26F7-45F1-9574-69753446C9EF}" dt="2023-04-09T17:27:56.982" v="1807"/>
          <ac:picMkLst>
            <pc:docMk/>
            <pc:sldMk cId="1837072187" sldId="263"/>
            <ac:picMk id="15" creationId="{26C18479-37DD-83D5-65AA-3CC068DD8346}"/>
          </ac:picMkLst>
        </pc:picChg>
        <pc:picChg chg="add del mod">
          <ac:chgData name="Patrick Molligo" userId="3bb0837e-4947-4629-9175-5c7940436ad2" providerId="ADAL" clId="{67C7848D-26F7-45F1-9574-69753446C9EF}" dt="2023-04-09T17:27:59.587" v="1809"/>
          <ac:picMkLst>
            <pc:docMk/>
            <pc:sldMk cId="1837072187" sldId="263"/>
            <ac:picMk id="17" creationId="{D0645439-5173-F310-F8FC-BDE5E48BBF6E}"/>
          </ac:picMkLst>
        </pc:picChg>
        <pc:picChg chg="add mod">
          <ac:chgData name="Patrick Molligo" userId="3bb0837e-4947-4629-9175-5c7940436ad2" providerId="ADAL" clId="{67C7848D-26F7-45F1-9574-69753446C9EF}" dt="2023-04-09T17:41:23.710" v="2166" actId="1037"/>
          <ac:picMkLst>
            <pc:docMk/>
            <pc:sldMk cId="1837072187" sldId="263"/>
            <ac:picMk id="19" creationId="{E6BFBE42-7A51-7463-712B-CE44575A4D56}"/>
          </ac:picMkLst>
        </pc:picChg>
        <pc:picChg chg="add mod modCrop">
          <ac:chgData name="Patrick Molligo" userId="3bb0837e-4947-4629-9175-5c7940436ad2" providerId="ADAL" clId="{67C7848D-26F7-45F1-9574-69753446C9EF}" dt="2023-04-10T02:13:35.730" v="4703" actId="1037"/>
          <ac:picMkLst>
            <pc:docMk/>
            <pc:sldMk cId="1837072187" sldId="263"/>
            <ac:picMk id="21" creationId="{91BB242B-6381-EE02-0549-156270614D86}"/>
          </ac:picMkLst>
        </pc:picChg>
      </pc:sldChg>
      <pc:sldChg chg="addSp delSp modSp mod ord modAnim">
        <pc:chgData name="Patrick Molligo" userId="3bb0837e-4947-4629-9175-5c7940436ad2" providerId="ADAL" clId="{67C7848D-26F7-45F1-9574-69753446C9EF}" dt="2023-04-10T17:26:30.363" v="9423" actId="20577"/>
        <pc:sldMkLst>
          <pc:docMk/>
          <pc:sldMk cId="919009066" sldId="264"/>
        </pc:sldMkLst>
        <pc:spChg chg="mod">
          <ac:chgData name="Patrick Molligo" userId="3bb0837e-4947-4629-9175-5c7940436ad2" providerId="ADAL" clId="{67C7848D-26F7-45F1-9574-69753446C9EF}" dt="2023-04-10T17:26:30.363" v="9423" actId="20577"/>
          <ac:spMkLst>
            <pc:docMk/>
            <pc:sldMk cId="919009066" sldId="264"/>
            <ac:spMk id="2" creationId="{B89F3DAD-4157-712F-7AF2-633B7924538A}"/>
          </ac:spMkLst>
        </pc:spChg>
        <pc:spChg chg="add del">
          <ac:chgData name="Patrick Molligo" userId="3bb0837e-4947-4629-9175-5c7940436ad2" providerId="ADAL" clId="{67C7848D-26F7-45F1-9574-69753446C9EF}" dt="2023-04-10T17:23:29.082" v="9375"/>
          <ac:spMkLst>
            <pc:docMk/>
            <pc:sldMk cId="919009066" sldId="264"/>
            <ac:spMk id="3" creationId="{A48869F4-7283-DC75-5BC1-3B8DF1CB5256}"/>
          </ac:spMkLst>
        </pc:spChg>
        <pc:spChg chg="del mod">
          <ac:chgData name="Patrick Molligo" userId="3bb0837e-4947-4629-9175-5c7940436ad2" providerId="ADAL" clId="{67C7848D-26F7-45F1-9574-69753446C9EF}" dt="2023-04-09T00:08:09.182" v="1121" actId="478"/>
          <ac:spMkLst>
            <pc:docMk/>
            <pc:sldMk cId="919009066" sldId="264"/>
            <ac:spMk id="3" creationId="{F436C92C-B11A-50D4-78CD-279260E00F74}"/>
          </ac:spMkLst>
        </pc:spChg>
        <pc:spChg chg="add del">
          <ac:chgData name="Patrick Molligo" userId="3bb0837e-4947-4629-9175-5c7940436ad2" providerId="ADAL" clId="{67C7848D-26F7-45F1-9574-69753446C9EF}" dt="2023-04-10T17:23:29.082" v="9375"/>
          <ac:spMkLst>
            <pc:docMk/>
            <pc:sldMk cId="919009066" sldId="264"/>
            <ac:spMk id="4" creationId="{69E6509F-39AD-1255-EEBF-FC24E3C805E1}"/>
          </ac:spMkLst>
        </pc:spChg>
        <pc:spChg chg="add del mod">
          <ac:chgData name="Patrick Molligo" userId="3bb0837e-4947-4629-9175-5c7940436ad2" providerId="ADAL" clId="{67C7848D-26F7-45F1-9574-69753446C9EF}" dt="2023-04-09T00:08:11.663" v="1122" actId="478"/>
          <ac:spMkLst>
            <pc:docMk/>
            <pc:sldMk cId="919009066" sldId="264"/>
            <ac:spMk id="5" creationId="{2BFF8652-00E8-0EEA-4E9E-C1477D3FD14D}"/>
          </ac:spMkLst>
        </pc:spChg>
        <pc:spChg chg="add del">
          <ac:chgData name="Patrick Molligo" userId="3bb0837e-4947-4629-9175-5c7940436ad2" providerId="ADAL" clId="{67C7848D-26F7-45F1-9574-69753446C9EF}" dt="2023-04-10T17:23:29.082" v="9375"/>
          <ac:spMkLst>
            <pc:docMk/>
            <pc:sldMk cId="919009066" sldId="264"/>
            <ac:spMk id="5" creationId="{C21BD502-CDA4-8F12-9C66-B7FD4F418856}"/>
          </ac:spMkLst>
        </pc:spChg>
        <pc:spChg chg="add del">
          <ac:chgData name="Patrick Molligo" userId="3bb0837e-4947-4629-9175-5c7940436ad2" providerId="ADAL" clId="{67C7848D-26F7-45F1-9574-69753446C9EF}" dt="2023-04-04T15:43:05.654" v="951" actId="22"/>
          <ac:spMkLst>
            <pc:docMk/>
            <pc:sldMk cId="919009066" sldId="264"/>
            <ac:spMk id="5" creationId="{DC9E4210-A317-688E-31FC-762E646AAC5D}"/>
          </ac:spMkLst>
        </pc:spChg>
        <pc:spChg chg="add del mod">
          <ac:chgData name="Patrick Molligo" userId="3bb0837e-4947-4629-9175-5c7940436ad2" providerId="ADAL" clId="{67C7848D-26F7-45F1-9574-69753446C9EF}" dt="2023-04-10T17:23:28.937" v="9374"/>
          <ac:spMkLst>
            <pc:docMk/>
            <pc:sldMk cId="919009066" sldId="264"/>
            <ac:spMk id="17" creationId="{6F565EAC-D061-BE36-A1BE-29213B95887F}"/>
          </ac:spMkLst>
        </pc:spChg>
        <pc:spChg chg="add del">
          <ac:chgData name="Patrick Molligo" userId="3bb0837e-4947-4629-9175-5c7940436ad2" providerId="ADAL" clId="{67C7848D-26F7-45F1-9574-69753446C9EF}" dt="2023-04-10T17:23:28.937" v="9374"/>
          <ac:spMkLst>
            <pc:docMk/>
            <pc:sldMk cId="919009066" sldId="264"/>
            <ac:spMk id="18" creationId="{3694902E-7999-91D6-1161-FC6485F03CA9}"/>
          </ac:spMkLst>
        </pc:spChg>
        <pc:spChg chg="add del mod">
          <ac:chgData name="Patrick Molligo" userId="3bb0837e-4947-4629-9175-5c7940436ad2" providerId="ADAL" clId="{67C7848D-26F7-45F1-9574-69753446C9EF}" dt="2023-04-10T17:23:28.937" v="9374"/>
          <ac:spMkLst>
            <pc:docMk/>
            <pc:sldMk cId="919009066" sldId="264"/>
            <ac:spMk id="19" creationId="{018A11DE-F3AA-27D1-8A37-A21F8DEBB6BB}"/>
          </ac:spMkLst>
        </pc:spChg>
        <pc:graphicFrameChg chg="add mod">
          <ac:chgData name="Patrick Molligo" userId="3bb0837e-4947-4629-9175-5c7940436ad2" providerId="ADAL" clId="{67C7848D-26F7-45F1-9574-69753446C9EF}" dt="2023-04-10T05:18:36.632" v="5853" actId="692"/>
          <ac:graphicFrameMkLst>
            <pc:docMk/>
            <pc:sldMk cId="919009066" sldId="264"/>
            <ac:graphicFrameMk id="6" creationId="{CBA02AD4-9E71-9675-9333-D94ABC810414}"/>
          </ac:graphicFrameMkLst>
        </pc:graphicFrameChg>
      </pc:sldChg>
      <pc:sldChg chg="modSp del mod modNotesTx">
        <pc:chgData name="Patrick Molligo" userId="3bb0837e-4947-4629-9175-5c7940436ad2" providerId="ADAL" clId="{67C7848D-26F7-45F1-9574-69753446C9EF}" dt="2023-04-10T09:38:34.117" v="8402" actId="2696"/>
        <pc:sldMkLst>
          <pc:docMk/>
          <pc:sldMk cId="353096288" sldId="265"/>
        </pc:sldMkLst>
        <pc:spChg chg="mod">
          <ac:chgData name="Patrick Molligo" userId="3bb0837e-4947-4629-9175-5c7940436ad2" providerId="ADAL" clId="{67C7848D-26F7-45F1-9574-69753446C9EF}" dt="2023-04-09T17:53:13.657" v="2393" actId="20577"/>
          <ac:spMkLst>
            <pc:docMk/>
            <pc:sldMk cId="353096288" sldId="265"/>
            <ac:spMk id="2" creationId="{A7CDAD19-0161-BA4D-74EF-AD263B1BD79D}"/>
          </ac:spMkLst>
        </pc:spChg>
        <pc:spChg chg="mod">
          <ac:chgData name="Patrick Molligo" userId="3bb0837e-4947-4629-9175-5c7940436ad2" providerId="ADAL" clId="{67C7848D-26F7-45F1-9574-69753446C9EF}" dt="2023-04-10T04:23:06.606" v="5378" actId="313"/>
          <ac:spMkLst>
            <pc:docMk/>
            <pc:sldMk cId="353096288" sldId="265"/>
            <ac:spMk id="3" creationId="{B3B85397-01D7-8BE3-6039-0DBCFF19AF2D}"/>
          </ac:spMkLst>
        </pc:spChg>
      </pc:sldChg>
      <pc:sldChg chg="modSp del">
        <pc:chgData name="Patrick Molligo" userId="3bb0837e-4947-4629-9175-5c7940436ad2" providerId="ADAL" clId="{67C7848D-26F7-45F1-9574-69753446C9EF}" dt="2023-04-09T18:22:13.396" v="2644" actId="2696"/>
        <pc:sldMkLst>
          <pc:docMk/>
          <pc:sldMk cId="1069060773" sldId="266"/>
        </pc:sldMkLst>
        <pc:spChg chg="mod">
          <ac:chgData name="Patrick Molligo" userId="3bb0837e-4947-4629-9175-5c7940436ad2" providerId="ADAL" clId="{67C7848D-26F7-45F1-9574-69753446C9EF}" dt="2023-04-04T15:22:45.931" v="425"/>
          <ac:spMkLst>
            <pc:docMk/>
            <pc:sldMk cId="1069060773" sldId="266"/>
            <ac:spMk id="2" creationId="{83EBE94C-E036-F134-8260-2DBBB54FCA62}"/>
          </ac:spMkLst>
        </pc:spChg>
        <pc:spChg chg="mod">
          <ac:chgData name="Patrick Molligo" userId="3bb0837e-4947-4629-9175-5c7940436ad2" providerId="ADAL" clId="{67C7848D-26F7-45F1-9574-69753446C9EF}" dt="2023-04-04T15:22:45.931" v="425"/>
          <ac:spMkLst>
            <pc:docMk/>
            <pc:sldMk cId="1069060773" sldId="266"/>
            <ac:spMk id="3" creationId="{01EDA2EA-25C3-4354-505B-0972C613A306}"/>
          </ac:spMkLst>
        </pc:spChg>
      </pc:sldChg>
      <pc:sldChg chg="modSp new del mod ord modNotesTx">
        <pc:chgData name="Patrick Molligo" userId="3bb0837e-4947-4629-9175-5c7940436ad2" providerId="ADAL" clId="{67C7848D-26F7-45F1-9574-69753446C9EF}" dt="2023-04-10T09:55:25.563" v="8703" actId="2696"/>
        <pc:sldMkLst>
          <pc:docMk/>
          <pc:sldMk cId="2349230183" sldId="267"/>
        </pc:sldMkLst>
        <pc:spChg chg="mod">
          <ac:chgData name="Patrick Molligo" userId="3bb0837e-4947-4629-9175-5c7940436ad2" providerId="ADAL" clId="{67C7848D-26F7-45F1-9574-69753446C9EF}" dt="2023-04-09T00:48:37.678" v="1226" actId="20577"/>
          <ac:spMkLst>
            <pc:docMk/>
            <pc:sldMk cId="2349230183" sldId="267"/>
            <ac:spMk id="2" creationId="{D0A061E0-ACB4-2205-4925-92173DF670A5}"/>
          </ac:spMkLst>
        </pc:spChg>
        <pc:spChg chg="mod">
          <ac:chgData name="Patrick Molligo" userId="3bb0837e-4947-4629-9175-5c7940436ad2" providerId="ADAL" clId="{67C7848D-26F7-45F1-9574-69753446C9EF}" dt="2023-04-09T18:21:57.052" v="2643"/>
          <ac:spMkLst>
            <pc:docMk/>
            <pc:sldMk cId="2349230183" sldId="267"/>
            <ac:spMk id="3" creationId="{0018DD4E-AA99-0431-2587-01108135CCB6}"/>
          </ac:spMkLst>
        </pc:spChg>
      </pc:sldChg>
      <pc:sldChg chg="modSp add del">
        <pc:chgData name="Patrick Molligo" userId="3bb0837e-4947-4629-9175-5c7940436ad2" providerId="ADAL" clId="{67C7848D-26F7-45F1-9574-69753446C9EF}" dt="2023-04-04T15:28:55.379" v="478" actId="47"/>
        <pc:sldMkLst>
          <pc:docMk/>
          <pc:sldMk cId="667687556" sldId="268"/>
        </pc:sldMkLst>
        <pc:spChg chg="mod">
          <ac:chgData name="Patrick Molligo" userId="3bb0837e-4947-4629-9175-5c7940436ad2" providerId="ADAL" clId="{67C7848D-26F7-45F1-9574-69753446C9EF}" dt="2023-04-04T15:22:45.931" v="425"/>
          <ac:spMkLst>
            <pc:docMk/>
            <pc:sldMk cId="667687556" sldId="268"/>
            <ac:spMk id="2" creationId="{D68D6FDD-1CC5-9F62-CBB5-B58144944498}"/>
          </ac:spMkLst>
        </pc:spChg>
        <pc:spChg chg="mod">
          <ac:chgData name="Patrick Molligo" userId="3bb0837e-4947-4629-9175-5c7940436ad2" providerId="ADAL" clId="{67C7848D-26F7-45F1-9574-69753446C9EF}" dt="2023-04-04T15:22:45.931" v="425"/>
          <ac:spMkLst>
            <pc:docMk/>
            <pc:sldMk cId="667687556" sldId="268"/>
            <ac:spMk id="3" creationId="{1ECDE8C3-E381-664D-2C09-946D02D6A26D}"/>
          </ac:spMkLst>
        </pc:spChg>
      </pc:sldChg>
      <pc:sldChg chg="addSp delSp modSp mod modAnim">
        <pc:chgData name="Patrick Molligo" userId="3bb0837e-4947-4629-9175-5c7940436ad2" providerId="ADAL" clId="{67C7848D-26F7-45F1-9574-69753446C9EF}" dt="2023-04-10T17:31:14.150" v="9572" actId="20577"/>
        <pc:sldMkLst>
          <pc:docMk/>
          <pc:sldMk cId="4194139071" sldId="268"/>
        </pc:sldMkLst>
        <pc:spChg chg="mod">
          <ac:chgData name="Patrick Molligo" userId="3bb0837e-4947-4629-9175-5c7940436ad2" providerId="ADAL" clId="{67C7848D-26F7-45F1-9574-69753446C9EF}" dt="2023-04-10T09:04:59.295" v="7880" actId="20577"/>
          <ac:spMkLst>
            <pc:docMk/>
            <pc:sldMk cId="4194139071" sldId="268"/>
            <ac:spMk id="2" creationId="{A7CDAD19-0161-BA4D-74EF-AD263B1BD79D}"/>
          </ac:spMkLst>
        </pc:spChg>
        <pc:spChg chg="add del">
          <ac:chgData name="Patrick Molligo" userId="3bb0837e-4947-4629-9175-5c7940436ad2" providerId="ADAL" clId="{67C7848D-26F7-45F1-9574-69753446C9EF}" dt="2023-04-10T17:23:29.082" v="9375"/>
          <ac:spMkLst>
            <pc:docMk/>
            <pc:sldMk cId="4194139071" sldId="268"/>
            <ac:spMk id="3" creationId="{CAA7F032-CE3C-6D4F-7EFF-B3B79D0D7437}"/>
          </ac:spMkLst>
        </pc:spChg>
        <pc:spChg chg="add del">
          <ac:chgData name="Patrick Molligo" userId="3bb0837e-4947-4629-9175-5c7940436ad2" providerId="ADAL" clId="{67C7848D-26F7-45F1-9574-69753446C9EF}" dt="2023-04-10T17:23:29.082" v="9375"/>
          <ac:spMkLst>
            <pc:docMk/>
            <pc:sldMk cId="4194139071" sldId="268"/>
            <ac:spMk id="4" creationId="{370B0DFF-F987-1F5E-62C0-2C659F90E6F6}"/>
          </ac:spMkLst>
        </pc:spChg>
        <pc:spChg chg="add del">
          <ac:chgData name="Patrick Molligo" userId="3bb0837e-4947-4629-9175-5c7940436ad2" providerId="ADAL" clId="{67C7848D-26F7-45F1-9574-69753446C9EF}" dt="2023-04-10T17:23:29.082" v="9375"/>
          <ac:spMkLst>
            <pc:docMk/>
            <pc:sldMk cId="4194139071" sldId="268"/>
            <ac:spMk id="5" creationId="{A30DE524-4DC5-8888-490C-F022DD626ABC}"/>
          </ac:spMkLst>
        </pc:spChg>
        <pc:spChg chg="add del mod">
          <ac:chgData name="Patrick Molligo" userId="3bb0837e-4947-4629-9175-5c7940436ad2" providerId="ADAL" clId="{67C7848D-26F7-45F1-9574-69753446C9EF}" dt="2023-04-10T17:23:28.937" v="9374"/>
          <ac:spMkLst>
            <pc:docMk/>
            <pc:sldMk cId="4194139071" sldId="268"/>
            <ac:spMk id="14" creationId="{58E3D5A8-C8F5-07A4-AE3D-019D002FF950}"/>
          </ac:spMkLst>
        </pc:spChg>
        <pc:spChg chg="add del">
          <ac:chgData name="Patrick Molligo" userId="3bb0837e-4947-4629-9175-5c7940436ad2" providerId="ADAL" clId="{67C7848D-26F7-45F1-9574-69753446C9EF}" dt="2023-04-10T17:23:28.937" v="9374"/>
          <ac:spMkLst>
            <pc:docMk/>
            <pc:sldMk cId="4194139071" sldId="268"/>
            <ac:spMk id="15" creationId="{BF92E4FC-C220-E18D-71C9-486622748D7D}"/>
          </ac:spMkLst>
        </pc:spChg>
        <pc:spChg chg="add del mod">
          <ac:chgData name="Patrick Molligo" userId="3bb0837e-4947-4629-9175-5c7940436ad2" providerId="ADAL" clId="{67C7848D-26F7-45F1-9574-69753446C9EF}" dt="2023-04-10T17:23:28.937" v="9374"/>
          <ac:spMkLst>
            <pc:docMk/>
            <pc:sldMk cId="4194139071" sldId="268"/>
            <ac:spMk id="16" creationId="{1BC3C657-583F-D9A9-71CC-6B7F8DE24758}"/>
          </ac:spMkLst>
        </pc:spChg>
        <pc:spChg chg="add mod">
          <ac:chgData name="Patrick Molligo" userId="3bb0837e-4947-4629-9175-5c7940436ad2" providerId="ADAL" clId="{67C7848D-26F7-45F1-9574-69753446C9EF}" dt="2023-04-10T17:31:14.150" v="9572" actId="20577"/>
          <ac:spMkLst>
            <pc:docMk/>
            <pc:sldMk cId="4194139071" sldId="268"/>
            <ac:spMk id="19" creationId="{CCC6395B-F0B5-5B7B-1870-08FF8E21CD07}"/>
          </ac:spMkLst>
        </pc:spChg>
        <pc:spChg chg="add mod">
          <ac:chgData name="Patrick Molligo" userId="3bb0837e-4947-4629-9175-5c7940436ad2" providerId="ADAL" clId="{67C7848D-26F7-45F1-9574-69753446C9EF}" dt="2023-04-10T09:11:09.645" v="7940" actId="1038"/>
          <ac:spMkLst>
            <pc:docMk/>
            <pc:sldMk cId="4194139071" sldId="268"/>
            <ac:spMk id="20" creationId="{339A5CCB-46D1-C1BC-BC30-BE904A127695}"/>
          </ac:spMkLst>
        </pc:spChg>
        <pc:spChg chg="add mod">
          <ac:chgData name="Patrick Molligo" userId="3bb0837e-4947-4629-9175-5c7940436ad2" providerId="ADAL" clId="{67C7848D-26F7-45F1-9574-69753446C9EF}" dt="2023-04-10T09:11:09.645" v="7940" actId="1038"/>
          <ac:spMkLst>
            <pc:docMk/>
            <pc:sldMk cId="4194139071" sldId="268"/>
            <ac:spMk id="21" creationId="{72E9934B-8A92-9854-C1FE-88E8D4634DC7}"/>
          </ac:spMkLst>
        </pc:spChg>
        <pc:spChg chg="add mod">
          <ac:chgData name="Patrick Molligo" userId="3bb0837e-4947-4629-9175-5c7940436ad2" providerId="ADAL" clId="{67C7848D-26F7-45F1-9574-69753446C9EF}" dt="2023-04-10T09:11:09.645" v="7940" actId="1038"/>
          <ac:spMkLst>
            <pc:docMk/>
            <pc:sldMk cId="4194139071" sldId="268"/>
            <ac:spMk id="22" creationId="{080706BB-3E46-8585-E100-CE631069046C}"/>
          </ac:spMkLst>
        </pc:spChg>
        <pc:graphicFrameChg chg="add del mod">
          <ac:chgData name="Patrick Molligo" userId="3bb0837e-4947-4629-9175-5c7940436ad2" providerId="ADAL" clId="{67C7848D-26F7-45F1-9574-69753446C9EF}" dt="2023-04-10T08:55:16.331" v="7610"/>
          <ac:graphicFrameMkLst>
            <pc:docMk/>
            <pc:sldMk cId="4194139071" sldId="268"/>
            <ac:graphicFrameMk id="17" creationId="{E55C678C-C4CF-5032-9E36-4A4A4B05678A}"/>
          </ac:graphicFrameMkLst>
        </pc:graphicFrameChg>
        <pc:graphicFrameChg chg="add mod modGraphic">
          <ac:chgData name="Patrick Molligo" userId="3bb0837e-4947-4629-9175-5c7940436ad2" providerId="ADAL" clId="{67C7848D-26F7-45F1-9574-69753446C9EF}" dt="2023-04-10T17:31:08.481" v="9571" actId="20577"/>
          <ac:graphicFrameMkLst>
            <pc:docMk/>
            <pc:sldMk cId="4194139071" sldId="268"/>
            <ac:graphicFrameMk id="18" creationId="{A21C83CD-DF48-C6E8-958D-B1AEA1DEC55E}"/>
          </ac:graphicFrameMkLst>
        </pc:graphicFrameChg>
        <pc:picChg chg="del">
          <ac:chgData name="Patrick Molligo" userId="3bb0837e-4947-4629-9175-5c7940436ad2" providerId="ADAL" clId="{67C7848D-26F7-45F1-9574-69753446C9EF}" dt="2023-04-09T22:39:31.156" v="4262" actId="478"/>
          <ac:picMkLst>
            <pc:docMk/>
            <pc:sldMk cId="4194139071" sldId="268"/>
            <ac:picMk id="7" creationId="{EE54164A-D1CB-8C23-E2D9-5780B008E722}"/>
          </ac:picMkLst>
        </pc:picChg>
      </pc:sldChg>
      <pc:sldChg chg="del">
        <pc:chgData name="Patrick Molligo" userId="3bb0837e-4947-4629-9175-5c7940436ad2" providerId="ADAL" clId="{67C7848D-26F7-45F1-9574-69753446C9EF}" dt="2023-04-09T17:46:06.864" v="2318" actId="2696"/>
        <pc:sldMkLst>
          <pc:docMk/>
          <pc:sldMk cId="361843007" sldId="269"/>
        </pc:sldMkLst>
      </pc:sldChg>
      <pc:sldChg chg="addSp delSp modSp add mod modNotes modNotesTx">
        <pc:chgData name="Patrick Molligo" userId="3bb0837e-4947-4629-9175-5c7940436ad2" providerId="ADAL" clId="{67C7848D-26F7-45F1-9574-69753446C9EF}" dt="2023-04-10T18:01:18.510" v="9923" actId="478"/>
        <pc:sldMkLst>
          <pc:docMk/>
          <pc:sldMk cId="2362260247" sldId="270"/>
        </pc:sldMkLst>
        <pc:spChg chg="mod">
          <ac:chgData name="Patrick Molligo" userId="3bb0837e-4947-4629-9175-5c7940436ad2" providerId="ADAL" clId="{67C7848D-26F7-45F1-9574-69753446C9EF}" dt="2023-04-09T03:49:36.208" v="1398" actId="20577"/>
          <ac:spMkLst>
            <pc:docMk/>
            <pc:sldMk cId="2362260247" sldId="270"/>
            <ac:spMk id="2" creationId="{D68D6FDD-1CC5-9F62-CBB5-B58144944498}"/>
          </ac:spMkLst>
        </pc:spChg>
        <pc:spChg chg="add del">
          <ac:chgData name="Patrick Molligo" userId="3bb0837e-4947-4629-9175-5c7940436ad2" providerId="ADAL" clId="{67C7848D-26F7-45F1-9574-69753446C9EF}" dt="2023-04-10T17:23:29.082" v="9375"/>
          <ac:spMkLst>
            <pc:docMk/>
            <pc:sldMk cId="2362260247" sldId="270"/>
            <ac:spMk id="4" creationId="{44F8FACE-5BAE-FAE6-6B86-E9380D19652F}"/>
          </ac:spMkLst>
        </pc:spChg>
        <pc:spChg chg="del mod">
          <ac:chgData name="Patrick Molligo" userId="3bb0837e-4947-4629-9175-5c7940436ad2" providerId="ADAL" clId="{67C7848D-26F7-45F1-9574-69753446C9EF}" dt="2023-04-08T22:17:30.498" v="1097"/>
          <ac:spMkLst>
            <pc:docMk/>
            <pc:sldMk cId="2362260247" sldId="270"/>
            <ac:spMk id="4" creationId="{8E1950F8-D613-435A-2E92-C0D1038CABF1}"/>
          </ac:spMkLst>
        </pc:spChg>
        <pc:spChg chg="add del">
          <ac:chgData name="Patrick Molligo" userId="3bb0837e-4947-4629-9175-5c7940436ad2" providerId="ADAL" clId="{67C7848D-26F7-45F1-9574-69753446C9EF}" dt="2023-04-10T17:23:29.082" v="9375"/>
          <ac:spMkLst>
            <pc:docMk/>
            <pc:sldMk cId="2362260247" sldId="270"/>
            <ac:spMk id="5" creationId="{7317F431-51EA-42EA-59D2-D8FD63D1C470}"/>
          </ac:spMkLst>
        </pc:spChg>
        <pc:spChg chg="add del mod">
          <ac:chgData name="Patrick Molligo" userId="3bb0837e-4947-4629-9175-5c7940436ad2" providerId="ADAL" clId="{67C7848D-26F7-45F1-9574-69753446C9EF}" dt="2023-04-08T22:18:19.976" v="1114" actId="478"/>
          <ac:spMkLst>
            <pc:docMk/>
            <pc:sldMk cId="2362260247" sldId="270"/>
            <ac:spMk id="5" creationId="{9BFEF13B-37AC-75FB-C906-02FAB255A74A}"/>
          </ac:spMkLst>
        </pc:spChg>
        <pc:spChg chg="add del">
          <ac:chgData name="Patrick Molligo" userId="3bb0837e-4947-4629-9175-5c7940436ad2" providerId="ADAL" clId="{67C7848D-26F7-45F1-9574-69753446C9EF}" dt="2023-04-10T17:23:29.082" v="9375"/>
          <ac:spMkLst>
            <pc:docMk/>
            <pc:sldMk cId="2362260247" sldId="270"/>
            <ac:spMk id="6" creationId="{15CF7D27-A5D8-189E-DA41-9E3B854FF60A}"/>
          </ac:spMkLst>
        </pc:spChg>
        <pc:spChg chg="add mod">
          <ac:chgData name="Patrick Molligo" userId="3bb0837e-4947-4629-9175-5c7940436ad2" providerId="ADAL" clId="{67C7848D-26F7-45F1-9574-69753446C9EF}" dt="2023-04-10T06:00:06.737" v="6284"/>
          <ac:spMkLst>
            <pc:docMk/>
            <pc:sldMk cId="2362260247" sldId="270"/>
            <ac:spMk id="20" creationId="{4889EE60-571A-D77D-0353-3ACA290AD7D7}"/>
          </ac:spMkLst>
        </pc:spChg>
        <pc:spChg chg="add del mod">
          <ac:chgData name="Patrick Molligo" userId="3bb0837e-4947-4629-9175-5c7940436ad2" providerId="ADAL" clId="{67C7848D-26F7-45F1-9574-69753446C9EF}" dt="2023-04-10T17:23:28.937" v="9374"/>
          <ac:spMkLst>
            <pc:docMk/>
            <pc:sldMk cId="2362260247" sldId="270"/>
            <ac:spMk id="22" creationId="{52312CFA-2872-AD93-D362-A6778B1AE61A}"/>
          </ac:spMkLst>
        </pc:spChg>
        <pc:spChg chg="add del">
          <ac:chgData name="Patrick Molligo" userId="3bb0837e-4947-4629-9175-5c7940436ad2" providerId="ADAL" clId="{67C7848D-26F7-45F1-9574-69753446C9EF}" dt="2023-04-10T17:23:28.937" v="9374"/>
          <ac:spMkLst>
            <pc:docMk/>
            <pc:sldMk cId="2362260247" sldId="270"/>
            <ac:spMk id="27" creationId="{8253815C-8ABB-6B8B-2B5A-9418173F350A}"/>
          </ac:spMkLst>
        </pc:spChg>
        <pc:spChg chg="add del mod">
          <ac:chgData name="Patrick Molligo" userId="3bb0837e-4947-4629-9175-5c7940436ad2" providerId="ADAL" clId="{67C7848D-26F7-45F1-9574-69753446C9EF}" dt="2023-04-10T17:23:28.937" v="9374"/>
          <ac:spMkLst>
            <pc:docMk/>
            <pc:sldMk cId="2362260247" sldId="270"/>
            <ac:spMk id="29" creationId="{12224B08-158F-FE05-22ED-7807ECC3F500}"/>
          </ac:spMkLst>
        </pc:spChg>
        <pc:grpChg chg="del">
          <ac:chgData name="Patrick Molligo" userId="3bb0837e-4947-4629-9175-5c7940436ad2" providerId="ADAL" clId="{67C7848D-26F7-45F1-9574-69753446C9EF}" dt="2023-04-08T21:28:08.713" v="1086" actId="478"/>
          <ac:grpSpMkLst>
            <pc:docMk/>
            <pc:sldMk cId="2362260247" sldId="270"/>
            <ac:grpSpMk id="24" creationId="{972F9E49-FF29-C13A-03DA-A289827C194E}"/>
          </ac:grpSpMkLst>
        </pc:grpChg>
        <pc:grpChg chg="del">
          <ac:chgData name="Patrick Molligo" userId="3bb0837e-4947-4629-9175-5c7940436ad2" providerId="ADAL" clId="{67C7848D-26F7-45F1-9574-69753446C9EF}" dt="2023-04-08T21:28:08.713" v="1086" actId="478"/>
          <ac:grpSpMkLst>
            <pc:docMk/>
            <pc:sldMk cId="2362260247" sldId="270"/>
            <ac:grpSpMk id="25" creationId="{61010603-F191-26B7-525C-0ED81C655B6D}"/>
          </ac:grpSpMkLst>
        </pc:grpChg>
        <pc:grpChg chg="del">
          <ac:chgData name="Patrick Molligo" userId="3bb0837e-4947-4629-9175-5c7940436ad2" providerId="ADAL" clId="{67C7848D-26F7-45F1-9574-69753446C9EF}" dt="2023-04-08T21:28:08.713" v="1086" actId="478"/>
          <ac:grpSpMkLst>
            <pc:docMk/>
            <pc:sldMk cId="2362260247" sldId="270"/>
            <ac:grpSpMk id="26" creationId="{249643E4-8955-7F62-55E1-9530F2224CD8}"/>
          </ac:grpSpMkLst>
        </pc:grpChg>
        <pc:grpChg chg="del">
          <ac:chgData name="Patrick Molligo" userId="3bb0837e-4947-4629-9175-5c7940436ad2" providerId="ADAL" clId="{67C7848D-26F7-45F1-9574-69753446C9EF}" dt="2023-04-08T21:28:08.713" v="1086" actId="478"/>
          <ac:grpSpMkLst>
            <pc:docMk/>
            <pc:sldMk cId="2362260247" sldId="270"/>
            <ac:grpSpMk id="31" creationId="{9E7E1560-5064-C68F-168E-0EC516FB4E54}"/>
          </ac:grpSpMkLst>
        </pc:grpChg>
        <pc:graphicFrameChg chg="add mod">
          <ac:chgData name="Patrick Molligo" userId="3bb0837e-4947-4629-9175-5c7940436ad2" providerId="ADAL" clId="{67C7848D-26F7-45F1-9574-69753446C9EF}" dt="2023-04-10T05:59:17.041" v="6253" actId="1076"/>
          <ac:graphicFrameMkLst>
            <pc:docMk/>
            <pc:sldMk cId="2362260247" sldId="270"/>
            <ac:graphicFrameMk id="3" creationId="{02B67BA3-6CD9-36BE-EAE9-E42A149B7C47}"/>
          </ac:graphicFrameMkLst>
        </pc:graphicFrameChg>
      </pc:sldChg>
      <pc:sldChg chg="new del">
        <pc:chgData name="Patrick Molligo" userId="3bb0837e-4947-4629-9175-5c7940436ad2" providerId="ADAL" clId="{67C7848D-26F7-45F1-9574-69753446C9EF}" dt="2023-04-08T21:28:00.725" v="1084" actId="680"/>
        <pc:sldMkLst>
          <pc:docMk/>
          <pc:sldMk cId="4131844589" sldId="270"/>
        </pc:sldMkLst>
      </pc:sldChg>
      <pc:sldChg chg="addSp delSp modSp add mod ord delAnim modAnim modNotesTx">
        <pc:chgData name="Patrick Molligo" userId="3bb0837e-4947-4629-9175-5c7940436ad2" providerId="ADAL" clId="{67C7848D-26F7-45F1-9574-69753446C9EF}" dt="2023-04-10T17:27:13.312" v="9456" actId="20577"/>
        <pc:sldMkLst>
          <pc:docMk/>
          <pc:sldMk cId="1548654247" sldId="271"/>
        </pc:sldMkLst>
        <pc:spChg chg="mod">
          <ac:chgData name="Patrick Molligo" userId="3bb0837e-4947-4629-9175-5c7940436ad2" providerId="ADAL" clId="{67C7848D-26F7-45F1-9574-69753446C9EF}" dt="2023-04-10T17:26:36.605" v="9426" actId="20577"/>
          <ac:spMkLst>
            <pc:docMk/>
            <pc:sldMk cId="1548654247" sldId="271"/>
            <ac:spMk id="2" creationId="{B89F3DAD-4157-712F-7AF2-633B7924538A}"/>
          </ac:spMkLst>
        </pc:spChg>
        <pc:spChg chg="mod">
          <ac:chgData name="Patrick Molligo" userId="3bb0837e-4947-4629-9175-5c7940436ad2" providerId="ADAL" clId="{67C7848D-26F7-45F1-9574-69753446C9EF}" dt="2023-04-10T17:26:45.862" v="9430" actId="6549"/>
          <ac:spMkLst>
            <pc:docMk/>
            <pc:sldMk cId="1548654247" sldId="271"/>
            <ac:spMk id="3" creationId="{F436C92C-B11A-50D4-78CD-279260E00F74}"/>
          </ac:spMkLst>
        </pc:spChg>
        <pc:spChg chg="add del">
          <ac:chgData name="Patrick Molligo" userId="3bb0837e-4947-4629-9175-5c7940436ad2" providerId="ADAL" clId="{67C7848D-26F7-45F1-9574-69753446C9EF}" dt="2023-04-10T17:23:29.082" v="9375"/>
          <ac:spMkLst>
            <pc:docMk/>
            <pc:sldMk cId="1548654247" sldId="271"/>
            <ac:spMk id="4" creationId="{14F2B3D1-7551-24EA-3E35-24FBE031F90D}"/>
          </ac:spMkLst>
        </pc:spChg>
        <pc:spChg chg="add del">
          <ac:chgData name="Patrick Molligo" userId="3bb0837e-4947-4629-9175-5c7940436ad2" providerId="ADAL" clId="{67C7848D-26F7-45F1-9574-69753446C9EF}" dt="2023-04-10T17:23:29.082" v="9375"/>
          <ac:spMkLst>
            <pc:docMk/>
            <pc:sldMk cId="1548654247" sldId="271"/>
            <ac:spMk id="5" creationId="{A36CF77F-0ABF-C72B-459F-1DF566AAF764}"/>
          </ac:spMkLst>
        </pc:spChg>
        <pc:spChg chg="add del">
          <ac:chgData name="Patrick Molligo" userId="3bb0837e-4947-4629-9175-5c7940436ad2" providerId="ADAL" clId="{67C7848D-26F7-45F1-9574-69753446C9EF}" dt="2023-04-10T17:23:29.082" v="9375"/>
          <ac:spMkLst>
            <pc:docMk/>
            <pc:sldMk cId="1548654247" sldId="271"/>
            <ac:spMk id="6" creationId="{61A60654-D531-0D8C-E907-1D12A577A49B}"/>
          </ac:spMkLst>
        </pc:spChg>
        <pc:spChg chg="add del mod">
          <ac:chgData name="Patrick Molligo" userId="3bb0837e-4947-4629-9175-5c7940436ad2" providerId="ADAL" clId="{67C7848D-26F7-45F1-9574-69753446C9EF}" dt="2023-04-09T18:42:16.384" v="2707" actId="478"/>
          <ac:spMkLst>
            <pc:docMk/>
            <pc:sldMk cId="1548654247" sldId="271"/>
            <ac:spMk id="14" creationId="{DE4C08DA-91D8-63AD-9D8D-C7107B84FC7A}"/>
          </ac:spMkLst>
        </pc:spChg>
        <pc:spChg chg="add mod">
          <ac:chgData name="Patrick Molligo" userId="3bb0837e-4947-4629-9175-5c7940436ad2" providerId="ADAL" clId="{67C7848D-26F7-45F1-9574-69753446C9EF}" dt="2023-04-10T17:26:50.781" v="9434" actId="20577"/>
          <ac:spMkLst>
            <pc:docMk/>
            <pc:sldMk cId="1548654247" sldId="271"/>
            <ac:spMk id="15" creationId="{11F8D2FE-B0F8-7C15-09C4-6E3A87B975EE}"/>
          </ac:spMkLst>
        </pc:spChg>
        <pc:spChg chg="add del mod">
          <ac:chgData name="Patrick Molligo" userId="3bb0837e-4947-4629-9175-5c7940436ad2" providerId="ADAL" clId="{67C7848D-26F7-45F1-9574-69753446C9EF}" dt="2023-04-10T05:25:35.853" v="5937" actId="478"/>
          <ac:spMkLst>
            <pc:docMk/>
            <pc:sldMk cId="1548654247" sldId="271"/>
            <ac:spMk id="16" creationId="{2A7D4031-A5D3-4CF2-D7B7-5054935D8864}"/>
          </ac:spMkLst>
        </pc:spChg>
        <pc:spChg chg="add mod">
          <ac:chgData name="Patrick Molligo" userId="3bb0837e-4947-4629-9175-5c7940436ad2" providerId="ADAL" clId="{67C7848D-26F7-45F1-9574-69753446C9EF}" dt="2023-04-10T17:27:00.773" v="9443" actId="20577"/>
          <ac:spMkLst>
            <pc:docMk/>
            <pc:sldMk cId="1548654247" sldId="271"/>
            <ac:spMk id="17" creationId="{BB18CBE7-6AAF-76C5-9714-BFC5B944F448}"/>
          </ac:spMkLst>
        </pc:spChg>
        <pc:spChg chg="add del mod">
          <ac:chgData name="Patrick Molligo" userId="3bb0837e-4947-4629-9175-5c7940436ad2" providerId="ADAL" clId="{67C7848D-26F7-45F1-9574-69753446C9EF}" dt="2023-04-09T21:07:05.396" v="4227" actId="478"/>
          <ac:spMkLst>
            <pc:docMk/>
            <pc:sldMk cId="1548654247" sldId="271"/>
            <ac:spMk id="18" creationId="{489DAA13-2740-2E86-1A85-13E19C2392F7}"/>
          </ac:spMkLst>
        </pc:spChg>
        <pc:spChg chg="add mod">
          <ac:chgData name="Patrick Molligo" userId="3bb0837e-4947-4629-9175-5c7940436ad2" providerId="ADAL" clId="{67C7848D-26F7-45F1-9574-69753446C9EF}" dt="2023-04-09T21:09:15.488" v="4252"/>
          <ac:spMkLst>
            <pc:docMk/>
            <pc:sldMk cId="1548654247" sldId="271"/>
            <ac:spMk id="19" creationId="{949AA4D2-B495-99D2-2527-74A25A33F9DB}"/>
          </ac:spMkLst>
        </pc:spChg>
        <pc:spChg chg="add mod">
          <ac:chgData name="Patrick Molligo" userId="3bb0837e-4947-4629-9175-5c7940436ad2" providerId="ADAL" clId="{67C7848D-26F7-45F1-9574-69753446C9EF}" dt="2023-04-10T17:27:03.173" v="9445" actId="20577"/>
          <ac:spMkLst>
            <pc:docMk/>
            <pc:sldMk cId="1548654247" sldId="271"/>
            <ac:spMk id="20" creationId="{72D2E24E-3FC5-544D-77DF-4C97B88DD1A9}"/>
          </ac:spMkLst>
        </pc:spChg>
        <pc:spChg chg="add mod">
          <ac:chgData name="Patrick Molligo" userId="3bb0837e-4947-4629-9175-5c7940436ad2" providerId="ADAL" clId="{67C7848D-26F7-45F1-9574-69753446C9EF}" dt="2023-04-10T17:27:13.312" v="9456" actId="20577"/>
          <ac:spMkLst>
            <pc:docMk/>
            <pc:sldMk cId="1548654247" sldId="271"/>
            <ac:spMk id="21" creationId="{7E31D106-59F1-6D47-9FED-4126E500AD97}"/>
          </ac:spMkLst>
        </pc:spChg>
        <pc:spChg chg="add del mod">
          <ac:chgData name="Patrick Molligo" userId="3bb0837e-4947-4629-9175-5c7940436ad2" providerId="ADAL" clId="{67C7848D-26F7-45F1-9574-69753446C9EF}" dt="2023-04-10T17:23:28.937" v="9374"/>
          <ac:spMkLst>
            <pc:docMk/>
            <pc:sldMk cId="1548654247" sldId="271"/>
            <ac:spMk id="22" creationId="{D9E9ED5C-8931-4195-D0B3-44A4727D5E0C}"/>
          </ac:spMkLst>
        </pc:spChg>
        <pc:spChg chg="add del">
          <ac:chgData name="Patrick Molligo" userId="3bb0837e-4947-4629-9175-5c7940436ad2" providerId="ADAL" clId="{67C7848D-26F7-45F1-9574-69753446C9EF}" dt="2023-04-10T17:23:28.937" v="9374"/>
          <ac:spMkLst>
            <pc:docMk/>
            <pc:sldMk cId="1548654247" sldId="271"/>
            <ac:spMk id="23" creationId="{C17CF35E-5640-06BD-1E48-755EEE90F416}"/>
          </ac:spMkLst>
        </pc:spChg>
        <pc:spChg chg="add del mod">
          <ac:chgData name="Patrick Molligo" userId="3bb0837e-4947-4629-9175-5c7940436ad2" providerId="ADAL" clId="{67C7848D-26F7-45F1-9574-69753446C9EF}" dt="2023-04-10T17:23:28.937" v="9374"/>
          <ac:spMkLst>
            <pc:docMk/>
            <pc:sldMk cId="1548654247" sldId="271"/>
            <ac:spMk id="24" creationId="{59C5DF74-28AD-5FE8-BAB7-1ED81C7948B0}"/>
          </ac:spMkLst>
        </pc:spChg>
      </pc:sldChg>
      <pc:sldChg chg="add del">
        <pc:chgData name="Patrick Molligo" userId="3bb0837e-4947-4629-9175-5c7940436ad2" providerId="ADAL" clId="{67C7848D-26F7-45F1-9574-69753446C9EF}" dt="2023-04-09T03:56:48.327" v="1421" actId="2890"/>
        <pc:sldMkLst>
          <pc:docMk/>
          <pc:sldMk cId="3583142849" sldId="272"/>
        </pc:sldMkLst>
      </pc:sldChg>
      <pc:sldChg chg="addSp delSp modSp new mod">
        <pc:chgData name="Patrick Molligo" userId="3bb0837e-4947-4629-9175-5c7940436ad2" providerId="ADAL" clId="{67C7848D-26F7-45F1-9574-69753446C9EF}" dt="2023-04-10T18:01:28.197" v="9928"/>
        <pc:sldMkLst>
          <pc:docMk/>
          <pc:sldMk cId="4024366054" sldId="272"/>
        </pc:sldMkLst>
        <pc:spChg chg="add del">
          <ac:chgData name="Patrick Molligo" userId="3bb0837e-4947-4629-9175-5c7940436ad2" providerId="ADAL" clId="{67C7848D-26F7-45F1-9574-69753446C9EF}" dt="2023-04-10T17:23:29.082" v="9375"/>
          <ac:spMkLst>
            <pc:docMk/>
            <pc:sldMk cId="4024366054" sldId="272"/>
            <ac:spMk id="2" creationId="{AED26D16-E7B6-721B-DF73-6EB7BDA31199}"/>
          </ac:spMkLst>
        </pc:spChg>
        <pc:spChg chg="add del">
          <ac:chgData name="Patrick Molligo" userId="3bb0837e-4947-4629-9175-5c7940436ad2" providerId="ADAL" clId="{67C7848D-26F7-45F1-9574-69753446C9EF}" dt="2023-04-10T17:23:29.082" v="9375"/>
          <ac:spMkLst>
            <pc:docMk/>
            <pc:sldMk cId="4024366054" sldId="272"/>
            <ac:spMk id="3" creationId="{EC33E554-537A-C693-D1A7-1FF014CCB153}"/>
          </ac:spMkLst>
        </pc:spChg>
        <pc:spChg chg="add mod">
          <ac:chgData name="Patrick Molligo" userId="3bb0837e-4947-4629-9175-5c7940436ad2" providerId="ADAL" clId="{67C7848D-26F7-45F1-9574-69753446C9EF}" dt="2023-04-10T08:51:15.300" v="7600" actId="12788"/>
          <ac:spMkLst>
            <pc:docMk/>
            <pc:sldMk cId="4024366054" sldId="272"/>
            <ac:spMk id="4" creationId="{AA9572BD-1B26-1EA7-E7B5-6FA342F20614}"/>
          </ac:spMkLst>
        </pc:spChg>
        <pc:spChg chg="add del">
          <ac:chgData name="Patrick Molligo" userId="3bb0837e-4947-4629-9175-5c7940436ad2" providerId="ADAL" clId="{67C7848D-26F7-45F1-9574-69753446C9EF}" dt="2023-04-10T17:23:29.082" v="9375"/>
          <ac:spMkLst>
            <pc:docMk/>
            <pc:sldMk cId="4024366054" sldId="272"/>
            <ac:spMk id="5" creationId="{83D2CD3B-13AA-7E70-8617-899355E2587E}"/>
          </ac:spMkLst>
        </pc:spChg>
        <pc:spChg chg="del">
          <ac:chgData name="Patrick Molligo" userId="3bb0837e-4947-4629-9175-5c7940436ad2" providerId="ADAL" clId="{67C7848D-26F7-45F1-9574-69753446C9EF}" dt="2023-04-10T17:54:32.873" v="9889" actId="478"/>
          <ac:spMkLst>
            <pc:docMk/>
            <pc:sldMk cId="4024366054" sldId="272"/>
            <ac:spMk id="7" creationId="{50F8210B-0E6A-723D-8F74-E2E325F232C7}"/>
          </ac:spMkLst>
        </pc:spChg>
        <pc:spChg chg="del">
          <ac:chgData name="Patrick Molligo" userId="3bb0837e-4947-4629-9175-5c7940436ad2" providerId="ADAL" clId="{67C7848D-26F7-45F1-9574-69753446C9EF}" dt="2023-04-09T17:48:50.859" v="2339" actId="478"/>
          <ac:spMkLst>
            <pc:docMk/>
            <pc:sldMk cId="4024366054" sldId="272"/>
            <ac:spMk id="7" creationId="{F46C2CB9-35A5-CE22-0F46-6F99D58516C9}"/>
          </ac:spMkLst>
        </pc:spChg>
        <pc:spChg chg="add del mod">
          <ac:chgData name="Patrick Molligo" userId="3bb0837e-4947-4629-9175-5c7940436ad2" providerId="ADAL" clId="{67C7848D-26F7-45F1-9574-69753446C9EF}" dt="2023-04-10T17:23:28.937" v="9374"/>
          <ac:spMkLst>
            <pc:docMk/>
            <pc:sldMk cId="4024366054" sldId="272"/>
            <ac:spMk id="8" creationId="{1C4F44B3-2141-4EB4-1D4D-73D9937215EF}"/>
          </ac:spMkLst>
        </pc:spChg>
        <pc:spChg chg="add del">
          <ac:chgData name="Patrick Molligo" userId="3bb0837e-4947-4629-9175-5c7940436ad2" providerId="ADAL" clId="{67C7848D-26F7-45F1-9574-69753446C9EF}" dt="2023-04-10T17:23:28.937" v="9374"/>
          <ac:spMkLst>
            <pc:docMk/>
            <pc:sldMk cId="4024366054" sldId="272"/>
            <ac:spMk id="9" creationId="{43951214-D10C-F7AF-106B-AD0135D24C04}"/>
          </ac:spMkLst>
        </pc:spChg>
        <pc:spChg chg="add del">
          <ac:chgData name="Patrick Molligo" userId="3bb0837e-4947-4629-9175-5c7940436ad2" providerId="ADAL" clId="{67C7848D-26F7-45F1-9574-69753446C9EF}" dt="2023-04-10T17:23:28.937" v="9374"/>
          <ac:spMkLst>
            <pc:docMk/>
            <pc:sldMk cId="4024366054" sldId="272"/>
            <ac:spMk id="10" creationId="{A333C4C3-91A7-E3C8-8C4C-1081A37A50D5}"/>
          </ac:spMkLst>
        </pc:spChg>
        <pc:spChg chg="add del mod">
          <ac:chgData name="Patrick Molligo" userId="3bb0837e-4947-4629-9175-5c7940436ad2" providerId="ADAL" clId="{67C7848D-26F7-45F1-9574-69753446C9EF}" dt="2023-04-10T18:01:28.197" v="9928"/>
          <ac:spMkLst>
            <pc:docMk/>
            <pc:sldMk cId="4024366054" sldId="272"/>
            <ac:spMk id="11" creationId="{CE5DD491-3544-0963-1EC7-A598F336CBA9}"/>
          </ac:spMkLst>
        </pc:spChg>
      </pc:sldChg>
      <pc:sldChg chg="new del">
        <pc:chgData name="Patrick Molligo" userId="3bb0837e-4947-4629-9175-5c7940436ad2" providerId="ADAL" clId="{67C7848D-26F7-45F1-9574-69753446C9EF}" dt="2023-04-09T04:03:00.827" v="1507" actId="47"/>
        <pc:sldMkLst>
          <pc:docMk/>
          <pc:sldMk cId="4093991793" sldId="272"/>
        </pc:sldMkLst>
      </pc:sldChg>
      <pc:sldChg chg="addSp delSp modSp add mod modNotes modNotesTx">
        <pc:chgData name="Patrick Molligo" userId="3bb0837e-4947-4629-9175-5c7940436ad2" providerId="ADAL" clId="{67C7848D-26F7-45F1-9574-69753446C9EF}" dt="2023-04-10T17:33:30.578" v="9629" actId="20577"/>
        <pc:sldMkLst>
          <pc:docMk/>
          <pc:sldMk cId="4149703356" sldId="273"/>
        </pc:sldMkLst>
        <pc:spChg chg="mod">
          <ac:chgData name="Patrick Molligo" userId="3bb0837e-4947-4629-9175-5c7940436ad2" providerId="ADAL" clId="{67C7848D-26F7-45F1-9574-69753446C9EF}" dt="2023-04-10T17:33:30.578" v="9629" actId="20577"/>
          <ac:spMkLst>
            <pc:docMk/>
            <pc:sldMk cId="4149703356" sldId="273"/>
            <ac:spMk id="2" creationId="{D68D6FDD-1CC5-9F62-CBB5-B58144944498}"/>
          </ac:spMkLst>
        </pc:spChg>
        <pc:spChg chg="add del">
          <ac:chgData name="Patrick Molligo" userId="3bb0837e-4947-4629-9175-5c7940436ad2" providerId="ADAL" clId="{67C7848D-26F7-45F1-9574-69753446C9EF}" dt="2023-04-10T17:23:29.082" v="9375"/>
          <ac:spMkLst>
            <pc:docMk/>
            <pc:sldMk cId="4149703356" sldId="273"/>
            <ac:spMk id="3" creationId="{AB5E48EE-B80C-44CA-5667-B268FB0077DB}"/>
          </ac:spMkLst>
        </pc:spChg>
        <pc:spChg chg="add del">
          <ac:chgData name="Patrick Molligo" userId="3bb0837e-4947-4629-9175-5c7940436ad2" providerId="ADAL" clId="{67C7848D-26F7-45F1-9574-69753446C9EF}" dt="2023-04-10T17:23:29.082" v="9375"/>
          <ac:spMkLst>
            <pc:docMk/>
            <pc:sldMk cId="4149703356" sldId="273"/>
            <ac:spMk id="4" creationId="{52627336-8BFA-981E-260A-2B0ABF07FED5}"/>
          </ac:spMkLst>
        </pc:spChg>
        <pc:spChg chg="add del mod">
          <ac:chgData name="Patrick Molligo" userId="3bb0837e-4947-4629-9175-5c7940436ad2" providerId="ADAL" clId="{67C7848D-26F7-45F1-9574-69753446C9EF}" dt="2023-04-09T23:31:07.794" v="4337" actId="478"/>
          <ac:spMkLst>
            <pc:docMk/>
            <pc:sldMk cId="4149703356" sldId="273"/>
            <ac:spMk id="5" creationId="{A3BE8397-19B3-6297-E3C7-C453F39ED3C3}"/>
          </ac:spMkLst>
        </pc:spChg>
        <pc:spChg chg="add del">
          <ac:chgData name="Patrick Molligo" userId="3bb0837e-4947-4629-9175-5c7940436ad2" providerId="ADAL" clId="{67C7848D-26F7-45F1-9574-69753446C9EF}" dt="2023-04-10T17:23:29.082" v="9375"/>
          <ac:spMkLst>
            <pc:docMk/>
            <pc:sldMk cId="4149703356" sldId="273"/>
            <ac:spMk id="5" creationId="{B24E154B-CF95-36D3-26C5-99CE63057D1C}"/>
          </ac:spMkLst>
        </pc:spChg>
        <pc:spChg chg="add del mod">
          <ac:chgData name="Patrick Molligo" userId="3bb0837e-4947-4629-9175-5c7940436ad2" providerId="ADAL" clId="{67C7848D-26F7-45F1-9574-69753446C9EF}" dt="2023-04-10T17:25:41.276" v="9404"/>
          <ac:spMkLst>
            <pc:docMk/>
            <pc:sldMk cId="4149703356" sldId="273"/>
            <ac:spMk id="8" creationId="{C4CD4938-CBBC-2A78-B83A-56867DF8BDE1}"/>
          </ac:spMkLst>
        </pc:spChg>
        <pc:spChg chg="add del mod">
          <ac:chgData name="Patrick Molligo" userId="3bb0837e-4947-4629-9175-5c7940436ad2" providerId="ADAL" clId="{67C7848D-26F7-45F1-9574-69753446C9EF}" dt="2023-04-10T04:09:08.009" v="5034" actId="478"/>
          <ac:spMkLst>
            <pc:docMk/>
            <pc:sldMk cId="4149703356" sldId="273"/>
            <ac:spMk id="9" creationId="{9B80F0E8-2E41-B51A-A5C1-0558DA7328CB}"/>
          </ac:spMkLst>
        </pc:spChg>
        <pc:spChg chg="add mod">
          <ac:chgData name="Patrick Molligo" userId="3bb0837e-4947-4629-9175-5c7940436ad2" providerId="ADAL" clId="{67C7848D-26F7-45F1-9574-69753446C9EF}" dt="2023-04-10T17:25:43.027" v="9406"/>
          <ac:spMkLst>
            <pc:docMk/>
            <pc:sldMk cId="4149703356" sldId="273"/>
            <ac:spMk id="9" creationId="{E257C70B-2C92-B237-DDED-BB9D3E89663C}"/>
          </ac:spMkLst>
        </pc:spChg>
        <pc:spChg chg="add del mod ord">
          <ac:chgData name="Patrick Molligo" userId="3bb0837e-4947-4629-9175-5c7940436ad2" providerId="ADAL" clId="{67C7848D-26F7-45F1-9574-69753446C9EF}" dt="2023-04-10T04:43:23.159" v="5507" actId="478"/>
          <ac:spMkLst>
            <pc:docMk/>
            <pc:sldMk cId="4149703356" sldId="273"/>
            <ac:spMk id="14" creationId="{3B8C4B41-63CA-0A98-C9ED-D496B5830E60}"/>
          </ac:spMkLst>
        </pc:spChg>
        <pc:spChg chg="add del mod">
          <ac:chgData name="Patrick Molligo" userId="3bb0837e-4947-4629-9175-5c7940436ad2" providerId="ADAL" clId="{67C7848D-26F7-45F1-9574-69753446C9EF}" dt="2023-04-10T17:25:42.671" v="9405" actId="478"/>
          <ac:spMkLst>
            <pc:docMk/>
            <pc:sldMk cId="4149703356" sldId="273"/>
            <ac:spMk id="16" creationId="{9F1E91BF-090D-A7AA-BD11-76B98D3B8EC6}"/>
          </ac:spMkLst>
        </pc:spChg>
        <pc:spChg chg="add mod">
          <ac:chgData name="Patrick Molligo" userId="3bb0837e-4947-4629-9175-5c7940436ad2" providerId="ADAL" clId="{67C7848D-26F7-45F1-9574-69753446C9EF}" dt="2023-04-10T05:58:35.684" v="6248"/>
          <ac:spMkLst>
            <pc:docMk/>
            <pc:sldMk cId="4149703356" sldId="273"/>
            <ac:spMk id="17" creationId="{90C26B07-881B-B33D-9462-27300363A7CF}"/>
          </ac:spMkLst>
        </pc:spChg>
        <pc:spChg chg="add del mod">
          <ac:chgData name="Patrick Molligo" userId="3bb0837e-4947-4629-9175-5c7940436ad2" providerId="ADAL" clId="{67C7848D-26F7-45F1-9574-69753446C9EF}" dt="2023-04-10T17:23:28.937" v="9374"/>
          <ac:spMkLst>
            <pc:docMk/>
            <pc:sldMk cId="4149703356" sldId="273"/>
            <ac:spMk id="19" creationId="{E59F5B12-49DE-0F78-C11A-481A183FDDF1}"/>
          </ac:spMkLst>
        </pc:spChg>
        <pc:spChg chg="add del">
          <ac:chgData name="Patrick Molligo" userId="3bb0837e-4947-4629-9175-5c7940436ad2" providerId="ADAL" clId="{67C7848D-26F7-45F1-9574-69753446C9EF}" dt="2023-04-10T17:23:28.937" v="9374"/>
          <ac:spMkLst>
            <pc:docMk/>
            <pc:sldMk cId="4149703356" sldId="273"/>
            <ac:spMk id="20" creationId="{E46834F1-8A52-F0B1-EA89-388E1181C324}"/>
          </ac:spMkLst>
        </pc:spChg>
        <pc:spChg chg="add del mod">
          <ac:chgData name="Patrick Molligo" userId="3bb0837e-4947-4629-9175-5c7940436ad2" providerId="ADAL" clId="{67C7848D-26F7-45F1-9574-69753446C9EF}" dt="2023-04-10T17:23:28.937" v="9374"/>
          <ac:spMkLst>
            <pc:docMk/>
            <pc:sldMk cId="4149703356" sldId="273"/>
            <ac:spMk id="21" creationId="{3FACD4A2-F9F0-DE5B-7EE6-D948DEE41E45}"/>
          </ac:spMkLst>
        </pc:spChg>
        <pc:graphicFrameChg chg="del">
          <ac:chgData name="Patrick Molligo" userId="3bb0837e-4947-4629-9175-5c7940436ad2" providerId="ADAL" clId="{67C7848D-26F7-45F1-9574-69753446C9EF}" dt="2023-04-09T04:34:02.787" v="1549" actId="478"/>
          <ac:graphicFrameMkLst>
            <pc:docMk/>
            <pc:sldMk cId="4149703356" sldId="273"/>
            <ac:graphicFrameMk id="3" creationId="{02B67BA3-6CD9-36BE-EAE9-E42A149B7C47}"/>
          </ac:graphicFrameMkLst>
        </pc:graphicFrameChg>
        <pc:graphicFrameChg chg="add del mod">
          <ac:chgData name="Patrick Molligo" userId="3bb0837e-4947-4629-9175-5c7940436ad2" providerId="ADAL" clId="{67C7848D-26F7-45F1-9574-69753446C9EF}" dt="2023-04-09T16:05:14.931" v="1564" actId="478"/>
          <ac:graphicFrameMkLst>
            <pc:docMk/>
            <pc:sldMk cId="4149703356" sldId="273"/>
            <ac:graphicFrameMk id="4" creationId="{0242AC8B-CC80-DF65-FBAD-26F0C28BB927}"/>
          </ac:graphicFrameMkLst>
        </pc:graphicFrameChg>
        <pc:graphicFrameChg chg="add del mod">
          <ac:chgData name="Patrick Molligo" userId="3bb0837e-4947-4629-9175-5c7940436ad2" providerId="ADAL" clId="{67C7848D-26F7-45F1-9574-69753446C9EF}" dt="2023-04-10T05:53:59.430" v="6212" actId="478"/>
          <ac:graphicFrameMkLst>
            <pc:docMk/>
            <pc:sldMk cId="4149703356" sldId="273"/>
            <ac:graphicFrameMk id="15" creationId="{051A3B12-4EDB-7300-7107-9CA71BD17F4B}"/>
          </ac:graphicFrameMkLst>
        </pc:graphicFrameChg>
        <pc:graphicFrameChg chg="add mod">
          <ac:chgData name="Patrick Molligo" userId="3bb0837e-4947-4629-9175-5c7940436ad2" providerId="ADAL" clId="{67C7848D-26F7-45F1-9574-69753446C9EF}" dt="2023-04-10T17:24:48.083" v="9381" actId="20577"/>
          <ac:graphicFrameMkLst>
            <pc:docMk/>
            <pc:sldMk cId="4149703356" sldId="273"/>
            <ac:graphicFrameMk id="18" creationId="{051A3B12-4EDB-7300-7107-9CA71BD17F4B}"/>
          </ac:graphicFrameMkLst>
        </pc:graphicFrameChg>
        <pc:picChg chg="add del mod modCrop">
          <ac:chgData name="Patrick Molligo" userId="3bb0837e-4947-4629-9175-5c7940436ad2" providerId="ADAL" clId="{67C7848D-26F7-45F1-9574-69753446C9EF}" dt="2023-04-10T03:08:26.739" v="4916" actId="478"/>
          <ac:picMkLst>
            <pc:docMk/>
            <pc:sldMk cId="4149703356" sldId="273"/>
            <ac:picMk id="13" creationId="{DE7C7E36-3497-E448-AD67-2BC662B02A14}"/>
          </ac:picMkLst>
        </pc:picChg>
      </pc:sldChg>
      <pc:sldChg chg="modSp add del mod ord modNotesTx">
        <pc:chgData name="Patrick Molligo" userId="3bb0837e-4947-4629-9175-5c7940436ad2" providerId="ADAL" clId="{67C7848D-26F7-45F1-9574-69753446C9EF}" dt="2023-04-10T17:13:21.676" v="9154" actId="2696"/>
        <pc:sldMkLst>
          <pc:docMk/>
          <pc:sldMk cId="2731626423" sldId="274"/>
        </pc:sldMkLst>
        <pc:spChg chg="mod">
          <ac:chgData name="Patrick Molligo" userId="3bb0837e-4947-4629-9175-5c7940436ad2" providerId="ADAL" clId="{67C7848D-26F7-45F1-9574-69753446C9EF}" dt="2023-04-10T17:11:34.092" v="9128" actId="20577"/>
          <ac:spMkLst>
            <pc:docMk/>
            <pc:sldMk cId="2731626423" sldId="274"/>
            <ac:spMk id="3" creationId="{1167D7D7-86C8-BA7C-1AC7-9372CF8B8F55}"/>
          </ac:spMkLst>
        </pc:spChg>
        <pc:spChg chg="mod">
          <ac:chgData name="Patrick Molligo" userId="3bb0837e-4947-4629-9175-5c7940436ad2" providerId="ADAL" clId="{67C7848D-26F7-45F1-9574-69753446C9EF}" dt="2023-04-10T17:10:16.949" v="9110"/>
          <ac:spMkLst>
            <pc:docMk/>
            <pc:sldMk cId="2731626423" sldId="274"/>
            <ac:spMk id="7" creationId="{81F888AE-B1AB-01AA-F726-B5E1B59F635B}"/>
          </ac:spMkLst>
        </pc:spChg>
        <pc:spChg chg="mod">
          <ac:chgData name="Patrick Molligo" userId="3bb0837e-4947-4629-9175-5c7940436ad2" providerId="ADAL" clId="{67C7848D-26F7-45F1-9574-69753446C9EF}" dt="2023-04-10T17:08:34.340" v="9071"/>
          <ac:spMkLst>
            <pc:docMk/>
            <pc:sldMk cId="2731626423" sldId="274"/>
            <ac:spMk id="11" creationId="{8EBD714C-9CDC-93E8-B19B-E44A4BF3A231}"/>
          </ac:spMkLst>
        </pc:spChg>
      </pc:sldChg>
      <pc:sldChg chg="addSp delSp modSp new add del mod">
        <pc:chgData name="Patrick Molligo" userId="3bb0837e-4947-4629-9175-5c7940436ad2" providerId="ADAL" clId="{67C7848D-26F7-45F1-9574-69753446C9EF}" dt="2023-04-10T17:33:19.917" v="9626" actId="47"/>
        <pc:sldMkLst>
          <pc:docMk/>
          <pc:sldMk cId="3916497073" sldId="275"/>
        </pc:sldMkLst>
        <pc:spChg chg="mod">
          <ac:chgData name="Patrick Molligo" userId="3bb0837e-4947-4629-9175-5c7940436ad2" providerId="ADAL" clId="{67C7848D-26F7-45F1-9574-69753446C9EF}" dt="2023-04-09T17:03:53.603" v="1683" actId="20577"/>
          <ac:spMkLst>
            <pc:docMk/>
            <pc:sldMk cId="3916497073" sldId="275"/>
            <ac:spMk id="2" creationId="{7FD103BA-CFC3-D830-719F-AE5D2A39B721}"/>
          </ac:spMkLst>
        </pc:spChg>
        <pc:spChg chg="mod">
          <ac:chgData name="Patrick Molligo" userId="3bb0837e-4947-4629-9175-5c7940436ad2" providerId="ADAL" clId="{67C7848D-26F7-45F1-9574-69753446C9EF}" dt="2023-04-10T17:23:27.935" v="9367" actId="6549"/>
          <ac:spMkLst>
            <pc:docMk/>
            <pc:sldMk cId="3916497073" sldId="275"/>
            <ac:spMk id="3" creationId="{336DAD67-F81C-7693-6548-137E6324196F}"/>
          </ac:spMkLst>
        </pc:spChg>
        <pc:spChg chg="add del">
          <ac:chgData name="Patrick Molligo" userId="3bb0837e-4947-4629-9175-5c7940436ad2" providerId="ADAL" clId="{67C7848D-26F7-45F1-9574-69753446C9EF}" dt="2023-04-10T17:23:29.082" v="9375"/>
          <ac:spMkLst>
            <pc:docMk/>
            <pc:sldMk cId="3916497073" sldId="275"/>
            <ac:spMk id="4" creationId="{E0ACC813-5505-40E2-975F-DBDAE35FE5FA}"/>
          </ac:spMkLst>
        </pc:spChg>
        <pc:spChg chg="add del">
          <ac:chgData name="Patrick Molligo" userId="3bb0837e-4947-4629-9175-5c7940436ad2" providerId="ADAL" clId="{67C7848D-26F7-45F1-9574-69753446C9EF}" dt="2023-04-10T17:23:29.082" v="9375"/>
          <ac:spMkLst>
            <pc:docMk/>
            <pc:sldMk cId="3916497073" sldId="275"/>
            <ac:spMk id="5" creationId="{3ECC84C3-D03D-C2AE-248B-3B59FC99EED4}"/>
          </ac:spMkLst>
        </pc:spChg>
        <pc:spChg chg="add del">
          <ac:chgData name="Patrick Molligo" userId="3bb0837e-4947-4629-9175-5c7940436ad2" providerId="ADAL" clId="{67C7848D-26F7-45F1-9574-69753446C9EF}" dt="2023-04-10T17:23:29.082" v="9375"/>
          <ac:spMkLst>
            <pc:docMk/>
            <pc:sldMk cId="3916497073" sldId="275"/>
            <ac:spMk id="6" creationId="{0E5A6161-F4B3-D18F-245E-406FFA525541}"/>
          </ac:spMkLst>
        </pc:spChg>
        <pc:spChg chg="del">
          <ac:chgData name="Patrick Molligo" userId="3bb0837e-4947-4629-9175-5c7940436ad2" providerId="ADAL" clId="{67C7848D-26F7-45F1-9574-69753446C9EF}" dt="2023-04-09T17:48:59.014" v="2341" actId="478"/>
          <ac:spMkLst>
            <pc:docMk/>
            <pc:sldMk cId="3916497073" sldId="275"/>
            <ac:spMk id="8" creationId="{9CEA80C2-87C2-DF0F-8324-C7C93ADC5928}"/>
          </ac:spMkLst>
        </pc:spChg>
        <pc:spChg chg="add del mod">
          <ac:chgData name="Patrick Molligo" userId="3bb0837e-4947-4629-9175-5c7940436ad2" providerId="ADAL" clId="{67C7848D-26F7-45F1-9574-69753446C9EF}" dt="2023-04-10T17:23:28.937" v="9374"/>
          <ac:spMkLst>
            <pc:docMk/>
            <pc:sldMk cId="3916497073" sldId="275"/>
            <ac:spMk id="9" creationId="{13B72D74-3707-A755-EF50-DC13908D03FA}"/>
          </ac:spMkLst>
        </pc:spChg>
        <pc:spChg chg="add del">
          <ac:chgData name="Patrick Molligo" userId="3bb0837e-4947-4629-9175-5c7940436ad2" providerId="ADAL" clId="{67C7848D-26F7-45F1-9574-69753446C9EF}" dt="2023-04-10T17:23:28.937" v="9374"/>
          <ac:spMkLst>
            <pc:docMk/>
            <pc:sldMk cId="3916497073" sldId="275"/>
            <ac:spMk id="10" creationId="{063C2D14-8FA1-C72E-21BB-A2312D72C955}"/>
          </ac:spMkLst>
        </pc:spChg>
        <pc:spChg chg="add del mod">
          <ac:chgData name="Patrick Molligo" userId="3bb0837e-4947-4629-9175-5c7940436ad2" providerId="ADAL" clId="{67C7848D-26F7-45F1-9574-69753446C9EF}" dt="2023-04-10T17:23:28.937" v="9374"/>
          <ac:spMkLst>
            <pc:docMk/>
            <pc:sldMk cId="3916497073" sldId="275"/>
            <ac:spMk id="11" creationId="{45A192DC-216F-0AC8-FBB3-1ED76E35A3BA}"/>
          </ac:spMkLst>
        </pc:spChg>
      </pc:sldChg>
      <pc:sldChg chg="addSp delSp modSp add del mod">
        <pc:chgData name="Patrick Molligo" userId="3bb0837e-4947-4629-9175-5c7940436ad2" providerId="ADAL" clId="{67C7848D-26F7-45F1-9574-69753446C9EF}" dt="2023-04-10T17:33:20.801" v="9627" actId="47"/>
        <pc:sldMkLst>
          <pc:docMk/>
          <pc:sldMk cId="4075272521" sldId="276"/>
        </pc:sldMkLst>
        <pc:spChg chg="mod">
          <ac:chgData name="Patrick Molligo" userId="3bb0837e-4947-4629-9175-5c7940436ad2" providerId="ADAL" clId="{67C7848D-26F7-45F1-9574-69753446C9EF}" dt="2023-04-10T17:10:30.111" v="9111"/>
          <ac:spMkLst>
            <pc:docMk/>
            <pc:sldMk cId="4075272521" sldId="276"/>
            <ac:spMk id="3" creationId="{336DAD67-F81C-7693-6548-137E6324196F}"/>
          </ac:spMkLst>
        </pc:spChg>
        <pc:spChg chg="add del">
          <ac:chgData name="Patrick Molligo" userId="3bb0837e-4947-4629-9175-5c7940436ad2" providerId="ADAL" clId="{67C7848D-26F7-45F1-9574-69753446C9EF}" dt="2023-04-10T17:23:29.082" v="9375"/>
          <ac:spMkLst>
            <pc:docMk/>
            <pc:sldMk cId="4075272521" sldId="276"/>
            <ac:spMk id="4" creationId="{FB0706F7-F259-A450-68F3-C79A2BD95C56}"/>
          </ac:spMkLst>
        </pc:spChg>
        <pc:spChg chg="add del">
          <ac:chgData name="Patrick Molligo" userId="3bb0837e-4947-4629-9175-5c7940436ad2" providerId="ADAL" clId="{67C7848D-26F7-45F1-9574-69753446C9EF}" dt="2023-04-10T17:23:29.082" v="9375"/>
          <ac:spMkLst>
            <pc:docMk/>
            <pc:sldMk cId="4075272521" sldId="276"/>
            <ac:spMk id="5" creationId="{4A3871A5-23DA-F095-8223-E01FA97C57C1}"/>
          </ac:spMkLst>
        </pc:spChg>
        <pc:spChg chg="add del">
          <ac:chgData name="Patrick Molligo" userId="3bb0837e-4947-4629-9175-5c7940436ad2" providerId="ADAL" clId="{67C7848D-26F7-45F1-9574-69753446C9EF}" dt="2023-04-10T17:23:29.082" v="9375"/>
          <ac:spMkLst>
            <pc:docMk/>
            <pc:sldMk cId="4075272521" sldId="276"/>
            <ac:spMk id="6" creationId="{A0C56391-6A0C-CC70-BDA8-9565700B710B}"/>
          </ac:spMkLst>
        </pc:spChg>
        <pc:spChg chg="del">
          <ac:chgData name="Patrick Molligo" userId="3bb0837e-4947-4629-9175-5c7940436ad2" providerId="ADAL" clId="{67C7848D-26F7-45F1-9574-69753446C9EF}" dt="2023-04-09T17:49:01.952" v="2342" actId="478"/>
          <ac:spMkLst>
            <pc:docMk/>
            <pc:sldMk cId="4075272521" sldId="276"/>
            <ac:spMk id="8" creationId="{400E9B41-9C02-6995-9B2D-09BB88CC3E0A}"/>
          </ac:spMkLst>
        </pc:spChg>
        <pc:spChg chg="add del mod">
          <ac:chgData name="Patrick Molligo" userId="3bb0837e-4947-4629-9175-5c7940436ad2" providerId="ADAL" clId="{67C7848D-26F7-45F1-9574-69753446C9EF}" dt="2023-04-10T17:23:28.937" v="9374"/>
          <ac:spMkLst>
            <pc:docMk/>
            <pc:sldMk cId="4075272521" sldId="276"/>
            <ac:spMk id="9" creationId="{0770EEE2-FDE0-3862-22F5-755113626847}"/>
          </ac:spMkLst>
        </pc:spChg>
        <pc:spChg chg="add del">
          <ac:chgData name="Patrick Molligo" userId="3bb0837e-4947-4629-9175-5c7940436ad2" providerId="ADAL" clId="{67C7848D-26F7-45F1-9574-69753446C9EF}" dt="2023-04-10T17:23:28.937" v="9374"/>
          <ac:spMkLst>
            <pc:docMk/>
            <pc:sldMk cId="4075272521" sldId="276"/>
            <ac:spMk id="10" creationId="{42AF8C36-3135-672A-97C2-70AA7C96C389}"/>
          </ac:spMkLst>
        </pc:spChg>
        <pc:spChg chg="add del mod">
          <ac:chgData name="Patrick Molligo" userId="3bb0837e-4947-4629-9175-5c7940436ad2" providerId="ADAL" clId="{67C7848D-26F7-45F1-9574-69753446C9EF}" dt="2023-04-10T17:23:28.937" v="9374"/>
          <ac:spMkLst>
            <pc:docMk/>
            <pc:sldMk cId="4075272521" sldId="276"/>
            <ac:spMk id="11" creationId="{B628CDC4-25A6-D499-4F97-BD3DE09EC7AC}"/>
          </ac:spMkLst>
        </pc:spChg>
      </pc:sldChg>
      <pc:sldChg chg="addSp delSp modSp add del mod">
        <pc:chgData name="Patrick Molligo" userId="3bb0837e-4947-4629-9175-5c7940436ad2" providerId="ADAL" clId="{67C7848D-26F7-45F1-9574-69753446C9EF}" dt="2023-04-10T17:33:21.309" v="9628" actId="47"/>
        <pc:sldMkLst>
          <pc:docMk/>
          <pc:sldMk cId="4012331798" sldId="277"/>
        </pc:sldMkLst>
        <pc:spChg chg="mod">
          <ac:chgData name="Patrick Molligo" userId="3bb0837e-4947-4629-9175-5c7940436ad2" providerId="ADAL" clId="{67C7848D-26F7-45F1-9574-69753446C9EF}" dt="2023-04-10T17:10:30.111" v="9111"/>
          <ac:spMkLst>
            <pc:docMk/>
            <pc:sldMk cId="4012331798" sldId="277"/>
            <ac:spMk id="3" creationId="{336DAD67-F81C-7693-6548-137E6324196F}"/>
          </ac:spMkLst>
        </pc:spChg>
        <pc:spChg chg="add del">
          <ac:chgData name="Patrick Molligo" userId="3bb0837e-4947-4629-9175-5c7940436ad2" providerId="ADAL" clId="{67C7848D-26F7-45F1-9574-69753446C9EF}" dt="2023-04-10T17:23:29.082" v="9375"/>
          <ac:spMkLst>
            <pc:docMk/>
            <pc:sldMk cId="4012331798" sldId="277"/>
            <ac:spMk id="4" creationId="{5C5A0F1D-5643-85F2-0ACD-87797D836D85}"/>
          </ac:spMkLst>
        </pc:spChg>
        <pc:spChg chg="add del">
          <ac:chgData name="Patrick Molligo" userId="3bb0837e-4947-4629-9175-5c7940436ad2" providerId="ADAL" clId="{67C7848D-26F7-45F1-9574-69753446C9EF}" dt="2023-04-10T17:23:29.082" v="9375"/>
          <ac:spMkLst>
            <pc:docMk/>
            <pc:sldMk cId="4012331798" sldId="277"/>
            <ac:spMk id="5" creationId="{80328F11-F63E-306C-BEEF-60455D85C694}"/>
          </ac:spMkLst>
        </pc:spChg>
        <pc:spChg chg="add del">
          <ac:chgData name="Patrick Molligo" userId="3bb0837e-4947-4629-9175-5c7940436ad2" providerId="ADAL" clId="{67C7848D-26F7-45F1-9574-69753446C9EF}" dt="2023-04-10T17:23:29.082" v="9375"/>
          <ac:spMkLst>
            <pc:docMk/>
            <pc:sldMk cId="4012331798" sldId="277"/>
            <ac:spMk id="6" creationId="{CA4B663B-098A-E1D0-F6FF-46AFB04827E8}"/>
          </ac:spMkLst>
        </pc:spChg>
        <pc:spChg chg="add del">
          <ac:chgData name="Patrick Molligo" userId="3bb0837e-4947-4629-9175-5c7940436ad2" providerId="ADAL" clId="{67C7848D-26F7-45F1-9574-69753446C9EF}" dt="2023-04-09T17:06:28.293" v="1697" actId="22"/>
          <ac:spMkLst>
            <pc:docMk/>
            <pc:sldMk cId="4012331798" sldId="277"/>
            <ac:spMk id="7" creationId="{77134507-9A07-25FA-5960-8A06A81C2E93}"/>
          </ac:spMkLst>
        </pc:spChg>
        <pc:spChg chg="del">
          <ac:chgData name="Patrick Molligo" userId="3bb0837e-4947-4629-9175-5c7940436ad2" providerId="ADAL" clId="{67C7848D-26F7-45F1-9574-69753446C9EF}" dt="2023-04-09T17:49:04.274" v="2343" actId="478"/>
          <ac:spMkLst>
            <pc:docMk/>
            <pc:sldMk cId="4012331798" sldId="277"/>
            <ac:spMk id="10" creationId="{393DD9EB-9E0D-8B5A-2A6E-73A3138B9048}"/>
          </ac:spMkLst>
        </pc:spChg>
        <pc:spChg chg="add del mod">
          <ac:chgData name="Patrick Molligo" userId="3bb0837e-4947-4629-9175-5c7940436ad2" providerId="ADAL" clId="{67C7848D-26F7-45F1-9574-69753446C9EF}" dt="2023-04-10T17:23:28.937" v="9374"/>
          <ac:spMkLst>
            <pc:docMk/>
            <pc:sldMk cId="4012331798" sldId="277"/>
            <ac:spMk id="11" creationId="{9A06D14F-9892-B48F-9B6A-DC160B876D92}"/>
          </ac:spMkLst>
        </pc:spChg>
        <pc:spChg chg="add del">
          <ac:chgData name="Patrick Molligo" userId="3bb0837e-4947-4629-9175-5c7940436ad2" providerId="ADAL" clId="{67C7848D-26F7-45F1-9574-69753446C9EF}" dt="2023-04-10T17:23:28.937" v="9374"/>
          <ac:spMkLst>
            <pc:docMk/>
            <pc:sldMk cId="4012331798" sldId="277"/>
            <ac:spMk id="12" creationId="{F184D4EC-82FE-3EA9-29D8-00452A5FD112}"/>
          </ac:spMkLst>
        </pc:spChg>
        <pc:spChg chg="add del mod">
          <ac:chgData name="Patrick Molligo" userId="3bb0837e-4947-4629-9175-5c7940436ad2" providerId="ADAL" clId="{67C7848D-26F7-45F1-9574-69753446C9EF}" dt="2023-04-10T17:23:28.937" v="9374"/>
          <ac:spMkLst>
            <pc:docMk/>
            <pc:sldMk cId="4012331798" sldId="277"/>
            <ac:spMk id="13" creationId="{B5F77611-1121-3343-FF26-6C268E2F5E82}"/>
          </ac:spMkLst>
        </pc:spChg>
      </pc:sldChg>
      <pc:sldChg chg="delSp modSp add del mod">
        <pc:chgData name="Patrick Molligo" userId="3bb0837e-4947-4629-9175-5c7940436ad2" providerId="ADAL" clId="{67C7848D-26F7-45F1-9574-69753446C9EF}" dt="2023-04-10T10:32:37.180" v="8887" actId="2696"/>
        <pc:sldMkLst>
          <pc:docMk/>
          <pc:sldMk cId="551116617" sldId="278"/>
        </pc:sldMkLst>
        <pc:spChg chg="mod">
          <ac:chgData name="Patrick Molligo" userId="3bb0837e-4947-4629-9175-5c7940436ad2" providerId="ADAL" clId="{67C7848D-26F7-45F1-9574-69753446C9EF}" dt="2023-04-10T10:32:29.722" v="8883" actId="27636"/>
          <ac:spMkLst>
            <pc:docMk/>
            <pc:sldMk cId="551116617" sldId="278"/>
            <ac:spMk id="3" creationId="{336DAD67-F81C-7693-6548-137E6324196F}"/>
          </ac:spMkLst>
        </pc:spChg>
        <pc:spChg chg="del">
          <ac:chgData name="Patrick Molligo" userId="3bb0837e-4947-4629-9175-5c7940436ad2" providerId="ADAL" clId="{67C7848D-26F7-45F1-9574-69753446C9EF}" dt="2023-04-09T17:49:07.009" v="2344" actId="478"/>
          <ac:spMkLst>
            <pc:docMk/>
            <pc:sldMk cId="551116617" sldId="278"/>
            <ac:spMk id="8" creationId="{5D022B21-0D32-3953-BF8A-EEFEDA92B814}"/>
          </ac:spMkLst>
        </pc:spChg>
      </pc:sldChg>
      <pc:sldChg chg="delSp modSp add del mod">
        <pc:chgData name="Patrick Molligo" userId="3bb0837e-4947-4629-9175-5c7940436ad2" providerId="ADAL" clId="{67C7848D-26F7-45F1-9574-69753446C9EF}" dt="2023-04-10T10:33:21.293" v="8906" actId="2696"/>
        <pc:sldMkLst>
          <pc:docMk/>
          <pc:sldMk cId="276137973" sldId="279"/>
        </pc:sldMkLst>
        <pc:spChg chg="mod">
          <ac:chgData name="Patrick Molligo" userId="3bb0837e-4947-4629-9175-5c7940436ad2" providerId="ADAL" clId="{67C7848D-26F7-45F1-9574-69753446C9EF}" dt="2023-04-10T10:32:47.072" v="8888" actId="21"/>
          <ac:spMkLst>
            <pc:docMk/>
            <pc:sldMk cId="276137973" sldId="279"/>
            <ac:spMk id="3" creationId="{336DAD67-F81C-7693-6548-137E6324196F}"/>
          </ac:spMkLst>
        </pc:spChg>
        <pc:spChg chg="del">
          <ac:chgData name="Patrick Molligo" userId="3bb0837e-4947-4629-9175-5c7940436ad2" providerId="ADAL" clId="{67C7848D-26F7-45F1-9574-69753446C9EF}" dt="2023-04-09T17:49:10.184" v="2345" actId="478"/>
          <ac:spMkLst>
            <pc:docMk/>
            <pc:sldMk cId="276137973" sldId="279"/>
            <ac:spMk id="8" creationId="{DEE28B64-DC3E-F0CB-B5B7-281C8397C36E}"/>
          </ac:spMkLst>
        </pc:spChg>
      </pc:sldChg>
      <pc:sldChg chg="addSp delSp modSp new mod">
        <pc:chgData name="Patrick Molligo" userId="3bb0837e-4947-4629-9175-5c7940436ad2" providerId="ADAL" clId="{67C7848D-26F7-45F1-9574-69753446C9EF}" dt="2023-04-10T17:23:29.082" v="9375"/>
        <pc:sldMkLst>
          <pc:docMk/>
          <pc:sldMk cId="2025784183" sldId="280"/>
        </pc:sldMkLst>
        <pc:spChg chg="mod">
          <ac:chgData name="Patrick Molligo" userId="3bb0837e-4947-4629-9175-5c7940436ad2" providerId="ADAL" clId="{67C7848D-26F7-45F1-9574-69753446C9EF}" dt="2023-04-09T17:09:35.443" v="1733" actId="20577"/>
          <ac:spMkLst>
            <pc:docMk/>
            <pc:sldMk cId="2025784183" sldId="280"/>
            <ac:spMk id="2" creationId="{26BD9A46-626E-208D-7B02-D88E9E491C6A}"/>
          </ac:spMkLst>
        </pc:spChg>
        <pc:spChg chg="mod">
          <ac:chgData name="Patrick Molligo" userId="3bb0837e-4947-4629-9175-5c7940436ad2" providerId="ADAL" clId="{67C7848D-26F7-45F1-9574-69753446C9EF}" dt="2023-04-10T09:34:27.194" v="8388" actId="20577"/>
          <ac:spMkLst>
            <pc:docMk/>
            <pc:sldMk cId="2025784183" sldId="280"/>
            <ac:spMk id="3" creationId="{F3C6035A-A865-2E0F-7082-0582E41738F7}"/>
          </ac:spMkLst>
        </pc:spChg>
        <pc:spChg chg="add del">
          <ac:chgData name="Patrick Molligo" userId="3bb0837e-4947-4629-9175-5c7940436ad2" providerId="ADAL" clId="{67C7848D-26F7-45F1-9574-69753446C9EF}" dt="2023-04-10T17:23:29.082" v="9375"/>
          <ac:spMkLst>
            <pc:docMk/>
            <pc:sldMk cId="2025784183" sldId="280"/>
            <ac:spMk id="4" creationId="{964F9FC3-C3D3-4AB5-E41B-9567F71C8C3C}"/>
          </ac:spMkLst>
        </pc:spChg>
        <pc:spChg chg="add del">
          <ac:chgData name="Patrick Molligo" userId="3bb0837e-4947-4629-9175-5c7940436ad2" providerId="ADAL" clId="{67C7848D-26F7-45F1-9574-69753446C9EF}" dt="2023-04-10T17:23:29.082" v="9375"/>
          <ac:spMkLst>
            <pc:docMk/>
            <pc:sldMk cId="2025784183" sldId="280"/>
            <ac:spMk id="5" creationId="{31F93E1E-D3D0-CDC2-A825-6845D7BFA6F7}"/>
          </ac:spMkLst>
        </pc:spChg>
        <pc:spChg chg="add del mod">
          <ac:chgData name="Patrick Molligo" userId="3bb0837e-4947-4629-9175-5c7940436ad2" providerId="ADAL" clId="{67C7848D-26F7-45F1-9574-69753446C9EF}" dt="2023-04-10T17:23:28.937" v="9374"/>
          <ac:spMkLst>
            <pc:docMk/>
            <pc:sldMk cId="2025784183" sldId="280"/>
            <ac:spMk id="6" creationId="{8C6EC10B-99EB-219C-E799-D97A61133028}"/>
          </ac:spMkLst>
        </pc:spChg>
        <pc:spChg chg="add del">
          <ac:chgData name="Patrick Molligo" userId="3bb0837e-4947-4629-9175-5c7940436ad2" providerId="ADAL" clId="{67C7848D-26F7-45F1-9574-69753446C9EF}" dt="2023-04-10T17:23:28.937" v="9374"/>
          <ac:spMkLst>
            <pc:docMk/>
            <pc:sldMk cId="2025784183" sldId="280"/>
            <ac:spMk id="7" creationId="{D5436D4C-5CDD-25D9-5710-252E945AC5F0}"/>
          </ac:spMkLst>
        </pc:spChg>
        <pc:spChg chg="add del mod">
          <ac:chgData name="Patrick Molligo" userId="3bb0837e-4947-4629-9175-5c7940436ad2" providerId="ADAL" clId="{67C7848D-26F7-45F1-9574-69753446C9EF}" dt="2023-04-10T17:23:28.937" v="9374"/>
          <ac:spMkLst>
            <pc:docMk/>
            <pc:sldMk cId="2025784183" sldId="280"/>
            <ac:spMk id="8" creationId="{B3046392-63CC-9478-DD12-A5D69B333E87}"/>
          </ac:spMkLst>
        </pc:spChg>
        <pc:spChg chg="add del">
          <ac:chgData name="Patrick Molligo" userId="3bb0837e-4947-4629-9175-5c7940436ad2" providerId="ADAL" clId="{67C7848D-26F7-45F1-9574-69753446C9EF}" dt="2023-04-10T17:23:29.082" v="9375"/>
          <ac:spMkLst>
            <pc:docMk/>
            <pc:sldMk cId="2025784183" sldId="280"/>
            <ac:spMk id="9" creationId="{3FBD2924-75F3-0B3F-486E-1244D2CB7CB1}"/>
          </ac:spMkLst>
        </pc:spChg>
        <pc:cxnChg chg="add mod">
          <ac:chgData name="Patrick Molligo" userId="3bb0837e-4947-4629-9175-5c7940436ad2" providerId="ADAL" clId="{67C7848D-26F7-45F1-9574-69753446C9EF}" dt="2023-04-10T09:29:57.344" v="8193" actId="1076"/>
          <ac:cxnSpMkLst>
            <pc:docMk/>
            <pc:sldMk cId="2025784183" sldId="280"/>
            <ac:cxnSpMk id="10" creationId="{F59CD50B-B460-0368-7EA9-C381E9C6F653}"/>
          </ac:cxnSpMkLst>
        </pc:cxnChg>
      </pc:sldChg>
      <pc:sldChg chg="addSp delSp modSp add mod">
        <pc:chgData name="Patrick Molligo" userId="3bb0837e-4947-4629-9175-5c7940436ad2" providerId="ADAL" clId="{67C7848D-26F7-45F1-9574-69753446C9EF}" dt="2023-04-10T17:28:48.503" v="9488" actId="20577"/>
        <pc:sldMkLst>
          <pc:docMk/>
          <pc:sldMk cId="4218025244" sldId="281"/>
        </pc:sldMkLst>
        <pc:spChg chg="mod">
          <ac:chgData name="Patrick Molligo" userId="3bb0837e-4947-4629-9175-5c7940436ad2" providerId="ADAL" clId="{67C7848D-26F7-45F1-9574-69753446C9EF}" dt="2023-04-10T07:41:24.318" v="6761" actId="20577"/>
          <ac:spMkLst>
            <pc:docMk/>
            <pc:sldMk cId="4218025244" sldId="281"/>
            <ac:spMk id="2" creationId="{A7CDAD19-0161-BA4D-74EF-AD263B1BD79D}"/>
          </ac:spMkLst>
        </pc:spChg>
        <pc:spChg chg="add del">
          <ac:chgData name="Patrick Molligo" userId="3bb0837e-4947-4629-9175-5c7940436ad2" providerId="ADAL" clId="{67C7848D-26F7-45F1-9574-69753446C9EF}" dt="2023-04-10T17:23:29.082" v="9375"/>
          <ac:spMkLst>
            <pc:docMk/>
            <pc:sldMk cId="4218025244" sldId="281"/>
            <ac:spMk id="3" creationId="{46D2DD23-9067-9643-460C-00A147783ABA}"/>
          </ac:spMkLst>
        </pc:spChg>
        <pc:spChg chg="del mod">
          <ac:chgData name="Patrick Molligo" userId="3bb0837e-4947-4629-9175-5c7940436ad2" providerId="ADAL" clId="{67C7848D-26F7-45F1-9574-69753446C9EF}" dt="2023-04-10T07:42:00.658" v="6762" actId="478"/>
          <ac:spMkLst>
            <pc:docMk/>
            <pc:sldMk cId="4218025244" sldId="281"/>
            <ac:spMk id="3" creationId="{B3B85397-01D7-8BE3-6039-0DBCFF19AF2D}"/>
          </ac:spMkLst>
        </pc:spChg>
        <pc:spChg chg="add del mod">
          <ac:chgData name="Patrick Molligo" userId="3bb0837e-4947-4629-9175-5c7940436ad2" providerId="ADAL" clId="{67C7848D-26F7-45F1-9574-69753446C9EF}" dt="2023-04-10T17:23:28.937" v="9374"/>
          <ac:spMkLst>
            <pc:docMk/>
            <pc:sldMk cId="4218025244" sldId="281"/>
            <ac:spMk id="4" creationId="{7EAB3248-AC14-0E7C-4062-16D041E7D77C}"/>
          </ac:spMkLst>
        </pc:spChg>
        <pc:spChg chg="add del">
          <ac:chgData name="Patrick Molligo" userId="3bb0837e-4947-4629-9175-5c7940436ad2" providerId="ADAL" clId="{67C7848D-26F7-45F1-9574-69753446C9EF}" dt="2023-04-10T17:23:28.937" v="9374"/>
          <ac:spMkLst>
            <pc:docMk/>
            <pc:sldMk cId="4218025244" sldId="281"/>
            <ac:spMk id="5" creationId="{68E5BE69-6EA7-B5A9-2589-2964C4F312CD}"/>
          </ac:spMkLst>
        </pc:spChg>
        <pc:spChg chg="add del mod">
          <ac:chgData name="Patrick Molligo" userId="3bb0837e-4947-4629-9175-5c7940436ad2" providerId="ADAL" clId="{67C7848D-26F7-45F1-9574-69753446C9EF}" dt="2023-04-10T17:23:28.937" v="9374"/>
          <ac:spMkLst>
            <pc:docMk/>
            <pc:sldMk cId="4218025244" sldId="281"/>
            <ac:spMk id="6" creationId="{64D8344F-B10E-61B1-D2E6-20B9A9761E9D}"/>
          </ac:spMkLst>
        </pc:spChg>
        <pc:spChg chg="add del">
          <ac:chgData name="Patrick Molligo" userId="3bb0837e-4947-4629-9175-5c7940436ad2" providerId="ADAL" clId="{67C7848D-26F7-45F1-9574-69753446C9EF}" dt="2023-04-10T17:23:29.082" v="9375"/>
          <ac:spMkLst>
            <pc:docMk/>
            <pc:sldMk cId="4218025244" sldId="281"/>
            <ac:spMk id="7" creationId="{529B5B19-7218-7D5C-E0B0-5BEE6545E45D}"/>
          </ac:spMkLst>
        </pc:spChg>
        <pc:spChg chg="add del mod">
          <ac:chgData name="Patrick Molligo" userId="3bb0837e-4947-4629-9175-5c7940436ad2" providerId="ADAL" clId="{67C7848D-26F7-45F1-9574-69753446C9EF}" dt="2023-04-10T07:42:06.497" v="6763" actId="478"/>
          <ac:spMkLst>
            <pc:docMk/>
            <pc:sldMk cId="4218025244" sldId="281"/>
            <ac:spMk id="8" creationId="{09F8FA03-EB34-302C-1007-CC373FE3B71E}"/>
          </ac:spMkLst>
        </pc:spChg>
        <pc:spChg chg="add del">
          <ac:chgData name="Patrick Molligo" userId="3bb0837e-4947-4629-9175-5c7940436ad2" providerId="ADAL" clId="{67C7848D-26F7-45F1-9574-69753446C9EF}" dt="2023-04-10T17:23:29.082" v="9375"/>
          <ac:spMkLst>
            <pc:docMk/>
            <pc:sldMk cId="4218025244" sldId="281"/>
            <ac:spMk id="8" creationId="{7E4BA8E3-C26E-91B2-2EA9-5D2A5223D842}"/>
          </ac:spMkLst>
        </pc:spChg>
        <pc:spChg chg="add mod">
          <ac:chgData name="Patrick Molligo" userId="3bb0837e-4947-4629-9175-5c7940436ad2" providerId="ADAL" clId="{67C7848D-26F7-45F1-9574-69753446C9EF}" dt="2023-04-10T17:28:48.503" v="9488" actId="20577"/>
          <ac:spMkLst>
            <pc:docMk/>
            <pc:sldMk cId="4218025244" sldId="281"/>
            <ac:spMk id="10" creationId="{0B717906-07E8-EE04-E112-BDCCAB022C86}"/>
          </ac:spMkLst>
        </pc:spChg>
        <pc:spChg chg="add del">
          <ac:chgData name="Patrick Molligo" userId="3bb0837e-4947-4629-9175-5c7940436ad2" providerId="ADAL" clId="{67C7848D-26F7-45F1-9574-69753446C9EF}" dt="2023-04-10T08:34:57.541" v="7420" actId="22"/>
          <ac:spMkLst>
            <pc:docMk/>
            <pc:sldMk cId="4218025244" sldId="281"/>
            <ac:spMk id="14" creationId="{5AF77FB8-7CF9-D13C-0C78-F248A6F94959}"/>
          </ac:spMkLst>
        </pc:spChg>
        <pc:spChg chg="add mod">
          <ac:chgData name="Patrick Molligo" userId="3bb0837e-4947-4629-9175-5c7940436ad2" providerId="ADAL" clId="{67C7848D-26F7-45F1-9574-69753446C9EF}" dt="2023-04-10T08:39:31.365" v="7528"/>
          <ac:spMkLst>
            <pc:docMk/>
            <pc:sldMk cId="4218025244" sldId="281"/>
            <ac:spMk id="16" creationId="{08B3221E-DF62-2DA3-763C-2AEBDB2A792F}"/>
          </ac:spMkLst>
        </pc:spChg>
        <pc:grpChg chg="add mod">
          <ac:chgData name="Patrick Molligo" userId="3bb0837e-4947-4629-9175-5c7940436ad2" providerId="ADAL" clId="{67C7848D-26F7-45F1-9574-69753446C9EF}" dt="2023-04-10T08:35:40.941" v="7439" actId="164"/>
          <ac:grpSpMkLst>
            <pc:docMk/>
            <pc:sldMk cId="4218025244" sldId="281"/>
            <ac:grpSpMk id="15" creationId="{466B40C6-E664-4BE3-2CD2-0A321A1436F4}"/>
          </ac:grpSpMkLst>
        </pc:grpChg>
        <pc:graphicFrameChg chg="add mod">
          <ac:chgData name="Patrick Molligo" userId="3bb0837e-4947-4629-9175-5c7940436ad2" providerId="ADAL" clId="{67C7848D-26F7-45F1-9574-69753446C9EF}" dt="2023-04-10T17:28:43.024" v="9487" actId="20577"/>
          <ac:graphicFrameMkLst>
            <pc:docMk/>
            <pc:sldMk cId="4218025244" sldId="281"/>
            <ac:graphicFrameMk id="9" creationId="{E9913181-3F1E-4C45-EBBA-D5084845F76D}"/>
          </ac:graphicFrameMkLst>
        </pc:graphicFrameChg>
      </pc:sldChg>
      <pc:sldChg chg="addSp delSp modSp add mod modAnim modNotes modNotesTx">
        <pc:chgData name="Patrick Molligo" userId="3bb0837e-4947-4629-9175-5c7940436ad2" providerId="ADAL" clId="{67C7848D-26F7-45F1-9574-69753446C9EF}" dt="2023-04-10T17:34:48.972" v="9638" actId="6549"/>
        <pc:sldMkLst>
          <pc:docMk/>
          <pc:sldMk cId="2072711432" sldId="282"/>
        </pc:sldMkLst>
        <pc:spChg chg="mod">
          <ac:chgData name="Patrick Molligo" userId="3bb0837e-4947-4629-9175-5c7940436ad2" providerId="ADAL" clId="{67C7848D-26F7-45F1-9574-69753446C9EF}" dt="2023-04-09T18:21:37.107" v="2639" actId="20577"/>
          <ac:spMkLst>
            <pc:docMk/>
            <pc:sldMk cId="2072711432" sldId="282"/>
            <ac:spMk id="2" creationId="{A7CDAD19-0161-BA4D-74EF-AD263B1BD79D}"/>
          </ac:spMkLst>
        </pc:spChg>
        <pc:spChg chg="add del">
          <ac:chgData name="Patrick Molligo" userId="3bb0837e-4947-4629-9175-5c7940436ad2" providerId="ADAL" clId="{67C7848D-26F7-45F1-9574-69753446C9EF}" dt="2023-04-10T17:23:29.082" v="9375"/>
          <ac:spMkLst>
            <pc:docMk/>
            <pc:sldMk cId="2072711432" sldId="282"/>
            <ac:spMk id="3" creationId="{A7D92D6D-D543-1A53-2C9B-8E966D381446}"/>
          </ac:spMkLst>
        </pc:spChg>
        <pc:spChg chg="del">
          <ac:chgData name="Patrick Molligo" userId="3bb0837e-4947-4629-9175-5c7940436ad2" providerId="ADAL" clId="{67C7848D-26F7-45F1-9574-69753446C9EF}" dt="2023-04-09T20:50:49.681" v="3870" actId="478"/>
          <ac:spMkLst>
            <pc:docMk/>
            <pc:sldMk cId="2072711432" sldId="282"/>
            <ac:spMk id="3" creationId="{B3B85397-01D7-8BE3-6039-0DBCFF19AF2D}"/>
          </ac:spMkLst>
        </pc:spChg>
        <pc:spChg chg="add del">
          <ac:chgData name="Patrick Molligo" userId="3bb0837e-4947-4629-9175-5c7940436ad2" providerId="ADAL" clId="{67C7848D-26F7-45F1-9574-69753446C9EF}" dt="2023-04-10T17:23:29.082" v="9375"/>
          <ac:spMkLst>
            <pc:docMk/>
            <pc:sldMk cId="2072711432" sldId="282"/>
            <ac:spMk id="4" creationId="{63067F06-BB3A-87D0-BB30-38E64D518D35}"/>
          </ac:spMkLst>
        </pc:spChg>
        <pc:spChg chg="add mod">
          <ac:chgData name="Patrick Molligo" userId="3bb0837e-4947-4629-9175-5c7940436ad2" providerId="ADAL" clId="{67C7848D-26F7-45F1-9574-69753446C9EF}" dt="2023-04-10T17:34:48.972" v="9638" actId="6549"/>
          <ac:spMkLst>
            <pc:docMk/>
            <pc:sldMk cId="2072711432" sldId="282"/>
            <ac:spMk id="5" creationId="{B5C8D075-2992-5920-A426-32B94D672AE7}"/>
          </ac:spMkLst>
        </pc:spChg>
        <pc:spChg chg="add mod">
          <ac:chgData name="Patrick Molligo" userId="3bb0837e-4947-4629-9175-5c7940436ad2" providerId="ADAL" clId="{67C7848D-26F7-45F1-9574-69753446C9EF}" dt="2023-04-10T17:28:32.957" v="9486" actId="20577"/>
          <ac:spMkLst>
            <pc:docMk/>
            <pc:sldMk cId="2072711432" sldId="282"/>
            <ac:spMk id="6" creationId="{8A0EE8E4-56AF-AE38-B528-E689D953D462}"/>
          </ac:spMkLst>
        </pc:spChg>
        <pc:spChg chg="add mod">
          <ac:chgData name="Patrick Molligo" userId="3bb0837e-4947-4629-9175-5c7940436ad2" providerId="ADAL" clId="{67C7848D-26F7-45F1-9574-69753446C9EF}" dt="2023-04-09T21:04:10.920" v="4220" actId="20577"/>
          <ac:spMkLst>
            <pc:docMk/>
            <pc:sldMk cId="2072711432" sldId="282"/>
            <ac:spMk id="7" creationId="{2E6E4CF2-1531-D106-FD0F-4F779EFFCF7A}"/>
          </ac:spMkLst>
        </pc:spChg>
        <pc:spChg chg="add del mod">
          <ac:chgData name="Patrick Molligo" userId="3bb0837e-4947-4629-9175-5c7940436ad2" providerId="ADAL" clId="{67C7848D-26F7-45F1-9574-69753446C9EF}" dt="2023-04-10T17:23:28.937" v="9374"/>
          <ac:spMkLst>
            <pc:docMk/>
            <pc:sldMk cId="2072711432" sldId="282"/>
            <ac:spMk id="8" creationId="{8F5A387A-1E38-13CB-4630-366FE7FFF250}"/>
          </ac:spMkLst>
        </pc:spChg>
        <pc:spChg chg="add del">
          <ac:chgData name="Patrick Molligo" userId="3bb0837e-4947-4629-9175-5c7940436ad2" providerId="ADAL" clId="{67C7848D-26F7-45F1-9574-69753446C9EF}" dt="2023-04-10T17:23:28.937" v="9374"/>
          <ac:spMkLst>
            <pc:docMk/>
            <pc:sldMk cId="2072711432" sldId="282"/>
            <ac:spMk id="9" creationId="{DAD0E0B5-88D1-6741-26A9-7DC8AFF74BA2}"/>
          </ac:spMkLst>
        </pc:spChg>
        <pc:spChg chg="add del mod">
          <ac:chgData name="Patrick Molligo" userId="3bb0837e-4947-4629-9175-5c7940436ad2" providerId="ADAL" clId="{67C7848D-26F7-45F1-9574-69753446C9EF}" dt="2023-04-10T17:23:28.937" v="9374"/>
          <ac:spMkLst>
            <pc:docMk/>
            <pc:sldMk cId="2072711432" sldId="282"/>
            <ac:spMk id="10" creationId="{479E2BE0-1D77-1B30-E9FB-153D0E7620B7}"/>
          </ac:spMkLst>
        </pc:spChg>
        <pc:spChg chg="add del">
          <ac:chgData name="Patrick Molligo" userId="3bb0837e-4947-4629-9175-5c7940436ad2" providerId="ADAL" clId="{67C7848D-26F7-45F1-9574-69753446C9EF}" dt="2023-04-10T17:23:29.082" v="9375"/>
          <ac:spMkLst>
            <pc:docMk/>
            <pc:sldMk cId="2072711432" sldId="282"/>
            <ac:spMk id="11" creationId="{E68A7EED-0192-84E5-3C55-77769D86C321}"/>
          </ac:spMkLst>
        </pc:spChg>
      </pc:sldChg>
      <pc:sldChg chg="addSp delSp modSp add mod ord modAnim">
        <pc:chgData name="Patrick Molligo" userId="3bb0837e-4947-4629-9175-5c7940436ad2" providerId="ADAL" clId="{67C7848D-26F7-45F1-9574-69753446C9EF}" dt="2023-04-10T17:55:12.282" v="9912"/>
        <pc:sldMkLst>
          <pc:docMk/>
          <pc:sldMk cId="1379143662" sldId="283"/>
        </pc:sldMkLst>
        <pc:spChg chg="mod">
          <ac:chgData name="Patrick Molligo" userId="3bb0837e-4947-4629-9175-5c7940436ad2" providerId="ADAL" clId="{67C7848D-26F7-45F1-9574-69753446C9EF}" dt="2023-04-10T17:32:17.431" v="9594" actId="20577"/>
          <ac:spMkLst>
            <pc:docMk/>
            <pc:sldMk cId="1379143662" sldId="283"/>
            <ac:spMk id="2" creationId="{B89F3DAD-4157-712F-7AF2-633B7924538A}"/>
          </ac:spMkLst>
        </pc:spChg>
        <pc:spChg chg="mod">
          <ac:chgData name="Patrick Molligo" userId="3bb0837e-4947-4629-9175-5c7940436ad2" providerId="ADAL" clId="{67C7848D-26F7-45F1-9574-69753446C9EF}" dt="2023-04-10T17:32:55.442" v="9617" actId="20577"/>
          <ac:spMkLst>
            <pc:docMk/>
            <pc:sldMk cId="1379143662" sldId="283"/>
            <ac:spMk id="3" creationId="{F436C92C-B11A-50D4-78CD-279260E00F74}"/>
          </ac:spMkLst>
        </pc:spChg>
        <pc:spChg chg="add mod">
          <ac:chgData name="Patrick Molligo" userId="3bb0837e-4947-4629-9175-5c7940436ad2" providerId="ADAL" clId="{67C7848D-26F7-45F1-9574-69753446C9EF}" dt="2023-04-10T17:37:08.652" v="9658" actId="20577"/>
          <ac:spMkLst>
            <pc:docMk/>
            <pc:sldMk cId="1379143662" sldId="283"/>
            <ac:spMk id="4" creationId="{EC11685C-9541-6654-79DD-70EFBFB00757}"/>
          </ac:spMkLst>
        </pc:spChg>
        <pc:spChg chg="add mod">
          <ac:chgData name="Patrick Molligo" userId="3bb0837e-4947-4629-9175-5c7940436ad2" providerId="ADAL" clId="{67C7848D-26F7-45F1-9574-69753446C9EF}" dt="2023-04-09T21:09:47.601" v="4258"/>
          <ac:spMkLst>
            <pc:docMk/>
            <pc:sldMk cId="1379143662" sldId="283"/>
            <ac:spMk id="5" creationId="{CB3C3E8A-E761-5239-28F9-52F0D3C5B181}"/>
          </ac:spMkLst>
        </pc:spChg>
        <pc:spChg chg="add del mod">
          <ac:chgData name="Patrick Molligo" userId="3bb0837e-4947-4629-9175-5c7940436ad2" providerId="ADAL" clId="{67C7848D-26F7-45F1-9574-69753446C9EF}" dt="2023-04-10T17:23:28.937" v="9374"/>
          <ac:spMkLst>
            <pc:docMk/>
            <pc:sldMk cId="1379143662" sldId="283"/>
            <ac:spMk id="6" creationId="{CFDCE36F-EAAA-4DCA-C812-ECE006FDB266}"/>
          </ac:spMkLst>
        </pc:spChg>
        <pc:spChg chg="add del">
          <ac:chgData name="Patrick Molligo" userId="3bb0837e-4947-4629-9175-5c7940436ad2" providerId="ADAL" clId="{67C7848D-26F7-45F1-9574-69753446C9EF}" dt="2023-04-10T17:23:28.937" v="9374"/>
          <ac:spMkLst>
            <pc:docMk/>
            <pc:sldMk cId="1379143662" sldId="283"/>
            <ac:spMk id="7" creationId="{44EF6A38-58CB-004C-9200-65705736EDB3}"/>
          </ac:spMkLst>
        </pc:spChg>
        <pc:spChg chg="add del mod">
          <ac:chgData name="Patrick Molligo" userId="3bb0837e-4947-4629-9175-5c7940436ad2" providerId="ADAL" clId="{67C7848D-26F7-45F1-9574-69753446C9EF}" dt="2023-04-10T17:23:28.937" v="9374"/>
          <ac:spMkLst>
            <pc:docMk/>
            <pc:sldMk cId="1379143662" sldId="283"/>
            <ac:spMk id="8" creationId="{AE76398E-39E1-1348-BAC4-00FAA7035882}"/>
          </ac:spMkLst>
        </pc:spChg>
        <pc:spChg chg="add del">
          <ac:chgData name="Patrick Molligo" userId="3bb0837e-4947-4629-9175-5c7940436ad2" providerId="ADAL" clId="{67C7848D-26F7-45F1-9574-69753446C9EF}" dt="2023-04-10T17:23:29.082" v="9375"/>
          <ac:spMkLst>
            <pc:docMk/>
            <pc:sldMk cId="1379143662" sldId="283"/>
            <ac:spMk id="9" creationId="{27257F91-CCF5-254E-E91B-980E1896A5FC}"/>
          </ac:spMkLst>
        </pc:spChg>
        <pc:spChg chg="add del">
          <ac:chgData name="Patrick Molligo" userId="3bb0837e-4947-4629-9175-5c7940436ad2" providerId="ADAL" clId="{67C7848D-26F7-45F1-9574-69753446C9EF}" dt="2023-04-10T17:23:29.082" v="9375"/>
          <ac:spMkLst>
            <pc:docMk/>
            <pc:sldMk cId="1379143662" sldId="283"/>
            <ac:spMk id="10" creationId="{DBDF9EB1-FA17-0DA9-435D-0E6E458D0F42}"/>
          </ac:spMkLst>
        </pc:spChg>
        <pc:spChg chg="add del">
          <ac:chgData name="Patrick Molligo" userId="3bb0837e-4947-4629-9175-5c7940436ad2" providerId="ADAL" clId="{67C7848D-26F7-45F1-9574-69753446C9EF}" dt="2023-04-10T17:23:29.082" v="9375"/>
          <ac:spMkLst>
            <pc:docMk/>
            <pc:sldMk cId="1379143662" sldId="283"/>
            <ac:spMk id="11" creationId="{348C4373-B87F-0FBD-92B4-A9E244358B09}"/>
          </ac:spMkLst>
        </pc:spChg>
        <pc:spChg chg="del">
          <ac:chgData name="Patrick Molligo" userId="3bb0837e-4947-4629-9175-5c7940436ad2" providerId="ADAL" clId="{67C7848D-26F7-45F1-9574-69753446C9EF}" dt="2023-04-10T17:54:47.062" v="9894" actId="478"/>
          <ac:spMkLst>
            <pc:docMk/>
            <pc:sldMk cId="1379143662" sldId="283"/>
            <ac:spMk id="13" creationId="{C9B7F4A8-91E9-9629-6F02-29D555FD1AC4}"/>
          </ac:spMkLst>
        </pc:spChg>
        <pc:spChg chg="add mod">
          <ac:chgData name="Patrick Molligo" userId="3bb0837e-4947-4629-9175-5c7940436ad2" providerId="ADAL" clId="{67C7848D-26F7-45F1-9574-69753446C9EF}" dt="2023-04-10T17:55:12.282" v="9912"/>
          <ac:spMkLst>
            <pc:docMk/>
            <pc:sldMk cId="1379143662" sldId="283"/>
            <ac:spMk id="14" creationId="{F789516E-0F1A-CE7A-239C-D45196521DF1}"/>
          </ac:spMkLst>
        </pc:spChg>
        <pc:spChg chg="mod">
          <ac:chgData name="Patrick Molligo" userId="3bb0837e-4947-4629-9175-5c7940436ad2" providerId="ADAL" clId="{67C7848D-26F7-45F1-9574-69753446C9EF}" dt="2023-04-10T17:32:54.732" v="9616" actId="20577"/>
          <ac:spMkLst>
            <pc:docMk/>
            <pc:sldMk cId="1379143662" sldId="283"/>
            <ac:spMk id="15" creationId="{11F8D2FE-B0F8-7C15-09C4-6E3A87B975EE}"/>
          </ac:spMkLst>
        </pc:spChg>
        <pc:spChg chg="mod">
          <ac:chgData name="Patrick Molligo" userId="3bb0837e-4947-4629-9175-5c7940436ad2" providerId="ADAL" clId="{67C7848D-26F7-45F1-9574-69753446C9EF}" dt="2023-04-10T17:32:57.792" v="9619" actId="20577"/>
          <ac:spMkLst>
            <pc:docMk/>
            <pc:sldMk cId="1379143662" sldId="283"/>
            <ac:spMk id="16" creationId="{2A7D4031-A5D3-4CF2-D7B7-5054935D8864}"/>
          </ac:spMkLst>
        </pc:spChg>
        <pc:spChg chg="mod">
          <ac:chgData name="Patrick Molligo" userId="3bb0837e-4947-4629-9175-5c7940436ad2" providerId="ADAL" clId="{67C7848D-26F7-45F1-9574-69753446C9EF}" dt="2023-04-10T17:32:57.222" v="9618" actId="20577"/>
          <ac:spMkLst>
            <pc:docMk/>
            <pc:sldMk cId="1379143662" sldId="283"/>
            <ac:spMk id="17" creationId="{BB18CBE7-6AAF-76C5-9714-BFC5B944F448}"/>
          </ac:spMkLst>
        </pc:spChg>
        <pc:spChg chg="mod">
          <ac:chgData name="Patrick Molligo" userId="3bb0837e-4947-4629-9175-5c7940436ad2" providerId="ADAL" clId="{67C7848D-26F7-45F1-9574-69753446C9EF}" dt="2023-04-10T17:32:59.590" v="9622" actId="20577"/>
          <ac:spMkLst>
            <pc:docMk/>
            <pc:sldMk cId="1379143662" sldId="283"/>
            <ac:spMk id="18" creationId="{489DAA13-2740-2E86-1A85-13E19C2392F7}"/>
          </ac:spMkLst>
        </pc:spChg>
      </pc:sldChg>
      <pc:sldChg chg="addSp delSp modSp add mod ord delAnim modAnim">
        <pc:chgData name="Patrick Molligo" userId="3bb0837e-4947-4629-9175-5c7940436ad2" providerId="ADAL" clId="{67C7848D-26F7-45F1-9574-69753446C9EF}" dt="2023-04-10T17:55:11.482" v="9911"/>
        <pc:sldMkLst>
          <pc:docMk/>
          <pc:sldMk cId="1111698594" sldId="284"/>
        </pc:sldMkLst>
        <pc:spChg chg="mod">
          <ac:chgData name="Patrick Molligo" userId="3bb0837e-4947-4629-9175-5c7940436ad2" providerId="ADAL" clId="{67C7848D-26F7-45F1-9574-69753446C9EF}" dt="2023-04-10T17:32:19.387" v="9595" actId="20577"/>
          <ac:spMkLst>
            <pc:docMk/>
            <pc:sldMk cId="1111698594" sldId="284"/>
            <ac:spMk id="2" creationId="{B89F3DAD-4157-712F-7AF2-633B7924538A}"/>
          </ac:spMkLst>
        </pc:spChg>
        <pc:spChg chg="mod">
          <ac:chgData name="Patrick Molligo" userId="3bb0837e-4947-4629-9175-5c7940436ad2" providerId="ADAL" clId="{67C7848D-26F7-45F1-9574-69753446C9EF}" dt="2023-04-10T17:32:49.182" v="9613" actId="20577"/>
          <ac:spMkLst>
            <pc:docMk/>
            <pc:sldMk cId="1111698594" sldId="284"/>
            <ac:spMk id="3" creationId="{F436C92C-B11A-50D4-78CD-279260E00F74}"/>
          </ac:spMkLst>
        </pc:spChg>
        <pc:spChg chg="add del">
          <ac:chgData name="Patrick Molligo" userId="3bb0837e-4947-4629-9175-5c7940436ad2" providerId="ADAL" clId="{67C7848D-26F7-45F1-9574-69753446C9EF}" dt="2023-04-10T17:23:29.082" v="9375"/>
          <ac:spMkLst>
            <pc:docMk/>
            <pc:sldMk cId="1111698594" sldId="284"/>
            <ac:spMk id="4" creationId="{5F8F08F1-A028-9C3D-FA0D-58427BC0F4DD}"/>
          </ac:spMkLst>
        </pc:spChg>
        <pc:spChg chg="del">
          <ac:chgData name="Patrick Molligo" userId="3bb0837e-4947-4629-9175-5c7940436ad2" providerId="ADAL" clId="{67C7848D-26F7-45F1-9574-69753446C9EF}" dt="2023-04-09T19:38:46.423" v="3270" actId="478"/>
          <ac:spMkLst>
            <pc:docMk/>
            <pc:sldMk cId="1111698594" sldId="284"/>
            <ac:spMk id="4" creationId="{EC11685C-9541-6654-79DD-70EFBFB00757}"/>
          </ac:spMkLst>
        </pc:spChg>
        <pc:spChg chg="add mod">
          <ac:chgData name="Patrick Molligo" userId="3bb0837e-4947-4629-9175-5c7940436ad2" providerId="ADAL" clId="{67C7848D-26F7-45F1-9574-69753446C9EF}" dt="2023-04-09T21:09:50.127" v="4259"/>
          <ac:spMkLst>
            <pc:docMk/>
            <pc:sldMk cId="1111698594" sldId="284"/>
            <ac:spMk id="5" creationId="{669EFBBB-2A8E-0249-9ACE-F5435E6FB262}"/>
          </ac:spMkLst>
        </pc:spChg>
        <pc:spChg chg="add del mod">
          <ac:chgData name="Patrick Molligo" userId="3bb0837e-4947-4629-9175-5c7940436ad2" providerId="ADAL" clId="{67C7848D-26F7-45F1-9574-69753446C9EF}" dt="2023-04-10T17:23:28.937" v="9374"/>
          <ac:spMkLst>
            <pc:docMk/>
            <pc:sldMk cId="1111698594" sldId="284"/>
            <ac:spMk id="6" creationId="{931A3C5F-E9EB-8350-3E83-53A38DACC315}"/>
          </ac:spMkLst>
        </pc:spChg>
        <pc:spChg chg="add del">
          <ac:chgData name="Patrick Molligo" userId="3bb0837e-4947-4629-9175-5c7940436ad2" providerId="ADAL" clId="{67C7848D-26F7-45F1-9574-69753446C9EF}" dt="2023-04-10T17:23:28.937" v="9374"/>
          <ac:spMkLst>
            <pc:docMk/>
            <pc:sldMk cId="1111698594" sldId="284"/>
            <ac:spMk id="7" creationId="{869ABDA9-B0BA-592A-6D79-01ADB205D760}"/>
          </ac:spMkLst>
        </pc:spChg>
        <pc:spChg chg="add del mod">
          <ac:chgData name="Patrick Molligo" userId="3bb0837e-4947-4629-9175-5c7940436ad2" providerId="ADAL" clId="{67C7848D-26F7-45F1-9574-69753446C9EF}" dt="2023-04-10T17:23:28.937" v="9374"/>
          <ac:spMkLst>
            <pc:docMk/>
            <pc:sldMk cId="1111698594" sldId="284"/>
            <ac:spMk id="8" creationId="{6B82D606-BE81-F9B8-89D2-FBF62910DDCB}"/>
          </ac:spMkLst>
        </pc:spChg>
        <pc:spChg chg="add del">
          <ac:chgData name="Patrick Molligo" userId="3bb0837e-4947-4629-9175-5c7940436ad2" providerId="ADAL" clId="{67C7848D-26F7-45F1-9574-69753446C9EF}" dt="2023-04-10T17:23:29.082" v="9375"/>
          <ac:spMkLst>
            <pc:docMk/>
            <pc:sldMk cId="1111698594" sldId="284"/>
            <ac:spMk id="9" creationId="{C401B307-5E23-EC17-D946-BF6FEFA88AA5}"/>
          </ac:spMkLst>
        </pc:spChg>
        <pc:spChg chg="add del">
          <ac:chgData name="Patrick Molligo" userId="3bb0837e-4947-4629-9175-5c7940436ad2" providerId="ADAL" clId="{67C7848D-26F7-45F1-9574-69753446C9EF}" dt="2023-04-10T17:23:29.082" v="9375"/>
          <ac:spMkLst>
            <pc:docMk/>
            <pc:sldMk cId="1111698594" sldId="284"/>
            <ac:spMk id="10" creationId="{B9F7B5C0-2902-CF09-75D4-2523CA8283BD}"/>
          </ac:spMkLst>
        </pc:spChg>
        <pc:spChg chg="del">
          <ac:chgData name="Patrick Molligo" userId="3bb0837e-4947-4629-9175-5c7940436ad2" providerId="ADAL" clId="{67C7848D-26F7-45F1-9574-69753446C9EF}" dt="2023-04-10T17:54:49.417" v="9895" actId="478"/>
          <ac:spMkLst>
            <pc:docMk/>
            <pc:sldMk cId="1111698594" sldId="284"/>
            <ac:spMk id="12" creationId="{BBC7D3D5-5B69-C21D-DE2B-F765702348E1}"/>
          </ac:spMkLst>
        </pc:spChg>
        <pc:spChg chg="add mod">
          <ac:chgData name="Patrick Molligo" userId="3bb0837e-4947-4629-9175-5c7940436ad2" providerId="ADAL" clId="{67C7848D-26F7-45F1-9574-69753446C9EF}" dt="2023-04-10T17:55:11.482" v="9911"/>
          <ac:spMkLst>
            <pc:docMk/>
            <pc:sldMk cId="1111698594" sldId="284"/>
            <ac:spMk id="13" creationId="{E36FD22E-5457-F712-2FDB-2EF5E494EC52}"/>
          </ac:spMkLst>
        </pc:spChg>
        <pc:spChg chg="mod">
          <ac:chgData name="Patrick Molligo" userId="3bb0837e-4947-4629-9175-5c7940436ad2" providerId="ADAL" clId="{67C7848D-26F7-45F1-9574-69753446C9EF}" dt="2023-04-10T17:32:48.332" v="9612" actId="20577"/>
          <ac:spMkLst>
            <pc:docMk/>
            <pc:sldMk cId="1111698594" sldId="284"/>
            <ac:spMk id="15" creationId="{11F8D2FE-B0F8-7C15-09C4-6E3A87B975EE}"/>
          </ac:spMkLst>
        </pc:spChg>
        <pc:spChg chg="mod">
          <ac:chgData name="Patrick Molligo" userId="3bb0837e-4947-4629-9175-5c7940436ad2" providerId="ADAL" clId="{67C7848D-26F7-45F1-9574-69753446C9EF}" dt="2023-04-10T17:32:50.412" v="9614" actId="20577"/>
          <ac:spMkLst>
            <pc:docMk/>
            <pc:sldMk cId="1111698594" sldId="284"/>
            <ac:spMk id="16" creationId="{2A7D4031-A5D3-4CF2-D7B7-5054935D8864}"/>
          </ac:spMkLst>
        </pc:spChg>
        <pc:spChg chg="mod">
          <ac:chgData name="Patrick Molligo" userId="3bb0837e-4947-4629-9175-5c7940436ad2" providerId="ADAL" clId="{67C7848D-26F7-45F1-9574-69753446C9EF}" dt="2023-04-10T17:32:45.382" v="9609" actId="20577"/>
          <ac:spMkLst>
            <pc:docMk/>
            <pc:sldMk cId="1111698594" sldId="284"/>
            <ac:spMk id="17" creationId="{BB18CBE7-6AAF-76C5-9714-BFC5B944F448}"/>
          </ac:spMkLst>
        </pc:spChg>
        <pc:spChg chg="del">
          <ac:chgData name="Patrick Molligo" userId="3bb0837e-4947-4629-9175-5c7940436ad2" providerId="ADAL" clId="{67C7848D-26F7-45F1-9574-69753446C9EF}" dt="2023-04-09T19:38:46.423" v="3270" actId="478"/>
          <ac:spMkLst>
            <pc:docMk/>
            <pc:sldMk cId="1111698594" sldId="284"/>
            <ac:spMk id="18" creationId="{489DAA13-2740-2E86-1A85-13E19C2392F7}"/>
          </ac:spMkLst>
        </pc:spChg>
      </pc:sldChg>
      <pc:sldChg chg="addSp modSp new del mod">
        <pc:chgData name="Patrick Molligo" userId="3bb0837e-4947-4629-9175-5c7940436ad2" providerId="ADAL" clId="{67C7848D-26F7-45F1-9574-69753446C9EF}" dt="2023-04-09T23:53:38.491" v="4427" actId="47"/>
        <pc:sldMkLst>
          <pc:docMk/>
          <pc:sldMk cId="2698424966" sldId="285"/>
        </pc:sldMkLst>
        <pc:spChg chg="add mod">
          <ac:chgData name="Patrick Molligo" userId="3bb0837e-4947-4629-9175-5c7940436ad2" providerId="ADAL" clId="{67C7848D-26F7-45F1-9574-69753446C9EF}" dt="2023-04-09T23:51:06.024" v="4358"/>
          <ac:spMkLst>
            <pc:docMk/>
            <pc:sldMk cId="2698424966" sldId="285"/>
            <ac:spMk id="6" creationId="{E2411595-AC21-DD8B-B35D-233943AC01D0}"/>
          </ac:spMkLst>
        </pc:spChg>
        <pc:picChg chg="add mod">
          <ac:chgData name="Patrick Molligo" userId="3bb0837e-4947-4629-9175-5c7940436ad2" providerId="ADAL" clId="{67C7848D-26F7-45F1-9574-69753446C9EF}" dt="2023-04-09T23:51:51.688" v="4361" actId="1076"/>
          <ac:picMkLst>
            <pc:docMk/>
            <pc:sldMk cId="2698424966" sldId="285"/>
            <ac:picMk id="5" creationId="{EC31634A-8DC8-B944-972F-FA475A7F467F}"/>
          </ac:picMkLst>
        </pc:picChg>
      </pc:sldChg>
      <pc:sldChg chg="addSp delSp modSp add mod">
        <pc:chgData name="Patrick Molligo" userId="3bb0837e-4947-4629-9175-5c7940436ad2" providerId="ADAL" clId="{67C7848D-26F7-45F1-9574-69753446C9EF}" dt="2023-04-10T17:55:13.432" v="9913"/>
        <pc:sldMkLst>
          <pc:docMk/>
          <pc:sldMk cId="2320125099" sldId="286"/>
        </pc:sldMkLst>
        <pc:spChg chg="mod">
          <ac:chgData name="Patrick Molligo" userId="3bb0837e-4947-4629-9175-5c7940436ad2" providerId="ADAL" clId="{67C7848D-26F7-45F1-9574-69753446C9EF}" dt="2023-04-10T17:37:15.232" v="9660" actId="20577"/>
          <ac:spMkLst>
            <pc:docMk/>
            <pc:sldMk cId="2320125099" sldId="286"/>
            <ac:spMk id="3" creationId="{1ECDE8C3-E381-664D-2C09-946D02D6A26D}"/>
          </ac:spMkLst>
        </pc:spChg>
        <pc:spChg chg="add del mod">
          <ac:chgData name="Patrick Molligo" userId="3bb0837e-4947-4629-9175-5c7940436ad2" providerId="ADAL" clId="{67C7848D-26F7-45F1-9574-69753446C9EF}" dt="2023-04-10T17:23:28.937" v="9374"/>
          <ac:spMkLst>
            <pc:docMk/>
            <pc:sldMk cId="2320125099" sldId="286"/>
            <ac:spMk id="4" creationId="{322B7FEB-DD1A-C417-94B7-8EF5C814EC33}"/>
          </ac:spMkLst>
        </pc:spChg>
        <pc:spChg chg="add del">
          <ac:chgData name="Patrick Molligo" userId="3bb0837e-4947-4629-9175-5c7940436ad2" providerId="ADAL" clId="{67C7848D-26F7-45F1-9574-69753446C9EF}" dt="2023-04-10T17:23:28.937" v="9374"/>
          <ac:spMkLst>
            <pc:docMk/>
            <pc:sldMk cId="2320125099" sldId="286"/>
            <ac:spMk id="5" creationId="{01903767-1272-2376-BC79-32ED9F8C9E57}"/>
          </ac:spMkLst>
        </pc:spChg>
        <pc:spChg chg="add del mod">
          <ac:chgData name="Patrick Molligo" userId="3bb0837e-4947-4629-9175-5c7940436ad2" providerId="ADAL" clId="{67C7848D-26F7-45F1-9574-69753446C9EF}" dt="2023-04-10T17:23:28.937" v="9374"/>
          <ac:spMkLst>
            <pc:docMk/>
            <pc:sldMk cId="2320125099" sldId="286"/>
            <ac:spMk id="6" creationId="{50D0FC05-D777-0F48-FE09-CFD9AFD4ACCF}"/>
          </ac:spMkLst>
        </pc:spChg>
        <pc:spChg chg="add mod">
          <ac:chgData name="Patrick Molligo" userId="3bb0837e-4947-4629-9175-5c7940436ad2" providerId="ADAL" clId="{67C7848D-26F7-45F1-9574-69753446C9EF}" dt="2023-04-10T10:34:21.580" v="8908"/>
          <ac:spMkLst>
            <pc:docMk/>
            <pc:sldMk cId="2320125099" sldId="286"/>
            <ac:spMk id="7" creationId="{91FA7A8B-5820-F663-5B2C-5A2D7A3AFD07}"/>
          </ac:spMkLst>
        </pc:spChg>
        <pc:spChg chg="add del">
          <ac:chgData name="Patrick Molligo" userId="3bb0837e-4947-4629-9175-5c7940436ad2" providerId="ADAL" clId="{67C7848D-26F7-45F1-9574-69753446C9EF}" dt="2023-04-10T17:23:29.082" v="9375"/>
          <ac:spMkLst>
            <pc:docMk/>
            <pc:sldMk cId="2320125099" sldId="286"/>
            <ac:spMk id="8" creationId="{E75A1ADC-2DF0-4AD4-B9EC-2FA6C6063A00}"/>
          </ac:spMkLst>
        </pc:spChg>
        <pc:spChg chg="add del">
          <ac:chgData name="Patrick Molligo" userId="3bb0837e-4947-4629-9175-5c7940436ad2" providerId="ADAL" clId="{67C7848D-26F7-45F1-9574-69753446C9EF}" dt="2023-04-10T17:23:29.082" v="9375"/>
          <ac:spMkLst>
            <pc:docMk/>
            <pc:sldMk cId="2320125099" sldId="286"/>
            <ac:spMk id="9" creationId="{58E5C70E-5D87-94D0-5607-F14EAA5C423A}"/>
          </ac:spMkLst>
        </pc:spChg>
        <pc:spChg chg="add del">
          <ac:chgData name="Patrick Molligo" userId="3bb0837e-4947-4629-9175-5c7940436ad2" providerId="ADAL" clId="{67C7848D-26F7-45F1-9574-69753446C9EF}" dt="2023-04-10T17:23:29.082" v="9375"/>
          <ac:spMkLst>
            <pc:docMk/>
            <pc:sldMk cId="2320125099" sldId="286"/>
            <ac:spMk id="10" creationId="{D95083E7-4688-03D6-3DFF-E9D684FB0A3A}"/>
          </ac:spMkLst>
        </pc:spChg>
        <pc:spChg chg="del">
          <ac:chgData name="Patrick Molligo" userId="3bb0837e-4947-4629-9175-5c7940436ad2" providerId="ADAL" clId="{67C7848D-26F7-45F1-9574-69753446C9EF}" dt="2023-04-10T17:54:43.728" v="9893" actId="478"/>
          <ac:spMkLst>
            <pc:docMk/>
            <pc:sldMk cId="2320125099" sldId="286"/>
            <ac:spMk id="12" creationId="{87F6E493-2B43-D4B4-C674-CA8C872BB0D8}"/>
          </ac:spMkLst>
        </pc:spChg>
        <pc:spChg chg="add mod">
          <ac:chgData name="Patrick Molligo" userId="3bb0837e-4947-4629-9175-5c7940436ad2" providerId="ADAL" clId="{67C7848D-26F7-45F1-9574-69753446C9EF}" dt="2023-04-10T17:55:13.432" v="9913"/>
          <ac:spMkLst>
            <pc:docMk/>
            <pc:sldMk cId="2320125099" sldId="286"/>
            <ac:spMk id="13" creationId="{583BDAD3-CAFD-8CE4-273C-83B86FD66AC4}"/>
          </ac:spMkLst>
        </pc:spChg>
      </pc:sldChg>
      <pc:sldChg chg="addSp delSp modSp add mod ord">
        <pc:chgData name="Patrick Molligo" userId="3bb0837e-4947-4629-9175-5c7940436ad2" providerId="ADAL" clId="{67C7848D-26F7-45F1-9574-69753446C9EF}" dt="2023-04-10T17:55:16.581" v="9916"/>
        <pc:sldMkLst>
          <pc:docMk/>
          <pc:sldMk cId="2203537074" sldId="287"/>
        </pc:sldMkLst>
        <pc:spChg chg="mod">
          <ac:chgData name="Patrick Molligo" userId="3bb0837e-4947-4629-9175-5c7940436ad2" providerId="ADAL" clId="{67C7848D-26F7-45F1-9574-69753446C9EF}" dt="2023-04-10T01:51:53.554" v="4524" actId="20577"/>
          <ac:spMkLst>
            <pc:docMk/>
            <pc:sldMk cId="2203537074" sldId="287"/>
            <ac:spMk id="2" creationId="{D68D6FDD-1CC5-9F62-CBB5-B58144944498}"/>
          </ac:spMkLst>
        </pc:spChg>
        <pc:spChg chg="add del mod">
          <ac:chgData name="Patrick Molligo" userId="3bb0837e-4947-4629-9175-5c7940436ad2" providerId="ADAL" clId="{67C7848D-26F7-45F1-9574-69753446C9EF}" dt="2023-04-10T17:23:28.937" v="9374"/>
          <ac:spMkLst>
            <pc:docMk/>
            <pc:sldMk cId="2203537074" sldId="287"/>
            <ac:spMk id="3" creationId="{AAF71D3F-6013-776B-C7F8-85281F633FD8}"/>
          </ac:spMkLst>
        </pc:spChg>
        <pc:spChg chg="add del">
          <ac:chgData name="Patrick Molligo" userId="3bb0837e-4947-4629-9175-5c7940436ad2" providerId="ADAL" clId="{67C7848D-26F7-45F1-9574-69753446C9EF}" dt="2023-04-10T17:23:28.937" v="9374"/>
          <ac:spMkLst>
            <pc:docMk/>
            <pc:sldMk cId="2203537074" sldId="287"/>
            <ac:spMk id="4" creationId="{BF54DD88-F89A-5BF8-6F14-7DE1DE3A225C}"/>
          </ac:spMkLst>
        </pc:spChg>
        <pc:spChg chg="add del mod">
          <ac:chgData name="Patrick Molligo" userId="3bb0837e-4947-4629-9175-5c7940436ad2" providerId="ADAL" clId="{67C7848D-26F7-45F1-9574-69753446C9EF}" dt="2023-04-10T17:23:28.937" v="9374"/>
          <ac:spMkLst>
            <pc:docMk/>
            <pc:sldMk cId="2203537074" sldId="287"/>
            <ac:spMk id="5" creationId="{B5C7E6A5-474E-967C-A326-197161495B02}"/>
          </ac:spMkLst>
        </pc:spChg>
        <pc:spChg chg="add mod">
          <ac:chgData name="Patrick Molligo" userId="3bb0837e-4947-4629-9175-5c7940436ad2" providerId="ADAL" clId="{67C7848D-26F7-45F1-9574-69753446C9EF}" dt="2023-04-10T17:31:50.570" v="9583" actId="20577"/>
          <ac:spMkLst>
            <pc:docMk/>
            <pc:sldMk cId="2203537074" sldId="287"/>
            <ac:spMk id="7" creationId="{47EC5BF8-56A5-EF73-FE4B-C487BCBB92B1}"/>
          </ac:spMkLst>
        </pc:spChg>
        <pc:spChg chg="add del">
          <ac:chgData name="Patrick Molligo" userId="3bb0837e-4947-4629-9175-5c7940436ad2" providerId="ADAL" clId="{67C7848D-26F7-45F1-9574-69753446C9EF}" dt="2023-04-10T17:23:29.082" v="9375"/>
          <ac:spMkLst>
            <pc:docMk/>
            <pc:sldMk cId="2203537074" sldId="287"/>
            <ac:spMk id="8" creationId="{2936146D-6807-07B1-9081-C3A5AF4A95A1}"/>
          </ac:spMkLst>
        </pc:spChg>
        <pc:spChg chg="add del">
          <ac:chgData name="Patrick Molligo" userId="3bb0837e-4947-4629-9175-5c7940436ad2" providerId="ADAL" clId="{67C7848D-26F7-45F1-9574-69753446C9EF}" dt="2023-04-10T17:23:29.082" v="9375"/>
          <ac:spMkLst>
            <pc:docMk/>
            <pc:sldMk cId="2203537074" sldId="287"/>
            <ac:spMk id="9" creationId="{EFC61C05-927E-F380-15FD-2564EB3B2113}"/>
          </ac:spMkLst>
        </pc:spChg>
        <pc:spChg chg="add del">
          <ac:chgData name="Patrick Molligo" userId="3bb0837e-4947-4629-9175-5c7940436ad2" providerId="ADAL" clId="{67C7848D-26F7-45F1-9574-69753446C9EF}" dt="2023-04-10T17:23:29.082" v="9375"/>
          <ac:spMkLst>
            <pc:docMk/>
            <pc:sldMk cId="2203537074" sldId="287"/>
            <ac:spMk id="10" creationId="{02F9B11F-8CA3-F0C8-8EE8-62AACD867D4B}"/>
          </ac:spMkLst>
        </pc:spChg>
        <pc:spChg chg="del">
          <ac:chgData name="Patrick Molligo" userId="3bb0837e-4947-4629-9175-5c7940436ad2" providerId="ADAL" clId="{67C7848D-26F7-45F1-9574-69753446C9EF}" dt="2023-04-10T17:54:35.699" v="9890" actId="478"/>
          <ac:spMkLst>
            <pc:docMk/>
            <pc:sldMk cId="2203537074" sldId="287"/>
            <ac:spMk id="12" creationId="{18F66004-CEA0-34C7-5870-8F73218D36EE}"/>
          </ac:spMkLst>
        </pc:spChg>
        <pc:spChg chg="add mod">
          <ac:chgData name="Patrick Molligo" userId="3bb0837e-4947-4629-9175-5c7940436ad2" providerId="ADAL" clId="{67C7848D-26F7-45F1-9574-69753446C9EF}" dt="2023-04-10T17:55:16.581" v="9916"/>
          <ac:spMkLst>
            <pc:docMk/>
            <pc:sldMk cId="2203537074" sldId="287"/>
            <ac:spMk id="13" creationId="{68AA3B95-47D3-9D0E-1F07-45C7A8972A3B}"/>
          </ac:spMkLst>
        </pc:spChg>
        <pc:spChg chg="mod">
          <ac:chgData name="Patrick Molligo" userId="3bb0837e-4947-4629-9175-5c7940436ad2" providerId="ADAL" clId="{67C7848D-26F7-45F1-9574-69753446C9EF}" dt="2023-04-10T05:46:24.528" v="6199"/>
          <ac:spMkLst>
            <pc:docMk/>
            <pc:sldMk cId="2203537074" sldId="287"/>
            <ac:spMk id="17" creationId="{E3D3877D-082C-9081-D896-D9A59DB67E69}"/>
          </ac:spMkLst>
        </pc:spChg>
        <pc:graphicFrameChg chg="add mod">
          <ac:chgData name="Patrick Molligo" userId="3bb0837e-4947-4629-9175-5c7940436ad2" providerId="ADAL" clId="{67C7848D-26F7-45F1-9574-69753446C9EF}" dt="2023-04-10T17:31:27.908" v="9574" actId="20577"/>
          <ac:graphicFrameMkLst>
            <pc:docMk/>
            <pc:sldMk cId="2203537074" sldId="287"/>
            <ac:graphicFrameMk id="6" creationId="{09DE3811-8173-C9A4-AD4C-FCFEF95E0966}"/>
          </ac:graphicFrameMkLst>
        </pc:graphicFrameChg>
        <pc:picChg chg="del">
          <ac:chgData name="Patrick Molligo" userId="3bb0837e-4947-4629-9175-5c7940436ad2" providerId="ADAL" clId="{67C7848D-26F7-45F1-9574-69753446C9EF}" dt="2023-04-10T01:51:55.880" v="4525" actId="478"/>
          <ac:picMkLst>
            <pc:docMk/>
            <pc:sldMk cId="2203537074" sldId="287"/>
            <ac:picMk id="16" creationId="{4E8516DD-4B92-FC46-BCA7-10093A6B3C99}"/>
          </ac:picMkLst>
        </pc:picChg>
      </pc:sldChg>
      <pc:sldChg chg="addSp delSp modSp add mod modNotes modNotesTx">
        <pc:chgData name="Patrick Molligo" userId="3bb0837e-4947-4629-9175-5c7940436ad2" providerId="ADAL" clId="{67C7848D-26F7-45F1-9574-69753446C9EF}" dt="2023-04-10T17:33:53.233" v="9635" actId="6549"/>
        <pc:sldMkLst>
          <pc:docMk/>
          <pc:sldMk cId="3090928752" sldId="288"/>
        </pc:sldMkLst>
        <pc:spChg chg="mod">
          <ac:chgData name="Patrick Molligo" userId="3bb0837e-4947-4629-9175-5c7940436ad2" providerId="ADAL" clId="{67C7848D-26F7-45F1-9574-69753446C9EF}" dt="2023-04-10T04:56:44.424" v="5612" actId="20577"/>
          <ac:spMkLst>
            <pc:docMk/>
            <pc:sldMk cId="3090928752" sldId="288"/>
            <ac:spMk id="2" creationId="{D68D6FDD-1CC5-9F62-CBB5-B58144944498}"/>
          </ac:spMkLst>
        </pc:spChg>
        <pc:spChg chg="add del">
          <ac:chgData name="Patrick Molligo" userId="3bb0837e-4947-4629-9175-5c7940436ad2" providerId="ADAL" clId="{67C7848D-26F7-45F1-9574-69753446C9EF}" dt="2023-04-10T17:23:29.082" v="9375"/>
          <ac:spMkLst>
            <pc:docMk/>
            <pc:sldMk cId="3090928752" sldId="288"/>
            <ac:spMk id="3" creationId="{E43E046F-9FFC-AFD0-8AED-CD68255E30E3}"/>
          </ac:spMkLst>
        </pc:spChg>
        <pc:spChg chg="add mod">
          <ac:chgData name="Patrick Molligo" userId="3bb0837e-4947-4629-9175-5c7940436ad2" providerId="ADAL" clId="{67C7848D-26F7-45F1-9574-69753446C9EF}" dt="2023-04-10T17:33:46.292" v="9633" actId="20577"/>
          <ac:spMkLst>
            <pc:docMk/>
            <pc:sldMk cId="3090928752" sldId="288"/>
            <ac:spMk id="4" creationId="{96E1B33B-F9B9-7B48-D385-6802078FEFA2}"/>
          </ac:spMkLst>
        </pc:spChg>
        <pc:spChg chg="add del">
          <ac:chgData name="Patrick Molligo" userId="3bb0837e-4947-4629-9175-5c7940436ad2" providerId="ADAL" clId="{67C7848D-26F7-45F1-9574-69753446C9EF}" dt="2023-04-10T17:23:29.082" v="9375"/>
          <ac:spMkLst>
            <pc:docMk/>
            <pc:sldMk cId="3090928752" sldId="288"/>
            <ac:spMk id="6" creationId="{CBC5AA36-2547-7635-40ED-69F144617063}"/>
          </ac:spMkLst>
        </pc:spChg>
        <pc:spChg chg="add del mod">
          <ac:chgData name="Patrick Molligo" userId="3bb0837e-4947-4629-9175-5c7940436ad2" providerId="ADAL" clId="{67C7848D-26F7-45F1-9574-69753446C9EF}" dt="2023-04-10T17:25:31.977" v="9402" actId="6549"/>
          <ac:spMkLst>
            <pc:docMk/>
            <pc:sldMk cId="3090928752" sldId="288"/>
            <ac:spMk id="7" creationId="{8F75D824-4866-146D-0D26-6AAA735718EC}"/>
          </ac:spMkLst>
        </pc:spChg>
        <pc:spChg chg="add del">
          <ac:chgData name="Patrick Molligo" userId="3bb0837e-4947-4629-9175-5c7940436ad2" providerId="ADAL" clId="{67C7848D-26F7-45F1-9574-69753446C9EF}" dt="2023-04-10T17:23:29.082" v="9375"/>
          <ac:spMkLst>
            <pc:docMk/>
            <pc:sldMk cId="3090928752" sldId="288"/>
            <ac:spMk id="8" creationId="{15B29A87-001E-8E66-7652-5BF6F6A7C703}"/>
          </ac:spMkLst>
        </pc:spChg>
        <pc:spChg chg="mod">
          <ac:chgData name="Patrick Molligo" userId="3bb0837e-4947-4629-9175-5c7940436ad2" providerId="ADAL" clId="{67C7848D-26F7-45F1-9574-69753446C9EF}" dt="2023-04-10T17:33:53.233" v="9635" actId="6549"/>
          <ac:spMkLst>
            <pc:docMk/>
            <pc:sldMk cId="3090928752" sldId="288"/>
            <ac:spMk id="9" creationId="{9B80F0E8-2E41-B51A-A5C1-0558DA7328CB}"/>
          </ac:spMkLst>
        </pc:spChg>
        <pc:spChg chg="add del mod">
          <ac:chgData name="Patrick Molligo" userId="3bb0837e-4947-4629-9175-5c7940436ad2" providerId="ADAL" clId="{67C7848D-26F7-45F1-9574-69753446C9EF}" dt="2023-04-10T17:23:28.937" v="9374"/>
          <ac:spMkLst>
            <pc:docMk/>
            <pc:sldMk cId="3090928752" sldId="288"/>
            <ac:spMk id="10" creationId="{4DE3DAE2-08BB-A8CC-E9AE-884A7AB86294}"/>
          </ac:spMkLst>
        </pc:spChg>
        <pc:spChg chg="add del">
          <ac:chgData name="Patrick Molligo" userId="3bb0837e-4947-4629-9175-5c7940436ad2" providerId="ADAL" clId="{67C7848D-26F7-45F1-9574-69753446C9EF}" dt="2023-04-10T17:23:28.937" v="9374"/>
          <ac:spMkLst>
            <pc:docMk/>
            <pc:sldMk cId="3090928752" sldId="288"/>
            <ac:spMk id="11" creationId="{7DD0AAD7-A2DD-2FD9-4F87-122881E5A12C}"/>
          </ac:spMkLst>
        </pc:spChg>
        <pc:spChg chg="add del mod">
          <ac:chgData name="Patrick Molligo" userId="3bb0837e-4947-4629-9175-5c7940436ad2" providerId="ADAL" clId="{67C7848D-26F7-45F1-9574-69753446C9EF}" dt="2023-04-10T17:23:28.937" v="9374"/>
          <ac:spMkLst>
            <pc:docMk/>
            <pc:sldMk cId="3090928752" sldId="288"/>
            <ac:spMk id="12" creationId="{B9755855-5798-BBE6-A3B3-E7B4529B859E}"/>
          </ac:spMkLst>
        </pc:spChg>
        <pc:spChg chg="del">
          <ac:chgData name="Patrick Molligo" userId="3bb0837e-4947-4629-9175-5c7940436ad2" providerId="ADAL" clId="{67C7848D-26F7-45F1-9574-69753446C9EF}" dt="2023-04-10T04:09:12.948" v="5035" actId="478"/>
          <ac:spMkLst>
            <pc:docMk/>
            <pc:sldMk cId="3090928752" sldId="288"/>
            <ac:spMk id="14" creationId="{3B8C4B41-63CA-0A98-C9ED-D496B5830E60}"/>
          </ac:spMkLst>
        </pc:spChg>
        <pc:graphicFrameChg chg="add del mod">
          <ac:chgData name="Patrick Molligo" userId="3bb0837e-4947-4629-9175-5c7940436ad2" providerId="ADAL" clId="{67C7848D-26F7-45F1-9574-69753446C9EF}" dt="2023-04-10T04:33:41.729" v="5394" actId="478"/>
          <ac:graphicFrameMkLst>
            <pc:docMk/>
            <pc:sldMk cId="3090928752" sldId="288"/>
            <ac:graphicFrameMk id="3" creationId="{48010FB7-3529-749E-6E7D-6DF4DD529697}"/>
          </ac:graphicFrameMkLst>
        </pc:graphicFrameChg>
        <pc:graphicFrameChg chg="add mod">
          <ac:chgData name="Patrick Molligo" userId="3bb0837e-4947-4629-9175-5c7940436ad2" providerId="ADAL" clId="{67C7848D-26F7-45F1-9574-69753446C9EF}" dt="2023-04-10T17:25:16.955" v="9394" actId="20577"/>
          <ac:graphicFrameMkLst>
            <pc:docMk/>
            <pc:sldMk cId="3090928752" sldId="288"/>
            <ac:graphicFrameMk id="5" creationId="{84F5264A-B2EE-4F07-9563-9811EC55132E}"/>
          </ac:graphicFrameMkLst>
        </pc:graphicFrameChg>
        <pc:graphicFrameChg chg="del">
          <ac:chgData name="Patrick Molligo" userId="3bb0837e-4947-4629-9175-5c7940436ad2" providerId="ADAL" clId="{67C7848D-26F7-45F1-9574-69753446C9EF}" dt="2023-04-10T03:36:43.088" v="4971" actId="478"/>
          <ac:graphicFrameMkLst>
            <pc:docMk/>
            <pc:sldMk cId="3090928752" sldId="288"/>
            <ac:graphicFrameMk id="15" creationId="{051A3B12-4EDB-7300-7107-9CA71BD17F4B}"/>
          </ac:graphicFrameMkLst>
        </pc:graphicFrameChg>
      </pc:sldChg>
      <pc:sldChg chg="addSp delSp modSp add mod ord">
        <pc:chgData name="Patrick Molligo" userId="3bb0837e-4947-4629-9175-5c7940436ad2" providerId="ADAL" clId="{67C7848D-26F7-45F1-9574-69753446C9EF}" dt="2023-04-10T17:55:15.502" v="9915"/>
        <pc:sldMkLst>
          <pc:docMk/>
          <pc:sldMk cId="1260127125" sldId="289"/>
        </pc:sldMkLst>
        <pc:spChg chg="mod">
          <ac:chgData name="Patrick Molligo" userId="3bb0837e-4947-4629-9175-5c7940436ad2" providerId="ADAL" clId="{67C7848D-26F7-45F1-9574-69753446C9EF}" dt="2023-04-10T17:32:05.280" v="9592" actId="6549"/>
          <ac:spMkLst>
            <pc:docMk/>
            <pc:sldMk cId="1260127125" sldId="289"/>
            <ac:spMk id="2" creationId="{D68D6FDD-1CC5-9F62-CBB5-B58144944498}"/>
          </ac:spMkLst>
        </pc:spChg>
        <pc:spChg chg="add mod">
          <ac:chgData name="Patrick Molligo" userId="3bb0837e-4947-4629-9175-5c7940436ad2" providerId="ADAL" clId="{67C7848D-26F7-45F1-9574-69753446C9EF}" dt="2023-04-10T17:31:58.190" v="9588" actId="20577"/>
          <ac:spMkLst>
            <pc:docMk/>
            <pc:sldMk cId="1260127125" sldId="289"/>
            <ac:spMk id="4" creationId="{E8277EDE-1C17-FE7A-7F0A-183F0541E4CB}"/>
          </ac:spMkLst>
        </pc:spChg>
        <pc:spChg chg="add del mod">
          <ac:chgData name="Patrick Molligo" userId="3bb0837e-4947-4629-9175-5c7940436ad2" providerId="ADAL" clId="{67C7848D-26F7-45F1-9574-69753446C9EF}" dt="2023-04-10T17:23:28.937" v="9374"/>
          <ac:spMkLst>
            <pc:docMk/>
            <pc:sldMk cId="1260127125" sldId="289"/>
            <ac:spMk id="5" creationId="{BE7BF750-6E61-4D0B-62F1-5F3B16386968}"/>
          </ac:spMkLst>
        </pc:spChg>
        <pc:spChg chg="add del">
          <ac:chgData name="Patrick Molligo" userId="3bb0837e-4947-4629-9175-5c7940436ad2" providerId="ADAL" clId="{67C7848D-26F7-45F1-9574-69753446C9EF}" dt="2023-04-10T17:23:28.937" v="9374"/>
          <ac:spMkLst>
            <pc:docMk/>
            <pc:sldMk cId="1260127125" sldId="289"/>
            <ac:spMk id="6" creationId="{9B85AC18-B976-055C-8096-4EBFAFBE958B}"/>
          </ac:spMkLst>
        </pc:spChg>
        <pc:spChg chg="add del mod">
          <ac:chgData name="Patrick Molligo" userId="3bb0837e-4947-4629-9175-5c7940436ad2" providerId="ADAL" clId="{67C7848D-26F7-45F1-9574-69753446C9EF}" dt="2023-04-10T17:23:28.937" v="9374"/>
          <ac:spMkLst>
            <pc:docMk/>
            <pc:sldMk cId="1260127125" sldId="289"/>
            <ac:spMk id="7" creationId="{EC0973FC-ADF4-96E9-D988-3C76819D40B8}"/>
          </ac:spMkLst>
        </pc:spChg>
        <pc:spChg chg="add del">
          <ac:chgData name="Patrick Molligo" userId="3bb0837e-4947-4629-9175-5c7940436ad2" providerId="ADAL" clId="{67C7848D-26F7-45F1-9574-69753446C9EF}" dt="2023-04-10T17:23:29.082" v="9375"/>
          <ac:spMkLst>
            <pc:docMk/>
            <pc:sldMk cId="1260127125" sldId="289"/>
            <ac:spMk id="8" creationId="{45C0845E-5567-B8E5-9C56-1D5056645A3A}"/>
          </ac:spMkLst>
        </pc:spChg>
        <pc:spChg chg="add del">
          <ac:chgData name="Patrick Molligo" userId="3bb0837e-4947-4629-9175-5c7940436ad2" providerId="ADAL" clId="{67C7848D-26F7-45F1-9574-69753446C9EF}" dt="2023-04-10T17:23:29.082" v="9375"/>
          <ac:spMkLst>
            <pc:docMk/>
            <pc:sldMk cId="1260127125" sldId="289"/>
            <ac:spMk id="9" creationId="{6A460549-CBE7-1DDF-9219-1F45A223389B}"/>
          </ac:spMkLst>
        </pc:spChg>
        <pc:spChg chg="add del">
          <ac:chgData name="Patrick Molligo" userId="3bb0837e-4947-4629-9175-5c7940436ad2" providerId="ADAL" clId="{67C7848D-26F7-45F1-9574-69753446C9EF}" dt="2023-04-10T17:23:29.082" v="9375"/>
          <ac:spMkLst>
            <pc:docMk/>
            <pc:sldMk cId="1260127125" sldId="289"/>
            <ac:spMk id="10" creationId="{D7641831-E8A6-ABF4-CDE2-8CEB7BAE4248}"/>
          </ac:spMkLst>
        </pc:spChg>
        <pc:spChg chg="del">
          <ac:chgData name="Patrick Molligo" userId="3bb0837e-4947-4629-9175-5c7940436ad2" providerId="ADAL" clId="{67C7848D-26F7-45F1-9574-69753446C9EF}" dt="2023-04-10T17:54:38.087" v="9891" actId="478"/>
          <ac:spMkLst>
            <pc:docMk/>
            <pc:sldMk cId="1260127125" sldId="289"/>
            <ac:spMk id="12" creationId="{52506736-1263-CDAC-B504-DAA0C03AE839}"/>
          </ac:spMkLst>
        </pc:spChg>
        <pc:spChg chg="add mod">
          <ac:chgData name="Patrick Molligo" userId="3bb0837e-4947-4629-9175-5c7940436ad2" providerId="ADAL" clId="{67C7848D-26F7-45F1-9574-69753446C9EF}" dt="2023-04-10T17:55:15.502" v="9915"/>
          <ac:spMkLst>
            <pc:docMk/>
            <pc:sldMk cId="1260127125" sldId="289"/>
            <ac:spMk id="13" creationId="{47A8AB08-1D36-9C3F-AFC8-1488934D1B8F}"/>
          </ac:spMkLst>
        </pc:spChg>
        <pc:spChg chg="mod">
          <ac:chgData name="Patrick Molligo" userId="3bb0837e-4947-4629-9175-5c7940436ad2" providerId="ADAL" clId="{67C7848D-26F7-45F1-9574-69753446C9EF}" dt="2023-04-10T04:48:33.778" v="5568"/>
          <ac:spMkLst>
            <pc:docMk/>
            <pc:sldMk cId="1260127125" sldId="289"/>
            <ac:spMk id="17" creationId="{E3D3877D-082C-9081-D896-D9A59DB67E69}"/>
          </ac:spMkLst>
        </pc:spChg>
        <pc:graphicFrameChg chg="add mod">
          <ac:chgData name="Patrick Molligo" userId="3bb0837e-4947-4629-9175-5c7940436ad2" providerId="ADAL" clId="{67C7848D-26F7-45F1-9574-69753446C9EF}" dt="2023-04-10T15:11:37.361" v="8913"/>
          <ac:graphicFrameMkLst>
            <pc:docMk/>
            <pc:sldMk cId="1260127125" sldId="289"/>
            <ac:graphicFrameMk id="3" creationId="{E9A3987D-1473-391E-E991-B0C04373BFAC}"/>
          </ac:graphicFrameMkLst>
        </pc:graphicFrameChg>
        <pc:picChg chg="del">
          <ac:chgData name="Patrick Molligo" userId="3bb0837e-4947-4629-9175-5c7940436ad2" providerId="ADAL" clId="{67C7848D-26F7-45F1-9574-69753446C9EF}" dt="2023-04-10T04:33:05.142" v="5392" actId="478"/>
          <ac:picMkLst>
            <pc:docMk/>
            <pc:sldMk cId="1260127125" sldId="289"/>
            <ac:picMk id="16" creationId="{4E8516DD-4B92-FC46-BCA7-10093A6B3C99}"/>
          </ac:picMkLst>
        </pc:picChg>
      </pc:sldChg>
      <pc:sldChg chg="addSp delSp modSp add mod ord">
        <pc:chgData name="Patrick Molligo" userId="3bb0837e-4947-4629-9175-5c7940436ad2" providerId="ADAL" clId="{67C7848D-26F7-45F1-9574-69753446C9EF}" dt="2023-04-10T17:55:10.532" v="9910"/>
        <pc:sldMkLst>
          <pc:docMk/>
          <pc:sldMk cId="1845926199" sldId="290"/>
        </pc:sldMkLst>
        <pc:spChg chg="mod">
          <ac:chgData name="Patrick Molligo" userId="3bb0837e-4947-4629-9175-5c7940436ad2" providerId="ADAL" clId="{67C7848D-26F7-45F1-9574-69753446C9EF}" dt="2023-04-10T08:39:04.731" v="7525" actId="20577"/>
          <ac:spMkLst>
            <pc:docMk/>
            <pc:sldMk cId="1845926199" sldId="290"/>
            <ac:spMk id="2" creationId="{D68D6FDD-1CC5-9F62-CBB5-B58144944498}"/>
          </ac:spMkLst>
        </pc:spChg>
        <pc:spChg chg="add del">
          <ac:chgData name="Patrick Molligo" userId="3bb0837e-4947-4629-9175-5c7940436ad2" providerId="ADAL" clId="{67C7848D-26F7-45F1-9574-69753446C9EF}" dt="2023-04-10T17:23:29.082" v="9375"/>
          <ac:spMkLst>
            <pc:docMk/>
            <pc:sldMk cId="1845926199" sldId="290"/>
            <ac:spMk id="3" creationId="{F4CD64D7-587C-B203-E4F3-AC976F04F29C}"/>
          </ac:spMkLst>
        </pc:spChg>
        <pc:spChg chg="add del">
          <ac:chgData name="Patrick Molligo" userId="3bb0837e-4947-4629-9175-5c7940436ad2" providerId="ADAL" clId="{67C7848D-26F7-45F1-9574-69753446C9EF}" dt="2023-04-10T17:23:29.082" v="9375"/>
          <ac:spMkLst>
            <pc:docMk/>
            <pc:sldMk cId="1845926199" sldId="290"/>
            <ac:spMk id="4" creationId="{2DFFE544-6765-E1A3-E68C-3CAD2E2F3EE3}"/>
          </ac:spMkLst>
        </pc:spChg>
        <pc:spChg chg="del">
          <ac:chgData name="Patrick Molligo" userId="3bb0837e-4947-4629-9175-5c7940436ad2" providerId="ADAL" clId="{67C7848D-26F7-45F1-9574-69753446C9EF}" dt="2023-04-10T08:38:44.352" v="7498" actId="478"/>
          <ac:spMkLst>
            <pc:docMk/>
            <pc:sldMk cId="1845926199" sldId="290"/>
            <ac:spMk id="4" creationId="{E8277EDE-1C17-FE7A-7F0A-183F0541E4CB}"/>
          </ac:spMkLst>
        </pc:spChg>
        <pc:spChg chg="add del mod">
          <ac:chgData name="Patrick Molligo" userId="3bb0837e-4947-4629-9175-5c7940436ad2" providerId="ADAL" clId="{67C7848D-26F7-45F1-9574-69753446C9EF}" dt="2023-04-10T17:23:28.937" v="9374"/>
          <ac:spMkLst>
            <pc:docMk/>
            <pc:sldMk cId="1845926199" sldId="290"/>
            <ac:spMk id="5" creationId="{BE7BF750-6E61-4D0B-62F1-5F3B16386968}"/>
          </ac:spMkLst>
        </pc:spChg>
        <pc:spChg chg="add del">
          <ac:chgData name="Patrick Molligo" userId="3bb0837e-4947-4629-9175-5c7940436ad2" providerId="ADAL" clId="{67C7848D-26F7-45F1-9574-69753446C9EF}" dt="2023-04-10T17:23:28.937" v="9374"/>
          <ac:spMkLst>
            <pc:docMk/>
            <pc:sldMk cId="1845926199" sldId="290"/>
            <ac:spMk id="6" creationId="{9B85AC18-B976-055C-8096-4EBFAFBE958B}"/>
          </ac:spMkLst>
        </pc:spChg>
        <pc:spChg chg="add del mod">
          <ac:chgData name="Patrick Molligo" userId="3bb0837e-4947-4629-9175-5c7940436ad2" providerId="ADAL" clId="{67C7848D-26F7-45F1-9574-69753446C9EF}" dt="2023-04-10T17:23:28.937" v="9374"/>
          <ac:spMkLst>
            <pc:docMk/>
            <pc:sldMk cId="1845926199" sldId="290"/>
            <ac:spMk id="7" creationId="{EC0973FC-ADF4-96E9-D988-3C76819D40B8}"/>
          </ac:spMkLst>
        </pc:spChg>
        <pc:spChg chg="add del">
          <ac:chgData name="Patrick Molligo" userId="3bb0837e-4947-4629-9175-5c7940436ad2" providerId="ADAL" clId="{67C7848D-26F7-45F1-9574-69753446C9EF}" dt="2023-04-10T17:23:29.082" v="9375"/>
          <ac:spMkLst>
            <pc:docMk/>
            <pc:sldMk cId="1845926199" sldId="290"/>
            <ac:spMk id="8" creationId="{8C815A69-3B23-CDCC-ED2E-8B07B4192C03}"/>
          </ac:spMkLst>
        </pc:spChg>
        <pc:spChg chg="del">
          <ac:chgData name="Patrick Molligo" userId="3bb0837e-4947-4629-9175-5c7940436ad2" providerId="ADAL" clId="{67C7848D-26F7-45F1-9574-69753446C9EF}" dt="2023-04-10T17:54:51.886" v="9896" actId="478"/>
          <ac:spMkLst>
            <pc:docMk/>
            <pc:sldMk cId="1845926199" sldId="290"/>
            <ac:spMk id="11" creationId="{AA1D0BEB-2D98-5FAC-C694-399AD4D12EB3}"/>
          </ac:spMkLst>
        </pc:spChg>
        <pc:spChg chg="add mod">
          <ac:chgData name="Patrick Molligo" userId="3bb0837e-4947-4629-9175-5c7940436ad2" providerId="ADAL" clId="{67C7848D-26F7-45F1-9574-69753446C9EF}" dt="2023-04-10T17:55:10.532" v="9910"/>
          <ac:spMkLst>
            <pc:docMk/>
            <pc:sldMk cId="1845926199" sldId="290"/>
            <ac:spMk id="12" creationId="{88FC15FB-0F4A-5B9E-E3FB-7B88BE50DF04}"/>
          </ac:spMkLst>
        </pc:spChg>
        <pc:spChg chg="mod">
          <ac:chgData name="Patrick Molligo" userId="3bb0837e-4947-4629-9175-5c7940436ad2" providerId="ADAL" clId="{67C7848D-26F7-45F1-9574-69753446C9EF}" dt="2023-04-10T08:39:22.428" v="7527"/>
          <ac:spMkLst>
            <pc:docMk/>
            <pc:sldMk cId="1845926199" sldId="290"/>
            <ac:spMk id="17" creationId="{E3D3877D-082C-9081-D896-D9A59DB67E69}"/>
          </ac:spMkLst>
        </pc:spChg>
        <pc:graphicFrameChg chg="del">
          <ac:chgData name="Patrick Molligo" userId="3bb0837e-4947-4629-9175-5c7940436ad2" providerId="ADAL" clId="{67C7848D-26F7-45F1-9574-69753446C9EF}" dt="2023-04-10T08:38:07.212" v="7486" actId="478"/>
          <ac:graphicFrameMkLst>
            <pc:docMk/>
            <pc:sldMk cId="1845926199" sldId="290"/>
            <ac:graphicFrameMk id="3" creationId="{E9A3987D-1473-391E-E991-B0C04373BFAC}"/>
          </ac:graphicFrameMkLst>
        </pc:graphicFrameChg>
        <pc:graphicFrameChg chg="add mod">
          <ac:chgData name="Patrick Molligo" userId="3bb0837e-4947-4629-9175-5c7940436ad2" providerId="ADAL" clId="{67C7848D-26F7-45F1-9574-69753446C9EF}" dt="2023-04-10T08:39:09.132" v="7526" actId="1076"/>
          <ac:graphicFrameMkLst>
            <pc:docMk/>
            <pc:sldMk cId="1845926199" sldId="290"/>
            <ac:graphicFrameMk id="9" creationId="{31C9CB87-9C2B-4425-8FE0-D74C1ACC473A}"/>
          </ac:graphicFrameMkLst>
        </pc:graphicFrameChg>
        <pc:picChg chg="add del mod">
          <ac:chgData name="Patrick Molligo" userId="3bb0837e-4947-4629-9175-5c7940436ad2" providerId="ADAL" clId="{67C7848D-26F7-45F1-9574-69753446C9EF}" dt="2023-04-10T08:38:30.421" v="7494"/>
          <ac:picMkLst>
            <pc:docMk/>
            <pc:sldMk cId="1845926199" sldId="290"/>
            <ac:picMk id="8" creationId="{65DF67F6-DB71-F53A-863A-47A97E47CC9D}"/>
          </ac:picMkLst>
        </pc:picChg>
      </pc:sldChg>
      <pc:sldChg chg="addSp delSp modSp add mod">
        <pc:chgData name="Patrick Molligo" userId="3bb0837e-4947-4629-9175-5c7940436ad2" providerId="ADAL" clId="{67C7848D-26F7-45F1-9574-69753446C9EF}" dt="2023-04-10T17:29:38.332" v="9491" actId="20577"/>
        <pc:sldMkLst>
          <pc:docMk/>
          <pc:sldMk cId="1970063171" sldId="291"/>
        </pc:sldMkLst>
        <pc:spChg chg="mod">
          <ac:chgData name="Patrick Molligo" userId="3bb0837e-4947-4629-9175-5c7940436ad2" providerId="ADAL" clId="{67C7848D-26F7-45F1-9574-69753446C9EF}" dt="2023-04-10T08:49:28.381" v="7590" actId="20577"/>
          <ac:spMkLst>
            <pc:docMk/>
            <pc:sldMk cId="1970063171" sldId="291"/>
            <ac:spMk id="2" creationId="{A7CDAD19-0161-BA4D-74EF-AD263B1BD79D}"/>
          </ac:spMkLst>
        </pc:spChg>
        <pc:spChg chg="add del mod">
          <ac:chgData name="Patrick Molligo" userId="3bb0837e-4947-4629-9175-5c7940436ad2" providerId="ADAL" clId="{67C7848D-26F7-45F1-9574-69753446C9EF}" dt="2023-04-10T17:23:28.937" v="9374"/>
          <ac:spMkLst>
            <pc:docMk/>
            <pc:sldMk cId="1970063171" sldId="291"/>
            <ac:spMk id="4" creationId="{7EAB3248-AC14-0E7C-4062-16D041E7D77C}"/>
          </ac:spMkLst>
        </pc:spChg>
        <pc:spChg chg="add del">
          <ac:chgData name="Patrick Molligo" userId="3bb0837e-4947-4629-9175-5c7940436ad2" providerId="ADAL" clId="{67C7848D-26F7-45F1-9574-69753446C9EF}" dt="2023-04-10T17:23:28.937" v="9374"/>
          <ac:spMkLst>
            <pc:docMk/>
            <pc:sldMk cId="1970063171" sldId="291"/>
            <ac:spMk id="5" creationId="{68E5BE69-6EA7-B5A9-2589-2964C4F312CD}"/>
          </ac:spMkLst>
        </pc:spChg>
        <pc:spChg chg="add del mod">
          <ac:chgData name="Patrick Molligo" userId="3bb0837e-4947-4629-9175-5c7940436ad2" providerId="ADAL" clId="{67C7848D-26F7-45F1-9574-69753446C9EF}" dt="2023-04-10T17:23:28.937" v="9374"/>
          <ac:spMkLst>
            <pc:docMk/>
            <pc:sldMk cId="1970063171" sldId="291"/>
            <ac:spMk id="6" creationId="{64D8344F-B10E-61B1-D2E6-20B9A9761E9D}"/>
          </ac:spMkLst>
        </pc:spChg>
        <pc:spChg chg="add del">
          <ac:chgData name="Patrick Molligo" userId="3bb0837e-4947-4629-9175-5c7940436ad2" providerId="ADAL" clId="{67C7848D-26F7-45F1-9574-69753446C9EF}" dt="2023-04-10T17:23:29.082" v="9375"/>
          <ac:spMkLst>
            <pc:docMk/>
            <pc:sldMk cId="1970063171" sldId="291"/>
            <ac:spMk id="8" creationId="{B2D3CEC9-4FE2-0492-51D9-3DE82E02BD52}"/>
          </ac:spMkLst>
        </pc:spChg>
        <pc:spChg chg="add del">
          <ac:chgData name="Patrick Molligo" userId="3bb0837e-4947-4629-9175-5c7940436ad2" providerId="ADAL" clId="{67C7848D-26F7-45F1-9574-69753446C9EF}" dt="2023-04-10T17:23:29.082" v="9375"/>
          <ac:spMkLst>
            <pc:docMk/>
            <pc:sldMk cId="1970063171" sldId="291"/>
            <ac:spMk id="9" creationId="{5371EDD3-F47F-8D3F-65CF-1A74750C4976}"/>
          </ac:spMkLst>
        </pc:spChg>
        <pc:spChg chg="mod">
          <ac:chgData name="Patrick Molligo" userId="3bb0837e-4947-4629-9175-5c7940436ad2" providerId="ADAL" clId="{67C7848D-26F7-45F1-9574-69753446C9EF}" dt="2023-04-10T17:29:38.332" v="9491" actId="20577"/>
          <ac:spMkLst>
            <pc:docMk/>
            <pc:sldMk cId="1970063171" sldId="291"/>
            <ac:spMk id="10" creationId="{0B717906-07E8-EE04-E112-BDCCAB022C86}"/>
          </ac:spMkLst>
        </pc:spChg>
        <pc:spChg chg="add del">
          <ac:chgData name="Patrick Molligo" userId="3bb0837e-4947-4629-9175-5c7940436ad2" providerId="ADAL" clId="{67C7848D-26F7-45F1-9574-69753446C9EF}" dt="2023-04-10T17:23:29.082" v="9375"/>
          <ac:spMkLst>
            <pc:docMk/>
            <pc:sldMk cId="1970063171" sldId="291"/>
            <ac:spMk id="11" creationId="{0929BB1A-501D-4BE5-510F-4049F71B8410}"/>
          </ac:spMkLst>
        </pc:spChg>
        <pc:spChg chg="del">
          <ac:chgData name="Patrick Molligo" userId="3bb0837e-4947-4629-9175-5c7940436ad2" providerId="ADAL" clId="{67C7848D-26F7-45F1-9574-69753446C9EF}" dt="2023-04-10T08:49:42.322" v="7592" actId="478"/>
          <ac:spMkLst>
            <pc:docMk/>
            <pc:sldMk cId="1970063171" sldId="291"/>
            <ac:spMk id="16" creationId="{08B3221E-DF62-2DA3-763C-2AEBDB2A792F}"/>
          </ac:spMkLst>
        </pc:spChg>
        <pc:grpChg chg="add mod">
          <ac:chgData name="Patrick Molligo" userId="3bb0837e-4947-4629-9175-5c7940436ad2" providerId="ADAL" clId="{67C7848D-26F7-45F1-9574-69753446C9EF}" dt="2023-04-10T08:49:55.132" v="7595" actId="12788"/>
          <ac:grpSpMkLst>
            <pc:docMk/>
            <pc:sldMk cId="1970063171" sldId="291"/>
            <ac:grpSpMk id="7" creationId="{5BE460E3-DDB1-578B-21FE-A45636A8A5B9}"/>
          </ac:grpSpMkLst>
        </pc:grpChg>
        <pc:graphicFrameChg chg="add mod">
          <ac:chgData name="Patrick Molligo" userId="3bb0837e-4947-4629-9175-5c7940436ad2" providerId="ADAL" clId="{67C7848D-26F7-45F1-9574-69753446C9EF}" dt="2023-04-10T08:49:51.263" v="7594" actId="164"/>
          <ac:graphicFrameMkLst>
            <pc:docMk/>
            <pc:sldMk cId="1970063171" sldId="291"/>
            <ac:graphicFrameMk id="3" creationId="{6550D471-C397-DB24-47CB-932E8EFDE912}"/>
          </ac:graphicFrameMkLst>
        </pc:graphicFrameChg>
        <pc:graphicFrameChg chg="del">
          <ac:chgData name="Patrick Molligo" userId="3bb0837e-4947-4629-9175-5c7940436ad2" providerId="ADAL" clId="{67C7848D-26F7-45F1-9574-69753446C9EF}" dt="2023-04-10T08:47:07.932" v="7530" actId="478"/>
          <ac:graphicFrameMkLst>
            <pc:docMk/>
            <pc:sldMk cId="1970063171" sldId="291"/>
            <ac:graphicFrameMk id="9" creationId="{E9913181-3F1E-4C45-EBBA-D5084845F76D}"/>
          </ac:graphicFrameMkLst>
        </pc:graphicFrameChg>
      </pc:sldChg>
      <pc:sldChg chg="add del">
        <pc:chgData name="Patrick Molligo" userId="3bb0837e-4947-4629-9175-5c7940436ad2" providerId="ADAL" clId="{67C7848D-26F7-45F1-9574-69753446C9EF}" dt="2023-04-10T09:10:34.324" v="7917" actId="2890"/>
        <pc:sldMkLst>
          <pc:docMk/>
          <pc:sldMk cId="1255998451" sldId="292"/>
        </pc:sldMkLst>
      </pc:sldChg>
      <pc:sldChg chg="addSp delSp modSp add mod ord">
        <pc:chgData name="Patrick Molligo" userId="3bb0837e-4947-4629-9175-5c7940436ad2" providerId="ADAL" clId="{67C7848D-26F7-45F1-9574-69753446C9EF}" dt="2023-04-10T17:31:21.502" v="9573" actId="20577"/>
        <pc:sldMkLst>
          <pc:docMk/>
          <pc:sldMk cId="1700127592" sldId="292"/>
        </pc:sldMkLst>
        <pc:spChg chg="mod">
          <ac:chgData name="Patrick Molligo" userId="3bb0837e-4947-4629-9175-5c7940436ad2" providerId="ADAL" clId="{67C7848D-26F7-45F1-9574-69753446C9EF}" dt="2023-04-10T09:25:47.724" v="8060" actId="20577"/>
          <ac:spMkLst>
            <pc:docMk/>
            <pc:sldMk cId="1700127592" sldId="292"/>
            <ac:spMk id="2" creationId="{A7CDAD19-0161-BA4D-74EF-AD263B1BD79D}"/>
          </ac:spMkLst>
        </pc:spChg>
        <pc:spChg chg="add del">
          <ac:chgData name="Patrick Molligo" userId="3bb0837e-4947-4629-9175-5c7940436ad2" providerId="ADAL" clId="{67C7848D-26F7-45F1-9574-69753446C9EF}" dt="2023-04-10T17:23:29.082" v="9375"/>
          <ac:spMkLst>
            <pc:docMk/>
            <pc:sldMk cId="1700127592" sldId="292"/>
            <ac:spMk id="3" creationId="{080A3993-7F4B-C3AA-814F-21A7CC4334E1}"/>
          </ac:spMkLst>
        </pc:spChg>
        <pc:spChg chg="add del mod">
          <ac:chgData name="Patrick Molligo" userId="3bb0837e-4947-4629-9175-5c7940436ad2" providerId="ADAL" clId="{67C7848D-26F7-45F1-9574-69753446C9EF}" dt="2023-04-10T17:23:28.937" v="9374"/>
          <ac:spMkLst>
            <pc:docMk/>
            <pc:sldMk cId="1700127592" sldId="292"/>
            <ac:spMk id="4" creationId="{7EAB3248-AC14-0E7C-4062-16D041E7D77C}"/>
          </ac:spMkLst>
        </pc:spChg>
        <pc:spChg chg="add del">
          <ac:chgData name="Patrick Molligo" userId="3bb0837e-4947-4629-9175-5c7940436ad2" providerId="ADAL" clId="{67C7848D-26F7-45F1-9574-69753446C9EF}" dt="2023-04-10T17:23:28.937" v="9374"/>
          <ac:spMkLst>
            <pc:docMk/>
            <pc:sldMk cId="1700127592" sldId="292"/>
            <ac:spMk id="5" creationId="{68E5BE69-6EA7-B5A9-2589-2964C4F312CD}"/>
          </ac:spMkLst>
        </pc:spChg>
        <pc:spChg chg="add del mod">
          <ac:chgData name="Patrick Molligo" userId="3bb0837e-4947-4629-9175-5c7940436ad2" providerId="ADAL" clId="{67C7848D-26F7-45F1-9574-69753446C9EF}" dt="2023-04-10T17:23:28.937" v="9374"/>
          <ac:spMkLst>
            <pc:docMk/>
            <pc:sldMk cId="1700127592" sldId="292"/>
            <ac:spMk id="6" creationId="{64D8344F-B10E-61B1-D2E6-20B9A9761E9D}"/>
          </ac:spMkLst>
        </pc:spChg>
        <pc:spChg chg="add del">
          <ac:chgData name="Patrick Molligo" userId="3bb0837e-4947-4629-9175-5c7940436ad2" providerId="ADAL" clId="{67C7848D-26F7-45F1-9574-69753446C9EF}" dt="2023-04-10T17:23:29.082" v="9375"/>
          <ac:spMkLst>
            <pc:docMk/>
            <pc:sldMk cId="1700127592" sldId="292"/>
            <ac:spMk id="7" creationId="{7838F835-3390-84EE-26C6-27544780D345}"/>
          </ac:spMkLst>
        </pc:spChg>
        <pc:spChg chg="add del">
          <ac:chgData name="Patrick Molligo" userId="3bb0837e-4947-4629-9175-5c7940436ad2" providerId="ADAL" clId="{67C7848D-26F7-45F1-9574-69753446C9EF}" dt="2023-04-10T17:23:29.082" v="9375"/>
          <ac:spMkLst>
            <pc:docMk/>
            <pc:sldMk cId="1700127592" sldId="292"/>
            <ac:spMk id="8" creationId="{19C94AD6-B3F3-A97A-D48E-B90C1A533066}"/>
          </ac:spMkLst>
        </pc:spChg>
        <pc:spChg chg="add mod">
          <ac:chgData name="Patrick Molligo" userId="3bb0837e-4947-4629-9175-5c7940436ad2" providerId="ADAL" clId="{67C7848D-26F7-45F1-9574-69753446C9EF}" dt="2023-04-10T17:31:21.502" v="9573" actId="20577"/>
          <ac:spMkLst>
            <pc:docMk/>
            <pc:sldMk cId="1700127592" sldId="292"/>
            <ac:spMk id="11" creationId="{DE0B2B11-95FC-6006-3ED1-E7E764BB0184}"/>
          </ac:spMkLst>
        </pc:spChg>
        <pc:grpChg chg="del">
          <ac:chgData name="Patrick Molligo" userId="3bb0837e-4947-4629-9175-5c7940436ad2" providerId="ADAL" clId="{67C7848D-26F7-45F1-9574-69753446C9EF}" dt="2023-04-10T09:11:22.205" v="7942" actId="478"/>
          <ac:grpSpMkLst>
            <pc:docMk/>
            <pc:sldMk cId="1700127592" sldId="292"/>
            <ac:grpSpMk id="7" creationId="{5BE460E3-DDB1-578B-21FE-A45636A8A5B9}"/>
          </ac:grpSpMkLst>
        </pc:grpChg>
        <pc:graphicFrameChg chg="add del mod">
          <ac:chgData name="Patrick Molligo" userId="3bb0837e-4947-4629-9175-5c7940436ad2" providerId="ADAL" clId="{67C7848D-26F7-45F1-9574-69753446C9EF}" dt="2023-04-10T09:23:35.384" v="7972" actId="478"/>
          <ac:graphicFrameMkLst>
            <pc:docMk/>
            <pc:sldMk cId="1700127592" sldId="292"/>
            <ac:graphicFrameMk id="8" creationId="{4F1ED542-6A32-9179-7F94-E1F731568BC6}"/>
          </ac:graphicFrameMkLst>
        </pc:graphicFrameChg>
        <pc:graphicFrameChg chg="add mod">
          <ac:chgData name="Patrick Molligo" userId="3bb0837e-4947-4629-9175-5c7940436ad2" providerId="ADAL" clId="{67C7848D-26F7-45F1-9574-69753446C9EF}" dt="2023-04-10T17:10:30.111" v="9111"/>
          <ac:graphicFrameMkLst>
            <pc:docMk/>
            <pc:sldMk cId="1700127592" sldId="292"/>
            <ac:graphicFrameMk id="9" creationId="{4F1ED542-6A32-9179-7F94-E1F731568BC6}"/>
          </ac:graphicFrameMkLst>
        </pc:graphicFrameChg>
      </pc:sldChg>
      <pc:sldChg chg="addSp delSp modSp add mod delAnim modAnim modNotes modNotesTx">
        <pc:chgData name="Patrick Molligo" userId="3bb0837e-4947-4629-9175-5c7940436ad2" providerId="ADAL" clId="{67C7848D-26F7-45F1-9574-69753446C9EF}" dt="2023-04-10T17:35:32.732" v="9654" actId="20577"/>
        <pc:sldMkLst>
          <pc:docMk/>
          <pc:sldMk cId="4052917876" sldId="293"/>
        </pc:sldMkLst>
        <pc:spChg chg="mod">
          <ac:chgData name="Patrick Molligo" userId="3bb0837e-4947-4629-9175-5c7940436ad2" providerId="ADAL" clId="{67C7848D-26F7-45F1-9574-69753446C9EF}" dt="2023-04-10T17:28:26.307" v="9485" actId="20577"/>
          <ac:spMkLst>
            <pc:docMk/>
            <pc:sldMk cId="4052917876" sldId="293"/>
            <ac:spMk id="2" creationId="{A7CDAD19-0161-BA4D-74EF-AD263B1BD79D}"/>
          </ac:spMkLst>
        </pc:spChg>
        <pc:spChg chg="add del">
          <ac:chgData name="Patrick Molligo" userId="3bb0837e-4947-4629-9175-5c7940436ad2" providerId="ADAL" clId="{67C7848D-26F7-45F1-9574-69753446C9EF}" dt="2023-04-10T17:23:29.082" v="9375"/>
          <ac:spMkLst>
            <pc:docMk/>
            <pc:sldMk cId="4052917876" sldId="293"/>
            <ac:spMk id="3" creationId="{1CA24221-7CCA-397D-16FC-85A93FA108A3}"/>
          </ac:spMkLst>
        </pc:spChg>
        <pc:spChg chg="add del mod">
          <ac:chgData name="Patrick Molligo" userId="3bb0837e-4947-4629-9175-5c7940436ad2" providerId="ADAL" clId="{67C7848D-26F7-45F1-9574-69753446C9EF}" dt="2023-04-10T09:39:05.654" v="8410" actId="478"/>
          <ac:spMkLst>
            <pc:docMk/>
            <pc:sldMk cId="4052917876" sldId="293"/>
            <ac:spMk id="4" creationId="{48062262-4B8D-BFAA-E66D-D20F58CF2D7C}"/>
          </ac:spMkLst>
        </pc:spChg>
        <pc:spChg chg="add del">
          <ac:chgData name="Patrick Molligo" userId="3bb0837e-4947-4629-9175-5c7940436ad2" providerId="ADAL" clId="{67C7848D-26F7-45F1-9574-69753446C9EF}" dt="2023-04-10T17:23:29.082" v="9375"/>
          <ac:spMkLst>
            <pc:docMk/>
            <pc:sldMk cId="4052917876" sldId="293"/>
            <ac:spMk id="4" creationId="{4F7B9186-AEFF-3139-FF1D-4222657FD18B}"/>
          </ac:spMkLst>
        </pc:spChg>
        <pc:spChg chg="add del">
          <ac:chgData name="Patrick Molligo" userId="3bb0837e-4947-4629-9175-5c7940436ad2" providerId="ADAL" clId="{67C7848D-26F7-45F1-9574-69753446C9EF}" dt="2023-04-10T17:23:29.082" v="9375"/>
          <ac:spMkLst>
            <pc:docMk/>
            <pc:sldMk cId="4052917876" sldId="293"/>
            <ac:spMk id="5" creationId="{3905EA92-C93F-E5A1-B263-8D01E1A893E5}"/>
          </ac:spMkLst>
        </pc:spChg>
        <pc:spChg chg="del">
          <ac:chgData name="Patrick Molligo" userId="3bb0837e-4947-4629-9175-5c7940436ad2" providerId="ADAL" clId="{67C7848D-26F7-45F1-9574-69753446C9EF}" dt="2023-04-10T09:38:54.274" v="8405" actId="478"/>
          <ac:spMkLst>
            <pc:docMk/>
            <pc:sldMk cId="4052917876" sldId="293"/>
            <ac:spMk id="5" creationId="{B5C8D075-2992-5920-A426-32B94D672AE7}"/>
          </ac:spMkLst>
        </pc:spChg>
        <pc:spChg chg="del">
          <ac:chgData name="Patrick Molligo" userId="3bb0837e-4947-4629-9175-5c7940436ad2" providerId="ADAL" clId="{67C7848D-26F7-45F1-9574-69753446C9EF}" dt="2023-04-10T09:38:48.800" v="8403" actId="478"/>
          <ac:spMkLst>
            <pc:docMk/>
            <pc:sldMk cId="4052917876" sldId="293"/>
            <ac:spMk id="6" creationId="{8A0EE8E4-56AF-AE38-B528-E689D953D462}"/>
          </ac:spMkLst>
        </pc:spChg>
        <pc:spChg chg="del">
          <ac:chgData name="Patrick Molligo" userId="3bb0837e-4947-4629-9175-5c7940436ad2" providerId="ADAL" clId="{67C7848D-26F7-45F1-9574-69753446C9EF}" dt="2023-04-10T09:38:51.957" v="8404" actId="478"/>
          <ac:spMkLst>
            <pc:docMk/>
            <pc:sldMk cId="4052917876" sldId="293"/>
            <ac:spMk id="7" creationId="{2E6E4CF2-1531-D106-FD0F-4F779EFFCF7A}"/>
          </ac:spMkLst>
        </pc:spChg>
        <pc:spChg chg="add del mod">
          <ac:chgData name="Patrick Molligo" userId="3bb0837e-4947-4629-9175-5c7940436ad2" providerId="ADAL" clId="{67C7848D-26F7-45F1-9574-69753446C9EF}" dt="2023-04-10T17:23:28.937" v="9374"/>
          <ac:spMkLst>
            <pc:docMk/>
            <pc:sldMk cId="4052917876" sldId="293"/>
            <ac:spMk id="8" creationId="{8F5A387A-1E38-13CB-4630-366FE7FFF250}"/>
          </ac:spMkLst>
        </pc:spChg>
        <pc:spChg chg="add del">
          <ac:chgData name="Patrick Molligo" userId="3bb0837e-4947-4629-9175-5c7940436ad2" providerId="ADAL" clId="{67C7848D-26F7-45F1-9574-69753446C9EF}" dt="2023-04-10T17:23:28.937" v="9374"/>
          <ac:spMkLst>
            <pc:docMk/>
            <pc:sldMk cId="4052917876" sldId="293"/>
            <ac:spMk id="9" creationId="{DAD0E0B5-88D1-6741-26A9-7DC8AFF74BA2}"/>
          </ac:spMkLst>
        </pc:spChg>
        <pc:spChg chg="add del mod">
          <ac:chgData name="Patrick Molligo" userId="3bb0837e-4947-4629-9175-5c7940436ad2" providerId="ADAL" clId="{67C7848D-26F7-45F1-9574-69753446C9EF}" dt="2023-04-10T17:23:28.937" v="9374"/>
          <ac:spMkLst>
            <pc:docMk/>
            <pc:sldMk cId="4052917876" sldId="293"/>
            <ac:spMk id="10" creationId="{479E2BE0-1D77-1B30-E9FB-153D0E7620B7}"/>
          </ac:spMkLst>
        </pc:spChg>
        <pc:spChg chg="add del mod">
          <ac:chgData name="Patrick Molligo" userId="3bb0837e-4947-4629-9175-5c7940436ad2" providerId="ADAL" clId="{67C7848D-26F7-45F1-9574-69753446C9EF}" dt="2023-04-10T09:39:00.654" v="8407"/>
          <ac:spMkLst>
            <pc:docMk/>
            <pc:sldMk cId="4052917876" sldId="293"/>
            <ac:spMk id="11" creationId="{33275575-3BBC-6946-6A38-AF9A1A4433D3}"/>
          </ac:spMkLst>
        </pc:spChg>
        <pc:spChg chg="add del mod">
          <ac:chgData name="Patrick Molligo" userId="3bb0837e-4947-4629-9175-5c7940436ad2" providerId="ADAL" clId="{67C7848D-26F7-45F1-9574-69753446C9EF}" dt="2023-04-10T09:39:04.134" v="8409"/>
          <ac:spMkLst>
            <pc:docMk/>
            <pc:sldMk cId="4052917876" sldId="293"/>
            <ac:spMk id="12" creationId="{1B19969D-7CB6-FF6B-72F9-6C7B9819AC05}"/>
          </ac:spMkLst>
        </pc:spChg>
        <pc:spChg chg="add mod">
          <ac:chgData name="Patrick Molligo" userId="3bb0837e-4947-4629-9175-5c7940436ad2" providerId="ADAL" clId="{67C7848D-26F7-45F1-9574-69753446C9EF}" dt="2023-04-10T17:35:32.732" v="9654" actId="20577"/>
          <ac:spMkLst>
            <pc:docMk/>
            <pc:sldMk cId="4052917876" sldId="293"/>
            <ac:spMk id="13" creationId="{5B228F2B-D344-AC86-CD05-5FC7725E5E33}"/>
          </ac:spMkLst>
        </pc:spChg>
      </pc:sldChg>
      <pc:sldChg chg="addSp delSp modSp add mod modAnim modNotesTx">
        <pc:chgData name="Patrick Molligo" userId="3bb0837e-4947-4629-9175-5c7940436ad2" providerId="ADAL" clId="{67C7848D-26F7-45F1-9574-69753446C9EF}" dt="2023-04-10T17:53:15.267" v="9888"/>
        <pc:sldMkLst>
          <pc:docMk/>
          <pc:sldMk cId="1286564088" sldId="294"/>
        </pc:sldMkLst>
        <pc:spChg chg="mod">
          <ac:chgData name="Patrick Molligo" userId="3bb0837e-4947-4629-9175-5c7940436ad2" providerId="ADAL" clId="{67C7848D-26F7-45F1-9574-69753446C9EF}" dt="2023-04-10T17:13:33.392" v="9184" actId="20577"/>
          <ac:spMkLst>
            <pc:docMk/>
            <pc:sldMk cId="1286564088" sldId="294"/>
            <ac:spMk id="2" creationId="{DAAE9549-5C80-8DBF-0028-04FE4BDDDD21}"/>
          </ac:spMkLst>
        </pc:spChg>
        <pc:spChg chg="mod">
          <ac:chgData name="Patrick Molligo" userId="3bb0837e-4947-4629-9175-5c7940436ad2" providerId="ADAL" clId="{67C7848D-26F7-45F1-9574-69753446C9EF}" dt="2023-04-10T17:47:48.011" v="9834" actId="404"/>
          <ac:spMkLst>
            <pc:docMk/>
            <pc:sldMk cId="1286564088" sldId="294"/>
            <ac:spMk id="3" creationId="{1167D7D7-86C8-BA7C-1AC7-9372CF8B8F55}"/>
          </ac:spMkLst>
        </pc:spChg>
        <pc:spChg chg="add del">
          <ac:chgData name="Patrick Molligo" userId="3bb0837e-4947-4629-9175-5c7940436ad2" providerId="ADAL" clId="{67C7848D-26F7-45F1-9574-69753446C9EF}" dt="2023-04-10T17:23:29.082" v="9375"/>
          <ac:spMkLst>
            <pc:docMk/>
            <pc:sldMk cId="1286564088" sldId="294"/>
            <ac:spMk id="4" creationId="{DC42DB87-E277-A1D0-5C30-A86AAC75E742}"/>
          </ac:spMkLst>
        </pc:spChg>
        <pc:spChg chg="add del">
          <ac:chgData name="Patrick Molligo" userId="3bb0837e-4947-4629-9175-5c7940436ad2" providerId="ADAL" clId="{67C7848D-26F7-45F1-9574-69753446C9EF}" dt="2023-04-10T17:23:29.082" v="9375"/>
          <ac:spMkLst>
            <pc:docMk/>
            <pc:sldMk cId="1286564088" sldId="294"/>
            <ac:spMk id="5" creationId="{FD2232ED-D9B0-513D-CE0A-A23B6E1317AC}"/>
          </ac:spMkLst>
        </pc:spChg>
        <pc:spChg chg="add del">
          <ac:chgData name="Patrick Molligo" userId="3bb0837e-4947-4629-9175-5c7940436ad2" providerId="ADAL" clId="{67C7848D-26F7-45F1-9574-69753446C9EF}" dt="2023-04-10T17:23:29.082" v="9375"/>
          <ac:spMkLst>
            <pc:docMk/>
            <pc:sldMk cId="1286564088" sldId="294"/>
            <ac:spMk id="6" creationId="{E1E67742-25FD-2A8F-B36F-37A604D5F5FC}"/>
          </ac:spMkLst>
        </pc:spChg>
        <pc:spChg chg="add del">
          <ac:chgData name="Patrick Molligo" userId="3bb0837e-4947-4629-9175-5c7940436ad2" providerId="ADAL" clId="{67C7848D-26F7-45F1-9574-69753446C9EF}" dt="2023-04-10T17:23:28.937" v="9374"/>
          <ac:spMkLst>
            <pc:docMk/>
            <pc:sldMk cId="1286564088" sldId="294"/>
            <ac:spMk id="7" creationId="{81F888AE-B1AB-01AA-F726-B5E1B59F635B}"/>
          </ac:spMkLst>
        </pc:spChg>
        <pc:spChg chg="add del">
          <ac:chgData name="Patrick Molligo" userId="3bb0837e-4947-4629-9175-5c7940436ad2" providerId="ADAL" clId="{67C7848D-26F7-45F1-9574-69753446C9EF}" dt="2023-04-10T17:23:28.937" v="9374"/>
          <ac:spMkLst>
            <pc:docMk/>
            <pc:sldMk cId="1286564088" sldId="294"/>
            <ac:spMk id="8" creationId="{8666B66B-37D5-35B8-00CF-0DAC6C08B35E}"/>
          </ac:spMkLst>
        </pc:spChg>
        <pc:spChg chg="add del">
          <ac:chgData name="Patrick Molligo" userId="3bb0837e-4947-4629-9175-5c7940436ad2" providerId="ADAL" clId="{67C7848D-26F7-45F1-9574-69753446C9EF}" dt="2023-04-10T17:23:28.937" v="9374"/>
          <ac:spMkLst>
            <pc:docMk/>
            <pc:sldMk cId="1286564088" sldId="294"/>
            <ac:spMk id="11" creationId="{8EBD714C-9CDC-93E8-B19B-E44A4BF3A231}"/>
          </ac:spMkLst>
        </pc:spChg>
        <pc:spChg chg="add del mod">
          <ac:chgData name="Patrick Molligo" userId="3bb0837e-4947-4629-9175-5c7940436ad2" providerId="ADAL" clId="{67C7848D-26F7-45F1-9574-69753446C9EF}" dt="2023-04-10T17:46:32.985" v="9818" actId="767"/>
          <ac:spMkLst>
            <pc:docMk/>
            <pc:sldMk cId="1286564088" sldId="294"/>
            <ac:spMk id="12" creationId="{C15268AF-EA6E-DB0C-3EA5-42485B31D2C7}"/>
          </ac:spMkLst>
        </pc:spChg>
        <pc:spChg chg="add mod">
          <ac:chgData name="Patrick Molligo" userId="3bb0837e-4947-4629-9175-5c7940436ad2" providerId="ADAL" clId="{67C7848D-26F7-45F1-9574-69753446C9EF}" dt="2023-04-10T17:53:15.267" v="9888"/>
          <ac:spMkLst>
            <pc:docMk/>
            <pc:sldMk cId="1286564088" sldId="294"/>
            <ac:spMk id="13" creationId="{DF9F0819-26AA-5826-7789-0B9927D13530}"/>
          </ac:spMkLst>
        </pc:spChg>
      </pc:sldChg>
      <pc:sldChg chg="addSp delSp modSp add mod ord">
        <pc:chgData name="Patrick Molligo" userId="3bb0837e-4947-4629-9175-5c7940436ad2" providerId="ADAL" clId="{67C7848D-26F7-45F1-9574-69753446C9EF}" dt="2023-04-10T17:55:09.372" v="9909"/>
        <pc:sldMkLst>
          <pc:docMk/>
          <pc:sldMk cId="2354227105" sldId="295"/>
        </pc:sldMkLst>
        <pc:spChg chg="mod">
          <ac:chgData name="Patrick Molligo" userId="3bb0837e-4947-4629-9175-5c7940436ad2" providerId="ADAL" clId="{67C7848D-26F7-45F1-9574-69753446C9EF}" dt="2023-04-10T17:51:47.113" v="9847" actId="20577"/>
          <ac:spMkLst>
            <pc:docMk/>
            <pc:sldMk cId="2354227105" sldId="295"/>
            <ac:spMk id="2" creationId="{B89F3DAD-4157-712F-7AF2-633B7924538A}"/>
          </ac:spMkLst>
        </pc:spChg>
        <pc:spChg chg="mod">
          <ac:chgData name="Patrick Molligo" userId="3bb0837e-4947-4629-9175-5c7940436ad2" providerId="ADAL" clId="{67C7848D-26F7-45F1-9574-69753446C9EF}" dt="2023-04-10T17:52:26.453" v="9869" actId="21"/>
          <ac:spMkLst>
            <pc:docMk/>
            <pc:sldMk cId="2354227105" sldId="295"/>
            <ac:spMk id="3" creationId="{F436C92C-B11A-50D4-78CD-279260E00F74}"/>
          </ac:spMkLst>
        </pc:spChg>
        <pc:spChg chg="mod">
          <ac:chgData name="Patrick Molligo" userId="3bb0837e-4947-4629-9175-5c7940436ad2" providerId="ADAL" clId="{67C7848D-26F7-45F1-9574-69753446C9EF}" dt="2023-04-10T17:52:48.162" v="9873"/>
          <ac:spMkLst>
            <pc:docMk/>
            <pc:sldMk cId="2354227105" sldId="295"/>
            <ac:spMk id="5" creationId="{669EFBBB-2A8E-0249-9ACE-F5435E6FB262}"/>
          </ac:spMkLst>
        </pc:spChg>
        <pc:spChg chg="add mod">
          <ac:chgData name="Patrick Molligo" userId="3bb0837e-4947-4629-9175-5c7940436ad2" providerId="ADAL" clId="{67C7848D-26F7-45F1-9574-69753446C9EF}" dt="2023-04-10T17:55:09.372" v="9909"/>
          <ac:spMkLst>
            <pc:docMk/>
            <pc:sldMk cId="2354227105" sldId="295"/>
            <ac:spMk id="6" creationId="{758EB480-5701-105F-A83F-24703A4B7479}"/>
          </ac:spMkLst>
        </pc:spChg>
        <pc:spChg chg="del mod">
          <ac:chgData name="Patrick Molligo" userId="3bb0837e-4947-4629-9175-5c7940436ad2" providerId="ADAL" clId="{67C7848D-26F7-45F1-9574-69753446C9EF}" dt="2023-04-10T17:54:54.366" v="9898" actId="478"/>
          <ac:spMkLst>
            <pc:docMk/>
            <pc:sldMk cId="2354227105" sldId="295"/>
            <ac:spMk id="12" creationId="{BBC7D3D5-5B69-C21D-DE2B-F765702348E1}"/>
          </ac:spMkLst>
        </pc:spChg>
        <pc:spChg chg="del">
          <ac:chgData name="Patrick Molligo" userId="3bb0837e-4947-4629-9175-5c7940436ad2" providerId="ADAL" clId="{67C7848D-26F7-45F1-9574-69753446C9EF}" dt="2023-04-10T17:51:54.158" v="9850" actId="478"/>
          <ac:spMkLst>
            <pc:docMk/>
            <pc:sldMk cId="2354227105" sldId="295"/>
            <ac:spMk id="15" creationId="{11F8D2FE-B0F8-7C15-09C4-6E3A87B975EE}"/>
          </ac:spMkLst>
        </pc:spChg>
        <pc:spChg chg="del">
          <ac:chgData name="Patrick Molligo" userId="3bb0837e-4947-4629-9175-5c7940436ad2" providerId="ADAL" clId="{67C7848D-26F7-45F1-9574-69753446C9EF}" dt="2023-04-10T17:51:52.355" v="9848" actId="478"/>
          <ac:spMkLst>
            <pc:docMk/>
            <pc:sldMk cId="2354227105" sldId="295"/>
            <ac:spMk id="16" creationId="{2A7D4031-A5D3-4CF2-D7B7-5054935D8864}"/>
          </ac:spMkLst>
        </pc:spChg>
        <pc:spChg chg="del">
          <ac:chgData name="Patrick Molligo" userId="3bb0837e-4947-4629-9175-5c7940436ad2" providerId="ADAL" clId="{67C7848D-26F7-45F1-9574-69753446C9EF}" dt="2023-04-10T17:51:53.294" v="9849" actId="478"/>
          <ac:spMkLst>
            <pc:docMk/>
            <pc:sldMk cId="2354227105" sldId="295"/>
            <ac:spMk id="17" creationId="{BB18CBE7-6AAF-76C5-9714-BFC5B944F448}"/>
          </ac:spMkLst>
        </pc:spChg>
      </pc:sldChg>
      <pc:sldChg chg="addSp delSp modSp add mod">
        <pc:chgData name="Patrick Molligo" userId="3bb0837e-4947-4629-9175-5c7940436ad2" providerId="ADAL" clId="{67C7848D-26F7-45F1-9574-69753446C9EF}" dt="2023-04-10T17:55:04.511" v="9908" actId="20577"/>
        <pc:sldMkLst>
          <pc:docMk/>
          <pc:sldMk cId="1435010223" sldId="296"/>
        </pc:sldMkLst>
        <pc:spChg chg="mod">
          <ac:chgData name="Patrick Molligo" userId="3bb0837e-4947-4629-9175-5c7940436ad2" providerId="ADAL" clId="{67C7848D-26F7-45F1-9574-69753446C9EF}" dt="2023-04-10T17:52:37.264" v="9872" actId="1076"/>
          <ac:spMkLst>
            <pc:docMk/>
            <pc:sldMk cId="1435010223" sldId="296"/>
            <ac:spMk id="3" creationId="{F436C92C-B11A-50D4-78CD-279260E00F74}"/>
          </ac:spMkLst>
        </pc:spChg>
        <pc:spChg chg="mod">
          <ac:chgData name="Patrick Molligo" userId="3bb0837e-4947-4629-9175-5c7940436ad2" providerId="ADAL" clId="{67C7848D-26F7-45F1-9574-69753446C9EF}" dt="2023-04-10T17:52:56.610" v="9874"/>
          <ac:spMkLst>
            <pc:docMk/>
            <pc:sldMk cId="1435010223" sldId="296"/>
            <ac:spMk id="5" creationId="{669EFBBB-2A8E-0249-9ACE-F5435E6FB262}"/>
          </ac:spMkLst>
        </pc:spChg>
        <pc:spChg chg="add del mod">
          <ac:chgData name="Patrick Molligo" userId="3bb0837e-4947-4629-9175-5c7940436ad2" providerId="ADAL" clId="{67C7848D-26F7-45F1-9574-69753446C9EF}" dt="2023-04-10T17:55:04.511" v="9908" actId="20577"/>
          <ac:spMkLst>
            <pc:docMk/>
            <pc:sldMk cId="1435010223" sldId="296"/>
            <ac:spMk id="12" creationId="{BBC7D3D5-5B69-C21D-DE2B-F765702348E1}"/>
          </ac:spMkLst>
        </pc:spChg>
      </pc:sldChg>
      <pc:sldMasterChg chg="modSp mod modSldLayout">
        <pc:chgData name="Patrick Molligo" userId="3bb0837e-4947-4629-9175-5c7940436ad2" providerId="ADAL" clId="{67C7848D-26F7-45F1-9574-69753446C9EF}" dt="2023-04-10T17:24:26.858" v="9378" actId="20577"/>
        <pc:sldMasterMkLst>
          <pc:docMk/>
          <pc:sldMasterMk cId="2393917226" sldId="2147483660"/>
        </pc:sldMasterMkLst>
        <pc:spChg chg="mod">
          <ac:chgData name="Patrick Molligo" userId="3bb0837e-4947-4629-9175-5c7940436ad2" providerId="ADAL" clId="{67C7848D-26F7-45F1-9574-69753446C9EF}" dt="2023-04-10T17:10:16.949" v="9110"/>
          <ac:spMkLst>
            <pc:docMk/>
            <pc:sldMasterMk cId="2393917226" sldId="2147483660"/>
            <ac:spMk id="4" creationId="{00000000-0000-0000-0000-000000000000}"/>
          </ac:spMkLst>
        </pc:spChg>
        <pc:spChg chg="mod">
          <ac:chgData name="Patrick Molligo" userId="3bb0837e-4947-4629-9175-5c7940436ad2" providerId="ADAL" clId="{67C7848D-26F7-45F1-9574-69753446C9EF}" dt="2023-04-09T03:59:51.418" v="1487" actId="20577"/>
          <ac:spMkLst>
            <pc:docMk/>
            <pc:sldMasterMk cId="2393917226" sldId="2147483660"/>
            <ac:spMk id="5" creationId="{00000000-0000-0000-0000-000000000000}"/>
          </ac:spMkLst>
        </pc:spChg>
        <pc:spChg chg="mod">
          <ac:chgData name="Patrick Molligo" userId="3bb0837e-4947-4629-9175-5c7940436ad2" providerId="ADAL" clId="{67C7848D-26F7-45F1-9574-69753446C9EF}" dt="2023-04-10T17:08:34.340" v="9071"/>
          <ac:spMkLst>
            <pc:docMk/>
            <pc:sldMasterMk cId="2393917226" sldId="2147483660"/>
            <ac:spMk id="6" creationId="{00000000-0000-0000-0000-000000000000}"/>
          </ac:spMkLst>
        </pc:spChg>
        <pc:sldLayoutChg chg="modSp mod">
          <pc:chgData name="Patrick Molligo" userId="3bb0837e-4947-4629-9175-5c7940436ad2" providerId="ADAL" clId="{67C7848D-26F7-45F1-9574-69753446C9EF}" dt="2023-04-10T17:10:16.949" v="9110"/>
          <pc:sldLayoutMkLst>
            <pc:docMk/>
            <pc:sldMasterMk cId="2393917226" sldId="2147483660"/>
            <pc:sldLayoutMk cId="2961109766" sldId="2147483661"/>
          </pc:sldLayoutMkLst>
          <pc:spChg chg="mod">
            <ac:chgData name="Patrick Molligo" userId="3bb0837e-4947-4629-9175-5c7940436ad2" providerId="ADAL" clId="{67C7848D-26F7-45F1-9574-69753446C9EF}" dt="2023-04-10T17:10:16.949" v="9110"/>
            <ac:spMkLst>
              <pc:docMk/>
              <pc:sldMasterMk cId="2393917226" sldId="2147483660"/>
              <pc:sldLayoutMk cId="2961109766" sldId="2147483661"/>
              <ac:spMk id="4" creationId="{00000000-0000-0000-0000-000000000000}"/>
            </ac:spMkLst>
          </pc:spChg>
          <pc:spChg chg="mod">
            <ac:chgData name="Patrick Molligo" userId="3bb0837e-4947-4629-9175-5c7940436ad2" providerId="ADAL" clId="{67C7848D-26F7-45F1-9574-69753446C9EF}" dt="2023-04-09T03:56:18.478" v="141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67C7848D-26F7-45F1-9574-69753446C9EF}" dt="2023-04-04T15:23:48.986" v="429" actId="20577"/>
            <ac:spMkLst>
              <pc:docMk/>
              <pc:sldMasterMk cId="2393917226" sldId="2147483660"/>
              <pc:sldLayoutMk cId="2961109766" sldId="2147483661"/>
              <ac:spMk id="7" creationId="{00000000-0000-0000-0000-000000000000}"/>
            </ac:spMkLst>
          </pc:spChg>
        </pc:sldLayoutChg>
        <pc:sldLayoutChg chg="modSp mod">
          <pc:chgData name="Patrick Molligo" userId="3bb0837e-4947-4629-9175-5c7940436ad2" providerId="ADAL" clId="{67C7848D-26F7-45F1-9574-69753446C9EF}" dt="2023-04-10T17:24:26.858" v="9378" actId="20577"/>
          <pc:sldLayoutMkLst>
            <pc:docMk/>
            <pc:sldMasterMk cId="2393917226" sldId="2147483660"/>
            <pc:sldLayoutMk cId="503975204" sldId="2147483662"/>
          </pc:sldLayoutMkLst>
          <pc:spChg chg="mod">
            <ac:chgData name="Patrick Molligo" userId="3bb0837e-4947-4629-9175-5c7940436ad2" providerId="ADAL" clId="{67C7848D-26F7-45F1-9574-69753446C9EF}" dt="2023-04-10T17:10:16.949" v="9110"/>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67C7848D-26F7-45F1-9574-69753446C9EF}" dt="2023-04-10T06:13:02.667" v="6419" actId="403"/>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67C7848D-26F7-45F1-9574-69753446C9EF}" dt="2023-04-10T17:24:26.858" v="9378" actId="20577"/>
            <ac:spMkLst>
              <pc:docMk/>
              <pc:sldMasterMk cId="2393917226" sldId="2147483660"/>
              <pc:sldLayoutMk cId="503975204" sldId="2147483662"/>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425676403" sldId="2147483663"/>
          </pc:sldLayoutMkLst>
          <pc:spChg chg="mod">
            <ac:chgData name="Patrick Molligo" userId="3bb0837e-4947-4629-9175-5c7940436ad2" providerId="ADAL" clId="{67C7848D-26F7-45F1-9574-69753446C9EF}" dt="2023-04-10T17:10:16.949" v="9110"/>
            <ac:spMkLst>
              <pc:docMk/>
              <pc:sldMasterMk cId="2393917226" sldId="2147483660"/>
              <pc:sldLayoutMk cId="1425676403" sldId="2147483663"/>
              <ac:spMk id="4" creationId="{00000000-0000-0000-0000-000000000000}"/>
            </ac:spMkLst>
          </pc:spChg>
          <pc:spChg chg="mod">
            <ac:chgData name="Patrick Molligo" userId="3bb0837e-4947-4629-9175-5c7940436ad2" providerId="ADAL" clId="{67C7848D-26F7-45F1-9574-69753446C9EF}" dt="2023-04-09T03:56:26.498" v="1419"/>
            <ac:spMkLst>
              <pc:docMk/>
              <pc:sldMasterMk cId="2393917226" sldId="2147483660"/>
              <pc:sldLayoutMk cId="1425676403" sldId="2147483663"/>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712942535" sldId="2147483664"/>
          </pc:sldLayoutMkLst>
          <pc:spChg chg="mod">
            <ac:chgData name="Patrick Molligo" userId="3bb0837e-4947-4629-9175-5c7940436ad2" providerId="ADAL" clId="{67C7848D-26F7-45F1-9574-69753446C9EF}" dt="2023-04-10T17:10:16.949" v="9110"/>
            <ac:spMkLst>
              <pc:docMk/>
              <pc:sldMasterMk cId="2393917226" sldId="2147483660"/>
              <pc:sldLayoutMk cId="3712942535" sldId="2147483664"/>
              <ac:spMk id="5" creationId="{00000000-0000-0000-0000-000000000000}"/>
            </ac:spMkLst>
          </pc:spChg>
          <pc:spChg chg="mod">
            <ac:chgData name="Patrick Molligo" userId="3bb0837e-4947-4629-9175-5c7940436ad2" providerId="ADAL" clId="{67C7848D-26F7-45F1-9574-69753446C9EF}" dt="2023-04-09T03:55:49.816" v="1410"/>
            <ac:spMkLst>
              <pc:docMk/>
              <pc:sldMasterMk cId="2393917226" sldId="2147483660"/>
              <pc:sldLayoutMk cId="3712942535" sldId="2147483664"/>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241311556" sldId="2147483665"/>
          </pc:sldLayoutMkLst>
          <pc:spChg chg="mod">
            <ac:chgData name="Patrick Molligo" userId="3bb0837e-4947-4629-9175-5c7940436ad2" providerId="ADAL" clId="{67C7848D-26F7-45F1-9574-69753446C9EF}" dt="2023-04-10T17:10:16.949" v="9110"/>
            <ac:spMkLst>
              <pc:docMk/>
              <pc:sldMasterMk cId="2393917226" sldId="2147483660"/>
              <pc:sldLayoutMk cId="2241311556" sldId="2147483665"/>
              <ac:spMk id="7" creationId="{00000000-0000-0000-0000-000000000000}"/>
            </ac:spMkLst>
          </pc:spChg>
          <pc:spChg chg="mod">
            <ac:chgData name="Patrick Molligo" userId="3bb0837e-4947-4629-9175-5c7940436ad2" providerId="ADAL" clId="{67C7848D-26F7-45F1-9574-69753446C9EF}" dt="2023-04-09T03:55:54.667" v="1411"/>
            <ac:spMkLst>
              <pc:docMk/>
              <pc:sldMasterMk cId="2393917226" sldId="2147483660"/>
              <pc:sldLayoutMk cId="2241311556" sldId="2147483665"/>
              <ac:spMk id="9"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550515787" sldId="2147483666"/>
          </pc:sldLayoutMkLst>
          <pc:spChg chg="mod">
            <ac:chgData name="Patrick Molligo" userId="3bb0837e-4947-4629-9175-5c7940436ad2" providerId="ADAL" clId="{67C7848D-26F7-45F1-9574-69753446C9EF}" dt="2023-04-10T17:10:16.949" v="9110"/>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67C7848D-26F7-45F1-9574-69753446C9EF}" dt="2023-04-09T03:56:00.348" v="1412"/>
            <ac:spMkLst>
              <pc:docMk/>
              <pc:sldMasterMk cId="2393917226" sldId="2147483660"/>
              <pc:sldLayoutMk cId="2550515787" sldId="2147483666"/>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85155386" sldId="2147483667"/>
          </pc:sldLayoutMkLst>
          <pc:spChg chg="mod">
            <ac:chgData name="Patrick Molligo" userId="3bb0837e-4947-4629-9175-5c7940436ad2" providerId="ADAL" clId="{67C7848D-26F7-45F1-9574-69753446C9EF}" dt="2023-04-10T17:10:16.949" v="9110"/>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67C7848D-26F7-45F1-9574-69753446C9EF}" dt="2023-04-09T03:56:03.418" v="1413"/>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67C7848D-26F7-45F1-9574-69753446C9EF}" dt="2023-04-10T17:10:16.949" v="9110"/>
          <pc:sldLayoutMkLst>
            <pc:docMk/>
            <pc:sldMasterMk cId="2393917226" sldId="2147483660"/>
            <pc:sldLayoutMk cId="3121533504" sldId="2147483668"/>
          </pc:sldLayoutMkLst>
          <pc:spChg chg="mod">
            <ac:chgData name="Patrick Molligo" userId="3bb0837e-4947-4629-9175-5c7940436ad2" providerId="ADAL" clId="{67C7848D-26F7-45F1-9574-69753446C9EF}" dt="2023-04-10T17:10:16.949" v="9110"/>
            <ac:spMkLst>
              <pc:docMk/>
              <pc:sldMasterMk cId="2393917226" sldId="2147483660"/>
              <pc:sldLayoutMk cId="3121533504" sldId="2147483668"/>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566222146" sldId="2147483669"/>
          </pc:sldLayoutMkLst>
          <pc:spChg chg="mod">
            <ac:chgData name="Patrick Molligo" userId="3bb0837e-4947-4629-9175-5c7940436ad2" providerId="ADAL" clId="{67C7848D-26F7-45F1-9574-69753446C9EF}" dt="2023-04-10T17:10:16.949" v="9110"/>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67C7848D-26F7-45F1-9574-69753446C9EF}" dt="2023-04-09T03:56:08.808" v="1414"/>
            <ac:spMkLst>
              <pc:docMk/>
              <pc:sldMasterMk cId="2393917226" sldId="2147483660"/>
              <pc:sldLayoutMk cId="3566222146" sldId="2147483669"/>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63046332" sldId="2147483670"/>
          </pc:sldLayoutMkLst>
          <pc:spChg chg="mod">
            <ac:chgData name="Patrick Molligo" userId="3bb0837e-4947-4629-9175-5c7940436ad2" providerId="ADAL" clId="{67C7848D-26F7-45F1-9574-69753446C9EF}" dt="2023-04-10T17:10:16.949" v="9110"/>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67C7848D-26F7-45F1-9574-69753446C9EF}" dt="2023-04-09T03:56:12.107" v="1415"/>
            <ac:spMkLst>
              <pc:docMk/>
              <pc:sldMasterMk cId="2393917226" sldId="2147483660"/>
              <pc:sldLayoutMk cId="2463046332" sldId="2147483670"/>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601092339" sldId="2147483671"/>
          </pc:sldLayoutMkLst>
          <pc:spChg chg="mod">
            <ac:chgData name="Patrick Molligo" userId="3bb0837e-4947-4629-9175-5c7940436ad2" providerId="ADAL" clId="{67C7848D-26F7-45F1-9574-69753446C9EF}" dt="2023-04-10T17:10:16.949" v="9110"/>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67C7848D-26F7-45F1-9574-69753446C9EF}" dt="2023-04-09T03:56:14.946" v="1416"/>
            <ac:spMkLst>
              <pc:docMk/>
              <pc:sldMasterMk cId="2393917226" sldId="2147483660"/>
              <pc:sldLayoutMk cId="1601092339" sldId="2147483671"/>
              <ac:spMk id="6" creationId="{00000000-0000-0000-0000-000000000000}"/>
            </ac:spMkLst>
          </pc:spChg>
        </pc:sldLayoutChg>
      </pc:sldMasterChg>
    </pc:docChg>
  </pc:docChgLst>
  <pc:docChgLst>
    <pc:chgData name="Patrick Molligo" userId="3bb0837e-4947-4629-9175-5c7940436ad2" providerId="ADAL" clId="{0B7ED4BE-E245-414F-BCE6-261A7DBD6242}"/>
    <pc:docChg chg="undo redo custSel addSld delSld modSld sldOrd modMainMaster">
      <pc:chgData name="Patrick Molligo" userId="3bb0837e-4947-4629-9175-5c7940436ad2" providerId="ADAL" clId="{0B7ED4BE-E245-414F-BCE6-261A7DBD6242}" dt="2023-09-25T17:39:01.812" v="3397" actId="2696"/>
      <pc:docMkLst>
        <pc:docMk/>
      </pc:docMkLst>
      <pc:sldChg chg="modSp mod">
        <pc:chgData name="Patrick Molligo" userId="3bb0837e-4947-4629-9175-5c7940436ad2" providerId="ADAL" clId="{0B7ED4BE-E245-414F-BCE6-261A7DBD6242}" dt="2023-09-25T01:28:44.698" v="17"/>
        <pc:sldMkLst>
          <pc:docMk/>
          <pc:sldMk cId="349852564" sldId="256"/>
        </pc:sldMkLst>
        <pc:spChg chg="mod">
          <ac:chgData name="Patrick Molligo" userId="3bb0837e-4947-4629-9175-5c7940436ad2" providerId="ADAL" clId="{0B7ED4BE-E245-414F-BCE6-261A7DBD6242}" dt="2023-09-25T01:28:44.698" v="17"/>
          <ac:spMkLst>
            <pc:docMk/>
            <pc:sldMk cId="349852564" sldId="256"/>
            <ac:spMk id="2" creationId="{76291A4A-1768-368F-629D-944CE894698A}"/>
          </ac:spMkLst>
        </pc:spChg>
        <pc:spChg chg="mod">
          <ac:chgData name="Patrick Molligo" userId="3bb0837e-4947-4629-9175-5c7940436ad2" providerId="ADAL" clId="{0B7ED4BE-E245-414F-BCE6-261A7DBD6242}" dt="2023-09-25T01:28:21.498" v="10" actId="20577"/>
          <ac:spMkLst>
            <pc:docMk/>
            <pc:sldMk cId="349852564" sldId="256"/>
            <ac:spMk id="3" creationId="{ADC3A071-3C33-E626-4B4F-6C99F181CC81}"/>
          </ac:spMkLst>
        </pc:spChg>
      </pc:sldChg>
      <pc:sldChg chg="addSp delSp modSp del mod ord">
        <pc:chgData name="Patrick Molligo" userId="3bb0837e-4947-4629-9175-5c7940436ad2" providerId="ADAL" clId="{0B7ED4BE-E245-414F-BCE6-261A7DBD6242}" dt="2023-09-25T06:45:48.247" v="3190" actId="2696"/>
        <pc:sldMkLst>
          <pc:docMk/>
          <pc:sldMk cId="30080763" sldId="257"/>
        </pc:sldMkLst>
        <pc:spChg chg="del mod">
          <ac:chgData name="Patrick Molligo" userId="3bb0837e-4947-4629-9175-5c7940436ad2" providerId="ADAL" clId="{0B7ED4BE-E245-414F-BCE6-261A7DBD6242}" dt="2023-09-25T06:45:45.960" v="3189" actId="478"/>
          <ac:spMkLst>
            <pc:docMk/>
            <pc:sldMk cId="30080763" sldId="257"/>
            <ac:spMk id="3" creationId="{B3967D59-F6E7-DE8E-FE01-F5950EEA92F5}"/>
          </ac:spMkLst>
        </pc:spChg>
        <pc:spChg chg="add mod">
          <ac:chgData name="Patrick Molligo" userId="3bb0837e-4947-4629-9175-5c7940436ad2" providerId="ADAL" clId="{0B7ED4BE-E245-414F-BCE6-261A7DBD6242}" dt="2023-09-25T06:45:45.960" v="3189" actId="478"/>
          <ac:spMkLst>
            <pc:docMk/>
            <pc:sldMk cId="30080763" sldId="257"/>
            <ac:spMk id="10" creationId="{9BE93143-08E1-55D3-0121-EA6C3A45B305}"/>
          </ac:spMkLst>
        </pc:spChg>
      </pc:sldChg>
      <pc:sldChg chg="del">
        <pc:chgData name="Patrick Molligo" userId="3bb0837e-4947-4629-9175-5c7940436ad2" providerId="ADAL" clId="{0B7ED4BE-E245-414F-BCE6-261A7DBD6242}" dt="2023-09-25T01:30:39.212" v="25" actId="47"/>
        <pc:sldMkLst>
          <pc:docMk/>
          <pc:sldMk cId="4113640855" sldId="258"/>
        </pc:sldMkLst>
      </pc:sldChg>
      <pc:sldChg chg="modSp mod addAnim delAnim modAnim chgLayout">
        <pc:chgData name="Patrick Molligo" userId="3bb0837e-4947-4629-9175-5c7940436ad2" providerId="ADAL" clId="{0B7ED4BE-E245-414F-BCE6-261A7DBD6242}" dt="2023-09-25T05:02:31.958" v="2162"/>
        <pc:sldMkLst>
          <pc:docMk/>
          <pc:sldMk cId="4144446268" sldId="262"/>
        </pc:sldMkLst>
        <pc:spChg chg="mod ord">
          <ac:chgData name="Patrick Molligo" userId="3bb0837e-4947-4629-9175-5c7940436ad2" providerId="ADAL" clId="{0B7ED4BE-E245-414F-BCE6-261A7DBD6242}" dt="2023-09-25T03:37:19.899" v="1000" actId="700"/>
          <ac:spMkLst>
            <pc:docMk/>
            <pc:sldMk cId="4144446268" sldId="262"/>
            <ac:spMk id="2" creationId="{5549AD20-51CA-791C-D142-EE7F9B3535B4}"/>
          </ac:spMkLst>
        </pc:spChg>
        <pc:spChg chg="mod ord">
          <ac:chgData name="Patrick Molligo" userId="3bb0837e-4947-4629-9175-5c7940436ad2" providerId="ADAL" clId="{0B7ED4BE-E245-414F-BCE6-261A7DBD6242}" dt="2023-09-25T04:23:37.406" v="1555" actId="27636"/>
          <ac:spMkLst>
            <pc:docMk/>
            <pc:sldMk cId="4144446268" sldId="262"/>
            <ac:spMk id="3" creationId="{7348A770-5618-DD09-65EE-B1B791C8B020}"/>
          </ac:spMkLst>
        </pc:spChg>
        <pc:spChg chg="mod ord">
          <ac:chgData name="Patrick Molligo" userId="3bb0837e-4947-4629-9175-5c7940436ad2" providerId="ADAL" clId="{0B7ED4BE-E245-414F-BCE6-261A7DBD6242}" dt="2023-09-25T03:37:19.899" v="1000" actId="700"/>
          <ac:spMkLst>
            <pc:docMk/>
            <pc:sldMk cId="4144446268" sldId="262"/>
            <ac:spMk id="4" creationId="{B1905456-90E1-75FF-EF12-D7F55CDB8839}"/>
          </ac:spMkLst>
        </pc:spChg>
        <pc:spChg chg="mod ord">
          <ac:chgData name="Patrick Molligo" userId="3bb0837e-4947-4629-9175-5c7940436ad2" providerId="ADAL" clId="{0B7ED4BE-E245-414F-BCE6-261A7DBD6242}" dt="2023-09-25T03:37:19.899" v="1000" actId="700"/>
          <ac:spMkLst>
            <pc:docMk/>
            <pc:sldMk cId="4144446268" sldId="262"/>
            <ac:spMk id="6" creationId="{F2115AE0-35B0-CC29-92A1-5233C9EA1D4B}"/>
          </ac:spMkLst>
        </pc:spChg>
        <pc:spChg chg="mod ord">
          <ac:chgData name="Patrick Molligo" userId="3bb0837e-4947-4629-9175-5c7940436ad2" providerId="ADAL" clId="{0B7ED4BE-E245-414F-BCE6-261A7DBD6242}" dt="2023-09-25T03:37:19.899" v="1000" actId="700"/>
          <ac:spMkLst>
            <pc:docMk/>
            <pc:sldMk cId="4144446268" sldId="262"/>
            <ac:spMk id="7" creationId="{2F77F8EE-5E3C-46B9-93EB-622EC5E5FD64}"/>
          </ac:spMkLst>
        </pc:spChg>
      </pc:sldChg>
      <pc:sldChg chg="add del">
        <pc:chgData name="Patrick Molligo" userId="3bb0837e-4947-4629-9175-5c7940436ad2" providerId="ADAL" clId="{0B7ED4BE-E245-414F-BCE6-261A7DBD6242}" dt="2023-09-25T03:44:09.515" v="1097"/>
        <pc:sldMkLst>
          <pc:docMk/>
          <pc:sldMk cId="1837072187" sldId="263"/>
        </pc:sldMkLst>
      </pc:sldChg>
      <pc:sldChg chg="modNotesTx">
        <pc:chgData name="Patrick Molligo" userId="3bb0837e-4947-4629-9175-5c7940436ad2" providerId="ADAL" clId="{0B7ED4BE-E245-414F-BCE6-261A7DBD6242}" dt="2023-09-25T03:56:51.152" v="1366" actId="20577"/>
        <pc:sldMkLst>
          <pc:docMk/>
          <pc:sldMk cId="919009066" sldId="264"/>
        </pc:sldMkLst>
      </pc:sldChg>
      <pc:sldChg chg="delSp mod ord">
        <pc:chgData name="Patrick Molligo" userId="3bb0837e-4947-4629-9175-5c7940436ad2" providerId="ADAL" clId="{0B7ED4BE-E245-414F-BCE6-261A7DBD6242}" dt="2023-09-25T01:43:59.810" v="121" actId="478"/>
        <pc:sldMkLst>
          <pc:docMk/>
          <pc:sldMk cId="2362260247" sldId="270"/>
        </pc:sldMkLst>
        <pc:spChg chg="del">
          <ac:chgData name="Patrick Molligo" userId="3bb0837e-4947-4629-9175-5c7940436ad2" providerId="ADAL" clId="{0B7ED4BE-E245-414F-BCE6-261A7DBD6242}" dt="2023-09-25T01:43:59.810" v="121" actId="478"/>
          <ac:spMkLst>
            <pc:docMk/>
            <pc:sldMk cId="2362260247" sldId="270"/>
            <ac:spMk id="20" creationId="{4889EE60-571A-D77D-0353-3ACA290AD7D7}"/>
          </ac:spMkLst>
        </pc:spChg>
      </pc:sldChg>
      <pc:sldChg chg="addSp modSp mod ord modAnim modNotesTx">
        <pc:chgData name="Patrick Molligo" userId="3bb0837e-4947-4629-9175-5c7940436ad2" providerId="ADAL" clId="{0B7ED4BE-E245-414F-BCE6-261A7DBD6242}" dt="2023-09-25T05:14:10.586" v="2625" actId="20577"/>
        <pc:sldMkLst>
          <pc:docMk/>
          <pc:sldMk cId="1548654247" sldId="271"/>
        </pc:sldMkLst>
        <pc:spChg chg="mod">
          <ac:chgData name="Patrick Molligo" userId="3bb0837e-4947-4629-9175-5c7940436ad2" providerId="ADAL" clId="{0B7ED4BE-E245-414F-BCE6-261A7DBD6242}" dt="2023-09-25T05:14:10.586" v="2625" actId="20577"/>
          <ac:spMkLst>
            <pc:docMk/>
            <pc:sldMk cId="1548654247" sldId="271"/>
            <ac:spMk id="2" creationId="{B89F3DAD-4157-712F-7AF2-633B7924538A}"/>
          </ac:spMkLst>
        </pc:spChg>
        <pc:spChg chg="mod">
          <ac:chgData name="Patrick Molligo" userId="3bb0837e-4947-4629-9175-5c7940436ad2" providerId="ADAL" clId="{0B7ED4BE-E245-414F-BCE6-261A7DBD6242}" dt="2023-09-25T03:53:48.224" v="1122" actId="21"/>
          <ac:spMkLst>
            <pc:docMk/>
            <pc:sldMk cId="1548654247" sldId="271"/>
            <ac:spMk id="3" creationId="{F436C92C-B11A-50D4-78CD-279260E00F74}"/>
          </ac:spMkLst>
        </pc:spChg>
        <pc:spChg chg="add mod">
          <ac:chgData name="Patrick Molligo" userId="3bb0837e-4947-4629-9175-5c7940436ad2" providerId="ADAL" clId="{0B7ED4BE-E245-414F-BCE6-261A7DBD6242}" dt="2023-09-25T03:58:04.603" v="1415" actId="1076"/>
          <ac:spMkLst>
            <pc:docMk/>
            <pc:sldMk cId="1548654247" sldId="271"/>
            <ac:spMk id="9" creationId="{3728F752-7AF5-7432-41D9-3C96D08C3E11}"/>
          </ac:spMkLst>
        </pc:spChg>
        <pc:spChg chg="mod">
          <ac:chgData name="Patrick Molligo" userId="3bb0837e-4947-4629-9175-5c7940436ad2" providerId="ADAL" clId="{0B7ED4BE-E245-414F-BCE6-261A7DBD6242}" dt="2023-09-25T03:57:55.400" v="1412" actId="6549"/>
          <ac:spMkLst>
            <pc:docMk/>
            <pc:sldMk cId="1548654247" sldId="271"/>
            <ac:spMk id="15" creationId="{11F8D2FE-B0F8-7C15-09C4-6E3A87B975EE}"/>
          </ac:spMkLst>
        </pc:spChg>
        <pc:spChg chg="mod">
          <ac:chgData name="Patrick Molligo" userId="3bb0837e-4947-4629-9175-5c7940436ad2" providerId="ADAL" clId="{0B7ED4BE-E245-414F-BCE6-261A7DBD6242}" dt="2023-09-25T03:56:19.934" v="1350" actId="21"/>
          <ac:spMkLst>
            <pc:docMk/>
            <pc:sldMk cId="1548654247" sldId="271"/>
            <ac:spMk id="17" creationId="{BB18CBE7-6AAF-76C5-9714-BFC5B944F448}"/>
          </ac:spMkLst>
        </pc:spChg>
        <pc:spChg chg="mod">
          <ac:chgData name="Patrick Molligo" userId="3bb0837e-4947-4629-9175-5c7940436ad2" providerId="ADAL" clId="{0B7ED4BE-E245-414F-BCE6-261A7DBD6242}" dt="2023-09-25T03:58:01.052" v="1413" actId="1076"/>
          <ac:spMkLst>
            <pc:docMk/>
            <pc:sldMk cId="1548654247" sldId="271"/>
            <ac:spMk id="20" creationId="{72D2E24E-3FC5-544D-77DF-4C97B88DD1A9}"/>
          </ac:spMkLst>
        </pc:spChg>
        <pc:spChg chg="mod">
          <ac:chgData name="Patrick Molligo" userId="3bb0837e-4947-4629-9175-5c7940436ad2" providerId="ADAL" clId="{0B7ED4BE-E245-414F-BCE6-261A7DBD6242}" dt="2023-09-25T03:56:32.827" v="1352" actId="21"/>
          <ac:spMkLst>
            <pc:docMk/>
            <pc:sldMk cId="1548654247" sldId="271"/>
            <ac:spMk id="21" creationId="{7E31D106-59F1-6D47-9FED-4126E500AD97}"/>
          </ac:spMkLst>
        </pc:spChg>
      </pc:sldChg>
      <pc:sldChg chg="delSp mod ord">
        <pc:chgData name="Patrick Molligo" userId="3bb0837e-4947-4629-9175-5c7940436ad2" providerId="ADAL" clId="{0B7ED4BE-E245-414F-BCE6-261A7DBD6242}" dt="2023-09-25T04:33:48.967" v="1845" actId="478"/>
        <pc:sldMkLst>
          <pc:docMk/>
          <pc:sldMk cId="4149703356" sldId="273"/>
        </pc:sldMkLst>
        <pc:spChg chg="del">
          <ac:chgData name="Patrick Molligo" userId="3bb0837e-4947-4629-9175-5c7940436ad2" providerId="ADAL" clId="{0B7ED4BE-E245-414F-BCE6-261A7DBD6242}" dt="2023-09-25T04:33:48.967" v="1845" actId="478"/>
          <ac:spMkLst>
            <pc:docMk/>
            <pc:sldMk cId="4149703356" sldId="273"/>
            <ac:spMk id="17" creationId="{90C26B07-881B-B33D-9462-27300363A7CF}"/>
          </ac:spMkLst>
        </pc:spChg>
      </pc:sldChg>
      <pc:sldChg chg="del">
        <pc:chgData name="Patrick Molligo" userId="3bb0837e-4947-4629-9175-5c7940436ad2" providerId="ADAL" clId="{0B7ED4BE-E245-414F-BCE6-261A7DBD6242}" dt="2023-09-25T01:40:16.238" v="110" actId="47"/>
        <pc:sldMkLst>
          <pc:docMk/>
          <pc:sldMk cId="2025784183" sldId="280"/>
        </pc:sldMkLst>
      </pc:sldChg>
      <pc:sldChg chg="del modNotesTx">
        <pc:chgData name="Patrick Molligo" userId="3bb0837e-4947-4629-9175-5c7940436ad2" providerId="ADAL" clId="{0B7ED4BE-E245-414F-BCE6-261A7DBD6242}" dt="2023-09-25T03:34:08.383" v="930" actId="47"/>
        <pc:sldMkLst>
          <pc:docMk/>
          <pc:sldMk cId="4218025244" sldId="281"/>
        </pc:sldMkLst>
      </pc:sldChg>
      <pc:sldChg chg="ord">
        <pc:chgData name="Patrick Molligo" userId="3bb0837e-4947-4629-9175-5c7940436ad2" providerId="ADAL" clId="{0B7ED4BE-E245-414F-BCE6-261A7DBD6242}" dt="2023-09-25T03:57:49.455" v="1411"/>
        <pc:sldMkLst>
          <pc:docMk/>
          <pc:sldMk cId="2072711432" sldId="282"/>
        </pc:sldMkLst>
      </pc:sldChg>
      <pc:sldChg chg="addSp delSp modSp mod ord modAnim">
        <pc:chgData name="Patrick Molligo" userId="3bb0837e-4947-4629-9175-5c7940436ad2" providerId="ADAL" clId="{0B7ED4BE-E245-414F-BCE6-261A7DBD6242}" dt="2023-09-25T17:38:52.927" v="3396"/>
        <pc:sldMkLst>
          <pc:docMk/>
          <pc:sldMk cId="2320125099" sldId="286"/>
        </pc:sldMkLst>
        <pc:spChg chg="mod">
          <ac:chgData name="Patrick Molligo" userId="3bb0837e-4947-4629-9175-5c7940436ad2" providerId="ADAL" clId="{0B7ED4BE-E245-414F-BCE6-261A7DBD6242}" dt="2023-09-25T02:08:00.973" v="233" actId="115"/>
          <ac:spMkLst>
            <pc:docMk/>
            <pc:sldMk cId="2320125099" sldId="286"/>
            <ac:spMk id="3" creationId="{1ECDE8C3-E381-664D-2C09-946D02D6A26D}"/>
          </ac:spMkLst>
        </pc:spChg>
        <pc:spChg chg="add mod">
          <ac:chgData name="Patrick Molligo" userId="3bb0837e-4947-4629-9175-5c7940436ad2" providerId="ADAL" clId="{0B7ED4BE-E245-414F-BCE6-261A7DBD6242}" dt="2023-09-25T02:20:33.472" v="394" actId="1076"/>
          <ac:spMkLst>
            <pc:docMk/>
            <pc:sldMk cId="2320125099" sldId="286"/>
            <ac:spMk id="5" creationId="{D1154104-F6E1-F207-250F-D26B5AC35FD1}"/>
          </ac:spMkLst>
        </pc:spChg>
        <pc:spChg chg="del">
          <ac:chgData name="Patrick Molligo" userId="3bb0837e-4947-4629-9175-5c7940436ad2" providerId="ADAL" clId="{0B7ED4BE-E245-414F-BCE6-261A7DBD6242}" dt="2023-09-25T05:03:14.892" v="2163" actId="478"/>
          <ac:spMkLst>
            <pc:docMk/>
            <pc:sldMk cId="2320125099" sldId="286"/>
            <ac:spMk id="7" creationId="{91FA7A8B-5820-F663-5B2C-5A2D7A3AFD07}"/>
          </ac:spMkLst>
        </pc:spChg>
      </pc:sldChg>
      <pc:sldChg chg="delSp modSp mod ord">
        <pc:chgData name="Patrick Molligo" userId="3bb0837e-4947-4629-9175-5c7940436ad2" providerId="ADAL" clId="{0B7ED4BE-E245-414F-BCE6-261A7DBD6242}" dt="2023-09-25T04:34:54.967" v="1849" actId="20577"/>
        <pc:sldMkLst>
          <pc:docMk/>
          <pc:sldMk cId="2203537074" sldId="287"/>
        </pc:sldMkLst>
        <pc:spChg chg="mod">
          <ac:chgData name="Patrick Molligo" userId="3bb0837e-4947-4629-9175-5c7940436ad2" providerId="ADAL" clId="{0B7ED4BE-E245-414F-BCE6-261A7DBD6242}" dt="2023-09-25T04:34:54.967" v="1849" actId="20577"/>
          <ac:spMkLst>
            <pc:docMk/>
            <pc:sldMk cId="2203537074" sldId="287"/>
            <ac:spMk id="7" creationId="{47EC5BF8-56A5-EF73-FE4B-C487BCBB92B1}"/>
          </ac:spMkLst>
        </pc:spChg>
        <pc:spChg chg="del">
          <ac:chgData name="Patrick Molligo" userId="3bb0837e-4947-4629-9175-5c7940436ad2" providerId="ADAL" clId="{0B7ED4BE-E245-414F-BCE6-261A7DBD6242}" dt="2023-09-25T04:33:41.400" v="1844" actId="478"/>
          <ac:spMkLst>
            <pc:docMk/>
            <pc:sldMk cId="2203537074" sldId="287"/>
            <ac:spMk id="17" creationId="{E3D3877D-082C-9081-D896-D9A59DB67E69}"/>
          </ac:spMkLst>
        </pc:spChg>
      </pc:sldChg>
      <pc:sldChg chg="ord">
        <pc:chgData name="Patrick Molligo" userId="3bb0837e-4947-4629-9175-5c7940436ad2" providerId="ADAL" clId="{0B7ED4BE-E245-414F-BCE6-261A7DBD6242}" dt="2023-09-25T01:30:18.567" v="24"/>
        <pc:sldMkLst>
          <pc:docMk/>
          <pc:sldMk cId="3090928752" sldId="288"/>
        </pc:sldMkLst>
      </pc:sldChg>
      <pc:sldChg chg="modSp">
        <pc:chgData name="Patrick Molligo" userId="3bb0837e-4947-4629-9175-5c7940436ad2" providerId="ADAL" clId="{0B7ED4BE-E245-414F-BCE6-261A7DBD6242}" dt="2023-09-25T01:42:37.936" v="120" actId="20577"/>
        <pc:sldMkLst>
          <pc:docMk/>
          <pc:sldMk cId="1260127125" sldId="289"/>
        </pc:sldMkLst>
        <pc:graphicFrameChg chg="mod">
          <ac:chgData name="Patrick Molligo" userId="3bb0837e-4947-4629-9175-5c7940436ad2" providerId="ADAL" clId="{0B7ED4BE-E245-414F-BCE6-261A7DBD6242}" dt="2023-09-25T01:42:37.936" v="120" actId="20577"/>
          <ac:graphicFrameMkLst>
            <pc:docMk/>
            <pc:sldMk cId="1260127125" sldId="289"/>
            <ac:graphicFrameMk id="3" creationId="{E9A3987D-1473-391E-E991-B0C04373BFAC}"/>
          </ac:graphicFrameMkLst>
        </pc:graphicFrameChg>
      </pc:sldChg>
      <pc:sldChg chg="delSp modSp mod ord">
        <pc:chgData name="Patrick Molligo" userId="3bb0837e-4947-4629-9175-5c7940436ad2" providerId="ADAL" clId="{0B7ED4BE-E245-414F-BCE6-261A7DBD6242}" dt="2023-09-25T05:05:20.284" v="2169" actId="1076"/>
        <pc:sldMkLst>
          <pc:docMk/>
          <pc:sldMk cId="1845926199" sldId="290"/>
        </pc:sldMkLst>
        <pc:spChg chg="mod">
          <ac:chgData name="Patrick Molligo" userId="3bb0837e-4947-4629-9175-5c7940436ad2" providerId="ADAL" clId="{0B7ED4BE-E245-414F-BCE6-261A7DBD6242}" dt="2023-09-25T03:33:50.398" v="929"/>
          <ac:spMkLst>
            <pc:docMk/>
            <pc:sldMk cId="1845926199" sldId="290"/>
            <ac:spMk id="2" creationId="{D68D6FDD-1CC5-9F62-CBB5-B58144944498}"/>
          </ac:spMkLst>
        </pc:spChg>
        <pc:spChg chg="del">
          <ac:chgData name="Patrick Molligo" userId="3bb0837e-4947-4629-9175-5c7940436ad2" providerId="ADAL" clId="{0B7ED4BE-E245-414F-BCE6-261A7DBD6242}" dt="2023-09-25T03:33:23.047" v="926" actId="478"/>
          <ac:spMkLst>
            <pc:docMk/>
            <pc:sldMk cId="1845926199" sldId="290"/>
            <ac:spMk id="17" creationId="{E3D3877D-082C-9081-D896-D9A59DB67E69}"/>
          </ac:spMkLst>
        </pc:spChg>
        <pc:graphicFrameChg chg="mod">
          <ac:chgData name="Patrick Molligo" userId="3bb0837e-4947-4629-9175-5c7940436ad2" providerId="ADAL" clId="{0B7ED4BE-E245-414F-BCE6-261A7DBD6242}" dt="2023-09-25T05:05:20.284" v="2169" actId="1076"/>
          <ac:graphicFrameMkLst>
            <pc:docMk/>
            <pc:sldMk cId="1845926199" sldId="290"/>
            <ac:graphicFrameMk id="6" creationId="{B3970255-FCE9-4380-8EB0-9EE99B1E7A2D}"/>
          </ac:graphicFrameMkLst>
        </pc:graphicFrameChg>
      </pc:sldChg>
      <pc:sldChg chg="ord">
        <pc:chgData name="Patrick Molligo" userId="3bb0837e-4947-4629-9175-5c7940436ad2" providerId="ADAL" clId="{0B7ED4BE-E245-414F-BCE6-261A7DBD6242}" dt="2023-09-25T01:38:14.134" v="106"/>
        <pc:sldMkLst>
          <pc:docMk/>
          <pc:sldMk cId="1970063171" sldId="291"/>
        </pc:sldMkLst>
      </pc:sldChg>
      <pc:sldChg chg="ord">
        <pc:chgData name="Patrick Molligo" userId="3bb0837e-4947-4629-9175-5c7940436ad2" providerId="ADAL" clId="{0B7ED4BE-E245-414F-BCE6-261A7DBD6242}" dt="2023-09-25T01:39:27.112" v="108"/>
        <pc:sldMkLst>
          <pc:docMk/>
          <pc:sldMk cId="1700127592" sldId="292"/>
        </pc:sldMkLst>
      </pc:sldChg>
      <pc:sldChg chg="ord">
        <pc:chgData name="Patrick Molligo" userId="3bb0837e-4947-4629-9175-5c7940436ad2" providerId="ADAL" clId="{0B7ED4BE-E245-414F-BCE6-261A7DBD6242}" dt="2023-09-25T03:58:17.182" v="1417"/>
        <pc:sldMkLst>
          <pc:docMk/>
          <pc:sldMk cId="4052917876" sldId="293"/>
        </pc:sldMkLst>
      </pc:sldChg>
      <pc:sldChg chg="modSp mod ord">
        <pc:chgData name="Patrick Molligo" userId="3bb0837e-4947-4629-9175-5c7940436ad2" providerId="ADAL" clId="{0B7ED4BE-E245-414F-BCE6-261A7DBD6242}" dt="2023-09-25T05:00:00.996" v="2100"/>
        <pc:sldMkLst>
          <pc:docMk/>
          <pc:sldMk cId="1286564088" sldId="294"/>
        </pc:sldMkLst>
        <pc:spChg chg="mod">
          <ac:chgData name="Patrick Molligo" userId="3bb0837e-4947-4629-9175-5c7940436ad2" providerId="ADAL" clId="{0B7ED4BE-E245-414F-BCE6-261A7DBD6242}" dt="2023-09-25T05:00:00.996" v="2100"/>
          <ac:spMkLst>
            <pc:docMk/>
            <pc:sldMk cId="1286564088" sldId="294"/>
            <ac:spMk id="3" creationId="{1167D7D7-86C8-BA7C-1AC7-9372CF8B8F55}"/>
          </ac:spMkLst>
        </pc:spChg>
      </pc:sldChg>
      <pc:sldChg chg="del">
        <pc:chgData name="Patrick Molligo" userId="3bb0837e-4947-4629-9175-5c7940436ad2" providerId="ADAL" clId="{0B7ED4BE-E245-414F-BCE6-261A7DBD6242}" dt="2023-09-25T06:26:07.111" v="2639" actId="47"/>
        <pc:sldMkLst>
          <pc:docMk/>
          <pc:sldMk cId="445062552" sldId="297"/>
        </pc:sldMkLst>
      </pc:sldChg>
      <pc:sldChg chg="addSp delSp modSp new mod ord modNotesTx">
        <pc:chgData name="Patrick Molligo" userId="3bb0837e-4947-4629-9175-5c7940436ad2" providerId="ADAL" clId="{0B7ED4BE-E245-414F-BCE6-261A7DBD6242}" dt="2023-09-25T06:48:32.976" v="3237" actId="6549"/>
        <pc:sldMkLst>
          <pc:docMk/>
          <pc:sldMk cId="3144448643" sldId="298"/>
        </pc:sldMkLst>
        <pc:spChg chg="mod">
          <ac:chgData name="Patrick Molligo" userId="3bb0837e-4947-4629-9175-5c7940436ad2" providerId="ADAL" clId="{0B7ED4BE-E245-414F-BCE6-261A7DBD6242}" dt="2023-09-25T06:48:32.976" v="3237" actId="6549"/>
          <ac:spMkLst>
            <pc:docMk/>
            <pc:sldMk cId="3144448643" sldId="298"/>
            <ac:spMk id="2" creationId="{0A6CDB6E-E80D-0A83-F8AE-ED7DE0B7914A}"/>
          </ac:spMkLst>
        </pc:spChg>
        <pc:spChg chg="del">
          <ac:chgData name="Patrick Molligo" userId="3bb0837e-4947-4629-9175-5c7940436ad2" providerId="ADAL" clId="{0B7ED4BE-E245-414F-BCE6-261A7DBD6242}" dt="2023-09-25T03:59:52.977" v="1423"/>
          <ac:spMkLst>
            <pc:docMk/>
            <pc:sldMk cId="3144448643" sldId="298"/>
            <ac:spMk id="3" creationId="{268CB988-AB1D-4B6E-6052-4F7622FAAD2F}"/>
          </ac:spMkLst>
        </pc:spChg>
        <pc:spChg chg="add mod">
          <ac:chgData name="Patrick Molligo" userId="3bb0837e-4947-4629-9175-5c7940436ad2" providerId="ADAL" clId="{0B7ED4BE-E245-414F-BCE6-261A7DBD6242}" dt="2023-09-25T06:37:15.321" v="3122" actId="1076"/>
          <ac:spMkLst>
            <pc:docMk/>
            <pc:sldMk cId="3144448643" sldId="298"/>
            <ac:spMk id="11" creationId="{B8FF381B-5A2C-169E-DCC5-562F12894844}"/>
          </ac:spMkLst>
        </pc:spChg>
        <pc:picChg chg="add mod">
          <ac:chgData name="Patrick Molligo" userId="3bb0837e-4947-4629-9175-5c7940436ad2" providerId="ADAL" clId="{0B7ED4BE-E245-414F-BCE6-261A7DBD6242}" dt="2023-09-25T06:35:26.002" v="3065" actId="1076"/>
          <ac:picMkLst>
            <pc:docMk/>
            <pc:sldMk cId="3144448643" sldId="298"/>
            <ac:picMk id="10" creationId="{86C198E2-C0B7-0BCE-0C64-6E38B5168042}"/>
          </ac:picMkLst>
        </pc:picChg>
      </pc:sldChg>
      <pc:sldChg chg="del">
        <pc:chgData name="Patrick Molligo" userId="3bb0837e-4947-4629-9175-5c7940436ad2" providerId="ADAL" clId="{0B7ED4BE-E245-414F-BCE6-261A7DBD6242}" dt="2023-09-24T18:18:13.085" v="0" actId="2696"/>
        <pc:sldMkLst>
          <pc:docMk/>
          <pc:sldMk cId="3333919244" sldId="298"/>
        </pc:sldMkLst>
      </pc:sldChg>
      <pc:sldChg chg="modSp new mod modAnim">
        <pc:chgData name="Patrick Molligo" userId="3bb0837e-4947-4629-9175-5c7940436ad2" providerId="ADAL" clId="{0B7ED4BE-E245-414F-BCE6-261A7DBD6242}" dt="2023-09-25T03:26:33.343" v="759"/>
        <pc:sldMkLst>
          <pc:docMk/>
          <pc:sldMk cId="1641537362" sldId="299"/>
        </pc:sldMkLst>
        <pc:spChg chg="mod">
          <ac:chgData name="Patrick Molligo" userId="3bb0837e-4947-4629-9175-5c7940436ad2" providerId="ADAL" clId="{0B7ED4BE-E245-414F-BCE6-261A7DBD6242}" dt="2023-09-25T02:25:13.104" v="420" actId="20577"/>
          <ac:spMkLst>
            <pc:docMk/>
            <pc:sldMk cId="1641537362" sldId="299"/>
            <ac:spMk id="2" creationId="{36DF7440-FF8F-36A9-5BA3-7EFF793F5011}"/>
          </ac:spMkLst>
        </pc:spChg>
        <pc:spChg chg="mod">
          <ac:chgData name="Patrick Molligo" userId="3bb0837e-4947-4629-9175-5c7940436ad2" providerId="ADAL" clId="{0B7ED4BE-E245-414F-BCE6-261A7DBD6242}" dt="2023-09-25T03:24:29.451" v="750" actId="20577"/>
          <ac:spMkLst>
            <pc:docMk/>
            <pc:sldMk cId="1641537362" sldId="299"/>
            <ac:spMk id="3" creationId="{8D3BD6D0-20CB-B410-0758-AA30A409EB66}"/>
          </ac:spMkLst>
        </pc:spChg>
      </pc:sldChg>
      <pc:sldChg chg="modSp new mod modAnim">
        <pc:chgData name="Patrick Molligo" userId="3bb0837e-4947-4629-9175-5c7940436ad2" providerId="ADAL" clId="{0B7ED4BE-E245-414F-BCE6-261A7DBD6242}" dt="2023-09-25T06:47:43.990" v="3224"/>
        <pc:sldMkLst>
          <pc:docMk/>
          <pc:sldMk cId="3522108690" sldId="300"/>
        </pc:sldMkLst>
        <pc:spChg chg="mod">
          <ac:chgData name="Patrick Molligo" userId="3bb0837e-4947-4629-9175-5c7940436ad2" providerId="ADAL" clId="{0B7ED4BE-E245-414F-BCE6-261A7DBD6242}" dt="2023-09-25T04:42:47.321" v="2081" actId="14100"/>
          <ac:spMkLst>
            <pc:docMk/>
            <pc:sldMk cId="3522108690" sldId="300"/>
            <ac:spMk id="2" creationId="{8267083D-3C27-C4D7-A245-336BB3BC1235}"/>
          </ac:spMkLst>
        </pc:spChg>
        <pc:spChg chg="mod">
          <ac:chgData name="Patrick Molligo" userId="3bb0837e-4947-4629-9175-5c7940436ad2" providerId="ADAL" clId="{0B7ED4BE-E245-414F-BCE6-261A7DBD6242}" dt="2023-09-25T06:47:34.214" v="3223" actId="20577"/>
          <ac:spMkLst>
            <pc:docMk/>
            <pc:sldMk cId="3522108690" sldId="300"/>
            <ac:spMk id="3" creationId="{DE69BE28-5234-81EC-494F-FD9CA13D36AC}"/>
          </ac:spMkLst>
        </pc:spChg>
      </pc:sldChg>
      <pc:sldChg chg="addSp delSp modSp new mod">
        <pc:chgData name="Patrick Molligo" userId="3bb0837e-4947-4629-9175-5c7940436ad2" providerId="ADAL" clId="{0B7ED4BE-E245-414F-BCE6-261A7DBD6242}" dt="2023-09-25T04:38:27.016" v="1998" actId="20577"/>
        <pc:sldMkLst>
          <pc:docMk/>
          <pc:sldMk cId="3656267308" sldId="301"/>
        </pc:sldMkLst>
        <pc:spChg chg="mod">
          <ac:chgData name="Patrick Molligo" userId="3bb0837e-4947-4629-9175-5c7940436ad2" providerId="ADAL" clId="{0B7ED4BE-E245-414F-BCE6-261A7DBD6242}" dt="2023-09-25T04:35:55.601" v="1885" actId="20577"/>
          <ac:spMkLst>
            <pc:docMk/>
            <pc:sldMk cId="3656267308" sldId="301"/>
            <ac:spMk id="2" creationId="{6A3CB741-1A21-392F-8E5C-C361F35427BF}"/>
          </ac:spMkLst>
        </pc:spChg>
        <pc:spChg chg="del">
          <ac:chgData name="Patrick Molligo" userId="3bb0837e-4947-4629-9175-5c7940436ad2" providerId="ADAL" clId="{0B7ED4BE-E245-414F-BCE6-261A7DBD6242}" dt="2023-09-25T03:29:12.295" v="800"/>
          <ac:spMkLst>
            <pc:docMk/>
            <pc:sldMk cId="3656267308" sldId="301"/>
            <ac:spMk id="3" creationId="{A787E8C4-49C5-C114-7360-65A9C98C122D}"/>
          </ac:spMkLst>
        </pc:spChg>
        <pc:spChg chg="add mod">
          <ac:chgData name="Patrick Molligo" userId="3bb0837e-4947-4629-9175-5c7940436ad2" providerId="ADAL" clId="{0B7ED4BE-E245-414F-BCE6-261A7DBD6242}" dt="2023-09-25T03:32:15.250" v="920" actId="1076"/>
          <ac:spMkLst>
            <pc:docMk/>
            <pc:sldMk cId="3656267308" sldId="301"/>
            <ac:spMk id="9" creationId="{3A301FE2-9C1A-9D0E-D7C2-D03CCDAB82F8}"/>
          </ac:spMkLst>
        </pc:spChg>
        <pc:spChg chg="add mod">
          <ac:chgData name="Patrick Molligo" userId="3bb0837e-4947-4629-9175-5c7940436ad2" providerId="ADAL" clId="{0B7ED4BE-E245-414F-BCE6-261A7DBD6242}" dt="2023-09-25T04:38:27.016" v="1998" actId="20577"/>
          <ac:spMkLst>
            <pc:docMk/>
            <pc:sldMk cId="3656267308" sldId="301"/>
            <ac:spMk id="13" creationId="{D0D992CF-3698-E7A3-7D88-2D7E609DB1EF}"/>
          </ac:spMkLst>
        </pc:spChg>
        <pc:picChg chg="add del mod ord modCrop">
          <ac:chgData name="Patrick Molligo" userId="3bb0837e-4947-4629-9175-5c7940436ad2" providerId="ADAL" clId="{0B7ED4BE-E245-414F-BCE6-261A7DBD6242}" dt="2023-09-25T04:24:23.202" v="1557" actId="478"/>
          <ac:picMkLst>
            <pc:docMk/>
            <pc:sldMk cId="3656267308" sldId="301"/>
            <ac:picMk id="8" creationId="{9C67CD86-18E6-4C16-9CEF-47E91301AFF3}"/>
          </ac:picMkLst>
        </pc:picChg>
      </pc:sldChg>
      <pc:sldChg chg="addSp delSp modSp new mod">
        <pc:chgData name="Patrick Molligo" userId="3bb0837e-4947-4629-9175-5c7940436ad2" providerId="ADAL" clId="{0B7ED4BE-E245-414F-BCE6-261A7DBD6242}" dt="2023-09-25T03:32:54.584" v="925" actId="20577"/>
        <pc:sldMkLst>
          <pc:docMk/>
          <pc:sldMk cId="2996591017" sldId="302"/>
        </pc:sldMkLst>
        <pc:spChg chg="mod">
          <ac:chgData name="Patrick Molligo" userId="3bb0837e-4947-4629-9175-5c7940436ad2" providerId="ADAL" clId="{0B7ED4BE-E245-414F-BCE6-261A7DBD6242}" dt="2023-09-25T03:30:44.766" v="902" actId="20577"/>
          <ac:spMkLst>
            <pc:docMk/>
            <pc:sldMk cId="2996591017" sldId="302"/>
            <ac:spMk id="2" creationId="{BE344A34-7CA1-6F17-1D61-824703CCA4A8}"/>
          </ac:spMkLst>
        </pc:spChg>
        <pc:spChg chg="del">
          <ac:chgData name="Patrick Molligo" userId="3bb0837e-4947-4629-9175-5c7940436ad2" providerId="ADAL" clId="{0B7ED4BE-E245-414F-BCE6-261A7DBD6242}" dt="2023-09-25T03:30:09.613" v="840"/>
          <ac:spMkLst>
            <pc:docMk/>
            <pc:sldMk cId="2996591017" sldId="302"/>
            <ac:spMk id="3" creationId="{B33A8834-7EBA-9494-E122-39BE5369C2C8}"/>
          </ac:spMkLst>
        </pc:spChg>
        <pc:spChg chg="add mod">
          <ac:chgData name="Patrick Molligo" userId="3bb0837e-4947-4629-9175-5c7940436ad2" providerId="ADAL" clId="{0B7ED4BE-E245-414F-BCE6-261A7DBD6242}" dt="2023-09-25T03:32:54.584" v="925" actId="20577"/>
          <ac:spMkLst>
            <pc:docMk/>
            <pc:sldMk cId="2996591017" sldId="302"/>
            <ac:spMk id="9" creationId="{F8D8778E-FC80-9633-A86C-B08E7873CCD4}"/>
          </ac:spMkLst>
        </pc:spChg>
        <pc:picChg chg="add mod">
          <ac:chgData name="Patrick Molligo" userId="3bb0837e-4947-4629-9175-5c7940436ad2" providerId="ADAL" clId="{0B7ED4BE-E245-414F-BCE6-261A7DBD6242}" dt="2023-09-25T03:30:52.484" v="904" actId="1076"/>
          <ac:picMkLst>
            <pc:docMk/>
            <pc:sldMk cId="2996591017" sldId="302"/>
            <ac:picMk id="8" creationId="{250C1E65-3CB6-EEEB-3973-2C723C89879A}"/>
          </ac:picMkLst>
        </pc:picChg>
      </pc:sldChg>
      <pc:sldChg chg="modSp add mod ord">
        <pc:chgData name="Patrick Molligo" userId="3bb0837e-4947-4629-9175-5c7940436ad2" providerId="ADAL" clId="{0B7ED4BE-E245-414F-BCE6-261A7DBD6242}" dt="2023-09-25T06:51:07.051" v="3370" actId="20577"/>
        <pc:sldMkLst>
          <pc:docMk/>
          <pc:sldMk cId="82948858" sldId="303"/>
        </pc:sldMkLst>
        <pc:spChg chg="mod">
          <ac:chgData name="Patrick Molligo" userId="3bb0837e-4947-4629-9175-5c7940436ad2" providerId="ADAL" clId="{0B7ED4BE-E245-414F-BCE6-261A7DBD6242}" dt="2023-09-25T04:42:31.955" v="2071" actId="14100"/>
          <ac:spMkLst>
            <pc:docMk/>
            <pc:sldMk cId="82948858" sldId="303"/>
            <ac:spMk id="2" creationId="{8267083D-3C27-C4D7-A245-336BB3BC1235}"/>
          </ac:spMkLst>
        </pc:spChg>
        <pc:spChg chg="mod">
          <ac:chgData name="Patrick Molligo" userId="3bb0837e-4947-4629-9175-5c7940436ad2" providerId="ADAL" clId="{0B7ED4BE-E245-414F-BCE6-261A7DBD6242}" dt="2023-09-25T06:51:07.051" v="3370" actId="20577"/>
          <ac:spMkLst>
            <pc:docMk/>
            <pc:sldMk cId="82948858" sldId="303"/>
            <ac:spMk id="3" creationId="{DE69BE28-5234-81EC-494F-FD9CA13D36AC}"/>
          </ac:spMkLst>
        </pc:spChg>
      </pc:sldChg>
      <pc:sldChg chg="modSp add mod ord">
        <pc:chgData name="Patrick Molligo" userId="3bb0837e-4947-4629-9175-5c7940436ad2" providerId="ADAL" clId="{0B7ED4BE-E245-414F-BCE6-261A7DBD6242}" dt="2023-09-25T06:46:26.879" v="3216" actId="12"/>
        <pc:sldMkLst>
          <pc:docMk/>
          <pc:sldMk cId="3314565922" sldId="304"/>
        </pc:sldMkLst>
        <pc:spChg chg="mod">
          <ac:chgData name="Patrick Molligo" userId="3bb0837e-4947-4629-9175-5c7940436ad2" providerId="ADAL" clId="{0B7ED4BE-E245-414F-BCE6-261A7DBD6242}" dt="2023-09-25T04:42:59.234" v="2083" actId="14100"/>
          <ac:spMkLst>
            <pc:docMk/>
            <pc:sldMk cId="3314565922" sldId="304"/>
            <ac:spMk id="2" creationId="{8267083D-3C27-C4D7-A245-336BB3BC1235}"/>
          </ac:spMkLst>
        </pc:spChg>
        <pc:spChg chg="mod">
          <ac:chgData name="Patrick Molligo" userId="3bb0837e-4947-4629-9175-5c7940436ad2" providerId="ADAL" clId="{0B7ED4BE-E245-414F-BCE6-261A7DBD6242}" dt="2023-09-25T06:46:26.879" v="3216" actId="12"/>
          <ac:spMkLst>
            <pc:docMk/>
            <pc:sldMk cId="3314565922" sldId="304"/>
            <ac:spMk id="3" creationId="{DE69BE28-5234-81EC-494F-FD9CA13D36AC}"/>
          </ac:spMkLst>
        </pc:spChg>
      </pc:sldChg>
      <pc:sldChg chg="addSp delSp modSp add mod">
        <pc:chgData name="Patrick Molligo" userId="3bb0837e-4947-4629-9175-5c7940436ad2" providerId="ADAL" clId="{0B7ED4BE-E245-414F-BCE6-261A7DBD6242}" dt="2023-09-25T05:13:05.270" v="2622" actId="20577"/>
        <pc:sldMkLst>
          <pc:docMk/>
          <pc:sldMk cId="1309058445" sldId="305"/>
        </pc:sldMkLst>
        <pc:spChg chg="mod">
          <ac:chgData name="Patrick Molligo" userId="3bb0837e-4947-4629-9175-5c7940436ad2" providerId="ADAL" clId="{0B7ED4BE-E245-414F-BCE6-261A7DBD6242}" dt="2023-09-25T05:12:10.745" v="2579" actId="20577"/>
          <ac:spMkLst>
            <pc:docMk/>
            <pc:sldMk cId="1309058445" sldId="305"/>
            <ac:spMk id="2" creationId="{0A6CDB6E-E80D-0A83-F8AE-ED7DE0B7914A}"/>
          </ac:spMkLst>
        </pc:spChg>
        <pc:spChg chg="add mod">
          <ac:chgData name="Patrick Molligo" userId="3bb0837e-4947-4629-9175-5c7940436ad2" providerId="ADAL" clId="{0B7ED4BE-E245-414F-BCE6-261A7DBD6242}" dt="2023-09-25T05:13:05.270" v="2622" actId="20577"/>
          <ac:spMkLst>
            <pc:docMk/>
            <pc:sldMk cId="1309058445" sldId="305"/>
            <ac:spMk id="5" creationId="{C137F3AF-4DDA-B02A-545D-93B428C29E00}"/>
          </ac:spMkLst>
        </pc:spChg>
        <pc:picChg chg="del">
          <ac:chgData name="Patrick Molligo" userId="3bb0837e-4947-4629-9175-5c7940436ad2" providerId="ADAL" clId="{0B7ED4BE-E245-414F-BCE6-261A7DBD6242}" dt="2023-09-25T04:00:03.908" v="1425" actId="478"/>
          <ac:picMkLst>
            <pc:docMk/>
            <pc:sldMk cId="1309058445" sldId="305"/>
            <ac:picMk id="10" creationId="{86C198E2-C0B7-0BCE-0C64-6E38B5168042}"/>
          </ac:picMkLst>
        </pc:picChg>
      </pc:sldChg>
      <pc:sldChg chg="addSp delSp modSp new mod">
        <pc:chgData name="Patrick Molligo" userId="3bb0837e-4947-4629-9175-5c7940436ad2" providerId="ADAL" clId="{0B7ED4BE-E245-414F-BCE6-261A7DBD6242}" dt="2023-09-25T06:37:33.987" v="3124" actId="1076"/>
        <pc:sldMkLst>
          <pc:docMk/>
          <pc:sldMk cId="492637273" sldId="306"/>
        </pc:sldMkLst>
        <pc:spChg chg="mod">
          <ac:chgData name="Patrick Molligo" userId="3bb0837e-4947-4629-9175-5c7940436ad2" providerId="ADAL" clId="{0B7ED4BE-E245-414F-BCE6-261A7DBD6242}" dt="2023-09-25T04:01:07.209" v="1508" actId="20577"/>
          <ac:spMkLst>
            <pc:docMk/>
            <pc:sldMk cId="492637273" sldId="306"/>
            <ac:spMk id="2" creationId="{3910DD82-F058-3FEB-4670-03278FDE1CFB}"/>
          </ac:spMkLst>
        </pc:spChg>
        <pc:spChg chg="del">
          <ac:chgData name="Patrick Molligo" userId="3bb0837e-4947-4629-9175-5c7940436ad2" providerId="ADAL" clId="{0B7ED4BE-E245-414F-BCE6-261A7DBD6242}" dt="2023-09-25T04:00:41.299" v="1459"/>
          <ac:spMkLst>
            <pc:docMk/>
            <pc:sldMk cId="492637273" sldId="306"/>
            <ac:spMk id="3" creationId="{D2088510-4576-4F8E-8F12-0835CE9B07E4}"/>
          </ac:spMkLst>
        </pc:spChg>
        <pc:spChg chg="add mod">
          <ac:chgData name="Patrick Molligo" userId="3bb0837e-4947-4629-9175-5c7940436ad2" providerId="ADAL" clId="{0B7ED4BE-E245-414F-BCE6-261A7DBD6242}" dt="2023-09-25T06:37:31.243" v="3123"/>
          <ac:spMkLst>
            <pc:docMk/>
            <pc:sldMk cId="492637273" sldId="306"/>
            <ac:spMk id="9" creationId="{34CE9A24-6E8A-1CFE-E889-A008345B70CC}"/>
          </ac:spMkLst>
        </pc:spChg>
        <pc:picChg chg="add mod">
          <ac:chgData name="Patrick Molligo" userId="3bb0837e-4947-4629-9175-5c7940436ad2" providerId="ADAL" clId="{0B7ED4BE-E245-414F-BCE6-261A7DBD6242}" dt="2023-09-25T06:37:33.987" v="3124" actId="1076"/>
          <ac:picMkLst>
            <pc:docMk/>
            <pc:sldMk cId="492637273" sldId="306"/>
            <ac:picMk id="8" creationId="{A25B6FE2-3E9C-37C1-24D1-EB0BB116FE20}"/>
          </ac:picMkLst>
        </pc:picChg>
      </pc:sldChg>
      <pc:sldChg chg="addSp delSp modSp add mod">
        <pc:chgData name="Patrick Molligo" userId="3bb0837e-4947-4629-9175-5c7940436ad2" providerId="ADAL" clId="{0B7ED4BE-E245-414F-BCE6-261A7DBD6242}" dt="2023-09-25T17:37:07.746" v="3387" actId="20577"/>
        <pc:sldMkLst>
          <pc:docMk/>
          <pc:sldMk cId="298138515" sldId="307"/>
        </pc:sldMkLst>
        <pc:spChg chg="mod">
          <ac:chgData name="Patrick Molligo" userId="3bb0837e-4947-4629-9175-5c7940436ad2" providerId="ADAL" clId="{0B7ED4BE-E245-414F-BCE6-261A7DBD6242}" dt="2023-09-25T06:48:53.812" v="3263" actId="20577"/>
          <ac:spMkLst>
            <pc:docMk/>
            <pc:sldMk cId="298138515" sldId="307"/>
            <ac:spMk id="2" creationId="{3910DD82-F058-3FEB-4670-03278FDE1CFB}"/>
          </ac:spMkLst>
        </pc:spChg>
        <pc:spChg chg="add del mod">
          <ac:chgData name="Patrick Molligo" userId="3bb0837e-4947-4629-9175-5c7940436ad2" providerId="ADAL" clId="{0B7ED4BE-E245-414F-BCE6-261A7DBD6242}" dt="2023-09-25T04:01:24.791" v="1511"/>
          <ac:spMkLst>
            <pc:docMk/>
            <pc:sldMk cId="298138515" sldId="307"/>
            <ac:spMk id="7" creationId="{33D1A1BA-CE33-A273-3421-8AD9C18F2957}"/>
          </ac:spMkLst>
        </pc:spChg>
        <pc:spChg chg="add mod">
          <ac:chgData name="Patrick Molligo" userId="3bb0837e-4947-4629-9175-5c7940436ad2" providerId="ADAL" clId="{0B7ED4BE-E245-414F-BCE6-261A7DBD6242}" dt="2023-09-25T17:37:07.746" v="3387" actId="20577"/>
          <ac:spMkLst>
            <pc:docMk/>
            <pc:sldMk cId="298138515" sldId="307"/>
            <ac:spMk id="11" creationId="{75A4792B-F356-419E-1C78-B3BF61B8560E}"/>
          </ac:spMkLst>
        </pc:spChg>
        <pc:picChg chg="del">
          <ac:chgData name="Patrick Molligo" userId="3bb0837e-4947-4629-9175-5c7940436ad2" providerId="ADAL" clId="{0B7ED4BE-E245-414F-BCE6-261A7DBD6242}" dt="2023-09-25T04:01:18.133" v="1510" actId="478"/>
          <ac:picMkLst>
            <pc:docMk/>
            <pc:sldMk cId="298138515" sldId="307"/>
            <ac:picMk id="8" creationId="{A25B6FE2-3E9C-37C1-24D1-EB0BB116FE20}"/>
          </ac:picMkLst>
        </pc:picChg>
        <pc:picChg chg="add mod">
          <ac:chgData name="Patrick Molligo" userId="3bb0837e-4947-4629-9175-5c7940436ad2" providerId="ADAL" clId="{0B7ED4BE-E245-414F-BCE6-261A7DBD6242}" dt="2023-09-25T06:37:42.604" v="3126" actId="1076"/>
          <ac:picMkLst>
            <pc:docMk/>
            <pc:sldMk cId="298138515" sldId="307"/>
            <ac:picMk id="10" creationId="{7EE66F12-F094-2884-635F-0EC3D5107D06}"/>
          </ac:picMkLst>
        </pc:picChg>
      </pc:sldChg>
      <pc:sldChg chg="addSp delSp modSp add mod">
        <pc:chgData name="Patrick Molligo" userId="3bb0837e-4947-4629-9175-5c7940436ad2" providerId="ADAL" clId="{0B7ED4BE-E245-414F-BCE6-261A7DBD6242}" dt="2023-09-25T06:49:20.536" v="3315" actId="20577"/>
        <pc:sldMkLst>
          <pc:docMk/>
          <pc:sldMk cId="2058978382" sldId="308"/>
        </pc:sldMkLst>
        <pc:spChg chg="mod">
          <ac:chgData name="Patrick Molligo" userId="3bb0837e-4947-4629-9175-5c7940436ad2" providerId="ADAL" clId="{0B7ED4BE-E245-414F-BCE6-261A7DBD6242}" dt="2023-09-25T06:49:20.536" v="3315" actId="20577"/>
          <ac:spMkLst>
            <pc:docMk/>
            <pc:sldMk cId="2058978382" sldId="308"/>
            <ac:spMk id="2" creationId="{3910DD82-F058-3FEB-4670-03278FDE1CFB}"/>
          </ac:spMkLst>
        </pc:spChg>
        <pc:spChg chg="add del mod">
          <ac:chgData name="Patrick Molligo" userId="3bb0837e-4947-4629-9175-5c7940436ad2" providerId="ADAL" clId="{0B7ED4BE-E245-414F-BCE6-261A7DBD6242}" dt="2023-09-25T04:01:33.076" v="1514"/>
          <ac:spMkLst>
            <pc:docMk/>
            <pc:sldMk cId="2058978382" sldId="308"/>
            <ac:spMk id="7" creationId="{A191169A-3CE1-757B-DA9F-FAE0576B4752}"/>
          </ac:spMkLst>
        </pc:spChg>
        <pc:picChg chg="add mod">
          <ac:chgData name="Patrick Molligo" userId="3bb0837e-4947-4629-9175-5c7940436ad2" providerId="ADAL" clId="{0B7ED4BE-E245-414F-BCE6-261A7DBD6242}" dt="2023-09-25T06:42:24.201" v="3128" actId="1076"/>
          <ac:picMkLst>
            <pc:docMk/>
            <pc:sldMk cId="2058978382" sldId="308"/>
            <ac:picMk id="9" creationId="{8168702C-1107-9A50-419C-B15F8FDFA20D}"/>
          </ac:picMkLst>
        </pc:picChg>
        <pc:picChg chg="del">
          <ac:chgData name="Patrick Molligo" userId="3bb0837e-4947-4629-9175-5c7940436ad2" providerId="ADAL" clId="{0B7ED4BE-E245-414F-BCE6-261A7DBD6242}" dt="2023-09-25T04:01:29.577" v="1513" actId="478"/>
          <ac:picMkLst>
            <pc:docMk/>
            <pc:sldMk cId="2058978382" sldId="308"/>
            <ac:picMk id="10" creationId="{7EE66F12-F094-2884-635F-0EC3D5107D06}"/>
          </ac:picMkLst>
        </pc:picChg>
      </pc:sldChg>
      <pc:sldChg chg="addSp delSp modSp new mod">
        <pc:chgData name="Patrick Molligo" userId="3bb0837e-4947-4629-9175-5c7940436ad2" providerId="ADAL" clId="{0B7ED4BE-E245-414F-BCE6-261A7DBD6242}" dt="2023-09-25T06:43:03.897" v="3179" actId="20577"/>
        <pc:sldMkLst>
          <pc:docMk/>
          <pc:sldMk cId="4110486467" sldId="309"/>
        </pc:sldMkLst>
        <pc:spChg chg="mod">
          <ac:chgData name="Patrick Molligo" userId="3bb0837e-4947-4629-9175-5c7940436ad2" providerId="ADAL" clId="{0B7ED4BE-E245-414F-BCE6-261A7DBD6242}" dt="2023-09-25T06:43:03.897" v="3179" actId="20577"/>
          <ac:spMkLst>
            <pc:docMk/>
            <pc:sldMk cId="4110486467" sldId="309"/>
            <ac:spMk id="2" creationId="{6F0B2795-2CD1-FCBF-D9B1-2E1AA459F17F}"/>
          </ac:spMkLst>
        </pc:spChg>
        <pc:spChg chg="del">
          <ac:chgData name="Patrick Molligo" userId="3bb0837e-4947-4629-9175-5c7940436ad2" providerId="ADAL" clId="{0B7ED4BE-E245-414F-BCE6-261A7DBD6242}" dt="2023-09-25T04:01:47.578" v="1516"/>
          <ac:spMkLst>
            <pc:docMk/>
            <pc:sldMk cId="4110486467" sldId="309"/>
            <ac:spMk id="3" creationId="{BDC5F36C-D7B5-7491-8B33-8290F29CD3CA}"/>
          </ac:spMkLst>
        </pc:spChg>
        <pc:picChg chg="add mod">
          <ac:chgData name="Patrick Molligo" userId="3bb0837e-4947-4629-9175-5c7940436ad2" providerId="ADAL" clId="{0B7ED4BE-E245-414F-BCE6-261A7DBD6242}" dt="2023-09-25T06:42:31.719" v="3129" actId="14100"/>
          <ac:picMkLst>
            <pc:docMk/>
            <pc:sldMk cId="4110486467" sldId="309"/>
            <ac:picMk id="8" creationId="{AA4BD913-2562-2FE1-CB09-C1CABE7D1384}"/>
          </ac:picMkLst>
        </pc:picChg>
      </pc:sldChg>
      <pc:sldChg chg="add ord">
        <pc:chgData name="Patrick Molligo" userId="3bb0837e-4947-4629-9175-5c7940436ad2" providerId="ADAL" clId="{0B7ED4BE-E245-414F-BCE6-261A7DBD6242}" dt="2023-09-25T17:37:50.918" v="3393"/>
        <pc:sldMkLst>
          <pc:docMk/>
          <pc:sldMk cId="2322266943" sldId="310"/>
        </pc:sldMkLst>
      </pc:sldChg>
      <pc:sldChg chg="add del ord">
        <pc:chgData name="Patrick Molligo" userId="3bb0837e-4947-4629-9175-5c7940436ad2" providerId="ADAL" clId="{0B7ED4BE-E245-414F-BCE6-261A7DBD6242}" dt="2023-09-25T04:39:56.660" v="2004" actId="47"/>
        <pc:sldMkLst>
          <pc:docMk/>
          <pc:sldMk cId="2071296235" sldId="311"/>
        </pc:sldMkLst>
      </pc:sldChg>
      <pc:sldChg chg="addSp delSp modSp add mod ord delAnim">
        <pc:chgData name="Patrick Molligo" userId="3bb0837e-4947-4629-9175-5c7940436ad2" providerId="ADAL" clId="{0B7ED4BE-E245-414F-BCE6-261A7DBD6242}" dt="2023-09-25T17:33:47.787" v="3375"/>
        <pc:sldMkLst>
          <pc:docMk/>
          <pc:sldMk cId="3978196312" sldId="311"/>
        </pc:sldMkLst>
        <pc:spChg chg="del">
          <ac:chgData name="Patrick Molligo" userId="3bb0837e-4947-4629-9175-5c7940436ad2" providerId="ADAL" clId="{0B7ED4BE-E245-414F-BCE6-261A7DBD6242}" dt="2023-09-25T05:38:15.988" v="2632" actId="478"/>
          <ac:spMkLst>
            <pc:docMk/>
            <pc:sldMk cId="3978196312" sldId="311"/>
            <ac:spMk id="8" creationId="{D839011C-D847-7EEC-DF02-8BBF422A099C}"/>
          </ac:spMkLst>
        </pc:spChg>
        <pc:spChg chg="add del mod">
          <ac:chgData name="Patrick Molligo" userId="3bb0837e-4947-4629-9175-5c7940436ad2" providerId="ADAL" clId="{0B7ED4BE-E245-414F-BCE6-261A7DBD6242}" dt="2023-09-25T06:29:20.750" v="2681" actId="21"/>
          <ac:spMkLst>
            <pc:docMk/>
            <pc:sldMk cId="3978196312" sldId="311"/>
            <ac:spMk id="10" creationId="{61CDEF2D-6882-C70D-B290-0BC399C0CB57}"/>
          </ac:spMkLst>
        </pc:spChg>
        <pc:spChg chg="add del mod">
          <ac:chgData name="Patrick Molligo" userId="3bb0837e-4947-4629-9175-5c7940436ad2" providerId="ADAL" clId="{0B7ED4BE-E245-414F-BCE6-261A7DBD6242}" dt="2023-09-25T06:44:40.531" v="3183"/>
          <ac:spMkLst>
            <pc:docMk/>
            <pc:sldMk cId="3978196312" sldId="311"/>
            <ac:spMk id="12" creationId="{05CA5E12-8BB3-5DF7-51EF-30DA48421A20}"/>
          </ac:spMkLst>
        </pc:spChg>
        <pc:spChg chg="mod">
          <ac:chgData name="Patrick Molligo" userId="3bb0837e-4947-4629-9175-5c7940436ad2" providerId="ADAL" clId="{0B7ED4BE-E245-414F-BCE6-261A7DBD6242}" dt="2023-09-25T06:47:08.195" v="3221" actId="20577"/>
          <ac:spMkLst>
            <pc:docMk/>
            <pc:sldMk cId="3978196312" sldId="311"/>
            <ac:spMk id="19" creationId="{CCC6395B-F0B5-5B7B-1870-08FF8E21CD07}"/>
          </ac:spMkLst>
        </pc:spChg>
        <pc:spChg chg="del">
          <ac:chgData name="Patrick Molligo" userId="3bb0837e-4947-4629-9175-5c7940436ad2" providerId="ADAL" clId="{0B7ED4BE-E245-414F-BCE6-261A7DBD6242}" dt="2023-09-25T05:38:13.331" v="2629" actId="478"/>
          <ac:spMkLst>
            <pc:docMk/>
            <pc:sldMk cId="3978196312" sldId="311"/>
            <ac:spMk id="20" creationId="{339A5CCB-46D1-C1BC-BC30-BE904A127695}"/>
          </ac:spMkLst>
        </pc:spChg>
        <pc:spChg chg="del">
          <ac:chgData name="Patrick Molligo" userId="3bb0837e-4947-4629-9175-5c7940436ad2" providerId="ADAL" clId="{0B7ED4BE-E245-414F-BCE6-261A7DBD6242}" dt="2023-09-25T05:38:14.516" v="2630" actId="478"/>
          <ac:spMkLst>
            <pc:docMk/>
            <pc:sldMk cId="3978196312" sldId="311"/>
            <ac:spMk id="21" creationId="{72E9934B-8A92-9854-C1FE-88E8D4634DC7}"/>
          </ac:spMkLst>
        </pc:spChg>
        <pc:spChg chg="del">
          <ac:chgData name="Patrick Molligo" userId="3bb0837e-4947-4629-9175-5c7940436ad2" providerId="ADAL" clId="{0B7ED4BE-E245-414F-BCE6-261A7DBD6242}" dt="2023-09-25T05:38:15.271" v="2631" actId="478"/>
          <ac:spMkLst>
            <pc:docMk/>
            <pc:sldMk cId="3978196312" sldId="311"/>
            <ac:spMk id="22" creationId="{080706BB-3E46-8585-E100-CE631069046C}"/>
          </ac:spMkLst>
        </pc:spChg>
        <pc:graphicFrameChg chg="del mod">
          <ac:chgData name="Patrick Molligo" userId="3bb0837e-4947-4629-9175-5c7940436ad2" providerId="ADAL" clId="{0B7ED4BE-E245-414F-BCE6-261A7DBD6242}" dt="2023-09-25T05:38:10.695" v="2628" actId="478"/>
          <ac:graphicFrameMkLst>
            <pc:docMk/>
            <pc:sldMk cId="3978196312" sldId="311"/>
            <ac:graphicFrameMk id="6" creationId="{2A415A80-4D9E-E830-F601-92C4494D30C8}"/>
          </ac:graphicFrameMkLst>
        </pc:graphicFrameChg>
        <pc:graphicFrameChg chg="add del mod">
          <ac:chgData name="Patrick Molligo" userId="3bb0837e-4947-4629-9175-5c7940436ad2" providerId="ADAL" clId="{0B7ED4BE-E245-414F-BCE6-261A7DBD6242}" dt="2023-09-25T05:39:11.247" v="2638"/>
          <ac:graphicFrameMkLst>
            <pc:docMk/>
            <pc:sldMk cId="3978196312" sldId="311"/>
            <ac:graphicFrameMk id="9" creationId="{BF3C0428-9CAC-4FD2-EE6F-2326B2AC84DD}"/>
          </ac:graphicFrameMkLst>
        </pc:graphicFrameChg>
        <pc:graphicFrameChg chg="add mod">
          <ac:chgData name="Patrick Molligo" userId="3bb0837e-4947-4629-9175-5c7940436ad2" providerId="ADAL" clId="{0B7ED4BE-E245-414F-BCE6-261A7DBD6242}" dt="2023-09-25T06:44:38.130" v="3182"/>
          <ac:graphicFrameMkLst>
            <pc:docMk/>
            <pc:sldMk cId="3978196312" sldId="311"/>
            <ac:graphicFrameMk id="13" creationId="{6E628D08-7E7B-5BDE-D659-97DC96327947}"/>
          </ac:graphicFrameMkLst>
        </pc:graphicFrameChg>
        <pc:picChg chg="add del">
          <ac:chgData name="Patrick Molligo" userId="3bb0837e-4947-4629-9175-5c7940436ad2" providerId="ADAL" clId="{0B7ED4BE-E245-414F-BCE6-261A7DBD6242}" dt="2023-09-25T05:38:28.885" v="2634"/>
          <ac:picMkLst>
            <pc:docMk/>
            <pc:sldMk cId="3978196312" sldId="311"/>
            <ac:picMk id="7" creationId="{256ADD3F-041B-FE66-3771-008162E2B4CB}"/>
          </ac:picMkLst>
        </pc:picChg>
        <pc:picChg chg="add mod">
          <ac:chgData name="Patrick Molligo" userId="3bb0837e-4947-4629-9175-5c7940436ad2" providerId="ADAL" clId="{0B7ED4BE-E245-414F-BCE6-261A7DBD6242}" dt="2023-09-25T06:44:48.266" v="3185" actId="1076"/>
          <ac:picMkLst>
            <pc:docMk/>
            <pc:sldMk cId="3978196312" sldId="311"/>
            <ac:picMk id="14" creationId="{CED30EDF-5890-F831-57C4-1F110B9B2994}"/>
          </ac:picMkLst>
        </pc:picChg>
      </pc:sldChg>
      <pc:sldChg chg="addSp modSp add mod modAnim">
        <pc:chgData name="Patrick Molligo" userId="3bb0837e-4947-4629-9175-5c7940436ad2" providerId="ADAL" clId="{0B7ED4BE-E245-414F-BCE6-261A7DBD6242}" dt="2023-09-25T06:35:09.501" v="3064"/>
        <pc:sldMkLst>
          <pc:docMk/>
          <pc:sldMk cId="1243810517" sldId="312"/>
        </pc:sldMkLst>
        <pc:spChg chg="mod">
          <ac:chgData name="Patrick Molligo" userId="3bb0837e-4947-4629-9175-5c7940436ad2" providerId="ADAL" clId="{0B7ED4BE-E245-414F-BCE6-261A7DBD6242}" dt="2023-09-25T06:28:45.064" v="2679" actId="20577"/>
          <ac:spMkLst>
            <pc:docMk/>
            <pc:sldMk cId="1243810517" sldId="312"/>
            <ac:spMk id="2" creationId="{A7CDAD19-0161-BA4D-74EF-AD263B1BD79D}"/>
          </ac:spMkLst>
        </pc:spChg>
        <pc:spChg chg="add mod">
          <ac:chgData name="Patrick Molligo" userId="3bb0837e-4947-4629-9175-5c7940436ad2" providerId="ADAL" clId="{0B7ED4BE-E245-414F-BCE6-261A7DBD6242}" dt="2023-09-25T06:34:58.116" v="3063" actId="20577"/>
          <ac:spMkLst>
            <pc:docMk/>
            <pc:sldMk cId="1243810517" sldId="312"/>
            <ac:spMk id="6" creationId="{7924B4E2-7B57-1CE6-9B03-4624E872E93B}"/>
          </ac:spMkLst>
        </pc:spChg>
      </pc:sldChg>
      <pc:sldChg chg="new">
        <pc:chgData name="Patrick Molligo" userId="3bb0837e-4947-4629-9175-5c7940436ad2" providerId="ADAL" clId="{0B7ED4BE-E245-414F-BCE6-261A7DBD6242}" dt="2023-09-25T14:50:38.115" v="3371" actId="680"/>
        <pc:sldMkLst>
          <pc:docMk/>
          <pc:sldMk cId="3355581132" sldId="313"/>
        </pc:sldMkLst>
      </pc:sldChg>
      <pc:sldChg chg="add del ord">
        <pc:chgData name="Patrick Molligo" userId="3bb0837e-4947-4629-9175-5c7940436ad2" providerId="ADAL" clId="{0B7ED4BE-E245-414F-BCE6-261A7DBD6242}" dt="2023-09-25T17:39:01.812" v="3397" actId="2696"/>
        <pc:sldMkLst>
          <pc:docMk/>
          <pc:sldMk cId="2741951867" sldId="314"/>
        </pc:sldMkLst>
      </pc:sldChg>
      <pc:sldChg chg="add del">
        <pc:chgData name="Patrick Molligo" userId="3bb0837e-4947-4629-9175-5c7940436ad2" providerId="ADAL" clId="{0B7ED4BE-E245-414F-BCE6-261A7DBD6242}" dt="2023-09-25T17:38:28.152" v="3394" actId="2696"/>
        <pc:sldMkLst>
          <pc:docMk/>
          <pc:sldMk cId="4035115368" sldId="315"/>
        </pc:sldMkLst>
      </pc:sldChg>
      <pc:sldMasterChg chg="modSldLayout">
        <pc:chgData name="Patrick Molligo" userId="3bb0837e-4947-4629-9175-5c7940436ad2" providerId="ADAL" clId="{0B7ED4BE-E245-414F-BCE6-261A7DBD6242}" dt="2023-09-25T15:04:28.871" v="3373" actId="20577"/>
        <pc:sldMasterMkLst>
          <pc:docMk/>
          <pc:sldMasterMk cId="2393917226" sldId="2147483660"/>
        </pc:sldMasterMkLst>
        <pc:sldLayoutChg chg="modSp mod">
          <pc:chgData name="Patrick Molligo" userId="3bb0837e-4947-4629-9175-5c7940436ad2" providerId="ADAL" clId="{0B7ED4BE-E245-414F-BCE6-261A7DBD6242}" dt="2023-09-25T15:04:28.871" v="3373" actId="20577"/>
          <pc:sldLayoutMkLst>
            <pc:docMk/>
            <pc:sldMasterMk cId="2393917226" sldId="2147483660"/>
            <pc:sldLayoutMk cId="503975204" sldId="2147483662"/>
          </pc:sldLayoutMkLst>
          <pc:spChg chg="mod">
            <ac:chgData name="Patrick Molligo" userId="3bb0837e-4947-4629-9175-5c7940436ad2" providerId="ADAL" clId="{0B7ED4BE-E245-414F-BCE6-261A7DBD6242}" dt="2023-09-25T03:35:18.378" v="952" actId="20577"/>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0B7ED4BE-E245-414F-BCE6-261A7DBD6242}" dt="2023-09-25T03:35:42.548" v="997" actId="20577"/>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0B7ED4BE-E245-414F-BCE6-261A7DBD6242}" dt="2023-09-25T15:04:28.871" v="3373" actId="20577"/>
            <ac:spMkLst>
              <pc:docMk/>
              <pc:sldMasterMk cId="2393917226" sldId="2147483660"/>
              <pc:sldLayoutMk cId="503975204" sldId="2147483662"/>
              <ac:spMk id="6" creationId="{00000000-0000-0000-0000-000000000000}"/>
            </ac:spMkLst>
          </pc:spChg>
        </pc:sldLayoutChg>
      </pc:sldMasterChg>
    </pc:docChg>
  </pc:docChgLst>
  <pc:docChgLst>
    <pc:chgData name="Patrick Molligo" userId="361d23038eafab23" providerId="LiveId" clId="{E65314CF-438B-4E5C-834A-3A3E6D791F6B}"/>
    <pc:docChg chg="undo redo custSel addSld delSld modSld sldOrd modMainMaster">
      <pc:chgData name="Patrick Molligo" userId="361d23038eafab23" providerId="LiveId" clId="{E65314CF-438B-4E5C-834A-3A3E6D791F6B}" dt="2024-05-21T17:46:23.578" v="3332"/>
      <pc:docMkLst>
        <pc:docMk/>
      </pc:docMkLst>
      <pc:sldChg chg="del">
        <pc:chgData name="Patrick Molligo" userId="361d23038eafab23" providerId="LiveId" clId="{E65314CF-438B-4E5C-834A-3A3E6D791F6B}" dt="2024-05-21T15:04:56.289" v="2112" actId="47"/>
        <pc:sldMkLst>
          <pc:docMk/>
          <pc:sldMk cId="1286564088" sldId="294"/>
        </pc:sldMkLst>
      </pc:sldChg>
      <pc:sldChg chg="addSp delSp modSp mod ord">
        <pc:chgData name="Patrick Molligo" userId="361d23038eafab23" providerId="LiveId" clId="{E65314CF-438B-4E5C-834A-3A3E6D791F6B}" dt="2024-05-21T17:46:23.578" v="3332"/>
        <pc:sldMkLst>
          <pc:docMk/>
          <pc:sldMk cId="3144448643" sldId="298"/>
        </pc:sldMkLst>
        <pc:spChg chg="add mod">
          <ac:chgData name="Patrick Molligo" userId="361d23038eafab23" providerId="LiveId" clId="{E65314CF-438B-4E5C-834A-3A3E6D791F6B}" dt="2024-05-21T13:28:01.639" v="1569" actId="1037"/>
          <ac:spMkLst>
            <pc:docMk/>
            <pc:sldMk cId="3144448643" sldId="298"/>
            <ac:spMk id="3" creationId="{971A2BB2-7345-3D4C-9117-3FD988FB1BAD}"/>
          </ac:spMkLst>
        </pc:spChg>
        <pc:spChg chg="mod">
          <ac:chgData name="Patrick Molligo" userId="361d23038eafab23" providerId="LiveId" clId="{E65314CF-438B-4E5C-834A-3A3E6D791F6B}" dt="2024-05-21T17:46:23.578" v="3332"/>
          <ac:spMkLst>
            <pc:docMk/>
            <pc:sldMk cId="3144448643" sldId="298"/>
            <ac:spMk id="5" creationId="{902801D8-BDE7-3AA6-9463-BBEE949379E4}"/>
          </ac:spMkLst>
        </pc:spChg>
        <pc:spChg chg="del">
          <ac:chgData name="Patrick Molligo" userId="361d23038eafab23" providerId="LiveId" clId="{E65314CF-438B-4E5C-834A-3A3E6D791F6B}" dt="2024-05-21T13:26:46.951" v="1534" actId="478"/>
          <ac:spMkLst>
            <pc:docMk/>
            <pc:sldMk cId="3144448643" sldId="298"/>
            <ac:spMk id="6" creationId="{FEB0F201-C0A0-882E-F062-626368DAE334}"/>
          </ac:spMkLst>
        </pc:spChg>
        <pc:spChg chg="add mod">
          <ac:chgData name="Patrick Molligo" userId="361d23038eafab23" providerId="LiveId" clId="{E65314CF-438B-4E5C-834A-3A3E6D791F6B}" dt="2024-05-21T13:28:01.639" v="1569" actId="1037"/>
          <ac:spMkLst>
            <pc:docMk/>
            <pc:sldMk cId="3144448643" sldId="298"/>
            <ac:spMk id="7" creationId="{C07C460D-6A93-007D-F25E-CB9E94A15439}"/>
          </ac:spMkLst>
        </pc:spChg>
        <pc:spChg chg="add mod">
          <ac:chgData name="Patrick Molligo" userId="361d23038eafab23" providerId="LiveId" clId="{E65314CF-438B-4E5C-834A-3A3E6D791F6B}" dt="2024-05-21T13:28:01.639" v="1569" actId="1037"/>
          <ac:spMkLst>
            <pc:docMk/>
            <pc:sldMk cId="3144448643" sldId="298"/>
            <ac:spMk id="9" creationId="{576CDA28-6BB8-BB98-3B40-EF91B67AEDD2}"/>
          </ac:spMkLst>
        </pc:spChg>
        <pc:picChg chg="del mod">
          <ac:chgData name="Patrick Molligo" userId="361d23038eafab23" providerId="LiveId" clId="{E65314CF-438B-4E5C-834A-3A3E6D791F6B}" dt="2024-05-21T13:26:25.115" v="1529" actId="478"/>
          <ac:picMkLst>
            <pc:docMk/>
            <pc:sldMk cId="3144448643" sldId="298"/>
            <ac:picMk id="10" creationId="{B7874167-9340-69C1-6AD4-0AA3C45259A8}"/>
          </ac:picMkLst>
        </pc:picChg>
        <pc:picChg chg="add del mod ord">
          <ac:chgData name="Patrick Molligo" userId="361d23038eafab23" providerId="LiveId" clId="{E65314CF-438B-4E5C-834A-3A3E6D791F6B}" dt="2024-05-21T15:51:34.868" v="2150" actId="478"/>
          <ac:picMkLst>
            <pc:docMk/>
            <pc:sldMk cId="3144448643" sldId="298"/>
            <ac:picMk id="12" creationId="{CDBE7E27-CCC6-D5C4-A2AD-3B98B058D973}"/>
          </ac:picMkLst>
        </pc:picChg>
        <pc:picChg chg="add mod">
          <ac:chgData name="Patrick Molligo" userId="361d23038eafab23" providerId="LiveId" clId="{E65314CF-438B-4E5C-834A-3A3E6D791F6B}" dt="2024-05-21T15:51:41.253" v="2154" actId="14100"/>
          <ac:picMkLst>
            <pc:docMk/>
            <pc:sldMk cId="3144448643" sldId="298"/>
            <ac:picMk id="14" creationId="{50BD1775-8FB4-79A6-8530-D6182F9868DC}"/>
          </ac:picMkLst>
        </pc:picChg>
      </pc:sldChg>
      <pc:sldChg chg="modSp mod">
        <pc:chgData name="Patrick Molligo" userId="361d23038eafab23" providerId="LiveId" clId="{E65314CF-438B-4E5C-834A-3A3E6D791F6B}" dt="2024-05-21T17:46:23.578" v="3332"/>
        <pc:sldMkLst>
          <pc:docMk/>
          <pc:sldMk cId="1309058445" sldId="305"/>
        </pc:sldMkLst>
        <pc:spChg chg="mod">
          <ac:chgData name="Patrick Molligo" userId="361d23038eafab23" providerId="LiveId" clId="{E65314CF-438B-4E5C-834A-3A3E6D791F6B}" dt="2024-05-21T11:11:01.044" v="17" actId="20577"/>
          <ac:spMkLst>
            <pc:docMk/>
            <pc:sldMk cId="1309058445" sldId="305"/>
            <ac:spMk id="2" creationId="{0A6CDB6E-E80D-0A83-F8AE-ED7DE0B7914A}"/>
          </ac:spMkLst>
        </pc:spChg>
        <pc:spChg chg="mod">
          <ac:chgData name="Patrick Molligo" userId="361d23038eafab23" providerId="LiveId" clId="{E65314CF-438B-4E5C-834A-3A3E6D791F6B}" dt="2024-05-21T11:33:31.681" v="586" actId="20577"/>
          <ac:spMkLst>
            <pc:docMk/>
            <pc:sldMk cId="1309058445" sldId="305"/>
            <ac:spMk id="5" creationId="{C137F3AF-4DDA-B02A-545D-93B428C29E00}"/>
          </ac:spMkLst>
        </pc:spChg>
        <pc:spChg chg="mod">
          <ac:chgData name="Patrick Molligo" userId="361d23038eafab23" providerId="LiveId" clId="{E65314CF-438B-4E5C-834A-3A3E6D791F6B}" dt="2024-05-21T17:46:23.578" v="3332"/>
          <ac:spMkLst>
            <pc:docMk/>
            <pc:sldMk cId="1309058445" sldId="305"/>
            <ac:spMk id="6" creationId="{7E3A0601-7665-5C2E-1B08-07DC92FD9C28}"/>
          </ac:spMkLst>
        </pc:spChg>
      </pc:sldChg>
      <pc:sldChg chg="addSp delSp modSp mod">
        <pc:chgData name="Patrick Molligo" userId="361d23038eafab23" providerId="LiveId" clId="{E65314CF-438B-4E5C-834A-3A3E6D791F6B}" dt="2024-05-21T17:46:23.578" v="3332"/>
        <pc:sldMkLst>
          <pc:docMk/>
          <pc:sldMk cId="863151759" sldId="323"/>
        </pc:sldMkLst>
        <pc:spChg chg="mod">
          <ac:chgData name="Patrick Molligo" userId="361d23038eafab23" providerId="LiveId" clId="{E65314CF-438B-4E5C-834A-3A3E6D791F6B}" dt="2024-05-21T17:46:23.578" v="3332"/>
          <ac:spMkLst>
            <pc:docMk/>
            <pc:sldMk cId="863151759" sldId="323"/>
            <ac:spMk id="5" creationId="{62245E2A-2E4E-2E44-D73A-D2F709954411}"/>
          </ac:spMkLst>
        </pc:spChg>
        <pc:spChg chg="del">
          <ac:chgData name="Patrick Molligo" userId="361d23038eafab23" providerId="LiveId" clId="{E65314CF-438B-4E5C-834A-3A3E6D791F6B}" dt="2024-05-21T16:00:54.652" v="2259" actId="478"/>
          <ac:spMkLst>
            <pc:docMk/>
            <pc:sldMk cId="863151759" sldId="323"/>
            <ac:spMk id="7" creationId="{DE14C77A-D392-6150-A840-E769BEA876F9}"/>
          </ac:spMkLst>
        </pc:spChg>
        <pc:spChg chg="del">
          <ac:chgData name="Patrick Molligo" userId="361d23038eafab23" providerId="LiveId" clId="{E65314CF-438B-4E5C-834A-3A3E6D791F6B}" dt="2024-05-21T15:18:14.563" v="2149" actId="478"/>
          <ac:spMkLst>
            <pc:docMk/>
            <pc:sldMk cId="863151759" sldId="323"/>
            <ac:spMk id="10" creationId="{641D5743-7FDE-E79D-C1A1-1A3A4767A442}"/>
          </ac:spMkLst>
        </pc:spChg>
        <pc:picChg chg="add mod">
          <ac:chgData name="Patrick Molligo" userId="361d23038eafab23" providerId="LiveId" clId="{E65314CF-438B-4E5C-834A-3A3E6D791F6B}" dt="2024-05-21T16:01:00.676" v="2262" actId="1076"/>
          <ac:picMkLst>
            <pc:docMk/>
            <pc:sldMk cId="863151759" sldId="323"/>
            <ac:picMk id="6" creationId="{7D74F68F-CA4A-BEFB-ACC9-5E4D068871DD}"/>
          </ac:picMkLst>
        </pc:picChg>
        <pc:picChg chg="del">
          <ac:chgData name="Patrick Molligo" userId="361d23038eafab23" providerId="LiveId" clId="{E65314CF-438B-4E5C-834A-3A3E6D791F6B}" dt="2024-05-21T16:00:51.161" v="2257" actId="478"/>
          <ac:picMkLst>
            <pc:docMk/>
            <pc:sldMk cId="863151759" sldId="323"/>
            <ac:picMk id="13" creationId="{A3EFA760-3374-D4BB-0A20-4DF60F59C9AF}"/>
          </ac:picMkLst>
        </pc:picChg>
      </pc:sldChg>
      <pc:sldChg chg="addSp delSp modSp mod ord">
        <pc:chgData name="Patrick Molligo" userId="361d23038eafab23" providerId="LiveId" clId="{E65314CF-438B-4E5C-834A-3A3E6D791F6B}" dt="2024-05-21T14:20:45.642" v="1994"/>
        <pc:sldMkLst>
          <pc:docMk/>
          <pc:sldMk cId="1710444325" sldId="325"/>
        </pc:sldMkLst>
        <pc:spChg chg="add mod">
          <ac:chgData name="Patrick Molligo" userId="361d23038eafab23" providerId="LiveId" clId="{E65314CF-438B-4E5C-834A-3A3E6D791F6B}" dt="2024-05-21T14:20:45.642" v="1994"/>
          <ac:spMkLst>
            <pc:docMk/>
            <pc:sldMk cId="1710444325" sldId="325"/>
            <ac:spMk id="3" creationId="{0A3F8B8C-601C-9140-A479-810358EA94CA}"/>
          </ac:spMkLst>
        </pc:spChg>
        <pc:spChg chg="del mod">
          <ac:chgData name="Patrick Molligo" userId="361d23038eafab23" providerId="LiveId" clId="{E65314CF-438B-4E5C-834A-3A3E6D791F6B}" dt="2024-05-21T12:38:56.432" v="1350" actId="478"/>
          <ac:spMkLst>
            <pc:docMk/>
            <pc:sldMk cId="1710444325" sldId="325"/>
            <ac:spMk id="13" creationId="{9E04F504-704C-6729-1C1B-65255E20E44F}"/>
          </ac:spMkLst>
        </pc:spChg>
      </pc:sldChg>
      <pc:sldChg chg="addSp delSp modSp mod">
        <pc:chgData name="Patrick Molligo" userId="361d23038eafab23" providerId="LiveId" clId="{E65314CF-438B-4E5C-834A-3A3E6D791F6B}" dt="2024-05-21T17:46:23.578" v="3332"/>
        <pc:sldMkLst>
          <pc:docMk/>
          <pc:sldMk cId="1420031260" sldId="327"/>
        </pc:sldMkLst>
        <pc:spChg chg="mod">
          <ac:chgData name="Patrick Molligo" userId="361d23038eafab23" providerId="LiveId" clId="{E65314CF-438B-4E5C-834A-3A3E6D791F6B}" dt="2024-05-21T17:38:18.305" v="3306" actId="20577"/>
          <ac:spMkLst>
            <pc:docMk/>
            <pc:sldMk cId="1420031260" sldId="327"/>
            <ac:spMk id="2" creationId="{0A6CDB6E-E80D-0A83-F8AE-ED7DE0B7914A}"/>
          </ac:spMkLst>
        </pc:spChg>
        <pc:spChg chg="del">
          <ac:chgData name="Patrick Molligo" userId="361d23038eafab23" providerId="LiveId" clId="{E65314CF-438B-4E5C-834A-3A3E6D791F6B}" dt="2024-05-21T13:16:03.467" v="1439" actId="478"/>
          <ac:spMkLst>
            <pc:docMk/>
            <pc:sldMk cId="1420031260" sldId="327"/>
            <ac:spMk id="6" creationId="{99CAED2E-92C8-BCB5-663D-39AC8BD21BCE}"/>
          </ac:spMkLst>
        </pc:spChg>
        <pc:spChg chg="del">
          <ac:chgData name="Patrick Molligo" userId="361d23038eafab23" providerId="LiveId" clId="{E65314CF-438B-4E5C-834A-3A3E6D791F6B}" dt="2024-05-21T13:16:03.467" v="1439" actId="478"/>
          <ac:spMkLst>
            <pc:docMk/>
            <pc:sldMk cId="1420031260" sldId="327"/>
            <ac:spMk id="7" creationId="{7AD0D4F1-C1BF-C6EE-C77B-84C045C75BDC}"/>
          </ac:spMkLst>
        </pc:spChg>
        <pc:spChg chg="del">
          <ac:chgData name="Patrick Molligo" userId="361d23038eafab23" providerId="LiveId" clId="{E65314CF-438B-4E5C-834A-3A3E6D791F6B}" dt="2024-05-21T13:16:03.467" v="1439" actId="478"/>
          <ac:spMkLst>
            <pc:docMk/>
            <pc:sldMk cId="1420031260" sldId="327"/>
            <ac:spMk id="9" creationId="{2C0E2319-D3CF-89AF-4F34-A50AB72728E8}"/>
          </ac:spMkLst>
        </pc:spChg>
        <pc:spChg chg="mod">
          <ac:chgData name="Patrick Molligo" userId="361d23038eafab23" providerId="LiveId" clId="{E65314CF-438B-4E5C-834A-3A3E6D791F6B}" dt="2024-05-21T17:46:23.578" v="3332"/>
          <ac:spMkLst>
            <pc:docMk/>
            <pc:sldMk cId="1420031260" sldId="327"/>
            <ac:spMk id="10" creationId="{00BFE8EB-CAAB-23FC-C89F-3D5B7D4BB131}"/>
          </ac:spMkLst>
        </pc:spChg>
        <pc:graphicFrameChg chg="del">
          <ac:chgData name="Patrick Molligo" userId="361d23038eafab23" providerId="LiveId" clId="{E65314CF-438B-4E5C-834A-3A3E6D791F6B}" dt="2024-05-21T13:15:58.320" v="1438" actId="478"/>
          <ac:graphicFrameMkLst>
            <pc:docMk/>
            <pc:sldMk cId="1420031260" sldId="327"/>
            <ac:graphicFrameMk id="5" creationId="{81C6C030-44CC-15A0-D0CC-DCE112AE33F7}"/>
          </ac:graphicFrameMkLst>
        </pc:graphicFrameChg>
        <pc:graphicFrameChg chg="add mod modGraphic">
          <ac:chgData name="Patrick Molligo" userId="361d23038eafab23" providerId="LiveId" clId="{E65314CF-438B-4E5C-834A-3A3E6D791F6B}" dt="2024-05-21T17:37:53.161" v="3263" actId="122"/>
          <ac:graphicFrameMkLst>
            <pc:docMk/>
            <pc:sldMk cId="1420031260" sldId="327"/>
            <ac:graphicFrameMk id="12" creationId="{B9430C96-4EEE-F80A-9639-1C90DC9A5E41}"/>
          </ac:graphicFrameMkLst>
        </pc:graphicFrameChg>
        <pc:picChg chg="add del">
          <ac:chgData name="Patrick Molligo" userId="361d23038eafab23" providerId="LiveId" clId="{E65314CF-438B-4E5C-834A-3A3E6D791F6B}" dt="2024-05-21T17:01:17.835" v="2264" actId="478"/>
          <ac:picMkLst>
            <pc:docMk/>
            <pc:sldMk cId="1420031260" sldId="327"/>
            <ac:picMk id="11" creationId="{4702D0F3-3C65-8842-55D9-5F7833AD295E}"/>
          </ac:picMkLst>
        </pc:picChg>
      </pc:sldChg>
      <pc:sldChg chg="delSp modSp mod modAnim">
        <pc:chgData name="Patrick Molligo" userId="361d23038eafab23" providerId="LiveId" clId="{E65314CF-438B-4E5C-834A-3A3E6D791F6B}" dt="2024-05-21T17:46:23.578" v="3332"/>
        <pc:sldMkLst>
          <pc:docMk/>
          <pc:sldMk cId="2676068238" sldId="328"/>
        </pc:sldMkLst>
        <pc:spChg chg="mod">
          <ac:chgData name="Patrick Molligo" userId="361d23038eafab23" providerId="LiveId" clId="{E65314CF-438B-4E5C-834A-3A3E6D791F6B}" dt="2024-05-21T14:17:35.238" v="1913" actId="27636"/>
          <ac:spMkLst>
            <pc:docMk/>
            <pc:sldMk cId="2676068238" sldId="328"/>
            <ac:spMk id="3" creationId="{CC3EB1E4-A2B8-BA2D-69B8-2640186588C8}"/>
          </ac:spMkLst>
        </pc:spChg>
        <pc:spChg chg="mod">
          <ac:chgData name="Patrick Molligo" userId="361d23038eafab23" providerId="LiveId" clId="{E65314CF-438B-4E5C-834A-3A3E6D791F6B}" dt="2024-05-21T17:46:23.578" v="3332"/>
          <ac:spMkLst>
            <pc:docMk/>
            <pc:sldMk cId="2676068238" sldId="328"/>
            <ac:spMk id="7" creationId="{899CA0B4-AF11-2947-C9B0-4741F1704B4D}"/>
          </ac:spMkLst>
        </pc:spChg>
        <pc:spChg chg="del">
          <ac:chgData name="Patrick Molligo" userId="361d23038eafab23" providerId="LiveId" clId="{E65314CF-438B-4E5C-834A-3A3E6D791F6B}" dt="2024-05-21T15:04:47.631" v="2111" actId="478"/>
          <ac:spMkLst>
            <pc:docMk/>
            <pc:sldMk cId="2676068238" sldId="328"/>
            <ac:spMk id="9" creationId="{3C62D48B-89AC-AF31-4A40-F003B5CBA33F}"/>
          </ac:spMkLst>
        </pc:spChg>
      </pc:sldChg>
      <pc:sldChg chg="modSp">
        <pc:chgData name="Patrick Molligo" userId="361d23038eafab23" providerId="LiveId" clId="{E65314CF-438B-4E5C-834A-3A3E6D791F6B}" dt="2024-05-21T17:46:23.578" v="3332"/>
        <pc:sldMkLst>
          <pc:docMk/>
          <pc:sldMk cId="3571517351" sldId="330"/>
        </pc:sldMkLst>
        <pc:spChg chg="mod">
          <ac:chgData name="Patrick Molligo" userId="361d23038eafab23" providerId="LiveId" clId="{E65314CF-438B-4E5C-834A-3A3E6D791F6B}" dt="2024-05-21T17:46:23.578" v="3332"/>
          <ac:spMkLst>
            <pc:docMk/>
            <pc:sldMk cId="3571517351" sldId="330"/>
            <ac:spMk id="6" creationId="{1541513A-246A-A576-34D0-DE9F7DF51412}"/>
          </ac:spMkLst>
        </pc:spChg>
      </pc:sldChg>
      <pc:sldChg chg="modSp mod">
        <pc:chgData name="Patrick Molligo" userId="361d23038eafab23" providerId="LiveId" clId="{E65314CF-438B-4E5C-834A-3A3E6D791F6B}" dt="2024-05-21T17:46:23.578" v="3332"/>
        <pc:sldMkLst>
          <pc:docMk/>
          <pc:sldMk cId="12405226" sldId="331"/>
        </pc:sldMkLst>
        <pc:spChg chg="mod">
          <ac:chgData name="Patrick Molligo" userId="361d23038eafab23" providerId="LiveId" clId="{E65314CF-438B-4E5C-834A-3A3E6D791F6B}" dt="2024-05-21T11:42:05.459" v="729" actId="20577"/>
          <ac:spMkLst>
            <pc:docMk/>
            <pc:sldMk cId="12405226" sldId="331"/>
            <ac:spMk id="2" creationId="{804125E0-B7DC-B98D-7AD6-284DC27B964A}"/>
          </ac:spMkLst>
        </pc:spChg>
        <pc:spChg chg="mod">
          <ac:chgData name="Patrick Molligo" userId="361d23038eafab23" providerId="LiveId" clId="{E65314CF-438B-4E5C-834A-3A3E6D791F6B}" dt="2024-05-21T14:08:07.208" v="1771" actId="27636"/>
          <ac:spMkLst>
            <pc:docMk/>
            <pc:sldMk cId="12405226" sldId="331"/>
            <ac:spMk id="5" creationId="{C6118CF9-1AC1-1390-A255-4CDE9382A6EC}"/>
          </ac:spMkLst>
        </pc:spChg>
        <pc:spChg chg="mod">
          <ac:chgData name="Patrick Molligo" userId="361d23038eafab23" providerId="LiveId" clId="{E65314CF-438B-4E5C-834A-3A3E6D791F6B}" dt="2024-05-21T17:46:23.578" v="3332"/>
          <ac:spMkLst>
            <pc:docMk/>
            <pc:sldMk cId="12405226" sldId="331"/>
            <ac:spMk id="6" creationId="{D4EBE522-4B22-1E62-7877-2B8E23B8331C}"/>
          </ac:spMkLst>
        </pc:spChg>
      </pc:sldChg>
      <pc:sldChg chg="modSp ord">
        <pc:chgData name="Patrick Molligo" userId="361d23038eafab23" providerId="LiveId" clId="{E65314CF-438B-4E5C-834A-3A3E6D791F6B}" dt="2024-05-21T17:46:23.578" v="3332"/>
        <pc:sldMkLst>
          <pc:docMk/>
          <pc:sldMk cId="4085358542" sldId="336"/>
        </pc:sldMkLst>
        <pc:spChg chg="mod">
          <ac:chgData name="Patrick Molligo" userId="361d23038eafab23" providerId="LiveId" clId="{E65314CF-438B-4E5C-834A-3A3E6D791F6B}" dt="2024-05-21T14:19:08.585" v="1922" actId="403"/>
          <ac:spMkLst>
            <pc:docMk/>
            <pc:sldMk cId="4085358542" sldId="336"/>
            <ac:spMk id="6" creationId="{63626E66-7EA4-4970-0004-4919F743FE49}"/>
          </ac:spMkLst>
        </pc:spChg>
        <pc:spChg chg="mod">
          <ac:chgData name="Patrick Molligo" userId="361d23038eafab23" providerId="LiveId" clId="{E65314CF-438B-4E5C-834A-3A3E6D791F6B}" dt="2024-05-21T17:46:23.578" v="3332"/>
          <ac:spMkLst>
            <pc:docMk/>
            <pc:sldMk cId="4085358542" sldId="336"/>
            <ac:spMk id="7" creationId="{8BB9AFBE-BB42-F038-62EA-5A3122DA119F}"/>
          </ac:spMkLst>
        </pc:spChg>
      </pc:sldChg>
      <pc:sldChg chg="modSp">
        <pc:chgData name="Patrick Molligo" userId="361d23038eafab23" providerId="LiveId" clId="{E65314CF-438B-4E5C-834A-3A3E6D791F6B}" dt="2024-05-21T17:46:23.578" v="3332"/>
        <pc:sldMkLst>
          <pc:docMk/>
          <pc:sldMk cId="3079090577" sldId="337"/>
        </pc:sldMkLst>
        <pc:spChg chg="mod">
          <ac:chgData name="Patrick Molligo" userId="361d23038eafab23" providerId="LiveId" clId="{E65314CF-438B-4E5C-834A-3A3E6D791F6B}" dt="2024-05-21T17:46:23.578" v="3332"/>
          <ac:spMkLst>
            <pc:docMk/>
            <pc:sldMk cId="3079090577" sldId="337"/>
            <ac:spMk id="5" creationId="{D9308955-F00E-127D-22EB-5D540B068A73}"/>
          </ac:spMkLst>
        </pc:spChg>
      </pc:sldChg>
      <pc:sldChg chg="addSp delSp modSp mod ord">
        <pc:chgData name="Patrick Molligo" userId="361d23038eafab23" providerId="LiveId" clId="{E65314CF-438B-4E5C-834A-3A3E6D791F6B}" dt="2024-05-21T17:46:23.578" v="3332"/>
        <pc:sldMkLst>
          <pc:docMk/>
          <pc:sldMk cId="1429223901" sldId="340"/>
        </pc:sldMkLst>
        <pc:spChg chg="mod">
          <ac:chgData name="Patrick Molligo" userId="361d23038eafab23" providerId="LiveId" clId="{E65314CF-438B-4E5C-834A-3A3E6D791F6B}" dt="2024-05-21T17:46:23.578" v="3332"/>
          <ac:spMkLst>
            <pc:docMk/>
            <pc:sldMk cId="1429223901" sldId="340"/>
            <ac:spMk id="5" creationId="{F199B5F3-A976-B478-1268-21FFA119C2D9}"/>
          </ac:spMkLst>
        </pc:spChg>
        <pc:spChg chg="del">
          <ac:chgData name="Patrick Molligo" userId="361d23038eafab23" providerId="LiveId" clId="{E65314CF-438B-4E5C-834A-3A3E6D791F6B}" dt="2024-05-21T13:44:57.586" v="1647" actId="478"/>
          <ac:spMkLst>
            <pc:docMk/>
            <pc:sldMk cId="1429223901" sldId="340"/>
            <ac:spMk id="6" creationId="{DBBAFFC8-E5BC-4E8C-6655-D56DE4261638}"/>
          </ac:spMkLst>
        </pc:spChg>
        <pc:spChg chg="add mod">
          <ac:chgData name="Patrick Molligo" userId="361d23038eafab23" providerId="LiveId" clId="{E65314CF-438B-4E5C-834A-3A3E6D791F6B}" dt="2024-05-21T14:48:00.232" v="2090"/>
          <ac:spMkLst>
            <pc:docMk/>
            <pc:sldMk cId="1429223901" sldId="340"/>
            <ac:spMk id="12" creationId="{B0C0D852-5C65-345C-9846-219417A2EE2D}"/>
          </ac:spMkLst>
        </pc:spChg>
        <pc:picChg chg="add del mod">
          <ac:chgData name="Patrick Molligo" userId="361d23038eafab23" providerId="LiveId" clId="{E65314CF-438B-4E5C-834A-3A3E6D791F6B}" dt="2024-05-21T14:01:43.487" v="1652" actId="478"/>
          <ac:picMkLst>
            <pc:docMk/>
            <pc:sldMk cId="1429223901" sldId="340"/>
            <ac:picMk id="7" creationId="{AB4D9BDD-ED6D-527A-FCE4-3C1B68B1B11F}"/>
          </ac:picMkLst>
        </pc:picChg>
        <pc:picChg chg="del">
          <ac:chgData name="Patrick Molligo" userId="361d23038eafab23" providerId="LiveId" clId="{E65314CF-438B-4E5C-834A-3A3E6D791F6B}" dt="2024-05-21T13:44:55.621" v="1646" actId="478"/>
          <ac:picMkLst>
            <pc:docMk/>
            <pc:sldMk cId="1429223901" sldId="340"/>
            <ac:picMk id="10" creationId="{78AB507B-C72B-C81F-A8A9-B37BC3D0077A}"/>
          </ac:picMkLst>
        </pc:picChg>
        <pc:picChg chg="add del mod">
          <ac:chgData name="Patrick Molligo" userId="361d23038eafab23" providerId="LiveId" clId="{E65314CF-438B-4E5C-834A-3A3E6D791F6B}" dt="2024-05-21T14:47:28.254" v="2084" actId="478"/>
          <ac:picMkLst>
            <pc:docMk/>
            <pc:sldMk cId="1429223901" sldId="340"/>
            <ac:picMk id="11" creationId="{BFCE5A93-8660-C342-FD4A-E132B1144E97}"/>
          </ac:picMkLst>
        </pc:picChg>
        <pc:picChg chg="add del mod">
          <ac:chgData name="Patrick Molligo" userId="361d23038eafab23" providerId="LiveId" clId="{E65314CF-438B-4E5C-834A-3A3E6D791F6B}" dt="2024-05-21T15:57:25.551" v="2245" actId="478"/>
          <ac:picMkLst>
            <pc:docMk/>
            <pc:sldMk cId="1429223901" sldId="340"/>
            <ac:picMk id="14" creationId="{6E86EC2C-D334-C05B-C8B8-B79C4E6B3B02}"/>
          </ac:picMkLst>
        </pc:picChg>
        <pc:picChg chg="add mod">
          <ac:chgData name="Patrick Molligo" userId="361d23038eafab23" providerId="LiveId" clId="{E65314CF-438B-4E5C-834A-3A3E6D791F6B}" dt="2024-05-21T15:57:30.981" v="2249" actId="1076"/>
          <ac:picMkLst>
            <pc:docMk/>
            <pc:sldMk cId="1429223901" sldId="340"/>
            <ac:picMk id="16" creationId="{F404F99B-01FF-937A-69C8-210DD50F0536}"/>
          </ac:picMkLst>
        </pc:picChg>
      </pc:sldChg>
      <pc:sldChg chg="modSp mod ord">
        <pc:chgData name="Patrick Molligo" userId="361d23038eafab23" providerId="LiveId" clId="{E65314CF-438B-4E5C-834A-3A3E6D791F6B}" dt="2024-05-21T17:46:23.578" v="3332"/>
        <pc:sldMkLst>
          <pc:docMk/>
          <pc:sldMk cId="2398289669" sldId="343"/>
        </pc:sldMkLst>
        <pc:spChg chg="mod">
          <ac:chgData name="Patrick Molligo" userId="361d23038eafab23" providerId="LiveId" clId="{E65314CF-438B-4E5C-834A-3A3E6D791F6B}" dt="2024-05-21T11:34:33.999" v="608" actId="20577"/>
          <ac:spMkLst>
            <pc:docMk/>
            <pc:sldMk cId="2398289669" sldId="343"/>
            <ac:spMk id="2" creationId="{0A6CDB6E-E80D-0A83-F8AE-ED7DE0B7914A}"/>
          </ac:spMkLst>
        </pc:spChg>
        <pc:spChg chg="mod">
          <ac:chgData name="Patrick Molligo" userId="361d23038eafab23" providerId="LiveId" clId="{E65314CF-438B-4E5C-834A-3A3E6D791F6B}" dt="2024-05-21T17:46:23.578" v="3332"/>
          <ac:spMkLst>
            <pc:docMk/>
            <pc:sldMk cId="2398289669" sldId="343"/>
            <ac:spMk id="10" creationId="{DF97D223-F697-9E8C-2560-8BAB2052E60F}"/>
          </ac:spMkLst>
        </pc:spChg>
        <pc:picChg chg="mod">
          <ac:chgData name="Patrick Molligo" userId="361d23038eafab23" providerId="LiveId" clId="{E65314CF-438B-4E5C-834A-3A3E6D791F6B}" dt="2024-05-21T14:18:47.771" v="1921" actId="1076"/>
          <ac:picMkLst>
            <pc:docMk/>
            <pc:sldMk cId="2398289669" sldId="343"/>
            <ac:picMk id="9" creationId="{CCAA33C9-3644-065D-2BFA-F200CDCC035B}"/>
          </ac:picMkLst>
        </pc:picChg>
      </pc:sldChg>
      <pc:sldChg chg="addSp delSp modSp mod ord">
        <pc:chgData name="Patrick Molligo" userId="361d23038eafab23" providerId="LiveId" clId="{E65314CF-438B-4E5C-834A-3A3E6D791F6B}" dt="2024-05-21T17:46:23.578" v="3332"/>
        <pc:sldMkLst>
          <pc:docMk/>
          <pc:sldMk cId="646544736" sldId="344"/>
        </pc:sldMkLst>
        <pc:spChg chg="add mod">
          <ac:chgData name="Patrick Molligo" userId="361d23038eafab23" providerId="LiveId" clId="{E65314CF-438B-4E5C-834A-3A3E6D791F6B}" dt="2024-05-21T13:01:33.476" v="1371"/>
          <ac:spMkLst>
            <pc:docMk/>
            <pc:sldMk cId="646544736" sldId="344"/>
            <ac:spMk id="3" creationId="{C6EB7F0D-D586-D057-00DC-DC828F31D9D6}"/>
          </ac:spMkLst>
        </pc:spChg>
        <pc:spChg chg="mod">
          <ac:chgData name="Patrick Molligo" userId="361d23038eafab23" providerId="LiveId" clId="{E65314CF-438B-4E5C-834A-3A3E6D791F6B}" dt="2024-05-21T17:46:23.578" v="3332"/>
          <ac:spMkLst>
            <pc:docMk/>
            <pc:sldMk cId="646544736" sldId="344"/>
            <ac:spMk id="11" creationId="{3D3CF3CD-3BD0-190B-F15D-9F2CC47E9EBA}"/>
          </ac:spMkLst>
        </pc:spChg>
        <pc:picChg chg="add mod ord">
          <ac:chgData name="Patrick Molligo" userId="361d23038eafab23" providerId="LiveId" clId="{E65314CF-438B-4E5C-834A-3A3E6D791F6B}" dt="2024-05-21T15:12:55.877" v="2138" actId="1076"/>
          <ac:picMkLst>
            <pc:docMk/>
            <pc:sldMk cId="646544736" sldId="344"/>
            <ac:picMk id="6" creationId="{25CA5CC5-619E-04BC-CF0D-1A34E855A4F9}"/>
          </ac:picMkLst>
        </pc:picChg>
        <pc:picChg chg="del">
          <ac:chgData name="Patrick Molligo" userId="361d23038eafab23" providerId="LiveId" clId="{E65314CF-438B-4E5C-834A-3A3E6D791F6B}" dt="2024-05-21T15:12:28.385" v="2127" actId="478"/>
          <ac:picMkLst>
            <pc:docMk/>
            <pc:sldMk cId="646544736" sldId="344"/>
            <ac:picMk id="10" creationId="{056929AF-27C9-4005-E46B-4417A9D26906}"/>
          </ac:picMkLst>
        </pc:picChg>
      </pc:sldChg>
      <pc:sldChg chg="addSp delSp modSp mod ord">
        <pc:chgData name="Patrick Molligo" userId="361d23038eafab23" providerId="LiveId" clId="{E65314CF-438B-4E5C-834A-3A3E6D791F6B}" dt="2024-05-21T12:39:08.961" v="1356" actId="478"/>
        <pc:sldMkLst>
          <pc:docMk/>
          <pc:sldMk cId="4273772803" sldId="345"/>
        </pc:sldMkLst>
        <pc:spChg chg="add mod">
          <ac:chgData name="Patrick Molligo" userId="361d23038eafab23" providerId="LiveId" clId="{E65314CF-438B-4E5C-834A-3A3E6D791F6B}" dt="2024-05-21T12:32:27.638" v="1208"/>
          <ac:spMkLst>
            <pc:docMk/>
            <pc:sldMk cId="4273772803" sldId="345"/>
            <ac:spMk id="3" creationId="{C8B1A29A-EF10-1CE2-3548-DC83F60AAFA7}"/>
          </ac:spMkLst>
        </pc:spChg>
        <pc:spChg chg="del">
          <ac:chgData name="Patrick Molligo" userId="361d23038eafab23" providerId="LiveId" clId="{E65314CF-438B-4E5C-834A-3A3E6D791F6B}" dt="2024-05-21T12:39:08.961" v="1356" actId="478"/>
          <ac:spMkLst>
            <pc:docMk/>
            <pc:sldMk cId="4273772803" sldId="345"/>
            <ac:spMk id="10" creationId="{21005A03-E40C-43CC-FE22-88163ED8E97D}"/>
          </ac:spMkLst>
        </pc:spChg>
      </pc:sldChg>
      <pc:sldChg chg="addSp delSp modSp mod ord">
        <pc:chgData name="Patrick Molligo" userId="361d23038eafab23" providerId="LiveId" clId="{E65314CF-438B-4E5C-834A-3A3E6D791F6B}" dt="2024-05-21T15:17:14.619" v="2144" actId="1076"/>
        <pc:sldMkLst>
          <pc:docMk/>
          <pc:sldMk cId="500213329" sldId="346"/>
        </pc:sldMkLst>
        <pc:spChg chg="mod">
          <ac:chgData name="Patrick Molligo" userId="361d23038eafab23" providerId="LiveId" clId="{E65314CF-438B-4E5C-834A-3A3E6D791F6B}" dt="2024-05-21T13:01:07.501" v="1369"/>
          <ac:spMkLst>
            <pc:docMk/>
            <pc:sldMk cId="500213329" sldId="346"/>
            <ac:spMk id="2" creationId="{0A6CDB6E-E80D-0A83-F8AE-ED7DE0B7914A}"/>
          </ac:spMkLst>
        </pc:spChg>
        <pc:spChg chg="add del">
          <ac:chgData name="Patrick Molligo" userId="361d23038eafab23" providerId="LiveId" clId="{E65314CF-438B-4E5C-834A-3A3E6D791F6B}" dt="2024-05-21T13:00:12.921" v="1365" actId="22"/>
          <ac:spMkLst>
            <pc:docMk/>
            <pc:sldMk cId="500213329" sldId="346"/>
            <ac:spMk id="5" creationId="{B2FE16B1-FBE7-36C7-23C5-6396047D6BC4}"/>
          </ac:spMkLst>
        </pc:spChg>
        <pc:spChg chg="add mod">
          <ac:chgData name="Patrick Molligo" userId="361d23038eafab23" providerId="LiveId" clId="{E65314CF-438B-4E5C-834A-3A3E6D791F6B}" dt="2024-05-21T13:00:18.701" v="1366"/>
          <ac:spMkLst>
            <pc:docMk/>
            <pc:sldMk cId="500213329" sldId="346"/>
            <ac:spMk id="6" creationId="{3224C4B1-FC58-016D-29C1-68149F5E91C8}"/>
          </ac:spMkLst>
        </pc:spChg>
        <pc:spChg chg="del">
          <ac:chgData name="Patrick Molligo" userId="361d23038eafab23" providerId="LiveId" clId="{E65314CF-438B-4E5C-834A-3A3E6D791F6B}" dt="2024-05-21T13:00:08.881" v="1363" actId="478"/>
          <ac:spMkLst>
            <pc:docMk/>
            <pc:sldMk cId="500213329" sldId="346"/>
            <ac:spMk id="10" creationId="{4CB98E06-D3F9-AA80-DD36-2AE53E4FADD9}"/>
          </ac:spMkLst>
        </pc:spChg>
        <pc:picChg chg="del">
          <ac:chgData name="Patrick Molligo" userId="361d23038eafab23" providerId="LiveId" clId="{E65314CF-438B-4E5C-834A-3A3E6D791F6B}" dt="2024-05-21T15:13:09.414" v="2139" actId="478"/>
          <ac:picMkLst>
            <pc:docMk/>
            <pc:sldMk cId="500213329" sldId="346"/>
            <ac:picMk id="9" creationId="{6D46628D-87D8-B75E-3EE8-79B30FD4F8CB}"/>
          </ac:picMkLst>
        </pc:picChg>
        <pc:picChg chg="add mod">
          <ac:chgData name="Patrick Molligo" userId="361d23038eafab23" providerId="LiveId" clId="{E65314CF-438B-4E5C-834A-3A3E6D791F6B}" dt="2024-05-21T15:17:14.619" v="2144" actId="1076"/>
          <ac:picMkLst>
            <pc:docMk/>
            <pc:sldMk cId="500213329" sldId="346"/>
            <ac:picMk id="11" creationId="{E8DFE827-EC59-EC8A-13ED-B1961A4E3434}"/>
          </ac:picMkLst>
        </pc:picChg>
      </pc:sldChg>
      <pc:sldChg chg="addSp modSp mod ord">
        <pc:chgData name="Patrick Molligo" userId="361d23038eafab23" providerId="LiveId" clId="{E65314CF-438B-4E5C-834A-3A3E6D791F6B}" dt="2024-05-21T17:46:23.578" v="3332"/>
        <pc:sldMkLst>
          <pc:docMk/>
          <pc:sldMk cId="2097157598" sldId="347"/>
        </pc:sldMkLst>
        <pc:spChg chg="add mod">
          <ac:chgData name="Patrick Molligo" userId="361d23038eafab23" providerId="LiveId" clId="{E65314CF-438B-4E5C-834A-3A3E6D791F6B}" dt="2024-05-21T14:21:17.641" v="1996"/>
          <ac:spMkLst>
            <pc:docMk/>
            <pc:sldMk cId="2097157598" sldId="347"/>
            <ac:spMk id="3" creationId="{FFDB8570-4151-09C7-E2BA-0A548A75CFA9}"/>
          </ac:spMkLst>
        </pc:spChg>
        <pc:spChg chg="add mod">
          <ac:chgData name="Patrick Molligo" userId="361d23038eafab23" providerId="LiveId" clId="{E65314CF-438B-4E5C-834A-3A3E6D791F6B}" dt="2024-05-21T14:21:02.860" v="1995"/>
          <ac:spMkLst>
            <pc:docMk/>
            <pc:sldMk cId="2097157598" sldId="347"/>
            <ac:spMk id="5" creationId="{8B6ABF2E-C1AB-3447-5E95-DE350E117A84}"/>
          </ac:spMkLst>
        </pc:spChg>
        <pc:spChg chg="mod">
          <ac:chgData name="Patrick Molligo" userId="361d23038eafab23" providerId="LiveId" clId="{E65314CF-438B-4E5C-834A-3A3E6D791F6B}" dt="2024-05-21T17:46:23.578" v="3332"/>
          <ac:spMkLst>
            <pc:docMk/>
            <pc:sldMk cId="2097157598" sldId="347"/>
            <ac:spMk id="10" creationId="{C86CCF23-F049-01AC-C8D4-4BF3D84B7763}"/>
          </ac:spMkLst>
        </pc:spChg>
      </pc:sldChg>
      <pc:sldChg chg="addSp delSp modSp mod ord">
        <pc:chgData name="Patrick Molligo" userId="361d23038eafab23" providerId="LiveId" clId="{E65314CF-438B-4E5C-834A-3A3E6D791F6B}" dt="2024-05-21T14:20:43.374" v="1993"/>
        <pc:sldMkLst>
          <pc:docMk/>
          <pc:sldMk cId="2477233910" sldId="348"/>
        </pc:sldMkLst>
        <pc:spChg chg="add mod">
          <ac:chgData name="Patrick Molligo" userId="361d23038eafab23" providerId="LiveId" clId="{E65314CF-438B-4E5C-834A-3A3E6D791F6B}" dt="2024-05-21T14:20:43.374" v="1993"/>
          <ac:spMkLst>
            <pc:docMk/>
            <pc:sldMk cId="2477233910" sldId="348"/>
            <ac:spMk id="5" creationId="{38BC0EDD-E656-A0C2-075C-0CC1BA72E0CA}"/>
          </ac:spMkLst>
        </pc:spChg>
        <pc:spChg chg="del">
          <ac:chgData name="Patrick Molligo" userId="361d23038eafab23" providerId="LiveId" clId="{E65314CF-438B-4E5C-834A-3A3E6D791F6B}" dt="2024-05-21T12:38:53.848" v="1348" actId="478"/>
          <ac:spMkLst>
            <pc:docMk/>
            <pc:sldMk cId="2477233910" sldId="348"/>
            <ac:spMk id="11" creationId="{F15B9B03-9387-EBE6-BE4B-305F791279FE}"/>
          </ac:spMkLst>
        </pc:spChg>
        <pc:picChg chg="add mod">
          <ac:chgData name="Patrick Molligo" userId="361d23038eafab23" providerId="LiveId" clId="{E65314CF-438B-4E5C-834A-3A3E6D791F6B}" dt="2024-05-21T12:21:49.805" v="909" actId="1076"/>
          <ac:picMkLst>
            <pc:docMk/>
            <pc:sldMk cId="2477233910" sldId="348"/>
            <ac:picMk id="3" creationId="{C6D9651A-5468-1A1F-1C51-866D966066C9}"/>
          </ac:picMkLst>
        </pc:picChg>
        <pc:picChg chg="mod">
          <ac:chgData name="Patrick Molligo" userId="361d23038eafab23" providerId="LiveId" clId="{E65314CF-438B-4E5C-834A-3A3E6D791F6B}" dt="2024-05-21T12:21:49.386" v="908" actId="1076"/>
          <ac:picMkLst>
            <pc:docMk/>
            <pc:sldMk cId="2477233910" sldId="348"/>
            <ac:picMk id="10" creationId="{0174A165-8B58-1663-392A-E7A62F4C710D}"/>
          </ac:picMkLst>
        </pc:picChg>
      </pc:sldChg>
      <pc:sldChg chg="del">
        <pc:chgData name="Patrick Molligo" userId="361d23038eafab23" providerId="LiveId" clId="{E65314CF-438B-4E5C-834A-3A3E6D791F6B}" dt="2024-05-21T12:36:51.040" v="1339" actId="47"/>
        <pc:sldMkLst>
          <pc:docMk/>
          <pc:sldMk cId="634495955" sldId="349"/>
        </pc:sldMkLst>
      </pc:sldChg>
      <pc:sldChg chg="addSp delSp modSp mod ord">
        <pc:chgData name="Patrick Molligo" userId="361d23038eafab23" providerId="LiveId" clId="{E65314CF-438B-4E5C-834A-3A3E6D791F6B}" dt="2024-05-21T15:00:14.104" v="2108" actId="1076"/>
        <pc:sldMkLst>
          <pc:docMk/>
          <pc:sldMk cId="3047372395" sldId="350"/>
        </pc:sldMkLst>
        <pc:spChg chg="del">
          <ac:chgData name="Patrick Molligo" userId="361d23038eafab23" providerId="LiveId" clId="{E65314CF-438B-4E5C-834A-3A3E6D791F6B}" dt="2024-05-21T12:39:12.838" v="1358" actId="478"/>
          <ac:spMkLst>
            <pc:docMk/>
            <pc:sldMk cId="3047372395" sldId="350"/>
            <ac:spMk id="10" creationId="{21005A03-E40C-43CC-FE22-88163ED8E97D}"/>
          </ac:spMkLst>
        </pc:spChg>
        <pc:picChg chg="add mod">
          <ac:chgData name="Patrick Molligo" userId="361d23038eafab23" providerId="LiveId" clId="{E65314CF-438B-4E5C-834A-3A3E6D791F6B}" dt="2024-05-21T15:00:14.104" v="2108" actId="1076"/>
          <ac:picMkLst>
            <pc:docMk/>
            <pc:sldMk cId="3047372395" sldId="350"/>
            <ac:picMk id="5" creationId="{81BDEE00-B7B3-BBCC-A6AA-4E0086214B57}"/>
          </ac:picMkLst>
        </pc:picChg>
        <pc:picChg chg="del">
          <ac:chgData name="Patrick Molligo" userId="361d23038eafab23" providerId="LiveId" clId="{E65314CF-438B-4E5C-834A-3A3E6D791F6B}" dt="2024-05-21T14:58:23.649" v="2102" actId="478"/>
          <ac:picMkLst>
            <pc:docMk/>
            <pc:sldMk cId="3047372395" sldId="350"/>
            <ac:picMk id="9" creationId="{6F2B8386-AA93-508F-234B-D56A03D3A8D8}"/>
          </ac:picMkLst>
        </pc:picChg>
      </pc:sldChg>
      <pc:sldChg chg="delSp mod ord">
        <pc:chgData name="Patrick Molligo" userId="361d23038eafab23" providerId="LiveId" clId="{E65314CF-438B-4E5C-834A-3A3E6D791F6B}" dt="2024-05-21T15:00:31.155" v="2110"/>
        <pc:sldMkLst>
          <pc:docMk/>
          <pc:sldMk cId="2867060622" sldId="351"/>
        </pc:sldMkLst>
        <pc:spChg chg="del">
          <ac:chgData name="Patrick Molligo" userId="361d23038eafab23" providerId="LiveId" clId="{E65314CF-438B-4E5C-834A-3A3E6D791F6B}" dt="2024-05-21T12:38:58.376" v="1351" actId="478"/>
          <ac:spMkLst>
            <pc:docMk/>
            <pc:sldMk cId="2867060622" sldId="351"/>
            <ac:spMk id="10" creationId="{21005A03-E40C-43CC-FE22-88163ED8E97D}"/>
          </ac:spMkLst>
        </pc:spChg>
      </pc:sldChg>
      <pc:sldChg chg="modSp mod ord">
        <pc:chgData name="Patrick Molligo" userId="361d23038eafab23" providerId="LiveId" clId="{E65314CF-438B-4E5C-834A-3A3E6D791F6B}" dt="2024-05-21T17:46:23.578" v="3332"/>
        <pc:sldMkLst>
          <pc:docMk/>
          <pc:sldMk cId="1010323257" sldId="352"/>
        </pc:sldMkLst>
        <pc:spChg chg="mod">
          <ac:chgData name="Patrick Molligo" userId="361d23038eafab23" providerId="LiveId" clId="{E65314CF-438B-4E5C-834A-3A3E6D791F6B}" dt="2024-05-21T17:46:23.578" v="3332"/>
          <ac:spMkLst>
            <pc:docMk/>
            <pc:sldMk cId="1010323257" sldId="352"/>
            <ac:spMk id="10" creationId="{21005A03-E40C-43CC-FE22-88163ED8E97D}"/>
          </ac:spMkLst>
        </pc:spChg>
        <pc:picChg chg="mod">
          <ac:chgData name="Patrick Molligo" userId="361d23038eafab23" providerId="LiveId" clId="{E65314CF-438B-4E5C-834A-3A3E6D791F6B}" dt="2024-05-21T15:17:35.043" v="2148" actId="1076"/>
          <ac:picMkLst>
            <pc:docMk/>
            <pc:sldMk cId="1010323257" sldId="352"/>
            <ac:picMk id="9" creationId="{FF11D30C-CD51-9DBD-448E-B52B1CB3D33A}"/>
          </ac:picMkLst>
        </pc:picChg>
      </pc:sldChg>
      <pc:sldChg chg="del ord">
        <pc:chgData name="Patrick Molligo" userId="361d23038eafab23" providerId="LiveId" clId="{E65314CF-438B-4E5C-834A-3A3E6D791F6B}" dt="2024-05-21T12:37:52.021" v="1344" actId="47"/>
        <pc:sldMkLst>
          <pc:docMk/>
          <pc:sldMk cId="1988220479" sldId="353"/>
        </pc:sldMkLst>
      </pc:sldChg>
      <pc:sldChg chg="delSp mod ord">
        <pc:chgData name="Patrick Molligo" userId="361d23038eafab23" providerId="LiveId" clId="{E65314CF-438B-4E5C-834A-3A3E6D791F6B}" dt="2024-05-21T15:00:31.155" v="2110"/>
        <pc:sldMkLst>
          <pc:docMk/>
          <pc:sldMk cId="1224820366" sldId="354"/>
        </pc:sldMkLst>
        <pc:spChg chg="del">
          <ac:chgData name="Patrick Molligo" userId="361d23038eafab23" providerId="LiveId" clId="{E65314CF-438B-4E5C-834A-3A3E6D791F6B}" dt="2024-05-21T12:39:00.462" v="1352" actId="478"/>
          <ac:spMkLst>
            <pc:docMk/>
            <pc:sldMk cId="1224820366" sldId="354"/>
            <ac:spMk id="10" creationId="{21005A03-E40C-43CC-FE22-88163ED8E97D}"/>
          </ac:spMkLst>
        </pc:spChg>
      </pc:sldChg>
      <pc:sldChg chg="addSp delSp modSp mod ord">
        <pc:chgData name="Patrick Molligo" userId="361d23038eafab23" providerId="LiveId" clId="{E65314CF-438B-4E5C-834A-3A3E6D791F6B}" dt="2024-05-21T14:58:19.860" v="2101" actId="1076"/>
        <pc:sldMkLst>
          <pc:docMk/>
          <pc:sldMk cId="2102753385" sldId="355"/>
        </pc:sldMkLst>
        <pc:spChg chg="del">
          <ac:chgData name="Patrick Molligo" userId="361d23038eafab23" providerId="LiveId" clId="{E65314CF-438B-4E5C-834A-3A3E6D791F6B}" dt="2024-05-21T12:39:14.406" v="1359" actId="478"/>
          <ac:spMkLst>
            <pc:docMk/>
            <pc:sldMk cId="2102753385" sldId="355"/>
            <ac:spMk id="10" creationId="{21005A03-E40C-43CC-FE22-88163ED8E97D}"/>
          </ac:spMkLst>
        </pc:spChg>
        <pc:picChg chg="del">
          <ac:chgData name="Patrick Molligo" userId="361d23038eafab23" providerId="LiveId" clId="{E65314CF-438B-4E5C-834A-3A3E6D791F6B}" dt="2024-05-21T14:58:08.330" v="2096" actId="478"/>
          <ac:picMkLst>
            <pc:docMk/>
            <pc:sldMk cId="2102753385" sldId="355"/>
            <ac:picMk id="5" creationId="{3E9C2E7E-3C7D-9751-3F09-644F8A545483}"/>
          </ac:picMkLst>
        </pc:picChg>
        <pc:picChg chg="add mod">
          <ac:chgData name="Patrick Molligo" userId="361d23038eafab23" providerId="LiveId" clId="{E65314CF-438B-4E5C-834A-3A3E6D791F6B}" dt="2024-05-21T14:58:19.860" v="2101" actId="1076"/>
          <ac:picMkLst>
            <pc:docMk/>
            <pc:sldMk cId="2102753385" sldId="355"/>
            <ac:picMk id="6" creationId="{EAF6ED72-E291-F68D-5874-BF239A3AEF66}"/>
          </ac:picMkLst>
        </pc:picChg>
      </pc:sldChg>
      <pc:sldChg chg="addSp delSp modSp mod ord">
        <pc:chgData name="Patrick Molligo" userId="361d23038eafab23" providerId="LiveId" clId="{E65314CF-438B-4E5C-834A-3A3E6D791F6B}" dt="2024-05-21T15:53:00.890" v="2189" actId="1037"/>
        <pc:sldMkLst>
          <pc:docMk/>
          <pc:sldMk cId="3251279203" sldId="356"/>
        </pc:sldMkLst>
        <pc:spChg chg="mod">
          <ac:chgData name="Patrick Molligo" userId="361d23038eafab23" providerId="LiveId" clId="{E65314CF-438B-4E5C-834A-3A3E6D791F6B}" dt="2024-05-21T12:26:51.750" v="1115" actId="20577"/>
          <ac:spMkLst>
            <pc:docMk/>
            <pc:sldMk cId="3251279203" sldId="356"/>
            <ac:spMk id="2" creationId="{0A6CDB6E-E80D-0A83-F8AE-ED7DE0B7914A}"/>
          </ac:spMkLst>
        </pc:spChg>
        <pc:spChg chg="add mod">
          <ac:chgData name="Patrick Molligo" userId="361d23038eafab23" providerId="LiveId" clId="{E65314CF-438B-4E5C-834A-3A3E6D791F6B}" dt="2024-05-21T12:27:31.097" v="1121"/>
          <ac:spMkLst>
            <pc:docMk/>
            <pc:sldMk cId="3251279203" sldId="356"/>
            <ac:spMk id="3" creationId="{AD0E8AD6-9CE2-05A4-68BB-23CCCF9B328D}"/>
          </ac:spMkLst>
        </pc:spChg>
        <pc:spChg chg="del">
          <ac:chgData name="Patrick Molligo" userId="361d23038eafab23" providerId="LiveId" clId="{E65314CF-438B-4E5C-834A-3A3E6D791F6B}" dt="2024-05-21T12:39:05.205" v="1354" actId="478"/>
          <ac:spMkLst>
            <pc:docMk/>
            <pc:sldMk cId="3251279203" sldId="356"/>
            <ac:spMk id="5" creationId="{902801D8-BDE7-3AA6-9463-BBEE949379E4}"/>
          </ac:spMkLst>
        </pc:spChg>
        <pc:spChg chg="del">
          <ac:chgData name="Patrick Molligo" userId="361d23038eafab23" providerId="LiveId" clId="{E65314CF-438B-4E5C-834A-3A3E6D791F6B}" dt="2024-05-21T13:26:59.706" v="1536" actId="478"/>
          <ac:spMkLst>
            <pc:docMk/>
            <pc:sldMk cId="3251279203" sldId="356"/>
            <ac:spMk id="6" creationId="{FEB0F201-C0A0-882E-F062-626368DAE334}"/>
          </ac:spMkLst>
        </pc:spChg>
        <pc:picChg chg="del">
          <ac:chgData name="Patrick Molligo" userId="361d23038eafab23" providerId="LiveId" clId="{E65314CF-438B-4E5C-834A-3A3E6D791F6B}" dt="2024-05-21T12:26:56.134" v="1116" actId="478"/>
          <ac:picMkLst>
            <pc:docMk/>
            <pc:sldMk cId="3251279203" sldId="356"/>
            <ac:picMk id="7" creationId="{C2BBA63A-7D08-BD46-C981-BEFCE26F06EC}"/>
          </ac:picMkLst>
        </pc:picChg>
        <pc:picChg chg="add del mod ord modCrop">
          <ac:chgData name="Patrick Molligo" userId="361d23038eafab23" providerId="LiveId" clId="{E65314CF-438B-4E5C-834A-3A3E6D791F6B}" dt="2024-05-21T15:52:39.245" v="2164" actId="478"/>
          <ac:picMkLst>
            <pc:docMk/>
            <pc:sldMk cId="3251279203" sldId="356"/>
            <ac:picMk id="10" creationId="{33B1235E-6B65-3CA2-C102-0C57F6C2126A}"/>
          </ac:picMkLst>
        </pc:picChg>
        <pc:picChg chg="add mod ord">
          <ac:chgData name="Patrick Molligo" userId="361d23038eafab23" providerId="LiveId" clId="{E65314CF-438B-4E5C-834A-3A3E6D791F6B}" dt="2024-05-21T15:53:00.890" v="2189" actId="1037"/>
          <ac:picMkLst>
            <pc:docMk/>
            <pc:sldMk cId="3251279203" sldId="356"/>
            <ac:picMk id="12" creationId="{B028191E-E65C-75B8-8DF4-E8AA9705013A}"/>
          </ac:picMkLst>
        </pc:picChg>
      </pc:sldChg>
      <pc:sldChg chg="addSp delSp modSp mod ord">
        <pc:chgData name="Patrick Molligo" userId="361d23038eafab23" providerId="LiveId" clId="{E65314CF-438B-4E5C-834A-3A3E6D791F6B}" dt="2024-05-21T15:53:49.051" v="2201" actId="1076"/>
        <pc:sldMkLst>
          <pc:docMk/>
          <pc:sldMk cId="1398148918" sldId="357"/>
        </pc:sldMkLst>
        <pc:spChg chg="mod">
          <ac:chgData name="Patrick Molligo" userId="361d23038eafab23" providerId="LiveId" clId="{E65314CF-438B-4E5C-834A-3A3E6D791F6B}" dt="2024-05-21T12:24:25.481" v="1053" actId="20577"/>
          <ac:spMkLst>
            <pc:docMk/>
            <pc:sldMk cId="1398148918" sldId="357"/>
            <ac:spMk id="2" creationId="{0A6CDB6E-E80D-0A83-F8AE-ED7DE0B7914A}"/>
          </ac:spMkLst>
        </pc:spChg>
        <pc:spChg chg="add mod">
          <ac:chgData name="Patrick Molligo" userId="361d23038eafab23" providerId="LiveId" clId="{E65314CF-438B-4E5C-834A-3A3E6D791F6B}" dt="2024-05-21T12:27:35.078" v="1123"/>
          <ac:spMkLst>
            <pc:docMk/>
            <pc:sldMk cId="1398148918" sldId="357"/>
            <ac:spMk id="3" creationId="{0E8788DA-2277-7CD3-539C-D58F93152BE5}"/>
          </ac:spMkLst>
        </pc:spChg>
        <pc:spChg chg="del">
          <ac:chgData name="Patrick Molligo" userId="361d23038eafab23" providerId="LiveId" clId="{E65314CF-438B-4E5C-834A-3A3E6D791F6B}" dt="2024-05-21T12:39:07.203" v="1355" actId="478"/>
          <ac:spMkLst>
            <pc:docMk/>
            <pc:sldMk cId="1398148918" sldId="357"/>
            <ac:spMk id="5" creationId="{902801D8-BDE7-3AA6-9463-BBEE949379E4}"/>
          </ac:spMkLst>
        </pc:spChg>
        <pc:spChg chg="del">
          <ac:chgData name="Patrick Molligo" userId="361d23038eafab23" providerId="LiveId" clId="{E65314CF-438B-4E5C-834A-3A3E6D791F6B}" dt="2024-05-21T13:27:04.518" v="1537" actId="478"/>
          <ac:spMkLst>
            <pc:docMk/>
            <pc:sldMk cId="1398148918" sldId="357"/>
            <ac:spMk id="6" creationId="{FEB0F201-C0A0-882E-F062-626368DAE334}"/>
          </ac:spMkLst>
        </pc:spChg>
        <pc:spChg chg="add mod">
          <ac:chgData name="Patrick Molligo" userId="361d23038eafab23" providerId="LiveId" clId="{E65314CF-438B-4E5C-834A-3A3E6D791F6B}" dt="2024-05-21T12:32:54.193" v="1267"/>
          <ac:spMkLst>
            <pc:docMk/>
            <pc:sldMk cId="1398148918" sldId="357"/>
            <ac:spMk id="7" creationId="{EFA6699A-D788-443E-B736-7B8E438E77E8}"/>
          </ac:spMkLst>
        </pc:spChg>
        <pc:picChg chg="del">
          <ac:chgData name="Patrick Molligo" userId="361d23038eafab23" providerId="LiveId" clId="{E65314CF-438B-4E5C-834A-3A3E6D791F6B}" dt="2024-05-21T12:27:03.205" v="1118" actId="478"/>
          <ac:picMkLst>
            <pc:docMk/>
            <pc:sldMk cId="1398148918" sldId="357"/>
            <ac:picMk id="9" creationId="{C06C51F1-D897-5755-09FD-B0D6CE3E4DF7}"/>
          </ac:picMkLst>
        </pc:picChg>
        <pc:picChg chg="add del mod ord">
          <ac:chgData name="Patrick Molligo" userId="361d23038eafab23" providerId="LiveId" clId="{E65314CF-438B-4E5C-834A-3A3E6D791F6B}" dt="2024-05-21T15:53:17.176" v="2190" actId="478"/>
          <ac:picMkLst>
            <pc:docMk/>
            <pc:sldMk cId="1398148918" sldId="357"/>
            <ac:picMk id="11" creationId="{E1BED2F3-F901-1231-4B1E-7528F650F00E}"/>
          </ac:picMkLst>
        </pc:picChg>
        <pc:picChg chg="add mod ord">
          <ac:chgData name="Patrick Molligo" userId="361d23038eafab23" providerId="LiveId" clId="{E65314CF-438B-4E5C-834A-3A3E6D791F6B}" dt="2024-05-21T15:53:49.051" v="2201" actId="1076"/>
          <ac:picMkLst>
            <pc:docMk/>
            <pc:sldMk cId="1398148918" sldId="357"/>
            <ac:picMk id="13" creationId="{3687D6BF-B2C0-D6AF-61A2-ECED078F8695}"/>
          </ac:picMkLst>
        </pc:picChg>
      </pc:sldChg>
      <pc:sldChg chg="del">
        <pc:chgData name="Patrick Molligo" userId="361d23038eafab23" providerId="LiveId" clId="{E65314CF-438B-4E5C-834A-3A3E6D791F6B}" dt="2024-05-21T11:07:51.154" v="0" actId="47"/>
        <pc:sldMkLst>
          <pc:docMk/>
          <pc:sldMk cId="4158371784" sldId="358"/>
        </pc:sldMkLst>
      </pc:sldChg>
      <pc:sldChg chg="addSp delSp modSp mod ord">
        <pc:chgData name="Patrick Molligo" userId="361d23038eafab23" providerId="LiveId" clId="{E65314CF-438B-4E5C-834A-3A3E6D791F6B}" dt="2024-05-21T17:46:23.578" v="3332"/>
        <pc:sldMkLst>
          <pc:docMk/>
          <pc:sldMk cId="184832268" sldId="359"/>
        </pc:sldMkLst>
        <pc:spChg chg="mod">
          <ac:chgData name="Patrick Molligo" userId="361d23038eafab23" providerId="LiveId" clId="{E65314CF-438B-4E5C-834A-3A3E6D791F6B}" dt="2024-05-21T12:28:46.483" v="1155" actId="20577"/>
          <ac:spMkLst>
            <pc:docMk/>
            <pc:sldMk cId="184832268" sldId="359"/>
            <ac:spMk id="2" creationId="{0A6CDB6E-E80D-0A83-F8AE-ED7DE0B7914A}"/>
          </ac:spMkLst>
        </pc:spChg>
        <pc:spChg chg="add mod">
          <ac:chgData name="Patrick Molligo" userId="361d23038eafab23" providerId="LiveId" clId="{E65314CF-438B-4E5C-834A-3A3E6D791F6B}" dt="2024-05-21T12:35:29.403" v="1338"/>
          <ac:spMkLst>
            <pc:docMk/>
            <pc:sldMk cId="184832268" sldId="359"/>
            <ac:spMk id="3" creationId="{596189BF-DF44-E9A4-C152-BE0DBB3C1A14}"/>
          </ac:spMkLst>
        </pc:spChg>
        <pc:spChg chg="mod">
          <ac:chgData name="Patrick Molligo" userId="361d23038eafab23" providerId="LiveId" clId="{E65314CF-438B-4E5C-834A-3A3E6D791F6B}" dt="2024-05-21T17:46:23.578" v="3332"/>
          <ac:spMkLst>
            <pc:docMk/>
            <pc:sldMk cId="184832268" sldId="359"/>
            <ac:spMk id="5" creationId="{902801D8-BDE7-3AA6-9463-BBEE949379E4}"/>
          </ac:spMkLst>
        </pc:spChg>
        <pc:spChg chg="del">
          <ac:chgData name="Patrick Molligo" userId="361d23038eafab23" providerId="LiveId" clId="{E65314CF-438B-4E5C-834A-3A3E6D791F6B}" dt="2024-05-21T13:41:03.895" v="1603" actId="478"/>
          <ac:spMkLst>
            <pc:docMk/>
            <pc:sldMk cId="184832268" sldId="359"/>
            <ac:spMk id="6" creationId="{FEB0F201-C0A0-882E-F062-626368DAE334}"/>
          </ac:spMkLst>
        </pc:spChg>
        <pc:picChg chg="del">
          <ac:chgData name="Patrick Molligo" userId="361d23038eafab23" providerId="LiveId" clId="{E65314CF-438B-4E5C-834A-3A3E6D791F6B}" dt="2024-05-21T12:28:49.718" v="1156" actId="478"/>
          <ac:picMkLst>
            <pc:docMk/>
            <pc:sldMk cId="184832268" sldId="359"/>
            <ac:picMk id="7" creationId="{714C228A-49EB-BAA3-F95B-E010A22DCAF9}"/>
          </ac:picMkLst>
        </pc:picChg>
        <pc:picChg chg="add del mod">
          <ac:chgData name="Patrick Molligo" userId="361d23038eafab23" providerId="LiveId" clId="{E65314CF-438B-4E5C-834A-3A3E6D791F6B}" dt="2024-05-21T15:54:14.864" v="2202" actId="478"/>
          <ac:picMkLst>
            <pc:docMk/>
            <pc:sldMk cId="184832268" sldId="359"/>
            <ac:picMk id="10" creationId="{633896D4-BD3F-F2E9-2580-227F9488189A}"/>
          </ac:picMkLst>
        </pc:picChg>
        <pc:picChg chg="add mod">
          <ac:chgData name="Patrick Molligo" userId="361d23038eafab23" providerId="LiveId" clId="{E65314CF-438B-4E5C-834A-3A3E6D791F6B}" dt="2024-05-21T15:54:24.743" v="2207" actId="1076"/>
          <ac:picMkLst>
            <pc:docMk/>
            <pc:sldMk cId="184832268" sldId="359"/>
            <ac:picMk id="12" creationId="{506E0984-7236-EDB6-5FD4-52507B413506}"/>
          </ac:picMkLst>
        </pc:picChg>
      </pc:sldChg>
      <pc:sldChg chg="addSp delSp modSp mod ord">
        <pc:chgData name="Patrick Molligo" userId="361d23038eafab23" providerId="LiveId" clId="{E65314CF-438B-4E5C-834A-3A3E6D791F6B}" dt="2024-05-21T17:46:23.578" v="3332"/>
        <pc:sldMkLst>
          <pc:docMk/>
          <pc:sldMk cId="2356376875" sldId="360"/>
        </pc:sldMkLst>
        <pc:spChg chg="mod">
          <ac:chgData name="Patrick Molligo" userId="361d23038eafab23" providerId="LiveId" clId="{E65314CF-438B-4E5C-834A-3A3E6D791F6B}" dt="2024-05-21T12:29:51.578" v="1196" actId="20577"/>
          <ac:spMkLst>
            <pc:docMk/>
            <pc:sldMk cId="2356376875" sldId="360"/>
            <ac:spMk id="2" creationId="{0A6CDB6E-E80D-0A83-F8AE-ED7DE0B7914A}"/>
          </ac:spMkLst>
        </pc:spChg>
        <pc:spChg chg="add mod">
          <ac:chgData name="Patrick Molligo" userId="361d23038eafab23" providerId="LiveId" clId="{E65314CF-438B-4E5C-834A-3A3E6D791F6B}" dt="2024-05-21T13:43:36.986" v="1643"/>
          <ac:spMkLst>
            <pc:docMk/>
            <pc:sldMk cId="2356376875" sldId="360"/>
            <ac:spMk id="3" creationId="{91445E2A-58F0-BE91-A128-D39A4AB7EE11}"/>
          </ac:spMkLst>
        </pc:spChg>
        <pc:spChg chg="mod">
          <ac:chgData name="Patrick Molligo" userId="361d23038eafab23" providerId="LiveId" clId="{E65314CF-438B-4E5C-834A-3A3E6D791F6B}" dt="2024-05-21T17:46:23.578" v="3332"/>
          <ac:spMkLst>
            <pc:docMk/>
            <pc:sldMk cId="2356376875" sldId="360"/>
            <ac:spMk id="5" creationId="{902801D8-BDE7-3AA6-9463-BBEE949379E4}"/>
          </ac:spMkLst>
        </pc:spChg>
        <pc:spChg chg="del">
          <ac:chgData name="Patrick Molligo" userId="361d23038eafab23" providerId="LiveId" clId="{E65314CF-438B-4E5C-834A-3A3E6D791F6B}" dt="2024-05-21T13:42:22.191" v="1617" actId="478"/>
          <ac:spMkLst>
            <pc:docMk/>
            <pc:sldMk cId="2356376875" sldId="360"/>
            <ac:spMk id="6" creationId="{FEB0F201-C0A0-882E-F062-626368DAE334}"/>
          </ac:spMkLst>
        </pc:spChg>
        <pc:picChg chg="del">
          <ac:chgData name="Patrick Molligo" userId="361d23038eafab23" providerId="LiveId" clId="{E65314CF-438B-4E5C-834A-3A3E6D791F6B}" dt="2024-05-21T12:29:03.232" v="1157" actId="478"/>
          <ac:picMkLst>
            <pc:docMk/>
            <pc:sldMk cId="2356376875" sldId="360"/>
            <ac:picMk id="7" creationId="{E10C3178-02A1-1DF8-EA0C-BE17DA1C2246}"/>
          </ac:picMkLst>
        </pc:picChg>
        <pc:picChg chg="add del mod">
          <ac:chgData name="Patrick Molligo" userId="361d23038eafab23" providerId="LiveId" clId="{E65314CF-438B-4E5C-834A-3A3E6D791F6B}" dt="2024-05-21T15:55:06.633" v="2213" actId="478"/>
          <ac:picMkLst>
            <pc:docMk/>
            <pc:sldMk cId="2356376875" sldId="360"/>
            <ac:picMk id="10" creationId="{D858FBCF-0D03-7743-414E-2C03AE7DD85E}"/>
          </ac:picMkLst>
        </pc:picChg>
        <pc:picChg chg="add mod ord">
          <ac:chgData name="Patrick Molligo" userId="361d23038eafab23" providerId="LiveId" clId="{E65314CF-438B-4E5C-834A-3A3E6D791F6B}" dt="2024-05-21T15:56:10.360" v="2229" actId="1038"/>
          <ac:picMkLst>
            <pc:docMk/>
            <pc:sldMk cId="2356376875" sldId="360"/>
            <ac:picMk id="12" creationId="{9981F083-D910-EBFE-8C34-F7B52DFBC211}"/>
          </ac:picMkLst>
        </pc:picChg>
      </pc:sldChg>
      <pc:sldChg chg="delSp modSp mod delAnim">
        <pc:chgData name="Patrick Molligo" userId="361d23038eafab23" providerId="LiveId" clId="{E65314CF-438B-4E5C-834A-3A3E6D791F6B}" dt="2024-05-21T17:46:23.578" v="3332"/>
        <pc:sldMkLst>
          <pc:docMk/>
          <pc:sldMk cId="335289665" sldId="361"/>
        </pc:sldMkLst>
        <pc:spChg chg="mod">
          <ac:chgData name="Patrick Molligo" userId="361d23038eafab23" providerId="LiveId" clId="{E65314CF-438B-4E5C-834A-3A3E6D791F6B}" dt="2024-05-21T11:23:54.031" v="366" actId="20577"/>
          <ac:spMkLst>
            <pc:docMk/>
            <pc:sldMk cId="335289665" sldId="361"/>
            <ac:spMk id="2" creationId="{0A6CDB6E-E80D-0A83-F8AE-ED7DE0B7914A}"/>
          </ac:spMkLst>
        </pc:spChg>
        <pc:spChg chg="mod">
          <ac:chgData name="Patrick Molligo" userId="361d23038eafab23" providerId="LiveId" clId="{E65314CF-438B-4E5C-834A-3A3E6D791F6B}" dt="2024-05-21T11:42:17.321" v="732" actId="1076"/>
          <ac:spMkLst>
            <pc:docMk/>
            <pc:sldMk cId="335289665" sldId="361"/>
            <ac:spMk id="5" creationId="{C137F3AF-4DDA-B02A-545D-93B428C29E00}"/>
          </ac:spMkLst>
        </pc:spChg>
        <pc:spChg chg="mod">
          <ac:chgData name="Patrick Molligo" userId="361d23038eafab23" providerId="LiveId" clId="{E65314CF-438B-4E5C-834A-3A3E6D791F6B}" dt="2024-05-21T17:46:23.578" v="3332"/>
          <ac:spMkLst>
            <pc:docMk/>
            <pc:sldMk cId="335289665" sldId="361"/>
            <ac:spMk id="6" creationId="{7E3A0601-7665-5C2E-1B08-07DC92FD9C28}"/>
          </ac:spMkLst>
        </pc:spChg>
        <pc:spChg chg="del">
          <ac:chgData name="Patrick Molligo" userId="361d23038eafab23" providerId="LiveId" clId="{E65314CF-438B-4E5C-834A-3A3E6D791F6B}" dt="2024-05-21T11:35:25.624" v="612" actId="478"/>
          <ac:spMkLst>
            <pc:docMk/>
            <pc:sldMk cId="335289665" sldId="361"/>
            <ac:spMk id="12" creationId="{676B957E-5852-0961-CE87-E487E29E03C0}"/>
          </ac:spMkLst>
        </pc:spChg>
        <pc:cxnChg chg="del">
          <ac:chgData name="Patrick Molligo" userId="361d23038eafab23" providerId="LiveId" clId="{E65314CF-438B-4E5C-834A-3A3E6D791F6B}" dt="2024-05-21T11:35:22.729" v="611" actId="478"/>
          <ac:cxnSpMkLst>
            <pc:docMk/>
            <pc:sldMk cId="335289665" sldId="361"/>
            <ac:cxnSpMk id="7" creationId="{CF82880E-6050-40D1-9C3C-1260A09EADFB}"/>
          </ac:cxnSpMkLst>
        </pc:cxnChg>
      </pc:sldChg>
      <pc:sldChg chg="delSp modSp mod ord modAnim">
        <pc:chgData name="Patrick Molligo" userId="361d23038eafab23" providerId="LiveId" clId="{E65314CF-438B-4E5C-834A-3A3E6D791F6B}" dt="2024-05-21T17:46:23.578" v="3332"/>
        <pc:sldMkLst>
          <pc:docMk/>
          <pc:sldMk cId="2162920096" sldId="362"/>
        </pc:sldMkLst>
        <pc:spChg chg="mod">
          <ac:chgData name="Patrick Molligo" userId="361d23038eafab23" providerId="LiveId" clId="{E65314CF-438B-4E5C-834A-3A3E6D791F6B}" dt="2024-05-21T11:23:18.505" v="359" actId="20577"/>
          <ac:spMkLst>
            <pc:docMk/>
            <pc:sldMk cId="2162920096" sldId="362"/>
            <ac:spMk id="2" creationId="{8141D565-320B-E7D1-3C6A-F016A1F02429}"/>
          </ac:spMkLst>
        </pc:spChg>
        <pc:spChg chg="mod">
          <ac:chgData name="Patrick Molligo" userId="361d23038eafab23" providerId="LiveId" clId="{E65314CF-438B-4E5C-834A-3A3E6D791F6B}" dt="2024-05-21T17:25:02.189" v="2661" actId="403"/>
          <ac:spMkLst>
            <pc:docMk/>
            <pc:sldMk cId="2162920096" sldId="362"/>
            <ac:spMk id="3" creationId="{CC3EB1E4-A2B8-BA2D-69B8-2640186588C8}"/>
          </ac:spMkLst>
        </pc:spChg>
        <pc:spChg chg="mod">
          <ac:chgData name="Patrick Molligo" userId="361d23038eafab23" providerId="LiveId" clId="{E65314CF-438B-4E5C-834A-3A3E6D791F6B}" dt="2024-05-21T17:46:23.578" v="3332"/>
          <ac:spMkLst>
            <pc:docMk/>
            <pc:sldMk cId="2162920096" sldId="362"/>
            <ac:spMk id="7" creationId="{899CA0B4-AF11-2947-C9B0-4741F1704B4D}"/>
          </ac:spMkLst>
        </pc:spChg>
        <pc:spChg chg="del">
          <ac:chgData name="Patrick Molligo" userId="361d23038eafab23" providerId="LiveId" clId="{E65314CF-438B-4E5C-834A-3A3E6D791F6B}" dt="2024-05-21T15:05:17.593" v="2113" actId="478"/>
          <ac:spMkLst>
            <pc:docMk/>
            <pc:sldMk cId="2162920096" sldId="362"/>
            <ac:spMk id="9" creationId="{3C62D48B-89AC-AF31-4A40-F003B5CBA33F}"/>
          </ac:spMkLst>
        </pc:spChg>
      </pc:sldChg>
      <pc:sldChg chg="addSp delSp modSp mod ord">
        <pc:chgData name="Patrick Molligo" userId="361d23038eafab23" providerId="LiveId" clId="{E65314CF-438B-4E5C-834A-3A3E6D791F6B}" dt="2024-05-21T15:54:51.576" v="2212" actId="14100"/>
        <pc:sldMkLst>
          <pc:docMk/>
          <pc:sldMk cId="2199399725" sldId="363"/>
        </pc:sldMkLst>
        <pc:spChg chg="mod">
          <ac:chgData name="Patrick Molligo" userId="361d23038eafab23" providerId="LiveId" clId="{E65314CF-438B-4E5C-834A-3A3E6D791F6B}" dt="2024-05-21T12:29:58.398" v="1198" actId="20577"/>
          <ac:spMkLst>
            <pc:docMk/>
            <pc:sldMk cId="2199399725" sldId="363"/>
            <ac:spMk id="2" creationId="{0A6CDB6E-E80D-0A83-F8AE-ED7DE0B7914A}"/>
          </ac:spMkLst>
        </pc:spChg>
        <pc:spChg chg="add mod">
          <ac:chgData name="Patrick Molligo" userId="361d23038eafab23" providerId="LiveId" clId="{E65314CF-438B-4E5C-834A-3A3E6D791F6B}" dt="2024-05-21T12:34:58.724" v="1337"/>
          <ac:spMkLst>
            <pc:docMk/>
            <pc:sldMk cId="2199399725" sldId="363"/>
            <ac:spMk id="3" creationId="{C2120DA2-53E7-20D7-A438-EE83B8EC630A}"/>
          </ac:spMkLst>
        </pc:spChg>
        <pc:spChg chg="del">
          <ac:chgData name="Patrick Molligo" userId="361d23038eafab23" providerId="LiveId" clId="{E65314CF-438B-4E5C-834A-3A3E6D791F6B}" dt="2024-05-21T12:39:10.818" v="1357" actId="478"/>
          <ac:spMkLst>
            <pc:docMk/>
            <pc:sldMk cId="2199399725" sldId="363"/>
            <ac:spMk id="5" creationId="{902801D8-BDE7-3AA6-9463-BBEE949379E4}"/>
          </ac:spMkLst>
        </pc:spChg>
        <pc:spChg chg="del">
          <ac:chgData name="Patrick Molligo" userId="361d23038eafab23" providerId="LiveId" clId="{E65314CF-438B-4E5C-834A-3A3E6D791F6B}" dt="2024-05-21T13:41:17.182" v="1609" actId="478"/>
          <ac:spMkLst>
            <pc:docMk/>
            <pc:sldMk cId="2199399725" sldId="363"/>
            <ac:spMk id="6" creationId="{FEB0F201-C0A0-882E-F062-626368DAE334}"/>
          </ac:spMkLst>
        </pc:spChg>
        <pc:picChg chg="add del mod modCrop">
          <ac:chgData name="Patrick Molligo" userId="361d23038eafab23" providerId="LiveId" clId="{E65314CF-438B-4E5C-834A-3A3E6D791F6B}" dt="2024-05-21T15:54:42.812" v="2208" actId="478"/>
          <ac:picMkLst>
            <pc:docMk/>
            <pc:sldMk cId="2199399725" sldId="363"/>
            <ac:picMk id="9" creationId="{226196E2-B9C1-F977-DA83-A067BC8E8163}"/>
          </ac:picMkLst>
        </pc:picChg>
        <pc:picChg chg="add mod">
          <ac:chgData name="Patrick Molligo" userId="361d23038eafab23" providerId="LiveId" clId="{E65314CF-438B-4E5C-834A-3A3E6D791F6B}" dt="2024-05-21T15:54:51.576" v="2212" actId="14100"/>
          <ac:picMkLst>
            <pc:docMk/>
            <pc:sldMk cId="2199399725" sldId="363"/>
            <ac:picMk id="11" creationId="{5C0744FF-3F63-5539-835D-7E25BAC04426}"/>
          </ac:picMkLst>
        </pc:picChg>
      </pc:sldChg>
      <pc:sldChg chg="del">
        <pc:chgData name="Patrick Molligo" userId="361d23038eafab23" providerId="LiveId" clId="{E65314CF-438B-4E5C-834A-3A3E6D791F6B}" dt="2024-05-21T12:43:21.397" v="1360" actId="47"/>
        <pc:sldMkLst>
          <pc:docMk/>
          <pc:sldMk cId="3628137521" sldId="364"/>
        </pc:sldMkLst>
      </pc:sldChg>
      <pc:sldChg chg="delSp modSp add del mod ord">
        <pc:chgData name="Patrick Molligo" userId="361d23038eafab23" providerId="LiveId" clId="{E65314CF-438B-4E5C-834A-3A3E6D791F6B}" dt="2024-05-21T13:01:14.994" v="1370" actId="47"/>
        <pc:sldMkLst>
          <pc:docMk/>
          <pc:sldMk cId="2317053178" sldId="365"/>
        </pc:sldMkLst>
        <pc:spChg chg="mod">
          <ac:chgData name="Patrick Molligo" userId="361d23038eafab23" providerId="LiveId" clId="{E65314CF-438B-4E5C-834A-3A3E6D791F6B}" dt="2024-05-21T12:13:40.636" v="898" actId="20577"/>
          <ac:spMkLst>
            <pc:docMk/>
            <pc:sldMk cId="2317053178" sldId="365"/>
            <ac:spMk id="2" creationId="{0A6CDB6E-E80D-0A83-F8AE-ED7DE0B7914A}"/>
          </ac:spMkLst>
        </pc:spChg>
        <pc:spChg chg="mod">
          <ac:chgData name="Patrick Molligo" userId="361d23038eafab23" providerId="LiveId" clId="{E65314CF-438B-4E5C-834A-3A3E6D791F6B}" dt="2024-05-21T12:12:57.199" v="885"/>
          <ac:spMkLst>
            <pc:docMk/>
            <pc:sldMk cId="2317053178" sldId="365"/>
            <ac:spMk id="3" creationId="{C6EB7F0D-D586-D057-00DC-DC828F31D9D6}"/>
          </ac:spMkLst>
        </pc:spChg>
        <pc:spChg chg="del">
          <ac:chgData name="Patrick Molligo" userId="361d23038eafab23" providerId="LiveId" clId="{E65314CF-438B-4E5C-834A-3A3E6D791F6B}" dt="2024-05-21T12:38:49.478" v="1347" actId="478"/>
          <ac:spMkLst>
            <pc:docMk/>
            <pc:sldMk cId="2317053178" sldId="365"/>
            <ac:spMk id="11" creationId="{3D3CF3CD-3BD0-190B-F15D-9F2CC47E9EBA}"/>
          </ac:spMkLst>
        </pc:spChg>
      </pc:sldChg>
      <pc:sldChg chg="addSp delSp modSp add mod ord">
        <pc:chgData name="Patrick Molligo" userId="361d23038eafab23" providerId="LiveId" clId="{E65314CF-438B-4E5C-834A-3A3E6D791F6B}" dt="2024-05-21T15:52:21.817" v="2163" actId="1076"/>
        <pc:sldMkLst>
          <pc:docMk/>
          <pc:sldMk cId="244516757" sldId="366"/>
        </pc:sldMkLst>
        <pc:spChg chg="mod">
          <ac:chgData name="Patrick Molligo" userId="361d23038eafab23" providerId="LiveId" clId="{E65314CF-438B-4E5C-834A-3A3E6D791F6B}" dt="2024-05-21T12:23:40.312" v="985" actId="20577"/>
          <ac:spMkLst>
            <pc:docMk/>
            <pc:sldMk cId="244516757" sldId="366"/>
            <ac:spMk id="2" creationId="{0A6CDB6E-E80D-0A83-F8AE-ED7DE0B7914A}"/>
          </ac:spMkLst>
        </pc:spChg>
        <pc:spChg chg="add mod">
          <ac:chgData name="Patrick Molligo" userId="361d23038eafab23" providerId="LiveId" clId="{E65314CF-438B-4E5C-834A-3A3E6D791F6B}" dt="2024-05-21T12:27:16.801" v="1120"/>
          <ac:spMkLst>
            <pc:docMk/>
            <pc:sldMk cId="244516757" sldId="366"/>
            <ac:spMk id="3" creationId="{83915CD1-4BBC-219D-7B7E-5D31E8C90654}"/>
          </ac:spMkLst>
        </pc:spChg>
        <pc:spChg chg="del">
          <ac:chgData name="Patrick Molligo" userId="361d23038eafab23" providerId="LiveId" clId="{E65314CF-438B-4E5C-834A-3A3E6D791F6B}" dt="2024-05-21T12:39:02.905" v="1353" actId="478"/>
          <ac:spMkLst>
            <pc:docMk/>
            <pc:sldMk cId="244516757" sldId="366"/>
            <ac:spMk id="5" creationId="{902801D8-BDE7-3AA6-9463-BBEE949379E4}"/>
          </ac:spMkLst>
        </pc:spChg>
        <pc:spChg chg="del">
          <ac:chgData name="Patrick Molligo" userId="361d23038eafab23" providerId="LiveId" clId="{E65314CF-438B-4E5C-834A-3A3E6D791F6B}" dt="2024-05-21T13:26:56.982" v="1535" actId="478"/>
          <ac:spMkLst>
            <pc:docMk/>
            <pc:sldMk cId="244516757" sldId="366"/>
            <ac:spMk id="6" creationId="{FEB0F201-C0A0-882E-F062-626368DAE334}"/>
          </ac:spMkLst>
        </pc:spChg>
        <pc:spChg chg="add mod">
          <ac:chgData name="Patrick Molligo" userId="361d23038eafab23" providerId="LiveId" clId="{E65314CF-438B-4E5C-834A-3A3E6D791F6B}" dt="2024-05-21T12:27:33.496" v="1122"/>
          <ac:spMkLst>
            <pc:docMk/>
            <pc:sldMk cId="244516757" sldId="366"/>
            <ac:spMk id="7" creationId="{8C8FE2E7-7C4A-41E0-5B04-9FE9D543564C}"/>
          </ac:spMkLst>
        </pc:spChg>
        <pc:picChg chg="del">
          <ac:chgData name="Patrick Molligo" userId="361d23038eafab23" providerId="LiveId" clId="{E65314CF-438B-4E5C-834A-3A3E6D791F6B}" dt="2024-05-21T12:26:59.384" v="1117" actId="478"/>
          <ac:picMkLst>
            <pc:docMk/>
            <pc:sldMk cId="244516757" sldId="366"/>
            <ac:picMk id="10" creationId="{B7874167-9340-69C1-6AD4-0AA3C45259A8}"/>
          </ac:picMkLst>
        </pc:picChg>
        <pc:picChg chg="add del mod ord modCrop">
          <ac:chgData name="Patrick Molligo" userId="361d23038eafab23" providerId="LiveId" clId="{E65314CF-438B-4E5C-834A-3A3E6D791F6B}" dt="2024-05-21T13:40:07.428" v="1599" actId="478"/>
          <ac:picMkLst>
            <pc:docMk/>
            <pc:sldMk cId="244516757" sldId="366"/>
            <ac:picMk id="11" creationId="{E992CB0E-3267-06A7-FB3E-C5EC9D6AEEAA}"/>
          </ac:picMkLst>
        </pc:picChg>
        <pc:picChg chg="add del mod">
          <ac:chgData name="Patrick Molligo" userId="361d23038eafab23" providerId="LiveId" clId="{E65314CF-438B-4E5C-834A-3A3E6D791F6B}" dt="2024-05-21T15:52:00.852" v="2155" actId="478"/>
          <ac:picMkLst>
            <pc:docMk/>
            <pc:sldMk cId="244516757" sldId="366"/>
            <ac:picMk id="13" creationId="{FF8CDE3A-2BFB-7B96-0344-628BBC8B8EB3}"/>
          </ac:picMkLst>
        </pc:picChg>
        <pc:picChg chg="add mod ord">
          <ac:chgData name="Patrick Molligo" userId="361d23038eafab23" providerId="LiveId" clId="{E65314CF-438B-4E5C-834A-3A3E6D791F6B}" dt="2024-05-21T15:52:21.817" v="2163" actId="1076"/>
          <ac:picMkLst>
            <pc:docMk/>
            <pc:sldMk cId="244516757" sldId="366"/>
            <ac:picMk id="15" creationId="{42217343-D8DF-5E0C-835B-7ED46A647088}"/>
          </ac:picMkLst>
        </pc:picChg>
      </pc:sldChg>
      <pc:sldChg chg="modSp add del mod">
        <pc:chgData name="Patrick Molligo" userId="361d23038eafab23" providerId="LiveId" clId="{E65314CF-438B-4E5C-834A-3A3E6D791F6B}" dt="2024-05-21T13:43:59.791" v="1644" actId="47"/>
        <pc:sldMkLst>
          <pc:docMk/>
          <pc:sldMk cId="2167108449" sldId="367"/>
        </pc:sldMkLst>
        <pc:spChg chg="mod">
          <ac:chgData name="Patrick Molligo" userId="361d23038eafab23" providerId="LiveId" clId="{E65314CF-438B-4E5C-834A-3A3E6D791F6B}" dt="2024-05-21T13:02:21.872" v="1401" actId="20577"/>
          <ac:spMkLst>
            <pc:docMk/>
            <pc:sldMk cId="2167108449" sldId="367"/>
            <ac:spMk id="2" creationId="{0A6CDB6E-E80D-0A83-F8AE-ED7DE0B7914A}"/>
          </ac:spMkLst>
        </pc:spChg>
      </pc:sldChg>
      <pc:sldChg chg="addSp modSp add mod ord">
        <pc:chgData name="Patrick Molligo" userId="361d23038eafab23" providerId="LiveId" clId="{E65314CF-438B-4E5C-834A-3A3E6D791F6B}" dt="2024-05-21T17:46:23.578" v="3332"/>
        <pc:sldMkLst>
          <pc:docMk/>
          <pc:sldMk cId="3429206906" sldId="368"/>
        </pc:sldMkLst>
        <pc:spChg chg="mod">
          <ac:chgData name="Patrick Molligo" userId="361d23038eafab23" providerId="LiveId" clId="{E65314CF-438B-4E5C-834A-3A3E6D791F6B}" dt="2024-05-21T17:18:15.431" v="2329" actId="20577"/>
          <ac:spMkLst>
            <pc:docMk/>
            <pc:sldMk cId="3429206906" sldId="368"/>
            <ac:spMk id="2" creationId="{0A6CDB6E-E80D-0A83-F8AE-ED7DE0B7914A}"/>
          </ac:spMkLst>
        </pc:spChg>
        <pc:spChg chg="add mod">
          <ac:chgData name="Patrick Molligo" userId="361d23038eafab23" providerId="LiveId" clId="{E65314CF-438B-4E5C-834A-3A3E6D791F6B}" dt="2024-05-21T17:36:20.523" v="3251" actId="20577"/>
          <ac:spMkLst>
            <pc:docMk/>
            <pc:sldMk cId="3429206906" sldId="368"/>
            <ac:spMk id="3" creationId="{76DE818E-C715-3320-C67F-B262CB287D66}"/>
          </ac:spMkLst>
        </pc:spChg>
        <pc:spChg chg="mod">
          <ac:chgData name="Patrick Molligo" userId="361d23038eafab23" providerId="LiveId" clId="{E65314CF-438B-4E5C-834A-3A3E6D791F6B}" dt="2024-05-21T17:46:23.578" v="3332"/>
          <ac:spMkLst>
            <pc:docMk/>
            <pc:sldMk cId="3429206906" sldId="368"/>
            <ac:spMk id="10" creationId="{00BFE8EB-CAAB-23FC-C89F-3D5B7D4BB131}"/>
          </ac:spMkLst>
        </pc:spChg>
      </pc:sldChg>
      <pc:sldChg chg="addSp delSp modSp add mod">
        <pc:chgData name="Patrick Molligo" userId="361d23038eafab23" providerId="LiveId" clId="{E65314CF-438B-4E5C-834A-3A3E6D791F6B}" dt="2024-05-21T15:55:52.264" v="2225" actId="1076"/>
        <pc:sldMkLst>
          <pc:docMk/>
          <pc:sldMk cId="2359806" sldId="369"/>
        </pc:sldMkLst>
        <pc:spChg chg="mod">
          <ac:chgData name="Patrick Molligo" userId="361d23038eafab23" providerId="LiveId" clId="{E65314CF-438B-4E5C-834A-3A3E6D791F6B}" dt="2024-05-21T13:44:03.499" v="1645"/>
          <ac:spMkLst>
            <pc:docMk/>
            <pc:sldMk cId="2359806" sldId="369"/>
            <ac:spMk id="2" creationId="{0A6CDB6E-E80D-0A83-F8AE-ED7DE0B7914A}"/>
          </ac:spMkLst>
        </pc:spChg>
        <pc:spChg chg="mod">
          <ac:chgData name="Patrick Molligo" userId="361d23038eafab23" providerId="LiveId" clId="{E65314CF-438B-4E5C-834A-3A3E6D791F6B}" dt="2024-05-21T13:42:53.399" v="1638"/>
          <ac:spMkLst>
            <pc:docMk/>
            <pc:sldMk cId="2359806" sldId="369"/>
            <ac:spMk id="3" creationId="{C2120DA2-53E7-20D7-A438-EE83B8EC630A}"/>
          </ac:spMkLst>
        </pc:spChg>
        <pc:picChg chg="add del mod">
          <ac:chgData name="Patrick Molligo" userId="361d23038eafab23" providerId="LiveId" clId="{E65314CF-438B-4E5C-834A-3A3E6D791F6B}" dt="2024-05-21T15:55:37.848" v="2219" actId="478"/>
          <ac:picMkLst>
            <pc:docMk/>
            <pc:sldMk cId="2359806" sldId="369"/>
            <ac:picMk id="6" creationId="{D97D3BA6-BAAB-D307-4AED-D67D04076752}"/>
          </ac:picMkLst>
        </pc:picChg>
        <pc:picChg chg="del">
          <ac:chgData name="Patrick Molligo" userId="361d23038eafab23" providerId="LiveId" clId="{E65314CF-438B-4E5C-834A-3A3E6D791F6B}" dt="2024-05-21T13:42:45.568" v="1637" actId="478"/>
          <ac:picMkLst>
            <pc:docMk/>
            <pc:sldMk cId="2359806" sldId="369"/>
            <ac:picMk id="9" creationId="{226196E2-B9C1-F977-DA83-A067BC8E8163}"/>
          </ac:picMkLst>
        </pc:picChg>
        <pc:picChg chg="add mod">
          <ac:chgData name="Patrick Molligo" userId="361d23038eafab23" providerId="LiveId" clId="{E65314CF-438B-4E5C-834A-3A3E6D791F6B}" dt="2024-05-21T15:55:52.264" v="2225" actId="1076"/>
          <ac:picMkLst>
            <pc:docMk/>
            <pc:sldMk cId="2359806" sldId="369"/>
            <ac:picMk id="10" creationId="{D23CBFFB-74B4-7360-127F-FAABC45EE1F7}"/>
          </ac:picMkLst>
        </pc:picChg>
      </pc:sldChg>
      <pc:sldChg chg="addSp delSp modSp add mod">
        <pc:chgData name="Patrick Molligo" userId="361d23038eafab23" providerId="LiveId" clId="{E65314CF-438B-4E5C-834A-3A3E6D791F6B}" dt="2024-05-21T15:57:52.082" v="2256" actId="1076"/>
        <pc:sldMkLst>
          <pc:docMk/>
          <pc:sldMk cId="946355332" sldId="370"/>
        </pc:sldMkLst>
        <pc:spChg chg="mod">
          <ac:chgData name="Patrick Molligo" userId="361d23038eafab23" providerId="LiveId" clId="{E65314CF-438B-4E5C-834A-3A3E6D791F6B}" dt="2024-05-21T14:10:24.807" v="1855" actId="20577"/>
          <ac:spMkLst>
            <pc:docMk/>
            <pc:sldMk cId="946355332" sldId="370"/>
            <ac:spMk id="2" creationId="{0A6CDB6E-E80D-0A83-F8AE-ED7DE0B7914A}"/>
          </ac:spMkLst>
        </pc:spChg>
        <pc:spChg chg="mod">
          <ac:chgData name="Patrick Molligo" userId="361d23038eafab23" providerId="LiveId" clId="{E65314CF-438B-4E5C-834A-3A3E6D791F6B}" dt="2024-05-21T14:09:42.938" v="1811"/>
          <ac:spMkLst>
            <pc:docMk/>
            <pc:sldMk cId="946355332" sldId="370"/>
            <ac:spMk id="3" creationId="{C2120DA2-53E7-20D7-A438-EE83B8EC630A}"/>
          </ac:spMkLst>
        </pc:spChg>
        <pc:picChg chg="del">
          <ac:chgData name="Patrick Molligo" userId="361d23038eafab23" providerId="LiveId" clId="{E65314CF-438B-4E5C-834A-3A3E6D791F6B}" dt="2024-05-21T14:10:27.772" v="1856" actId="478"/>
          <ac:picMkLst>
            <pc:docMk/>
            <pc:sldMk cId="946355332" sldId="370"/>
            <ac:picMk id="6" creationId="{D97D3BA6-BAAB-D307-4AED-D67D04076752}"/>
          </ac:picMkLst>
        </pc:picChg>
        <pc:picChg chg="add del mod">
          <ac:chgData name="Patrick Molligo" userId="361d23038eafab23" providerId="LiveId" clId="{E65314CF-438B-4E5C-834A-3A3E6D791F6B}" dt="2024-05-21T14:48:06.103" v="2091" actId="478"/>
          <ac:picMkLst>
            <pc:docMk/>
            <pc:sldMk cId="946355332" sldId="370"/>
            <ac:picMk id="7" creationId="{8D5B9117-6CF2-2315-4A93-CDE235B3565F}"/>
          </ac:picMkLst>
        </pc:picChg>
        <pc:picChg chg="add del mod">
          <ac:chgData name="Patrick Molligo" userId="361d23038eafab23" providerId="LiveId" clId="{E65314CF-438B-4E5C-834A-3A3E6D791F6B}" dt="2024-05-21T15:57:44.338" v="2250" actId="478"/>
          <ac:picMkLst>
            <pc:docMk/>
            <pc:sldMk cId="946355332" sldId="370"/>
            <ac:picMk id="10" creationId="{83A45D07-A331-7734-8EB2-15DE99BC3074}"/>
          </ac:picMkLst>
        </pc:picChg>
        <pc:picChg chg="add mod">
          <ac:chgData name="Patrick Molligo" userId="361d23038eafab23" providerId="LiveId" clId="{E65314CF-438B-4E5C-834A-3A3E6D791F6B}" dt="2024-05-21T15:57:52.082" v="2256" actId="1076"/>
          <ac:picMkLst>
            <pc:docMk/>
            <pc:sldMk cId="946355332" sldId="370"/>
            <ac:picMk id="12" creationId="{370644CD-5BCF-11BD-51E5-A50D8C91CF92}"/>
          </ac:picMkLst>
        </pc:picChg>
      </pc:sldChg>
      <pc:sldChg chg="addSp delSp modSp add mod">
        <pc:chgData name="Patrick Molligo" userId="361d23038eafab23" providerId="LiveId" clId="{E65314CF-438B-4E5C-834A-3A3E6D791F6B}" dt="2024-05-21T17:46:23.578" v="3332"/>
        <pc:sldMkLst>
          <pc:docMk/>
          <pc:sldMk cId="618035462" sldId="371"/>
        </pc:sldMkLst>
        <pc:spChg chg="mod">
          <ac:chgData name="Patrick Molligo" userId="361d23038eafab23" providerId="LiveId" clId="{E65314CF-438B-4E5C-834A-3A3E6D791F6B}" dt="2024-05-21T14:46:10.250" v="2082" actId="20577"/>
          <ac:spMkLst>
            <pc:docMk/>
            <pc:sldMk cId="618035462" sldId="371"/>
            <ac:spMk id="2" creationId="{0A6CDB6E-E80D-0A83-F8AE-ED7DE0B7914A}"/>
          </ac:spMkLst>
        </pc:spChg>
        <pc:spChg chg="mod">
          <ac:chgData name="Patrick Molligo" userId="361d23038eafab23" providerId="LiveId" clId="{E65314CF-438B-4E5C-834A-3A3E6D791F6B}" dt="2024-05-21T14:45:39.934" v="2053"/>
          <ac:spMkLst>
            <pc:docMk/>
            <pc:sldMk cId="618035462" sldId="371"/>
            <ac:spMk id="3" creationId="{91445E2A-58F0-BE91-A128-D39A4AB7EE11}"/>
          </ac:spMkLst>
        </pc:spChg>
        <pc:spChg chg="mod">
          <ac:chgData name="Patrick Molligo" userId="361d23038eafab23" providerId="LiveId" clId="{E65314CF-438B-4E5C-834A-3A3E6D791F6B}" dt="2024-05-21T17:46:23.578" v="3332"/>
          <ac:spMkLst>
            <pc:docMk/>
            <pc:sldMk cId="618035462" sldId="371"/>
            <ac:spMk id="5" creationId="{902801D8-BDE7-3AA6-9463-BBEE949379E4}"/>
          </ac:spMkLst>
        </pc:spChg>
        <pc:picChg chg="add del mod">
          <ac:chgData name="Patrick Molligo" userId="361d23038eafab23" providerId="LiveId" clId="{E65314CF-438B-4E5C-834A-3A3E6D791F6B}" dt="2024-05-21T15:56:25.740" v="2230" actId="478"/>
          <ac:picMkLst>
            <pc:docMk/>
            <pc:sldMk cId="618035462" sldId="371"/>
            <ac:picMk id="7" creationId="{DB234C6A-7111-02F0-2736-78FDDAED05F2}"/>
          </ac:picMkLst>
        </pc:picChg>
        <pc:picChg chg="del">
          <ac:chgData name="Patrick Molligo" userId="361d23038eafab23" providerId="LiveId" clId="{E65314CF-438B-4E5C-834A-3A3E6D791F6B}" dt="2024-05-21T14:43:45.619" v="2000" actId="478"/>
          <ac:picMkLst>
            <pc:docMk/>
            <pc:sldMk cId="618035462" sldId="371"/>
            <ac:picMk id="10" creationId="{D858FBCF-0D03-7743-414E-2C03AE7DD85E}"/>
          </ac:picMkLst>
        </pc:picChg>
        <pc:picChg chg="add mod">
          <ac:chgData name="Patrick Molligo" userId="361d23038eafab23" providerId="LiveId" clId="{E65314CF-438B-4E5C-834A-3A3E6D791F6B}" dt="2024-05-21T15:56:45.867" v="2239" actId="1076"/>
          <ac:picMkLst>
            <pc:docMk/>
            <pc:sldMk cId="618035462" sldId="371"/>
            <ac:picMk id="11" creationId="{B8936060-B589-351B-AD40-8C7206303C52}"/>
          </ac:picMkLst>
        </pc:picChg>
      </pc:sldChg>
      <pc:sldChg chg="addSp delSp modSp add mod ord">
        <pc:chgData name="Patrick Molligo" userId="361d23038eafab23" providerId="LiveId" clId="{E65314CF-438B-4E5C-834A-3A3E6D791F6B}" dt="2024-05-21T17:46:23.578" v="3332"/>
        <pc:sldMkLst>
          <pc:docMk/>
          <pc:sldMk cId="2296799037" sldId="372"/>
        </pc:sldMkLst>
        <pc:spChg chg="mod">
          <ac:chgData name="Patrick Molligo" userId="361d23038eafab23" providerId="LiveId" clId="{E65314CF-438B-4E5C-834A-3A3E6D791F6B}" dt="2024-05-21T14:46:13.323" v="2083"/>
          <ac:spMkLst>
            <pc:docMk/>
            <pc:sldMk cId="2296799037" sldId="372"/>
            <ac:spMk id="2" creationId="{0A6CDB6E-E80D-0A83-F8AE-ED7DE0B7914A}"/>
          </ac:spMkLst>
        </pc:spChg>
        <pc:spChg chg="mod">
          <ac:chgData name="Patrick Molligo" userId="361d23038eafab23" providerId="LiveId" clId="{E65314CF-438B-4E5C-834A-3A3E6D791F6B}" dt="2024-05-21T14:45:24.024" v="2045"/>
          <ac:spMkLst>
            <pc:docMk/>
            <pc:sldMk cId="2296799037" sldId="372"/>
            <ac:spMk id="3" creationId="{91445E2A-58F0-BE91-A128-D39A4AB7EE11}"/>
          </ac:spMkLst>
        </pc:spChg>
        <pc:spChg chg="mod">
          <ac:chgData name="Patrick Molligo" userId="361d23038eafab23" providerId="LiveId" clId="{E65314CF-438B-4E5C-834A-3A3E6D791F6B}" dt="2024-05-21T17:46:23.578" v="3332"/>
          <ac:spMkLst>
            <pc:docMk/>
            <pc:sldMk cId="2296799037" sldId="372"/>
            <ac:spMk id="5" creationId="{902801D8-BDE7-3AA6-9463-BBEE949379E4}"/>
          </ac:spMkLst>
        </pc:spChg>
        <pc:picChg chg="del">
          <ac:chgData name="Patrick Molligo" userId="361d23038eafab23" providerId="LiveId" clId="{E65314CF-438B-4E5C-834A-3A3E6D791F6B}" dt="2024-05-21T14:44:41.632" v="2033" actId="478"/>
          <ac:picMkLst>
            <pc:docMk/>
            <pc:sldMk cId="2296799037" sldId="372"/>
            <ac:picMk id="7" creationId="{DB234C6A-7111-02F0-2736-78FDDAED05F2}"/>
          </ac:picMkLst>
        </pc:picChg>
        <pc:picChg chg="add del mod">
          <ac:chgData name="Patrick Molligo" userId="361d23038eafab23" providerId="LiveId" clId="{E65314CF-438B-4E5C-834A-3A3E6D791F6B}" dt="2024-05-21T15:57:04.308" v="2240" actId="478"/>
          <ac:picMkLst>
            <pc:docMk/>
            <pc:sldMk cId="2296799037" sldId="372"/>
            <ac:picMk id="9" creationId="{55892641-6158-1E8A-71AB-D9A17DF5EC41}"/>
          </ac:picMkLst>
        </pc:picChg>
        <pc:picChg chg="add mod">
          <ac:chgData name="Patrick Molligo" userId="361d23038eafab23" providerId="LiveId" clId="{E65314CF-438B-4E5C-834A-3A3E6D791F6B}" dt="2024-05-21T15:57:10.298" v="2244" actId="1076"/>
          <ac:picMkLst>
            <pc:docMk/>
            <pc:sldMk cId="2296799037" sldId="372"/>
            <ac:picMk id="11" creationId="{5F97A848-6D54-1F7C-0A28-089F06223C9E}"/>
          </ac:picMkLst>
        </pc:picChg>
      </pc:sldChg>
      <pc:sldChg chg="addSp delSp modSp add mod">
        <pc:chgData name="Patrick Molligo" userId="361d23038eafab23" providerId="LiveId" clId="{E65314CF-438B-4E5C-834A-3A3E6D791F6B}" dt="2024-05-21T17:46:23.578" v="3332"/>
        <pc:sldMkLst>
          <pc:docMk/>
          <pc:sldMk cId="3765504608" sldId="373"/>
        </pc:sldMkLst>
        <pc:spChg chg="mod">
          <ac:chgData name="Patrick Molligo" userId="361d23038eafab23" providerId="LiveId" clId="{E65314CF-438B-4E5C-834A-3A3E6D791F6B}" dt="2024-05-21T17:25:54.041" v="2671" actId="20577"/>
          <ac:spMkLst>
            <pc:docMk/>
            <pc:sldMk cId="3765504608" sldId="373"/>
            <ac:spMk id="2" creationId="{0A6CDB6E-E80D-0A83-F8AE-ED7DE0B7914A}"/>
          </ac:spMkLst>
        </pc:spChg>
        <pc:spChg chg="add del mod">
          <ac:chgData name="Patrick Molligo" userId="361d23038eafab23" providerId="LiveId" clId="{E65314CF-438B-4E5C-834A-3A3E6D791F6B}" dt="2024-05-21T17:27:36.185" v="2707" actId="478"/>
          <ac:spMkLst>
            <pc:docMk/>
            <pc:sldMk cId="3765504608" sldId="373"/>
            <ac:spMk id="3" creationId="{716BCF35-B13D-2834-1530-08830DF1F741}"/>
          </ac:spMkLst>
        </pc:spChg>
        <pc:spChg chg="add del mod">
          <ac:chgData name="Patrick Molligo" userId="361d23038eafab23" providerId="LiveId" clId="{E65314CF-438B-4E5C-834A-3A3E6D791F6B}" dt="2024-05-21T17:45:51.257" v="3325" actId="478"/>
          <ac:spMkLst>
            <pc:docMk/>
            <pc:sldMk cId="3765504608" sldId="373"/>
            <ac:spMk id="6" creationId="{CA8B14D7-1199-01CB-B847-A656F4D70D26}"/>
          </ac:spMkLst>
        </pc:spChg>
        <pc:spChg chg="mod">
          <ac:chgData name="Patrick Molligo" userId="361d23038eafab23" providerId="LiveId" clId="{E65314CF-438B-4E5C-834A-3A3E6D791F6B}" dt="2024-05-21T17:46:23.578" v="3332"/>
          <ac:spMkLst>
            <pc:docMk/>
            <pc:sldMk cId="3765504608" sldId="373"/>
            <ac:spMk id="10" creationId="{00BFE8EB-CAAB-23FC-C89F-3D5B7D4BB131}"/>
          </ac:spMkLst>
        </pc:spChg>
        <pc:picChg chg="add mod">
          <ac:chgData name="Patrick Molligo" userId="361d23038eafab23" providerId="LiveId" clId="{E65314CF-438B-4E5C-834A-3A3E6D791F6B}" dt="2024-05-21T17:46:02.985" v="3331" actId="1076"/>
          <ac:picMkLst>
            <pc:docMk/>
            <pc:sldMk cId="3765504608" sldId="373"/>
            <ac:picMk id="9" creationId="{CC731744-A3B1-27CE-9DD6-B8C5001123CA}"/>
          </ac:picMkLst>
        </pc:picChg>
      </pc:sldChg>
      <pc:sldChg chg="addSp delSp modSp add mod">
        <pc:chgData name="Patrick Molligo" userId="361d23038eafab23" providerId="LiveId" clId="{E65314CF-438B-4E5C-834A-3A3E6D791F6B}" dt="2024-05-21T17:46:23.578" v="3332"/>
        <pc:sldMkLst>
          <pc:docMk/>
          <pc:sldMk cId="69655008" sldId="374"/>
        </pc:sldMkLst>
        <pc:spChg chg="mod">
          <ac:chgData name="Patrick Molligo" userId="361d23038eafab23" providerId="LiveId" clId="{E65314CF-438B-4E5C-834A-3A3E6D791F6B}" dt="2024-05-21T17:38:37.811" v="3324" actId="20577"/>
          <ac:spMkLst>
            <pc:docMk/>
            <pc:sldMk cId="69655008" sldId="374"/>
            <ac:spMk id="2" creationId="{0A6CDB6E-E80D-0A83-F8AE-ED7DE0B7914A}"/>
          </ac:spMkLst>
        </pc:spChg>
        <pc:spChg chg="mod">
          <ac:chgData name="Patrick Molligo" userId="361d23038eafab23" providerId="LiveId" clId="{E65314CF-438B-4E5C-834A-3A3E6D791F6B}" dt="2024-05-21T17:46:23.578" v="3332"/>
          <ac:spMkLst>
            <pc:docMk/>
            <pc:sldMk cId="69655008" sldId="374"/>
            <ac:spMk id="10" creationId="{00BFE8EB-CAAB-23FC-C89F-3D5B7D4BB131}"/>
          </ac:spMkLst>
        </pc:spChg>
        <pc:graphicFrameChg chg="add mod">
          <ac:chgData name="Patrick Molligo" userId="361d23038eafab23" providerId="LiveId" clId="{E65314CF-438B-4E5C-834A-3A3E6D791F6B}" dt="2024-05-21T17:37:04.700" v="3254"/>
          <ac:graphicFrameMkLst>
            <pc:docMk/>
            <pc:sldMk cId="69655008" sldId="374"/>
            <ac:graphicFrameMk id="3" creationId="{0EE90817-06A7-6BA5-CC35-BB4110BF2350}"/>
          </ac:graphicFrameMkLst>
        </pc:graphicFrameChg>
        <pc:graphicFrameChg chg="add del mod modGraphic">
          <ac:chgData name="Patrick Molligo" userId="361d23038eafab23" providerId="LiveId" clId="{E65314CF-438B-4E5C-834A-3A3E6D791F6B}" dt="2024-05-21T17:37:57.993" v="3264" actId="122"/>
          <ac:graphicFrameMkLst>
            <pc:docMk/>
            <pc:sldMk cId="69655008" sldId="374"/>
            <ac:graphicFrameMk id="12" creationId="{B9430C96-4EEE-F80A-9639-1C90DC9A5E41}"/>
          </ac:graphicFrameMkLst>
        </pc:graphicFrameChg>
      </pc:sldChg>
      <pc:sldMasterChg chg="modSp modSldLayout">
        <pc:chgData name="Patrick Molligo" userId="361d23038eafab23" providerId="LiveId" clId="{E65314CF-438B-4E5C-834A-3A3E6D791F6B}" dt="2024-05-21T17:46:23.578" v="3332"/>
        <pc:sldMasterMkLst>
          <pc:docMk/>
          <pc:sldMasterMk cId="2393917226" sldId="2147483660"/>
        </pc:sldMasterMkLst>
        <pc:spChg chg="mod">
          <ac:chgData name="Patrick Molligo" userId="361d23038eafab23" providerId="LiveId" clId="{E65314CF-438B-4E5C-834A-3A3E6D791F6B}" dt="2024-05-21T17:46:23.578" v="3332"/>
          <ac:spMkLst>
            <pc:docMk/>
            <pc:sldMasterMk cId="2393917226" sldId="2147483660"/>
            <ac:spMk id="6" creationId="{00000000-0000-0000-0000-000000000000}"/>
          </ac:spMkLst>
        </pc:spChg>
        <pc:sldLayoutChg chg="modSp">
          <pc:chgData name="Patrick Molligo" userId="361d23038eafab23" providerId="LiveId" clId="{E65314CF-438B-4E5C-834A-3A3E6D791F6B}" dt="2024-05-21T17:46:23.578" v="3332"/>
          <pc:sldLayoutMkLst>
            <pc:docMk/>
            <pc:sldMasterMk cId="2393917226" sldId="2147483660"/>
            <pc:sldLayoutMk cId="2961109766" sldId="2147483661"/>
          </pc:sldLayoutMkLst>
          <pc:spChg chg="mod">
            <ac:chgData name="Patrick Molligo" userId="361d23038eafab23" providerId="LiveId" clId="{E65314CF-438B-4E5C-834A-3A3E6D791F6B}" dt="2024-05-21T17:46:23.578" v="3332"/>
            <ac:spMkLst>
              <pc:docMk/>
              <pc:sldMasterMk cId="2393917226" sldId="2147483660"/>
              <pc:sldLayoutMk cId="2961109766" sldId="2147483661"/>
              <ac:spMk id="6"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503975204" sldId="2147483662"/>
          </pc:sldLayoutMkLst>
          <pc:spChg chg="mod">
            <ac:chgData name="Patrick Molligo" userId="361d23038eafab23" providerId="LiveId" clId="{E65314CF-438B-4E5C-834A-3A3E6D791F6B}" dt="2024-05-21T17:46:23.578" v="3332"/>
            <ac:spMkLst>
              <pc:docMk/>
              <pc:sldMasterMk cId="2393917226" sldId="2147483660"/>
              <pc:sldLayoutMk cId="503975204" sldId="2147483662"/>
              <ac:spMk id="6"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1425676403" sldId="2147483663"/>
          </pc:sldLayoutMkLst>
          <pc:spChg chg="mod">
            <ac:chgData name="Patrick Molligo" userId="361d23038eafab23" providerId="LiveId" clId="{E65314CF-438B-4E5C-834A-3A3E6D791F6B}" dt="2024-05-21T17:46:23.578" v="3332"/>
            <ac:spMkLst>
              <pc:docMk/>
              <pc:sldMasterMk cId="2393917226" sldId="2147483660"/>
              <pc:sldLayoutMk cId="1425676403" sldId="2147483663"/>
              <ac:spMk id="6"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3712942535" sldId="2147483664"/>
          </pc:sldLayoutMkLst>
          <pc:spChg chg="mod">
            <ac:chgData name="Patrick Molligo" userId="361d23038eafab23" providerId="LiveId" clId="{E65314CF-438B-4E5C-834A-3A3E6D791F6B}" dt="2024-05-21T17:46:23.578" v="3332"/>
            <ac:spMkLst>
              <pc:docMk/>
              <pc:sldMasterMk cId="2393917226" sldId="2147483660"/>
              <pc:sldLayoutMk cId="3712942535" sldId="2147483664"/>
              <ac:spMk id="7"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2241311556" sldId="2147483665"/>
          </pc:sldLayoutMkLst>
          <pc:spChg chg="mod">
            <ac:chgData name="Patrick Molligo" userId="361d23038eafab23" providerId="LiveId" clId="{E65314CF-438B-4E5C-834A-3A3E6D791F6B}" dt="2024-05-21T17:46:23.578" v="3332"/>
            <ac:spMkLst>
              <pc:docMk/>
              <pc:sldMasterMk cId="2393917226" sldId="2147483660"/>
              <pc:sldLayoutMk cId="2241311556" sldId="2147483665"/>
              <ac:spMk id="9"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2550515787" sldId="2147483666"/>
          </pc:sldLayoutMkLst>
          <pc:spChg chg="mod">
            <ac:chgData name="Patrick Molligo" userId="361d23038eafab23" providerId="LiveId" clId="{E65314CF-438B-4E5C-834A-3A3E6D791F6B}" dt="2024-05-21T17:46:23.578" v="3332"/>
            <ac:spMkLst>
              <pc:docMk/>
              <pc:sldMasterMk cId="2393917226" sldId="2147483660"/>
              <pc:sldLayoutMk cId="2550515787" sldId="2147483666"/>
              <ac:spMk id="5"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2485155386" sldId="2147483667"/>
          </pc:sldLayoutMkLst>
          <pc:spChg chg="mod">
            <ac:chgData name="Patrick Molligo" userId="361d23038eafab23" providerId="LiveId" clId="{E65314CF-438B-4E5C-834A-3A3E6D791F6B}" dt="2024-05-21T17:46:23.578" v="3332"/>
            <ac:spMkLst>
              <pc:docMk/>
              <pc:sldMasterMk cId="2393917226" sldId="2147483660"/>
              <pc:sldLayoutMk cId="2485155386" sldId="2147483667"/>
              <ac:spMk id="9"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3566222146" sldId="2147483669"/>
          </pc:sldLayoutMkLst>
          <pc:spChg chg="mod">
            <ac:chgData name="Patrick Molligo" userId="361d23038eafab23" providerId="LiveId" clId="{E65314CF-438B-4E5C-834A-3A3E6D791F6B}" dt="2024-05-21T17:46:23.578" v="3332"/>
            <ac:spMkLst>
              <pc:docMk/>
              <pc:sldMasterMk cId="2393917226" sldId="2147483660"/>
              <pc:sldLayoutMk cId="3566222146" sldId="2147483669"/>
              <ac:spMk id="7"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2463046332" sldId="2147483670"/>
          </pc:sldLayoutMkLst>
          <pc:spChg chg="mod">
            <ac:chgData name="Patrick Molligo" userId="361d23038eafab23" providerId="LiveId" clId="{E65314CF-438B-4E5C-834A-3A3E6D791F6B}" dt="2024-05-21T17:46:23.578" v="3332"/>
            <ac:spMkLst>
              <pc:docMk/>
              <pc:sldMasterMk cId="2393917226" sldId="2147483660"/>
              <pc:sldLayoutMk cId="2463046332" sldId="2147483670"/>
              <ac:spMk id="6" creationId="{00000000-0000-0000-0000-000000000000}"/>
            </ac:spMkLst>
          </pc:spChg>
        </pc:sldLayoutChg>
        <pc:sldLayoutChg chg="modSp">
          <pc:chgData name="Patrick Molligo" userId="361d23038eafab23" providerId="LiveId" clId="{E65314CF-438B-4E5C-834A-3A3E6D791F6B}" dt="2024-05-21T17:46:23.578" v="3332"/>
          <pc:sldLayoutMkLst>
            <pc:docMk/>
            <pc:sldMasterMk cId="2393917226" sldId="2147483660"/>
            <pc:sldLayoutMk cId="1601092339" sldId="2147483671"/>
          </pc:sldLayoutMkLst>
          <pc:spChg chg="mod">
            <ac:chgData name="Patrick Molligo" userId="361d23038eafab23" providerId="LiveId" clId="{E65314CF-438B-4E5C-834A-3A3E6D791F6B}" dt="2024-05-21T17:46:23.578" v="3332"/>
            <ac:spMkLst>
              <pc:docMk/>
              <pc:sldMasterMk cId="2393917226" sldId="2147483660"/>
              <pc:sldLayoutMk cId="1601092339" sldId="2147483671"/>
              <ac:spMk id="6" creationId="{00000000-0000-0000-0000-000000000000}"/>
            </ac:spMkLst>
          </pc:spChg>
        </pc:sldLayoutChg>
      </pc:sldMasterChg>
    </pc:docChg>
  </pc:docChgLst>
  <pc:docChgLst>
    <pc:chgData name="Patrick Molligo" userId="3bb0837e-4947-4629-9175-5c7940436ad2" providerId="ADAL" clId="{2A791C14-08D6-4CCB-9CC0-ABC6091C39C4}"/>
    <pc:docChg chg="modSld">
      <pc:chgData name="Patrick Molligo" userId="3bb0837e-4947-4629-9175-5c7940436ad2" providerId="ADAL" clId="{2A791C14-08D6-4CCB-9CC0-ABC6091C39C4}" dt="2023-08-16T21:41:23.940" v="112" actId="20577"/>
      <pc:docMkLst>
        <pc:docMk/>
      </pc:docMkLst>
      <pc:sldChg chg="modSp mod">
        <pc:chgData name="Patrick Molligo" userId="3bb0837e-4947-4629-9175-5c7940436ad2" providerId="ADAL" clId="{2A791C14-08D6-4CCB-9CC0-ABC6091C39C4}" dt="2023-08-16T21:41:23.940" v="112" actId="20577"/>
        <pc:sldMkLst>
          <pc:docMk/>
          <pc:sldMk cId="349852564" sldId="256"/>
        </pc:sldMkLst>
        <pc:spChg chg="mod">
          <ac:chgData name="Patrick Molligo" userId="3bb0837e-4947-4629-9175-5c7940436ad2" providerId="ADAL" clId="{2A791C14-08D6-4CCB-9CC0-ABC6091C39C4}" dt="2023-08-16T21:41:18.276" v="110" actId="14100"/>
          <ac:spMkLst>
            <pc:docMk/>
            <pc:sldMk cId="349852564" sldId="256"/>
            <ac:spMk id="2" creationId="{76291A4A-1768-368F-629D-944CE894698A}"/>
          </ac:spMkLst>
        </pc:spChg>
        <pc:spChg chg="mod">
          <ac:chgData name="Patrick Molligo" userId="3bb0837e-4947-4629-9175-5c7940436ad2" providerId="ADAL" clId="{2A791C14-08D6-4CCB-9CC0-ABC6091C39C4}" dt="2023-08-16T21:41:23.940" v="112" actId="20577"/>
          <ac:spMkLst>
            <pc:docMk/>
            <pc:sldMk cId="349852564" sldId="256"/>
            <ac:spMk id="3" creationId="{ADC3A071-3C33-E626-4B4F-6C99F181CC81}"/>
          </ac:spMkLst>
        </pc:spChg>
      </pc:sldChg>
    </pc:docChg>
  </pc:docChgLst>
  <pc:docChgLst>
    <pc:chgData name="Patrick Molligo" userId="361d23038eafab23" providerId="LiveId" clId="{8FBB9196-9683-4266-8B3B-D3F8A2696320}"/>
    <pc:docChg chg="undo redo custSel addSld delSld modSld sldOrd modMainMaster">
      <pc:chgData name="Patrick Molligo" userId="361d23038eafab23" providerId="LiveId" clId="{8FBB9196-9683-4266-8B3B-D3F8A2696320}" dt="2024-11-12T18:16:52.176" v="2912" actId="20577"/>
      <pc:docMkLst>
        <pc:docMk/>
      </pc:docMkLst>
      <pc:sldChg chg="modSp mod">
        <pc:chgData name="Patrick Molligo" userId="361d23038eafab23" providerId="LiveId" clId="{8FBB9196-9683-4266-8B3B-D3F8A2696320}" dt="2024-11-11T22:07:06.927" v="51" actId="404"/>
        <pc:sldMkLst>
          <pc:docMk/>
          <pc:sldMk cId="349852564" sldId="256"/>
        </pc:sldMkLst>
        <pc:spChg chg="mod">
          <ac:chgData name="Patrick Molligo" userId="361d23038eafab23" providerId="LiveId" clId="{8FBB9196-9683-4266-8B3B-D3F8A2696320}" dt="2024-11-11T22:07:06.927" v="51" actId="404"/>
          <ac:spMkLst>
            <pc:docMk/>
            <pc:sldMk cId="349852564" sldId="256"/>
            <ac:spMk id="2" creationId="{76291A4A-1768-368F-629D-944CE894698A}"/>
          </ac:spMkLst>
        </pc:spChg>
        <pc:spChg chg="mod">
          <ac:chgData name="Patrick Molligo" userId="361d23038eafab23" providerId="LiveId" clId="{8FBB9196-9683-4266-8B3B-D3F8A2696320}" dt="2024-11-11T22:01:47.051" v="10" actId="20577"/>
          <ac:spMkLst>
            <pc:docMk/>
            <pc:sldMk cId="349852564" sldId="256"/>
            <ac:spMk id="3" creationId="{ADC3A071-3C33-E626-4B4F-6C99F181CC81}"/>
          </ac:spMkLst>
        </pc:spChg>
      </pc:sldChg>
      <pc:sldChg chg="modSp">
        <pc:chgData name="Patrick Molligo" userId="361d23038eafab23" providerId="LiveId" clId="{8FBB9196-9683-4266-8B3B-D3F8A2696320}" dt="2024-11-11T22:02:53.560" v="22"/>
        <pc:sldMkLst>
          <pc:docMk/>
          <pc:sldMk cId="4024366054" sldId="272"/>
        </pc:sldMkLst>
        <pc:spChg chg="mod">
          <ac:chgData name="Patrick Molligo" userId="361d23038eafab23" providerId="LiveId" clId="{8FBB9196-9683-4266-8B3B-D3F8A2696320}" dt="2024-11-11T22:02:53.560" v="22"/>
          <ac:spMkLst>
            <pc:docMk/>
            <pc:sldMk cId="4024366054" sldId="272"/>
            <ac:spMk id="9" creationId="{E250F214-72C8-D852-1436-E06F467E948E}"/>
          </ac:spMkLst>
        </pc:spChg>
      </pc:sldChg>
      <pc:sldChg chg="addSp delSp modSp mod">
        <pc:chgData name="Patrick Molligo" userId="361d23038eafab23" providerId="LiveId" clId="{8FBB9196-9683-4266-8B3B-D3F8A2696320}" dt="2024-11-12T18:15:13.250" v="2901"/>
        <pc:sldMkLst>
          <pc:docMk/>
          <pc:sldMk cId="3144448643" sldId="298"/>
        </pc:sldMkLst>
        <pc:spChg chg="del">
          <ac:chgData name="Patrick Molligo" userId="361d23038eafab23" providerId="LiveId" clId="{8FBB9196-9683-4266-8B3B-D3F8A2696320}" dt="2024-11-12T15:00:55.852" v="1881" actId="478"/>
          <ac:spMkLst>
            <pc:docMk/>
            <pc:sldMk cId="3144448643" sldId="298"/>
            <ac:spMk id="3" creationId="{971A2BB2-7345-3D4C-9117-3FD988FB1BAD}"/>
          </ac:spMkLst>
        </pc:spChg>
        <pc:spChg chg="mod">
          <ac:chgData name="Patrick Molligo" userId="361d23038eafab23" providerId="LiveId" clId="{8FBB9196-9683-4266-8B3B-D3F8A2696320}" dt="2024-11-11T22:02:53.560" v="22"/>
          <ac:spMkLst>
            <pc:docMk/>
            <pc:sldMk cId="3144448643" sldId="298"/>
            <ac:spMk id="4" creationId="{44F99EA0-6CD5-0771-155D-FC187F3EFB51}"/>
          </ac:spMkLst>
        </pc:spChg>
        <pc:spChg chg="mod">
          <ac:chgData name="Patrick Molligo" userId="361d23038eafab23" providerId="LiveId" clId="{8FBB9196-9683-4266-8B3B-D3F8A2696320}" dt="2024-11-12T18:15:13.250" v="2901"/>
          <ac:spMkLst>
            <pc:docMk/>
            <pc:sldMk cId="3144448643" sldId="298"/>
            <ac:spMk id="5" creationId="{902801D8-BDE7-3AA6-9463-BBEE949379E4}"/>
          </ac:spMkLst>
        </pc:spChg>
        <pc:spChg chg="del mod">
          <ac:chgData name="Patrick Molligo" userId="361d23038eafab23" providerId="LiveId" clId="{8FBB9196-9683-4266-8B3B-D3F8A2696320}" dt="2024-11-12T16:18:34.767" v="2515" actId="478"/>
          <ac:spMkLst>
            <pc:docMk/>
            <pc:sldMk cId="3144448643" sldId="298"/>
            <ac:spMk id="7" creationId="{C07C460D-6A93-007D-F25E-CB9E94A15439}"/>
          </ac:spMkLst>
        </pc:spChg>
        <pc:spChg chg="mod">
          <ac:chgData name="Patrick Molligo" userId="361d23038eafab23" providerId="LiveId" clId="{8FBB9196-9683-4266-8B3B-D3F8A2696320}" dt="2024-11-12T15:01:11.702" v="1897" actId="1076"/>
          <ac:spMkLst>
            <pc:docMk/>
            <pc:sldMk cId="3144448643" sldId="298"/>
            <ac:spMk id="9" creationId="{576CDA28-6BB8-BB98-3B40-EF91B67AEDD2}"/>
          </ac:spMkLst>
        </pc:spChg>
        <pc:picChg chg="add del mod">
          <ac:chgData name="Patrick Molligo" userId="361d23038eafab23" providerId="LiveId" clId="{8FBB9196-9683-4266-8B3B-D3F8A2696320}" dt="2024-11-12T15:38:04.726" v="2198" actId="478"/>
          <ac:picMkLst>
            <pc:docMk/>
            <pc:sldMk cId="3144448643" sldId="298"/>
            <ac:picMk id="10" creationId="{DB865A08-B17D-83B0-628F-1332C6459E8F}"/>
          </ac:picMkLst>
        </pc:picChg>
        <pc:picChg chg="add mod ord modCrop">
          <ac:chgData name="Patrick Molligo" userId="361d23038eafab23" providerId="LiveId" clId="{8FBB9196-9683-4266-8B3B-D3F8A2696320}" dt="2024-11-12T16:18:16.302" v="2513" actId="1035"/>
          <ac:picMkLst>
            <pc:docMk/>
            <pc:sldMk cId="3144448643" sldId="298"/>
            <ac:picMk id="12" creationId="{60C061D6-8C91-0A44-1775-542C5B7DB264}"/>
          </ac:picMkLst>
        </pc:picChg>
        <pc:picChg chg="del">
          <ac:chgData name="Patrick Molligo" userId="361d23038eafab23" providerId="LiveId" clId="{8FBB9196-9683-4266-8B3B-D3F8A2696320}" dt="2024-11-12T15:26:31.075" v="2186" actId="478"/>
          <ac:picMkLst>
            <pc:docMk/>
            <pc:sldMk cId="3144448643" sldId="298"/>
            <ac:picMk id="14" creationId="{50BD1775-8FB4-79A6-8530-D6182F9868DC}"/>
          </ac:picMkLst>
        </pc:picChg>
      </pc:sldChg>
      <pc:sldChg chg="modSp mod">
        <pc:chgData name="Patrick Molligo" userId="361d23038eafab23" providerId="LiveId" clId="{8FBB9196-9683-4266-8B3B-D3F8A2696320}" dt="2024-11-12T18:15:13.250" v="2901"/>
        <pc:sldMkLst>
          <pc:docMk/>
          <pc:sldMk cId="1309058445" sldId="305"/>
        </pc:sldMkLst>
        <pc:spChg chg="mod">
          <ac:chgData name="Patrick Molligo" userId="361d23038eafab23" providerId="LiveId" clId="{8FBB9196-9683-4266-8B3B-D3F8A2696320}" dt="2024-11-11T22:02:53.560" v="22"/>
          <ac:spMkLst>
            <pc:docMk/>
            <pc:sldMk cId="1309058445" sldId="305"/>
            <ac:spMk id="4" creationId="{44F99EA0-6CD5-0771-155D-FC187F3EFB51}"/>
          </ac:spMkLst>
        </pc:spChg>
        <pc:spChg chg="mod">
          <ac:chgData name="Patrick Molligo" userId="361d23038eafab23" providerId="LiveId" clId="{8FBB9196-9683-4266-8B3B-D3F8A2696320}" dt="2024-11-12T06:35:20.020" v="1286" actId="20577"/>
          <ac:spMkLst>
            <pc:docMk/>
            <pc:sldMk cId="1309058445" sldId="305"/>
            <ac:spMk id="5" creationId="{C137F3AF-4DDA-B02A-545D-93B428C29E00}"/>
          </ac:spMkLst>
        </pc:spChg>
        <pc:spChg chg="mod">
          <ac:chgData name="Patrick Molligo" userId="361d23038eafab23" providerId="LiveId" clId="{8FBB9196-9683-4266-8B3B-D3F8A2696320}" dt="2024-11-12T18:15:13.250" v="2901"/>
          <ac:spMkLst>
            <pc:docMk/>
            <pc:sldMk cId="1309058445" sldId="305"/>
            <ac:spMk id="6" creationId="{7E3A0601-7665-5C2E-1B08-07DC92FD9C28}"/>
          </ac:spMkLst>
        </pc:spChg>
      </pc:sldChg>
      <pc:sldChg chg="addSp delSp modSp mod ord">
        <pc:chgData name="Patrick Molligo" userId="361d23038eafab23" providerId="LiveId" clId="{8FBB9196-9683-4266-8B3B-D3F8A2696320}" dt="2024-11-12T18:15:13.250" v="2901"/>
        <pc:sldMkLst>
          <pc:docMk/>
          <pc:sldMk cId="863151759" sldId="323"/>
        </pc:sldMkLst>
        <pc:spChg chg="mod">
          <ac:chgData name="Patrick Molligo" userId="361d23038eafab23" providerId="LiveId" clId="{8FBB9196-9683-4266-8B3B-D3F8A2696320}" dt="2024-11-11T22:02:53.560" v="22"/>
          <ac:spMkLst>
            <pc:docMk/>
            <pc:sldMk cId="863151759" sldId="323"/>
            <ac:spMk id="4" creationId="{44F99EA0-6CD5-0771-155D-FC187F3EFB51}"/>
          </ac:spMkLst>
        </pc:spChg>
        <pc:spChg chg="mod">
          <ac:chgData name="Patrick Molligo" userId="361d23038eafab23" providerId="LiveId" clId="{8FBB9196-9683-4266-8B3B-D3F8A2696320}" dt="2024-11-12T18:15:13.250" v="2901"/>
          <ac:spMkLst>
            <pc:docMk/>
            <pc:sldMk cId="863151759" sldId="323"/>
            <ac:spMk id="5" creationId="{62245E2A-2E4E-2E44-D73A-D2F709954411}"/>
          </ac:spMkLst>
        </pc:spChg>
        <pc:picChg chg="del">
          <ac:chgData name="Patrick Molligo" userId="361d23038eafab23" providerId="LiveId" clId="{8FBB9196-9683-4266-8B3B-D3F8A2696320}" dt="2024-11-12T15:37:53.222" v="2194" actId="478"/>
          <ac:picMkLst>
            <pc:docMk/>
            <pc:sldMk cId="863151759" sldId="323"/>
            <ac:picMk id="6" creationId="{7D74F68F-CA4A-BEFB-ACC9-5E4D068871DD}"/>
          </ac:picMkLst>
        </pc:picChg>
        <pc:picChg chg="add mod">
          <ac:chgData name="Patrick Molligo" userId="361d23038eafab23" providerId="LiveId" clId="{8FBB9196-9683-4266-8B3B-D3F8A2696320}" dt="2024-11-12T15:37:58.262" v="2197" actId="1076"/>
          <ac:picMkLst>
            <pc:docMk/>
            <pc:sldMk cId="863151759" sldId="323"/>
            <ac:picMk id="7" creationId="{3F66AC70-D357-A7EC-E157-7F8C83F6AA41}"/>
          </ac:picMkLst>
        </pc:picChg>
      </pc:sldChg>
      <pc:sldChg chg="modSp mod">
        <pc:chgData name="Patrick Molligo" userId="361d23038eafab23" providerId="LiveId" clId="{8FBB9196-9683-4266-8B3B-D3F8A2696320}" dt="2024-11-12T02:15:30.344" v="1156" actId="20577"/>
        <pc:sldMkLst>
          <pc:docMk/>
          <pc:sldMk cId="1710444325" sldId="325"/>
        </pc:sldMkLst>
        <pc:spChg chg="mod">
          <ac:chgData name="Patrick Molligo" userId="361d23038eafab23" providerId="LiveId" clId="{8FBB9196-9683-4266-8B3B-D3F8A2696320}" dt="2024-11-12T02:15:30.344" v="1156" actId="20577"/>
          <ac:spMkLst>
            <pc:docMk/>
            <pc:sldMk cId="1710444325" sldId="325"/>
            <ac:spMk id="2" creationId="{0A6CDB6E-E80D-0A83-F8AE-ED7DE0B7914A}"/>
          </ac:spMkLst>
        </pc:spChg>
        <pc:spChg chg="mod">
          <ac:chgData name="Patrick Molligo" userId="361d23038eafab23" providerId="LiveId" clId="{8FBB9196-9683-4266-8B3B-D3F8A2696320}" dt="2024-11-11T22:02:53.560" v="22"/>
          <ac:spMkLst>
            <pc:docMk/>
            <pc:sldMk cId="1710444325" sldId="325"/>
            <ac:spMk id="4" creationId="{44F99EA0-6CD5-0771-155D-FC187F3EFB51}"/>
          </ac:spMkLst>
        </pc:spChg>
      </pc:sldChg>
      <pc:sldChg chg="delSp modSp mod ord">
        <pc:chgData name="Patrick Molligo" userId="361d23038eafab23" providerId="LiveId" clId="{8FBB9196-9683-4266-8B3B-D3F8A2696320}" dt="2024-11-12T06:32:50.373" v="1230" actId="478"/>
        <pc:sldMkLst>
          <pc:docMk/>
          <pc:sldMk cId="1420031260" sldId="327"/>
        </pc:sldMkLst>
        <pc:spChg chg="mod">
          <ac:chgData name="Patrick Molligo" userId="361d23038eafab23" providerId="LiveId" clId="{8FBB9196-9683-4266-8B3B-D3F8A2696320}" dt="2024-11-11T22:02:53.560" v="22"/>
          <ac:spMkLst>
            <pc:docMk/>
            <pc:sldMk cId="1420031260" sldId="327"/>
            <ac:spMk id="4" creationId="{44F99EA0-6CD5-0771-155D-FC187F3EFB51}"/>
          </ac:spMkLst>
        </pc:spChg>
        <pc:spChg chg="del">
          <ac:chgData name="Patrick Molligo" userId="361d23038eafab23" providerId="LiveId" clId="{8FBB9196-9683-4266-8B3B-D3F8A2696320}" dt="2024-11-12T06:32:50.373" v="1230" actId="478"/>
          <ac:spMkLst>
            <pc:docMk/>
            <pc:sldMk cId="1420031260" sldId="327"/>
            <ac:spMk id="10" creationId="{00BFE8EB-CAAB-23FC-C89F-3D5B7D4BB131}"/>
          </ac:spMkLst>
        </pc:spChg>
      </pc:sldChg>
      <pc:sldChg chg="modSp mod modAnim">
        <pc:chgData name="Patrick Molligo" userId="361d23038eafab23" providerId="LiveId" clId="{8FBB9196-9683-4266-8B3B-D3F8A2696320}" dt="2024-11-12T18:15:13.250" v="2901"/>
        <pc:sldMkLst>
          <pc:docMk/>
          <pc:sldMk cId="2676068238" sldId="328"/>
        </pc:sldMkLst>
        <pc:spChg chg="mod">
          <ac:chgData name="Patrick Molligo" userId="361d23038eafab23" providerId="LiveId" clId="{8FBB9196-9683-4266-8B3B-D3F8A2696320}" dt="2024-11-12T00:26:45.154" v="618" actId="5793"/>
          <ac:spMkLst>
            <pc:docMk/>
            <pc:sldMk cId="2676068238" sldId="328"/>
            <ac:spMk id="3" creationId="{CC3EB1E4-A2B8-BA2D-69B8-2640186588C8}"/>
          </ac:spMkLst>
        </pc:spChg>
        <pc:spChg chg="mod">
          <ac:chgData name="Patrick Molligo" userId="361d23038eafab23" providerId="LiveId" clId="{8FBB9196-9683-4266-8B3B-D3F8A2696320}" dt="2024-11-11T22:01:56.979" v="21" actId="20577"/>
          <ac:spMkLst>
            <pc:docMk/>
            <pc:sldMk cId="2676068238" sldId="328"/>
            <ac:spMk id="4" creationId="{DAFE8C5F-76DD-EC80-37D7-51ADA8B29023}"/>
          </ac:spMkLst>
        </pc:spChg>
        <pc:spChg chg="mod">
          <ac:chgData name="Patrick Molligo" userId="361d23038eafab23" providerId="LiveId" clId="{8FBB9196-9683-4266-8B3B-D3F8A2696320}" dt="2024-11-12T18:15:13.250" v="2901"/>
          <ac:spMkLst>
            <pc:docMk/>
            <pc:sldMk cId="2676068238" sldId="328"/>
            <ac:spMk id="7" creationId="{899CA0B4-AF11-2947-C9B0-4741F1704B4D}"/>
          </ac:spMkLst>
        </pc:spChg>
      </pc:sldChg>
      <pc:sldChg chg="modSp mod ord">
        <pc:chgData name="Patrick Molligo" userId="361d23038eafab23" providerId="LiveId" clId="{8FBB9196-9683-4266-8B3B-D3F8A2696320}" dt="2024-11-12T18:15:13.250" v="2901"/>
        <pc:sldMkLst>
          <pc:docMk/>
          <pc:sldMk cId="3571517351" sldId="330"/>
        </pc:sldMkLst>
        <pc:spChg chg="mod">
          <ac:chgData name="Patrick Molligo" userId="361d23038eafab23" providerId="LiveId" clId="{8FBB9196-9683-4266-8B3B-D3F8A2696320}" dt="2024-11-11T22:02:53.560" v="22"/>
          <ac:spMkLst>
            <pc:docMk/>
            <pc:sldMk cId="3571517351" sldId="330"/>
            <ac:spMk id="4" creationId="{739A5B88-BB4F-6668-43F7-D3C8E7248DCC}"/>
          </ac:spMkLst>
        </pc:spChg>
        <pc:spChg chg="mod">
          <ac:chgData name="Patrick Molligo" userId="361d23038eafab23" providerId="LiveId" clId="{8FBB9196-9683-4266-8B3B-D3F8A2696320}" dt="2024-11-12T15:59:50.601" v="2402" actId="20577"/>
          <ac:spMkLst>
            <pc:docMk/>
            <pc:sldMk cId="3571517351" sldId="330"/>
            <ac:spMk id="5" creationId="{C95A495C-D509-AE61-D15F-6B9EAF833D8F}"/>
          </ac:spMkLst>
        </pc:spChg>
        <pc:spChg chg="mod">
          <ac:chgData name="Patrick Molligo" userId="361d23038eafab23" providerId="LiveId" clId="{8FBB9196-9683-4266-8B3B-D3F8A2696320}" dt="2024-11-12T18:15:13.250" v="2901"/>
          <ac:spMkLst>
            <pc:docMk/>
            <pc:sldMk cId="3571517351" sldId="330"/>
            <ac:spMk id="6" creationId="{1541513A-246A-A576-34D0-DE9F7DF51412}"/>
          </ac:spMkLst>
        </pc:spChg>
      </pc:sldChg>
      <pc:sldChg chg="modSp mod ord">
        <pc:chgData name="Patrick Molligo" userId="361d23038eafab23" providerId="LiveId" clId="{8FBB9196-9683-4266-8B3B-D3F8A2696320}" dt="2024-11-12T18:15:13.250" v="2901"/>
        <pc:sldMkLst>
          <pc:docMk/>
          <pc:sldMk cId="12405226" sldId="331"/>
        </pc:sldMkLst>
        <pc:spChg chg="mod">
          <ac:chgData name="Patrick Molligo" userId="361d23038eafab23" providerId="LiveId" clId="{8FBB9196-9683-4266-8B3B-D3F8A2696320}" dt="2024-11-11T22:02:53.560" v="22"/>
          <ac:spMkLst>
            <pc:docMk/>
            <pc:sldMk cId="12405226" sldId="331"/>
            <ac:spMk id="4" creationId="{2B934133-BDAF-163B-B6BF-F772F184FDC3}"/>
          </ac:spMkLst>
        </pc:spChg>
        <pc:spChg chg="mod">
          <ac:chgData name="Patrick Molligo" userId="361d23038eafab23" providerId="LiveId" clId="{8FBB9196-9683-4266-8B3B-D3F8A2696320}" dt="2024-11-12T17:35:15.253" v="2650" actId="20577"/>
          <ac:spMkLst>
            <pc:docMk/>
            <pc:sldMk cId="12405226" sldId="331"/>
            <ac:spMk id="5" creationId="{C6118CF9-1AC1-1390-A255-4CDE9382A6EC}"/>
          </ac:spMkLst>
        </pc:spChg>
        <pc:spChg chg="mod">
          <ac:chgData name="Patrick Molligo" userId="361d23038eafab23" providerId="LiveId" clId="{8FBB9196-9683-4266-8B3B-D3F8A2696320}" dt="2024-11-12T18:15:13.250" v="2901"/>
          <ac:spMkLst>
            <pc:docMk/>
            <pc:sldMk cId="12405226" sldId="331"/>
            <ac:spMk id="6" creationId="{D4EBE522-4B22-1E62-7877-2B8E23B8331C}"/>
          </ac:spMkLst>
        </pc:spChg>
      </pc:sldChg>
      <pc:sldChg chg="addSp delSp modSp mod ord modAnim">
        <pc:chgData name="Patrick Molligo" userId="361d23038eafab23" providerId="LiveId" clId="{8FBB9196-9683-4266-8B3B-D3F8A2696320}" dt="2024-11-12T18:15:55.103" v="2909" actId="313"/>
        <pc:sldMkLst>
          <pc:docMk/>
          <pc:sldMk cId="4085358542" sldId="336"/>
        </pc:sldMkLst>
        <pc:spChg chg="mod">
          <ac:chgData name="Patrick Molligo" userId="361d23038eafab23" providerId="LiveId" clId="{8FBB9196-9683-4266-8B3B-D3F8A2696320}" dt="2024-11-12T14:49:21.448" v="1317" actId="20577"/>
          <ac:spMkLst>
            <pc:docMk/>
            <pc:sldMk cId="4085358542" sldId="336"/>
            <ac:spMk id="2" creationId="{A4166912-7CA9-445A-F767-775CCB1C5121}"/>
          </ac:spMkLst>
        </pc:spChg>
        <pc:spChg chg="mod">
          <ac:chgData name="Patrick Molligo" userId="361d23038eafab23" providerId="LiveId" clId="{8FBB9196-9683-4266-8B3B-D3F8A2696320}" dt="2024-11-11T22:02:53.560" v="22"/>
          <ac:spMkLst>
            <pc:docMk/>
            <pc:sldMk cId="4085358542" sldId="336"/>
            <ac:spMk id="3" creationId="{DCEF5C04-4D00-994D-C9CC-EF1BDF58C530}"/>
          </ac:spMkLst>
        </pc:spChg>
        <pc:spChg chg="add del mod">
          <ac:chgData name="Patrick Molligo" userId="361d23038eafab23" providerId="LiveId" clId="{8FBB9196-9683-4266-8B3B-D3F8A2696320}" dt="2024-11-12T14:50:46.286" v="1376" actId="478"/>
          <ac:spMkLst>
            <pc:docMk/>
            <pc:sldMk cId="4085358542" sldId="336"/>
            <ac:spMk id="4" creationId="{91884F54-8955-A97A-5B15-99CE94930915}"/>
          </ac:spMkLst>
        </pc:spChg>
        <pc:spChg chg="del">
          <ac:chgData name="Patrick Molligo" userId="361d23038eafab23" providerId="LiveId" clId="{8FBB9196-9683-4266-8B3B-D3F8A2696320}" dt="2024-11-12T14:49:28.131" v="1318" actId="478"/>
          <ac:spMkLst>
            <pc:docMk/>
            <pc:sldMk cId="4085358542" sldId="336"/>
            <ac:spMk id="5" creationId="{7424497F-8658-4D9A-3C3A-6C7D1CE60404}"/>
          </ac:spMkLst>
        </pc:spChg>
        <pc:spChg chg="mod">
          <ac:chgData name="Patrick Molligo" userId="361d23038eafab23" providerId="LiveId" clId="{8FBB9196-9683-4266-8B3B-D3F8A2696320}" dt="2024-11-12T18:15:55.103" v="2909" actId="313"/>
          <ac:spMkLst>
            <pc:docMk/>
            <pc:sldMk cId="4085358542" sldId="336"/>
            <ac:spMk id="6" creationId="{63626E66-7EA4-4970-0004-4919F743FE49}"/>
          </ac:spMkLst>
        </pc:spChg>
        <pc:spChg chg="mod">
          <ac:chgData name="Patrick Molligo" userId="361d23038eafab23" providerId="LiveId" clId="{8FBB9196-9683-4266-8B3B-D3F8A2696320}" dt="2024-11-12T18:15:13.250" v="2901"/>
          <ac:spMkLst>
            <pc:docMk/>
            <pc:sldMk cId="4085358542" sldId="336"/>
            <ac:spMk id="7" creationId="{8BB9AFBE-BB42-F038-62EA-5A3122DA119F}"/>
          </ac:spMkLst>
        </pc:spChg>
        <pc:spChg chg="add mod">
          <ac:chgData name="Patrick Molligo" userId="361d23038eafab23" providerId="LiveId" clId="{8FBB9196-9683-4266-8B3B-D3F8A2696320}" dt="2024-11-12T00:29:47.324" v="736" actId="1036"/>
          <ac:spMkLst>
            <pc:docMk/>
            <pc:sldMk cId="4085358542" sldId="336"/>
            <ac:spMk id="8" creationId="{B4957170-05FA-6C0D-0EED-3B60E62DAB0B}"/>
          </ac:spMkLst>
        </pc:spChg>
        <pc:spChg chg="add del mod">
          <ac:chgData name="Patrick Molligo" userId="361d23038eafab23" providerId="LiveId" clId="{8FBB9196-9683-4266-8B3B-D3F8A2696320}" dt="2024-11-12T14:49:48.361" v="1323" actId="478"/>
          <ac:spMkLst>
            <pc:docMk/>
            <pc:sldMk cId="4085358542" sldId="336"/>
            <ac:spMk id="11" creationId="{57CBB147-12B1-C3AB-EE55-37E1034451AB}"/>
          </ac:spMkLst>
        </pc:spChg>
      </pc:sldChg>
      <pc:sldChg chg="addSp delSp modSp mod ord modAnim">
        <pc:chgData name="Patrick Molligo" userId="361d23038eafab23" providerId="LiveId" clId="{8FBB9196-9683-4266-8B3B-D3F8A2696320}" dt="2024-11-12T18:15:13.250" v="2901"/>
        <pc:sldMkLst>
          <pc:docMk/>
          <pc:sldMk cId="3079090577" sldId="337"/>
        </pc:sldMkLst>
        <pc:spChg chg="mod">
          <ac:chgData name="Patrick Molligo" userId="361d23038eafab23" providerId="LiveId" clId="{8FBB9196-9683-4266-8B3B-D3F8A2696320}" dt="2024-11-11T23:38:54.662" v="435" actId="20577"/>
          <ac:spMkLst>
            <pc:docMk/>
            <pc:sldMk cId="3079090577" sldId="337"/>
            <ac:spMk id="2" creationId="{782E1275-E02B-30D8-B193-85C100893F2C}"/>
          </ac:spMkLst>
        </pc:spChg>
        <pc:spChg chg="mod">
          <ac:chgData name="Patrick Molligo" userId="361d23038eafab23" providerId="LiveId" clId="{8FBB9196-9683-4266-8B3B-D3F8A2696320}" dt="2024-11-11T22:02:53.560" v="22"/>
          <ac:spMkLst>
            <pc:docMk/>
            <pc:sldMk cId="3079090577" sldId="337"/>
            <ac:spMk id="3" creationId="{12DAB820-BE0E-4731-C99A-5F7745BF694A}"/>
          </ac:spMkLst>
        </pc:spChg>
        <pc:spChg chg="mod">
          <ac:chgData name="Patrick Molligo" userId="361d23038eafab23" providerId="LiveId" clId="{8FBB9196-9683-4266-8B3B-D3F8A2696320}" dt="2024-11-12T18:15:13.250" v="2901"/>
          <ac:spMkLst>
            <pc:docMk/>
            <pc:sldMk cId="3079090577" sldId="337"/>
            <ac:spMk id="5" creationId="{D9308955-F00E-127D-22EB-5D540B068A73}"/>
          </ac:spMkLst>
        </pc:spChg>
        <pc:spChg chg="add mod">
          <ac:chgData name="Patrick Molligo" userId="361d23038eafab23" providerId="LiveId" clId="{8FBB9196-9683-4266-8B3B-D3F8A2696320}" dt="2024-11-12T02:17:29.224" v="1216" actId="1036"/>
          <ac:spMkLst>
            <pc:docMk/>
            <pc:sldMk cId="3079090577" sldId="337"/>
            <ac:spMk id="7" creationId="{17D393A1-163F-8BE3-D111-93AE697758F7}"/>
          </ac:spMkLst>
        </pc:spChg>
        <pc:spChg chg="del">
          <ac:chgData name="Patrick Molligo" userId="361d23038eafab23" providerId="LiveId" clId="{8FBB9196-9683-4266-8B3B-D3F8A2696320}" dt="2024-11-11T23:34:00.675" v="351" actId="478"/>
          <ac:spMkLst>
            <pc:docMk/>
            <pc:sldMk cId="3079090577" sldId="337"/>
            <ac:spMk id="12" creationId="{C22C9F73-4BF5-BA5A-EE6E-E12F3A81AA6B}"/>
          </ac:spMkLst>
        </pc:spChg>
        <pc:graphicFrameChg chg="add mod">
          <ac:chgData name="Patrick Molligo" userId="361d23038eafab23" providerId="LiveId" clId="{8FBB9196-9683-4266-8B3B-D3F8A2696320}" dt="2024-11-12T00:08:55.911" v="559"/>
          <ac:graphicFrameMkLst>
            <pc:docMk/>
            <pc:sldMk cId="3079090577" sldId="337"/>
            <ac:graphicFrameMk id="9" creationId="{00000000-0008-0000-0000-000003000000}"/>
          </ac:graphicFrameMkLst>
        </pc:graphicFrameChg>
        <pc:picChg chg="add mod">
          <ac:chgData name="Patrick Molligo" userId="361d23038eafab23" providerId="LiveId" clId="{8FBB9196-9683-4266-8B3B-D3F8A2696320}" dt="2024-11-11T23:37:57.362" v="396" actId="1036"/>
          <ac:picMkLst>
            <pc:docMk/>
            <pc:sldMk cId="3079090577" sldId="337"/>
            <ac:picMk id="6" creationId="{90919CE9-F651-D8F9-D7BD-BD9E5F73044A}"/>
          </ac:picMkLst>
        </pc:picChg>
        <pc:picChg chg="del">
          <ac:chgData name="Patrick Molligo" userId="361d23038eafab23" providerId="LiveId" clId="{8FBB9196-9683-4266-8B3B-D3F8A2696320}" dt="2024-11-11T23:33:58.717" v="350" actId="478"/>
          <ac:picMkLst>
            <pc:docMk/>
            <pc:sldMk cId="3079090577" sldId="337"/>
            <ac:picMk id="8" creationId="{7CFB425A-9117-FCD6-07BF-799503FB2BCE}"/>
          </ac:picMkLst>
        </pc:picChg>
        <pc:picChg chg="add mod">
          <ac:chgData name="Patrick Molligo" userId="361d23038eafab23" providerId="LiveId" clId="{8FBB9196-9683-4266-8B3B-D3F8A2696320}" dt="2024-11-12T00:33:14.163" v="883" actId="1035"/>
          <ac:picMkLst>
            <pc:docMk/>
            <pc:sldMk cId="3079090577" sldId="337"/>
            <ac:picMk id="13" creationId="{313130ED-6104-E614-C906-E481C0748402}"/>
          </ac:picMkLst>
        </pc:picChg>
      </pc:sldChg>
      <pc:sldChg chg="addSp delSp modSp mod">
        <pc:chgData name="Patrick Molligo" userId="361d23038eafab23" providerId="LiveId" clId="{8FBB9196-9683-4266-8B3B-D3F8A2696320}" dt="2024-11-12T18:15:13.250" v="2901"/>
        <pc:sldMkLst>
          <pc:docMk/>
          <pc:sldMk cId="1429223901" sldId="340"/>
        </pc:sldMkLst>
        <pc:spChg chg="mod">
          <ac:chgData name="Patrick Molligo" userId="361d23038eafab23" providerId="LiveId" clId="{8FBB9196-9683-4266-8B3B-D3F8A2696320}" dt="2024-11-12T17:43:23.842" v="2666" actId="20577"/>
          <ac:spMkLst>
            <pc:docMk/>
            <pc:sldMk cId="1429223901" sldId="340"/>
            <ac:spMk id="2" creationId="{DEBE8A9D-8B8B-582B-7AF0-F1AFA23C866C}"/>
          </ac:spMkLst>
        </pc:spChg>
        <pc:spChg chg="mod">
          <ac:chgData name="Patrick Molligo" userId="361d23038eafab23" providerId="LiveId" clId="{8FBB9196-9683-4266-8B3B-D3F8A2696320}" dt="2024-11-11T22:02:53.560" v="22"/>
          <ac:spMkLst>
            <pc:docMk/>
            <pc:sldMk cId="1429223901" sldId="340"/>
            <ac:spMk id="4" creationId="{98F2BE01-B390-5BE6-94A1-3C15867ABD1A}"/>
          </ac:spMkLst>
        </pc:spChg>
        <pc:spChg chg="mod">
          <ac:chgData name="Patrick Molligo" userId="361d23038eafab23" providerId="LiveId" clId="{8FBB9196-9683-4266-8B3B-D3F8A2696320}" dt="2024-11-12T18:15:13.250" v="2901"/>
          <ac:spMkLst>
            <pc:docMk/>
            <pc:sldMk cId="1429223901" sldId="340"/>
            <ac:spMk id="5" creationId="{F199B5F3-A976-B478-1268-21FFA119C2D9}"/>
          </ac:spMkLst>
        </pc:spChg>
        <pc:picChg chg="add mod">
          <ac:chgData name="Patrick Molligo" userId="361d23038eafab23" providerId="LiveId" clId="{8FBB9196-9683-4266-8B3B-D3F8A2696320}" dt="2024-11-12T17:43:30.513" v="2669" actId="1076"/>
          <ac:picMkLst>
            <pc:docMk/>
            <pc:sldMk cId="1429223901" sldId="340"/>
            <ac:picMk id="6" creationId="{4E2F8FA1-FD84-A0B2-9568-0F705568EB6B}"/>
          </ac:picMkLst>
        </pc:picChg>
        <pc:picChg chg="del">
          <ac:chgData name="Patrick Molligo" userId="361d23038eafab23" providerId="LiveId" clId="{8FBB9196-9683-4266-8B3B-D3F8A2696320}" dt="2024-11-12T17:43:18.065" v="2651" actId="478"/>
          <ac:picMkLst>
            <pc:docMk/>
            <pc:sldMk cId="1429223901" sldId="340"/>
            <ac:picMk id="16" creationId="{F404F99B-01FF-937A-69C8-210DD50F0536}"/>
          </ac:picMkLst>
        </pc:picChg>
      </pc:sldChg>
      <pc:sldChg chg="delSp modSp mod ord">
        <pc:chgData name="Patrick Molligo" userId="361d23038eafab23" providerId="LiveId" clId="{8FBB9196-9683-4266-8B3B-D3F8A2696320}" dt="2024-11-12T02:18:23.202" v="1219" actId="478"/>
        <pc:sldMkLst>
          <pc:docMk/>
          <pc:sldMk cId="2398289669" sldId="343"/>
        </pc:sldMkLst>
        <pc:spChg chg="mod">
          <ac:chgData name="Patrick Molligo" userId="361d23038eafab23" providerId="LiveId" clId="{8FBB9196-9683-4266-8B3B-D3F8A2696320}" dt="2024-11-11T22:02:53.560" v="22"/>
          <ac:spMkLst>
            <pc:docMk/>
            <pc:sldMk cId="2398289669" sldId="343"/>
            <ac:spMk id="4" creationId="{44F99EA0-6CD5-0771-155D-FC187F3EFB51}"/>
          </ac:spMkLst>
        </pc:spChg>
        <pc:spChg chg="del">
          <ac:chgData name="Patrick Molligo" userId="361d23038eafab23" providerId="LiveId" clId="{8FBB9196-9683-4266-8B3B-D3F8A2696320}" dt="2024-11-12T02:18:23.202" v="1219" actId="478"/>
          <ac:spMkLst>
            <pc:docMk/>
            <pc:sldMk cId="2398289669" sldId="343"/>
            <ac:spMk id="10" creationId="{DF97D223-F697-9E8C-2560-8BAB2052E60F}"/>
          </ac:spMkLst>
        </pc:spChg>
      </pc:sldChg>
      <pc:sldChg chg="addSp modSp mod ord">
        <pc:chgData name="Patrick Molligo" userId="361d23038eafab23" providerId="LiveId" clId="{8FBB9196-9683-4266-8B3B-D3F8A2696320}" dt="2024-11-12T18:15:13.250" v="2901"/>
        <pc:sldMkLst>
          <pc:docMk/>
          <pc:sldMk cId="646544736" sldId="344"/>
        </pc:sldMkLst>
        <pc:spChg chg="mod">
          <ac:chgData name="Patrick Molligo" userId="361d23038eafab23" providerId="LiveId" clId="{8FBB9196-9683-4266-8B3B-D3F8A2696320}" dt="2024-11-12T02:12:12.410" v="1019" actId="20577"/>
          <ac:spMkLst>
            <pc:docMk/>
            <pc:sldMk cId="646544736" sldId="344"/>
            <ac:spMk id="2" creationId="{0A6CDB6E-E80D-0A83-F8AE-ED7DE0B7914A}"/>
          </ac:spMkLst>
        </pc:spChg>
        <pc:spChg chg="mod">
          <ac:chgData name="Patrick Molligo" userId="361d23038eafab23" providerId="LiveId" clId="{8FBB9196-9683-4266-8B3B-D3F8A2696320}" dt="2024-11-12T02:14:20.747" v="1127" actId="20577"/>
          <ac:spMkLst>
            <pc:docMk/>
            <pc:sldMk cId="646544736" sldId="344"/>
            <ac:spMk id="3" creationId="{C6EB7F0D-D586-D057-00DC-DC828F31D9D6}"/>
          </ac:spMkLst>
        </pc:spChg>
        <pc:spChg chg="mod">
          <ac:chgData name="Patrick Molligo" userId="361d23038eafab23" providerId="LiveId" clId="{8FBB9196-9683-4266-8B3B-D3F8A2696320}" dt="2024-11-11T22:02:53.560" v="22"/>
          <ac:spMkLst>
            <pc:docMk/>
            <pc:sldMk cId="646544736" sldId="344"/>
            <ac:spMk id="4" creationId="{44F99EA0-6CD5-0771-155D-FC187F3EFB51}"/>
          </ac:spMkLst>
        </pc:spChg>
        <pc:spChg chg="add mod">
          <ac:chgData name="Patrick Molligo" userId="361d23038eafab23" providerId="LiveId" clId="{8FBB9196-9683-4266-8B3B-D3F8A2696320}" dt="2024-11-12T02:16:15.347" v="1207" actId="20577"/>
          <ac:spMkLst>
            <pc:docMk/>
            <pc:sldMk cId="646544736" sldId="344"/>
            <ac:spMk id="5" creationId="{EB19C525-C24E-1572-C91F-FE1571933286}"/>
          </ac:spMkLst>
        </pc:spChg>
        <pc:spChg chg="mod">
          <ac:chgData name="Patrick Molligo" userId="361d23038eafab23" providerId="LiveId" clId="{8FBB9196-9683-4266-8B3B-D3F8A2696320}" dt="2024-11-12T18:15:13.250" v="2901"/>
          <ac:spMkLst>
            <pc:docMk/>
            <pc:sldMk cId="646544736" sldId="344"/>
            <ac:spMk id="11" creationId="{3D3CF3CD-3BD0-190B-F15D-9F2CC47E9EBA}"/>
          </ac:spMkLst>
        </pc:spChg>
      </pc:sldChg>
      <pc:sldChg chg="modSp">
        <pc:chgData name="Patrick Molligo" userId="361d23038eafab23" providerId="LiveId" clId="{8FBB9196-9683-4266-8B3B-D3F8A2696320}" dt="2024-11-11T22:02:53.560" v="22"/>
        <pc:sldMkLst>
          <pc:docMk/>
          <pc:sldMk cId="4273772803" sldId="345"/>
        </pc:sldMkLst>
        <pc:spChg chg="mod">
          <ac:chgData name="Patrick Molligo" userId="361d23038eafab23" providerId="LiveId" clId="{8FBB9196-9683-4266-8B3B-D3F8A2696320}" dt="2024-11-11T22:02:53.560" v="22"/>
          <ac:spMkLst>
            <pc:docMk/>
            <pc:sldMk cId="4273772803" sldId="345"/>
            <ac:spMk id="4" creationId="{44F99EA0-6CD5-0771-155D-FC187F3EFB51}"/>
          </ac:spMkLst>
        </pc:spChg>
      </pc:sldChg>
      <pc:sldChg chg="modSp ord">
        <pc:chgData name="Patrick Molligo" userId="361d23038eafab23" providerId="LiveId" clId="{8FBB9196-9683-4266-8B3B-D3F8A2696320}" dt="2024-11-12T02:12:39.475" v="1051"/>
        <pc:sldMkLst>
          <pc:docMk/>
          <pc:sldMk cId="500213329" sldId="346"/>
        </pc:sldMkLst>
        <pc:spChg chg="mod">
          <ac:chgData name="Patrick Molligo" userId="361d23038eafab23" providerId="LiveId" clId="{8FBB9196-9683-4266-8B3B-D3F8A2696320}" dt="2024-11-11T22:02:53.560" v="22"/>
          <ac:spMkLst>
            <pc:docMk/>
            <pc:sldMk cId="500213329" sldId="346"/>
            <ac:spMk id="4" creationId="{44F99EA0-6CD5-0771-155D-FC187F3EFB51}"/>
          </ac:spMkLst>
        </pc:spChg>
      </pc:sldChg>
      <pc:sldChg chg="addSp delSp modSp mod ord">
        <pc:chgData name="Patrick Molligo" userId="361d23038eafab23" providerId="LiveId" clId="{8FBB9196-9683-4266-8B3B-D3F8A2696320}" dt="2024-11-12T02:13:55.573" v="1083"/>
        <pc:sldMkLst>
          <pc:docMk/>
          <pc:sldMk cId="2097157598" sldId="347"/>
        </pc:sldMkLst>
        <pc:spChg chg="mod">
          <ac:chgData name="Patrick Molligo" userId="361d23038eafab23" providerId="LiveId" clId="{8FBB9196-9683-4266-8B3B-D3F8A2696320}" dt="2024-11-12T02:12:21.844" v="1047" actId="20577"/>
          <ac:spMkLst>
            <pc:docMk/>
            <pc:sldMk cId="2097157598" sldId="347"/>
            <ac:spMk id="2" creationId="{0A6CDB6E-E80D-0A83-F8AE-ED7DE0B7914A}"/>
          </ac:spMkLst>
        </pc:spChg>
        <pc:spChg chg="mod">
          <ac:chgData name="Patrick Molligo" userId="361d23038eafab23" providerId="LiveId" clId="{8FBB9196-9683-4266-8B3B-D3F8A2696320}" dt="2024-11-12T02:13:38.006" v="1081" actId="1035"/>
          <ac:spMkLst>
            <pc:docMk/>
            <pc:sldMk cId="2097157598" sldId="347"/>
            <ac:spMk id="3" creationId="{FFDB8570-4151-09C7-E2BA-0A548A75CFA9}"/>
          </ac:spMkLst>
        </pc:spChg>
        <pc:spChg chg="mod">
          <ac:chgData name="Patrick Molligo" userId="361d23038eafab23" providerId="LiveId" clId="{8FBB9196-9683-4266-8B3B-D3F8A2696320}" dt="2024-11-11T22:02:53.560" v="22"/>
          <ac:spMkLst>
            <pc:docMk/>
            <pc:sldMk cId="2097157598" sldId="347"/>
            <ac:spMk id="4" creationId="{44F99EA0-6CD5-0771-155D-FC187F3EFB51}"/>
          </ac:spMkLst>
        </pc:spChg>
        <pc:spChg chg="mod">
          <ac:chgData name="Patrick Molligo" userId="361d23038eafab23" providerId="LiveId" clId="{8FBB9196-9683-4266-8B3B-D3F8A2696320}" dt="2024-11-12T02:13:38.006" v="1081" actId="1035"/>
          <ac:spMkLst>
            <pc:docMk/>
            <pc:sldMk cId="2097157598" sldId="347"/>
            <ac:spMk id="5" creationId="{8B6ABF2E-C1AB-3447-5E95-DE350E117A84}"/>
          </ac:spMkLst>
        </pc:spChg>
        <pc:spChg chg="add mod">
          <ac:chgData name="Patrick Molligo" userId="361d23038eafab23" providerId="LiveId" clId="{8FBB9196-9683-4266-8B3B-D3F8A2696320}" dt="2024-11-12T02:13:55.573" v="1083"/>
          <ac:spMkLst>
            <pc:docMk/>
            <pc:sldMk cId="2097157598" sldId="347"/>
            <ac:spMk id="6" creationId="{C06FE28A-EC4A-50C3-B130-2CF6D892544C}"/>
          </ac:spMkLst>
        </pc:spChg>
        <pc:spChg chg="del">
          <ac:chgData name="Patrick Molligo" userId="361d23038eafab23" providerId="LiveId" clId="{8FBB9196-9683-4266-8B3B-D3F8A2696320}" dt="2024-11-12T02:12:47.261" v="1052" actId="478"/>
          <ac:spMkLst>
            <pc:docMk/>
            <pc:sldMk cId="2097157598" sldId="347"/>
            <ac:spMk id="10" creationId="{C86CCF23-F049-01AC-C8D4-4BF3D84B7763}"/>
          </ac:spMkLst>
        </pc:spChg>
        <pc:picChg chg="mod">
          <ac:chgData name="Patrick Molligo" userId="361d23038eafab23" providerId="LiveId" clId="{8FBB9196-9683-4266-8B3B-D3F8A2696320}" dt="2024-11-12T02:13:29.838" v="1056" actId="1076"/>
          <ac:picMkLst>
            <pc:docMk/>
            <pc:sldMk cId="2097157598" sldId="347"/>
            <ac:picMk id="9" creationId="{A33CA97D-5B64-6774-547E-30B0D95E61DC}"/>
          </ac:picMkLst>
        </pc:picChg>
      </pc:sldChg>
      <pc:sldChg chg="modSp">
        <pc:chgData name="Patrick Molligo" userId="361d23038eafab23" providerId="LiveId" clId="{8FBB9196-9683-4266-8B3B-D3F8A2696320}" dt="2024-11-11T22:02:53.560" v="22"/>
        <pc:sldMkLst>
          <pc:docMk/>
          <pc:sldMk cId="2477233910" sldId="348"/>
        </pc:sldMkLst>
        <pc:spChg chg="mod">
          <ac:chgData name="Patrick Molligo" userId="361d23038eafab23" providerId="LiveId" clId="{8FBB9196-9683-4266-8B3B-D3F8A2696320}" dt="2024-11-11T22:02:53.560" v="22"/>
          <ac:spMkLst>
            <pc:docMk/>
            <pc:sldMk cId="2477233910" sldId="348"/>
            <ac:spMk id="4" creationId="{44F99EA0-6CD5-0771-155D-FC187F3EFB51}"/>
          </ac:spMkLst>
        </pc:spChg>
      </pc:sldChg>
      <pc:sldChg chg="modSp del">
        <pc:chgData name="Patrick Molligo" userId="361d23038eafab23" providerId="LiveId" clId="{8FBB9196-9683-4266-8B3B-D3F8A2696320}" dt="2024-11-12T00:40:46.739" v="949" actId="47"/>
        <pc:sldMkLst>
          <pc:docMk/>
          <pc:sldMk cId="3047372395" sldId="350"/>
        </pc:sldMkLst>
        <pc:spChg chg="mod">
          <ac:chgData name="Patrick Molligo" userId="361d23038eafab23" providerId="LiveId" clId="{8FBB9196-9683-4266-8B3B-D3F8A2696320}" dt="2024-11-11T22:02:53.560" v="22"/>
          <ac:spMkLst>
            <pc:docMk/>
            <pc:sldMk cId="3047372395" sldId="350"/>
            <ac:spMk id="4" creationId="{44F99EA0-6CD5-0771-155D-FC187F3EFB51}"/>
          </ac:spMkLst>
        </pc:spChg>
      </pc:sldChg>
      <pc:sldChg chg="modSp del">
        <pc:chgData name="Patrick Molligo" userId="361d23038eafab23" providerId="LiveId" clId="{8FBB9196-9683-4266-8B3B-D3F8A2696320}" dt="2024-11-12T00:40:46.739" v="949" actId="47"/>
        <pc:sldMkLst>
          <pc:docMk/>
          <pc:sldMk cId="2867060622" sldId="351"/>
        </pc:sldMkLst>
        <pc:spChg chg="mod">
          <ac:chgData name="Patrick Molligo" userId="361d23038eafab23" providerId="LiveId" clId="{8FBB9196-9683-4266-8B3B-D3F8A2696320}" dt="2024-11-11T22:02:53.560" v="22"/>
          <ac:spMkLst>
            <pc:docMk/>
            <pc:sldMk cId="2867060622" sldId="351"/>
            <ac:spMk id="4" creationId="{44F99EA0-6CD5-0771-155D-FC187F3EFB51}"/>
          </ac:spMkLst>
        </pc:spChg>
      </pc:sldChg>
      <pc:sldChg chg="modSp del">
        <pc:chgData name="Patrick Molligo" userId="361d23038eafab23" providerId="LiveId" clId="{8FBB9196-9683-4266-8B3B-D3F8A2696320}" dt="2024-11-12T06:35:29.291" v="1287" actId="47"/>
        <pc:sldMkLst>
          <pc:docMk/>
          <pc:sldMk cId="1010323257" sldId="352"/>
        </pc:sldMkLst>
        <pc:spChg chg="mod">
          <ac:chgData name="Patrick Molligo" userId="361d23038eafab23" providerId="LiveId" clId="{8FBB9196-9683-4266-8B3B-D3F8A2696320}" dt="2024-11-11T22:02:53.560" v="22"/>
          <ac:spMkLst>
            <pc:docMk/>
            <pc:sldMk cId="1010323257" sldId="352"/>
            <ac:spMk id="4" creationId="{44F99EA0-6CD5-0771-155D-FC187F3EFB51}"/>
          </ac:spMkLst>
        </pc:spChg>
      </pc:sldChg>
      <pc:sldChg chg="modSp del">
        <pc:chgData name="Patrick Molligo" userId="361d23038eafab23" providerId="LiveId" clId="{8FBB9196-9683-4266-8B3B-D3F8A2696320}" dt="2024-11-12T00:40:46.739" v="949" actId="47"/>
        <pc:sldMkLst>
          <pc:docMk/>
          <pc:sldMk cId="1224820366" sldId="354"/>
        </pc:sldMkLst>
        <pc:spChg chg="mod">
          <ac:chgData name="Patrick Molligo" userId="361d23038eafab23" providerId="LiveId" clId="{8FBB9196-9683-4266-8B3B-D3F8A2696320}" dt="2024-11-11T22:02:53.560" v="22"/>
          <ac:spMkLst>
            <pc:docMk/>
            <pc:sldMk cId="1224820366" sldId="354"/>
            <ac:spMk id="4" creationId="{44F99EA0-6CD5-0771-155D-FC187F3EFB51}"/>
          </ac:spMkLst>
        </pc:spChg>
      </pc:sldChg>
      <pc:sldChg chg="modSp del">
        <pc:chgData name="Patrick Molligo" userId="361d23038eafab23" providerId="LiveId" clId="{8FBB9196-9683-4266-8B3B-D3F8A2696320}" dt="2024-11-12T00:40:46.739" v="949" actId="47"/>
        <pc:sldMkLst>
          <pc:docMk/>
          <pc:sldMk cId="2102753385" sldId="355"/>
        </pc:sldMkLst>
        <pc:spChg chg="mod">
          <ac:chgData name="Patrick Molligo" userId="361d23038eafab23" providerId="LiveId" clId="{8FBB9196-9683-4266-8B3B-D3F8A2696320}" dt="2024-11-11T22:02:53.560" v="22"/>
          <ac:spMkLst>
            <pc:docMk/>
            <pc:sldMk cId="2102753385" sldId="355"/>
            <ac:spMk id="4" creationId="{44F99EA0-6CD5-0771-155D-FC187F3EFB51}"/>
          </ac:spMkLst>
        </pc:spChg>
      </pc:sldChg>
      <pc:sldChg chg="modSp del">
        <pc:chgData name="Patrick Molligo" userId="361d23038eafab23" providerId="LiveId" clId="{8FBB9196-9683-4266-8B3B-D3F8A2696320}" dt="2024-11-12T15:01:29.820" v="1898" actId="47"/>
        <pc:sldMkLst>
          <pc:docMk/>
          <pc:sldMk cId="3251279203" sldId="356"/>
        </pc:sldMkLst>
        <pc:spChg chg="mod">
          <ac:chgData name="Patrick Molligo" userId="361d23038eafab23" providerId="LiveId" clId="{8FBB9196-9683-4266-8B3B-D3F8A2696320}" dt="2024-11-11T22:02:53.560" v="22"/>
          <ac:spMkLst>
            <pc:docMk/>
            <pc:sldMk cId="3251279203" sldId="356"/>
            <ac:spMk id="4" creationId="{44F99EA0-6CD5-0771-155D-FC187F3EFB51}"/>
          </ac:spMkLst>
        </pc:spChg>
      </pc:sldChg>
      <pc:sldChg chg="addSp delSp modSp mod">
        <pc:chgData name="Patrick Molligo" userId="361d23038eafab23" providerId="LiveId" clId="{8FBB9196-9683-4266-8B3B-D3F8A2696320}" dt="2024-11-12T16:21:50.706" v="2524" actId="1076"/>
        <pc:sldMkLst>
          <pc:docMk/>
          <pc:sldMk cId="1398148918" sldId="357"/>
        </pc:sldMkLst>
        <pc:spChg chg="mod">
          <ac:chgData name="Patrick Molligo" userId="361d23038eafab23" providerId="LiveId" clId="{8FBB9196-9683-4266-8B3B-D3F8A2696320}" dt="2024-11-11T22:02:53.560" v="22"/>
          <ac:spMkLst>
            <pc:docMk/>
            <pc:sldMk cId="1398148918" sldId="357"/>
            <ac:spMk id="4" creationId="{44F99EA0-6CD5-0771-155D-FC187F3EFB51}"/>
          </ac:spMkLst>
        </pc:spChg>
        <pc:picChg chg="add mod ord modCrop">
          <ac:chgData name="Patrick Molligo" userId="361d23038eafab23" providerId="LiveId" clId="{8FBB9196-9683-4266-8B3B-D3F8A2696320}" dt="2024-11-12T16:21:50.706" v="2524" actId="1076"/>
          <ac:picMkLst>
            <pc:docMk/>
            <pc:sldMk cId="1398148918" sldId="357"/>
            <ac:picMk id="6" creationId="{28760EA4-3A0E-31F9-0EE8-B6CAFAB630C3}"/>
          </ac:picMkLst>
        </pc:picChg>
        <pc:picChg chg="del">
          <ac:chgData name="Patrick Molligo" userId="361d23038eafab23" providerId="LiveId" clId="{8FBB9196-9683-4266-8B3B-D3F8A2696320}" dt="2024-11-12T16:21:21.250" v="2516" actId="478"/>
          <ac:picMkLst>
            <pc:docMk/>
            <pc:sldMk cId="1398148918" sldId="357"/>
            <ac:picMk id="13" creationId="{3687D6BF-B2C0-D6AF-61A2-ECED078F8695}"/>
          </ac:picMkLst>
        </pc:picChg>
      </pc:sldChg>
      <pc:sldChg chg="addSp delSp modSp mod">
        <pc:chgData name="Patrick Molligo" userId="361d23038eafab23" providerId="LiveId" clId="{8FBB9196-9683-4266-8B3B-D3F8A2696320}" dt="2024-11-12T18:15:13.250" v="2901"/>
        <pc:sldMkLst>
          <pc:docMk/>
          <pc:sldMk cId="184832268" sldId="359"/>
        </pc:sldMkLst>
        <pc:spChg chg="mod">
          <ac:chgData name="Patrick Molligo" userId="361d23038eafab23" providerId="LiveId" clId="{8FBB9196-9683-4266-8B3B-D3F8A2696320}" dt="2024-11-11T22:02:53.560" v="22"/>
          <ac:spMkLst>
            <pc:docMk/>
            <pc:sldMk cId="184832268" sldId="359"/>
            <ac:spMk id="4" creationId="{44F99EA0-6CD5-0771-155D-FC187F3EFB51}"/>
          </ac:spMkLst>
        </pc:spChg>
        <pc:spChg chg="mod">
          <ac:chgData name="Patrick Molligo" userId="361d23038eafab23" providerId="LiveId" clId="{8FBB9196-9683-4266-8B3B-D3F8A2696320}" dt="2024-11-12T18:15:13.250" v="2901"/>
          <ac:spMkLst>
            <pc:docMk/>
            <pc:sldMk cId="184832268" sldId="359"/>
            <ac:spMk id="5" creationId="{902801D8-BDE7-3AA6-9463-BBEE949379E4}"/>
          </ac:spMkLst>
        </pc:spChg>
        <pc:picChg chg="add del mod ord">
          <ac:chgData name="Patrick Molligo" userId="361d23038eafab23" providerId="LiveId" clId="{8FBB9196-9683-4266-8B3B-D3F8A2696320}" dt="2024-11-12T17:00:27.631" v="2535" actId="167"/>
          <ac:picMkLst>
            <pc:docMk/>
            <pc:sldMk cId="184832268" sldId="359"/>
            <ac:picMk id="7" creationId="{008B18B6-5BF8-E8B8-2236-831C5A43F9E6}"/>
          </ac:picMkLst>
        </pc:picChg>
        <pc:picChg chg="add del">
          <ac:chgData name="Patrick Molligo" userId="361d23038eafab23" providerId="LiveId" clId="{8FBB9196-9683-4266-8B3B-D3F8A2696320}" dt="2024-11-12T17:00:19.947" v="2531" actId="478"/>
          <ac:picMkLst>
            <pc:docMk/>
            <pc:sldMk cId="184832268" sldId="359"/>
            <ac:picMk id="12" creationId="{506E0984-7236-EDB6-5FD4-52507B413506}"/>
          </ac:picMkLst>
        </pc:picChg>
      </pc:sldChg>
      <pc:sldChg chg="modSp del">
        <pc:chgData name="Patrick Molligo" userId="361d23038eafab23" providerId="LiveId" clId="{8FBB9196-9683-4266-8B3B-D3F8A2696320}" dt="2024-11-12T06:34:37.927" v="1255" actId="47"/>
        <pc:sldMkLst>
          <pc:docMk/>
          <pc:sldMk cId="2356376875" sldId="360"/>
        </pc:sldMkLst>
        <pc:spChg chg="mod">
          <ac:chgData name="Patrick Molligo" userId="361d23038eafab23" providerId="LiveId" clId="{8FBB9196-9683-4266-8B3B-D3F8A2696320}" dt="2024-11-11T22:02:53.560" v="22"/>
          <ac:spMkLst>
            <pc:docMk/>
            <pc:sldMk cId="2356376875" sldId="360"/>
            <ac:spMk id="4" creationId="{44F99EA0-6CD5-0771-155D-FC187F3EFB51}"/>
          </ac:spMkLst>
        </pc:spChg>
      </pc:sldChg>
      <pc:sldChg chg="modSp mod">
        <pc:chgData name="Patrick Molligo" userId="361d23038eafab23" providerId="LiveId" clId="{8FBB9196-9683-4266-8B3B-D3F8A2696320}" dt="2024-11-12T18:16:52.176" v="2912" actId="20577"/>
        <pc:sldMkLst>
          <pc:docMk/>
          <pc:sldMk cId="335289665" sldId="361"/>
        </pc:sldMkLst>
        <pc:spChg chg="mod">
          <ac:chgData name="Patrick Molligo" userId="361d23038eafab23" providerId="LiveId" clId="{8FBB9196-9683-4266-8B3B-D3F8A2696320}" dt="2024-11-11T22:02:53.560" v="22"/>
          <ac:spMkLst>
            <pc:docMk/>
            <pc:sldMk cId="335289665" sldId="361"/>
            <ac:spMk id="4" creationId="{44F99EA0-6CD5-0771-155D-FC187F3EFB51}"/>
          </ac:spMkLst>
        </pc:spChg>
        <pc:spChg chg="mod">
          <ac:chgData name="Patrick Molligo" userId="361d23038eafab23" providerId="LiveId" clId="{8FBB9196-9683-4266-8B3B-D3F8A2696320}" dt="2024-11-12T18:16:52.176" v="2912" actId="20577"/>
          <ac:spMkLst>
            <pc:docMk/>
            <pc:sldMk cId="335289665" sldId="361"/>
            <ac:spMk id="5" creationId="{C137F3AF-4DDA-B02A-545D-93B428C29E00}"/>
          </ac:spMkLst>
        </pc:spChg>
        <pc:spChg chg="mod">
          <ac:chgData name="Patrick Molligo" userId="361d23038eafab23" providerId="LiveId" clId="{8FBB9196-9683-4266-8B3B-D3F8A2696320}" dt="2024-11-12T18:15:13.250" v="2901"/>
          <ac:spMkLst>
            <pc:docMk/>
            <pc:sldMk cId="335289665" sldId="361"/>
            <ac:spMk id="6" creationId="{7E3A0601-7665-5C2E-1B08-07DC92FD9C28}"/>
          </ac:spMkLst>
        </pc:spChg>
      </pc:sldChg>
      <pc:sldChg chg="modSp mod ord modAnim">
        <pc:chgData name="Patrick Molligo" userId="361d23038eafab23" providerId="LiveId" clId="{8FBB9196-9683-4266-8B3B-D3F8A2696320}" dt="2024-11-12T18:15:13.250" v="2901"/>
        <pc:sldMkLst>
          <pc:docMk/>
          <pc:sldMk cId="2162920096" sldId="362"/>
        </pc:sldMkLst>
        <pc:spChg chg="mod">
          <ac:chgData name="Patrick Molligo" userId="361d23038eafab23" providerId="LiveId" clId="{8FBB9196-9683-4266-8B3B-D3F8A2696320}" dt="2024-11-12T05:48:03.556" v="1223" actId="27636"/>
          <ac:spMkLst>
            <pc:docMk/>
            <pc:sldMk cId="2162920096" sldId="362"/>
            <ac:spMk id="3" creationId="{CC3EB1E4-A2B8-BA2D-69B8-2640186588C8}"/>
          </ac:spMkLst>
        </pc:spChg>
        <pc:spChg chg="mod">
          <ac:chgData name="Patrick Molligo" userId="361d23038eafab23" providerId="LiveId" clId="{8FBB9196-9683-4266-8B3B-D3F8A2696320}" dt="2024-11-11T22:02:53.560" v="22"/>
          <ac:spMkLst>
            <pc:docMk/>
            <pc:sldMk cId="2162920096" sldId="362"/>
            <ac:spMk id="4" creationId="{DAFE8C5F-76DD-EC80-37D7-51ADA8B29023}"/>
          </ac:spMkLst>
        </pc:spChg>
        <pc:spChg chg="mod">
          <ac:chgData name="Patrick Molligo" userId="361d23038eafab23" providerId="LiveId" clId="{8FBB9196-9683-4266-8B3B-D3F8A2696320}" dt="2024-11-12T18:15:13.250" v="2901"/>
          <ac:spMkLst>
            <pc:docMk/>
            <pc:sldMk cId="2162920096" sldId="362"/>
            <ac:spMk id="7" creationId="{899CA0B4-AF11-2947-C9B0-4741F1704B4D}"/>
          </ac:spMkLst>
        </pc:spChg>
      </pc:sldChg>
      <pc:sldChg chg="addSp delSp modSp mod">
        <pc:chgData name="Patrick Molligo" userId="361d23038eafab23" providerId="LiveId" clId="{8FBB9196-9683-4266-8B3B-D3F8A2696320}" dt="2024-11-12T17:08:14.875" v="2599"/>
        <pc:sldMkLst>
          <pc:docMk/>
          <pc:sldMk cId="2199399725" sldId="363"/>
        </pc:sldMkLst>
        <pc:spChg chg="mod">
          <ac:chgData name="Patrick Molligo" userId="361d23038eafab23" providerId="LiveId" clId="{8FBB9196-9683-4266-8B3B-D3F8A2696320}" dt="2024-11-12T17:08:14.875" v="2599"/>
          <ac:spMkLst>
            <pc:docMk/>
            <pc:sldMk cId="2199399725" sldId="363"/>
            <ac:spMk id="3" creationId="{C2120DA2-53E7-20D7-A438-EE83B8EC630A}"/>
          </ac:spMkLst>
        </pc:spChg>
        <pc:spChg chg="mod">
          <ac:chgData name="Patrick Molligo" userId="361d23038eafab23" providerId="LiveId" clId="{8FBB9196-9683-4266-8B3B-D3F8A2696320}" dt="2024-11-11T22:02:53.560" v="22"/>
          <ac:spMkLst>
            <pc:docMk/>
            <pc:sldMk cId="2199399725" sldId="363"/>
            <ac:spMk id="4" creationId="{44F99EA0-6CD5-0771-155D-FC187F3EFB51}"/>
          </ac:spMkLst>
        </pc:spChg>
        <pc:picChg chg="add mod ord">
          <ac:chgData name="Patrick Molligo" userId="361d23038eafab23" providerId="LiveId" clId="{8FBB9196-9683-4266-8B3B-D3F8A2696320}" dt="2024-11-12T17:01:19.032" v="2543" actId="167"/>
          <ac:picMkLst>
            <pc:docMk/>
            <pc:sldMk cId="2199399725" sldId="363"/>
            <ac:picMk id="6" creationId="{83391E9E-A3FC-FFDF-C2CE-C967234521C6}"/>
          </ac:picMkLst>
        </pc:picChg>
        <pc:picChg chg="del">
          <ac:chgData name="Patrick Molligo" userId="361d23038eafab23" providerId="LiveId" clId="{8FBB9196-9683-4266-8B3B-D3F8A2696320}" dt="2024-11-12T17:00:30.960" v="2536" actId="478"/>
          <ac:picMkLst>
            <pc:docMk/>
            <pc:sldMk cId="2199399725" sldId="363"/>
            <ac:picMk id="11" creationId="{5C0744FF-3F63-5539-835D-7E25BAC04426}"/>
          </ac:picMkLst>
        </pc:picChg>
      </pc:sldChg>
      <pc:sldChg chg="modSp del">
        <pc:chgData name="Patrick Molligo" userId="361d23038eafab23" providerId="LiveId" clId="{8FBB9196-9683-4266-8B3B-D3F8A2696320}" dt="2024-11-12T16:18:26.984" v="2514" actId="47"/>
        <pc:sldMkLst>
          <pc:docMk/>
          <pc:sldMk cId="244516757" sldId="366"/>
        </pc:sldMkLst>
        <pc:spChg chg="mod">
          <ac:chgData name="Patrick Molligo" userId="361d23038eafab23" providerId="LiveId" clId="{8FBB9196-9683-4266-8B3B-D3F8A2696320}" dt="2024-11-11T22:02:53.560" v="22"/>
          <ac:spMkLst>
            <pc:docMk/>
            <pc:sldMk cId="244516757" sldId="366"/>
            <ac:spMk id="4" creationId="{44F99EA0-6CD5-0771-155D-FC187F3EFB51}"/>
          </ac:spMkLst>
        </pc:spChg>
      </pc:sldChg>
      <pc:sldChg chg="modSp ord">
        <pc:chgData name="Patrick Molligo" userId="361d23038eafab23" providerId="LiveId" clId="{8FBB9196-9683-4266-8B3B-D3F8A2696320}" dt="2024-11-12T18:15:13.250" v="2901"/>
        <pc:sldMkLst>
          <pc:docMk/>
          <pc:sldMk cId="3429206906" sldId="368"/>
        </pc:sldMkLst>
        <pc:spChg chg="mod">
          <ac:chgData name="Patrick Molligo" userId="361d23038eafab23" providerId="LiveId" clId="{8FBB9196-9683-4266-8B3B-D3F8A2696320}" dt="2024-11-11T22:02:53.560" v="22"/>
          <ac:spMkLst>
            <pc:docMk/>
            <pc:sldMk cId="3429206906" sldId="368"/>
            <ac:spMk id="4" creationId="{44F99EA0-6CD5-0771-155D-FC187F3EFB51}"/>
          </ac:spMkLst>
        </pc:spChg>
        <pc:spChg chg="mod">
          <ac:chgData name="Patrick Molligo" userId="361d23038eafab23" providerId="LiveId" clId="{8FBB9196-9683-4266-8B3B-D3F8A2696320}" dt="2024-11-12T18:15:13.250" v="2901"/>
          <ac:spMkLst>
            <pc:docMk/>
            <pc:sldMk cId="3429206906" sldId="368"/>
            <ac:spMk id="10" creationId="{00BFE8EB-CAAB-23FC-C89F-3D5B7D4BB131}"/>
          </ac:spMkLst>
        </pc:spChg>
      </pc:sldChg>
      <pc:sldChg chg="modSp del">
        <pc:chgData name="Patrick Molligo" userId="361d23038eafab23" providerId="LiveId" clId="{8FBB9196-9683-4266-8B3B-D3F8A2696320}" dt="2024-11-12T17:01:33.997" v="2544" actId="47"/>
        <pc:sldMkLst>
          <pc:docMk/>
          <pc:sldMk cId="2359806" sldId="369"/>
        </pc:sldMkLst>
        <pc:spChg chg="mod">
          <ac:chgData name="Patrick Molligo" userId="361d23038eafab23" providerId="LiveId" clId="{8FBB9196-9683-4266-8B3B-D3F8A2696320}" dt="2024-11-11T22:02:53.560" v="22"/>
          <ac:spMkLst>
            <pc:docMk/>
            <pc:sldMk cId="2359806" sldId="369"/>
            <ac:spMk id="4" creationId="{44F99EA0-6CD5-0771-155D-FC187F3EFB51}"/>
          </ac:spMkLst>
        </pc:spChg>
      </pc:sldChg>
      <pc:sldChg chg="addSp delSp modSp mod">
        <pc:chgData name="Patrick Molligo" userId="361d23038eafab23" providerId="LiveId" clId="{8FBB9196-9683-4266-8B3B-D3F8A2696320}" dt="2024-11-12T17:46:58.052" v="2699" actId="1076"/>
        <pc:sldMkLst>
          <pc:docMk/>
          <pc:sldMk cId="946355332" sldId="370"/>
        </pc:sldMkLst>
        <pc:spChg chg="mod">
          <ac:chgData name="Patrick Molligo" userId="361d23038eafab23" providerId="LiveId" clId="{8FBB9196-9683-4266-8B3B-D3F8A2696320}" dt="2024-11-12T17:43:42.969" v="2695" actId="20577"/>
          <ac:spMkLst>
            <pc:docMk/>
            <pc:sldMk cId="946355332" sldId="370"/>
            <ac:spMk id="2" creationId="{0A6CDB6E-E80D-0A83-F8AE-ED7DE0B7914A}"/>
          </ac:spMkLst>
        </pc:spChg>
        <pc:spChg chg="mod">
          <ac:chgData name="Patrick Molligo" userId="361d23038eafab23" providerId="LiveId" clId="{8FBB9196-9683-4266-8B3B-D3F8A2696320}" dt="2024-11-11T22:02:53.560" v="22"/>
          <ac:spMkLst>
            <pc:docMk/>
            <pc:sldMk cId="946355332" sldId="370"/>
            <ac:spMk id="4" creationId="{44F99EA0-6CD5-0771-155D-FC187F3EFB51}"/>
          </ac:spMkLst>
        </pc:spChg>
        <pc:picChg chg="add mod">
          <ac:chgData name="Patrick Molligo" userId="361d23038eafab23" providerId="LiveId" clId="{8FBB9196-9683-4266-8B3B-D3F8A2696320}" dt="2024-11-12T17:46:58.052" v="2699" actId="1076"/>
          <ac:picMkLst>
            <pc:docMk/>
            <pc:sldMk cId="946355332" sldId="370"/>
            <ac:picMk id="6" creationId="{0325AEBA-A52A-FC80-8FD2-625BCD41AF97}"/>
          </ac:picMkLst>
        </pc:picChg>
        <pc:picChg chg="del">
          <ac:chgData name="Patrick Molligo" userId="361d23038eafab23" providerId="LiveId" clId="{8FBB9196-9683-4266-8B3B-D3F8A2696320}" dt="2024-11-12T17:43:48.547" v="2696" actId="478"/>
          <ac:picMkLst>
            <pc:docMk/>
            <pc:sldMk cId="946355332" sldId="370"/>
            <ac:picMk id="12" creationId="{370644CD-5BCF-11BD-51E5-A50D8C91CF92}"/>
          </ac:picMkLst>
        </pc:picChg>
      </pc:sldChg>
      <pc:sldChg chg="modSp del">
        <pc:chgData name="Patrick Molligo" userId="361d23038eafab23" providerId="LiveId" clId="{8FBB9196-9683-4266-8B3B-D3F8A2696320}" dt="2024-11-12T15:58:24.891" v="2365" actId="47"/>
        <pc:sldMkLst>
          <pc:docMk/>
          <pc:sldMk cId="618035462" sldId="371"/>
        </pc:sldMkLst>
        <pc:spChg chg="mod">
          <ac:chgData name="Patrick Molligo" userId="361d23038eafab23" providerId="LiveId" clId="{8FBB9196-9683-4266-8B3B-D3F8A2696320}" dt="2024-11-11T22:02:53.560" v="22"/>
          <ac:spMkLst>
            <pc:docMk/>
            <pc:sldMk cId="618035462" sldId="371"/>
            <ac:spMk id="4" creationId="{44F99EA0-6CD5-0771-155D-FC187F3EFB51}"/>
          </ac:spMkLst>
        </pc:spChg>
      </pc:sldChg>
      <pc:sldChg chg="modSp">
        <pc:chgData name="Patrick Molligo" userId="361d23038eafab23" providerId="LiveId" clId="{8FBB9196-9683-4266-8B3B-D3F8A2696320}" dt="2024-11-12T18:15:13.250" v="2901"/>
        <pc:sldMkLst>
          <pc:docMk/>
          <pc:sldMk cId="2296799037" sldId="372"/>
        </pc:sldMkLst>
        <pc:spChg chg="mod">
          <ac:chgData name="Patrick Molligo" userId="361d23038eafab23" providerId="LiveId" clId="{8FBB9196-9683-4266-8B3B-D3F8A2696320}" dt="2024-11-11T22:02:53.560" v="22"/>
          <ac:spMkLst>
            <pc:docMk/>
            <pc:sldMk cId="2296799037" sldId="372"/>
            <ac:spMk id="4" creationId="{44F99EA0-6CD5-0771-155D-FC187F3EFB51}"/>
          </ac:spMkLst>
        </pc:spChg>
        <pc:spChg chg="mod">
          <ac:chgData name="Patrick Molligo" userId="361d23038eafab23" providerId="LiveId" clId="{8FBB9196-9683-4266-8B3B-D3F8A2696320}" dt="2024-11-12T18:15:13.250" v="2901"/>
          <ac:spMkLst>
            <pc:docMk/>
            <pc:sldMk cId="2296799037" sldId="372"/>
            <ac:spMk id="5" creationId="{902801D8-BDE7-3AA6-9463-BBEE949379E4}"/>
          </ac:spMkLst>
        </pc:spChg>
      </pc:sldChg>
      <pc:sldChg chg="delSp modSp del mod ord">
        <pc:chgData name="Patrick Molligo" userId="361d23038eafab23" providerId="LiveId" clId="{8FBB9196-9683-4266-8B3B-D3F8A2696320}" dt="2024-11-12T15:01:43.394" v="1899" actId="47"/>
        <pc:sldMkLst>
          <pc:docMk/>
          <pc:sldMk cId="3765504608" sldId="373"/>
        </pc:sldMkLst>
        <pc:spChg chg="mod">
          <ac:chgData name="Patrick Molligo" userId="361d23038eafab23" providerId="LiveId" clId="{8FBB9196-9683-4266-8B3B-D3F8A2696320}" dt="2024-11-11T22:02:53.560" v="22"/>
          <ac:spMkLst>
            <pc:docMk/>
            <pc:sldMk cId="3765504608" sldId="373"/>
            <ac:spMk id="4" creationId="{44F99EA0-6CD5-0771-155D-FC187F3EFB51}"/>
          </ac:spMkLst>
        </pc:spChg>
        <pc:spChg chg="del">
          <ac:chgData name="Patrick Molligo" userId="361d23038eafab23" providerId="LiveId" clId="{8FBB9196-9683-4266-8B3B-D3F8A2696320}" dt="2024-11-12T06:33:00.568" v="1232" actId="478"/>
          <ac:spMkLst>
            <pc:docMk/>
            <pc:sldMk cId="3765504608" sldId="373"/>
            <ac:spMk id="10" creationId="{00BFE8EB-CAAB-23FC-C89F-3D5B7D4BB131}"/>
          </ac:spMkLst>
        </pc:spChg>
      </pc:sldChg>
      <pc:sldChg chg="delSp modSp mod ord">
        <pc:chgData name="Patrick Molligo" userId="361d23038eafab23" providerId="LiveId" clId="{8FBB9196-9683-4266-8B3B-D3F8A2696320}" dt="2024-11-12T06:32:54.579" v="1231" actId="478"/>
        <pc:sldMkLst>
          <pc:docMk/>
          <pc:sldMk cId="69655008" sldId="374"/>
        </pc:sldMkLst>
        <pc:spChg chg="mod">
          <ac:chgData name="Patrick Molligo" userId="361d23038eafab23" providerId="LiveId" clId="{8FBB9196-9683-4266-8B3B-D3F8A2696320}" dt="2024-11-11T22:02:53.560" v="22"/>
          <ac:spMkLst>
            <pc:docMk/>
            <pc:sldMk cId="69655008" sldId="374"/>
            <ac:spMk id="4" creationId="{44F99EA0-6CD5-0771-155D-FC187F3EFB51}"/>
          </ac:spMkLst>
        </pc:spChg>
        <pc:spChg chg="del">
          <ac:chgData name="Patrick Molligo" userId="361d23038eafab23" providerId="LiveId" clId="{8FBB9196-9683-4266-8B3B-D3F8A2696320}" dt="2024-11-12T06:32:54.579" v="1231" actId="478"/>
          <ac:spMkLst>
            <pc:docMk/>
            <pc:sldMk cId="69655008" sldId="374"/>
            <ac:spMk id="10" creationId="{00BFE8EB-CAAB-23FC-C89F-3D5B7D4BB131}"/>
          </ac:spMkLst>
        </pc:spChg>
      </pc:sldChg>
      <pc:sldChg chg="new del">
        <pc:chgData name="Patrick Molligo" userId="361d23038eafab23" providerId="LiveId" clId="{8FBB9196-9683-4266-8B3B-D3F8A2696320}" dt="2024-11-11T23:19:16.390" v="128" actId="680"/>
        <pc:sldMkLst>
          <pc:docMk/>
          <pc:sldMk cId="533904807" sldId="375"/>
        </pc:sldMkLst>
      </pc:sldChg>
      <pc:sldChg chg="addSp modSp add mod ord">
        <pc:chgData name="Patrick Molligo" userId="361d23038eafab23" providerId="LiveId" clId="{8FBB9196-9683-4266-8B3B-D3F8A2696320}" dt="2024-11-12T18:15:13.250" v="2901"/>
        <pc:sldMkLst>
          <pc:docMk/>
          <pc:sldMk cId="1651968795" sldId="375"/>
        </pc:sldMkLst>
        <pc:spChg chg="mod">
          <ac:chgData name="Patrick Molligo" userId="361d23038eafab23" providerId="LiveId" clId="{8FBB9196-9683-4266-8B3B-D3F8A2696320}" dt="2024-11-11T23:39:06.093" v="445" actId="20577"/>
          <ac:spMkLst>
            <pc:docMk/>
            <pc:sldMk cId="1651968795" sldId="375"/>
            <ac:spMk id="2" creationId="{1DF9DAEE-7CF5-603A-E0C8-2778E8E1C8B0}"/>
          </ac:spMkLst>
        </pc:spChg>
        <pc:spChg chg="add mod">
          <ac:chgData name="Patrick Molligo" userId="361d23038eafab23" providerId="LiveId" clId="{8FBB9196-9683-4266-8B3B-D3F8A2696320}" dt="2024-11-12T00:29:54.427" v="738" actId="1076"/>
          <ac:spMkLst>
            <pc:docMk/>
            <pc:sldMk cId="1651968795" sldId="375"/>
            <ac:spMk id="4" creationId="{1D5FBEF1-2187-FCDB-24A0-8474D97B21CE}"/>
          </ac:spMkLst>
        </pc:spChg>
        <pc:spChg chg="mod">
          <ac:chgData name="Patrick Molligo" userId="361d23038eafab23" providerId="LiveId" clId="{8FBB9196-9683-4266-8B3B-D3F8A2696320}" dt="2024-11-12T18:15:13.250" v="2901"/>
          <ac:spMkLst>
            <pc:docMk/>
            <pc:sldMk cId="1651968795" sldId="375"/>
            <ac:spMk id="5" creationId="{5EBDB096-AA72-1BA4-A1FC-9351EA7502E1}"/>
          </ac:spMkLst>
        </pc:spChg>
      </pc:sldChg>
      <pc:sldChg chg="addSp delSp modSp new mod ord">
        <pc:chgData name="Patrick Molligo" userId="361d23038eafab23" providerId="LiveId" clId="{8FBB9196-9683-4266-8B3B-D3F8A2696320}" dt="2024-11-12T00:41:14.613" v="951" actId="478"/>
        <pc:sldMkLst>
          <pc:docMk/>
          <pc:sldMk cId="3588154223" sldId="376"/>
        </pc:sldMkLst>
        <pc:spChg chg="mod">
          <ac:chgData name="Patrick Molligo" userId="361d23038eafab23" providerId="LiveId" clId="{8FBB9196-9683-4266-8B3B-D3F8A2696320}" dt="2024-11-11T23:27:50.581" v="208" actId="108"/>
          <ac:spMkLst>
            <pc:docMk/>
            <pc:sldMk cId="3588154223" sldId="376"/>
            <ac:spMk id="2" creationId="{CE765204-BC50-CB2C-4517-07E3F8483A2C}"/>
          </ac:spMkLst>
        </pc:spChg>
        <pc:spChg chg="mod">
          <ac:chgData name="Patrick Molligo" userId="361d23038eafab23" providerId="LiveId" clId="{8FBB9196-9683-4266-8B3B-D3F8A2696320}" dt="2024-11-11T23:30:43.504" v="284" actId="113"/>
          <ac:spMkLst>
            <pc:docMk/>
            <pc:sldMk cId="3588154223" sldId="376"/>
            <ac:spMk id="3" creationId="{3039BBFB-3043-55A2-4FC8-A42D5950B646}"/>
          </ac:spMkLst>
        </pc:spChg>
        <pc:spChg chg="del">
          <ac:chgData name="Patrick Molligo" userId="361d23038eafab23" providerId="LiveId" clId="{8FBB9196-9683-4266-8B3B-D3F8A2696320}" dt="2024-11-12T00:41:14.613" v="951" actId="478"/>
          <ac:spMkLst>
            <pc:docMk/>
            <pc:sldMk cId="3588154223" sldId="376"/>
            <ac:spMk id="6" creationId="{62D2237B-7E7C-EE6E-2C93-F7CF07498638}"/>
          </ac:spMkLst>
        </pc:spChg>
        <pc:spChg chg="add mod">
          <ac:chgData name="Patrick Molligo" userId="361d23038eafab23" providerId="LiveId" clId="{8FBB9196-9683-4266-8B3B-D3F8A2696320}" dt="2024-11-12T00:30:14.327" v="739"/>
          <ac:spMkLst>
            <pc:docMk/>
            <pc:sldMk cId="3588154223" sldId="376"/>
            <ac:spMk id="7" creationId="{83CD3090-7DAC-E7D4-FE89-D76C7C43A0D2}"/>
          </ac:spMkLst>
        </pc:spChg>
      </pc:sldChg>
      <pc:sldChg chg="addSp delSp modSp add mod ord">
        <pc:chgData name="Patrick Molligo" userId="361d23038eafab23" providerId="LiveId" clId="{8FBB9196-9683-4266-8B3B-D3F8A2696320}" dt="2024-11-12T15:57:51.909" v="2364"/>
        <pc:sldMkLst>
          <pc:docMk/>
          <pc:sldMk cId="2781469944" sldId="377"/>
        </pc:sldMkLst>
        <pc:spChg chg="mod">
          <ac:chgData name="Patrick Molligo" userId="361d23038eafab23" providerId="LiveId" clId="{8FBB9196-9683-4266-8B3B-D3F8A2696320}" dt="2024-11-12T00:31:33.256" v="816" actId="20577"/>
          <ac:spMkLst>
            <pc:docMk/>
            <pc:sldMk cId="2781469944" sldId="377"/>
            <ac:spMk id="2" creationId="{FC2A5471-7961-664F-C2A1-B7B267FCF359}"/>
          </ac:spMkLst>
        </pc:spChg>
        <pc:spChg chg="del">
          <ac:chgData name="Patrick Molligo" userId="361d23038eafab23" providerId="LiveId" clId="{8FBB9196-9683-4266-8B3B-D3F8A2696320}" dt="2024-11-12T00:31:54.899" v="823" actId="478"/>
          <ac:spMkLst>
            <pc:docMk/>
            <pc:sldMk cId="2781469944" sldId="377"/>
            <ac:spMk id="4" creationId="{10B85B78-1037-955E-C1CC-87AD43BE368C}"/>
          </ac:spMkLst>
        </pc:spChg>
        <pc:spChg chg="del">
          <ac:chgData name="Patrick Molligo" userId="361d23038eafab23" providerId="LiveId" clId="{8FBB9196-9683-4266-8B3B-D3F8A2696320}" dt="2024-11-12T00:41:09.903" v="950" actId="478"/>
          <ac:spMkLst>
            <pc:docMk/>
            <pc:sldMk cId="2781469944" sldId="377"/>
            <ac:spMk id="5" creationId="{58ACD39E-8D31-6EA4-386A-9F22095F1D25}"/>
          </ac:spMkLst>
        </pc:spChg>
        <pc:spChg chg="add mod">
          <ac:chgData name="Patrick Molligo" userId="361d23038eafab23" providerId="LiveId" clId="{8FBB9196-9683-4266-8B3B-D3F8A2696320}" dt="2024-11-12T15:57:51.909" v="2364"/>
          <ac:spMkLst>
            <pc:docMk/>
            <pc:sldMk cId="2781469944" sldId="377"/>
            <ac:spMk id="9" creationId="{A21F3110-B991-151E-0F24-62B223E35AEB}"/>
          </ac:spMkLst>
        </pc:spChg>
        <pc:spChg chg="mod">
          <ac:chgData name="Patrick Molligo" userId="361d23038eafab23" providerId="LiveId" clId="{8FBB9196-9683-4266-8B3B-D3F8A2696320}" dt="2024-11-12T00:32:44.233" v="881" actId="1076"/>
          <ac:spMkLst>
            <pc:docMk/>
            <pc:sldMk cId="2781469944" sldId="377"/>
            <ac:spMk id="12" creationId="{F9691889-B51D-40E3-34CE-D11158C8DD8D}"/>
          </ac:spMkLst>
        </pc:spChg>
        <pc:picChg chg="add mod">
          <ac:chgData name="Patrick Molligo" userId="361d23038eafab23" providerId="LiveId" clId="{8FBB9196-9683-4266-8B3B-D3F8A2696320}" dt="2024-11-12T00:32:39.619" v="880" actId="14100"/>
          <ac:picMkLst>
            <pc:docMk/>
            <pc:sldMk cId="2781469944" sldId="377"/>
            <ac:picMk id="7" creationId="{C71DC955-4013-9B7C-28F6-3244DEB468F4}"/>
          </ac:picMkLst>
        </pc:picChg>
        <pc:picChg chg="del">
          <ac:chgData name="Patrick Molligo" userId="361d23038eafab23" providerId="LiveId" clId="{8FBB9196-9683-4266-8B3B-D3F8A2696320}" dt="2024-11-12T00:31:36.128" v="817" actId="478"/>
          <ac:picMkLst>
            <pc:docMk/>
            <pc:sldMk cId="2781469944" sldId="377"/>
            <ac:picMk id="8" creationId="{8DA67BD5-AB62-621E-1472-648ED16953C7}"/>
          </ac:picMkLst>
        </pc:picChg>
      </pc:sldChg>
      <pc:sldChg chg="addSp modSp add mod modNotesTx">
        <pc:chgData name="Patrick Molligo" userId="361d23038eafab23" providerId="LiveId" clId="{8FBB9196-9683-4266-8B3B-D3F8A2696320}" dt="2024-11-12T18:15:13.250" v="2901"/>
        <pc:sldMkLst>
          <pc:docMk/>
          <pc:sldMk cId="1813951299" sldId="378"/>
        </pc:sldMkLst>
        <pc:spChg chg="mod">
          <ac:chgData name="Patrick Molligo" userId="361d23038eafab23" providerId="LiveId" clId="{8FBB9196-9683-4266-8B3B-D3F8A2696320}" dt="2024-11-12T00:40:17.496" v="947" actId="20577"/>
          <ac:spMkLst>
            <pc:docMk/>
            <pc:sldMk cId="1813951299" sldId="378"/>
            <ac:spMk id="2" creationId="{601CD284-4EA7-45E2-46AD-FDAC262F5F6C}"/>
          </ac:spMkLst>
        </pc:spChg>
        <pc:spChg chg="mod">
          <ac:chgData name="Patrick Molligo" userId="361d23038eafab23" providerId="LiveId" clId="{8FBB9196-9683-4266-8B3B-D3F8A2696320}" dt="2024-11-12T00:40:21.548" v="948" actId="20577"/>
          <ac:spMkLst>
            <pc:docMk/>
            <pc:sldMk cId="1813951299" sldId="378"/>
            <ac:spMk id="5" creationId="{67FEBF92-31E0-2AC0-C156-35FE5D8038A9}"/>
          </ac:spMkLst>
        </pc:spChg>
        <pc:spChg chg="mod">
          <ac:chgData name="Patrick Molligo" userId="361d23038eafab23" providerId="LiveId" clId="{8FBB9196-9683-4266-8B3B-D3F8A2696320}" dt="2024-11-12T18:15:13.250" v="2901"/>
          <ac:spMkLst>
            <pc:docMk/>
            <pc:sldMk cId="1813951299" sldId="378"/>
            <ac:spMk id="6" creationId="{A60909BC-BFF3-B9AA-8F7B-F8BD404B58DC}"/>
          </ac:spMkLst>
        </pc:spChg>
        <pc:picChg chg="add mod">
          <ac:chgData name="Patrick Molligo" userId="361d23038eafab23" providerId="LiveId" clId="{8FBB9196-9683-4266-8B3B-D3F8A2696320}" dt="2024-11-12T16:17:15.940" v="2492" actId="1076"/>
          <ac:picMkLst>
            <pc:docMk/>
            <pc:sldMk cId="1813951299" sldId="378"/>
            <ac:picMk id="7" creationId="{08238F07-165A-27B8-5FE0-29EEEC9D09DB}"/>
          </ac:picMkLst>
        </pc:picChg>
      </pc:sldChg>
      <pc:sldChg chg="modSp add del mod modAnim">
        <pc:chgData name="Patrick Molligo" userId="361d23038eafab23" providerId="LiveId" clId="{8FBB9196-9683-4266-8B3B-D3F8A2696320}" dt="2024-11-12T18:15:35.335" v="2902" actId="47"/>
        <pc:sldMkLst>
          <pc:docMk/>
          <pc:sldMk cId="228142081" sldId="379"/>
        </pc:sldMkLst>
        <pc:spChg chg="mod">
          <ac:chgData name="Patrick Molligo" userId="361d23038eafab23" providerId="LiveId" clId="{8FBB9196-9683-4266-8B3B-D3F8A2696320}" dt="2024-11-12T02:10:47.307" v="974" actId="20577"/>
          <ac:spMkLst>
            <pc:docMk/>
            <pc:sldMk cId="228142081" sldId="379"/>
            <ac:spMk id="2" creationId="{22958EAB-7860-95C5-46D2-5BD3C4C4F609}"/>
          </ac:spMkLst>
        </pc:spChg>
        <pc:spChg chg="mod">
          <ac:chgData name="Patrick Molligo" userId="361d23038eafab23" providerId="LiveId" clId="{8FBB9196-9683-4266-8B3B-D3F8A2696320}" dt="2024-11-12T02:10:55.152" v="976" actId="12"/>
          <ac:spMkLst>
            <pc:docMk/>
            <pc:sldMk cId="228142081" sldId="379"/>
            <ac:spMk id="3" creationId="{58486A29-4985-0EAB-4312-E0934D1840E6}"/>
          </ac:spMkLst>
        </pc:spChg>
        <pc:spChg chg="mod">
          <ac:chgData name="Patrick Molligo" userId="361d23038eafab23" providerId="LiveId" clId="{8FBB9196-9683-4266-8B3B-D3F8A2696320}" dt="2024-11-12T18:15:13.250" v="2901"/>
          <ac:spMkLst>
            <pc:docMk/>
            <pc:sldMk cId="228142081" sldId="379"/>
            <ac:spMk id="7" creationId="{E83087A1-7526-7880-2D82-C928248F4B2F}"/>
          </ac:spMkLst>
        </pc:spChg>
      </pc:sldChg>
      <pc:sldChg chg="modSp add del mod">
        <pc:chgData name="Patrick Molligo" userId="361d23038eafab23" providerId="LiveId" clId="{8FBB9196-9683-4266-8B3B-D3F8A2696320}" dt="2024-11-12T06:34:09.487" v="1254" actId="2696"/>
        <pc:sldMkLst>
          <pc:docMk/>
          <pc:sldMk cId="2365533852" sldId="380"/>
        </pc:sldMkLst>
        <pc:spChg chg="mod">
          <ac:chgData name="Patrick Molligo" userId="361d23038eafab23" providerId="LiveId" clId="{8FBB9196-9683-4266-8B3B-D3F8A2696320}" dt="2024-11-12T06:33:33.608" v="1236" actId="20577"/>
          <ac:spMkLst>
            <pc:docMk/>
            <pc:sldMk cId="2365533852" sldId="380"/>
            <ac:spMk id="2" creationId="{791D740C-CB85-9937-B07D-1FFA521A0467}"/>
          </ac:spMkLst>
        </pc:spChg>
      </pc:sldChg>
      <pc:sldChg chg="modSp add mod ord">
        <pc:chgData name="Patrick Molligo" userId="361d23038eafab23" providerId="LiveId" clId="{8FBB9196-9683-4266-8B3B-D3F8A2696320}" dt="2024-11-12T18:15:13.250" v="2901"/>
        <pc:sldMkLst>
          <pc:docMk/>
          <pc:sldMk cId="1316815077" sldId="381"/>
        </pc:sldMkLst>
        <pc:spChg chg="mod">
          <ac:chgData name="Patrick Molligo" userId="361d23038eafab23" providerId="LiveId" clId="{8FBB9196-9683-4266-8B3B-D3F8A2696320}" dt="2024-11-12T06:33:43.995" v="1241" actId="20577"/>
          <ac:spMkLst>
            <pc:docMk/>
            <pc:sldMk cId="1316815077" sldId="381"/>
            <ac:spMk id="2" creationId="{DD6A2012-8519-48B4-98DE-FCC93349652F}"/>
          </ac:spMkLst>
        </pc:spChg>
        <pc:spChg chg="mod">
          <ac:chgData name="Patrick Molligo" userId="361d23038eafab23" providerId="LiveId" clId="{8FBB9196-9683-4266-8B3B-D3F8A2696320}" dt="2024-11-12T15:16:28.563" v="2185" actId="20577"/>
          <ac:spMkLst>
            <pc:docMk/>
            <pc:sldMk cId="1316815077" sldId="381"/>
            <ac:spMk id="5" creationId="{8FB8FC87-4FED-7BBB-46D0-4E8E9D5F6947}"/>
          </ac:spMkLst>
        </pc:spChg>
        <pc:spChg chg="mod">
          <ac:chgData name="Patrick Molligo" userId="361d23038eafab23" providerId="LiveId" clId="{8FBB9196-9683-4266-8B3B-D3F8A2696320}" dt="2024-11-12T18:15:13.250" v="2901"/>
          <ac:spMkLst>
            <pc:docMk/>
            <pc:sldMk cId="1316815077" sldId="381"/>
            <ac:spMk id="6" creationId="{3C44238E-AE8E-D632-7763-E8DC924FAE70}"/>
          </ac:spMkLst>
        </pc:spChg>
      </pc:sldChg>
      <pc:sldChg chg="modSp add mod ord">
        <pc:chgData name="Patrick Molligo" userId="361d23038eafab23" providerId="LiveId" clId="{8FBB9196-9683-4266-8B3B-D3F8A2696320}" dt="2024-11-12T18:15:13.250" v="2901"/>
        <pc:sldMkLst>
          <pc:docMk/>
          <pc:sldMk cId="3005089111" sldId="382"/>
        </pc:sldMkLst>
        <pc:spChg chg="mod">
          <ac:chgData name="Patrick Molligo" userId="361d23038eafab23" providerId="LiveId" clId="{8FBB9196-9683-4266-8B3B-D3F8A2696320}" dt="2024-11-12T14:51:06.731" v="1392" actId="20577"/>
          <ac:spMkLst>
            <pc:docMk/>
            <pc:sldMk cId="3005089111" sldId="382"/>
            <ac:spMk id="2" creationId="{A3B4BDBC-E8FD-5512-DEEE-3817BCDC710A}"/>
          </ac:spMkLst>
        </pc:spChg>
        <pc:spChg chg="mod">
          <ac:chgData name="Patrick Molligo" userId="361d23038eafab23" providerId="LiveId" clId="{8FBB9196-9683-4266-8B3B-D3F8A2696320}" dt="2024-11-12T18:15:13.250" v="2901"/>
          <ac:spMkLst>
            <pc:docMk/>
            <pc:sldMk cId="3005089111" sldId="382"/>
            <ac:spMk id="7" creationId="{F9D19358-A924-981F-82E2-FB7A9B114344}"/>
          </ac:spMkLst>
        </pc:spChg>
      </pc:sldChg>
      <pc:sldChg chg="modSp add mod ord">
        <pc:chgData name="Patrick Molligo" userId="361d23038eafab23" providerId="LiveId" clId="{8FBB9196-9683-4266-8B3B-D3F8A2696320}" dt="2024-11-12T18:15:13.250" v="2901"/>
        <pc:sldMkLst>
          <pc:docMk/>
          <pc:sldMk cId="1099139545" sldId="383"/>
        </pc:sldMkLst>
        <pc:spChg chg="mod">
          <ac:chgData name="Patrick Molligo" userId="361d23038eafab23" providerId="LiveId" clId="{8FBB9196-9683-4266-8B3B-D3F8A2696320}" dt="2024-11-12T14:51:41.834" v="1435" actId="20577"/>
          <ac:spMkLst>
            <pc:docMk/>
            <pc:sldMk cId="1099139545" sldId="383"/>
            <ac:spMk id="2" creationId="{3B1D6105-F3BC-61C9-9C2C-13FD2C252B93}"/>
          </ac:spMkLst>
        </pc:spChg>
        <pc:spChg chg="mod">
          <ac:chgData name="Patrick Molligo" userId="361d23038eafab23" providerId="LiveId" clId="{8FBB9196-9683-4266-8B3B-D3F8A2696320}" dt="2024-11-12T14:57:27.102" v="1878" actId="403"/>
          <ac:spMkLst>
            <pc:docMk/>
            <pc:sldMk cId="1099139545" sldId="383"/>
            <ac:spMk id="5" creationId="{7367E15A-A0D8-D38B-058F-03EA5BD9A619}"/>
          </ac:spMkLst>
        </pc:spChg>
        <pc:spChg chg="mod">
          <ac:chgData name="Patrick Molligo" userId="361d23038eafab23" providerId="LiveId" clId="{8FBB9196-9683-4266-8B3B-D3F8A2696320}" dt="2024-11-12T18:15:13.250" v="2901"/>
          <ac:spMkLst>
            <pc:docMk/>
            <pc:sldMk cId="1099139545" sldId="383"/>
            <ac:spMk id="6" creationId="{FE734B43-0CB9-832D-EF61-7725F0D34989}"/>
          </ac:spMkLst>
        </pc:spChg>
      </pc:sldChg>
      <pc:sldChg chg="addSp delSp modSp add mod ord">
        <pc:chgData name="Patrick Molligo" userId="361d23038eafab23" providerId="LiveId" clId="{8FBB9196-9683-4266-8B3B-D3F8A2696320}" dt="2024-11-12T18:15:13.250" v="2901"/>
        <pc:sldMkLst>
          <pc:docMk/>
          <pc:sldMk cId="1664392706" sldId="384"/>
        </pc:sldMkLst>
        <pc:spChg chg="mod">
          <ac:chgData name="Patrick Molligo" userId="361d23038eafab23" providerId="LiveId" clId="{8FBB9196-9683-4266-8B3B-D3F8A2696320}" dt="2024-11-12T15:53:16.633" v="2353" actId="20577"/>
          <ac:spMkLst>
            <pc:docMk/>
            <pc:sldMk cId="1664392706" sldId="384"/>
            <ac:spMk id="2" creationId="{46E16329-4C83-9620-9A18-6FE5DB855EC8}"/>
          </ac:spMkLst>
        </pc:spChg>
        <pc:spChg chg="del">
          <ac:chgData name="Patrick Molligo" userId="361d23038eafab23" providerId="LiveId" clId="{8FBB9196-9683-4266-8B3B-D3F8A2696320}" dt="2024-11-12T15:49:38.497" v="2201" actId="478"/>
          <ac:spMkLst>
            <pc:docMk/>
            <pc:sldMk cId="1664392706" sldId="384"/>
            <ac:spMk id="6" creationId="{0A0F9834-060D-729D-D49E-9C8D08FFEEC0}"/>
          </ac:spMkLst>
        </pc:spChg>
        <pc:spChg chg="mod">
          <ac:chgData name="Patrick Molligo" userId="361d23038eafab23" providerId="LiveId" clId="{8FBB9196-9683-4266-8B3B-D3F8A2696320}" dt="2024-11-12T18:15:13.250" v="2901"/>
          <ac:spMkLst>
            <pc:docMk/>
            <pc:sldMk cId="1664392706" sldId="384"/>
            <ac:spMk id="7" creationId="{71A0D856-4211-F2E1-F0F1-831BAD76CE3A}"/>
          </ac:spMkLst>
        </pc:spChg>
        <pc:spChg chg="add mod">
          <ac:chgData name="Patrick Molligo" userId="361d23038eafab23" providerId="LiveId" clId="{8FBB9196-9683-4266-8B3B-D3F8A2696320}" dt="2024-11-12T15:53:44.614" v="2358" actId="20577"/>
          <ac:spMkLst>
            <pc:docMk/>
            <pc:sldMk cId="1664392706" sldId="384"/>
            <ac:spMk id="11" creationId="{AE3FDB7B-F28B-1A05-649D-41C1D0EED9D1}"/>
          </ac:spMkLst>
        </pc:spChg>
        <pc:picChg chg="add del">
          <ac:chgData name="Patrick Molligo" userId="361d23038eafab23" providerId="LiveId" clId="{8FBB9196-9683-4266-8B3B-D3F8A2696320}" dt="2024-11-12T15:49:41.566" v="2203" actId="478"/>
          <ac:picMkLst>
            <pc:docMk/>
            <pc:sldMk cId="1664392706" sldId="384"/>
            <ac:picMk id="5" creationId="{08A87D61-F5D8-FC4A-1DB3-D7A3D6997770}"/>
          </ac:picMkLst>
        </pc:picChg>
        <pc:picChg chg="add del mod">
          <ac:chgData name="Patrick Molligo" userId="361d23038eafab23" providerId="LiveId" clId="{8FBB9196-9683-4266-8B3B-D3F8A2696320}" dt="2024-11-12T15:52:50.057" v="2312" actId="478"/>
          <ac:picMkLst>
            <pc:docMk/>
            <pc:sldMk cId="1664392706" sldId="384"/>
            <ac:picMk id="9" creationId="{B720395D-7727-1E90-D68D-E1655607BC05}"/>
          </ac:picMkLst>
        </pc:picChg>
        <pc:picChg chg="add mod">
          <ac:chgData name="Patrick Molligo" userId="361d23038eafab23" providerId="LiveId" clId="{8FBB9196-9683-4266-8B3B-D3F8A2696320}" dt="2024-11-12T15:52:56.293" v="2317" actId="1076"/>
          <ac:picMkLst>
            <pc:docMk/>
            <pc:sldMk cId="1664392706" sldId="384"/>
            <ac:picMk id="13" creationId="{0B01D605-D97B-E5E6-5E88-43A7DB74E396}"/>
          </ac:picMkLst>
        </pc:picChg>
      </pc:sldChg>
      <pc:sldChg chg="modSp add mod ord">
        <pc:chgData name="Patrick Molligo" userId="361d23038eafab23" providerId="LiveId" clId="{8FBB9196-9683-4266-8B3B-D3F8A2696320}" dt="2024-11-12T18:15:13.250" v="2901"/>
        <pc:sldMkLst>
          <pc:docMk/>
          <pc:sldMk cId="136142028" sldId="385"/>
        </pc:sldMkLst>
        <pc:spChg chg="mod">
          <ac:chgData name="Patrick Molligo" userId="361d23038eafab23" providerId="LiveId" clId="{8FBB9196-9683-4266-8B3B-D3F8A2696320}" dt="2024-11-12T15:51:55.382" v="2284" actId="20577"/>
          <ac:spMkLst>
            <pc:docMk/>
            <pc:sldMk cId="136142028" sldId="385"/>
            <ac:spMk id="2" creationId="{0104A89A-2869-1A2F-4319-72F5D5ABEBC3}"/>
          </ac:spMkLst>
        </pc:spChg>
        <pc:spChg chg="mod">
          <ac:chgData name="Patrick Molligo" userId="361d23038eafab23" providerId="LiveId" clId="{8FBB9196-9683-4266-8B3B-D3F8A2696320}" dt="2024-11-12T18:15:13.250" v="2901"/>
          <ac:spMkLst>
            <pc:docMk/>
            <pc:sldMk cId="136142028" sldId="385"/>
            <ac:spMk id="7" creationId="{9E257425-2C96-5B4C-E754-079FE0B99626}"/>
          </ac:spMkLst>
        </pc:spChg>
        <pc:spChg chg="mod">
          <ac:chgData name="Patrick Molligo" userId="361d23038eafab23" providerId="LiveId" clId="{8FBB9196-9683-4266-8B3B-D3F8A2696320}" dt="2024-11-12T15:53:57.047" v="2359"/>
          <ac:spMkLst>
            <pc:docMk/>
            <pc:sldMk cId="136142028" sldId="385"/>
            <ac:spMk id="11" creationId="{BEF1869F-28CA-EB40-0172-05955EA28AB6}"/>
          </ac:spMkLst>
        </pc:spChg>
      </pc:sldChg>
      <pc:sldChg chg="addSp delSp modSp add mod ord modNotesTx">
        <pc:chgData name="Patrick Molligo" userId="361d23038eafab23" providerId="LiveId" clId="{8FBB9196-9683-4266-8B3B-D3F8A2696320}" dt="2024-11-12T18:15:13.250" v="2901"/>
        <pc:sldMkLst>
          <pc:docMk/>
          <pc:sldMk cId="2430290225" sldId="386"/>
        </pc:sldMkLst>
        <pc:spChg chg="mod">
          <ac:chgData name="Patrick Molligo" userId="361d23038eafab23" providerId="LiveId" clId="{8FBB9196-9683-4266-8B3B-D3F8A2696320}" dt="2024-11-12T18:14:40.705" v="2900" actId="20577"/>
          <ac:spMkLst>
            <pc:docMk/>
            <pc:sldMk cId="2430290225" sldId="386"/>
            <ac:spMk id="2" creationId="{10ECEEDE-2538-29C0-2FF0-ECE855223177}"/>
          </ac:spMkLst>
        </pc:spChg>
        <pc:spChg chg="mod">
          <ac:chgData name="Patrick Molligo" userId="361d23038eafab23" providerId="LiveId" clId="{8FBB9196-9683-4266-8B3B-D3F8A2696320}" dt="2024-11-12T18:15:13.250" v="2901"/>
          <ac:spMkLst>
            <pc:docMk/>
            <pc:sldMk cId="2430290225" sldId="386"/>
            <ac:spMk id="5" creationId="{42E9A082-F900-02A6-F859-3B8A81A82FC9}"/>
          </ac:spMkLst>
        </pc:spChg>
        <pc:spChg chg="add mod topLvl">
          <ac:chgData name="Patrick Molligo" userId="361d23038eafab23" providerId="LiveId" clId="{8FBB9196-9683-4266-8B3B-D3F8A2696320}" dt="2024-11-12T18:14:30.794" v="2893" actId="122"/>
          <ac:spMkLst>
            <pc:docMk/>
            <pc:sldMk cId="2430290225" sldId="386"/>
            <ac:spMk id="7" creationId="{27B5B6B3-2A07-E77D-C160-81CE0CDC73D5}"/>
          </ac:spMkLst>
        </pc:spChg>
        <pc:spChg chg="del">
          <ac:chgData name="Patrick Molligo" userId="361d23038eafab23" providerId="LiveId" clId="{8FBB9196-9683-4266-8B3B-D3F8A2696320}" dt="2024-11-12T15:59:08.464" v="2371" actId="478"/>
          <ac:spMkLst>
            <pc:docMk/>
            <pc:sldMk cId="2430290225" sldId="386"/>
            <ac:spMk id="12" creationId="{C1E49E9E-A901-C41C-CB2A-D6F37FAA3E6F}"/>
          </ac:spMkLst>
        </pc:spChg>
        <pc:spChg chg="add mod">
          <ac:chgData name="Patrick Molligo" userId="361d23038eafab23" providerId="LiveId" clId="{8FBB9196-9683-4266-8B3B-D3F8A2696320}" dt="2024-11-12T18:14:28.479" v="2892" actId="1076"/>
          <ac:spMkLst>
            <pc:docMk/>
            <pc:sldMk cId="2430290225" sldId="386"/>
            <ac:spMk id="15" creationId="{AC1407B0-5E96-EF6A-0B53-BE83D8C56A8B}"/>
          </ac:spMkLst>
        </pc:spChg>
        <pc:grpChg chg="add del mod">
          <ac:chgData name="Patrick Molligo" userId="361d23038eafab23" providerId="LiveId" clId="{8FBB9196-9683-4266-8B3B-D3F8A2696320}" dt="2024-11-12T18:07:20.163" v="2788" actId="165"/>
          <ac:grpSpMkLst>
            <pc:docMk/>
            <pc:sldMk cId="2430290225" sldId="386"/>
            <ac:grpSpMk id="9" creationId="{E26DF63A-24A9-2F57-4A14-0847BEAB30BD}"/>
          </ac:grpSpMkLst>
        </pc:grpChg>
        <pc:picChg chg="add del mod topLvl">
          <ac:chgData name="Patrick Molligo" userId="361d23038eafab23" providerId="LiveId" clId="{8FBB9196-9683-4266-8B3B-D3F8A2696320}" dt="2024-11-12T18:07:22.722" v="2789" actId="478"/>
          <ac:picMkLst>
            <pc:docMk/>
            <pc:sldMk cId="2430290225" sldId="386"/>
            <ac:picMk id="6" creationId="{53ED9BD2-DAFA-8FCE-9B9B-70BC5DA27BBF}"/>
          </ac:picMkLst>
        </pc:picChg>
        <pc:picChg chg="add mod">
          <ac:chgData name="Patrick Molligo" userId="361d23038eafab23" providerId="LiveId" clId="{8FBB9196-9683-4266-8B3B-D3F8A2696320}" dt="2024-11-12T18:13:20.072" v="2795" actId="14100"/>
          <ac:picMkLst>
            <pc:docMk/>
            <pc:sldMk cId="2430290225" sldId="386"/>
            <ac:picMk id="11" creationId="{D92EDC6D-636A-95A1-BD3C-5B773CF74685}"/>
          </ac:picMkLst>
        </pc:picChg>
        <pc:picChg chg="add mod">
          <ac:chgData name="Patrick Molligo" userId="361d23038eafab23" providerId="LiveId" clId="{8FBB9196-9683-4266-8B3B-D3F8A2696320}" dt="2024-11-12T18:13:26.522" v="2796" actId="1076"/>
          <ac:picMkLst>
            <pc:docMk/>
            <pc:sldMk cId="2430290225" sldId="386"/>
            <ac:picMk id="14" creationId="{9D352071-BBF3-16A3-8B71-92DAA394CDB7}"/>
          </ac:picMkLst>
        </pc:picChg>
        <pc:picChg chg="del">
          <ac:chgData name="Patrick Molligo" userId="361d23038eafab23" providerId="LiveId" clId="{8FBB9196-9683-4266-8B3B-D3F8A2696320}" dt="2024-11-12T15:59:09.611" v="2372" actId="478"/>
          <ac:picMkLst>
            <pc:docMk/>
            <pc:sldMk cId="2430290225" sldId="386"/>
            <ac:picMk id="16" creationId="{6EDEED12-62D5-8752-12BB-04E459320AB9}"/>
          </ac:picMkLst>
        </pc:picChg>
      </pc:sldChg>
      <pc:sldChg chg="addSp delSp modSp add mod">
        <pc:chgData name="Patrick Molligo" userId="361d23038eafab23" providerId="LiveId" clId="{8FBB9196-9683-4266-8B3B-D3F8A2696320}" dt="2024-11-12T18:15:13.250" v="2901"/>
        <pc:sldMkLst>
          <pc:docMk/>
          <pc:sldMk cId="1746820716" sldId="387"/>
        </pc:sldMkLst>
        <pc:spChg chg="mod">
          <ac:chgData name="Patrick Molligo" userId="361d23038eafab23" providerId="LiveId" clId="{8FBB9196-9683-4266-8B3B-D3F8A2696320}" dt="2024-11-12T16:16:11.366" v="2472" actId="20577"/>
          <ac:spMkLst>
            <pc:docMk/>
            <pc:sldMk cId="1746820716" sldId="387"/>
            <ac:spMk id="2" creationId="{DF187B3D-0500-12D9-D7B6-8B77A8BA0958}"/>
          </ac:spMkLst>
        </pc:spChg>
        <pc:spChg chg="mod">
          <ac:chgData name="Patrick Molligo" userId="361d23038eafab23" providerId="LiveId" clId="{8FBB9196-9683-4266-8B3B-D3F8A2696320}" dt="2024-11-12T18:15:13.250" v="2901"/>
          <ac:spMkLst>
            <pc:docMk/>
            <pc:sldMk cId="1746820716" sldId="387"/>
            <ac:spMk id="5" creationId="{0ACB8887-F780-2F6B-9420-AD7805B5E39D}"/>
          </ac:spMkLst>
        </pc:spChg>
        <pc:spChg chg="del">
          <ac:chgData name="Patrick Molligo" userId="361d23038eafab23" providerId="LiveId" clId="{8FBB9196-9683-4266-8B3B-D3F8A2696320}" dt="2024-11-12T16:16:15.324" v="2473" actId="478"/>
          <ac:spMkLst>
            <pc:docMk/>
            <pc:sldMk cId="1746820716" sldId="387"/>
            <ac:spMk id="7" creationId="{45AD00BF-C2DD-7AD4-8421-11B7DC8BDC58}"/>
          </ac:spMkLst>
        </pc:spChg>
        <pc:spChg chg="del">
          <ac:chgData name="Patrick Molligo" userId="361d23038eafab23" providerId="LiveId" clId="{8FBB9196-9683-4266-8B3B-D3F8A2696320}" dt="2024-11-12T16:16:17.695" v="2474" actId="478"/>
          <ac:spMkLst>
            <pc:docMk/>
            <pc:sldMk cId="1746820716" sldId="387"/>
            <ac:spMk id="9" creationId="{D9E3B517-D978-2E8F-45EA-190ED90485B6}"/>
          </ac:spMkLst>
        </pc:spChg>
        <pc:picChg chg="add mod">
          <ac:chgData name="Patrick Molligo" userId="361d23038eafab23" providerId="LiveId" clId="{8FBB9196-9683-4266-8B3B-D3F8A2696320}" dt="2024-11-12T16:16:27.604" v="2489" actId="1036"/>
          <ac:picMkLst>
            <pc:docMk/>
            <pc:sldMk cId="1746820716" sldId="387"/>
            <ac:picMk id="6" creationId="{C3AF8D85-62A4-1803-4F92-4FAE23864E0F}"/>
          </ac:picMkLst>
        </pc:picChg>
      </pc:sldChg>
      <pc:sldChg chg="addSp delSp modSp add mod">
        <pc:chgData name="Patrick Molligo" userId="361d23038eafab23" providerId="LiveId" clId="{8FBB9196-9683-4266-8B3B-D3F8A2696320}" dt="2024-11-12T18:15:13.250" v="2901"/>
        <pc:sldMkLst>
          <pc:docMk/>
          <pc:sldMk cId="2326931476" sldId="388"/>
        </pc:sldMkLst>
        <pc:spChg chg="mod">
          <ac:chgData name="Patrick Molligo" userId="361d23038eafab23" providerId="LiveId" clId="{8FBB9196-9683-4266-8B3B-D3F8A2696320}" dt="2024-11-12T17:01:49.926" v="2565" actId="20577"/>
          <ac:spMkLst>
            <pc:docMk/>
            <pc:sldMk cId="2326931476" sldId="388"/>
            <ac:spMk id="2" creationId="{117F28E4-7A3C-F75E-F00D-9A63194365AC}"/>
          </ac:spMkLst>
        </pc:spChg>
        <pc:spChg chg="mod">
          <ac:chgData name="Patrick Molligo" userId="361d23038eafab23" providerId="LiveId" clId="{8FBB9196-9683-4266-8B3B-D3F8A2696320}" dt="2024-11-12T17:08:49.868" v="2600"/>
          <ac:spMkLst>
            <pc:docMk/>
            <pc:sldMk cId="2326931476" sldId="388"/>
            <ac:spMk id="3" creationId="{00780CD8-B3E6-5C5E-465D-A368D949BA57}"/>
          </ac:spMkLst>
        </pc:spChg>
        <pc:spChg chg="mod">
          <ac:chgData name="Patrick Molligo" userId="361d23038eafab23" providerId="LiveId" clId="{8FBB9196-9683-4266-8B3B-D3F8A2696320}" dt="2024-11-12T18:15:13.250" v="2901"/>
          <ac:spMkLst>
            <pc:docMk/>
            <pc:sldMk cId="2326931476" sldId="388"/>
            <ac:spMk id="5" creationId="{D039E68D-0ABF-1E0A-EF7B-2E69DD1255CB}"/>
          </ac:spMkLst>
        </pc:spChg>
        <pc:picChg chg="del">
          <ac:chgData name="Patrick Molligo" userId="361d23038eafab23" providerId="LiveId" clId="{8FBB9196-9683-4266-8B3B-D3F8A2696320}" dt="2024-11-12T17:01:52.110" v="2566" actId="478"/>
          <ac:picMkLst>
            <pc:docMk/>
            <pc:sldMk cId="2326931476" sldId="388"/>
            <ac:picMk id="7" creationId="{560C6163-394F-81BE-1688-0BBD8FBF9F25}"/>
          </ac:picMkLst>
        </pc:picChg>
        <pc:picChg chg="add mod ord">
          <ac:chgData name="Patrick Molligo" userId="361d23038eafab23" providerId="LiveId" clId="{8FBB9196-9683-4266-8B3B-D3F8A2696320}" dt="2024-11-12T17:05:58.252" v="2596" actId="167"/>
          <ac:picMkLst>
            <pc:docMk/>
            <pc:sldMk cId="2326931476" sldId="388"/>
            <ac:picMk id="9" creationId="{92F1CBB4-323B-FE95-F641-C53BC830AAB5}"/>
          </ac:picMkLst>
        </pc:picChg>
      </pc:sldChg>
      <pc:sldChg chg="addSp delSp modSp add mod">
        <pc:chgData name="Patrick Molligo" userId="361d23038eafab23" providerId="LiveId" clId="{8FBB9196-9683-4266-8B3B-D3F8A2696320}" dt="2024-11-12T17:09:02.619" v="2601"/>
        <pc:sldMkLst>
          <pc:docMk/>
          <pc:sldMk cId="1949450349" sldId="389"/>
        </pc:sldMkLst>
        <pc:spChg chg="mod">
          <ac:chgData name="Patrick Molligo" userId="361d23038eafab23" providerId="LiveId" clId="{8FBB9196-9683-4266-8B3B-D3F8A2696320}" dt="2024-11-12T17:05:11.579" v="2587" actId="20577"/>
          <ac:spMkLst>
            <pc:docMk/>
            <pc:sldMk cId="1949450349" sldId="389"/>
            <ac:spMk id="2" creationId="{AD045CF2-5E32-CF09-BD9A-8584564E4E60}"/>
          </ac:spMkLst>
        </pc:spChg>
        <pc:spChg chg="mod">
          <ac:chgData name="Patrick Molligo" userId="361d23038eafab23" providerId="LiveId" clId="{8FBB9196-9683-4266-8B3B-D3F8A2696320}" dt="2024-11-12T17:09:02.619" v="2601"/>
          <ac:spMkLst>
            <pc:docMk/>
            <pc:sldMk cId="1949450349" sldId="389"/>
            <ac:spMk id="3" creationId="{7E068130-CD06-CCAA-6FF5-8325E714AE01}"/>
          </ac:spMkLst>
        </pc:spChg>
        <pc:picChg chg="del">
          <ac:chgData name="Patrick Molligo" userId="361d23038eafab23" providerId="LiveId" clId="{8FBB9196-9683-4266-8B3B-D3F8A2696320}" dt="2024-11-12T17:05:13.446" v="2588" actId="478"/>
          <ac:picMkLst>
            <pc:docMk/>
            <pc:sldMk cId="1949450349" sldId="389"/>
            <ac:picMk id="6" creationId="{D82D772E-BFA4-4CF8-2BBA-053481DCD085}"/>
          </ac:picMkLst>
        </pc:picChg>
        <pc:picChg chg="add mod ord">
          <ac:chgData name="Patrick Molligo" userId="361d23038eafab23" providerId="LiveId" clId="{8FBB9196-9683-4266-8B3B-D3F8A2696320}" dt="2024-11-12T17:05:22.530" v="2592" actId="167"/>
          <ac:picMkLst>
            <pc:docMk/>
            <pc:sldMk cId="1949450349" sldId="389"/>
            <ac:picMk id="7" creationId="{B974D278-0706-A6F8-41B7-C1EBB1947090}"/>
          </ac:picMkLst>
        </pc:picChg>
      </pc:sldChg>
      <pc:sldMasterChg chg="modSp modSldLayout">
        <pc:chgData name="Patrick Molligo" userId="361d23038eafab23" providerId="LiveId" clId="{8FBB9196-9683-4266-8B3B-D3F8A2696320}" dt="2024-11-12T18:15:13.250" v="2901"/>
        <pc:sldMasterMkLst>
          <pc:docMk/>
          <pc:sldMasterMk cId="2393917226" sldId="2147483660"/>
        </pc:sldMasterMkLst>
        <pc:spChg chg="mod">
          <ac:chgData name="Patrick Molligo" userId="361d23038eafab23" providerId="LiveId" clId="{8FBB9196-9683-4266-8B3B-D3F8A2696320}" dt="2024-11-11T22:02:53.560" v="22"/>
          <ac:spMkLst>
            <pc:docMk/>
            <pc:sldMasterMk cId="2393917226" sldId="2147483660"/>
            <ac:spMk id="4" creationId="{00000000-0000-0000-0000-000000000000}"/>
          </ac:spMkLst>
        </pc:spChg>
        <pc:spChg chg="mod">
          <ac:chgData name="Patrick Molligo" userId="361d23038eafab23" providerId="LiveId" clId="{8FBB9196-9683-4266-8B3B-D3F8A2696320}" dt="2024-11-12T18:15:13.250" v="2901"/>
          <ac:spMkLst>
            <pc:docMk/>
            <pc:sldMasterMk cId="2393917226" sldId="2147483660"/>
            <ac:spMk id="6" creationId="{00000000-0000-0000-0000-000000000000}"/>
          </ac:spMkLst>
        </pc:spChg>
        <pc:sldLayoutChg chg="modSp">
          <pc:chgData name="Patrick Molligo" userId="361d23038eafab23" providerId="LiveId" clId="{8FBB9196-9683-4266-8B3B-D3F8A2696320}" dt="2024-11-12T18:15:13.250" v="2901"/>
          <pc:sldLayoutMkLst>
            <pc:docMk/>
            <pc:sldMasterMk cId="2393917226" sldId="2147483660"/>
            <pc:sldLayoutMk cId="2961109766" sldId="2147483661"/>
          </pc:sldLayoutMkLst>
          <pc:spChg chg="mod">
            <ac:chgData name="Patrick Molligo" userId="361d23038eafab23" providerId="LiveId" clId="{8FBB9196-9683-4266-8B3B-D3F8A2696320}" dt="2024-11-12T18:15:13.250" v="2901"/>
            <ac:spMkLst>
              <pc:docMk/>
              <pc:sldMasterMk cId="2393917226" sldId="2147483660"/>
              <pc:sldLayoutMk cId="2961109766" sldId="2147483661"/>
              <ac:spMk id="6" creationId="{00000000-0000-0000-0000-000000000000}"/>
            </ac:spMkLst>
          </pc:spChg>
          <pc:spChg chg="mod">
            <ac:chgData name="Patrick Molligo" userId="361d23038eafab23" providerId="LiveId" clId="{8FBB9196-9683-4266-8B3B-D3F8A2696320}" dt="2024-11-11T22:02:53.560" v="22"/>
            <ac:spMkLst>
              <pc:docMk/>
              <pc:sldMasterMk cId="2393917226" sldId="2147483660"/>
              <pc:sldLayoutMk cId="2961109766" sldId="2147483661"/>
              <ac:spMk id="10" creationId="{7AE7C3CC-49CE-F17C-1606-A97B0629053E}"/>
            </ac:spMkLst>
          </pc:spChg>
        </pc:sldLayoutChg>
        <pc:sldLayoutChg chg="modSp">
          <pc:chgData name="Patrick Molligo" userId="361d23038eafab23" providerId="LiveId" clId="{8FBB9196-9683-4266-8B3B-D3F8A2696320}" dt="2024-11-12T18:15:13.250" v="2901"/>
          <pc:sldLayoutMkLst>
            <pc:docMk/>
            <pc:sldMasterMk cId="2393917226" sldId="2147483660"/>
            <pc:sldLayoutMk cId="503975204" sldId="2147483662"/>
          </pc:sldLayoutMkLst>
          <pc:spChg chg="mod">
            <ac:chgData name="Patrick Molligo" userId="361d23038eafab23" providerId="LiveId" clId="{8FBB9196-9683-4266-8B3B-D3F8A2696320}" dt="2024-11-11T22:02:53.560" v="22"/>
            <ac:spMkLst>
              <pc:docMk/>
              <pc:sldMasterMk cId="2393917226" sldId="2147483660"/>
              <pc:sldLayoutMk cId="503975204" sldId="2147483662"/>
              <ac:spMk id="4" creationId="{00000000-0000-0000-0000-000000000000}"/>
            </ac:spMkLst>
          </pc:spChg>
          <pc:spChg chg="mod">
            <ac:chgData name="Patrick Molligo" userId="361d23038eafab23" providerId="LiveId" clId="{8FBB9196-9683-4266-8B3B-D3F8A2696320}" dt="2024-11-12T18:15:13.250" v="2901"/>
            <ac:spMkLst>
              <pc:docMk/>
              <pc:sldMasterMk cId="2393917226" sldId="2147483660"/>
              <pc:sldLayoutMk cId="503975204" sldId="2147483662"/>
              <ac:spMk id="6" creationId="{00000000-0000-0000-0000-000000000000}"/>
            </ac:spMkLst>
          </pc:spChg>
        </pc:sldLayoutChg>
        <pc:sldLayoutChg chg="modSp">
          <pc:chgData name="Patrick Molligo" userId="361d23038eafab23" providerId="LiveId" clId="{8FBB9196-9683-4266-8B3B-D3F8A2696320}" dt="2024-11-12T18:15:13.250" v="2901"/>
          <pc:sldLayoutMkLst>
            <pc:docMk/>
            <pc:sldMasterMk cId="2393917226" sldId="2147483660"/>
            <pc:sldLayoutMk cId="1425676403" sldId="2147483663"/>
          </pc:sldLayoutMkLst>
          <pc:spChg chg="mod">
            <ac:chgData name="Patrick Molligo" userId="361d23038eafab23" providerId="LiveId" clId="{8FBB9196-9683-4266-8B3B-D3F8A2696320}" dt="2024-11-12T18:15:13.250" v="2901"/>
            <ac:spMkLst>
              <pc:docMk/>
              <pc:sldMasterMk cId="2393917226" sldId="2147483660"/>
              <pc:sldLayoutMk cId="1425676403" sldId="2147483663"/>
              <ac:spMk id="6" creationId="{00000000-0000-0000-0000-000000000000}"/>
            </ac:spMkLst>
          </pc:spChg>
          <pc:spChg chg="mod">
            <ac:chgData name="Patrick Molligo" userId="361d23038eafab23" providerId="LiveId" clId="{8FBB9196-9683-4266-8B3B-D3F8A2696320}" dt="2024-11-11T22:02:53.560" v="22"/>
            <ac:spMkLst>
              <pc:docMk/>
              <pc:sldMasterMk cId="2393917226" sldId="2147483660"/>
              <pc:sldLayoutMk cId="1425676403" sldId="2147483663"/>
              <ac:spMk id="10" creationId="{68975972-CF46-8CD4-6EE7-5322CDEC560D}"/>
            </ac:spMkLst>
          </pc:spChg>
        </pc:sldLayoutChg>
        <pc:sldLayoutChg chg="modSp">
          <pc:chgData name="Patrick Molligo" userId="361d23038eafab23" providerId="LiveId" clId="{8FBB9196-9683-4266-8B3B-D3F8A2696320}" dt="2024-11-12T18:15:13.250" v="2901"/>
          <pc:sldLayoutMkLst>
            <pc:docMk/>
            <pc:sldMasterMk cId="2393917226" sldId="2147483660"/>
            <pc:sldLayoutMk cId="3712942535" sldId="2147483664"/>
          </pc:sldLayoutMkLst>
          <pc:spChg chg="mod">
            <ac:chgData name="Patrick Molligo" userId="361d23038eafab23" providerId="LiveId" clId="{8FBB9196-9683-4266-8B3B-D3F8A2696320}" dt="2024-11-11T22:02:53.560" v="22"/>
            <ac:spMkLst>
              <pc:docMk/>
              <pc:sldMasterMk cId="2393917226" sldId="2147483660"/>
              <pc:sldLayoutMk cId="3712942535" sldId="2147483664"/>
              <ac:spMk id="2" creationId="{9138DD8C-3081-910D-E096-E520640A997C}"/>
            </ac:spMkLst>
          </pc:spChg>
          <pc:spChg chg="mod">
            <ac:chgData name="Patrick Molligo" userId="361d23038eafab23" providerId="LiveId" clId="{8FBB9196-9683-4266-8B3B-D3F8A2696320}" dt="2024-11-12T18:15:13.250" v="2901"/>
            <ac:spMkLst>
              <pc:docMk/>
              <pc:sldMasterMk cId="2393917226" sldId="2147483660"/>
              <pc:sldLayoutMk cId="3712942535" sldId="2147483664"/>
              <ac:spMk id="7" creationId="{00000000-0000-0000-0000-000000000000}"/>
            </ac:spMkLst>
          </pc:spChg>
        </pc:sldLayoutChg>
        <pc:sldLayoutChg chg="modSp">
          <pc:chgData name="Patrick Molligo" userId="361d23038eafab23" providerId="LiveId" clId="{8FBB9196-9683-4266-8B3B-D3F8A2696320}" dt="2024-11-12T18:15:13.250" v="2901"/>
          <pc:sldLayoutMkLst>
            <pc:docMk/>
            <pc:sldMasterMk cId="2393917226" sldId="2147483660"/>
            <pc:sldLayoutMk cId="2241311556" sldId="2147483665"/>
          </pc:sldLayoutMkLst>
          <pc:spChg chg="mod">
            <ac:chgData name="Patrick Molligo" userId="361d23038eafab23" providerId="LiveId" clId="{8FBB9196-9683-4266-8B3B-D3F8A2696320}" dt="2024-11-11T22:02:53.560" v="22"/>
            <ac:spMkLst>
              <pc:docMk/>
              <pc:sldMasterMk cId="2393917226" sldId="2147483660"/>
              <pc:sldLayoutMk cId="2241311556" sldId="2147483665"/>
              <ac:spMk id="2" creationId="{9B53903B-E1CE-E38A-F095-26E531E55ECE}"/>
            </ac:spMkLst>
          </pc:spChg>
          <pc:spChg chg="mod">
            <ac:chgData name="Patrick Molligo" userId="361d23038eafab23" providerId="LiveId" clId="{8FBB9196-9683-4266-8B3B-D3F8A2696320}" dt="2024-11-12T18:15:13.250" v="2901"/>
            <ac:spMkLst>
              <pc:docMk/>
              <pc:sldMasterMk cId="2393917226" sldId="2147483660"/>
              <pc:sldLayoutMk cId="2241311556" sldId="2147483665"/>
              <ac:spMk id="9" creationId="{00000000-0000-0000-0000-000000000000}"/>
            </ac:spMkLst>
          </pc:spChg>
        </pc:sldLayoutChg>
        <pc:sldLayoutChg chg="modSp">
          <pc:chgData name="Patrick Molligo" userId="361d23038eafab23" providerId="LiveId" clId="{8FBB9196-9683-4266-8B3B-D3F8A2696320}" dt="2024-11-12T18:15:13.250" v="2901"/>
          <pc:sldLayoutMkLst>
            <pc:docMk/>
            <pc:sldMasterMk cId="2393917226" sldId="2147483660"/>
            <pc:sldLayoutMk cId="2550515787" sldId="2147483666"/>
          </pc:sldLayoutMkLst>
          <pc:spChg chg="mod">
            <ac:chgData name="Patrick Molligo" userId="361d23038eafab23" providerId="LiveId" clId="{8FBB9196-9683-4266-8B3B-D3F8A2696320}" dt="2024-11-11T22:02:53.560" v="22"/>
            <ac:spMkLst>
              <pc:docMk/>
              <pc:sldMasterMk cId="2393917226" sldId="2147483660"/>
              <pc:sldLayoutMk cId="2550515787" sldId="2147483666"/>
              <ac:spMk id="3" creationId="{00000000-0000-0000-0000-000000000000}"/>
            </ac:spMkLst>
          </pc:spChg>
          <pc:spChg chg="mod">
            <ac:chgData name="Patrick Molligo" userId="361d23038eafab23" providerId="LiveId" clId="{8FBB9196-9683-4266-8B3B-D3F8A2696320}" dt="2024-11-12T18:15:13.250" v="2901"/>
            <ac:spMkLst>
              <pc:docMk/>
              <pc:sldMasterMk cId="2393917226" sldId="2147483660"/>
              <pc:sldLayoutMk cId="2550515787" sldId="2147483666"/>
              <ac:spMk id="5" creationId="{00000000-0000-0000-0000-000000000000}"/>
            </ac:spMkLst>
          </pc:spChg>
        </pc:sldLayoutChg>
        <pc:sldLayoutChg chg="modSp">
          <pc:chgData name="Patrick Molligo" userId="361d23038eafab23" providerId="LiveId" clId="{8FBB9196-9683-4266-8B3B-D3F8A2696320}" dt="2024-11-12T18:15:13.250" v="2901"/>
          <pc:sldLayoutMkLst>
            <pc:docMk/>
            <pc:sldMasterMk cId="2393917226" sldId="2147483660"/>
            <pc:sldLayoutMk cId="2485155386" sldId="2147483667"/>
          </pc:sldLayoutMkLst>
          <pc:spChg chg="mod">
            <ac:chgData name="Patrick Molligo" userId="361d23038eafab23" providerId="LiveId" clId="{8FBB9196-9683-4266-8B3B-D3F8A2696320}" dt="2024-11-11T22:02:53.560" v="22"/>
            <ac:spMkLst>
              <pc:docMk/>
              <pc:sldMasterMk cId="2393917226" sldId="2147483660"/>
              <pc:sldLayoutMk cId="2485155386" sldId="2147483667"/>
              <ac:spMk id="7" creationId="{00000000-0000-0000-0000-000000000000}"/>
            </ac:spMkLst>
          </pc:spChg>
          <pc:spChg chg="mod">
            <ac:chgData name="Patrick Molligo" userId="361d23038eafab23" providerId="LiveId" clId="{8FBB9196-9683-4266-8B3B-D3F8A2696320}" dt="2024-11-12T18:15:13.250" v="2901"/>
            <ac:spMkLst>
              <pc:docMk/>
              <pc:sldMasterMk cId="2393917226" sldId="2147483660"/>
              <pc:sldLayoutMk cId="2485155386" sldId="2147483667"/>
              <ac:spMk id="9" creationId="{00000000-0000-0000-0000-000000000000}"/>
            </ac:spMkLst>
          </pc:spChg>
        </pc:sldLayoutChg>
      </pc:sldMasterChg>
    </pc:docChg>
  </pc:docChgLst>
  <pc:docChgLst>
    <pc:chgData name="Patrick Molligo" userId="3bb0837e-4947-4629-9175-5c7940436ad2" providerId="ADAL" clId="{8E164774-ED85-45A6-B36A-B78181934C42}"/>
    <pc:docChg chg="modSld sldOrd">
      <pc:chgData name="Patrick Molligo" userId="3bb0837e-4947-4629-9175-5c7940436ad2" providerId="ADAL" clId="{8E164774-ED85-45A6-B36A-B78181934C42}" dt="2024-05-21T11:02:26.266" v="3"/>
      <pc:docMkLst>
        <pc:docMk/>
      </pc:docMkLst>
      <pc:sldChg chg="ord">
        <pc:chgData name="Patrick Molligo" userId="3bb0837e-4947-4629-9175-5c7940436ad2" providerId="ADAL" clId="{8E164774-ED85-45A6-B36A-B78181934C42}" dt="2024-05-21T11:02:26.266" v="3"/>
        <pc:sldMkLst>
          <pc:docMk/>
          <pc:sldMk cId="863151759" sldId="323"/>
        </pc:sldMkLst>
      </pc:sldChg>
      <pc:sldChg chg="ord">
        <pc:chgData name="Patrick Molligo" userId="3bb0837e-4947-4629-9175-5c7940436ad2" providerId="ADAL" clId="{8E164774-ED85-45A6-B36A-B78181934C42}" dt="2024-05-21T11:02:26.266" v="3"/>
        <pc:sldMkLst>
          <pc:docMk/>
          <pc:sldMk cId="1420031260" sldId="327"/>
        </pc:sldMkLst>
      </pc:sldChg>
      <pc:sldChg chg="modSp">
        <pc:chgData name="Patrick Molligo" userId="3bb0837e-4947-4629-9175-5c7940436ad2" providerId="ADAL" clId="{8E164774-ED85-45A6-B36A-B78181934C42}" dt="2024-05-08T22:00:42.269" v="1" actId="20577"/>
        <pc:sldMkLst>
          <pc:docMk/>
          <pc:sldMk cId="2676068238" sldId="328"/>
        </pc:sldMkLst>
        <pc:spChg chg="mod">
          <ac:chgData name="Patrick Molligo" userId="3bb0837e-4947-4629-9175-5c7940436ad2" providerId="ADAL" clId="{8E164774-ED85-45A6-B36A-B78181934C42}" dt="2024-05-08T22:00:42.269" v="1" actId="20577"/>
          <ac:spMkLst>
            <pc:docMk/>
            <pc:sldMk cId="2676068238" sldId="328"/>
            <ac:spMk id="3" creationId="{CC3EB1E4-A2B8-BA2D-69B8-2640186588C8}"/>
          </ac:spMkLst>
        </pc:spChg>
      </pc:sldChg>
    </pc:docChg>
  </pc:docChgLst>
  <pc:docChgLst>
    <pc:chgData name="Patrick Molligo" userId="3bb0837e-4947-4629-9175-5c7940436ad2" providerId="ADAL" clId="{672E5775-1B4D-4564-AF11-3E6CE885449A}"/>
    <pc:docChg chg="undo redo custSel addSld delSld modSld modMainMaster">
      <pc:chgData name="Patrick Molligo" userId="3bb0837e-4947-4629-9175-5c7940436ad2" providerId="ADAL" clId="{672E5775-1B4D-4564-AF11-3E6CE885449A}" dt="2023-05-09T19:26:05.636" v="709" actId="20577"/>
      <pc:docMkLst>
        <pc:docMk/>
      </pc:docMkLst>
      <pc:sldChg chg="modSp mod">
        <pc:chgData name="Patrick Molligo" userId="3bb0837e-4947-4629-9175-5c7940436ad2" providerId="ADAL" clId="{672E5775-1B4D-4564-AF11-3E6CE885449A}" dt="2023-05-09T19:26:05.636" v="709" actId="20577"/>
        <pc:sldMkLst>
          <pc:docMk/>
          <pc:sldMk cId="349852564" sldId="256"/>
        </pc:sldMkLst>
        <pc:spChg chg="mod">
          <ac:chgData name="Patrick Molligo" userId="3bb0837e-4947-4629-9175-5c7940436ad2" providerId="ADAL" clId="{672E5775-1B4D-4564-AF11-3E6CE885449A}" dt="2023-05-09T19:26:05.636" v="709" actId="20577"/>
          <ac:spMkLst>
            <pc:docMk/>
            <pc:sldMk cId="349852564" sldId="256"/>
            <ac:spMk id="2" creationId="{76291A4A-1768-368F-629D-944CE894698A}"/>
          </ac:spMkLst>
        </pc:spChg>
        <pc:spChg chg="mod">
          <ac:chgData name="Patrick Molligo" userId="3bb0837e-4947-4629-9175-5c7940436ad2" providerId="ADAL" clId="{672E5775-1B4D-4564-AF11-3E6CE885449A}" dt="2023-05-09T19:14:18.566" v="575" actId="20577"/>
          <ac:spMkLst>
            <pc:docMk/>
            <pc:sldMk cId="349852564" sldId="256"/>
            <ac:spMk id="3" creationId="{ADC3A071-3C33-E626-4B4F-6C99F181CC81}"/>
          </ac:spMkLst>
        </pc:spChg>
      </pc:sldChg>
      <pc:sldChg chg="modSp">
        <pc:chgData name="Patrick Molligo" userId="3bb0837e-4947-4629-9175-5c7940436ad2" providerId="ADAL" clId="{672E5775-1B4D-4564-AF11-3E6CE885449A}" dt="2023-05-09T14:23:52.706" v="150"/>
        <pc:sldMkLst>
          <pc:docMk/>
          <pc:sldMk cId="30080763" sldId="257"/>
        </pc:sldMkLst>
        <pc:spChg chg="mod">
          <ac:chgData name="Patrick Molligo" userId="3bb0837e-4947-4629-9175-5c7940436ad2" providerId="ADAL" clId="{672E5775-1B4D-4564-AF11-3E6CE885449A}" dt="2023-05-09T14:23:52.706" v="150"/>
          <ac:spMkLst>
            <pc:docMk/>
            <pc:sldMk cId="30080763" sldId="257"/>
            <ac:spMk id="2" creationId="{6B8625B4-0E4D-5839-510D-409D9E05993C}"/>
          </ac:spMkLst>
        </pc:spChg>
        <pc:spChg chg="mod">
          <ac:chgData name="Patrick Molligo" userId="3bb0837e-4947-4629-9175-5c7940436ad2" providerId="ADAL" clId="{672E5775-1B4D-4564-AF11-3E6CE885449A}" dt="2023-05-09T14:23:52.706" v="150"/>
          <ac:spMkLst>
            <pc:docMk/>
            <pc:sldMk cId="30080763" sldId="257"/>
            <ac:spMk id="3" creationId="{B3967D59-F6E7-DE8E-FE01-F5950EEA92F5}"/>
          </ac:spMkLst>
        </pc:spChg>
        <pc:spChg chg="mod">
          <ac:chgData name="Patrick Molligo" userId="3bb0837e-4947-4629-9175-5c7940436ad2" providerId="ADAL" clId="{672E5775-1B4D-4564-AF11-3E6CE885449A}" dt="2023-05-09T14:23:52.706" v="150"/>
          <ac:spMkLst>
            <pc:docMk/>
            <pc:sldMk cId="30080763" sldId="257"/>
            <ac:spMk id="4" creationId="{DF67BA4D-AB0A-E388-2A0D-22C0918E65A7}"/>
          </ac:spMkLst>
        </pc:spChg>
        <pc:spChg chg="mod">
          <ac:chgData name="Patrick Molligo" userId="3bb0837e-4947-4629-9175-5c7940436ad2" providerId="ADAL" clId="{672E5775-1B4D-4564-AF11-3E6CE885449A}" dt="2023-05-09T14:23:52.706" v="150"/>
          <ac:spMkLst>
            <pc:docMk/>
            <pc:sldMk cId="30080763" sldId="257"/>
            <ac:spMk id="5" creationId="{C9378E72-CD6D-B094-99A2-637969823BAB}"/>
          </ac:spMkLst>
        </pc:spChg>
        <pc:spChg chg="mod">
          <ac:chgData name="Patrick Molligo" userId="3bb0837e-4947-4629-9175-5c7940436ad2" providerId="ADAL" clId="{672E5775-1B4D-4564-AF11-3E6CE885449A}" dt="2023-05-09T14:23:52.706" v="150"/>
          <ac:spMkLst>
            <pc:docMk/>
            <pc:sldMk cId="30080763" sldId="257"/>
            <ac:spMk id="8" creationId="{238634AE-AC50-1C9F-53D0-5A91174DFEF0}"/>
          </ac:spMkLst>
        </pc:spChg>
      </pc:sldChg>
      <pc:sldChg chg="modSp">
        <pc:chgData name="Patrick Molligo" userId="3bb0837e-4947-4629-9175-5c7940436ad2" providerId="ADAL" clId="{672E5775-1B4D-4564-AF11-3E6CE885449A}" dt="2023-05-09T14:23:52.706" v="150"/>
        <pc:sldMkLst>
          <pc:docMk/>
          <pc:sldMk cId="4113640855" sldId="258"/>
        </pc:sldMkLst>
        <pc:spChg chg="mod">
          <ac:chgData name="Patrick Molligo" userId="3bb0837e-4947-4629-9175-5c7940436ad2" providerId="ADAL" clId="{672E5775-1B4D-4564-AF11-3E6CE885449A}" dt="2023-05-09T14:23:52.706" v="150"/>
          <ac:spMkLst>
            <pc:docMk/>
            <pc:sldMk cId="4113640855" sldId="258"/>
            <ac:spMk id="2" creationId="{D68D6FDD-1CC5-9F62-CBB5-B58144944498}"/>
          </ac:spMkLst>
        </pc:spChg>
        <pc:spChg chg="mod">
          <ac:chgData name="Patrick Molligo" userId="3bb0837e-4947-4629-9175-5c7940436ad2" providerId="ADAL" clId="{672E5775-1B4D-4564-AF11-3E6CE885449A}" dt="2023-05-09T14:23:52.706" v="150"/>
          <ac:spMkLst>
            <pc:docMk/>
            <pc:sldMk cId="4113640855" sldId="258"/>
            <ac:spMk id="3" creationId="{11B9AE2A-4A21-25B7-27EA-7C82AE4B658D}"/>
          </ac:spMkLst>
        </pc:spChg>
        <pc:spChg chg="mod">
          <ac:chgData name="Patrick Molligo" userId="3bb0837e-4947-4629-9175-5c7940436ad2" providerId="ADAL" clId="{672E5775-1B4D-4564-AF11-3E6CE885449A}" dt="2023-05-09T14:23:52.706" v="150"/>
          <ac:spMkLst>
            <pc:docMk/>
            <pc:sldMk cId="4113640855" sldId="258"/>
            <ac:spMk id="4" creationId="{2CC534A6-2F6C-02F2-9530-7D16B15953EC}"/>
          </ac:spMkLst>
        </pc:spChg>
        <pc:spChg chg="mod">
          <ac:chgData name="Patrick Molligo" userId="3bb0837e-4947-4629-9175-5c7940436ad2" providerId="ADAL" clId="{672E5775-1B4D-4564-AF11-3E6CE885449A}" dt="2023-05-09T14:23:52.706" v="150"/>
          <ac:spMkLst>
            <pc:docMk/>
            <pc:sldMk cId="4113640855" sldId="258"/>
            <ac:spMk id="8" creationId="{33282E16-B055-5367-CC9D-2A718BE8DB63}"/>
          </ac:spMkLst>
        </pc:spChg>
      </pc:sldChg>
      <pc:sldChg chg="delSp modSp mod">
        <pc:chgData name="Patrick Molligo" userId="3bb0837e-4947-4629-9175-5c7940436ad2" providerId="ADAL" clId="{672E5775-1B4D-4564-AF11-3E6CE885449A}" dt="2023-05-09T19:02:32.292" v="538" actId="478"/>
        <pc:sldMkLst>
          <pc:docMk/>
          <pc:sldMk cId="3482449966" sldId="260"/>
        </pc:sldMkLst>
        <pc:spChg chg="mod">
          <ac:chgData name="Patrick Molligo" userId="3bb0837e-4947-4629-9175-5c7940436ad2" providerId="ADAL" clId="{672E5775-1B4D-4564-AF11-3E6CE885449A}" dt="2023-05-09T14:23:52.706" v="150"/>
          <ac:spMkLst>
            <pc:docMk/>
            <pc:sldMk cId="3482449966" sldId="260"/>
            <ac:spMk id="2" creationId="{D68D6FDD-1CC5-9F62-CBB5-B58144944498}"/>
          </ac:spMkLst>
        </pc:spChg>
        <pc:spChg chg="mod">
          <ac:chgData name="Patrick Molligo" userId="3bb0837e-4947-4629-9175-5c7940436ad2" providerId="ADAL" clId="{672E5775-1B4D-4564-AF11-3E6CE885449A}" dt="2023-05-09T14:23:52.706" v="150"/>
          <ac:spMkLst>
            <pc:docMk/>
            <pc:sldMk cId="3482449966" sldId="260"/>
            <ac:spMk id="3" creationId="{24247718-2F78-DC80-BD28-BBAFF7525A08}"/>
          </ac:spMkLst>
        </pc:spChg>
        <pc:spChg chg="mod">
          <ac:chgData name="Patrick Molligo" userId="3bb0837e-4947-4629-9175-5c7940436ad2" providerId="ADAL" clId="{672E5775-1B4D-4564-AF11-3E6CE885449A}" dt="2023-05-09T14:23:52.706" v="150"/>
          <ac:spMkLst>
            <pc:docMk/>
            <pc:sldMk cId="3482449966" sldId="260"/>
            <ac:spMk id="4" creationId="{9907BDF0-34D3-01E6-1DBA-AB03530BC00F}"/>
          </ac:spMkLst>
        </pc:spChg>
        <pc:spChg chg="del">
          <ac:chgData name="Patrick Molligo" userId="3bb0837e-4947-4629-9175-5c7940436ad2" providerId="ADAL" clId="{672E5775-1B4D-4564-AF11-3E6CE885449A}" dt="2023-05-09T19:02:32.292" v="538" actId="478"/>
          <ac:spMkLst>
            <pc:docMk/>
            <pc:sldMk cId="3482449966" sldId="260"/>
            <ac:spMk id="6" creationId="{8FE0BA7C-FA14-A245-ECFF-BBE15915840F}"/>
          </ac:spMkLst>
        </pc:spChg>
        <pc:spChg chg="mod">
          <ac:chgData name="Patrick Molligo" userId="3bb0837e-4947-4629-9175-5c7940436ad2" providerId="ADAL" clId="{672E5775-1B4D-4564-AF11-3E6CE885449A}" dt="2023-05-09T14:23:52.706" v="150"/>
          <ac:spMkLst>
            <pc:docMk/>
            <pc:sldMk cId="3482449966" sldId="260"/>
            <ac:spMk id="8" creationId="{8339C74E-2B4A-B80D-DB77-95260AF8C4AA}"/>
          </ac:spMkLst>
        </pc:spChg>
      </pc:sldChg>
      <pc:sldChg chg="modSp mod addAnim delAnim modAnim modNotesTx">
        <pc:chgData name="Patrick Molligo" userId="3bb0837e-4947-4629-9175-5c7940436ad2" providerId="ADAL" clId="{672E5775-1B4D-4564-AF11-3E6CE885449A}" dt="2023-05-09T19:19:11.947" v="677" actId="5793"/>
        <pc:sldMkLst>
          <pc:docMk/>
          <pc:sldMk cId="4144446268" sldId="262"/>
        </pc:sldMkLst>
        <pc:spChg chg="mod">
          <ac:chgData name="Patrick Molligo" userId="3bb0837e-4947-4629-9175-5c7940436ad2" providerId="ADAL" clId="{672E5775-1B4D-4564-AF11-3E6CE885449A}" dt="2023-05-09T14:23:52.706" v="150"/>
          <ac:spMkLst>
            <pc:docMk/>
            <pc:sldMk cId="4144446268" sldId="262"/>
            <ac:spMk id="2" creationId="{5549AD20-51CA-791C-D142-EE7F9B3535B4}"/>
          </ac:spMkLst>
        </pc:spChg>
        <pc:spChg chg="mod">
          <ac:chgData name="Patrick Molligo" userId="3bb0837e-4947-4629-9175-5c7940436ad2" providerId="ADAL" clId="{672E5775-1B4D-4564-AF11-3E6CE885449A}" dt="2023-05-09T19:19:11.947" v="677" actId="5793"/>
          <ac:spMkLst>
            <pc:docMk/>
            <pc:sldMk cId="4144446268" sldId="262"/>
            <ac:spMk id="3" creationId="{7348A770-5618-DD09-65EE-B1B791C8B020}"/>
          </ac:spMkLst>
        </pc:spChg>
        <pc:spChg chg="mod">
          <ac:chgData name="Patrick Molligo" userId="3bb0837e-4947-4629-9175-5c7940436ad2" providerId="ADAL" clId="{672E5775-1B4D-4564-AF11-3E6CE885449A}" dt="2023-05-09T14:23:52.706" v="150"/>
          <ac:spMkLst>
            <pc:docMk/>
            <pc:sldMk cId="4144446268" sldId="262"/>
            <ac:spMk id="4" creationId="{B1905456-90E1-75FF-EF12-D7F55CDB8839}"/>
          </ac:spMkLst>
        </pc:spChg>
        <pc:spChg chg="mod">
          <ac:chgData name="Patrick Molligo" userId="3bb0837e-4947-4629-9175-5c7940436ad2" providerId="ADAL" clId="{672E5775-1B4D-4564-AF11-3E6CE885449A}" dt="2023-05-09T14:23:52.706" v="150"/>
          <ac:spMkLst>
            <pc:docMk/>
            <pc:sldMk cId="4144446268" sldId="262"/>
            <ac:spMk id="5" creationId="{96D17482-EA58-B966-0907-4BC555149D97}"/>
          </ac:spMkLst>
        </pc:spChg>
        <pc:spChg chg="mod">
          <ac:chgData name="Patrick Molligo" userId="3bb0837e-4947-4629-9175-5c7940436ad2" providerId="ADAL" clId="{672E5775-1B4D-4564-AF11-3E6CE885449A}" dt="2023-05-09T14:23:52.706" v="150"/>
          <ac:spMkLst>
            <pc:docMk/>
            <pc:sldMk cId="4144446268" sldId="262"/>
            <ac:spMk id="8" creationId="{BE3768B2-3376-7B03-905D-E61190492338}"/>
          </ac:spMkLst>
        </pc:spChg>
      </pc:sldChg>
      <pc:sldChg chg="modSp">
        <pc:chgData name="Patrick Molligo" userId="3bb0837e-4947-4629-9175-5c7940436ad2" providerId="ADAL" clId="{672E5775-1B4D-4564-AF11-3E6CE885449A}" dt="2023-05-09T14:23:52.706" v="150"/>
        <pc:sldMkLst>
          <pc:docMk/>
          <pc:sldMk cId="1837072187" sldId="263"/>
        </pc:sldMkLst>
        <pc:spChg chg="mod">
          <ac:chgData name="Patrick Molligo" userId="3bb0837e-4947-4629-9175-5c7940436ad2" providerId="ADAL" clId="{672E5775-1B4D-4564-AF11-3E6CE885449A}" dt="2023-05-09T14:23:52.706" v="150"/>
          <ac:spMkLst>
            <pc:docMk/>
            <pc:sldMk cId="1837072187" sldId="263"/>
            <ac:spMk id="2" creationId="{0DBB5DAB-37ED-B5C0-DB39-E42FF77ADFD9}"/>
          </ac:spMkLst>
        </pc:spChg>
        <pc:spChg chg="mod">
          <ac:chgData name="Patrick Molligo" userId="3bb0837e-4947-4629-9175-5c7940436ad2" providerId="ADAL" clId="{672E5775-1B4D-4564-AF11-3E6CE885449A}" dt="2023-05-09T14:23:52.706" v="150"/>
          <ac:spMkLst>
            <pc:docMk/>
            <pc:sldMk cId="1837072187" sldId="263"/>
            <ac:spMk id="4" creationId="{2FC5F9DA-E823-8171-D0DE-8AD65FD296BB}"/>
          </ac:spMkLst>
        </pc:spChg>
        <pc:spChg chg="mod">
          <ac:chgData name="Patrick Molligo" userId="3bb0837e-4947-4629-9175-5c7940436ad2" providerId="ADAL" clId="{672E5775-1B4D-4564-AF11-3E6CE885449A}" dt="2023-05-09T14:23:52.706" v="150"/>
          <ac:spMkLst>
            <pc:docMk/>
            <pc:sldMk cId="1837072187" sldId="263"/>
            <ac:spMk id="5" creationId="{E42B3092-99C8-1C53-3C09-FCEFE6BEEB92}"/>
          </ac:spMkLst>
        </pc:spChg>
        <pc:spChg chg="mod">
          <ac:chgData name="Patrick Molligo" userId="3bb0837e-4947-4629-9175-5c7940436ad2" providerId="ADAL" clId="{672E5775-1B4D-4564-AF11-3E6CE885449A}" dt="2023-05-09T14:23:52.706" v="150"/>
          <ac:spMkLst>
            <pc:docMk/>
            <pc:sldMk cId="1837072187" sldId="263"/>
            <ac:spMk id="8" creationId="{080BB0A6-34AB-9DA3-567D-1B4F80D5FB46}"/>
          </ac:spMkLst>
        </pc:spChg>
      </pc:sldChg>
      <pc:sldChg chg="modSp mod">
        <pc:chgData name="Patrick Molligo" userId="3bb0837e-4947-4629-9175-5c7940436ad2" providerId="ADAL" clId="{672E5775-1B4D-4564-AF11-3E6CE885449A}" dt="2023-05-09T14:23:52.706" v="150"/>
        <pc:sldMkLst>
          <pc:docMk/>
          <pc:sldMk cId="919009066" sldId="264"/>
        </pc:sldMkLst>
        <pc:spChg chg="mod">
          <ac:chgData name="Patrick Molligo" userId="3bb0837e-4947-4629-9175-5c7940436ad2" providerId="ADAL" clId="{672E5775-1B4D-4564-AF11-3E6CE885449A}" dt="2023-05-09T14:23:52.706" v="150"/>
          <ac:spMkLst>
            <pc:docMk/>
            <pc:sldMk cId="919009066" sldId="264"/>
            <ac:spMk id="2" creationId="{B89F3DAD-4157-712F-7AF2-633B7924538A}"/>
          </ac:spMkLst>
        </pc:spChg>
        <pc:spChg chg="mod">
          <ac:chgData name="Patrick Molligo" userId="3bb0837e-4947-4629-9175-5c7940436ad2" providerId="ADAL" clId="{672E5775-1B4D-4564-AF11-3E6CE885449A}" dt="2023-05-09T14:23:52.706" v="150"/>
          <ac:spMkLst>
            <pc:docMk/>
            <pc:sldMk cId="919009066" sldId="264"/>
            <ac:spMk id="3" creationId="{A48869F4-7283-DC75-5BC1-3B8DF1CB5256}"/>
          </ac:spMkLst>
        </pc:spChg>
        <pc:spChg chg="mod">
          <ac:chgData name="Patrick Molligo" userId="3bb0837e-4947-4629-9175-5c7940436ad2" providerId="ADAL" clId="{672E5775-1B4D-4564-AF11-3E6CE885449A}" dt="2023-05-09T14:23:52.706" v="150"/>
          <ac:spMkLst>
            <pc:docMk/>
            <pc:sldMk cId="919009066" sldId="264"/>
            <ac:spMk id="4" creationId="{69E6509F-39AD-1255-EEBF-FC24E3C805E1}"/>
          </ac:spMkLst>
        </pc:spChg>
        <pc:spChg chg="mod">
          <ac:chgData name="Patrick Molligo" userId="3bb0837e-4947-4629-9175-5c7940436ad2" providerId="ADAL" clId="{672E5775-1B4D-4564-AF11-3E6CE885449A}" dt="2023-05-09T14:23:52.706" v="150"/>
          <ac:spMkLst>
            <pc:docMk/>
            <pc:sldMk cId="919009066" sldId="264"/>
            <ac:spMk id="8" creationId="{D06E83B8-E150-5D17-9A8B-7A2A6F8520AE}"/>
          </ac:spMkLst>
        </pc:spChg>
        <pc:graphicFrameChg chg="mod">
          <ac:chgData name="Patrick Molligo" userId="3bb0837e-4947-4629-9175-5c7940436ad2" providerId="ADAL" clId="{672E5775-1B4D-4564-AF11-3E6CE885449A}" dt="2023-05-09T14:15:27.630" v="102"/>
          <ac:graphicFrameMkLst>
            <pc:docMk/>
            <pc:sldMk cId="919009066" sldId="264"/>
            <ac:graphicFrameMk id="6" creationId="{CBA02AD4-9E71-9675-9333-D94ABC810414}"/>
          </ac:graphicFrameMkLst>
        </pc:graphicFrameChg>
      </pc:sldChg>
      <pc:sldChg chg="addSp delSp modSp del mod">
        <pc:chgData name="Patrick Molligo" userId="3bb0837e-4947-4629-9175-5c7940436ad2" providerId="ADAL" clId="{672E5775-1B4D-4564-AF11-3E6CE885449A}" dt="2023-05-09T18:54:55.228" v="483" actId="2696"/>
        <pc:sldMkLst>
          <pc:docMk/>
          <pc:sldMk cId="4194139071" sldId="268"/>
        </pc:sldMkLst>
        <pc:spChg chg="mod">
          <ac:chgData name="Patrick Molligo" userId="3bb0837e-4947-4629-9175-5c7940436ad2" providerId="ADAL" clId="{672E5775-1B4D-4564-AF11-3E6CE885449A}" dt="2023-05-09T14:23:52.706" v="150"/>
          <ac:spMkLst>
            <pc:docMk/>
            <pc:sldMk cId="4194139071" sldId="268"/>
            <ac:spMk id="2" creationId="{A7CDAD19-0161-BA4D-74EF-AD263B1BD79D}"/>
          </ac:spMkLst>
        </pc:spChg>
        <pc:spChg chg="mod">
          <ac:chgData name="Patrick Molligo" userId="3bb0837e-4947-4629-9175-5c7940436ad2" providerId="ADAL" clId="{672E5775-1B4D-4564-AF11-3E6CE885449A}" dt="2023-05-09T14:23:52.706" v="150"/>
          <ac:spMkLst>
            <pc:docMk/>
            <pc:sldMk cId="4194139071" sldId="268"/>
            <ac:spMk id="3" creationId="{CAA7F032-CE3C-6D4F-7EFF-B3B79D0D7437}"/>
          </ac:spMkLst>
        </pc:spChg>
        <pc:spChg chg="mod">
          <ac:chgData name="Patrick Molligo" userId="3bb0837e-4947-4629-9175-5c7940436ad2" providerId="ADAL" clId="{672E5775-1B4D-4564-AF11-3E6CE885449A}" dt="2023-05-09T14:23:52.706" v="150"/>
          <ac:spMkLst>
            <pc:docMk/>
            <pc:sldMk cId="4194139071" sldId="268"/>
            <ac:spMk id="4" creationId="{370B0DFF-F987-1F5E-62C0-2C659F90E6F6}"/>
          </ac:spMkLst>
        </pc:spChg>
        <pc:spChg chg="mod">
          <ac:chgData name="Patrick Molligo" userId="3bb0837e-4947-4629-9175-5c7940436ad2" providerId="ADAL" clId="{672E5775-1B4D-4564-AF11-3E6CE885449A}" dt="2023-05-09T14:23:52.706" v="150"/>
          <ac:spMkLst>
            <pc:docMk/>
            <pc:sldMk cId="4194139071" sldId="268"/>
            <ac:spMk id="7" creationId="{F0C99C51-1A45-DD96-EBD7-7E72E1A01E21}"/>
          </ac:spMkLst>
        </pc:spChg>
        <pc:graphicFrameChg chg="add del mod">
          <ac:chgData name="Patrick Molligo" userId="3bb0837e-4947-4629-9175-5c7940436ad2" providerId="ADAL" clId="{672E5775-1B4D-4564-AF11-3E6CE885449A}" dt="2023-05-09T18:49:27.700" v="417" actId="478"/>
          <ac:graphicFrameMkLst>
            <pc:docMk/>
            <pc:sldMk cId="4194139071" sldId="268"/>
            <ac:graphicFrameMk id="5" creationId="{620FC9B1-BCEF-6231-5FB3-BF07A68F577B}"/>
          </ac:graphicFrameMkLst>
        </pc:graphicFrameChg>
        <pc:graphicFrameChg chg="mod modGraphic">
          <ac:chgData name="Patrick Molligo" userId="3bb0837e-4947-4629-9175-5c7940436ad2" providerId="ADAL" clId="{672E5775-1B4D-4564-AF11-3E6CE885449A}" dt="2023-05-09T18:41:51.187" v="416" actId="108"/>
          <ac:graphicFrameMkLst>
            <pc:docMk/>
            <pc:sldMk cId="4194139071" sldId="268"/>
            <ac:graphicFrameMk id="18" creationId="{A21C83CD-DF48-C6E8-958D-B1AEA1DEC55E}"/>
          </ac:graphicFrameMkLst>
        </pc:graphicFrameChg>
      </pc:sldChg>
      <pc:sldChg chg="modSp">
        <pc:chgData name="Patrick Molligo" userId="3bb0837e-4947-4629-9175-5c7940436ad2" providerId="ADAL" clId="{672E5775-1B4D-4564-AF11-3E6CE885449A}" dt="2023-05-09T14:23:52.706" v="150"/>
        <pc:sldMkLst>
          <pc:docMk/>
          <pc:sldMk cId="2362260247" sldId="270"/>
        </pc:sldMkLst>
        <pc:spChg chg="mod">
          <ac:chgData name="Patrick Molligo" userId="3bb0837e-4947-4629-9175-5c7940436ad2" providerId="ADAL" clId="{672E5775-1B4D-4564-AF11-3E6CE885449A}" dt="2023-05-09T14:23:52.706" v="150"/>
          <ac:spMkLst>
            <pc:docMk/>
            <pc:sldMk cId="2362260247" sldId="270"/>
            <ac:spMk id="2" creationId="{D68D6FDD-1CC5-9F62-CBB5-B58144944498}"/>
          </ac:spMkLst>
        </pc:spChg>
        <pc:spChg chg="mod">
          <ac:chgData name="Patrick Molligo" userId="3bb0837e-4947-4629-9175-5c7940436ad2" providerId="ADAL" clId="{672E5775-1B4D-4564-AF11-3E6CE885449A}" dt="2023-05-09T14:23:52.706" v="150"/>
          <ac:spMkLst>
            <pc:docMk/>
            <pc:sldMk cId="2362260247" sldId="270"/>
            <ac:spMk id="4" creationId="{44F8FACE-5BAE-FAE6-6B86-E9380D19652F}"/>
          </ac:spMkLst>
        </pc:spChg>
        <pc:spChg chg="mod">
          <ac:chgData name="Patrick Molligo" userId="3bb0837e-4947-4629-9175-5c7940436ad2" providerId="ADAL" clId="{672E5775-1B4D-4564-AF11-3E6CE885449A}" dt="2023-05-09T14:23:52.706" v="150"/>
          <ac:spMkLst>
            <pc:docMk/>
            <pc:sldMk cId="2362260247" sldId="270"/>
            <ac:spMk id="5" creationId="{7317F431-51EA-42EA-59D2-D8FD63D1C470}"/>
          </ac:spMkLst>
        </pc:spChg>
        <pc:spChg chg="mod">
          <ac:chgData name="Patrick Molligo" userId="3bb0837e-4947-4629-9175-5c7940436ad2" providerId="ADAL" clId="{672E5775-1B4D-4564-AF11-3E6CE885449A}" dt="2023-05-09T14:23:52.706" v="150"/>
          <ac:spMkLst>
            <pc:docMk/>
            <pc:sldMk cId="2362260247" sldId="270"/>
            <ac:spMk id="8" creationId="{4B21B313-3643-AB88-2AC2-EBCBD51916DA}"/>
          </ac:spMkLst>
        </pc:spChg>
      </pc:sldChg>
      <pc:sldChg chg="modSp modNotesTx">
        <pc:chgData name="Patrick Molligo" userId="3bb0837e-4947-4629-9175-5c7940436ad2" providerId="ADAL" clId="{672E5775-1B4D-4564-AF11-3E6CE885449A}" dt="2023-05-09T19:20:27.486" v="681"/>
        <pc:sldMkLst>
          <pc:docMk/>
          <pc:sldMk cId="1548654247" sldId="271"/>
        </pc:sldMkLst>
        <pc:spChg chg="mod">
          <ac:chgData name="Patrick Molligo" userId="3bb0837e-4947-4629-9175-5c7940436ad2" providerId="ADAL" clId="{672E5775-1B4D-4564-AF11-3E6CE885449A}" dt="2023-05-09T14:23:52.706" v="150"/>
          <ac:spMkLst>
            <pc:docMk/>
            <pc:sldMk cId="1548654247" sldId="271"/>
            <ac:spMk id="2" creationId="{B89F3DAD-4157-712F-7AF2-633B7924538A}"/>
          </ac:spMkLst>
        </pc:spChg>
        <pc:spChg chg="mod">
          <ac:chgData name="Patrick Molligo" userId="3bb0837e-4947-4629-9175-5c7940436ad2" providerId="ADAL" clId="{672E5775-1B4D-4564-AF11-3E6CE885449A}" dt="2023-05-09T14:23:52.706" v="150"/>
          <ac:spMkLst>
            <pc:docMk/>
            <pc:sldMk cId="1548654247" sldId="271"/>
            <ac:spMk id="4" creationId="{14F2B3D1-7551-24EA-3E35-24FBE031F90D}"/>
          </ac:spMkLst>
        </pc:spChg>
        <pc:spChg chg="mod">
          <ac:chgData name="Patrick Molligo" userId="3bb0837e-4947-4629-9175-5c7940436ad2" providerId="ADAL" clId="{672E5775-1B4D-4564-AF11-3E6CE885449A}" dt="2023-05-09T14:23:52.706" v="150"/>
          <ac:spMkLst>
            <pc:docMk/>
            <pc:sldMk cId="1548654247" sldId="271"/>
            <ac:spMk id="5" creationId="{A36CF77F-0ABF-C72B-459F-1DF566AAF764}"/>
          </ac:spMkLst>
        </pc:spChg>
        <pc:spChg chg="mod">
          <ac:chgData name="Patrick Molligo" userId="3bb0837e-4947-4629-9175-5c7940436ad2" providerId="ADAL" clId="{672E5775-1B4D-4564-AF11-3E6CE885449A}" dt="2023-05-09T14:23:52.706" v="150"/>
          <ac:spMkLst>
            <pc:docMk/>
            <pc:sldMk cId="1548654247" sldId="271"/>
            <ac:spMk id="8" creationId="{45758C76-5395-11C1-7377-F3BAF6F71446}"/>
          </ac:spMkLst>
        </pc:spChg>
      </pc:sldChg>
      <pc:sldChg chg="addSp delSp modSp mod">
        <pc:chgData name="Patrick Molligo" userId="3bb0837e-4947-4629-9175-5c7940436ad2" providerId="ADAL" clId="{672E5775-1B4D-4564-AF11-3E6CE885449A}" dt="2023-05-09T19:23:19.409" v="689" actId="478"/>
        <pc:sldMkLst>
          <pc:docMk/>
          <pc:sldMk cId="4024366054" sldId="272"/>
        </pc:sldMkLst>
        <pc:spChg chg="del mod">
          <ac:chgData name="Patrick Molligo" userId="3bb0837e-4947-4629-9175-5c7940436ad2" providerId="ADAL" clId="{672E5775-1B4D-4564-AF11-3E6CE885449A}" dt="2023-05-09T19:22:49.028" v="682" actId="478"/>
          <ac:spMkLst>
            <pc:docMk/>
            <pc:sldMk cId="4024366054" sldId="272"/>
            <ac:spMk id="2" creationId="{AED26D16-E7B6-721B-DF73-6EB7BDA31199}"/>
          </ac:spMkLst>
        </pc:spChg>
        <pc:spChg chg="mod">
          <ac:chgData name="Patrick Molligo" userId="3bb0837e-4947-4629-9175-5c7940436ad2" providerId="ADAL" clId="{672E5775-1B4D-4564-AF11-3E6CE885449A}" dt="2023-05-09T14:23:52.706" v="150"/>
          <ac:spMkLst>
            <pc:docMk/>
            <pc:sldMk cId="4024366054" sldId="272"/>
            <ac:spMk id="3" creationId="{EC33E554-537A-C693-D1A7-1FF014CCB153}"/>
          </ac:spMkLst>
        </pc:spChg>
        <pc:spChg chg="del">
          <ac:chgData name="Patrick Molligo" userId="3bb0837e-4947-4629-9175-5c7940436ad2" providerId="ADAL" clId="{672E5775-1B4D-4564-AF11-3E6CE885449A}" dt="2023-05-09T19:22:49.028" v="682" actId="478"/>
          <ac:spMkLst>
            <pc:docMk/>
            <pc:sldMk cId="4024366054" sldId="272"/>
            <ac:spMk id="5" creationId="{72C6DD6F-1C48-0D22-3047-6768DB1F274E}"/>
          </ac:spMkLst>
        </pc:spChg>
        <pc:spChg chg="del">
          <ac:chgData name="Patrick Molligo" userId="3bb0837e-4947-4629-9175-5c7940436ad2" providerId="ADAL" clId="{672E5775-1B4D-4564-AF11-3E6CE885449A}" dt="2023-05-09T19:02:26.175" v="534" actId="478"/>
          <ac:spMkLst>
            <pc:docMk/>
            <pc:sldMk cId="4024366054" sldId="272"/>
            <ac:spMk id="6" creationId="{E97A746D-7F02-47E5-EC77-EDF8CA077D4A}"/>
          </ac:spMkLst>
        </pc:spChg>
        <pc:spChg chg="add del mod">
          <ac:chgData name="Patrick Molligo" userId="3bb0837e-4947-4629-9175-5c7940436ad2" providerId="ADAL" clId="{672E5775-1B4D-4564-AF11-3E6CE885449A}" dt="2023-05-09T19:23:19.409" v="689" actId="478"/>
          <ac:spMkLst>
            <pc:docMk/>
            <pc:sldMk cId="4024366054" sldId="272"/>
            <ac:spMk id="7" creationId="{3E49299C-A256-87D4-5D9B-B6022F8063EA}"/>
          </ac:spMkLst>
        </pc:spChg>
        <pc:spChg chg="add del mod">
          <ac:chgData name="Patrick Molligo" userId="3bb0837e-4947-4629-9175-5c7940436ad2" providerId="ADAL" clId="{672E5775-1B4D-4564-AF11-3E6CE885449A}" dt="2023-05-09T19:23:19.409" v="689" actId="478"/>
          <ac:spMkLst>
            <pc:docMk/>
            <pc:sldMk cId="4024366054" sldId="272"/>
            <ac:spMk id="8" creationId="{41FC74FF-1EBF-9C80-164A-7123EADA3778}"/>
          </ac:spMkLst>
        </pc:spChg>
        <pc:spChg chg="add del mod">
          <ac:chgData name="Patrick Molligo" userId="3bb0837e-4947-4629-9175-5c7940436ad2" providerId="ADAL" clId="{672E5775-1B4D-4564-AF11-3E6CE885449A}" dt="2023-05-09T19:23:17.769" v="686"/>
          <ac:spMkLst>
            <pc:docMk/>
            <pc:sldMk cId="4024366054" sldId="272"/>
            <ac:spMk id="9" creationId="{EB0DF453-6F23-FC1F-F9BE-3B7A632D1879}"/>
          </ac:spMkLst>
        </pc:spChg>
        <pc:spChg chg="add del mod">
          <ac:chgData name="Patrick Molligo" userId="3bb0837e-4947-4629-9175-5c7940436ad2" providerId="ADAL" clId="{672E5775-1B4D-4564-AF11-3E6CE885449A}" dt="2023-05-09T19:23:17.769" v="686"/>
          <ac:spMkLst>
            <pc:docMk/>
            <pc:sldMk cId="4024366054" sldId="272"/>
            <ac:spMk id="10" creationId="{8F5E4E41-DB01-0E07-1EE1-DD495BC75CBD}"/>
          </ac:spMkLst>
        </pc:spChg>
        <pc:spChg chg="mod">
          <ac:chgData name="Patrick Molligo" userId="3bb0837e-4947-4629-9175-5c7940436ad2" providerId="ADAL" clId="{672E5775-1B4D-4564-AF11-3E6CE885449A}" dt="2023-05-09T14:23:52.706" v="150"/>
          <ac:spMkLst>
            <pc:docMk/>
            <pc:sldMk cId="4024366054" sldId="272"/>
            <ac:spMk id="11" creationId="{CE5DD491-3544-0963-1EC7-A598F336CBA9}"/>
          </ac:spMkLst>
        </pc:spChg>
        <pc:picChg chg="add del">
          <ac:chgData name="Patrick Molligo" userId="3bb0837e-4947-4629-9175-5c7940436ad2" providerId="ADAL" clId="{672E5775-1B4D-4564-AF11-3E6CE885449A}" dt="2023-05-09T19:23:18.814" v="688"/>
          <ac:picMkLst>
            <pc:docMk/>
            <pc:sldMk cId="4024366054" sldId="272"/>
            <ac:picMk id="12" creationId="{94D58DE5-7761-58FD-7177-24930FC56762}"/>
          </ac:picMkLst>
        </pc:picChg>
      </pc:sldChg>
      <pc:sldChg chg="modSp">
        <pc:chgData name="Patrick Molligo" userId="3bb0837e-4947-4629-9175-5c7940436ad2" providerId="ADAL" clId="{672E5775-1B4D-4564-AF11-3E6CE885449A}" dt="2023-05-09T14:23:52.706" v="150"/>
        <pc:sldMkLst>
          <pc:docMk/>
          <pc:sldMk cId="4149703356" sldId="273"/>
        </pc:sldMkLst>
        <pc:spChg chg="mod">
          <ac:chgData name="Patrick Molligo" userId="3bb0837e-4947-4629-9175-5c7940436ad2" providerId="ADAL" clId="{672E5775-1B4D-4564-AF11-3E6CE885449A}" dt="2023-05-09T14:23:52.706" v="150"/>
          <ac:spMkLst>
            <pc:docMk/>
            <pc:sldMk cId="4149703356" sldId="273"/>
            <ac:spMk id="2" creationId="{D68D6FDD-1CC5-9F62-CBB5-B58144944498}"/>
          </ac:spMkLst>
        </pc:spChg>
        <pc:spChg chg="mod">
          <ac:chgData name="Patrick Molligo" userId="3bb0837e-4947-4629-9175-5c7940436ad2" providerId="ADAL" clId="{672E5775-1B4D-4564-AF11-3E6CE885449A}" dt="2023-05-09T14:23:52.706" v="150"/>
          <ac:spMkLst>
            <pc:docMk/>
            <pc:sldMk cId="4149703356" sldId="273"/>
            <ac:spMk id="3" creationId="{AB5E48EE-B80C-44CA-5667-B268FB0077DB}"/>
          </ac:spMkLst>
        </pc:spChg>
        <pc:spChg chg="mod">
          <ac:chgData name="Patrick Molligo" userId="3bb0837e-4947-4629-9175-5c7940436ad2" providerId="ADAL" clId="{672E5775-1B4D-4564-AF11-3E6CE885449A}" dt="2023-05-09T14:23:52.706" v="150"/>
          <ac:spMkLst>
            <pc:docMk/>
            <pc:sldMk cId="4149703356" sldId="273"/>
            <ac:spMk id="4" creationId="{52627336-8BFA-981E-260A-2B0ABF07FED5}"/>
          </ac:spMkLst>
        </pc:spChg>
        <pc:spChg chg="mod">
          <ac:chgData name="Patrick Molligo" userId="3bb0837e-4947-4629-9175-5c7940436ad2" providerId="ADAL" clId="{672E5775-1B4D-4564-AF11-3E6CE885449A}" dt="2023-05-09T14:23:52.706" v="150"/>
          <ac:spMkLst>
            <pc:docMk/>
            <pc:sldMk cId="4149703356" sldId="273"/>
            <ac:spMk id="7" creationId="{798279EF-3FD7-142D-2EFE-45B472BB6E4E}"/>
          </ac:spMkLst>
        </pc:spChg>
      </pc:sldChg>
      <pc:sldChg chg="modSp">
        <pc:chgData name="Patrick Molligo" userId="3bb0837e-4947-4629-9175-5c7940436ad2" providerId="ADAL" clId="{672E5775-1B4D-4564-AF11-3E6CE885449A}" dt="2023-05-09T14:23:52.706" v="150"/>
        <pc:sldMkLst>
          <pc:docMk/>
          <pc:sldMk cId="2025784183" sldId="280"/>
        </pc:sldMkLst>
        <pc:spChg chg="mod">
          <ac:chgData name="Patrick Molligo" userId="3bb0837e-4947-4629-9175-5c7940436ad2" providerId="ADAL" clId="{672E5775-1B4D-4564-AF11-3E6CE885449A}" dt="2023-05-09T14:23:52.706" v="150"/>
          <ac:spMkLst>
            <pc:docMk/>
            <pc:sldMk cId="2025784183" sldId="280"/>
            <ac:spMk id="2" creationId="{26BD9A46-626E-208D-7B02-D88E9E491C6A}"/>
          </ac:spMkLst>
        </pc:spChg>
        <pc:spChg chg="mod">
          <ac:chgData name="Patrick Molligo" userId="3bb0837e-4947-4629-9175-5c7940436ad2" providerId="ADAL" clId="{672E5775-1B4D-4564-AF11-3E6CE885449A}" dt="2023-05-09T14:23:52.706" v="150"/>
          <ac:spMkLst>
            <pc:docMk/>
            <pc:sldMk cId="2025784183" sldId="280"/>
            <ac:spMk id="3" creationId="{F3C6035A-A865-2E0F-7082-0582E41738F7}"/>
          </ac:spMkLst>
        </pc:spChg>
        <pc:spChg chg="mod">
          <ac:chgData name="Patrick Molligo" userId="3bb0837e-4947-4629-9175-5c7940436ad2" providerId="ADAL" clId="{672E5775-1B4D-4564-AF11-3E6CE885449A}" dt="2023-05-09T14:23:52.706" v="150"/>
          <ac:spMkLst>
            <pc:docMk/>
            <pc:sldMk cId="2025784183" sldId="280"/>
            <ac:spMk id="4" creationId="{964F9FC3-C3D3-4AB5-E41B-9567F71C8C3C}"/>
          </ac:spMkLst>
        </pc:spChg>
        <pc:spChg chg="mod">
          <ac:chgData name="Patrick Molligo" userId="3bb0837e-4947-4629-9175-5c7940436ad2" providerId="ADAL" clId="{672E5775-1B4D-4564-AF11-3E6CE885449A}" dt="2023-05-09T14:23:52.706" v="150"/>
          <ac:spMkLst>
            <pc:docMk/>
            <pc:sldMk cId="2025784183" sldId="280"/>
            <ac:spMk id="5" creationId="{31F93E1E-D3D0-CDC2-A825-6845D7BFA6F7}"/>
          </ac:spMkLst>
        </pc:spChg>
        <pc:spChg chg="mod">
          <ac:chgData name="Patrick Molligo" userId="3bb0837e-4947-4629-9175-5c7940436ad2" providerId="ADAL" clId="{672E5775-1B4D-4564-AF11-3E6CE885449A}" dt="2023-05-09T14:23:52.706" v="150"/>
          <ac:spMkLst>
            <pc:docMk/>
            <pc:sldMk cId="2025784183" sldId="280"/>
            <ac:spMk id="12" creationId="{DBFE78B2-0FC7-068F-04CB-41A91411F989}"/>
          </ac:spMkLst>
        </pc:spChg>
      </pc:sldChg>
      <pc:sldChg chg="addSp delSp modSp mod">
        <pc:chgData name="Patrick Molligo" userId="3bb0837e-4947-4629-9175-5c7940436ad2" providerId="ADAL" clId="{672E5775-1B4D-4564-AF11-3E6CE885449A}" dt="2023-05-09T17:23:07.410" v="383"/>
        <pc:sldMkLst>
          <pc:docMk/>
          <pc:sldMk cId="4218025244" sldId="281"/>
        </pc:sldMkLst>
        <pc:spChg chg="mod">
          <ac:chgData name="Patrick Molligo" userId="3bb0837e-4947-4629-9175-5c7940436ad2" providerId="ADAL" clId="{672E5775-1B4D-4564-AF11-3E6CE885449A}" dt="2023-05-09T14:23:52.706" v="150"/>
          <ac:spMkLst>
            <pc:docMk/>
            <pc:sldMk cId="4218025244" sldId="281"/>
            <ac:spMk id="2" creationId="{A7CDAD19-0161-BA4D-74EF-AD263B1BD79D}"/>
          </ac:spMkLst>
        </pc:spChg>
        <pc:spChg chg="mod">
          <ac:chgData name="Patrick Molligo" userId="3bb0837e-4947-4629-9175-5c7940436ad2" providerId="ADAL" clId="{672E5775-1B4D-4564-AF11-3E6CE885449A}" dt="2023-05-09T15:08:16.673" v="238" actId="1076"/>
          <ac:spMkLst>
            <pc:docMk/>
            <pc:sldMk cId="4218025244" sldId="281"/>
            <ac:spMk id="3" creationId="{46D2DD23-9067-9643-460C-00A147783ABA}"/>
          </ac:spMkLst>
        </pc:spChg>
        <pc:spChg chg="mod">
          <ac:chgData name="Patrick Molligo" userId="3bb0837e-4947-4629-9175-5c7940436ad2" providerId="ADAL" clId="{672E5775-1B4D-4564-AF11-3E6CE885449A}" dt="2023-05-09T15:08:19.777" v="240" actId="1076"/>
          <ac:spMkLst>
            <pc:docMk/>
            <pc:sldMk cId="4218025244" sldId="281"/>
            <ac:spMk id="7" creationId="{529B5B19-7218-7D5C-E0B0-5BEE6545E45D}"/>
          </ac:spMkLst>
        </pc:spChg>
        <pc:spChg chg="mod">
          <ac:chgData name="Patrick Molligo" userId="3bb0837e-4947-4629-9175-5c7940436ad2" providerId="ADAL" clId="{672E5775-1B4D-4564-AF11-3E6CE885449A}" dt="2023-05-09T17:20:37.733" v="336" actId="1076"/>
          <ac:spMkLst>
            <pc:docMk/>
            <pc:sldMk cId="4218025244" sldId="281"/>
            <ac:spMk id="10" creationId="{0B717906-07E8-EE04-E112-BDCCAB022C86}"/>
          </ac:spMkLst>
        </pc:spChg>
        <pc:spChg chg="mod">
          <ac:chgData name="Patrick Molligo" userId="3bb0837e-4947-4629-9175-5c7940436ad2" providerId="ADAL" clId="{672E5775-1B4D-4564-AF11-3E6CE885449A}" dt="2023-05-09T14:23:52.706" v="150"/>
          <ac:spMkLst>
            <pc:docMk/>
            <pc:sldMk cId="4218025244" sldId="281"/>
            <ac:spMk id="12" creationId="{5BF5E0A6-86BF-B252-7FCD-8E7FA809301D}"/>
          </ac:spMkLst>
        </pc:spChg>
        <pc:spChg chg="mod">
          <ac:chgData name="Patrick Molligo" userId="3bb0837e-4947-4629-9175-5c7940436ad2" providerId="ADAL" clId="{672E5775-1B4D-4564-AF11-3E6CE885449A}" dt="2023-05-09T14:26:51.261" v="185" actId="20577"/>
          <ac:spMkLst>
            <pc:docMk/>
            <pc:sldMk cId="4218025244" sldId="281"/>
            <ac:spMk id="16" creationId="{08B3221E-DF62-2DA3-763C-2AEBDB2A792F}"/>
          </ac:spMkLst>
        </pc:spChg>
        <pc:graphicFrameChg chg="add del mod">
          <ac:chgData name="Patrick Molligo" userId="3bb0837e-4947-4629-9175-5c7940436ad2" providerId="ADAL" clId="{672E5775-1B4D-4564-AF11-3E6CE885449A}" dt="2023-05-09T14:23:54.108" v="151" actId="478"/>
          <ac:graphicFrameMkLst>
            <pc:docMk/>
            <pc:sldMk cId="4218025244" sldId="281"/>
            <ac:graphicFrameMk id="4" creationId="{31C9CB87-9C2B-4425-8FE0-D74C1ACC473A}"/>
          </ac:graphicFrameMkLst>
        </pc:graphicFrameChg>
        <pc:graphicFrameChg chg="add mod">
          <ac:chgData name="Patrick Molligo" userId="3bb0837e-4947-4629-9175-5c7940436ad2" providerId="ADAL" clId="{672E5775-1B4D-4564-AF11-3E6CE885449A}" dt="2023-05-09T14:23:14.696" v="141"/>
          <ac:graphicFrameMkLst>
            <pc:docMk/>
            <pc:sldMk cId="4218025244" sldId="281"/>
            <ac:graphicFrameMk id="5" creationId="{31C9CB87-9C2B-4425-8FE0-D74C1ACC473A}"/>
          </ac:graphicFrameMkLst>
        </pc:graphicFrameChg>
        <pc:graphicFrameChg chg="add del mod">
          <ac:chgData name="Patrick Molligo" userId="3bb0837e-4947-4629-9175-5c7940436ad2" providerId="ADAL" clId="{672E5775-1B4D-4564-AF11-3E6CE885449A}" dt="2023-05-09T14:26:02.053" v="165" actId="478"/>
          <ac:graphicFrameMkLst>
            <pc:docMk/>
            <pc:sldMk cId="4218025244" sldId="281"/>
            <ac:graphicFrameMk id="6" creationId="{31C9CB87-9C2B-4425-8FE0-D74C1ACC473A}"/>
          </ac:graphicFrameMkLst>
        </pc:graphicFrameChg>
        <pc:graphicFrameChg chg="add del mod">
          <ac:chgData name="Patrick Molligo" userId="3bb0837e-4947-4629-9175-5c7940436ad2" providerId="ADAL" clId="{672E5775-1B4D-4564-AF11-3E6CE885449A}" dt="2023-05-09T17:16:47.924" v="318" actId="478"/>
          <ac:graphicFrameMkLst>
            <pc:docMk/>
            <pc:sldMk cId="4218025244" sldId="281"/>
            <ac:graphicFrameMk id="8" creationId="{31C9CB87-9C2B-4425-8FE0-D74C1ACC473A}"/>
          </ac:graphicFrameMkLst>
        </pc:graphicFrameChg>
        <pc:graphicFrameChg chg="del">
          <ac:chgData name="Patrick Molligo" userId="3bb0837e-4947-4629-9175-5c7940436ad2" providerId="ADAL" clId="{672E5775-1B4D-4564-AF11-3E6CE885449A}" dt="2023-05-09T14:17:06.394" v="111" actId="478"/>
          <ac:graphicFrameMkLst>
            <pc:docMk/>
            <pc:sldMk cId="4218025244" sldId="281"/>
            <ac:graphicFrameMk id="9" creationId="{E9913181-3F1E-4C45-EBBA-D5084845F76D}"/>
          </ac:graphicFrameMkLst>
        </pc:graphicFrameChg>
        <pc:graphicFrameChg chg="add mod">
          <ac:chgData name="Patrick Molligo" userId="3bb0837e-4947-4629-9175-5c7940436ad2" providerId="ADAL" clId="{672E5775-1B4D-4564-AF11-3E6CE885449A}" dt="2023-05-09T17:23:07.410" v="383"/>
          <ac:graphicFrameMkLst>
            <pc:docMk/>
            <pc:sldMk cId="4218025244" sldId="281"/>
            <ac:graphicFrameMk id="11" creationId="{31C9CB87-9C2B-4425-8FE0-D74C1ACC473A}"/>
          </ac:graphicFrameMkLst>
        </pc:graphicFrameChg>
      </pc:sldChg>
      <pc:sldChg chg="modSp">
        <pc:chgData name="Patrick Molligo" userId="3bb0837e-4947-4629-9175-5c7940436ad2" providerId="ADAL" clId="{672E5775-1B4D-4564-AF11-3E6CE885449A}" dt="2023-05-09T14:23:52.706" v="150"/>
        <pc:sldMkLst>
          <pc:docMk/>
          <pc:sldMk cId="2072711432" sldId="282"/>
        </pc:sldMkLst>
        <pc:spChg chg="mod">
          <ac:chgData name="Patrick Molligo" userId="3bb0837e-4947-4629-9175-5c7940436ad2" providerId="ADAL" clId="{672E5775-1B4D-4564-AF11-3E6CE885449A}" dt="2023-05-09T14:23:52.706" v="150"/>
          <ac:spMkLst>
            <pc:docMk/>
            <pc:sldMk cId="2072711432" sldId="282"/>
            <ac:spMk id="2" creationId="{A7CDAD19-0161-BA4D-74EF-AD263B1BD79D}"/>
          </ac:spMkLst>
        </pc:spChg>
        <pc:spChg chg="mod">
          <ac:chgData name="Patrick Molligo" userId="3bb0837e-4947-4629-9175-5c7940436ad2" providerId="ADAL" clId="{672E5775-1B4D-4564-AF11-3E6CE885449A}" dt="2023-05-09T14:23:52.706" v="150"/>
          <ac:spMkLst>
            <pc:docMk/>
            <pc:sldMk cId="2072711432" sldId="282"/>
            <ac:spMk id="3" creationId="{A7D92D6D-D543-1A53-2C9B-8E966D381446}"/>
          </ac:spMkLst>
        </pc:spChg>
        <pc:spChg chg="mod">
          <ac:chgData name="Patrick Molligo" userId="3bb0837e-4947-4629-9175-5c7940436ad2" providerId="ADAL" clId="{672E5775-1B4D-4564-AF11-3E6CE885449A}" dt="2023-05-09T14:23:52.706" v="150"/>
          <ac:spMkLst>
            <pc:docMk/>
            <pc:sldMk cId="2072711432" sldId="282"/>
            <ac:spMk id="4" creationId="{63067F06-BB3A-87D0-BB30-38E64D518D35}"/>
          </ac:spMkLst>
        </pc:spChg>
        <pc:spChg chg="mod">
          <ac:chgData name="Patrick Molligo" userId="3bb0837e-4947-4629-9175-5c7940436ad2" providerId="ADAL" clId="{672E5775-1B4D-4564-AF11-3E6CE885449A}" dt="2023-05-09T14:23:52.706" v="150"/>
          <ac:spMkLst>
            <pc:docMk/>
            <pc:sldMk cId="2072711432" sldId="282"/>
            <ac:spMk id="13" creationId="{9FA12972-0B69-D2E0-5F9D-6FE82AE14C87}"/>
          </ac:spMkLst>
        </pc:spChg>
      </pc:sldChg>
      <pc:sldChg chg="delSp modSp mod">
        <pc:chgData name="Patrick Molligo" userId="3bb0837e-4947-4629-9175-5c7940436ad2" providerId="ADAL" clId="{672E5775-1B4D-4564-AF11-3E6CE885449A}" dt="2023-05-09T19:02:34.419" v="540" actId="478"/>
        <pc:sldMkLst>
          <pc:docMk/>
          <pc:sldMk cId="1379143662" sldId="283"/>
        </pc:sldMkLst>
        <pc:spChg chg="mod">
          <ac:chgData name="Patrick Molligo" userId="3bb0837e-4947-4629-9175-5c7940436ad2" providerId="ADAL" clId="{672E5775-1B4D-4564-AF11-3E6CE885449A}" dt="2023-05-09T14:23:52.706" v="150"/>
          <ac:spMkLst>
            <pc:docMk/>
            <pc:sldMk cId="1379143662" sldId="283"/>
            <ac:spMk id="2" creationId="{B89F3DAD-4157-712F-7AF2-633B7924538A}"/>
          </ac:spMkLst>
        </pc:spChg>
        <pc:spChg chg="del">
          <ac:chgData name="Patrick Molligo" userId="3bb0837e-4947-4629-9175-5c7940436ad2" providerId="ADAL" clId="{672E5775-1B4D-4564-AF11-3E6CE885449A}" dt="2023-05-09T19:02:34.419" v="540" actId="478"/>
          <ac:spMkLst>
            <pc:docMk/>
            <pc:sldMk cId="1379143662" sldId="283"/>
            <ac:spMk id="7" creationId="{16738A6F-8A6E-39B6-E1B4-D92A316C6FFC}"/>
          </ac:spMkLst>
        </pc:spChg>
        <pc:spChg chg="mod">
          <ac:chgData name="Patrick Molligo" userId="3bb0837e-4947-4629-9175-5c7940436ad2" providerId="ADAL" clId="{672E5775-1B4D-4564-AF11-3E6CE885449A}" dt="2023-05-09T14:23:52.706" v="150"/>
          <ac:spMkLst>
            <pc:docMk/>
            <pc:sldMk cId="1379143662" sldId="283"/>
            <ac:spMk id="9" creationId="{27257F91-CCF5-254E-E91B-980E1896A5FC}"/>
          </ac:spMkLst>
        </pc:spChg>
        <pc:spChg chg="mod">
          <ac:chgData name="Patrick Molligo" userId="3bb0837e-4947-4629-9175-5c7940436ad2" providerId="ADAL" clId="{672E5775-1B4D-4564-AF11-3E6CE885449A}" dt="2023-05-09T14:23:52.706" v="150"/>
          <ac:spMkLst>
            <pc:docMk/>
            <pc:sldMk cId="1379143662" sldId="283"/>
            <ac:spMk id="10" creationId="{DBDF9EB1-FA17-0DA9-435D-0E6E458D0F42}"/>
          </ac:spMkLst>
        </pc:spChg>
        <pc:spChg chg="mod">
          <ac:chgData name="Patrick Molligo" userId="3bb0837e-4947-4629-9175-5c7940436ad2" providerId="ADAL" clId="{672E5775-1B4D-4564-AF11-3E6CE885449A}" dt="2023-05-09T14:23:52.706" v="150"/>
          <ac:spMkLst>
            <pc:docMk/>
            <pc:sldMk cId="1379143662" sldId="283"/>
            <ac:spMk id="14" creationId="{F789516E-0F1A-CE7A-239C-D45196521DF1}"/>
          </ac:spMkLst>
        </pc:spChg>
      </pc:sldChg>
      <pc:sldChg chg="delSp modSp mod">
        <pc:chgData name="Patrick Molligo" userId="3bb0837e-4947-4629-9175-5c7940436ad2" providerId="ADAL" clId="{672E5775-1B4D-4564-AF11-3E6CE885449A}" dt="2023-05-09T19:02:35.390" v="541" actId="478"/>
        <pc:sldMkLst>
          <pc:docMk/>
          <pc:sldMk cId="1111698594" sldId="284"/>
        </pc:sldMkLst>
        <pc:spChg chg="mod">
          <ac:chgData name="Patrick Molligo" userId="3bb0837e-4947-4629-9175-5c7940436ad2" providerId="ADAL" clId="{672E5775-1B4D-4564-AF11-3E6CE885449A}" dt="2023-05-09T14:23:52.706" v="150"/>
          <ac:spMkLst>
            <pc:docMk/>
            <pc:sldMk cId="1111698594" sldId="284"/>
            <ac:spMk id="2" creationId="{B89F3DAD-4157-712F-7AF2-633B7924538A}"/>
          </ac:spMkLst>
        </pc:spChg>
        <pc:spChg chg="mod">
          <ac:chgData name="Patrick Molligo" userId="3bb0837e-4947-4629-9175-5c7940436ad2" providerId="ADAL" clId="{672E5775-1B4D-4564-AF11-3E6CE885449A}" dt="2023-05-09T14:23:52.706" v="150"/>
          <ac:spMkLst>
            <pc:docMk/>
            <pc:sldMk cId="1111698594" sldId="284"/>
            <ac:spMk id="4" creationId="{5F8F08F1-A028-9C3D-FA0D-58427BC0F4DD}"/>
          </ac:spMkLst>
        </pc:spChg>
        <pc:spChg chg="del">
          <ac:chgData name="Patrick Molligo" userId="3bb0837e-4947-4629-9175-5c7940436ad2" providerId="ADAL" clId="{672E5775-1B4D-4564-AF11-3E6CE885449A}" dt="2023-05-09T19:02:35.390" v="541" actId="478"/>
          <ac:spMkLst>
            <pc:docMk/>
            <pc:sldMk cId="1111698594" sldId="284"/>
            <ac:spMk id="7" creationId="{3C5D14DC-2CE5-30AC-DB80-18CBE53E1F19}"/>
          </ac:spMkLst>
        </pc:spChg>
        <pc:spChg chg="mod">
          <ac:chgData name="Patrick Molligo" userId="3bb0837e-4947-4629-9175-5c7940436ad2" providerId="ADAL" clId="{672E5775-1B4D-4564-AF11-3E6CE885449A}" dt="2023-05-09T14:23:52.706" v="150"/>
          <ac:spMkLst>
            <pc:docMk/>
            <pc:sldMk cId="1111698594" sldId="284"/>
            <ac:spMk id="9" creationId="{C401B307-5E23-EC17-D946-BF6FEFA88AA5}"/>
          </ac:spMkLst>
        </pc:spChg>
        <pc:spChg chg="mod">
          <ac:chgData name="Patrick Molligo" userId="3bb0837e-4947-4629-9175-5c7940436ad2" providerId="ADAL" clId="{672E5775-1B4D-4564-AF11-3E6CE885449A}" dt="2023-05-09T14:23:52.706" v="150"/>
          <ac:spMkLst>
            <pc:docMk/>
            <pc:sldMk cId="1111698594" sldId="284"/>
            <ac:spMk id="13" creationId="{E36FD22E-5457-F712-2FDB-2EF5E494EC52}"/>
          </ac:spMkLst>
        </pc:spChg>
      </pc:sldChg>
      <pc:sldChg chg="delSp modSp mod">
        <pc:chgData name="Patrick Molligo" userId="3bb0837e-4947-4629-9175-5c7940436ad2" providerId="ADAL" clId="{672E5775-1B4D-4564-AF11-3E6CE885449A}" dt="2023-05-09T19:02:33.396" v="539" actId="478"/>
        <pc:sldMkLst>
          <pc:docMk/>
          <pc:sldMk cId="2320125099" sldId="286"/>
        </pc:sldMkLst>
        <pc:spChg chg="mod">
          <ac:chgData name="Patrick Molligo" userId="3bb0837e-4947-4629-9175-5c7940436ad2" providerId="ADAL" clId="{672E5775-1B4D-4564-AF11-3E6CE885449A}" dt="2023-05-09T14:23:52.706" v="150"/>
          <ac:spMkLst>
            <pc:docMk/>
            <pc:sldMk cId="2320125099" sldId="286"/>
            <ac:spMk id="2" creationId="{D68D6FDD-1CC5-9F62-CBB5-B58144944498}"/>
          </ac:spMkLst>
        </pc:spChg>
        <pc:spChg chg="mod">
          <ac:chgData name="Patrick Molligo" userId="3bb0837e-4947-4629-9175-5c7940436ad2" providerId="ADAL" clId="{672E5775-1B4D-4564-AF11-3E6CE885449A}" dt="2023-05-09T14:23:52.706" v="150"/>
          <ac:spMkLst>
            <pc:docMk/>
            <pc:sldMk cId="2320125099" sldId="286"/>
            <ac:spMk id="3" creationId="{1ECDE8C3-E381-664D-2C09-946D02D6A26D}"/>
          </ac:spMkLst>
        </pc:spChg>
        <pc:spChg chg="del">
          <ac:chgData name="Patrick Molligo" userId="3bb0837e-4947-4629-9175-5c7940436ad2" providerId="ADAL" clId="{672E5775-1B4D-4564-AF11-3E6CE885449A}" dt="2023-05-09T19:02:33.396" v="539" actId="478"/>
          <ac:spMkLst>
            <pc:docMk/>
            <pc:sldMk cId="2320125099" sldId="286"/>
            <ac:spMk id="5" creationId="{CAA230DB-CC60-AD43-7B02-80F686DD61B8}"/>
          </ac:spMkLst>
        </pc:spChg>
        <pc:spChg chg="mod">
          <ac:chgData name="Patrick Molligo" userId="3bb0837e-4947-4629-9175-5c7940436ad2" providerId="ADAL" clId="{672E5775-1B4D-4564-AF11-3E6CE885449A}" dt="2023-05-09T14:23:52.706" v="150"/>
          <ac:spMkLst>
            <pc:docMk/>
            <pc:sldMk cId="2320125099" sldId="286"/>
            <ac:spMk id="8" creationId="{E75A1ADC-2DF0-4AD4-B9EC-2FA6C6063A00}"/>
          </ac:spMkLst>
        </pc:spChg>
        <pc:spChg chg="mod">
          <ac:chgData name="Patrick Molligo" userId="3bb0837e-4947-4629-9175-5c7940436ad2" providerId="ADAL" clId="{672E5775-1B4D-4564-AF11-3E6CE885449A}" dt="2023-05-09T14:23:52.706" v="150"/>
          <ac:spMkLst>
            <pc:docMk/>
            <pc:sldMk cId="2320125099" sldId="286"/>
            <ac:spMk id="9" creationId="{58E5C70E-5D87-94D0-5607-F14EAA5C423A}"/>
          </ac:spMkLst>
        </pc:spChg>
        <pc:spChg chg="mod">
          <ac:chgData name="Patrick Molligo" userId="3bb0837e-4947-4629-9175-5c7940436ad2" providerId="ADAL" clId="{672E5775-1B4D-4564-AF11-3E6CE885449A}" dt="2023-05-09T14:23:52.706" v="150"/>
          <ac:spMkLst>
            <pc:docMk/>
            <pc:sldMk cId="2320125099" sldId="286"/>
            <ac:spMk id="13" creationId="{583BDAD3-CAFD-8CE4-273C-83B86FD66AC4}"/>
          </ac:spMkLst>
        </pc:spChg>
      </pc:sldChg>
      <pc:sldChg chg="delSp modSp mod">
        <pc:chgData name="Patrick Molligo" userId="3bb0837e-4947-4629-9175-5c7940436ad2" providerId="ADAL" clId="{672E5775-1B4D-4564-AF11-3E6CE885449A}" dt="2023-05-09T19:02:28.652" v="535" actId="478"/>
        <pc:sldMkLst>
          <pc:docMk/>
          <pc:sldMk cId="2203537074" sldId="287"/>
        </pc:sldMkLst>
        <pc:spChg chg="mod">
          <ac:chgData name="Patrick Molligo" userId="3bb0837e-4947-4629-9175-5c7940436ad2" providerId="ADAL" clId="{672E5775-1B4D-4564-AF11-3E6CE885449A}" dt="2023-05-09T14:23:52.706" v="150"/>
          <ac:spMkLst>
            <pc:docMk/>
            <pc:sldMk cId="2203537074" sldId="287"/>
            <ac:spMk id="2" creationId="{D68D6FDD-1CC5-9F62-CBB5-B58144944498}"/>
          </ac:spMkLst>
        </pc:spChg>
        <pc:spChg chg="del">
          <ac:chgData name="Patrick Molligo" userId="3bb0837e-4947-4629-9175-5c7940436ad2" providerId="ADAL" clId="{672E5775-1B4D-4564-AF11-3E6CE885449A}" dt="2023-05-09T19:02:28.652" v="535" actId="478"/>
          <ac:spMkLst>
            <pc:docMk/>
            <pc:sldMk cId="2203537074" sldId="287"/>
            <ac:spMk id="4" creationId="{0577B92E-6C9F-4B84-CD09-9415C629E3C6}"/>
          </ac:spMkLst>
        </pc:spChg>
        <pc:spChg chg="mod">
          <ac:chgData name="Patrick Molligo" userId="3bb0837e-4947-4629-9175-5c7940436ad2" providerId="ADAL" clId="{672E5775-1B4D-4564-AF11-3E6CE885449A}" dt="2023-05-09T14:23:52.706" v="150"/>
          <ac:spMkLst>
            <pc:docMk/>
            <pc:sldMk cId="2203537074" sldId="287"/>
            <ac:spMk id="8" creationId="{2936146D-6807-07B1-9081-C3A5AF4A95A1}"/>
          </ac:spMkLst>
        </pc:spChg>
        <pc:spChg chg="mod">
          <ac:chgData name="Patrick Molligo" userId="3bb0837e-4947-4629-9175-5c7940436ad2" providerId="ADAL" clId="{672E5775-1B4D-4564-AF11-3E6CE885449A}" dt="2023-05-09T14:23:52.706" v="150"/>
          <ac:spMkLst>
            <pc:docMk/>
            <pc:sldMk cId="2203537074" sldId="287"/>
            <ac:spMk id="9" creationId="{EFC61C05-927E-F380-15FD-2564EB3B2113}"/>
          </ac:spMkLst>
        </pc:spChg>
        <pc:spChg chg="mod">
          <ac:chgData name="Patrick Molligo" userId="3bb0837e-4947-4629-9175-5c7940436ad2" providerId="ADAL" clId="{672E5775-1B4D-4564-AF11-3E6CE885449A}" dt="2023-05-09T14:23:52.706" v="150"/>
          <ac:spMkLst>
            <pc:docMk/>
            <pc:sldMk cId="2203537074" sldId="287"/>
            <ac:spMk id="13" creationId="{68AA3B95-47D3-9D0E-1F07-45C7A8972A3B}"/>
          </ac:spMkLst>
        </pc:spChg>
      </pc:sldChg>
      <pc:sldChg chg="modSp">
        <pc:chgData name="Patrick Molligo" userId="3bb0837e-4947-4629-9175-5c7940436ad2" providerId="ADAL" clId="{672E5775-1B4D-4564-AF11-3E6CE885449A}" dt="2023-05-09T14:23:52.706" v="150"/>
        <pc:sldMkLst>
          <pc:docMk/>
          <pc:sldMk cId="3090928752" sldId="288"/>
        </pc:sldMkLst>
        <pc:spChg chg="mod">
          <ac:chgData name="Patrick Molligo" userId="3bb0837e-4947-4629-9175-5c7940436ad2" providerId="ADAL" clId="{672E5775-1B4D-4564-AF11-3E6CE885449A}" dt="2023-05-09T14:23:52.706" v="150"/>
          <ac:spMkLst>
            <pc:docMk/>
            <pc:sldMk cId="3090928752" sldId="288"/>
            <ac:spMk id="2" creationId="{D68D6FDD-1CC5-9F62-CBB5-B58144944498}"/>
          </ac:spMkLst>
        </pc:spChg>
        <pc:spChg chg="mod">
          <ac:chgData name="Patrick Molligo" userId="3bb0837e-4947-4629-9175-5c7940436ad2" providerId="ADAL" clId="{672E5775-1B4D-4564-AF11-3E6CE885449A}" dt="2023-05-09T14:23:52.706" v="150"/>
          <ac:spMkLst>
            <pc:docMk/>
            <pc:sldMk cId="3090928752" sldId="288"/>
            <ac:spMk id="3" creationId="{E43E046F-9FFC-AFD0-8AED-CD68255E30E3}"/>
          </ac:spMkLst>
        </pc:spChg>
        <pc:spChg chg="mod">
          <ac:chgData name="Patrick Molligo" userId="3bb0837e-4947-4629-9175-5c7940436ad2" providerId="ADAL" clId="{672E5775-1B4D-4564-AF11-3E6CE885449A}" dt="2023-05-09T14:23:52.706" v="150"/>
          <ac:spMkLst>
            <pc:docMk/>
            <pc:sldMk cId="3090928752" sldId="288"/>
            <ac:spMk id="6" creationId="{CBC5AA36-2547-7635-40ED-69F144617063}"/>
          </ac:spMkLst>
        </pc:spChg>
        <pc:spChg chg="mod">
          <ac:chgData name="Patrick Molligo" userId="3bb0837e-4947-4629-9175-5c7940436ad2" providerId="ADAL" clId="{672E5775-1B4D-4564-AF11-3E6CE885449A}" dt="2023-05-09T14:23:52.706" v="150"/>
          <ac:spMkLst>
            <pc:docMk/>
            <pc:sldMk cId="3090928752" sldId="288"/>
            <ac:spMk id="14" creationId="{96B0751F-9193-D488-BFC3-32FCE5243803}"/>
          </ac:spMkLst>
        </pc:spChg>
      </pc:sldChg>
      <pc:sldChg chg="delSp modSp mod">
        <pc:chgData name="Patrick Molligo" userId="3bb0837e-4947-4629-9175-5c7940436ad2" providerId="ADAL" clId="{672E5775-1B4D-4564-AF11-3E6CE885449A}" dt="2023-05-09T19:02:31.037" v="537" actId="478"/>
        <pc:sldMkLst>
          <pc:docMk/>
          <pc:sldMk cId="1260127125" sldId="289"/>
        </pc:sldMkLst>
        <pc:spChg chg="mod">
          <ac:chgData name="Patrick Molligo" userId="3bb0837e-4947-4629-9175-5c7940436ad2" providerId="ADAL" clId="{672E5775-1B4D-4564-AF11-3E6CE885449A}" dt="2023-05-09T14:23:52.706" v="150"/>
          <ac:spMkLst>
            <pc:docMk/>
            <pc:sldMk cId="1260127125" sldId="289"/>
            <ac:spMk id="2" creationId="{D68D6FDD-1CC5-9F62-CBB5-B58144944498}"/>
          </ac:spMkLst>
        </pc:spChg>
        <pc:spChg chg="del mod">
          <ac:chgData name="Patrick Molligo" userId="3bb0837e-4947-4629-9175-5c7940436ad2" providerId="ADAL" clId="{672E5775-1B4D-4564-AF11-3E6CE885449A}" dt="2023-05-09T19:02:31.037" v="537" actId="478"/>
          <ac:spMkLst>
            <pc:docMk/>
            <pc:sldMk cId="1260127125" sldId="289"/>
            <ac:spMk id="6" creationId="{F77CE7DF-FD9F-C663-50A9-9FD79FF034CA}"/>
          </ac:spMkLst>
        </pc:spChg>
        <pc:spChg chg="mod">
          <ac:chgData name="Patrick Molligo" userId="3bb0837e-4947-4629-9175-5c7940436ad2" providerId="ADAL" clId="{672E5775-1B4D-4564-AF11-3E6CE885449A}" dt="2023-05-09T14:23:52.706" v="150"/>
          <ac:spMkLst>
            <pc:docMk/>
            <pc:sldMk cId="1260127125" sldId="289"/>
            <ac:spMk id="8" creationId="{45C0845E-5567-B8E5-9C56-1D5056645A3A}"/>
          </ac:spMkLst>
        </pc:spChg>
        <pc:spChg chg="mod">
          <ac:chgData name="Patrick Molligo" userId="3bb0837e-4947-4629-9175-5c7940436ad2" providerId="ADAL" clId="{672E5775-1B4D-4564-AF11-3E6CE885449A}" dt="2023-05-09T14:23:52.706" v="150"/>
          <ac:spMkLst>
            <pc:docMk/>
            <pc:sldMk cId="1260127125" sldId="289"/>
            <ac:spMk id="9" creationId="{6A460549-CBE7-1DDF-9219-1F45A223389B}"/>
          </ac:spMkLst>
        </pc:spChg>
        <pc:spChg chg="mod">
          <ac:chgData name="Patrick Molligo" userId="3bb0837e-4947-4629-9175-5c7940436ad2" providerId="ADAL" clId="{672E5775-1B4D-4564-AF11-3E6CE885449A}" dt="2023-05-09T14:23:52.706" v="150"/>
          <ac:spMkLst>
            <pc:docMk/>
            <pc:sldMk cId="1260127125" sldId="289"/>
            <ac:spMk id="13" creationId="{47A8AB08-1D36-9C3F-AFC8-1488934D1B8F}"/>
          </ac:spMkLst>
        </pc:spChg>
      </pc:sldChg>
      <pc:sldChg chg="addSp delSp modSp mod">
        <pc:chgData name="Patrick Molligo" userId="3bb0837e-4947-4629-9175-5c7940436ad2" providerId="ADAL" clId="{672E5775-1B4D-4564-AF11-3E6CE885449A}" dt="2023-05-09T19:02:36.843" v="542" actId="478"/>
        <pc:sldMkLst>
          <pc:docMk/>
          <pc:sldMk cId="1845926199" sldId="290"/>
        </pc:sldMkLst>
        <pc:spChg chg="mod">
          <ac:chgData name="Patrick Molligo" userId="3bb0837e-4947-4629-9175-5c7940436ad2" providerId="ADAL" clId="{672E5775-1B4D-4564-AF11-3E6CE885449A}" dt="2023-05-09T14:29:07.451" v="202" actId="20577"/>
          <ac:spMkLst>
            <pc:docMk/>
            <pc:sldMk cId="1845926199" sldId="290"/>
            <ac:spMk id="2" creationId="{D68D6FDD-1CC5-9F62-CBB5-B58144944498}"/>
          </ac:spMkLst>
        </pc:spChg>
        <pc:spChg chg="mod">
          <ac:chgData name="Patrick Molligo" userId="3bb0837e-4947-4629-9175-5c7940436ad2" providerId="ADAL" clId="{672E5775-1B4D-4564-AF11-3E6CE885449A}" dt="2023-05-09T14:23:52.706" v="150"/>
          <ac:spMkLst>
            <pc:docMk/>
            <pc:sldMk cId="1845926199" sldId="290"/>
            <ac:spMk id="3" creationId="{F4CD64D7-587C-B203-E4F3-AC976F04F29C}"/>
          </ac:spMkLst>
        </pc:spChg>
        <pc:spChg chg="mod">
          <ac:chgData name="Patrick Molligo" userId="3bb0837e-4947-4629-9175-5c7940436ad2" providerId="ADAL" clId="{672E5775-1B4D-4564-AF11-3E6CE885449A}" dt="2023-05-09T14:23:52.706" v="150"/>
          <ac:spMkLst>
            <pc:docMk/>
            <pc:sldMk cId="1845926199" sldId="290"/>
            <ac:spMk id="4" creationId="{2DFFE544-6765-E1A3-E68C-3CAD2E2F3EE3}"/>
          </ac:spMkLst>
        </pc:spChg>
        <pc:spChg chg="add mod">
          <ac:chgData name="Patrick Molligo" userId="3bb0837e-4947-4629-9175-5c7940436ad2" providerId="ADAL" clId="{672E5775-1B4D-4564-AF11-3E6CE885449A}" dt="2023-05-09T17:20:41.454" v="337"/>
          <ac:spMkLst>
            <pc:docMk/>
            <pc:sldMk cId="1845926199" sldId="290"/>
            <ac:spMk id="7" creationId="{682E45A1-5AF6-7C5D-FBD3-6BAB9C441DD7}"/>
          </ac:spMkLst>
        </pc:spChg>
        <pc:spChg chg="del">
          <ac:chgData name="Patrick Molligo" userId="3bb0837e-4947-4629-9175-5c7940436ad2" providerId="ADAL" clId="{672E5775-1B4D-4564-AF11-3E6CE885449A}" dt="2023-05-09T19:02:36.843" v="542" actId="478"/>
          <ac:spMkLst>
            <pc:docMk/>
            <pc:sldMk cId="1845926199" sldId="290"/>
            <ac:spMk id="10" creationId="{5882D734-7D88-F4BB-4060-7CEB12DE9A23}"/>
          </ac:spMkLst>
        </pc:spChg>
        <pc:spChg chg="mod">
          <ac:chgData name="Patrick Molligo" userId="3bb0837e-4947-4629-9175-5c7940436ad2" providerId="ADAL" clId="{672E5775-1B4D-4564-AF11-3E6CE885449A}" dt="2023-05-09T14:23:52.706" v="150"/>
          <ac:spMkLst>
            <pc:docMk/>
            <pc:sldMk cId="1845926199" sldId="290"/>
            <ac:spMk id="12" creationId="{88FC15FB-0F4A-5B9E-E3FB-7B88BE50DF04}"/>
          </ac:spMkLst>
        </pc:spChg>
        <pc:graphicFrameChg chg="add del mod">
          <ac:chgData name="Patrick Molligo" userId="3bb0837e-4947-4629-9175-5c7940436ad2" providerId="ADAL" clId="{672E5775-1B4D-4564-AF11-3E6CE885449A}" dt="2023-05-09T17:20:21.378" v="331" actId="478"/>
          <ac:graphicFrameMkLst>
            <pc:docMk/>
            <pc:sldMk cId="1845926199" sldId="290"/>
            <ac:graphicFrameMk id="5" creationId="{E9913181-3F1E-4C45-EBBA-D5084845F76D}"/>
          </ac:graphicFrameMkLst>
        </pc:graphicFrameChg>
        <pc:graphicFrameChg chg="add mod">
          <ac:chgData name="Patrick Molligo" userId="3bb0837e-4947-4629-9175-5c7940436ad2" providerId="ADAL" clId="{672E5775-1B4D-4564-AF11-3E6CE885449A}" dt="2023-05-09T17:22:57.662" v="379"/>
          <ac:graphicFrameMkLst>
            <pc:docMk/>
            <pc:sldMk cId="1845926199" sldId="290"/>
            <ac:graphicFrameMk id="6" creationId="{B3970255-FCE9-4380-8EB0-9EE99B1E7A2D}"/>
          </ac:graphicFrameMkLst>
        </pc:graphicFrameChg>
        <pc:graphicFrameChg chg="del">
          <ac:chgData name="Patrick Molligo" userId="3bb0837e-4947-4629-9175-5c7940436ad2" providerId="ADAL" clId="{672E5775-1B4D-4564-AF11-3E6CE885449A}" dt="2023-05-09T14:28:37.730" v="186" actId="478"/>
          <ac:graphicFrameMkLst>
            <pc:docMk/>
            <pc:sldMk cId="1845926199" sldId="290"/>
            <ac:graphicFrameMk id="9" creationId="{31C9CB87-9C2B-4425-8FE0-D74C1ACC473A}"/>
          </ac:graphicFrameMkLst>
        </pc:graphicFrameChg>
      </pc:sldChg>
      <pc:sldChg chg="addSp delSp modSp mod">
        <pc:chgData name="Patrick Molligo" userId="3bb0837e-4947-4629-9175-5c7940436ad2" providerId="ADAL" clId="{672E5775-1B4D-4564-AF11-3E6CE885449A}" dt="2023-05-09T15:16:22.072" v="317" actId="1036"/>
        <pc:sldMkLst>
          <pc:docMk/>
          <pc:sldMk cId="1970063171" sldId="291"/>
        </pc:sldMkLst>
        <pc:spChg chg="mod">
          <ac:chgData name="Patrick Molligo" userId="3bb0837e-4947-4629-9175-5c7940436ad2" providerId="ADAL" clId="{672E5775-1B4D-4564-AF11-3E6CE885449A}" dt="2023-05-09T15:13:34.234" v="311" actId="20577"/>
          <ac:spMkLst>
            <pc:docMk/>
            <pc:sldMk cId="1970063171" sldId="291"/>
            <ac:spMk id="2" creationId="{A7CDAD19-0161-BA4D-74EF-AD263B1BD79D}"/>
          </ac:spMkLst>
        </pc:spChg>
        <pc:spChg chg="add del mod">
          <ac:chgData name="Patrick Molligo" userId="3bb0837e-4947-4629-9175-5c7940436ad2" providerId="ADAL" clId="{672E5775-1B4D-4564-AF11-3E6CE885449A}" dt="2023-05-09T15:12:11.255" v="295"/>
          <ac:spMkLst>
            <pc:docMk/>
            <pc:sldMk cId="1970063171" sldId="291"/>
            <ac:spMk id="5" creationId="{DCDF0395-7B0E-FBEF-D47C-EB4A575EEABB}"/>
          </ac:spMkLst>
        </pc:spChg>
        <pc:spChg chg="add mod">
          <ac:chgData name="Patrick Molligo" userId="3bb0837e-4947-4629-9175-5c7940436ad2" providerId="ADAL" clId="{672E5775-1B4D-4564-AF11-3E6CE885449A}" dt="2023-05-09T15:16:22.072" v="317" actId="1036"/>
          <ac:spMkLst>
            <pc:docMk/>
            <pc:sldMk cId="1970063171" sldId="291"/>
            <ac:spMk id="6" creationId="{0C8ED57A-4272-E0F4-D353-CBEB045731E4}"/>
          </ac:spMkLst>
        </pc:spChg>
        <pc:spChg chg="mod">
          <ac:chgData name="Patrick Molligo" userId="3bb0837e-4947-4629-9175-5c7940436ad2" providerId="ADAL" clId="{672E5775-1B4D-4564-AF11-3E6CE885449A}" dt="2023-05-09T14:23:52.706" v="150"/>
          <ac:spMkLst>
            <pc:docMk/>
            <pc:sldMk cId="1970063171" sldId="291"/>
            <ac:spMk id="8" creationId="{B2D3CEC9-4FE2-0492-51D9-3DE82E02BD52}"/>
          </ac:spMkLst>
        </pc:spChg>
        <pc:spChg chg="mod">
          <ac:chgData name="Patrick Molligo" userId="3bb0837e-4947-4629-9175-5c7940436ad2" providerId="ADAL" clId="{672E5775-1B4D-4564-AF11-3E6CE885449A}" dt="2023-05-09T14:23:52.706" v="150"/>
          <ac:spMkLst>
            <pc:docMk/>
            <pc:sldMk cId="1970063171" sldId="291"/>
            <ac:spMk id="9" creationId="{5371EDD3-F47F-8D3F-65CF-1A74750C4976}"/>
          </ac:spMkLst>
        </pc:spChg>
        <pc:spChg chg="del mod topLvl">
          <ac:chgData name="Patrick Molligo" userId="3bb0837e-4947-4629-9175-5c7940436ad2" providerId="ADAL" clId="{672E5775-1B4D-4564-AF11-3E6CE885449A}" dt="2023-05-09T15:12:13.503" v="296" actId="478"/>
          <ac:spMkLst>
            <pc:docMk/>
            <pc:sldMk cId="1970063171" sldId="291"/>
            <ac:spMk id="10" creationId="{0B717906-07E8-EE04-E112-BDCCAB022C86}"/>
          </ac:spMkLst>
        </pc:spChg>
        <pc:spChg chg="mod">
          <ac:chgData name="Patrick Molligo" userId="3bb0837e-4947-4629-9175-5c7940436ad2" providerId="ADAL" clId="{672E5775-1B4D-4564-AF11-3E6CE885449A}" dt="2023-05-09T14:23:52.706" v="150"/>
          <ac:spMkLst>
            <pc:docMk/>
            <pc:sldMk cId="1970063171" sldId="291"/>
            <ac:spMk id="13" creationId="{C8E71810-538D-E5A1-BEBD-DC468659ABB8}"/>
          </ac:spMkLst>
        </pc:spChg>
        <pc:grpChg chg="add del">
          <ac:chgData name="Patrick Molligo" userId="3bb0837e-4947-4629-9175-5c7940436ad2" providerId="ADAL" clId="{672E5775-1B4D-4564-AF11-3E6CE885449A}" dt="2023-05-09T15:11:28.975" v="283" actId="165"/>
          <ac:grpSpMkLst>
            <pc:docMk/>
            <pc:sldMk cId="1970063171" sldId="291"/>
            <ac:grpSpMk id="7" creationId="{5BE460E3-DDB1-578B-21FE-A45636A8A5B9}"/>
          </ac:grpSpMkLst>
        </pc:grpChg>
        <pc:graphicFrameChg chg="del mod topLvl">
          <ac:chgData name="Patrick Molligo" userId="3bb0837e-4947-4629-9175-5c7940436ad2" providerId="ADAL" clId="{672E5775-1B4D-4564-AF11-3E6CE885449A}" dt="2023-05-09T15:11:32.040" v="284" actId="478"/>
          <ac:graphicFrameMkLst>
            <pc:docMk/>
            <pc:sldMk cId="1970063171" sldId="291"/>
            <ac:graphicFrameMk id="3" creationId="{6550D471-C397-DB24-47CB-932E8EFDE912}"/>
          </ac:graphicFrameMkLst>
        </pc:graphicFrameChg>
        <pc:graphicFrameChg chg="add mod">
          <ac:chgData name="Patrick Molligo" userId="3bb0837e-4947-4629-9175-5c7940436ad2" providerId="ADAL" clId="{672E5775-1B4D-4564-AF11-3E6CE885449A}" dt="2023-05-09T15:16:10.770" v="312" actId="1076"/>
          <ac:graphicFrameMkLst>
            <pc:docMk/>
            <pc:sldMk cId="1970063171" sldId="291"/>
            <ac:graphicFrameMk id="4" creationId="{6550D471-C397-DB24-47CB-932E8EFDE912}"/>
          </ac:graphicFrameMkLst>
        </pc:graphicFrameChg>
      </pc:sldChg>
      <pc:sldChg chg="addSp delSp modSp mod">
        <pc:chgData name="Patrick Molligo" userId="3bb0837e-4947-4629-9175-5c7940436ad2" providerId="ADAL" clId="{672E5775-1B4D-4564-AF11-3E6CE885449A}" dt="2023-05-09T17:28:04.381" v="389" actId="20577"/>
        <pc:sldMkLst>
          <pc:docMk/>
          <pc:sldMk cId="1700127592" sldId="292"/>
        </pc:sldMkLst>
        <pc:spChg chg="mod">
          <ac:chgData name="Patrick Molligo" userId="3bb0837e-4947-4629-9175-5c7940436ad2" providerId="ADAL" clId="{672E5775-1B4D-4564-AF11-3E6CE885449A}" dt="2023-05-09T17:28:04.381" v="389" actId="20577"/>
          <ac:spMkLst>
            <pc:docMk/>
            <pc:sldMk cId="1700127592" sldId="292"/>
            <ac:spMk id="2" creationId="{A7CDAD19-0161-BA4D-74EF-AD263B1BD79D}"/>
          </ac:spMkLst>
        </pc:spChg>
        <pc:spChg chg="mod">
          <ac:chgData name="Patrick Molligo" userId="3bb0837e-4947-4629-9175-5c7940436ad2" providerId="ADAL" clId="{672E5775-1B4D-4564-AF11-3E6CE885449A}" dt="2023-05-09T14:23:52.706" v="150"/>
          <ac:spMkLst>
            <pc:docMk/>
            <pc:sldMk cId="1700127592" sldId="292"/>
            <ac:spMk id="3" creationId="{080A3993-7F4B-C3AA-814F-21A7CC4334E1}"/>
          </ac:spMkLst>
        </pc:spChg>
        <pc:spChg chg="mod">
          <ac:chgData name="Patrick Molligo" userId="3bb0837e-4947-4629-9175-5c7940436ad2" providerId="ADAL" clId="{672E5775-1B4D-4564-AF11-3E6CE885449A}" dt="2023-05-09T14:23:52.706" v="150"/>
          <ac:spMkLst>
            <pc:docMk/>
            <pc:sldMk cId="1700127592" sldId="292"/>
            <ac:spMk id="7" creationId="{7838F835-3390-84EE-26C6-27544780D345}"/>
          </ac:spMkLst>
        </pc:spChg>
        <pc:spChg chg="mod">
          <ac:chgData name="Patrick Molligo" userId="3bb0837e-4947-4629-9175-5c7940436ad2" providerId="ADAL" clId="{672E5775-1B4D-4564-AF11-3E6CE885449A}" dt="2023-05-09T15:07:53.040" v="236" actId="20577"/>
          <ac:spMkLst>
            <pc:docMk/>
            <pc:sldMk cId="1700127592" sldId="292"/>
            <ac:spMk id="11" creationId="{DE0B2B11-95FC-6006-3ED1-E7E764BB0184}"/>
          </ac:spMkLst>
        </pc:spChg>
        <pc:spChg chg="mod">
          <ac:chgData name="Patrick Molligo" userId="3bb0837e-4947-4629-9175-5c7940436ad2" providerId="ADAL" clId="{672E5775-1B4D-4564-AF11-3E6CE885449A}" dt="2023-05-09T14:23:52.706" v="150"/>
          <ac:spMkLst>
            <pc:docMk/>
            <pc:sldMk cId="1700127592" sldId="292"/>
            <ac:spMk id="12" creationId="{41648299-68FA-9D79-24C8-DFFBC70D0D4A}"/>
          </ac:spMkLst>
        </pc:spChg>
        <pc:graphicFrameChg chg="add mod">
          <ac:chgData name="Patrick Molligo" userId="3bb0837e-4947-4629-9175-5c7940436ad2" providerId="ADAL" clId="{672E5775-1B4D-4564-AF11-3E6CE885449A}" dt="2023-05-09T17:24:47.509" v="385"/>
          <ac:graphicFrameMkLst>
            <pc:docMk/>
            <pc:sldMk cId="1700127592" sldId="292"/>
            <ac:graphicFrameMk id="4" creationId="{4F1ED542-6A32-9179-7F94-E1F731568BC6}"/>
          </ac:graphicFrameMkLst>
        </pc:graphicFrameChg>
        <pc:graphicFrameChg chg="del">
          <ac:chgData name="Patrick Molligo" userId="3bb0837e-4947-4629-9175-5c7940436ad2" providerId="ADAL" clId="{672E5775-1B4D-4564-AF11-3E6CE885449A}" dt="2023-05-09T14:37:25.321" v="209" actId="478"/>
          <ac:graphicFrameMkLst>
            <pc:docMk/>
            <pc:sldMk cId="1700127592" sldId="292"/>
            <ac:graphicFrameMk id="9" creationId="{4F1ED542-6A32-9179-7F94-E1F731568BC6}"/>
          </ac:graphicFrameMkLst>
        </pc:graphicFrameChg>
      </pc:sldChg>
      <pc:sldChg chg="modSp">
        <pc:chgData name="Patrick Molligo" userId="3bb0837e-4947-4629-9175-5c7940436ad2" providerId="ADAL" clId="{672E5775-1B4D-4564-AF11-3E6CE885449A}" dt="2023-05-09T14:23:52.706" v="150"/>
        <pc:sldMkLst>
          <pc:docMk/>
          <pc:sldMk cId="4052917876" sldId="293"/>
        </pc:sldMkLst>
        <pc:spChg chg="mod">
          <ac:chgData name="Patrick Molligo" userId="3bb0837e-4947-4629-9175-5c7940436ad2" providerId="ADAL" clId="{672E5775-1B4D-4564-AF11-3E6CE885449A}" dt="2023-05-09T14:23:52.706" v="150"/>
          <ac:spMkLst>
            <pc:docMk/>
            <pc:sldMk cId="4052917876" sldId="293"/>
            <ac:spMk id="2" creationId="{A7CDAD19-0161-BA4D-74EF-AD263B1BD79D}"/>
          </ac:spMkLst>
        </pc:spChg>
        <pc:spChg chg="mod">
          <ac:chgData name="Patrick Molligo" userId="3bb0837e-4947-4629-9175-5c7940436ad2" providerId="ADAL" clId="{672E5775-1B4D-4564-AF11-3E6CE885449A}" dt="2023-05-09T14:23:52.706" v="150"/>
          <ac:spMkLst>
            <pc:docMk/>
            <pc:sldMk cId="4052917876" sldId="293"/>
            <ac:spMk id="3" creationId="{1CA24221-7CCA-397D-16FC-85A93FA108A3}"/>
          </ac:spMkLst>
        </pc:spChg>
        <pc:spChg chg="mod">
          <ac:chgData name="Patrick Molligo" userId="3bb0837e-4947-4629-9175-5c7940436ad2" providerId="ADAL" clId="{672E5775-1B4D-4564-AF11-3E6CE885449A}" dt="2023-05-09T14:23:52.706" v="150"/>
          <ac:spMkLst>
            <pc:docMk/>
            <pc:sldMk cId="4052917876" sldId="293"/>
            <ac:spMk id="4" creationId="{4F7B9186-AEFF-3139-FF1D-4222657FD18B}"/>
          </ac:spMkLst>
        </pc:spChg>
        <pc:spChg chg="mod">
          <ac:chgData name="Patrick Molligo" userId="3bb0837e-4947-4629-9175-5c7940436ad2" providerId="ADAL" clId="{672E5775-1B4D-4564-AF11-3E6CE885449A}" dt="2023-05-09T14:23:52.706" v="150"/>
          <ac:spMkLst>
            <pc:docMk/>
            <pc:sldMk cId="4052917876" sldId="293"/>
            <ac:spMk id="7" creationId="{8E8E2F32-6CE0-8074-F92D-2195DF208590}"/>
          </ac:spMkLst>
        </pc:spChg>
        <pc:spChg chg="mod">
          <ac:chgData name="Patrick Molligo" userId="3bb0837e-4947-4629-9175-5c7940436ad2" providerId="ADAL" clId="{672E5775-1B4D-4564-AF11-3E6CE885449A}" dt="2023-05-09T14:23:52.706" v="150"/>
          <ac:spMkLst>
            <pc:docMk/>
            <pc:sldMk cId="4052917876" sldId="293"/>
            <ac:spMk id="13" creationId="{5B228F2B-D344-AC86-CD05-5FC7725E5E33}"/>
          </ac:spMkLst>
        </pc:spChg>
      </pc:sldChg>
      <pc:sldChg chg="modSp">
        <pc:chgData name="Patrick Molligo" userId="3bb0837e-4947-4629-9175-5c7940436ad2" providerId="ADAL" clId="{672E5775-1B4D-4564-AF11-3E6CE885449A}" dt="2023-05-09T14:23:52.706" v="150"/>
        <pc:sldMkLst>
          <pc:docMk/>
          <pc:sldMk cId="1286564088" sldId="294"/>
        </pc:sldMkLst>
        <pc:spChg chg="mod">
          <ac:chgData name="Patrick Molligo" userId="3bb0837e-4947-4629-9175-5c7940436ad2" providerId="ADAL" clId="{672E5775-1B4D-4564-AF11-3E6CE885449A}" dt="2023-05-09T14:23:52.706" v="150"/>
          <ac:spMkLst>
            <pc:docMk/>
            <pc:sldMk cId="1286564088" sldId="294"/>
            <ac:spMk id="2" creationId="{DAAE9549-5C80-8DBF-0028-04FE4BDDDD21}"/>
          </ac:spMkLst>
        </pc:spChg>
        <pc:spChg chg="mod">
          <ac:chgData name="Patrick Molligo" userId="3bb0837e-4947-4629-9175-5c7940436ad2" providerId="ADAL" clId="{672E5775-1B4D-4564-AF11-3E6CE885449A}" dt="2023-05-09T14:23:52.706" v="150"/>
          <ac:spMkLst>
            <pc:docMk/>
            <pc:sldMk cId="1286564088" sldId="294"/>
            <ac:spMk id="4" creationId="{DC42DB87-E277-A1D0-5C30-A86AAC75E742}"/>
          </ac:spMkLst>
        </pc:spChg>
        <pc:spChg chg="mod">
          <ac:chgData name="Patrick Molligo" userId="3bb0837e-4947-4629-9175-5c7940436ad2" providerId="ADAL" clId="{672E5775-1B4D-4564-AF11-3E6CE885449A}" dt="2023-05-09T14:23:52.706" v="150"/>
          <ac:spMkLst>
            <pc:docMk/>
            <pc:sldMk cId="1286564088" sldId="294"/>
            <ac:spMk id="5" creationId="{FD2232ED-D9B0-513D-CE0A-A23B6E1317AC}"/>
          </ac:spMkLst>
        </pc:spChg>
        <pc:spChg chg="mod">
          <ac:chgData name="Patrick Molligo" userId="3bb0837e-4947-4629-9175-5c7940436ad2" providerId="ADAL" clId="{672E5775-1B4D-4564-AF11-3E6CE885449A}" dt="2023-05-09T14:23:52.706" v="150"/>
          <ac:spMkLst>
            <pc:docMk/>
            <pc:sldMk cId="1286564088" sldId="294"/>
            <ac:spMk id="10" creationId="{E146590F-562F-2E47-41E8-EFCA71EB7CF7}"/>
          </ac:spMkLst>
        </pc:spChg>
      </pc:sldChg>
      <pc:sldChg chg="delSp modSp mod">
        <pc:chgData name="Patrick Molligo" userId="3bb0837e-4947-4629-9175-5c7940436ad2" providerId="ADAL" clId="{672E5775-1B4D-4564-AF11-3E6CE885449A}" dt="2023-05-09T19:02:38.301" v="543" actId="478"/>
        <pc:sldMkLst>
          <pc:docMk/>
          <pc:sldMk cId="2354227105" sldId="295"/>
        </pc:sldMkLst>
        <pc:spChg chg="mod">
          <ac:chgData name="Patrick Molligo" userId="3bb0837e-4947-4629-9175-5c7940436ad2" providerId="ADAL" clId="{672E5775-1B4D-4564-AF11-3E6CE885449A}" dt="2023-05-09T14:23:52.706" v="150"/>
          <ac:spMkLst>
            <pc:docMk/>
            <pc:sldMk cId="2354227105" sldId="295"/>
            <ac:spMk id="2" creationId="{B89F3DAD-4157-712F-7AF2-633B7924538A}"/>
          </ac:spMkLst>
        </pc:spChg>
        <pc:spChg chg="mod">
          <ac:chgData name="Patrick Molligo" userId="3bb0837e-4947-4629-9175-5c7940436ad2" providerId="ADAL" clId="{672E5775-1B4D-4564-AF11-3E6CE885449A}" dt="2023-05-09T14:23:52.706" v="150"/>
          <ac:spMkLst>
            <pc:docMk/>
            <pc:sldMk cId="2354227105" sldId="295"/>
            <ac:spMk id="4" creationId="{5F8F08F1-A028-9C3D-FA0D-58427BC0F4DD}"/>
          </ac:spMkLst>
        </pc:spChg>
        <pc:spChg chg="mod">
          <ac:chgData name="Patrick Molligo" userId="3bb0837e-4947-4629-9175-5c7940436ad2" providerId="ADAL" clId="{672E5775-1B4D-4564-AF11-3E6CE885449A}" dt="2023-05-09T14:23:52.706" v="150"/>
          <ac:spMkLst>
            <pc:docMk/>
            <pc:sldMk cId="2354227105" sldId="295"/>
            <ac:spMk id="6" creationId="{758EB480-5701-105F-A83F-24703A4B7479}"/>
          </ac:spMkLst>
        </pc:spChg>
        <pc:spChg chg="del">
          <ac:chgData name="Patrick Molligo" userId="3bb0837e-4947-4629-9175-5c7940436ad2" providerId="ADAL" clId="{672E5775-1B4D-4564-AF11-3E6CE885449A}" dt="2023-05-09T19:02:38.301" v="543" actId="478"/>
          <ac:spMkLst>
            <pc:docMk/>
            <pc:sldMk cId="2354227105" sldId="295"/>
            <ac:spMk id="8" creationId="{9692BF1F-09CC-8F37-F826-B6589FA34465}"/>
          </ac:spMkLst>
        </pc:spChg>
        <pc:spChg chg="mod">
          <ac:chgData name="Patrick Molligo" userId="3bb0837e-4947-4629-9175-5c7940436ad2" providerId="ADAL" clId="{672E5775-1B4D-4564-AF11-3E6CE885449A}" dt="2023-05-09T14:23:52.706" v="150"/>
          <ac:spMkLst>
            <pc:docMk/>
            <pc:sldMk cId="2354227105" sldId="295"/>
            <ac:spMk id="9" creationId="{C401B307-5E23-EC17-D946-BF6FEFA88AA5}"/>
          </ac:spMkLst>
        </pc:spChg>
      </pc:sldChg>
      <pc:sldChg chg="delSp modSp mod">
        <pc:chgData name="Patrick Molligo" userId="3bb0837e-4947-4629-9175-5c7940436ad2" providerId="ADAL" clId="{672E5775-1B4D-4564-AF11-3E6CE885449A}" dt="2023-05-09T19:02:39.636" v="544" actId="478"/>
        <pc:sldMkLst>
          <pc:docMk/>
          <pc:sldMk cId="1435010223" sldId="296"/>
        </pc:sldMkLst>
        <pc:spChg chg="mod">
          <ac:chgData name="Patrick Molligo" userId="3bb0837e-4947-4629-9175-5c7940436ad2" providerId="ADAL" clId="{672E5775-1B4D-4564-AF11-3E6CE885449A}" dt="2023-05-09T14:23:52.706" v="150"/>
          <ac:spMkLst>
            <pc:docMk/>
            <pc:sldMk cId="1435010223" sldId="296"/>
            <ac:spMk id="2" creationId="{B89F3DAD-4157-712F-7AF2-633B7924538A}"/>
          </ac:spMkLst>
        </pc:spChg>
        <pc:spChg chg="mod">
          <ac:chgData name="Patrick Molligo" userId="3bb0837e-4947-4629-9175-5c7940436ad2" providerId="ADAL" clId="{672E5775-1B4D-4564-AF11-3E6CE885449A}" dt="2023-05-09T14:23:52.706" v="150"/>
          <ac:spMkLst>
            <pc:docMk/>
            <pc:sldMk cId="1435010223" sldId="296"/>
            <ac:spMk id="4" creationId="{5F8F08F1-A028-9C3D-FA0D-58427BC0F4DD}"/>
          </ac:spMkLst>
        </pc:spChg>
        <pc:spChg chg="del">
          <ac:chgData name="Patrick Molligo" userId="3bb0837e-4947-4629-9175-5c7940436ad2" providerId="ADAL" clId="{672E5775-1B4D-4564-AF11-3E6CE885449A}" dt="2023-05-09T19:02:39.636" v="544" actId="478"/>
          <ac:spMkLst>
            <pc:docMk/>
            <pc:sldMk cId="1435010223" sldId="296"/>
            <ac:spMk id="7" creationId="{7BBAD23A-8CF8-2275-1860-E4C8C0A918E3}"/>
          </ac:spMkLst>
        </pc:spChg>
        <pc:spChg chg="mod">
          <ac:chgData name="Patrick Molligo" userId="3bb0837e-4947-4629-9175-5c7940436ad2" providerId="ADAL" clId="{672E5775-1B4D-4564-AF11-3E6CE885449A}" dt="2023-05-09T14:23:52.706" v="150"/>
          <ac:spMkLst>
            <pc:docMk/>
            <pc:sldMk cId="1435010223" sldId="296"/>
            <ac:spMk id="9" creationId="{C401B307-5E23-EC17-D946-BF6FEFA88AA5}"/>
          </ac:spMkLst>
        </pc:spChg>
        <pc:spChg chg="mod">
          <ac:chgData name="Patrick Molligo" userId="3bb0837e-4947-4629-9175-5c7940436ad2" providerId="ADAL" clId="{672E5775-1B4D-4564-AF11-3E6CE885449A}" dt="2023-05-09T14:23:52.706" v="150"/>
          <ac:spMkLst>
            <pc:docMk/>
            <pc:sldMk cId="1435010223" sldId="296"/>
            <ac:spMk id="12" creationId="{BBC7D3D5-5B69-C21D-DE2B-F765702348E1}"/>
          </ac:spMkLst>
        </pc:spChg>
      </pc:sldChg>
      <pc:sldChg chg="addSp delSp modSp add mod modAnim">
        <pc:chgData name="Patrick Molligo" userId="3bb0837e-4947-4629-9175-5c7940436ad2" providerId="ADAL" clId="{672E5775-1B4D-4564-AF11-3E6CE885449A}" dt="2023-05-09T19:00:21.331" v="514" actId="14734"/>
        <pc:sldMkLst>
          <pc:docMk/>
          <pc:sldMk cId="445062552" sldId="297"/>
        </pc:sldMkLst>
        <pc:spChg chg="add mod">
          <ac:chgData name="Patrick Molligo" userId="3bb0837e-4947-4629-9175-5c7940436ad2" providerId="ADAL" clId="{672E5775-1B4D-4564-AF11-3E6CE885449A}" dt="2023-05-09T18:52:51.982" v="475" actId="14100"/>
          <ac:spMkLst>
            <pc:docMk/>
            <pc:sldMk cId="445062552" sldId="297"/>
            <ac:spMk id="8" creationId="{D839011C-D847-7EEC-DF02-8BBF422A099C}"/>
          </ac:spMkLst>
        </pc:spChg>
        <pc:spChg chg="mod">
          <ac:chgData name="Patrick Molligo" userId="3bb0837e-4947-4629-9175-5c7940436ad2" providerId="ADAL" clId="{672E5775-1B4D-4564-AF11-3E6CE885449A}" dt="2023-05-09T18:52:35.123" v="470" actId="20577"/>
          <ac:spMkLst>
            <pc:docMk/>
            <pc:sldMk cId="445062552" sldId="297"/>
            <ac:spMk id="19" creationId="{CCC6395B-F0B5-5B7B-1870-08FF8E21CD07}"/>
          </ac:spMkLst>
        </pc:spChg>
        <pc:spChg chg="mod">
          <ac:chgData name="Patrick Molligo" userId="3bb0837e-4947-4629-9175-5c7940436ad2" providerId="ADAL" clId="{672E5775-1B4D-4564-AF11-3E6CE885449A}" dt="2023-05-09T18:53:23.683" v="476" actId="14100"/>
          <ac:spMkLst>
            <pc:docMk/>
            <pc:sldMk cId="445062552" sldId="297"/>
            <ac:spMk id="20" creationId="{339A5CCB-46D1-C1BC-BC30-BE904A127695}"/>
          </ac:spMkLst>
        </pc:spChg>
        <pc:spChg chg="mod">
          <ac:chgData name="Patrick Molligo" userId="3bb0837e-4947-4629-9175-5c7940436ad2" providerId="ADAL" clId="{672E5775-1B4D-4564-AF11-3E6CE885449A}" dt="2023-05-09T18:57:09.175" v="485" actId="1076"/>
          <ac:spMkLst>
            <pc:docMk/>
            <pc:sldMk cId="445062552" sldId="297"/>
            <ac:spMk id="21" creationId="{72E9934B-8A92-9854-C1FE-88E8D4634DC7}"/>
          </ac:spMkLst>
        </pc:spChg>
        <pc:spChg chg="mod">
          <ac:chgData name="Patrick Molligo" userId="3bb0837e-4947-4629-9175-5c7940436ad2" providerId="ADAL" clId="{672E5775-1B4D-4564-AF11-3E6CE885449A}" dt="2023-05-09T18:52:42.921" v="471" actId="1076"/>
          <ac:spMkLst>
            <pc:docMk/>
            <pc:sldMk cId="445062552" sldId="297"/>
            <ac:spMk id="22" creationId="{080706BB-3E46-8585-E100-CE631069046C}"/>
          </ac:spMkLst>
        </pc:spChg>
        <pc:graphicFrameChg chg="add del mod">
          <ac:chgData name="Patrick Molligo" userId="3bb0837e-4947-4629-9175-5c7940436ad2" providerId="ADAL" clId="{672E5775-1B4D-4564-AF11-3E6CE885449A}" dt="2023-05-09T18:36:45.901" v="414" actId="478"/>
          <ac:graphicFrameMkLst>
            <pc:docMk/>
            <pc:sldMk cId="445062552" sldId="297"/>
            <ac:graphicFrameMk id="5" creationId="{FA72250A-1C5D-E1C2-90B3-F2B584838C27}"/>
          </ac:graphicFrameMkLst>
        </pc:graphicFrameChg>
        <pc:graphicFrameChg chg="add mod ord modGraphic">
          <ac:chgData name="Patrick Molligo" userId="3bb0837e-4947-4629-9175-5c7940436ad2" providerId="ADAL" clId="{672E5775-1B4D-4564-AF11-3E6CE885449A}" dt="2023-05-09T19:00:21.331" v="514" actId="14734"/>
          <ac:graphicFrameMkLst>
            <pc:docMk/>
            <pc:sldMk cId="445062552" sldId="297"/>
            <ac:graphicFrameMk id="6" creationId="{2A415A80-4D9E-E830-F601-92C4494D30C8}"/>
          </ac:graphicFrameMkLst>
        </pc:graphicFrameChg>
        <pc:graphicFrameChg chg="del">
          <ac:chgData name="Patrick Molligo" userId="3bb0837e-4947-4629-9175-5c7940436ad2" providerId="ADAL" clId="{672E5775-1B4D-4564-AF11-3E6CE885449A}" dt="2023-05-09T18:30:18.411" v="392" actId="478"/>
          <ac:graphicFrameMkLst>
            <pc:docMk/>
            <pc:sldMk cId="445062552" sldId="297"/>
            <ac:graphicFrameMk id="18" creationId="{A21C83CD-DF48-C6E8-958D-B1AEA1DEC55E}"/>
          </ac:graphicFrameMkLst>
        </pc:graphicFrameChg>
      </pc:sldChg>
      <pc:sldMasterChg chg="modSp mod modSldLayout">
        <pc:chgData name="Patrick Molligo" userId="3bb0837e-4947-4629-9175-5c7940436ad2" providerId="ADAL" clId="{672E5775-1B4D-4564-AF11-3E6CE885449A}" dt="2023-05-09T19:01:22.169" v="533"/>
        <pc:sldMasterMkLst>
          <pc:docMk/>
          <pc:sldMasterMk cId="2393917226" sldId="2147483660"/>
        </pc:sldMasterMkLst>
        <pc:spChg chg="mod">
          <ac:chgData name="Patrick Molligo" userId="3bb0837e-4947-4629-9175-5c7940436ad2" providerId="ADAL" clId="{672E5775-1B4D-4564-AF11-3E6CE885449A}" dt="2023-05-09T19:01:04.945" v="525" actId="20577"/>
          <ac:spMkLst>
            <pc:docMk/>
            <pc:sldMasterMk cId="2393917226" sldId="2147483660"/>
            <ac:spMk id="4" creationId="{00000000-0000-0000-0000-000000000000}"/>
          </ac:spMkLst>
        </pc:spChg>
        <pc:sldLayoutChg chg="addSp delSp modSp mod">
          <pc:chgData name="Patrick Molligo" userId="3bb0837e-4947-4629-9175-5c7940436ad2" providerId="ADAL" clId="{672E5775-1B4D-4564-AF11-3E6CE885449A}" dt="2023-05-09T19:01:13.509" v="527"/>
          <pc:sldLayoutMkLst>
            <pc:docMk/>
            <pc:sldMasterMk cId="2393917226" sldId="2147483660"/>
            <pc:sldLayoutMk cId="2961109766" sldId="2147483661"/>
          </pc:sldLayoutMkLst>
          <pc:spChg chg="del">
            <ac:chgData name="Patrick Molligo" userId="3bb0837e-4947-4629-9175-5c7940436ad2" providerId="ADAL" clId="{672E5775-1B4D-4564-AF11-3E6CE885449A}" dt="2023-05-09T19:01:13.223" v="526" actId="478"/>
            <ac:spMkLst>
              <pc:docMk/>
              <pc:sldMasterMk cId="2393917226" sldId="2147483660"/>
              <pc:sldLayoutMk cId="2961109766" sldId="2147483661"/>
              <ac:spMk id="4" creationId="{00000000-0000-0000-0000-000000000000}"/>
            </ac:spMkLst>
          </pc:spChg>
          <pc:spChg chg="add mod">
            <ac:chgData name="Patrick Molligo" userId="3bb0837e-4947-4629-9175-5c7940436ad2" providerId="ADAL" clId="{672E5775-1B4D-4564-AF11-3E6CE885449A}" dt="2023-05-09T19:01:13.509" v="527"/>
            <ac:spMkLst>
              <pc:docMk/>
              <pc:sldMasterMk cId="2393917226" sldId="2147483660"/>
              <pc:sldLayoutMk cId="2961109766" sldId="2147483661"/>
              <ac:spMk id="10" creationId="{7AE7C3CC-49CE-F17C-1606-A97B0629053E}"/>
            </ac:spMkLst>
          </pc:spChg>
        </pc:sldLayoutChg>
        <pc:sldLayoutChg chg="modSp mod">
          <pc:chgData name="Patrick Molligo" userId="3bb0837e-4947-4629-9175-5c7940436ad2" providerId="ADAL" clId="{672E5775-1B4D-4564-AF11-3E6CE885449A}" dt="2023-05-09T19:00:50.178" v="520" actId="20577"/>
          <pc:sldLayoutMkLst>
            <pc:docMk/>
            <pc:sldMasterMk cId="2393917226" sldId="2147483660"/>
            <pc:sldLayoutMk cId="503975204" sldId="2147483662"/>
          </pc:sldLayoutMkLst>
          <pc:spChg chg="mod">
            <ac:chgData name="Patrick Molligo" userId="3bb0837e-4947-4629-9175-5c7940436ad2" providerId="ADAL" clId="{672E5775-1B4D-4564-AF11-3E6CE885449A}" dt="2023-05-09T19:00:50.178" v="520" actId="20577"/>
            <ac:spMkLst>
              <pc:docMk/>
              <pc:sldMasterMk cId="2393917226" sldId="2147483660"/>
              <pc:sldLayoutMk cId="503975204" sldId="2147483662"/>
              <ac:spMk id="4" creationId="{00000000-0000-0000-0000-000000000000}"/>
            </ac:spMkLst>
          </pc:spChg>
        </pc:sldLayoutChg>
        <pc:sldLayoutChg chg="addSp delSp modSp mod">
          <pc:chgData name="Patrick Molligo" userId="3bb0837e-4947-4629-9175-5c7940436ad2" providerId="ADAL" clId="{672E5775-1B4D-4564-AF11-3E6CE885449A}" dt="2023-05-09T19:01:16.778" v="529"/>
          <pc:sldLayoutMkLst>
            <pc:docMk/>
            <pc:sldMasterMk cId="2393917226" sldId="2147483660"/>
            <pc:sldLayoutMk cId="1425676403" sldId="2147483663"/>
          </pc:sldLayoutMkLst>
          <pc:spChg chg="del">
            <ac:chgData name="Patrick Molligo" userId="3bb0837e-4947-4629-9175-5c7940436ad2" providerId="ADAL" clId="{672E5775-1B4D-4564-AF11-3E6CE885449A}" dt="2023-05-09T19:01:16.558" v="528" actId="478"/>
            <ac:spMkLst>
              <pc:docMk/>
              <pc:sldMasterMk cId="2393917226" sldId="2147483660"/>
              <pc:sldLayoutMk cId="1425676403" sldId="2147483663"/>
              <ac:spMk id="4" creationId="{00000000-0000-0000-0000-000000000000}"/>
            </ac:spMkLst>
          </pc:spChg>
          <pc:spChg chg="add mod">
            <ac:chgData name="Patrick Molligo" userId="3bb0837e-4947-4629-9175-5c7940436ad2" providerId="ADAL" clId="{672E5775-1B4D-4564-AF11-3E6CE885449A}" dt="2023-05-09T19:01:16.778" v="529"/>
            <ac:spMkLst>
              <pc:docMk/>
              <pc:sldMasterMk cId="2393917226" sldId="2147483660"/>
              <pc:sldLayoutMk cId="1425676403" sldId="2147483663"/>
              <ac:spMk id="10" creationId="{68975972-CF46-8CD4-6EE7-5322CDEC560D}"/>
            </ac:spMkLst>
          </pc:spChg>
        </pc:sldLayoutChg>
        <pc:sldLayoutChg chg="addSp delSp modSp mod">
          <pc:chgData name="Patrick Molligo" userId="3bb0837e-4947-4629-9175-5c7940436ad2" providerId="ADAL" clId="{672E5775-1B4D-4564-AF11-3E6CE885449A}" dt="2023-05-09T19:01:19.726" v="531"/>
          <pc:sldLayoutMkLst>
            <pc:docMk/>
            <pc:sldMasterMk cId="2393917226" sldId="2147483660"/>
            <pc:sldLayoutMk cId="3712942535" sldId="2147483664"/>
          </pc:sldLayoutMkLst>
          <pc:spChg chg="add mod">
            <ac:chgData name="Patrick Molligo" userId="3bb0837e-4947-4629-9175-5c7940436ad2" providerId="ADAL" clId="{672E5775-1B4D-4564-AF11-3E6CE885449A}" dt="2023-05-09T19:01:19.726" v="531"/>
            <ac:spMkLst>
              <pc:docMk/>
              <pc:sldMasterMk cId="2393917226" sldId="2147483660"/>
              <pc:sldLayoutMk cId="3712942535" sldId="2147483664"/>
              <ac:spMk id="2" creationId="{9138DD8C-3081-910D-E096-E520640A997C}"/>
            </ac:spMkLst>
          </pc:spChg>
          <pc:spChg chg="del">
            <ac:chgData name="Patrick Molligo" userId="3bb0837e-4947-4629-9175-5c7940436ad2" providerId="ADAL" clId="{672E5775-1B4D-4564-AF11-3E6CE885449A}" dt="2023-05-09T19:01:19.561" v="530" actId="478"/>
            <ac:spMkLst>
              <pc:docMk/>
              <pc:sldMasterMk cId="2393917226" sldId="2147483660"/>
              <pc:sldLayoutMk cId="3712942535" sldId="2147483664"/>
              <ac:spMk id="5" creationId="{00000000-0000-0000-0000-000000000000}"/>
            </ac:spMkLst>
          </pc:spChg>
        </pc:sldLayoutChg>
        <pc:sldLayoutChg chg="addSp delSp modSp mod">
          <pc:chgData name="Patrick Molligo" userId="3bb0837e-4947-4629-9175-5c7940436ad2" providerId="ADAL" clId="{672E5775-1B4D-4564-AF11-3E6CE885449A}" dt="2023-05-09T19:01:22.169" v="533"/>
          <pc:sldLayoutMkLst>
            <pc:docMk/>
            <pc:sldMasterMk cId="2393917226" sldId="2147483660"/>
            <pc:sldLayoutMk cId="2241311556" sldId="2147483665"/>
          </pc:sldLayoutMkLst>
          <pc:spChg chg="add mod">
            <ac:chgData name="Patrick Molligo" userId="3bb0837e-4947-4629-9175-5c7940436ad2" providerId="ADAL" clId="{672E5775-1B4D-4564-AF11-3E6CE885449A}" dt="2023-05-09T19:01:22.169" v="533"/>
            <ac:spMkLst>
              <pc:docMk/>
              <pc:sldMasterMk cId="2393917226" sldId="2147483660"/>
              <pc:sldLayoutMk cId="2241311556" sldId="2147483665"/>
              <ac:spMk id="2" creationId="{9B53903B-E1CE-E38A-F095-26E531E55ECE}"/>
            </ac:spMkLst>
          </pc:spChg>
          <pc:spChg chg="del">
            <ac:chgData name="Patrick Molligo" userId="3bb0837e-4947-4629-9175-5c7940436ad2" providerId="ADAL" clId="{672E5775-1B4D-4564-AF11-3E6CE885449A}" dt="2023-05-09T19:01:22.012" v="532" actId="478"/>
            <ac:spMkLst>
              <pc:docMk/>
              <pc:sldMasterMk cId="2393917226" sldId="2147483660"/>
              <pc:sldLayoutMk cId="2241311556" sldId="2147483665"/>
              <ac:spMk id="7" creationId="{00000000-0000-0000-0000-000000000000}"/>
            </ac:spMkLst>
          </pc:spChg>
        </pc:sldLayoutChg>
      </pc:sldMasterChg>
    </pc:docChg>
  </pc:docChgLst>
  <pc:docChgLst>
    <pc:chgData name="Patrick Molligo" userId="3bb0837e-4947-4629-9175-5c7940436ad2" providerId="ADAL" clId="{E2E78BAC-870B-405E-9955-5737021EA06F}"/>
    <pc:docChg chg="undo custSel addSld modSld modMainMaster">
      <pc:chgData name="Patrick Molligo" userId="3bb0837e-4947-4629-9175-5c7940436ad2" providerId="ADAL" clId="{E2E78BAC-870B-405E-9955-5737021EA06F}" dt="2023-09-25T18:38:13.350" v="575" actId="20577"/>
      <pc:docMkLst>
        <pc:docMk/>
      </pc:docMkLst>
      <pc:sldChg chg="modSp">
        <pc:chgData name="Patrick Molligo" userId="3bb0837e-4947-4629-9175-5c7940436ad2" providerId="ADAL" clId="{E2E78BAC-870B-405E-9955-5737021EA06F}" dt="2023-09-21T18:30:57.283" v="101" actId="5736"/>
        <pc:sldMkLst>
          <pc:docMk/>
          <pc:sldMk cId="1845926199" sldId="290"/>
        </pc:sldMkLst>
        <pc:graphicFrameChg chg="mod">
          <ac:chgData name="Patrick Molligo" userId="3bb0837e-4947-4629-9175-5c7940436ad2" providerId="ADAL" clId="{E2E78BAC-870B-405E-9955-5737021EA06F}" dt="2023-09-21T18:30:57.283" v="101" actId="5736"/>
          <ac:graphicFrameMkLst>
            <pc:docMk/>
            <pc:sldMk cId="1845926199" sldId="290"/>
            <ac:graphicFrameMk id="6" creationId="{B3970255-FCE9-4380-8EB0-9EE99B1E7A2D}"/>
          </ac:graphicFrameMkLst>
        </pc:graphicFrameChg>
      </pc:sldChg>
      <pc:sldChg chg="modSp">
        <pc:chgData name="Patrick Molligo" userId="3bb0837e-4947-4629-9175-5c7940436ad2" providerId="ADAL" clId="{E2E78BAC-870B-405E-9955-5737021EA06F}" dt="2023-09-21T18:31:35.758" v="104" actId="5736"/>
        <pc:sldMkLst>
          <pc:docMk/>
          <pc:sldMk cId="1700127592" sldId="292"/>
        </pc:sldMkLst>
        <pc:graphicFrameChg chg="mod">
          <ac:chgData name="Patrick Molligo" userId="3bb0837e-4947-4629-9175-5c7940436ad2" providerId="ADAL" clId="{E2E78BAC-870B-405E-9955-5737021EA06F}" dt="2023-09-21T18:31:35.758" v="104" actId="5736"/>
          <ac:graphicFrameMkLst>
            <pc:docMk/>
            <pc:sldMk cId="1700127592" sldId="292"/>
            <ac:graphicFrameMk id="4" creationId="{4F1ED542-6A32-9179-7F94-E1F731568BC6}"/>
          </ac:graphicFrameMkLst>
        </pc:graphicFrameChg>
      </pc:sldChg>
      <pc:sldChg chg="modSp mod">
        <pc:chgData name="Patrick Molligo" userId="3bb0837e-4947-4629-9175-5c7940436ad2" providerId="ADAL" clId="{E2E78BAC-870B-405E-9955-5737021EA06F}" dt="2023-09-25T18:26:38.918" v="314" actId="14100"/>
        <pc:sldMkLst>
          <pc:docMk/>
          <pc:sldMk cId="2354227105" sldId="295"/>
        </pc:sldMkLst>
        <pc:spChg chg="mod">
          <ac:chgData name="Patrick Molligo" userId="3bb0837e-4947-4629-9175-5c7940436ad2" providerId="ADAL" clId="{E2E78BAC-870B-405E-9955-5737021EA06F}" dt="2023-09-25T18:26:38.918" v="314" actId="14100"/>
          <ac:spMkLst>
            <pc:docMk/>
            <pc:sldMk cId="2354227105" sldId="295"/>
            <ac:spMk id="3" creationId="{F436C92C-B11A-50D4-78CD-279260E00F74}"/>
          </ac:spMkLst>
        </pc:spChg>
      </pc:sldChg>
      <pc:sldChg chg="modSp new mod">
        <pc:chgData name="Patrick Molligo" userId="3bb0837e-4947-4629-9175-5c7940436ad2" providerId="ADAL" clId="{E2E78BAC-870B-405E-9955-5737021EA06F}" dt="2023-08-20T23:32:31.921" v="92" actId="20577"/>
        <pc:sldMkLst>
          <pc:docMk/>
          <pc:sldMk cId="3333919244" sldId="298"/>
        </pc:sldMkLst>
        <pc:spChg chg="mod">
          <ac:chgData name="Patrick Molligo" userId="3bb0837e-4947-4629-9175-5c7940436ad2" providerId="ADAL" clId="{E2E78BAC-870B-405E-9955-5737021EA06F}" dt="2023-08-20T23:32:31.921" v="92" actId="20577"/>
          <ac:spMkLst>
            <pc:docMk/>
            <pc:sldMk cId="3333919244" sldId="298"/>
            <ac:spMk id="3" creationId="{200E641B-6D82-8ACF-2E60-234DD4BFAE33}"/>
          </ac:spMkLst>
        </pc:spChg>
      </pc:sldChg>
      <pc:sldChg chg="modSp mod modAnim">
        <pc:chgData name="Patrick Molligo" userId="3bb0837e-4947-4629-9175-5c7940436ad2" providerId="ADAL" clId="{E2E78BAC-870B-405E-9955-5737021EA06F}" dt="2023-09-25T18:38:13.350" v="575" actId="20577"/>
        <pc:sldMkLst>
          <pc:docMk/>
          <pc:sldMk cId="3355581132" sldId="313"/>
        </pc:sldMkLst>
        <pc:spChg chg="mod">
          <ac:chgData name="Patrick Molligo" userId="3bb0837e-4947-4629-9175-5c7940436ad2" providerId="ADAL" clId="{E2E78BAC-870B-405E-9955-5737021EA06F}" dt="2023-09-25T18:00:44.738" v="146" actId="20577"/>
          <ac:spMkLst>
            <pc:docMk/>
            <pc:sldMk cId="3355581132" sldId="313"/>
            <ac:spMk id="2" creationId="{8CA8AD24-A793-C407-D651-F490FF42031C}"/>
          </ac:spMkLst>
        </pc:spChg>
        <pc:spChg chg="mod">
          <ac:chgData name="Patrick Molligo" userId="3bb0837e-4947-4629-9175-5c7940436ad2" providerId="ADAL" clId="{E2E78BAC-870B-405E-9955-5737021EA06F}" dt="2023-09-25T18:38:13.350" v="575" actId="20577"/>
          <ac:spMkLst>
            <pc:docMk/>
            <pc:sldMk cId="3355581132" sldId="313"/>
            <ac:spMk id="3" creationId="{A38E7E47-0DDA-B84E-92C9-074974E960A8}"/>
          </ac:spMkLst>
        </pc:spChg>
      </pc:sldChg>
      <pc:sldChg chg="add">
        <pc:chgData name="Patrick Molligo" userId="3bb0837e-4947-4629-9175-5c7940436ad2" providerId="ADAL" clId="{E2E78BAC-870B-405E-9955-5737021EA06F}" dt="2023-09-25T18:25:51.366" v="294" actId="2890"/>
        <pc:sldMkLst>
          <pc:docMk/>
          <pc:sldMk cId="330546069" sldId="314"/>
        </pc:sldMkLst>
      </pc:sldChg>
      <pc:sldMasterChg chg="modSldLayout">
        <pc:chgData name="Patrick Molligo" userId="3bb0837e-4947-4629-9175-5c7940436ad2" providerId="ADAL" clId="{E2E78BAC-870B-405E-9955-5737021EA06F}" dt="2023-09-25T18:35:38.046" v="560" actId="20577"/>
        <pc:sldMasterMkLst>
          <pc:docMk/>
          <pc:sldMasterMk cId="2393917226" sldId="2147483660"/>
        </pc:sldMasterMkLst>
        <pc:sldLayoutChg chg="modSp mod">
          <pc:chgData name="Patrick Molligo" userId="3bb0837e-4947-4629-9175-5c7940436ad2" providerId="ADAL" clId="{E2E78BAC-870B-405E-9955-5737021EA06F}" dt="2023-09-25T18:35:38.046" v="560" actId="20577"/>
          <pc:sldLayoutMkLst>
            <pc:docMk/>
            <pc:sldMasterMk cId="2393917226" sldId="2147483660"/>
            <pc:sldLayoutMk cId="503975204" sldId="2147483662"/>
          </pc:sldLayoutMkLst>
          <pc:spChg chg="mod">
            <ac:chgData name="Patrick Molligo" userId="3bb0837e-4947-4629-9175-5c7940436ad2" providerId="ADAL" clId="{E2E78BAC-870B-405E-9955-5737021EA06F}" dt="2023-09-25T18:35:38.046" v="560" actId="20577"/>
            <ac:spMkLst>
              <pc:docMk/>
              <pc:sldMasterMk cId="2393917226" sldId="2147483660"/>
              <pc:sldLayoutMk cId="503975204" sldId="2147483662"/>
              <ac:spMk id="6" creationId="{00000000-0000-0000-0000-000000000000}"/>
            </ac:spMkLst>
          </pc:spChg>
        </pc:sldLayoutChg>
      </pc:sldMasterChg>
    </pc:docChg>
  </pc:docChgLst>
  <pc:docChgLst>
    <pc:chgData name="Patrick Molligo" userId="3bb0837e-4947-4629-9175-5c7940436ad2" providerId="ADAL" clId="{1B858FA2-4304-4C13-B85B-9BA0C212A092}"/>
    <pc:docChg chg="undo custSel addSld delSld modSld sldOrd modMainMaster">
      <pc:chgData name="Patrick Molligo" userId="3bb0837e-4947-4629-9175-5c7940436ad2" providerId="ADAL" clId="{1B858FA2-4304-4C13-B85B-9BA0C212A092}" dt="2024-05-08T18:45:27.780" v="1816" actId="20577"/>
      <pc:docMkLst>
        <pc:docMk/>
      </pc:docMkLst>
      <pc:sldChg chg="modSp mod">
        <pc:chgData name="Patrick Molligo" userId="3bb0837e-4947-4629-9175-5c7940436ad2" providerId="ADAL" clId="{1B858FA2-4304-4C13-B85B-9BA0C212A092}" dt="2024-05-08T03:20:13.482" v="1299" actId="20577"/>
        <pc:sldMkLst>
          <pc:docMk/>
          <pc:sldMk cId="349852564" sldId="256"/>
        </pc:sldMkLst>
        <pc:spChg chg="mod">
          <ac:chgData name="Patrick Molligo" userId="3bb0837e-4947-4629-9175-5c7940436ad2" providerId="ADAL" clId="{1B858FA2-4304-4C13-B85B-9BA0C212A092}" dt="2024-05-08T03:20:13.482" v="1299" actId="20577"/>
          <ac:spMkLst>
            <pc:docMk/>
            <pc:sldMk cId="349852564" sldId="256"/>
            <ac:spMk id="2" creationId="{76291A4A-1768-368F-629D-944CE894698A}"/>
          </ac:spMkLst>
        </pc:spChg>
        <pc:spChg chg="mod">
          <ac:chgData name="Patrick Molligo" userId="3bb0837e-4947-4629-9175-5c7940436ad2" providerId="ADAL" clId="{1B858FA2-4304-4C13-B85B-9BA0C212A092}" dt="2024-05-08T02:57:07.105" v="260" actId="20577"/>
          <ac:spMkLst>
            <pc:docMk/>
            <pc:sldMk cId="349852564" sldId="256"/>
            <ac:spMk id="3" creationId="{ADC3A071-3C33-E626-4B4F-6C99F181CC81}"/>
          </ac:spMkLst>
        </pc:spChg>
      </pc:sldChg>
      <pc:sldChg chg="delSp modSp del mod">
        <pc:chgData name="Patrick Molligo" userId="3bb0837e-4947-4629-9175-5c7940436ad2" providerId="ADAL" clId="{1B858FA2-4304-4C13-B85B-9BA0C212A092}" dt="2024-05-08T05:18:41.233" v="1611" actId="47"/>
        <pc:sldMkLst>
          <pc:docMk/>
          <pc:sldMk cId="3482449966" sldId="260"/>
        </pc:sldMkLst>
        <pc:spChg chg="del mod">
          <ac:chgData name="Patrick Molligo" userId="3bb0837e-4947-4629-9175-5c7940436ad2" providerId="ADAL" clId="{1B858FA2-4304-4C13-B85B-9BA0C212A092}" dt="2024-05-08T03:38:09.148" v="1556" actId="478"/>
          <ac:spMkLst>
            <pc:docMk/>
            <pc:sldMk cId="3482449966" sldId="260"/>
            <ac:spMk id="4" creationId="{F027BFCA-C2C3-4E26-6139-96D6891997B0}"/>
          </ac:spMkLst>
        </pc:spChg>
        <pc:spChg chg="mod">
          <ac:chgData name="Patrick Molligo" userId="3bb0837e-4947-4629-9175-5c7940436ad2" providerId="ADAL" clId="{1B858FA2-4304-4C13-B85B-9BA0C212A092}" dt="2024-05-08T03:19:04.384" v="1245"/>
          <ac:spMkLst>
            <pc:docMk/>
            <pc:sldMk cId="3482449966" sldId="260"/>
            <ac:spMk id="6" creationId="{74C1A85C-05E4-788A-88B5-71EFC710BF20}"/>
          </ac:spMkLst>
        </pc:spChg>
      </pc:sldChg>
      <pc:sldChg chg="delSp modSp del mod ord">
        <pc:chgData name="Patrick Molligo" userId="3bb0837e-4947-4629-9175-5c7940436ad2" providerId="ADAL" clId="{1B858FA2-4304-4C13-B85B-9BA0C212A092}" dt="2024-05-08T05:18:41.233" v="1611" actId="47"/>
        <pc:sldMkLst>
          <pc:docMk/>
          <pc:sldMk cId="919009066" sldId="264"/>
        </pc:sldMkLst>
        <pc:spChg chg="del">
          <ac:chgData name="Patrick Molligo" userId="3bb0837e-4947-4629-9175-5c7940436ad2" providerId="ADAL" clId="{1B858FA2-4304-4C13-B85B-9BA0C212A092}" dt="2024-05-08T03:37:33.855" v="1541" actId="478"/>
          <ac:spMkLst>
            <pc:docMk/>
            <pc:sldMk cId="919009066" sldId="264"/>
            <ac:spMk id="7" creationId="{CFB110AB-2231-F432-5A1C-0624DE8F2719}"/>
          </ac:spMkLst>
        </pc:spChg>
        <pc:spChg chg="mod">
          <ac:chgData name="Patrick Molligo" userId="3bb0837e-4947-4629-9175-5c7940436ad2" providerId="ADAL" clId="{1B858FA2-4304-4C13-B85B-9BA0C212A092}" dt="2024-05-08T03:19:04.384" v="1245"/>
          <ac:spMkLst>
            <pc:docMk/>
            <pc:sldMk cId="919009066" sldId="264"/>
            <ac:spMk id="8" creationId="{4B2A35B1-5E7E-573A-E9A4-3CCF24CD160D}"/>
          </ac:spMkLst>
        </pc:spChg>
      </pc:sldChg>
      <pc:sldChg chg="delSp modSp mod">
        <pc:chgData name="Patrick Molligo" userId="3bb0837e-4947-4629-9175-5c7940436ad2" providerId="ADAL" clId="{1B858FA2-4304-4C13-B85B-9BA0C212A092}" dt="2024-05-08T03:38:31.648" v="1561" actId="478"/>
        <pc:sldMkLst>
          <pc:docMk/>
          <pc:sldMk cId="4024366054" sldId="272"/>
        </pc:sldMkLst>
        <pc:spChg chg="del">
          <ac:chgData name="Patrick Molligo" userId="3bb0837e-4947-4629-9175-5c7940436ad2" providerId="ADAL" clId="{1B858FA2-4304-4C13-B85B-9BA0C212A092}" dt="2024-05-08T03:38:31.648" v="1561" actId="478"/>
          <ac:spMkLst>
            <pc:docMk/>
            <pc:sldMk cId="4024366054" sldId="272"/>
            <ac:spMk id="2" creationId="{58F948A7-5217-1C16-57B2-E56E1C6675F4}"/>
          </ac:spMkLst>
        </pc:spChg>
        <pc:spChg chg="mod">
          <ac:chgData name="Patrick Molligo" userId="3bb0837e-4947-4629-9175-5c7940436ad2" providerId="ADAL" clId="{1B858FA2-4304-4C13-B85B-9BA0C212A092}" dt="2024-05-08T03:19:04.384" v="1245"/>
          <ac:spMkLst>
            <pc:docMk/>
            <pc:sldMk cId="4024366054" sldId="272"/>
            <ac:spMk id="10" creationId="{589124E1-24E0-D262-8CEB-37E9A3DF3359}"/>
          </ac:spMkLst>
        </pc:spChg>
      </pc:sldChg>
      <pc:sldChg chg="delSp modSp del mod ord">
        <pc:chgData name="Patrick Molligo" userId="3bb0837e-4947-4629-9175-5c7940436ad2" providerId="ADAL" clId="{1B858FA2-4304-4C13-B85B-9BA0C212A092}" dt="2024-05-08T05:18:41.233" v="1611" actId="47"/>
        <pc:sldMkLst>
          <pc:docMk/>
          <pc:sldMk cId="2072711432" sldId="282"/>
        </pc:sldMkLst>
        <pc:spChg chg="del">
          <ac:chgData name="Patrick Molligo" userId="3bb0837e-4947-4629-9175-5c7940436ad2" providerId="ADAL" clId="{1B858FA2-4304-4C13-B85B-9BA0C212A092}" dt="2024-05-08T03:37:28.555" v="1539" actId="478"/>
          <ac:spMkLst>
            <pc:docMk/>
            <pc:sldMk cId="2072711432" sldId="282"/>
            <ac:spMk id="8" creationId="{EE15573D-D0FE-AECF-6A02-DBF5373E3E13}"/>
          </ac:spMkLst>
        </pc:spChg>
        <pc:spChg chg="mod">
          <ac:chgData name="Patrick Molligo" userId="3bb0837e-4947-4629-9175-5c7940436ad2" providerId="ADAL" clId="{1B858FA2-4304-4C13-B85B-9BA0C212A092}" dt="2024-05-08T03:19:04.384" v="1245"/>
          <ac:spMkLst>
            <pc:docMk/>
            <pc:sldMk cId="2072711432" sldId="282"/>
            <ac:spMk id="10" creationId="{BBDAEFF6-AE33-78C3-E402-78D372309069}"/>
          </ac:spMkLst>
        </pc:spChg>
      </pc:sldChg>
      <pc:sldChg chg="delSp modSp del mod">
        <pc:chgData name="Patrick Molligo" userId="3bb0837e-4947-4629-9175-5c7940436ad2" providerId="ADAL" clId="{1B858FA2-4304-4C13-B85B-9BA0C212A092}" dt="2024-05-08T05:18:41.233" v="1611" actId="47"/>
        <pc:sldMkLst>
          <pc:docMk/>
          <pc:sldMk cId="1379143662" sldId="283"/>
        </pc:sldMkLst>
        <pc:spChg chg="del">
          <ac:chgData name="Patrick Molligo" userId="3bb0837e-4947-4629-9175-5c7940436ad2" providerId="ADAL" clId="{1B858FA2-4304-4C13-B85B-9BA0C212A092}" dt="2024-05-08T03:37:47.858" v="1549" actId="478"/>
          <ac:spMkLst>
            <pc:docMk/>
            <pc:sldMk cId="1379143662" sldId="283"/>
            <ac:spMk id="6" creationId="{E6A4644A-6BE9-88A8-31C6-8C290D7A5F5C}"/>
          </ac:spMkLst>
        </pc:spChg>
        <pc:spChg chg="mod">
          <ac:chgData name="Patrick Molligo" userId="3bb0837e-4947-4629-9175-5c7940436ad2" providerId="ADAL" clId="{1B858FA2-4304-4C13-B85B-9BA0C212A092}" dt="2024-05-08T03:19:04.384" v="1245"/>
          <ac:spMkLst>
            <pc:docMk/>
            <pc:sldMk cId="1379143662" sldId="283"/>
            <ac:spMk id="8" creationId="{C44124F8-80C3-2D8D-FD42-2F1B0CCFCD25}"/>
          </ac:spMkLst>
        </pc:spChg>
      </pc:sldChg>
      <pc:sldChg chg="delSp modSp del mod">
        <pc:chgData name="Patrick Molligo" userId="3bb0837e-4947-4629-9175-5c7940436ad2" providerId="ADAL" clId="{1B858FA2-4304-4C13-B85B-9BA0C212A092}" dt="2024-05-08T05:18:41.233" v="1611" actId="47"/>
        <pc:sldMkLst>
          <pc:docMk/>
          <pc:sldMk cId="1111698594" sldId="284"/>
        </pc:sldMkLst>
        <pc:spChg chg="del">
          <ac:chgData name="Patrick Molligo" userId="3bb0837e-4947-4629-9175-5c7940436ad2" providerId="ADAL" clId="{1B858FA2-4304-4C13-B85B-9BA0C212A092}" dt="2024-05-08T03:37:50.035" v="1550" actId="478"/>
          <ac:spMkLst>
            <pc:docMk/>
            <pc:sldMk cId="1111698594" sldId="284"/>
            <ac:spMk id="6" creationId="{C11CABEF-821F-77E7-9EC3-63642AC7B4A9}"/>
          </ac:spMkLst>
        </pc:spChg>
        <pc:spChg chg="mod">
          <ac:chgData name="Patrick Molligo" userId="3bb0837e-4947-4629-9175-5c7940436ad2" providerId="ADAL" clId="{1B858FA2-4304-4C13-B85B-9BA0C212A092}" dt="2024-05-08T03:19:04.384" v="1245"/>
          <ac:spMkLst>
            <pc:docMk/>
            <pc:sldMk cId="1111698594" sldId="284"/>
            <ac:spMk id="8" creationId="{6A6C212D-12AF-0EE0-BD3B-8FA2B70F5D1E}"/>
          </ac:spMkLst>
        </pc:spChg>
      </pc:sldChg>
      <pc:sldChg chg="delSp modSp del mod">
        <pc:chgData name="Patrick Molligo" userId="3bb0837e-4947-4629-9175-5c7940436ad2" providerId="ADAL" clId="{1B858FA2-4304-4C13-B85B-9BA0C212A092}" dt="2024-05-08T05:18:41.233" v="1611" actId="47"/>
        <pc:sldMkLst>
          <pc:docMk/>
          <pc:sldMk cId="2203537074" sldId="287"/>
        </pc:sldMkLst>
        <pc:spChg chg="del">
          <ac:chgData name="Patrick Molligo" userId="3bb0837e-4947-4629-9175-5c7940436ad2" providerId="ADAL" clId="{1B858FA2-4304-4C13-B85B-9BA0C212A092}" dt="2024-05-08T03:38:12.654" v="1559" actId="478"/>
          <ac:spMkLst>
            <pc:docMk/>
            <pc:sldMk cId="2203537074" sldId="287"/>
            <ac:spMk id="3" creationId="{880E0A30-F969-A9C4-AB10-22EBE419B6EC}"/>
          </ac:spMkLst>
        </pc:spChg>
        <pc:spChg chg="mod">
          <ac:chgData name="Patrick Molligo" userId="3bb0837e-4947-4629-9175-5c7940436ad2" providerId="ADAL" clId="{1B858FA2-4304-4C13-B85B-9BA0C212A092}" dt="2024-05-08T03:19:04.384" v="1245"/>
          <ac:spMkLst>
            <pc:docMk/>
            <pc:sldMk cId="2203537074" sldId="287"/>
            <ac:spMk id="5" creationId="{D24E44A0-C613-558A-E917-2BAB1355FBB6}"/>
          </ac:spMkLst>
        </pc:spChg>
      </pc:sldChg>
      <pc:sldChg chg="delSp modSp del mod">
        <pc:chgData name="Patrick Molligo" userId="3bb0837e-4947-4629-9175-5c7940436ad2" providerId="ADAL" clId="{1B858FA2-4304-4C13-B85B-9BA0C212A092}" dt="2024-05-08T05:18:41.233" v="1611" actId="47"/>
        <pc:sldMkLst>
          <pc:docMk/>
          <pc:sldMk cId="1260127125" sldId="289"/>
        </pc:sldMkLst>
        <pc:spChg chg="del">
          <ac:chgData name="Patrick Molligo" userId="3bb0837e-4947-4629-9175-5c7940436ad2" providerId="ADAL" clId="{1B858FA2-4304-4C13-B85B-9BA0C212A092}" dt="2024-05-08T03:38:11.659" v="1558" actId="478"/>
          <ac:spMkLst>
            <pc:docMk/>
            <pc:sldMk cId="1260127125" sldId="289"/>
            <ac:spMk id="5" creationId="{63E3A263-1F01-A82D-42AF-19D2EBB5E605}"/>
          </ac:spMkLst>
        </pc:spChg>
        <pc:spChg chg="mod">
          <ac:chgData name="Patrick Molligo" userId="3bb0837e-4947-4629-9175-5c7940436ad2" providerId="ADAL" clId="{1B858FA2-4304-4C13-B85B-9BA0C212A092}" dt="2024-05-08T03:19:04.384" v="1245"/>
          <ac:spMkLst>
            <pc:docMk/>
            <pc:sldMk cId="1260127125" sldId="289"/>
            <ac:spMk id="7" creationId="{642B0925-FC19-4130-2749-E890714922C8}"/>
          </ac:spMkLst>
        </pc:spChg>
      </pc:sldChg>
      <pc:sldChg chg="delSp modSp del mod ord">
        <pc:chgData name="Patrick Molligo" userId="3bb0837e-4947-4629-9175-5c7940436ad2" providerId="ADAL" clId="{1B858FA2-4304-4C13-B85B-9BA0C212A092}" dt="2024-05-08T05:18:41.233" v="1611" actId="47"/>
        <pc:sldMkLst>
          <pc:docMk/>
          <pc:sldMk cId="1845926199" sldId="290"/>
        </pc:sldMkLst>
        <pc:spChg chg="mod">
          <ac:chgData name="Patrick Molligo" userId="3bb0837e-4947-4629-9175-5c7940436ad2" providerId="ADAL" clId="{1B858FA2-4304-4C13-B85B-9BA0C212A092}" dt="2024-05-08T03:19:04.384" v="1245"/>
          <ac:spMkLst>
            <pc:docMk/>
            <pc:sldMk cId="1845926199" sldId="290"/>
            <ac:spMk id="5" creationId="{61B12936-B6F3-9F32-22B8-22155642F53A}"/>
          </ac:spMkLst>
        </pc:spChg>
        <pc:spChg chg="del mod">
          <ac:chgData name="Patrick Molligo" userId="3bb0837e-4947-4629-9175-5c7940436ad2" providerId="ADAL" clId="{1B858FA2-4304-4C13-B85B-9BA0C212A092}" dt="2024-05-08T03:37:35.627" v="1543" actId="478"/>
          <ac:spMkLst>
            <pc:docMk/>
            <pc:sldMk cId="1845926199" sldId="290"/>
            <ac:spMk id="8" creationId="{B6D25B97-FDFF-9868-5BC3-7567703C2906}"/>
          </ac:spMkLst>
        </pc:spChg>
      </pc:sldChg>
      <pc:sldChg chg="delSp modSp del mod">
        <pc:chgData name="Patrick Molligo" userId="3bb0837e-4947-4629-9175-5c7940436ad2" providerId="ADAL" clId="{1B858FA2-4304-4C13-B85B-9BA0C212A092}" dt="2024-05-08T05:18:41.233" v="1611" actId="47"/>
        <pc:sldMkLst>
          <pc:docMk/>
          <pc:sldMk cId="1970063171" sldId="291"/>
        </pc:sldMkLst>
        <pc:spChg chg="del">
          <ac:chgData name="Patrick Molligo" userId="3bb0837e-4947-4629-9175-5c7940436ad2" providerId="ADAL" clId="{1B858FA2-4304-4C13-B85B-9BA0C212A092}" dt="2024-05-08T03:37:54.236" v="1552" actId="478"/>
          <ac:spMkLst>
            <pc:docMk/>
            <pc:sldMk cId="1970063171" sldId="291"/>
            <ac:spMk id="3" creationId="{4B4A9CC0-30A3-B44D-FD3D-55D51960EB70}"/>
          </ac:spMkLst>
        </pc:spChg>
        <pc:spChg chg="mod">
          <ac:chgData name="Patrick Molligo" userId="3bb0837e-4947-4629-9175-5c7940436ad2" providerId="ADAL" clId="{1B858FA2-4304-4C13-B85B-9BA0C212A092}" dt="2024-05-08T03:19:04.384" v="1245"/>
          <ac:spMkLst>
            <pc:docMk/>
            <pc:sldMk cId="1970063171" sldId="291"/>
            <ac:spMk id="5" creationId="{A84114FD-82C6-6AA9-B4F9-8E6B9E141EE2}"/>
          </ac:spMkLst>
        </pc:spChg>
      </pc:sldChg>
      <pc:sldChg chg="delSp modSp del mod ord">
        <pc:chgData name="Patrick Molligo" userId="3bb0837e-4947-4629-9175-5c7940436ad2" providerId="ADAL" clId="{1B858FA2-4304-4C13-B85B-9BA0C212A092}" dt="2024-05-08T05:18:41.233" v="1611" actId="47"/>
        <pc:sldMkLst>
          <pc:docMk/>
          <pc:sldMk cId="1700127592" sldId="292"/>
        </pc:sldMkLst>
        <pc:spChg chg="del mod">
          <ac:chgData name="Patrick Molligo" userId="3bb0837e-4947-4629-9175-5c7940436ad2" providerId="ADAL" clId="{1B858FA2-4304-4C13-B85B-9BA0C212A092}" dt="2024-05-08T03:37:42.457" v="1547" actId="478"/>
          <ac:spMkLst>
            <pc:docMk/>
            <pc:sldMk cId="1700127592" sldId="292"/>
            <ac:spMk id="7" creationId="{1875A8CA-FAE6-698F-BB66-FC08EEEC3177}"/>
          </ac:spMkLst>
        </pc:spChg>
        <pc:spChg chg="mod">
          <ac:chgData name="Patrick Molligo" userId="3bb0837e-4947-4629-9175-5c7940436ad2" providerId="ADAL" clId="{1B858FA2-4304-4C13-B85B-9BA0C212A092}" dt="2024-05-08T03:19:04.384" v="1245"/>
          <ac:spMkLst>
            <pc:docMk/>
            <pc:sldMk cId="1700127592" sldId="292"/>
            <ac:spMk id="8" creationId="{47F0D131-EC8A-3E40-7414-FBEE1489C4CD}"/>
          </ac:spMkLst>
        </pc:spChg>
      </pc:sldChg>
      <pc:sldChg chg="delSp modSp del mod ord">
        <pc:chgData name="Patrick Molligo" userId="3bb0837e-4947-4629-9175-5c7940436ad2" providerId="ADAL" clId="{1B858FA2-4304-4C13-B85B-9BA0C212A092}" dt="2024-05-08T05:18:41.233" v="1611" actId="47"/>
        <pc:sldMkLst>
          <pc:docMk/>
          <pc:sldMk cId="4052917876" sldId="293"/>
        </pc:sldMkLst>
        <pc:spChg chg="del">
          <ac:chgData name="Patrick Molligo" userId="3bb0837e-4947-4629-9175-5c7940436ad2" providerId="ADAL" clId="{1B858FA2-4304-4C13-B85B-9BA0C212A092}" dt="2024-05-08T03:37:30.745" v="1540" actId="478"/>
          <ac:spMkLst>
            <pc:docMk/>
            <pc:sldMk cId="4052917876" sldId="293"/>
            <ac:spMk id="5" creationId="{1463882C-B134-75EB-063E-1C50EB01E48F}"/>
          </ac:spMkLst>
        </pc:spChg>
        <pc:spChg chg="mod">
          <ac:chgData name="Patrick Molligo" userId="3bb0837e-4947-4629-9175-5c7940436ad2" providerId="ADAL" clId="{1B858FA2-4304-4C13-B85B-9BA0C212A092}" dt="2024-05-08T03:19:04.384" v="1245"/>
          <ac:spMkLst>
            <pc:docMk/>
            <pc:sldMk cId="4052917876" sldId="293"/>
            <ac:spMk id="7" creationId="{1604759E-18E7-D749-3360-9706F2C0AD6C}"/>
          </ac:spMkLst>
        </pc:spChg>
      </pc:sldChg>
      <pc:sldChg chg="delSp modSp mod">
        <pc:chgData name="Patrick Molligo" userId="3bb0837e-4947-4629-9175-5c7940436ad2" providerId="ADAL" clId="{1B858FA2-4304-4C13-B85B-9BA0C212A092}" dt="2024-05-08T03:38:13.643" v="1560" actId="478"/>
        <pc:sldMkLst>
          <pc:docMk/>
          <pc:sldMk cId="1286564088" sldId="294"/>
        </pc:sldMkLst>
        <pc:spChg chg="del">
          <ac:chgData name="Patrick Molligo" userId="3bb0837e-4947-4629-9175-5c7940436ad2" providerId="ADAL" clId="{1B858FA2-4304-4C13-B85B-9BA0C212A092}" dt="2024-05-08T03:38:13.643" v="1560" actId="478"/>
          <ac:spMkLst>
            <pc:docMk/>
            <pc:sldMk cId="1286564088" sldId="294"/>
            <ac:spMk id="5" creationId="{69E09824-2D0D-2B09-B46E-64B3EB42F143}"/>
          </ac:spMkLst>
        </pc:spChg>
        <pc:spChg chg="mod">
          <ac:chgData name="Patrick Molligo" userId="3bb0837e-4947-4629-9175-5c7940436ad2" providerId="ADAL" clId="{1B858FA2-4304-4C13-B85B-9BA0C212A092}" dt="2024-05-08T03:19:04.384" v="1245"/>
          <ac:spMkLst>
            <pc:docMk/>
            <pc:sldMk cId="1286564088" sldId="294"/>
            <ac:spMk id="8" creationId="{CF2AA4E4-9677-3B2F-133C-B8C9BD4DD0AA}"/>
          </ac:spMkLst>
        </pc:spChg>
      </pc:sldChg>
      <pc:sldChg chg="addSp delSp modSp mod">
        <pc:chgData name="Patrick Molligo" userId="3bb0837e-4947-4629-9175-5c7940436ad2" providerId="ADAL" clId="{1B858FA2-4304-4C13-B85B-9BA0C212A092}" dt="2024-05-08T05:15:12.295" v="1591" actId="1076"/>
        <pc:sldMkLst>
          <pc:docMk/>
          <pc:sldMk cId="3144448643" sldId="298"/>
        </pc:sldMkLst>
        <pc:spChg chg="mod">
          <ac:chgData name="Patrick Molligo" userId="3bb0837e-4947-4629-9175-5c7940436ad2" providerId="ADAL" clId="{1B858FA2-4304-4C13-B85B-9BA0C212A092}" dt="2024-05-08T03:19:04.384" v="1245"/>
          <ac:spMkLst>
            <pc:docMk/>
            <pc:sldMk cId="3144448643" sldId="298"/>
            <ac:spMk id="8" creationId="{B88DA3F5-9BF1-458A-1E90-810C97A04310}"/>
          </ac:spMkLst>
        </pc:spChg>
        <pc:picChg chg="del">
          <ac:chgData name="Patrick Molligo" userId="3bb0837e-4947-4629-9175-5c7940436ad2" providerId="ADAL" clId="{1B858FA2-4304-4C13-B85B-9BA0C212A092}" dt="2024-05-08T05:15:00.726" v="1589" actId="478"/>
          <ac:picMkLst>
            <pc:docMk/>
            <pc:sldMk cId="3144448643" sldId="298"/>
            <ac:picMk id="7" creationId="{42ACBF85-7975-4826-8FB8-6BBF2860C061}"/>
          </ac:picMkLst>
        </pc:picChg>
        <pc:picChg chg="add mod">
          <ac:chgData name="Patrick Molligo" userId="3bb0837e-4947-4629-9175-5c7940436ad2" providerId="ADAL" clId="{1B858FA2-4304-4C13-B85B-9BA0C212A092}" dt="2024-05-08T05:15:12.295" v="1591" actId="1076"/>
          <ac:picMkLst>
            <pc:docMk/>
            <pc:sldMk cId="3144448643" sldId="298"/>
            <ac:picMk id="10" creationId="{B7874167-9340-69C1-6AD4-0AA3C45259A8}"/>
          </ac:picMkLst>
        </pc:picChg>
      </pc:sldChg>
      <pc:sldChg chg="del">
        <pc:chgData name="Patrick Molligo" userId="3bb0837e-4947-4629-9175-5c7940436ad2" providerId="ADAL" clId="{1B858FA2-4304-4C13-B85B-9BA0C212A092}" dt="2024-05-07T15:15:43.233" v="0" actId="47"/>
        <pc:sldMkLst>
          <pc:docMk/>
          <pc:sldMk cId="3522108690" sldId="300"/>
        </pc:sldMkLst>
      </pc:sldChg>
      <pc:sldChg chg="delSp modSp del mod">
        <pc:chgData name="Patrick Molligo" userId="3bb0837e-4947-4629-9175-5c7940436ad2" providerId="ADAL" clId="{1B858FA2-4304-4C13-B85B-9BA0C212A092}" dt="2024-05-08T05:18:41.233" v="1611" actId="47"/>
        <pc:sldMkLst>
          <pc:docMk/>
          <pc:sldMk cId="3656267308" sldId="301"/>
        </pc:sldMkLst>
        <pc:spChg chg="del">
          <ac:chgData name="Patrick Molligo" userId="3bb0837e-4947-4629-9175-5c7940436ad2" providerId="ADAL" clId="{1B858FA2-4304-4C13-B85B-9BA0C212A092}" dt="2024-05-08T03:38:07.369" v="1554" actId="478"/>
          <ac:spMkLst>
            <pc:docMk/>
            <pc:sldMk cId="3656267308" sldId="301"/>
            <ac:spMk id="3" creationId="{FDA63AEB-E794-426B-E4E1-5F49C734A430}"/>
          </ac:spMkLst>
        </pc:spChg>
        <pc:spChg chg="mod">
          <ac:chgData name="Patrick Molligo" userId="3bb0837e-4947-4629-9175-5c7940436ad2" providerId="ADAL" clId="{1B858FA2-4304-4C13-B85B-9BA0C212A092}" dt="2024-05-08T03:19:04.384" v="1245"/>
          <ac:spMkLst>
            <pc:docMk/>
            <pc:sldMk cId="3656267308" sldId="301"/>
            <ac:spMk id="11" creationId="{71D08094-AD99-7B69-9F21-0ED49F77E8E1}"/>
          </ac:spMkLst>
        </pc:spChg>
      </pc:sldChg>
      <pc:sldChg chg="delSp modSp del mod">
        <pc:chgData name="Patrick Molligo" userId="3bb0837e-4947-4629-9175-5c7940436ad2" providerId="ADAL" clId="{1B858FA2-4304-4C13-B85B-9BA0C212A092}" dt="2024-05-08T05:18:41.233" v="1611" actId="47"/>
        <pc:sldMkLst>
          <pc:docMk/>
          <pc:sldMk cId="2996591017" sldId="302"/>
        </pc:sldMkLst>
        <pc:spChg chg="del">
          <ac:chgData name="Patrick Molligo" userId="3bb0837e-4947-4629-9175-5c7940436ad2" providerId="ADAL" clId="{1B858FA2-4304-4C13-B85B-9BA0C212A092}" dt="2024-05-08T03:38:10.537" v="1557" actId="478"/>
          <ac:spMkLst>
            <pc:docMk/>
            <pc:sldMk cId="2996591017" sldId="302"/>
            <ac:spMk id="3" creationId="{6211A0B3-9D83-9785-8DDB-7C35FB45CA54}"/>
          </ac:spMkLst>
        </pc:spChg>
        <pc:spChg chg="mod">
          <ac:chgData name="Patrick Molligo" userId="3bb0837e-4947-4629-9175-5c7940436ad2" providerId="ADAL" clId="{1B858FA2-4304-4C13-B85B-9BA0C212A092}" dt="2024-05-08T03:19:04.384" v="1245"/>
          <ac:spMkLst>
            <pc:docMk/>
            <pc:sldMk cId="2996591017" sldId="302"/>
            <ac:spMk id="11" creationId="{D7728E80-EF0E-90B9-C519-3263641E9747}"/>
          </ac:spMkLst>
        </pc:spChg>
      </pc:sldChg>
      <pc:sldChg chg="delSp modSp mod ord delAnim">
        <pc:chgData name="Patrick Molligo" userId="3bb0837e-4947-4629-9175-5c7940436ad2" providerId="ADAL" clId="{1B858FA2-4304-4C13-B85B-9BA0C212A092}" dt="2024-05-08T18:10:50.727" v="1708"/>
        <pc:sldMkLst>
          <pc:docMk/>
          <pc:sldMk cId="1309058445" sldId="305"/>
        </pc:sldMkLst>
        <pc:spChg chg="mod">
          <ac:chgData name="Patrick Molligo" userId="3bb0837e-4947-4629-9175-5c7940436ad2" providerId="ADAL" clId="{1B858FA2-4304-4C13-B85B-9BA0C212A092}" dt="2024-05-08T18:10:12.639" v="1658" actId="20577"/>
          <ac:spMkLst>
            <pc:docMk/>
            <pc:sldMk cId="1309058445" sldId="305"/>
            <ac:spMk id="5" creationId="{C137F3AF-4DDA-B02A-545D-93B428C29E00}"/>
          </ac:spMkLst>
        </pc:spChg>
        <pc:spChg chg="mod">
          <ac:chgData name="Patrick Molligo" userId="3bb0837e-4947-4629-9175-5c7940436ad2" providerId="ADAL" clId="{1B858FA2-4304-4C13-B85B-9BA0C212A092}" dt="2024-05-08T03:19:04.384" v="1245"/>
          <ac:spMkLst>
            <pc:docMk/>
            <pc:sldMk cId="1309058445" sldId="305"/>
            <ac:spMk id="8" creationId="{B88DA3F5-9BF1-458A-1E90-810C97A04310}"/>
          </ac:spMkLst>
        </pc:spChg>
        <pc:spChg chg="del">
          <ac:chgData name="Patrick Molligo" userId="3bb0837e-4947-4629-9175-5c7940436ad2" providerId="ADAL" clId="{1B858FA2-4304-4C13-B85B-9BA0C212A092}" dt="2024-05-08T18:10:16.404" v="1659" actId="478"/>
          <ac:spMkLst>
            <pc:docMk/>
            <pc:sldMk cId="1309058445" sldId="305"/>
            <ac:spMk id="12" creationId="{676B957E-5852-0961-CE87-E487E29E03C0}"/>
          </ac:spMkLst>
        </pc:spChg>
        <pc:cxnChg chg="del">
          <ac:chgData name="Patrick Molligo" userId="3bb0837e-4947-4629-9175-5c7940436ad2" providerId="ADAL" clId="{1B858FA2-4304-4C13-B85B-9BA0C212A092}" dt="2024-05-08T18:10:16.404" v="1659" actId="478"/>
          <ac:cxnSpMkLst>
            <pc:docMk/>
            <pc:sldMk cId="1309058445" sldId="305"/>
            <ac:cxnSpMk id="7" creationId="{CF82880E-6050-40D1-9C3C-1260A09EADFB}"/>
          </ac:cxnSpMkLst>
        </pc:cxnChg>
      </pc:sldChg>
      <pc:sldChg chg="delSp modSp del mod ord">
        <pc:chgData name="Patrick Molligo" userId="3bb0837e-4947-4629-9175-5c7940436ad2" providerId="ADAL" clId="{1B858FA2-4304-4C13-B85B-9BA0C212A092}" dt="2024-05-08T05:18:41.233" v="1611" actId="47"/>
        <pc:sldMkLst>
          <pc:docMk/>
          <pc:sldMk cId="3978196312" sldId="311"/>
        </pc:sldMkLst>
        <pc:spChg chg="mod">
          <ac:chgData name="Patrick Molligo" userId="3bb0837e-4947-4629-9175-5c7940436ad2" providerId="ADAL" clId="{1B858FA2-4304-4C13-B85B-9BA0C212A092}" dt="2024-05-08T03:19:04.384" v="1245"/>
          <ac:spMkLst>
            <pc:docMk/>
            <pc:sldMk cId="3978196312" sldId="311"/>
            <ac:spMk id="5" creationId="{ED6BACAE-8608-5E84-183D-F9282F32C92D}"/>
          </ac:spMkLst>
        </pc:spChg>
        <pc:spChg chg="del">
          <ac:chgData name="Patrick Molligo" userId="3bb0837e-4947-4629-9175-5c7940436ad2" providerId="ADAL" clId="{1B858FA2-4304-4C13-B85B-9BA0C212A092}" dt="2024-05-08T03:37:38.354" v="1544" actId="478"/>
          <ac:spMkLst>
            <pc:docMk/>
            <pc:sldMk cId="3978196312" sldId="311"/>
            <ac:spMk id="6" creationId="{11D55A4F-568B-D042-B0E2-4E35C7B4878F}"/>
          </ac:spMkLst>
        </pc:spChg>
      </pc:sldChg>
      <pc:sldChg chg="delSp modSp del mod">
        <pc:chgData name="Patrick Molligo" userId="3bb0837e-4947-4629-9175-5c7940436ad2" providerId="ADAL" clId="{1B858FA2-4304-4C13-B85B-9BA0C212A092}" dt="2024-05-08T05:18:41.233" v="1611" actId="47"/>
        <pc:sldMkLst>
          <pc:docMk/>
          <pc:sldMk cId="2759450918" sldId="317"/>
        </pc:sldMkLst>
        <pc:spChg chg="del">
          <ac:chgData name="Patrick Molligo" userId="3bb0837e-4947-4629-9175-5c7940436ad2" providerId="ADAL" clId="{1B858FA2-4304-4C13-B85B-9BA0C212A092}" dt="2024-05-08T03:37:45.331" v="1548" actId="478"/>
          <ac:spMkLst>
            <pc:docMk/>
            <pc:sldMk cId="2759450918" sldId="317"/>
            <ac:spMk id="5" creationId="{1C500660-9C67-5C31-6AFC-834125E6A941}"/>
          </ac:spMkLst>
        </pc:spChg>
        <pc:spChg chg="mod">
          <ac:chgData name="Patrick Molligo" userId="3bb0837e-4947-4629-9175-5c7940436ad2" providerId="ADAL" clId="{1B858FA2-4304-4C13-B85B-9BA0C212A092}" dt="2024-05-08T03:19:04.384" v="1245"/>
          <ac:spMkLst>
            <pc:docMk/>
            <pc:sldMk cId="2759450918" sldId="317"/>
            <ac:spMk id="6" creationId="{FF49A033-C91C-844F-4D34-E97EFA298395}"/>
          </ac:spMkLst>
        </pc:spChg>
      </pc:sldChg>
      <pc:sldChg chg="delSp modSp del mod">
        <pc:chgData name="Patrick Molligo" userId="3bb0837e-4947-4629-9175-5c7940436ad2" providerId="ADAL" clId="{1B858FA2-4304-4C13-B85B-9BA0C212A092}" dt="2024-05-08T05:18:41.233" v="1611" actId="47"/>
        <pc:sldMkLst>
          <pc:docMk/>
          <pc:sldMk cId="2391341362" sldId="321"/>
        </pc:sldMkLst>
        <pc:spChg chg="del">
          <ac:chgData name="Patrick Molligo" userId="3bb0837e-4947-4629-9175-5c7940436ad2" providerId="ADAL" clId="{1B858FA2-4304-4C13-B85B-9BA0C212A092}" dt="2024-05-08T03:37:52.406" v="1551" actId="478"/>
          <ac:spMkLst>
            <pc:docMk/>
            <pc:sldMk cId="2391341362" sldId="321"/>
            <ac:spMk id="5" creationId="{D179B725-C548-B4B8-17E2-A52CC1261B35}"/>
          </ac:spMkLst>
        </pc:spChg>
        <pc:spChg chg="mod">
          <ac:chgData name="Patrick Molligo" userId="3bb0837e-4947-4629-9175-5c7940436ad2" providerId="ADAL" clId="{1B858FA2-4304-4C13-B85B-9BA0C212A092}" dt="2024-05-08T03:19:04.384" v="1245"/>
          <ac:spMkLst>
            <pc:docMk/>
            <pc:sldMk cId="2391341362" sldId="321"/>
            <ac:spMk id="8" creationId="{47F0D131-EC8A-3E40-7414-FBEE1489C4CD}"/>
          </ac:spMkLst>
        </pc:spChg>
      </pc:sldChg>
      <pc:sldChg chg="addSp delSp modSp mod">
        <pc:chgData name="Patrick Molligo" userId="3bb0837e-4947-4629-9175-5c7940436ad2" providerId="ADAL" clId="{1B858FA2-4304-4C13-B85B-9BA0C212A092}" dt="2024-05-08T05:34:11.361" v="1618" actId="1076"/>
        <pc:sldMkLst>
          <pc:docMk/>
          <pc:sldMk cId="863151759" sldId="323"/>
        </pc:sldMkLst>
        <pc:spChg chg="mod">
          <ac:chgData name="Patrick Molligo" userId="3bb0837e-4947-4629-9175-5c7940436ad2" providerId="ADAL" clId="{1B858FA2-4304-4C13-B85B-9BA0C212A092}" dt="2024-05-08T03:19:04.384" v="1245"/>
          <ac:spMkLst>
            <pc:docMk/>
            <pc:sldMk cId="863151759" sldId="323"/>
            <ac:spMk id="8" creationId="{B88DA3F5-9BF1-458A-1E90-810C97A04310}"/>
          </ac:spMkLst>
        </pc:spChg>
        <pc:picChg chg="del">
          <ac:chgData name="Patrick Molligo" userId="3bb0837e-4947-4629-9175-5c7940436ad2" providerId="ADAL" clId="{1B858FA2-4304-4C13-B85B-9BA0C212A092}" dt="2024-05-08T05:19:29.102" v="1612" actId="478"/>
          <ac:picMkLst>
            <pc:docMk/>
            <pc:sldMk cId="863151759" sldId="323"/>
            <ac:picMk id="6" creationId="{F6895661-7910-AABB-FCFC-D8AE3BF1AA55}"/>
          </ac:picMkLst>
        </pc:picChg>
        <pc:picChg chg="add del mod">
          <ac:chgData name="Patrick Molligo" userId="3bb0837e-4947-4629-9175-5c7940436ad2" providerId="ADAL" clId="{1B858FA2-4304-4C13-B85B-9BA0C212A092}" dt="2024-05-08T05:34:07.841" v="1616" actId="478"/>
          <ac:picMkLst>
            <pc:docMk/>
            <pc:sldMk cId="863151759" sldId="323"/>
            <ac:picMk id="11" creationId="{E18A15BC-051A-B03B-9D4A-489C2DFB2D75}"/>
          </ac:picMkLst>
        </pc:picChg>
        <pc:picChg chg="add mod">
          <ac:chgData name="Patrick Molligo" userId="3bb0837e-4947-4629-9175-5c7940436ad2" providerId="ADAL" clId="{1B858FA2-4304-4C13-B85B-9BA0C212A092}" dt="2024-05-08T05:34:11.361" v="1618" actId="1076"/>
          <ac:picMkLst>
            <pc:docMk/>
            <pc:sldMk cId="863151759" sldId="323"/>
            <ac:picMk id="13" creationId="{A3EFA760-3374-D4BB-0A20-4DF60F59C9AF}"/>
          </ac:picMkLst>
        </pc:picChg>
      </pc:sldChg>
      <pc:sldChg chg="delSp modSp del mod">
        <pc:chgData name="Patrick Molligo" userId="3bb0837e-4947-4629-9175-5c7940436ad2" providerId="ADAL" clId="{1B858FA2-4304-4C13-B85B-9BA0C212A092}" dt="2024-05-08T05:18:41.233" v="1611" actId="47"/>
        <pc:sldMkLst>
          <pc:docMk/>
          <pc:sldMk cId="1742016920" sldId="324"/>
        </pc:sldMkLst>
        <pc:spChg chg="del">
          <ac:chgData name="Patrick Molligo" userId="3bb0837e-4947-4629-9175-5c7940436ad2" providerId="ADAL" clId="{1B858FA2-4304-4C13-B85B-9BA0C212A092}" dt="2024-05-08T03:38:05.513" v="1553" actId="478"/>
          <ac:spMkLst>
            <pc:docMk/>
            <pc:sldMk cId="1742016920" sldId="324"/>
            <ac:spMk id="3" creationId="{949447CA-E653-FE35-5DDF-68F970CB7D0F}"/>
          </ac:spMkLst>
        </pc:spChg>
        <pc:spChg chg="mod">
          <ac:chgData name="Patrick Molligo" userId="3bb0837e-4947-4629-9175-5c7940436ad2" providerId="ADAL" clId="{1B858FA2-4304-4C13-B85B-9BA0C212A092}" dt="2024-05-08T03:19:04.384" v="1245"/>
          <ac:spMkLst>
            <pc:docMk/>
            <pc:sldMk cId="1742016920" sldId="324"/>
            <ac:spMk id="8" creationId="{B88DA3F5-9BF1-458A-1E90-810C97A04310}"/>
          </ac:spMkLst>
        </pc:spChg>
      </pc:sldChg>
      <pc:sldChg chg="addSp delSp modSp mod ord">
        <pc:chgData name="Patrick Molligo" userId="3bb0837e-4947-4629-9175-5c7940436ad2" providerId="ADAL" clId="{1B858FA2-4304-4C13-B85B-9BA0C212A092}" dt="2024-05-08T03:19:04.384" v="1245"/>
        <pc:sldMkLst>
          <pc:docMk/>
          <pc:sldMk cId="1710444325" sldId="325"/>
        </pc:sldMkLst>
        <pc:spChg chg="mod">
          <ac:chgData name="Patrick Molligo" userId="3bb0837e-4947-4629-9175-5c7940436ad2" providerId="ADAL" clId="{1B858FA2-4304-4C13-B85B-9BA0C212A092}" dt="2024-05-08T02:53:53.369" v="126" actId="20577"/>
          <ac:spMkLst>
            <pc:docMk/>
            <pc:sldMk cId="1710444325" sldId="325"/>
            <ac:spMk id="2" creationId="{0A6CDB6E-E80D-0A83-F8AE-ED7DE0B7914A}"/>
          </ac:spMkLst>
        </pc:spChg>
        <pc:spChg chg="mod">
          <ac:chgData name="Patrick Molligo" userId="3bb0837e-4947-4629-9175-5c7940436ad2" providerId="ADAL" clId="{1B858FA2-4304-4C13-B85B-9BA0C212A092}" dt="2024-05-08T03:19:04.384" v="1245"/>
          <ac:spMkLst>
            <pc:docMk/>
            <pc:sldMk cId="1710444325" sldId="325"/>
            <ac:spMk id="8" creationId="{B88DA3F5-9BF1-458A-1E90-810C97A04310}"/>
          </ac:spMkLst>
        </pc:spChg>
        <pc:picChg chg="del">
          <ac:chgData name="Patrick Molligo" userId="3bb0837e-4947-4629-9175-5c7940436ad2" providerId="ADAL" clId="{1B858FA2-4304-4C13-B85B-9BA0C212A092}" dt="2024-05-07T22:39:38.274" v="6" actId="478"/>
          <ac:picMkLst>
            <pc:docMk/>
            <pc:sldMk cId="1710444325" sldId="325"/>
            <ac:picMk id="6" creationId="{3D4B98F0-4E23-2EC9-10D2-865D7349E46D}"/>
          </ac:picMkLst>
        </pc:picChg>
        <pc:picChg chg="add del mod">
          <ac:chgData name="Patrick Molligo" userId="3bb0837e-4947-4629-9175-5c7940436ad2" providerId="ADAL" clId="{1B858FA2-4304-4C13-B85B-9BA0C212A092}" dt="2024-05-08T02:51:31.114" v="44" actId="478"/>
          <ac:picMkLst>
            <pc:docMk/>
            <pc:sldMk cId="1710444325" sldId="325"/>
            <ac:picMk id="7" creationId="{652138C9-A8D5-8F2D-02DE-644BB279A9ED}"/>
          </ac:picMkLst>
        </pc:picChg>
        <pc:picChg chg="add del mod">
          <ac:chgData name="Patrick Molligo" userId="3bb0837e-4947-4629-9175-5c7940436ad2" providerId="ADAL" clId="{1B858FA2-4304-4C13-B85B-9BA0C212A092}" dt="2024-05-08T02:53:45.078" v="107" actId="478"/>
          <ac:picMkLst>
            <pc:docMk/>
            <pc:sldMk cId="1710444325" sldId="325"/>
            <ac:picMk id="10" creationId="{AD4F59C9-7E41-9272-D312-8F2E78658126}"/>
          </ac:picMkLst>
        </pc:picChg>
        <pc:picChg chg="add mod">
          <ac:chgData name="Patrick Molligo" userId="3bb0837e-4947-4629-9175-5c7940436ad2" providerId="ADAL" clId="{1B858FA2-4304-4C13-B85B-9BA0C212A092}" dt="2024-05-08T02:53:49.476" v="110" actId="1076"/>
          <ac:picMkLst>
            <pc:docMk/>
            <pc:sldMk cId="1710444325" sldId="325"/>
            <ac:picMk id="12" creationId="{4BF1D101-5F51-58E3-3A0B-86285B48EC8B}"/>
          </ac:picMkLst>
        </pc:picChg>
      </pc:sldChg>
      <pc:sldChg chg="modSp">
        <pc:chgData name="Patrick Molligo" userId="3bb0837e-4947-4629-9175-5c7940436ad2" providerId="ADAL" clId="{1B858FA2-4304-4C13-B85B-9BA0C212A092}" dt="2024-05-08T03:19:04.384" v="1245"/>
        <pc:sldMkLst>
          <pc:docMk/>
          <pc:sldMk cId="1420031260" sldId="327"/>
        </pc:sldMkLst>
        <pc:spChg chg="mod">
          <ac:chgData name="Patrick Molligo" userId="3bb0837e-4947-4629-9175-5c7940436ad2" providerId="ADAL" clId="{1B858FA2-4304-4C13-B85B-9BA0C212A092}" dt="2024-05-08T03:19:04.384" v="1245"/>
          <ac:spMkLst>
            <pc:docMk/>
            <pc:sldMk cId="1420031260" sldId="327"/>
            <ac:spMk id="8" creationId="{B88DA3F5-9BF1-458A-1E90-810C97A04310}"/>
          </ac:spMkLst>
        </pc:spChg>
      </pc:sldChg>
      <pc:sldChg chg="addSp delSp modSp mod modAnim">
        <pc:chgData name="Patrick Molligo" userId="3bb0837e-4947-4629-9175-5c7940436ad2" providerId="ADAL" clId="{1B858FA2-4304-4C13-B85B-9BA0C212A092}" dt="2024-05-08T18:10:29.490" v="1674" actId="20577"/>
        <pc:sldMkLst>
          <pc:docMk/>
          <pc:sldMk cId="2676068238" sldId="328"/>
        </pc:sldMkLst>
        <pc:spChg chg="mod">
          <ac:chgData name="Patrick Molligo" userId="3bb0837e-4947-4629-9175-5c7940436ad2" providerId="ADAL" clId="{1B858FA2-4304-4C13-B85B-9BA0C212A092}" dt="2024-05-08T18:10:27.937" v="1673" actId="113"/>
          <ac:spMkLst>
            <pc:docMk/>
            <pc:sldMk cId="2676068238" sldId="328"/>
            <ac:spMk id="3" creationId="{CC3EB1E4-A2B8-BA2D-69B8-2640186588C8}"/>
          </ac:spMkLst>
        </pc:spChg>
        <pc:spChg chg="add mod">
          <ac:chgData name="Patrick Molligo" userId="3bb0837e-4947-4629-9175-5c7940436ad2" providerId="ADAL" clId="{1B858FA2-4304-4C13-B85B-9BA0C212A092}" dt="2024-05-08T03:19:04.384" v="1245"/>
          <ac:spMkLst>
            <pc:docMk/>
            <pc:sldMk cId="2676068238" sldId="328"/>
            <ac:spMk id="6" creationId="{83EFA8A6-C069-D0A7-4ED1-9A03DFC08395}"/>
          </ac:spMkLst>
        </pc:spChg>
        <pc:spChg chg="del">
          <ac:chgData name="Patrick Molligo" userId="3bb0837e-4947-4629-9175-5c7940436ad2" providerId="ADAL" clId="{1B858FA2-4304-4C13-B85B-9BA0C212A092}" dt="2024-05-08T03:18:01.477" v="1243" actId="478"/>
          <ac:spMkLst>
            <pc:docMk/>
            <pc:sldMk cId="2676068238" sldId="328"/>
            <ac:spMk id="8" creationId="{59EEC088-B537-40CE-8740-21EEC6CE3D1E}"/>
          </ac:spMkLst>
        </pc:spChg>
      </pc:sldChg>
      <pc:sldChg chg="del">
        <pc:chgData name="Patrick Molligo" userId="3bb0837e-4947-4629-9175-5c7940436ad2" providerId="ADAL" clId="{1B858FA2-4304-4C13-B85B-9BA0C212A092}" dt="2024-05-07T15:15:51.189" v="1" actId="47"/>
        <pc:sldMkLst>
          <pc:docMk/>
          <pc:sldMk cId="1413204659" sldId="329"/>
        </pc:sldMkLst>
      </pc:sldChg>
      <pc:sldChg chg="modSp mod">
        <pc:chgData name="Patrick Molligo" userId="3bb0837e-4947-4629-9175-5c7940436ad2" providerId="ADAL" clId="{1B858FA2-4304-4C13-B85B-9BA0C212A092}" dt="2024-05-08T03:19:04.384" v="1245"/>
        <pc:sldMkLst>
          <pc:docMk/>
          <pc:sldMk cId="3571517351" sldId="330"/>
        </pc:sldMkLst>
        <pc:spChg chg="mod">
          <ac:chgData name="Patrick Molligo" userId="3bb0837e-4947-4629-9175-5c7940436ad2" providerId="ADAL" clId="{1B858FA2-4304-4C13-B85B-9BA0C212A092}" dt="2024-05-08T03:12:37.109" v="1195" actId="20577"/>
          <ac:spMkLst>
            <pc:docMk/>
            <pc:sldMk cId="3571517351" sldId="330"/>
            <ac:spMk id="5" creationId="{C95A495C-D509-AE61-D15F-6B9EAF833D8F}"/>
          </ac:spMkLst>
        </pc:spChg>
        <pc:spChg chg="mod">
          <ac:chgData name="Patrick Molligo" userId="3bb0837e-4947-4629-9175-5c7940436ad2" providerId="ADAL" clId="{1B858FA2-4304-4C13-B85B-9BA0C212A092}" dt="2024-05-08T03:19:04.384" v="1245"/>
          <ac:spMkLst>
            <pc:docMk/>
            <pc:sldMk cId="3571517351" sldId="330"/>
            <ac:spMk id="8" creationId="{469B6C16-1096-0B94-C486-6615D4D5AEAF}"/>
          </ac:spMkLst>
        </pc:spChg>
      </pc:sldChg>
      <pc:sldChg chg="modSp">
        <pc:chgData name="Patrick Molligo" userId="3bb0837e-4947-4629-9175-5c7940436ad2" providerId="ADAL" clId="{1B858FA2-4304-4C13-B85B-9BA0C212A092}" dt="2024-05-08T03:19:04.384" v="1245"/>
        <pc:sldMkLst>
          <pc:docMk/>
          <pc:sldMk cId="12405226" sldId="331"/>
        </pc:sldMkLst>
        <pc:spChg chg="mod">
          <ac:chgData name="Patrick Molligo" userId="3bb0837e-4947-4629-9175-5c7940436ad2" providerId="ADAL" clId="{1B858FA2-4304-4C13-B85B-9BA0C212A092}" dt="2024-05-08T03:19:04.384" v="1245"/>
          <ac:spMkLst>
            <pc:docMk/>
            <pc:sldMk cId="12405226" sldId="331"/>
            <ac:spMk id="8" creationId="{9B1F43FE-27B3-2D8C-20D1-CA0374FB2EFA}"/>
          </ac:spMkLst>
        </pc:spChg>
      </pc:sldChg>
      <pc:sldChg chg="del">
        <pc:chgData name="Patrick Molligo" userId="3bb0837e-4947-4629-9175-5c7940436ad2" providerId="ADAL" clId="{1B858FA2-4304-4C13-B85B-9BA0C212A092}" dt="2024-05-08T02:56:45.336" v="237" actId="47"/>
        <pc:sldMkLst>
          <pc:docMk/>
          <pc:sldMk cId="1853644884" sldId="332"/>
        </pc:sldMkLst>
      </pc:sldChg>
      <pc:sldChg chg="del">
        <pc:chgData name="Patrick Molligo" userId="3bb0837e-4947-4629-9175-5c7940436ad2" providerId="ADAL" clId="{1B858FA2-4304-4C13-B85B-9BA0C212A092}" dt="2024-05-08T02:56:45.336" v="237" actId="47"/>
        <pc:sldMkLst>
          <pc:docMk/>
          <pc:sldMk cId="16917002" sldId="333"/>
        </pc:sldMkLst>
      </pc:sldChg>
      <pc:sldChg chg="modSp del">
        <pc:chgData name="Patrick Molligo" userId="3bb0837e-4947-4629-9175-5c7940436ad2" providerId="ADAL" clId="{1B858FA2-4304-4C13-B85B-9BA0C212A092}" dt="2024-05-08T03:36:36.326" v="1536" actId="47"/>
        <pc:sldMkLst>
          <pc:docMk/>
          <pc:sldMk cId="3127868192" sldId="334"/>
        </pc:sldMkLst>
        <pc:spChg chg="mod">
          <ac:chgData name="Patrick Molligo" userId="3bb0837e-4947-4629-9175-5c7940436ad2" providerId="ADAL" clId="{1B858FA2-4304-4C13-B85B-9BA0C212A092}" dt="2024-05-08T03:19:04.384" v="1245"/>
          <ac:spMkLst>
            <pc:docMk/>
            <pc:sldMk cId="3127868192" sldId="334"/>
            <ac:spMk id="8" creationId="{2FEC06C3-8C4B-00CE-74CA-C902CD51B2B1}"/>
          </ac:spMkLst>
        </pc:spChg>
      </pc:sldChg>
      <pc:sldChg chg="modSp">
        <pc:chgData name="Patrick Molligo" userId="3bb0837e-4947-4629-9175-5c7940436ad2" providerId="ADAL" clId="{1B858FA2-4304-4C13-B85B-9BA0C212A092}" dt="2024-05-08T03:19:04.384" v="1245"/>
        <pc:sldMkLst>
          <pc:docMk/>
          <pc:sldMk cId="4085358542" sldId="336"/>
        </pc:sldMkLst>
        <pc:spChg chg="mod">
          <ac:chgData name="Patrick Molligo" userId="3bb0837e-4947-4629-9175-5c7940436ad2" providerId="ADAL" clId="{1B858FA2-4304-4C13-B85B-9BA0C212A092}" dt="2024-05-08T03:19:04.384" v="1245"/>
          <ac:spMkLst>
            <pc:docMk/>
            <pc:sldMk cId="4085358542" sldId="336"/>
            <ac:spMk id="10" creationId="{E9A26EB3-6C78-D2A7-A5F0-A08640961D0B}"/>
          </ac:spMkLst>
        </pc:spChg>
      </pc:sldChg>
      <pc:sldChg chg="modSp">
        <pc:chgData name="Patrick Molligo" userId="3bb0837e-4947-4629-9175-5c7940436ad2" providerId="ADAL" clId="{1B858FA2-4304-4C13-B85B-9BA0C212A092}" dt="2024-05-08T03:19:04.384" v="1245"/>
        <pc:sldMkLst>
          <pc:docMk/>
          <pc:sldMk cId="3079090577" sldId="337"/>
        </pc:sldMkLst>
        <pc:spChg chg="mod">
          <ac:chgData name="Patrick Molligo" userId="3bb0837e-4947-4629-9175-5c7940436ad2" providerId="ADAL" clId="{1B858FA2-4304-4C13-B85B-9BA0C212A092}" dt="2024-05-08T03:19:04.384" v="1245"/>
          <ac:spMkLst>
            <pc:docMk/>
            <pc:sldMk cId="3079090577" sldId="337"/>
            <ac:spMk id="10" creationId="{DCD35109-3D33-4DA4-D819-B9C542CBF9E9}"/>
          </ac:spMkLst>
        </pc:spChg>
      </pc:sldChg>
      <pc:sldChg chg="modSp del">
        <pc:chgData name="Patrick Molligo" userId="3bb0837e-4947-4629-9175-5c7940436ad2" providerId="ADAL" clId="{1B858FA2-4304-4C13-B85B-9BA0C212A092}" dt="2024-05-08T04:40:51.035" v="1588" actId="47"/>
        <pc:sldMkLst>
          <pc:docMk/>
          <pc:sldMk cId="2770606063" sldId="338"/>
        </pc:sldMkLst>
        <pc:spChg chg="mod">
          <ac:chgData name="Patrick Molligo" userId="3bb0837e-4947-4629-9175-5c7940436ad2" providerId="ADAL" clId="{1B858FA2-4304-4C13-B85B-9BA0C212A092}" dt="2024-05-08T03:19:04.384" v="1245"/>
          <ac:spMkLst>
            <pc:docMk/>
            <pc:sldMk cId="2770606063" sldId="338"/>
            <ac:spMk id="8" creationId="{5CC5DB02-1048-054C-1962-97B67B2698FD}"/>
          </ac:spMkLst>
        </pc:spChg>
      </pc:sldChg>
      <pc:sldChg chg="modSp del">
        <pc:chgData name="Patrick Molligo" userId="3bb0837e-4947-4629-9175-5c7940436ad2" providerId="ADAL" clId="{1B858FA2-4304-4C13-B85B-9BA0C212A092}" dt="2024-05-08T05:18:08.339" v="1609" actId="47"/>
        <pc:sldMkLst>
          <pc:docMk/>
          <pc:sldMk cId="918516668" sldId="339"/>
        </pc:sldMkLst>
        <pc:spChg chg="mod">
          <ac:chgData name="Patrick Molligo" userId="3bb0837e-4947-4629-9175-5c7940436ad2" providerId="ADAL" clId="{1B858FA2-4304-4C13-B85B-9BA0C212A092}" dt="2024-05-08T03:19:04.384" v="1245"/>
          <ac:spMkLst>
            <pc:docMk/>
            <pc:sldMk cId="918516668" sldId="339"/>
            <ac:spMk id="8" creationId="{67A9928D-6FB1-BE98-4502-04E8BA0B3F1E}"/>
          </ac:spMkLst>
        </pc:spChg>
      </pc:sldChg>
      <pc:sldChg chg="addSp delSp modSp mod">
        <pc:chgData name="Patrick Molligo" userId="3bb0837e-4947-4629-9175-5c7940436ad2" providerId="ADAL" clId="{1B858FA2-4304-4C13-B85B-9BA0C212A092}" dt="2024-05-08T05:38:31.520" v="1622" actId="1076"/>
        <pc:sldMkLst>
          <pc:docMk/>
          <pc:sldMk cId="1429223901" sldId="340"/>
        </pc:sldMkLst>
        <pc:spChg chg="mod">
          <ac:chgData name="Patrick Molligo" userId="3bb0837e-4947-4629-9175-5c7940436ad2" providerId="ADAL" clId="{1B858FA2-4304-4C13-B85B-9BA0C212A092}" dt="2024-05-08T03:19:04.384" v="1245"/>
          <ac:spMkLst>
            <pc:docMk/>
            <pc:sldMk cId="1429223901" sldId="340"/>
            <ac:spMk id="8" creationId="{D005FC68-23A7-B380-4190-BC245C185CC3}"/>
          </ac:spMkLst>
        </pc:spChg>
        <pc:picChg chg="del">
          <ac:chgData name="Patrick Molligo" userId="3bb0837e-4947-4629-9175-5c7940436ad2" providerId="ADAL" clId="{1B858FA2-4304-4C13-B85B-9BA0C212A092}" dt="2024-05-08T05:38:25.636" v="1619" actId="478"/>
          <ac:picMkLst>
            <pc:docMk/>
            <pc:sldMk cId="1429223901" sldId="340"/>
            <ac:picMk id="9" creationId="{D787459F-3ACD-A6E3-9545-96D555DCA9D6}"/>
          </ac:picMkLst>
        </pc:picChg>
        <pc:picChg chg="add mod">
          <ac:chgData name="Patrick Molligo" userId="3bb0837e-4947-4629-9175-5c7940436ad2" providerId="ADAL" clId="{1B858FA2-4304-4C13-B85B-9BA0C212A092}" dt="2024-05-08T05:38:31.520" v="1622" actId="1076"/>
          <ac:picMkLst>
            <pc:docMk/>
            <pc:sldMk cId="1429223901" sldId="340"/>
            <ac:picMk id="10" creationId="{78AB507B-C72B-C81F-A8A9-B37BC3D0077A}"/>
          </ac:picMkLst>
        </pc:picChg>
      </pc:sldChg>
      <pc:sldChg chg="modSp del">
        <pc:chgData name="Patrick Molligo" userId="3bb0837e-4947-4629-9175-5c7940436ad2" providerId="ADAL" clId="{1B858FA2-4304-4C13-B85B-9BA0C212A092}" dt="2024-05-08T05:18:12.884" v="1610" actId="47"/>
        <pc:sldMkLst>
          <pc:docMk/>
          <pc:sldMk cId="805507755" sldId="341"/>
        </pc:sldMkLst>
        <pc:spChg chg="mod">
          <ac:chgData name="Patrick Molligo" userId="3bb0837e-4947-4629-9175-5c7940436ad2" providerId="ADAL" clId="{1B858FA2-4304-4C13-B85B-9BA0C212A092}" dt="2024-05-08T03:19:04.384" v="1245"/>
          <ac:spMkLst>
            <pc:docMk/>
            <pc:sldMk cId="805507755" sldId="341"/>
            <ac:spMk id="8" creationId="{3C041864-B3D0-5995-2623-466D5EBC1347}"/>
          </ac:spMkLst>
        </pc:spChg>
      </pc:sldChg>
      <pc:sldChg chg="addSp modSp add del mod">
        <pc:chgData name="Patrick Molligo" userId="3bb0837e-4947-4629-9175-5c7940436ad2" providerId="ADAL" clId="{1B858FA2-4304-4C13-B85B-9BA0C212A092}" dt="2024-05-08T02:54:42.193" v="131" actId="47"/>
        <pc:sldMkLst>
          <pc:docMk/>
          <pc:sldMk cId="556761711" sldId="342"/>
        </pc:sldMkLst>
        <pc:picChg chg="add mod">
          <ac:chgData name="Patrick Molligo" userId="3bb0837e-4947-4629-9175-5c7940436ad2" providerId="ADAL" clId="{1B858FA2-4304-4C13-B85B-9BA0C212A092}" dt="2024-05-07T22:40:28.774" v="17" actId="1076"/>
          <ac:picMkLst>
            <pc:docMk/>
            <pc:sldMk cId="556761711" sldId="342"/>
            <ac:picMk id="6" creationId="{868D5AF9-CB51-BC71-B709-20AD4A01D8FE}"/>
          </ac:picMkLst>
        </pc:picChg>
      </pc:sldChg>
      <pc:sldChg chg="addSp delSp modSp add mod">
        <pc:chgData name="Patrick Molligo" userId="3bb0837e-4947-4629-9175-5c7940436ad2" providerId="ADAL" clId="{1B858FA2-4304-4C13-B85B-9BA0C212A092}" dt="2024-05-08T03:19:04.384" v="1245"/>
        <pc:sldMkLst>
          <pc:docMk/>
          <pc:sldMk cId="2398289669" sldId="343"/>
        </pc:sldMkLst>
        <pc:spChg chg="mod">
          <ac:chgData name="Patrick Molligo" userId="3bb0837e-4947-4629-9175-5c7940436ad2" providerId="ADAL" clId="{1B858FA2-4304-4C13-B85B-9BA0C212A092}" dt="2024-05-08T02:53:10.128" v="101" actId="20577"/>
          <ac:spMkLst>
            <pc:docMk/>
            <pc:sldMk cId="2398289669" sldId="343"/>
            <ac:spMk id="2" creationId="{0A6CDB6E-E80D-0A83-F8AE-ED7DE0B7914A}"/>
          </ac:spMkLst>
        </pc:spChg>
        <pc:spChg chg="mod">
          <ac:chgData name="Patrick Molligo" userId="3bb0837e-4947-4629-9175-5c7940436ad2" providerId="ADAL" clId="{1B858FA2-4304-4C13-B85B-9BA0C212A092}" dt="2024-05-08T03:19:04.384" v="1245"/>
          <ac:spMkLst>
            <pc:docMk/>
            <pc:sldMk cId="2398289669" sldId="343"/>
            <ac:spMk id="8" creationId="{B88DA3F5-9BF1-458A-1E90-810C97A04310}"/>
          </ac:spMkLst>
        </pc:spChg>
        <pc:picChg chg="add del mod">
          <ac:chgData name="Patrick Molligo" userId="3bb0837e-4947-4629-9175-5c7940436ad2" providerId="ADAL" clId="{1B858FA2-4304-4C13-B85B-9BA0C212A092}" dt="2024-05-08T02:51:03.510" v="38" actId="478"/>
          <ac:picMkLst>
            <pc:docMk/>
            <pc:sldMk cId="2398289669" sldId="343"/>
            <ac:picMk id="6" creationId="{407E3E12-04CD-470D-5F4B-4D6E21DF98F4}"/>
          </ac:picMkLst>
        </pc:picChg>
        <pc:picChg chg="add mod">
          <ac:chgData name="Patrick Molligo" userId="3bb0837e-4947-4629-9175-5c7940436ad2" providerId="ADAL" clId="{1B858FA2-4304-4C13-B85B-9BA0C212A092}" dt="2024-05-08T02:53:14.910" v="102" actId="14100"/>
          <ac:picMkLst>
            <pc:docMk/>
            <pc:sldMk cId="2398289669" sldId="343"/>
            <ac:picMk id="9" creationId="{CCAA33C9-3644-065D-2BFA-F200CDCC035B}"/>
          </ac:picMkLst>
        </pc:picChg>
      </pc:sldChg>
      <pc:sldChg chg="addSp delSp modSp add mod">
        <pc:chgData name="Patrick Molligo" userId="3bb0837e-4947-4629-9175-5c7940436ad2" providerId="ADAL" clId="{1B858FA2-4304-4C13-B85B-9BA0C212A092}" dt="2024-05-08T03:19:04.384" v="1245"/>
        <pc:sldMkLst>
          <pc:docMk/>
          <pc:sldMk cId="646544736" sldId="344"/>
        </pc:sldMkLst>
        <pc:spChg chg="mod">
          <ac:chgData name="Patrick Molligo" userId="3bb0837e-4947-4629-9175-5c7940436ad2" providerId="ADAL" clId="{1B858FA2-4304-4C13-B85B-9BA0C212A092}" dt="2024-05-08T02:55:09.977" v="163" actId="20577"/>
          <ac:spMkLst>
            <pc:docMk/>
            <pc:sldMk cId="646544736" sldId="344"/>
            <ac:spMk id="2" creationId="{0A6CDB6E-E80D-0A83-F8AE-ED7DE0B7914A}"/>
          </ac:spMkLst>
        </pc:spChg>
        <pc:spChg chg="mod">
          <ac:chgData name="Patrick Molligo" userId="3bb0837e-4947-4629-9175-5c7940436ad2" providerId="ADAL" clId="{1B858FA2-4304-4C13-B85B-9BA0C212A092}" dt="2024-05-08T03:19:04.384" v="1245"/>
          <ac:spMkLst>
            <pc:docMk/>
            <pc:sldMk cId="646544736" sldId="344"/>
            <ac:spMk id="8" creationId="{B88DA3F5-9BF1-458A-1E90-810C97A04310}"/>
          </ac:spMkLst>
        </pc:spChg>
        <pc:picChg chg="del">
          <ac:chgData name="Patrick Molligo" userId="3bb0837e-4947-4629-9175-5c7940436ad2" providerId="ADAL" clId="{1B858FA2-4304-4C13-B85B-9BA0C212A092}" dt="2024-05-07T22:40:36.095" v="19" actId="478"/>
          <ac:picMkLst>
            <pc:docMk/>
            <pc:sldMk cId="646544736" sldId="344"/>
            <ac:picMk id="6" creationId="{868D5AF9-CB51-BC71-B709-20AD4A01D8FE}"/>
          </ac:picMkLst>
        </pc:picChg>
        <pc:picChg chg="add del mod">
          <ac:chgData name="Patrick Molligo" userId="3bb0837e-4947-4629-9175-5c7940436ad2" providerId="ADAL" clId="{1B858FA2-4304-4C13-B85B-9BA0C212A092}" dt="2024-05-08T02:54:53.371" v="132" actId="478"/>
          <ac:picMkLst>
            <pc:docMk/>
            <pc:sldMk cId="646544736" sldId="344"/>
            <ac:picMk id="7" creationId="{161C8F9E-AA54-329C-5830-64D25009D2BE}"/>
          </ac:picMkLst>
        </pc:picChg>
        <pc:picChg chg="add mod">
          <ac:chgData name="Patrick Molligo" userId="3bb0837e-4947-4629-9175-5c7940436ad2" providerId="ADAL" clId="{1B858FA2-4304-4C13-B85B-9BA0C212A092}" dt="2024-05-08T02:54:58.331" v="135" actId="1076"/>
          <ac:picMkLst>
            <pc:docMk/>
            <pc:sldMk cId="646544736" sldId="344"/>
            <ac:picMk id="10" creationId="{056929AF-27C9-4005-E46B-4417A9D26906}"/>
          </ac:picMkLst>
        </pc:picChg>
      </pc:sldChg>
      <pc:sldChg chg="addSp delSp modSp add mod ord">
        <pc:chgData name="Patrick Molligo" userId="3bb0837e-4947-4629-9175-5c7940436ad2" providerId="ADAL" clId="{1B858FA2-4304-4C13-B85B-9BA0C212A092}" dt="2024-05-08T03:32:54.851" v="1415" actId="20577"/>
        <pc:sldMkLst>
          <pc:docMk/>
          <pc:sldMk cId="4273772803" sldId="345"/>
        </pc:sldMkLst>
        <pc:spChg chg="mod">
          <ac:chgData name="Patrick Molligo" userId="3bb0837e-4947-4629-9175-5c7940436ad2" providerId="ADAL" clId="{1B858FA2-4304-4C13-B85B-9BA0C212A092}" dt="2024-05-08T03:32:54.851" v="1415" actId="20577"/>
          <ac:spMkLst>
            <pc:docMk/>
            <pc:sldMk cId="4273772803" sldId="345"/>
            <ac:spMk id="2" creationId="{0A6CDB6E-E80D-0A83-F8AE-ED7DE0B7914A}"/>
          </ac:spMkLst>
        </pc:spChg>
        <pc:spChg chg="mod">
          <ac:chgData name="Patrick Molligo" userId="3bb0837e-4947-4629-9175-5c7940436ad2" providerId="ADAL" clId="{1B858FA2-4304-4C13-B85B-9BA0C212A092}" dt="2024-05-08T03:19:04.384" v="1245"/>
          <ac:spMkLst>
            <pc:docMk/>
            <pc:sldMk cId="4273772803" sldId="345"/>
            <ac:spMk id="8" creationId="{B88DA3F5-9BF1-458A-1E90-810C97A04310}"/>
          </ac:spMkLst>
        </pc:spChg>
        <pc:picChg chg="add del mod">
          <ac:chgData name="Patrick Molligo" userId="3bb0837e-4947-4629-9175-5c7940436ad2" providerId="ADAL" clId="{1B858FA2-4304-4C13-B85B-9BA0C212A092}" dt="2024-05-08T02:56:22.860" v="206" actId="478"/>
          <ac:picMkLst>
            <pc:docMk/>
            <pc:sldMk cId="4273772803" sldId="345"/>
            <ac:picMk id="6" creationId="{4789285A-989F-08EC-68B1-5F41D95E92B9}"/>
          </ac:picMkLst>
        </pc:picChg>
        <pc:picChg chg="add del mod">
          <ac:chgData name="Patrick Molligo" userId="3bb0837e-4947-4629-9175-5c7940436ad2" providerId="ADAL" clId="{1B858FA2-4304-4C13-B85B-9BA0C212A092}" dt="2024-05-08T03:31:51.972" v="1310" actId="478"/>
          <ac:picMkLst>
            <pc:docMk/>
            <pc:sldMk cId="4273772803" sldId="345"/>
            <ac:picMk id="9" creationId="{6F2B8386-AA93-508F-234B-D56A03D3A8D8}"/>
          </ac:picMkLst>
        </pc:picChg>
        <pc:picChg chg="add mod">
          <ac:chgData name="Patrick Molligo" userId="3bb0837e-4947-4629-9175-5c7940436ad2" providerId="ADAL" clId="{1B858FA2-4304-4C13-B85B-9BA0C212A092}" dt="2024-05-08T03:31:56.574" v="1313" actId="1076"/>
          <ac:picMkLst>
            <pc:docMk/>
            <pc:sldMk cId="4273772803" sldId="345"/>
            <ac:picMk id="12" creationId="{A892FDA5-E26B-718C-A411-76F6A6B223E4}"/>
          </ac:picMkLst>
        </pc:picChg>
      </pc:sldChg>
      <pc:sldChg chg="addSp delSp modSp add mod">
        <pc:chgData name="Patrick Molligo" userId="3bb0837e-4947-4629-9175-5c7940436ad2" providerId="ADAL" clId="{1B858FA2-4304-4C13-B85B-9BA0C212A092}" dt="2024-05-08T03:19:04.384" v="1245"/>
        <pc:sldMkLst>
          <pc:docMk/>
          <pc:sldMk cId="500213329" sldId="346"/>
        </pc:sldMkLst>
        <pc:spChg chg="mod">
          <ac:chgData name="Patrick Molligo" userId="3bb0837e-4947-4629-9175-5c7940436ad2" providerId="ADAL" clId="{1B858FA2-4304-4C13-B85B-9BA0C212A092}" dt="2024-05-08T03:19:04.384" v="1245"/>
          <ac:spMkLst>
            <pc:docMk/>
            <pc:sldMk cId="500213329" sldId="346"/>
            <ac:spMk id="8" creationId="{B88DA3F5-9BF1-458A-1E90-810C97A04310}"/>
          </ac:spMkLst>
        </pc:spChg>
        <pc:picChg chg="add del mod">
          <ac:chgData name="Patrick Molligo" userId="3bb0837e-4947-4629-9175-5c7940436ad2" providerId="ADAL" clId="{1B858FA2-4304-4C13-B85B-9BA0C212A092}" dt="2024-05-08T02:54:26.282" v="127" actId="478"/>
          <ac:picMkLst>
            <pc:docMk/>
            <pc:sldMk cId="500213329" sldId="346"/>
            <ac:picMk id="6" creationId="{01C180B2-2D6F-81D8-7C89-39CEC8566405}"/>
          </ac:picMkLst>
        </pc:picChg>
        <pc:picChg chg="add mod">
          <ac:chgData name="Patrick Molligo" userId="3bb0837e-4947-4629-9175-5c7940436ad2" providerId="ADAL" clId="{1B858FA2-4304-4C13-B85B-9BA0C212A092}" dt="2024-05-08T02:54:31.152" v="130" actId="1076"/>
          <ac:picMkLst>
            <pc:docMk/>
            <pc:sldMk cId="500213329" sldId="346"/>
            <ac:picMk id="9" creationId="{6D46628D-87D8-B75E-3EE8-79B30FD4F8CB}"/>
          </ac:picMkLst>
        </pc:picChg>
      </pc:sldChg>
      <pc:sldChg chg="addSp delSp modSp add mod">
        <pc:chgData name="Patrick Molligo" userId="3bb0837e-4947-4629-9175-5c7940436ad2" providerId="ADAL" clId="{1B858FA2-4304-4C13-B85B-9BA0C212A092}" dt="2024-05-08T03:19:04.384" v="1245"/>
        <pc:sldMkLst>
          <pc:docMk/>
          <pc:sldMk cId="2097157598" sldId="347"/>
        </pc:sldMkLst>
        <pc:spChg chg="mod">
          <ac:chgData name="Patrick Molligo" userId="3bb0837e-4947-4629-9175-5c7940436ad2" providerId="ADAL" clId="{1B858FA2-4304-4C13-B85B-9BA0C212A092}" dt="2024-05-08T02:55:49.271" v="205" actId="20577"/>
          <ac:spMkLst>
            <pc:docMk/>
            <pc:sldMk cId="2097157598" sldId="347"/>
            <ac:spMk id="2" creationId="{0A6CDB6E-E80D-0A83-F8AE-ED7DE0B7914A}"/>
          </ac:spMkLst>
        </pc:spChg>
        <pc:spChg chg="mod">
          <ac:chgData name="Patrick Molligo" userId="3bb0837e-4947-4629-9175-5c7940436ad2" providerId="ADAL" clId="{1B858FA2-4304-4C13-B85B-9BA0C212A092}" dt="2024-05-08T03:19:04.384" v="1245"/>
          <ac:spMkLst>
            <pc:docMk/>
            <pc:sldMk cId="2097157598" sldId="347"/>
            <ac:spMk id="8" creationId="{B88DA3F5-9BF1-458A-1E90-810C97A04310}"/>
          </ac:spMkLst>
        </pc:spChg>
        <pc:picChg chg="add del mod">
          <ac:chgData name="Patrick Molligo" userId="3bb0837e-4947-4629-9175-5c7940436ad2" providerId="ADAL" clId="{1B858FA2-4304-4C13-B85B-9BA0C212A092}" dt="2024-05-08T02:55:28.896" v="164" actId="478"/>
          <ac:picMkLst>
            <pc:docMk/>
            <pc:sldMk cId="2097157598" sldId="347"/>
            <ac:picMk id="6" creationId="{EFA48DDD-05DA-3EC3-0E51-63281FA6DEAF}"/>
          </ac:picMkLst>
        </pc:picChg>
        <pc:picChg chg="add mod">
          <ac:chgData name="Patrick Molligo" userId="3bb0837e-4947-4629-9175-5c7940436ad2" providerId="ADAL" clId="{1B858FA2-4304-4C13-B85B-9BA0C212A092}" dt="2024-05-08T02:55:33.422" v="167" actId="1076"/>
          <ac:picMkLst>
            <pc:docMk/>
            <pc:sldMk cId="2097157598" sldId="347"/>
            <ac:picMk id="9" creationId="{A33CA97D-5B64-6774-547E-30B0D95E61DC}"/>
          </ac:picMkLst>
        </pc:picChg>
      </pc:sldChg>
      <pc:sldChg chg="addSp delSp modSp add mod">
        <pc:chgData name="Patrick Molligo" userId="3bb0837e-4947-4629-9175-5c7940436ad2" providerId="ADAL" clId="{1B858FA2-4304-4C13-B85B-9BA0C212A092}" dt="2024-05-08T03:19:04.384" v="1245"/>
        <pc:sldMkLst>
          <pc:docMk/>
          <pc:sldMk cId="2477233910" sldId="348"/>
        </pc:sldMkLst>
        <pc:spChg chg="mod">
          <ac:chgData name="Patrick Molligo" userId="3bb0837e-4947-4629-9175-5c7940436ad2" providerId="ADAL" clId="{1B858FA2-4304-4C13-B85B-9BA0C212A092}" dt="2024-05-08T02:53:00.617" v="77" actId="20577"/>
          <ac:spMkLst>
            <pc:docMk/>
            <pc:sldMk cId="2477233910" sldId="348"/>
            <ac:spMk id="2" creationId="{0A6CDB6E-E80D-0A83-F8AE-ED7DE0B7914A}"/>
          </ac:spMkLst>
        </pc:spChg>
        <pc:spChg chg="mod">
          <ac:chgData name="Patrick Molligo" userId="3bb0837e-4947-4629-9175-5c7940436ad2" providerId="ADAL" clId="{1B858FA2-4304-4C13-B85B-9BA0C212A092}" dt="2024-05-08T03:19:04.384" v="1245"/>
          <ac:spMkLst>
            <pc:docMk/>
            <pc:sldMk cId="2477233910" sldId="348"/>
            <ac:spMk id="8" creationId="{B88DA3F5-9BF1-458A-1E90-810C97A04310}"/>
          </ac:spMkLst>
        </pc:spChg>
        <pc:picChg chg="add del mod">
          <ac:chgData name="Patrick Molligo" userId="3bb0837e-4947-4629-9175-5c7940436ad2" providerId="ADAL" clId="{1B858FA2-4304-4C13-B85B-9BA0C212A092}" dt="2024-05-08T02:52:48.569" v="52" actId="478"/>
          <ac:picMkLst>
            <pc:docMk/>
            <pc:sldMk cId="2477233910" sldId="348"/>
            <ac:picMk id="6" creationId="{2E128D57-B4FA-9B6F-1271-BFADAF261403}"/>
          </ac:picMkLst>
        </pc:picChg>
        <pc:picChg chg="del">
          <ac:chgData name="Patrick Molligo" userId="3bb0837e-4947-4629-9175-5c7940436ad2" providerId="ADAL" clId="{1B858FA2-4304-4C13-B85B-9BA0C212A092}" dt="2024-05-08T02:51:57.148" v="48" actId="478"/>
          <ac:picMkLst>
            <pc:docMk/>
            <pc:sldMk cId="2477233910" sldId="348"/>
            <ac:picMk id="9" creationId="{CCAA33C9-3644-065D-2BFA-F200CDCC035B}"/>
          </ac:picMkLst>
        </pc:picChg>
        <pc:picChg chg="add mod">
          <ac:chgData name="Patrick Molligo" userId="3bb0837e-4947-4629-9175-5c7940436ad2" providerId="ADAL" clId="{1B858FA2-4304-4C13-B85B-9BA0C212A092}" dt="2024-05-08T02:53:20.559" v="104" actId="14100"/>
          <ac:picMkLst>
            <pc:docMk/>
            <pc:sldMk cId="2477233910" sldId="348"/>
            <ac:picMk id="10" creationId="{0174A165-8B58-1663-392A-E7A62F4C710D}"/>
          </ac:picMkLst>
        </pc:picChg>
      </pc:sldChg>
      <pc:sldChg chg="modSp add mod ord">
        <pc:chgData name="Patrick Molligo" userId="3bb0837e-4947-4629-9175-5c7940436ad2" providerId="ADAL" clId="{1B858FA2-4304-4C13-B85B-9BA0C212A092}" dt="2024-05-08T03:31:28.472" v="1305"/>
        <pc:sldMkLst>
          <pc:docMk/>
          <pc:sldMk cId="634495955" sldId="349"/>
        </pc:sldMkLst>
        <pc:spChg chg="mod">
          <ac:chgData name="Patrick Molligo" userId="3bb0837e-4947-4629-9175-5c7940436ad2" providerId="ADAL" clId="{1B858FA2-4304-4C13-B85B-9BA0C212A092}" dt="2024-05-08T03:08:08.885" v="879" actId="20577"/>
          <ac:spMkLst>
            <pc:docMk/>
            <pc:sldMk cId="634495955" sldId="349"/>
            <ac:spMk id="2" creationId="{733BEC36-2A96-42EB-BDAB-E53EFC07B98D}"/>
          </ac:spMkLst>
        </pc:spChg>
        <pc:spChg chg="mod">
          <ac:chgData name="Patrick Molligo" userId="3bb0837e-4947-4629-9175-5c7940436ad2" providerId="ADAL" clId="{1B858FA2-4304-4C13-B85B-9BA0C212A092}" dt="2024-05-08T03:10:53.958" v="1082" actId="20577"/>
          <ac:spMkLst>
            <pc:docMk/>
            <pc:sldMk cId="634495955" sldId="349"/>
            <ac:spMk id="5" creationId="{C95A495C-D509-AE61-D15F-6B9EAF833D8F}"/>
          </ac:spMkLst>
        </pc:spChg>
        <pc:spChg chg="mod">
          <ac:chgData name="Patrick Molligo" userId="3bb0837e-4947-4629-9175-5c7940436ad2" providerId="ADAL" clId="{1B858FA2-4304-4C13-B85B-9BA0C212A092}" dt="2024-05-08T03:19:04.384" v="1245"/>
          <ac:spMkLst>
            <pc:docMk/>
            <pc:sldMk cId="634495955" sldId="349"/>
            <ac:spMk id="8" creationId="{469B6C16-1096-0B94-C486-6615D4D5AEAF}"/>
          </ac:spMkLst>
        </pc:spChg>
      </pc:sldChg>
      <pc:sldChg chg="add">
        <pc:chgData name="Patrick Molligo" userId="3bb0837e-4947-4629-9175-5c7940436ad2" providerId="ADAL" clId="{1B858FA2-4304-4C13-B85B-9BA0C212A092}" dt="2024-05-08T03:31:48.932" v="1306" actId="2890"/>
        <pc:sldMkLst>
          <pc:docMk/>
          <pc:sldMk cId="3047372395" sldId="350"/>
        </pc:sldMkLst>
      </pc:sldChg>
      <pc:sldChg chg="addSp delSp modSp add mod">
        <pc:chgData name="Patrick Molligo" userId="3bb0837e-4947-4629-9175-5c7940436ad2" providerId="ADAL" clId="{1B858FA2-4304-4C13-B85B-9BA0C212A092}" dt="2024-05-08T03:33:26.959" v="1430" actId="1076"/>
        <pc:sldMkLst>
          <pc:docMk/>
          <pc:sldMk cId="2867060622" sldId="351"/>
        </pc:sldMkLst>
        <pc:spChg chg="mod">
          <ac:chgData name="Patrick Molligo" userId="3bb0837e-4947-4629-9175-5c7940436ad2" providerId="ADAL" clId="{1B858FA2-4304-4C13-B85B-9BA0C212A092}" dt="2024-05-08T03:33:10.320" v="1426" actId="20577"/>
          <ac:spMkLst>
            <pc:docMk/>
            <pc:sldMk cId="2867060622" sldId="351"/>
            <ac:spMk id="2" creationId="{0A6CDB6E-E80D-0A83-F8AE-ED7DE0B7914A}"/>
          </ac:spMkLst>
        </pc:spChg>
        <pc:picChg chg="add mod">
          <ac:chgData name="Patrick Molligo" userId="3bb0837e-4947-4629-9175-5c7940436ad2" providerId="ADAL" clId="{1B858FA2-4304-4C13-B85B-9BA0C212A092}" dt="2024-05-08T03:33:26.959" v="1430" actId="1076"/>
          <ac:picMkLst>
            <pc:docMk/>
            <pc:sldMk cId="2867060622" sldId="351"/>
            <ac:picMk id="5" creationId="{18393388-B321-CD78-8241-08AEAE615980}"/>
          </ac:picMkLst>
        </pc:picChg>
        <pc:picChg chg="del">
          <ac:chgData name="Patrick Molligo" userId="3bb0837e-4947-4629-9175-5c7940436ad2" providerId="ADAL" clId="{1B858FA2-4304-4C13-B85B-9BA0C212A092}" dt="2024-05-08T03:33:22.050" v="1427" actId="478"/>
          <ac:picMkLst>
            <pc:docMk/>
            <pc:sldMk cId="2867060622" sldId="351"/>
            <ac:picMk id="12" creationId="{A892FDA5-E26B-718C-A411-76F6A6B223E4}"/>
          </ac:picMkLst>
        </pc:picChg>
      </pc:sldChg>
      <pc:sldChg chg="addSp delSp modSp add mod">
        <pc:chgData name="Patrick Molligo" userId="3bb0837e-4947-4629-9175-5c7940436ad2" providerId="ADAL" clId="{1B858FA2-4304-4C13-B85B-9BA0C212A092}" dt="2024-05-08T03:35:05.515" v="1490" actId="1076"/>
        <pc:sldMkLst>
          <pc:docMk/>
          <pc:sldMk cId="1010323257" sldId="352"/>
        </pc:sldMkLst>
        <pc:spChg chg="mod">
          <ac:chgData name="Patrick Molligo" userId="3bb0837e-4947-4629-9175-5c7940436ad2" providerId="ADAL" clId="{1B858FA2-4304-4C13-B85B-9BA0C212A092}" dt="2024-05-08T03:34:44.812" v="1484" actId="20577"/>
          <ac:spMkLst>
            <pc:docMk/>
            <pc:sldMk cId="1010323257" sldId="352"/>
            <ac:spMk id="2" creationId="{0A6CDB6E-E80D-0A83-F8AE-ED7DE0B7914A}"/>
          </ac:spMkLst>
        </pc:spChg>
        <pc:picChg chg="del">
          <ac:chgData name="Patrick Molligo" userId="3bb0837e-4947-4629-9175-5c7940436ad2" providerId="ADAL" clId="{1B858FA2-4304-4C13-B85B-9BA0C212A092}" dt="2024-05-08T03:34:51.995" v="1485" actId="478"/>
          <ac:picMkLst>
            <pc:docMk/>
            <pc:sldMk cId="1010323257" sldId="352"/>
            <ac:picMk id="5" creationId="{18393388-B321-CD78-8241-08AEAE615980}"/>
          </ac:picMkLst>
        </pc:picChg>
        <pc:picChg chg="add del">
          <ac:chgData name="Patrick Molligo" userId="3bb0837e-4947-4629-9175-5c7940436ad2" providerId="ADAL" clId="{1B858FA2-4304-4C13-B85B-9BA0C212A092}" dt="2024-05-08T03:35:00.675" v="1487" actId="478"/>
          <ac:picMkLst>
            <pc:docMk/>
            <pc:sldMk cId="1010323257" sldId="352"/>
            <ac:picMk id="6" creationId="{F537F885-0511-535A-923A-7B04FE949A44}"/>
          </ac:picMkLst>
        </pc:picChg>
        <pc:picChg chg="add mod">
          <ac:chgData name="Patrick Molligo" userId="3bb0837e-4947-4629-9175-5c7940436ad2" providerId="ADAL" clId="{1B858FA2-4304-4C13-B85B-9BA0C212A092}" dt="2024-05-08T03:35:05.515" v="1490" actId="1076"/>
          <ac:picMkLst>
            <pc:docMk/>
            <pc:sldMk cId="1010323257" sldId="352"/>
            <ac:picMk id="9" creationId="{FF11D30C-CD51-9DBD-448E-B52B1CB3D33A}"/>
          </ac:picMkLst>
        </pc:picChg>
      </pc:sldChg>
      <pc:sldChg chg="addSp delSp modSp add mod">
        <pc:chgData name="Patrick Molligo" userId="3bb0837e-4947-4629-9175-5c7940436ad2" providerId="ADAL" clId="{1B858FA2-4304-4C13-B85B-9BA0C212A092}" dt="2024-05-08T03:35:33.075" v="1508" actId="20577"/>
        <pc:sldMkLst>
          <pc:docMk/>
          <pc:sldMk cId="1988220479" sldId="353"/>
        </pc:sldMkLst>
        <pc:spChg chg="mod">
          <ac:chgData name="Patrick Molligo" userId="3bb0837e-4947-4629-9175-5c7940436ad2" providerId="ADAL" clId="{1B858FA2-4304-4C13-B85B-9BA0C212A092}" dt="2024-05-08T03:35:33.075" v="1508" actId="20577"/>
          <ac:spMkLst>
            <pc:docMk/>
            <pc:sldMk cId="1988220479" sldId="353"/>
            <ac:spMk id="2" creationId="{0A6CDB6E-E80D-0A83-F8AE-ED7DE0B7914A}"/>
          </ac:spMkLst>
        </pc:spChg>
        <pc:picChg chg="add mod">
          <ac:chgData name="Patrick Molligo" userId="3bb0837e-4947-4629-9175-5c7940436ad2" providerId="ADAL" clId="{1B858FA2-4304-4C13-B85B-9BA0C212A092}" dt="2024-05-08T03:35:27.602" v="1495" actId="1076"/>
          <ac:picMkLst>
            <pc:docMk/>
            <pc:sldMk cId="1988220479" sldId="353"/>
            <ac:picMk id="5" creationId="{F7A1B97D-59B4-8E5A-50E9-5E1F0D061A45}"/>
          </ac:picMkLst>
        </pc:picChg>
        <pc:picChg chg="del">
          <ac:chgData name="Patrick Molligo" userId="3bb0837e-4947-4629-9175-5c7940436ad2" providerId="ADAL" clId="{1B858FA2-4304-4C13-B85B-9BA0C212A092}" dt="2024-05-08T03:35:22.353" v="1492" actId="478"/>
          <ac:picMkLst>
            <pc:docMk/>
            <pc:sldMk cId="1988220479" sldId="353"/>
            <ac:picMk id="9" creationId="{FF11D30C-CD51-9DBD-448E-B52B1CB3D33A}"/>
          </ac:picMkLst>
        </pc:picChg>
      </pc:sldChg>
      <pc:sldChg chg="addSp delSp modSp add mod">
        <pc:chgData name="Patrick Molligo" userId="3bb0837e-4947-4629-9175-5c7940436ad2" providerId="ADAL" clId="{1B858FA2-4304-4C13-B85B-9BA0C212A092}" dt="2024-05-08T03:36:01.817" v="1535" actId="20577"/>
        <pc:sldMkLst>
          <pc:docMk/>
          <pc:sldMk cId="1224820366" sldId="354"/>
        </pc:sldMkLst>
        <pc:spChg chg="mod">
          <ac:chgData name="Patrick Molligo" userId="3bb0837e-4947-4629-9175-5c7940436ad2" providerId="ADAL" clId="{1B858FA2-4304-4C13-B85B-9BA0C212A092}" dt="2024-05-08T03:36:01.817" v="1535" actId="20577"/>
          <ac:spMkLst>
            <pc:docMk/>
            <pc:sldMk cId="1224820366" sldId="354"/>
            <ac:spMk id="2" creationId="{0A6CDB6E-E80D-0A83-F8AE-ED7DE0B7914A}"/>
          </ac:spMkLst>
        </pc:spChg>
        <pc:picChg chg="del">
          <ac:chgData name="Patrick Molligo" userId="3bb0837e-4947-4629-9175-5c7940436ad2" providerId="ADAL" clId="{1B858FA2-4304-4C13-B85B-9BA0C212A092}" dt="2024-05-08T03:35:47.895" v="1510" actId="478"/>
          <ac:picMkLst>
            <pc:docMk/>
            <pc:sldMk cId="1224820366" sldId="354"/>
            <ac:picMk id="5" creationId="{F7A1B97D-59B4-8E5A-50E9-5E1F0D061A45}"/>
          </ac:picMkLst>
        </pc:picChg>
        <pc:picChg chg="add mod">
          <ac:chgData name="Patrick Molligo" userId="3bb0837e-4947-4629-9175-5c7940436ad2" providerId="ADAL" clId="{1B858FA2-4304-4C13-B85B-9BA0C212A092}" dt="2024-05-08T03:35:52.646" v="1513" actId="1076"/>
          <ac:picMkLst>
            <pc:docMk/>
            <pc:sldMk cId="1224820366" sldId="354"/>
            <ac:picMk id="6" creationId="{C4F26700-505B-DCD5-474C-8DCFE6E5252D}"/>
          </ac:picMkLst>
        </pc:picChg>
      </pc:sldChg>
      <pc:sldChg chg="addSp delSp modSp add mod">
        <pc:chgData name="Patrick Molligo" userId="3bb0837e-4947-4629-9175-5c7940436ad2" providerId="ADAL" clId="{1B858FA2-4304-4C13-B85B-9BA0C212A092}" dt="2024-05-08T04:40:33.922" v="1587" actId="14100"/>
        <pc:sldMkLst>
          <pc:docMk/>
          <pc:sldMk cId="2102753385" sldId="355"/>
        </pc:sldMkLst>
        <pc:spChg chg="mod">
          <ac:chgData name="Patrick Molligo" userId="3bb0837e-4947-4629-9175-5c7940436ad2" providerId="ADAL" clId="{1B858FA2-4304-4C13-B85B-9BA0C212A092}" dt="2024-05-08T04:40:30.371" v="1586" actId="20577"/>
          <ac:spMkLst>
            <pc:docMk/>
            <pc:sldMk cId="2102753385" sldId="355"/>
            <ac:spMk id="2" creationId="{0A6CDB6E-E80D-0A83-F8AE-ED7DE0B7914A}"/>
          </ac:spMkLst>
        </pc:spChg>
        <pc:picChg chg="add mod">
          <ac:chgData name="Patrick Molligo" userId="3bb0837e-4947-4629-9175-5c7940436ad2" providerId="ADAL" clId="{1B858FA2-4304-4C13-B85B-9BA0C212A092}" dt="2024-05-08T04:40:33.922" v="1587" actId="14100"/>
          <ac:picMkLst>
            <pc:docMk/>
            <pc:sldMk cId="2102753385" sldId="355"/>
            <ac:picMk id="5" creationId="{3E9C2E7E-3C7D-9751-3F09-644F8A545483}"/>
          </ac:picMkLst>
        </pc:picChg>
        <pc:picChg chg="del">
          <ac:chgData name="Patrick Molligo" userId="3bb0837e-4947-4629-9175-5c7940436ad2" providerId="ADAL" clId="{1B858FA2-4304-4C13-B85B-9BA0C212A092}" dt="2024-05-08T04:40:18.017" v="1563" actId="478"/>
          <ac:picMkLst>
            <pc:docMk/>
            <pc:sldMk cId="2102753385" sldId="355"/>
            <ac:picMk id="9" creationId="{6F2B8386-AA93-508F-234B-D56A03D3A8D8}"/>
          </ac:picMkLst>
        </pc:picChg>
      </pc:sldChg>
      <pc:sldChg chg="addSp delSp modSp add mod">
        <pc:chgData name="Patrick Molligo" userId="3bb0837e-4947-4629-9175-5c7940436ad2" providerId="ADAL" clId="{1B858FA2-4304-4C13-B85B-9BA0C212A092}" dt="2024-05-08T05:15:28.002" v="1595" actId="1076"/>
        <pc:sldMkLst>
          <pc:docMk/>
          <pc:sldMk cId="3251279203" sldId="356"/>
        </pc:sldMkLst>
        <pc:picChg chg="add mod">
          <ac:chgData name="Patrick Molligo" userId="3bb0837e-4947-4629-9175-5c7940436ad2" providerId="ADAL" clId="{1B858FA2-4304-4C13-B85B-9BA0C212A092}" dt="2024-05-08T05:15:28.002" v="1595" actId="1076"/>
          <ac:picMkLst>
            <pc:docMk/>
            <pc:sldMk cId="3251279203" sldId="356"/>
            <ac:picMk id="7" creationId="{C2BBA63A-7D08-BD46-C981-BEFCE26F06EC}"/>
          </ac:picMkLst>
        </pc:picChg>
        <pc:picChg chg="del">
          <ac:chgData name="Patrick Molligo" userId="3bb0837e-4947-4629-9175-5c7940436ad2" providerId="ADAL" clId="{1B858FA2-4304-4C13-B85B-9BA0C212A092}" dt="2024-05-08T05:15:17.528" v="1593" actId="478"/>
          <ac:picMkLst>
            <pc:docMk/>
            <pc:sldMk cId="3251279203" sldId="356"/>
            <ac:picMk id="10" creationId="{B7874167-9340-69C1-6AD4-0AA3C45259A8}"/>
          </ac:picMkLst>
        </pc:picChg>
      </pc:sldChg>
      <pc:sldChg chg="addSp delSp modSp add mod">
        <pc:chgData name="Patrick Molligo" userId="3bb0837e-4947-4629-9175-5c7940436ad2" providerId="ADAL" clId="{1B858FA2-4304-4C13-B85B-9BA0C212A092}" dt="2024-05-08T05:15:50.632" v="1601" actId="1076"/>
        <pc:sldMkLst>
          <pc:docMk/>
          <pc:sldMk cId="1398148918" sldId="357"/>
        </pc:sldMkLst>
        <pc:picChg chg="del">
          <ac:chgData name="Patrick Molligo" userId="3bb0837e-4947-4629-9175-5c7940436ad2" providerId="ADAL" clId="{1B858FA2-4304-4C13-B85B-9BA0C212A092}" dt="2024-05-08T05:15:32.969" v="1597" actId="478"/>
          <ac:picMkLst>
            <pc:docMk/>
            <pc:sldMk cId="1398148918" sldId="357"/>
            <ac:picMk id="7" creationId="{C2BBA63A-7D08-BD46-C981-BEFCE26F06EC}"/>
          </ac:picMkLst>
        </pc:picChg>
        <pc:picChg chg="add mod">
          <ac:chgData name="Patrick Molligo" userId="3bb0837e-4947-4629-9175-5c7940436ad2" providerId="ADAL" clId="{1B858FA2-4304-4C13-B85B-9BA0C212A092}" dt="2024-05-08T05:15:50.632" v="1601" actId="1076"/>
          <ac:picMkLst>
            <pc:docMk/>
            <pc:sldMk cId="1398148918" sldId="357"/>
            <ac:picMk id="9" creationId="{C06C51F1-D897-5755-09FD-B0D6CE3E4DF7}"/>
          </ac:picMkLst>
        </pc:picChg>
      </pc:sldChg>
      <pc:sldChg chg="addSp modSp add mod">
        <pc:chgData name="Patrick Molligo" userId="3bb0837e-4947-4629-9175-5c7940436ad2" providerId="ADAL" clId="{1B858FA2-4304-4C13-B85B-9BA0C212A092}" dt="2024-05-08T05:16:03.647" v="1603" actId="1076"/>
        <pc:sldMkLst>
          <pc:docMk/>
          <pc:sldMk cId="4158371784" sldId="358"/>
        </pc:sldMkLst>
        <pc:picChg chg="add mod">
          <ac:chgData name="Patrick Molligo" userId="3bb0837e-4947-4629-9175-5c7940436ad2" providerId="ADAL" clId="{1B858FA2-4304-4C13-B85B-9BA0C212A092}" dt="2024-05-08T05:16:03.647" v="1603" actId="1076"/>
          <ac:picMkLst>
            <pc:docMk/>
            <pc:sldMk cId="4158371784" sldId="358"/>
            <ac:picMk id="7" creationId="{408BE91E-BAFF-ECEE-AB61-D4824993CF9D}"/>
          </ac:picMkLst>
        </pc:picChg>
      </pc:sldChg>
      <pc:sldChg chg="addSp modSp add mod">
        <pc:chgData name="Patrick Molligo" userId="3bb0837e-4947-4629-9175-5c7940436ad2" providerId="ADAL" clId="{1B858FA2-4304-4C13-B85B-9BA0C212A092}" dt="2024-05-08T05:16:22.311" v="1606" actId="1076"/>
        <pc:sldMkLst>
          <pc:docMk/>
          <pc:sldMk cId="184832268" sldId="359"/>
        </pc:sldMkLst>
        <pc:picChg chg="add mod">
          <ac:chgData name="Patrick Molligo" userId="3bb0837e-4947-4629-9175-5c7940436ad2" providerId="ADAL" clId="{1B858FA2-4304-4C13-B85B-9BA0C212A092}" dt="2024-05-08T05:16:22.311" v="1606" actId="1076"/>
          <ac:picMkLst>
            <pc:docMk/>
            <pc:sldMk cId="184832268" sldId="359"/>
            <ac:picMk id="7" creationId="{714C228A-49EB-BAA3-F95B-E010A22DCAF9}"/>
          </ac:picMkLst>
        </pc:picChg>
      </pc:sldChg>
      <pc:sldChg chg="addSp modSp add mod">
        <pc:chgData name="Patrick Molligo" userId="3bb0837e-4947-4629-9175-5c7940436ad2" providerId="ADAL" clId="{1B858FA2-4304-4C13-B85B-9BA0C212A092}" dt="2024-05-08T05:17:42.117" v="1608" actId="1076"/>
        <pc:sldMkLst>
          <pc:docMk/>
          <pc:sldMk cId="2356376875" sldId="360"/>
        </pc:sldMkLst>
        <pc:picChg chg="add mod">
          <ac:chgData name="Patrick Molligo" userId="3bb0837e-4947-4629-9175-5c7940436ad2" providerId="ADAL" clId="{1B858FA2-4304-4C13-B85B-9BA0C212A092}" dt="2024-05-08T05:17:42.117" v="1608" actId="1076"/>
          <ac:picMkLst>
            <pc:docMk/>
            <pc:sldMk cId="2356376875" sldId="360"/>
            <ac:picMk id="7" creationId="{E10C3178-02A1-1DF8-EA0C-BE17DA1C2246}"/>
          </ac:picMkLst>
        </pc:picChg>
      </pc:sldChg>
      <pc:sldChg chg="add">
        <pc:chgData name="Patrick Molligo" userId="3bb0837e-4947-4629-9175-5c7940436ad2" providerId="ADAL" clId="{1B858FA2-4304-4C13-B85B-9BA0C212A092}" dt="2024-05-08T18:09:59.306" v="1623" actId="2890"/>
        <pc:sldMkLst>
          <pc:docMk/>
          <pc:sldMk cId="335289665" sldId="361"/>
        </pc:sldMkLst>
      </pc:sldChg>
      <pc:sldChg chg="modSp add mod modAnim">
        <pc:chgData name="Patrick Molligo" userId="3bb0837e-4947-4629-9175-5c7940436ad2" providerId="ADAL" clId="{1B858FA2-4304-4C13-B85B-9BA0C212A092}" dt="2024-05-08T18:11:40.415" v="1766" actId="20577"/>
        <pc:sldMkLst>
          <pc:docMk/>
          <pc:sldMk cId="2162920096" sldId="362"/>
        </pc:sldMkLst>
        <pc:spChg chg="mod">
          <ac:chgData name="Patrick Molligo" userId="3bb0837e-4947-4629-9175-5c7940436ad2" providerId="ADAL" clId="{1B858FA2-4304-4C13-B85B-9BA0C212A092}" dt="2024-05-08T18:10:44.272" v="1706" actId="20577"/>
          <ac:spMkLst>
            <pc:docMk/>
            <pc:sldMk cId="2162920096" sldId="362"/>
            <ac:spMk id="2" creationId="{8141D565-320B-E7D1-3C6A-F016A1F02429}"/>
          </ac:spMkLst>
        </pc:spChg>
        <pc:spChg chg="mod">
          <ac:chgData name="Patrick Molligo" userId="3bb0837e-4947-4629-9175-5c7940436ad2" providerId="ADAL" clId="{1B858FA2-4304-4C13-B85B-9BA0C212A092}" dt="2024-05-08T18:11:40.415" v="1766" actId="20577"/>
          <ac:spMkLst>
            <pc:docMk/>
            <pc:sldMk cId="2162920096" sldId="362"/>
            <ac:spMk id="3" creationId="{CC3EB1E4-A2B8-BA2D-69B8-2640186588C8}"/>
          </ac:spMkLst>
        </pc:spChg>
      </pc:sldChg>
      <pc:sldChg chg="delSp modSp add mod">
        <pc:chgData name="Patrick Molligo" userId="3bb0837e-4947-4629-9175-5c7940436ad2" providerId="ADAL" clId="{1B858FA2-4304-4C13-B85B-9BA0C212A092}" dt="2024-05-08T18:40:29.316" v="1785" actId="20577"/>
        <pc:sldMkLst>
          <pc:docMk/>
          <pc:sldMk cId="2199399725" sldId="363"/>
        </pc:sldMkLst>
        <pc:spChg chg="mod">
          <ac:chgData name="Patrick Molligo" userId="3bb0837e-4947-4629-9175-5c7940436ad2" providerId="ADAL" clId="{1B858FA2-4304-4C13-B85B-9BA0C212A092}" dt="2024-05-08T18:40:29.316" v="1785" actId="20577"/>
          <ac:spMkLst>
            <pc:docMk/>
            <pc:sldMk cId="2199399725" sldId="363"/>
            <ac:spMk id="2" creationId="{0A6CDB6E-E80D-0A83-F8AE-ED7DE0B7914A}"/>
          </ac:spMkLst>
        </pc:spChg>
        <pc:picChg chg="del">
          <ac:chgData name="Patrick Molligo" userId="3bb0837e-4947-4629-9175-5c7940436ad2" providerId="ADAL" clId="{1B858FA2-4304-4C13-B85B-9BA0C212A092}" dt="2024-05-08T18:40:21.986" v="1768" actId="478"/>
          <ac:picMkLst>
            <pc:docMk/>
            <pc:sldMk cId="2199399725" sldId="363"/>
            <ac:picMk id="7" creationId="{714C228A-49EB-BAA3-F95B-E010A22DCAF9}"/>
          </ac:picMkLst>
        </pc:picChg>
      </pc:sldChg>
      <pc:sldChg chg="delSp modSp add mod">
        <pc:chgData name="Patrick Molligo" userId="3bb0837e-4947-4629-9175-5c7940436ad2" providerId="ADAL" clId="{1B858FA2-4304-4C13-B85B-9BA0C212A092}" dt="2024-05-08T18:45:27.780" v="1816" actId="20577"/>
        <pc:sldMkLst>
          <pc:docMk/>
          <pc:sldMk cId="3628137521" sldId="364"/>
        </pc:sldMkLst>
        <pc:spChg chg="mod">
          <ac:chgData name="Patrick Molligo" userId="3bb0837e-4947-4629-9175-5c7940436ad2" providerId="ADAL" clId="{1B858FA2-4304-4C13-B85B-9BA0C212A092}" dt="2024-05-08T18:45:27.780" v="1816" actId="20577"/>
          <ac:spMkLst>
            <pc:docMk/>
            <pc:sldMk cId="3628137521" sldId="364"/>
            <ac:spMk id="2" creationId="{DEBE8A9D-8B8B-582B-7AF0-F1AFA23C866C}"/>
          </ac:spMkLst>
        </pc:spChg>
        <pc:picChg chg="del">
          <ac:chgData name="Patrick Molligo" userId="3bb0837e-4947-4629-9175-5c7940436ad2" providerId="ADAL" clId="{1B858FA2-4304-4C13-B85B-9BA0C212A092}" dt="2024-05-08T18:45:05.386" v="1787" actId="478"/>
          <ac:picMkLst>
            <pc:docMk/>
            <pc:sldMk cId="3628137521" sldId="364"/>
            <ac:picMk id="10" creationId="{78AB507B-C72B-C81F-A8A9-B37BC3D0077A}"/>
          </ac:picMkLst>
        </pc:picChg>
      </pc:sldChg>
      <pc:sldMasterChg chg="modSp modSldLayout">
        <pc:chgData name="Patrick Molligo" userId="3bb0837e-4947-4629-9175-5c7940436ad2" providerId="ADAL" clId="{1B858FA2-4304-4C13-B85B-9BA0C212A092}" dt="2024-05-08T03:19:04.384" v="1245"/>
        <pc:sldMasterMkLst>
          <pc:docMk/>
          <pc:sldMasterMk cId="2393917226" sldId="2147483660"/>
        </pc:sldMasterMkLst>
        <pc:spChg chg="mod">
          <ac:chgData name="Patrick Molligo" userId="3bb0837e-4947-4629-9175-5c7940436ad2" providerId="ADAL" clId="{1B858FA2-4304-4C13-B85B-9BA0C212A092}" dt="2024-05-08T03:19:04.384" v="1245"/>
          <ac:spMkLst>
            <pc:docMk/>
            <pc:sldMasterMk cId="2393917226" sldId="2147483660"/>
            <ac:spMk id="5" creationId="{00000000-0000-0000-0000-000000000000}"/>
          </ac:spMkLst>
        </pc:spChg>
        <pc:sldLayoutChg chg="addSp delSp modSp mod">
          <pc:chgData name="Patrick Molligo" userId="3bb0837e-4947-4629-9175-5c7940436ad2" providerId="ADAL" clId="{1B858FA2-4304-4C13-B85B-9BA0C212A092}" dt="2024-05-08T03:19:04.384" v="1245"/>
          <pc:sldLayoutMkLst>
            <pc:docMk/>
            <pc:sldMasterMk cId="2393917226" sldId="2147483660"/>
            <pc:sldLayoutMk cId="2961109766" sldId="2147483661"/>
          </pc:sldLayoutMkLst>
          <pc:spChg chg="add mod">
            <ac:chgData name="Patrick Molligo" userId="3bb0837e-4947-4629-9175-5c7940436ad2" providerId="ADAL" clId="{1B858FA2-4304-4C13-B85B-9BA0C212A092}" dt="2024-05-08T03:15:19.476" v="1220"/>
            <ac:spMkLst>
              <pc:docMk/>
              <pc:sldMasterMk cId="2393917226" sldId="2147483660"/>
              <pc:sldLayoutMk cId="2961109766" sldId="2147483661"/>
              <ac:spMk id="4" creationId="{465F2691-3563-21F9-B617-578AC47FDB14}"/>
            </ac:spMkLst>
          </pc:spChg>
          <pc:spChg chg="del">
            <ac:chgData name="Patrick Molligo" userId="3bb0837e-4947-4629-9175-5c7940436ad2" providerId="ADAL" clId="{1B858FA2-4304-4C13-B85B-9BA0C212A092}" dt="2024-05-08T03:15:20.308" v="1221" actId="478"/>
            <ac:spMkLst>
              <pc:docMk/>
              <pc:sldMasterMk cId="2393917226" sldId="2147483660"/>
              <pc:sldLayoutMk cId="2961109766" sldId="2147483661"/>
              <ac:spMk id="5" creationId="{00000000-0000-0000-0000-000000000000}"/>
            </ac:spMkLst>
          </pc:spChg>
          <pc:spChg chg="add mod">
            <ac:chgData name="Patrick Molligo" userId="3bb0837e-4947-4629-9175-5c7940436ad2" providerId="ADAL" clId="{1B858FA2-4304-4C13-B85B-9BA0C212A092}" dt="2024-05-08T03:19:04.384" v="1245"/>
            <ac:spMkLst>
              <pc:docMk/>
              <pc:sldMasterMk cId="2393917226" sldId="2147483660"/>
              <pc:sldLayoutMk cId="2961109766" sldId="2147483661"/>
              <ac:spMk id="11" creationId="{2B2EC6A8-1C17-F1DB-8CA8-A163176B3549}"/>
            </ac:spMkLst>
          </pc:spChg>
        </pc:sldLayoutChg>
        <pc:sldLayoutChg chg="modSp mod">
          <pc:chgData name="Patrick Molligo" userId="3bb0837e-4947-4629-9175-5c7940436ad2" providerId="ADAL" clId="{1B858FA2-4304-4C13-B85B-9BA0C212A092}" dt="2024-05-08T03:19:04.384" v="1245"/>
          <pc:sldLayoutMkLst>
            <pc:docMk/>
            <pc:sldMasterMk cId="2393917226" sldId="2147483660"/>
            <pc:sldLayoutMk cId="503975204" sldId="2147483662"/>
          </pc:sldLayoutMkLst>
          <pc:spChg chg="mod">
            <ac:chgData name="Patrick Molligo" userId="3bb0837e-4947-4629-9175-5c7940436ad2" providerId="ADAL" clId="{1B858FA2-4304-4C13-B85B-9BA0C212A092}" dt="2024-05-08T03:13:39.867" v="1218" actId="20577"/>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1B858FA2-4304-4C13-B85B-9BA0C212A092}" dt="2024-05-08T03:19:04.384" v="1245"/>
            <ac:spMkLst>
              <pc:docMk/>
              <pc:sldMasterMk cId="2393917226" sldId="2147483660"/>
              <pc:sldLayoutMk cId="503975204" sldId="2147483662"/>
              <ac:spMk id="5" creationId="{00000000-0000-0000-0000-000000000000}"/>
            </ac:spMkLst>
          </pc:spChg>
        </pc:sldLayoutChg>
        <pc:sldLayoutChg chg="addSp delSp modSp mod">
          <pc:chgData name="Patrick Molligo" userId="3bb0837e-4947-4629-9175-5c7940436ad2" providerId="ADAL" clId="{1B858FA2-4304-4C13-B85B-9BA0C212A092}" dt="2024-05-08T03:19:04.384" v="1245"/>
          <pc:sldLayoutMkLst>
            <pc:docMk/>
            <pc:sldMasterMk cId="2393917226" sldId="2147483660"/>
            <pc:sldLayoutMk cId="1425676403" sldId="2147483663"/>
          </pc:sldLayoutMkLst>
          <pc:spChg chg="add mod">
            <ac:chgData name="Patrick Molligo" userId="3bb0837e-4947-4629-9175-5c7940436ad2" providerId="ADAL" clId="{1B858FA2-4304-4C13-B85B-9BA0C212A092}" dt="2024-05-08T03:15:26.122" v="1225"/>
            <ac:spMkLst>
              <pc:docMk/>
              <pc:sldMasterMk cId="2393917226" sldId="2147483660"/>
              <pc:sldLayoutMk cId="1425676403" sldId="2147483663"/>
              <ac:spMk id="4" creationId="{C018975C-E7D3-0A3D-D31E-A3A0473BB34A}"/>
            </ac:spMkLst>
          </pc:spChg>
          <pc:spChg chg="del">
            <ac:chgData name="Patrick Molligo" userId="3bb0837e-4947-4629-9175-5c7940436ad2" providerId="ADAL" clId="{1B858FA2-4304-4C13-B85B-9BA0C212A092}" dt="2024-05-08T03:15:34.117" v="1227" actId="478"/>
            <ac:spMkLst>
              <pc:docMk/>
              <pc:sldMasterMk cId="2393917226" sldId="2147483660"/>
              <pc:sldLayoutMk cId="1425676403" sldId="2147483663"/>
              <ac:spMk id="5" creationId="{00000000-0000-0000-0000-000000000000}"/>
            </ac:spMkLst>
          </pc:spChg>
          <pc:spChg chg="add del">
            <ac:chgData name="Patrick Molligo" userId="3bb0837e-4947-4629-9175-5c7940436ad2" providerId="ADAL" clId="{1B858FA2-4304-4C13-B85B-9BA0C212A092}" dt="2024-05-08T03:15:26.691" v="1226" actId="478"/>
            <ac:spMkLst>
              <pc:docMk/>
              <pc:sldMasterMk cId="2393917226" sldId="2147483660"/>
              <pc:sldLayoutMk cId="1425676403" sldId="2147483663"/>
              <ac:spMk id="7" creationId="{00000000-0000-0000-0000-000000000000}"/>
            </ac:spMkLst>
          </pc:spChg>
          <pc:spChg chg="add mod">
            <ac:chgData name="Patrick Molligo" userId="3bb0837e-4947-4629-9175-5c7940436ad2" providerId="ADAL" clId="{1B858FA2-4304-4C13-B85B-9BA0C212A092}" dt="2024-05-08T03:19:04.384" v="1245"/>
            <ac:spMkLst>
              <pc:docMk/>
              <pc:sldMasterMk cId="2393917226" sldId="2147483660"/>
              <pc:sldLayoutMk cId="1425676403" sldId="2147483663"/>
              <ac:spMk id="11" creationId="{BF384640-6C5B-A50E-6DB7-5CF9E72BF2B8}"/>
            </ac:spMkLst>
          </pc:spChg>
        </pc:sldLayoutChg>
        <pc:sldLayoutChg chg="addSp delSp modSp mod">
          <pc:chgData name="Patrick Molligo" userId="3bb0837e-4947-4629-9175-5c7940436ad2" providerId="ADAL" clId="{1B858FA2-4304-4C13-B85B-9BA0C212A092}" dt="2024-05-08T03:19:04.384" v="1245"/>
          <pc:sldLayoutMkLst>
            <pc:docMk/>
            <pc:sldMasterMk cId="2393917226" sldId="2147483660"/>
            <pc:sldLayoutMk cId="3712942535" sldId="2147483664"/>
          </pc:sldLayoutMkLst>
          <pc:spChg chg="add mod">
            <ac:chgData name="Patrick Molligo" userId="3bb0837e-4947-4629-9175-5c7940436ad2" providerId="ADAL" clId="{1B858FA2-4304-4C13-B85B-9BA0C212A092}" dt="2024-05-08T03:19:04.384" v="1245"/>
            <ac:spMkLst>
              <pc:docMk/>
              <pc:sldMasterMk cId="2393917226" sldId="2147483660"/>
              <pc:sldLayoutMk cId="3712942535" sldId="2147483664"/>
              <ac:spMk id="5" creationId="{477B5F05-2BE4-C6DA-46D7-AAF9B162F93C}"/>
            </ac:spMkLst>
          </pc:spChg>
          <pc:spChg chg="del">
            <ac:chgData name="Patrick Molligo" userId="3bb0837e-4947-4629-9175-5c7940436ad2" providerId="ADAL" clId="{1B858FA2-4304-4C13-B85B-9BA0C212A092}" dt="2024-05-08T03:15:37.774" v="1229" actId="478"/>
            <ac:spMkLst>
              <pc:docMk/>
              <pc:sldMasterMk cId="2393917226" sldId="2147483660"/>
              <pc:sldLayoutMk cId="3712942535" sldId="2147483664"/>
              <ac:spMk id="6" creationId="{00000000-0000-0000-0000-000000000000}"/>
            </ac:spMkLst>
          </pc:spChg>
        </pc:sldLayoutChg>
        <pc:sldLayoutChg chg="addSp delSp modSp mod">
          <pc:chgData name="Patrick Molligo" userId="3bb0837e-4947-4629-9175-5c7940436ad2" providerId="ADAL" clId="{1B858FA2-4304-4C13-B85B-9BA0C212A092}" dt="2024-05-08T03:19:04.384" v="1245"/>
          <pc:sldLayoutMkLst>
            <pc:docMk/>
            <pc:sldMasterMk cId="2393917226" sldId="2147483660"/>
            <pc:sldLayoutMk cId="2241311556" sldId="2147483665"/>
          </pc:sldLayoutMkLst>
          <pc:spChg chg="add mod">
            <ac:chgData name="Patrick Molligo" userId="3bb0837e-4947-4629-9175-5c7940436ad2" providerId="ADAL" clId="{1B858FA2-4304-4C13-B85B-9BA0C212A092}" dt="2024-05-08T03:19:04.384" v="1245"/>
            <ac:spMkLst>
              <pc:docMk/>
              <pc:sldMasterMk cId="2393917226" sldId="2147483660"/>
              <pc:sldLayoutMk cId="2241311556" sldId="2147483665"/>
              <ac:spMk id="7" creationId="{92928E59-3D20-DA1C-522A-5A0932AA390E}"/>
            </ac:spMkLst>
          </pc:spChg>
          <pc:spChg chg="del">
            <ac:chgData name="Patrick Molligo" userId="3bb0837e-4947-4629-9175-5c7940436ad2" providerId="ADAL" clId="{1B858FA2-4304-4C13-B85B-9BA0C212A092}" dt="2024-05-08T03:15:41.247" v="1231" actId="478"/>
            <ac:spMkLst>
              <pc:docMk/>
              <pc:sldMasterMk cId="2393917226" sldId="2147483660"/>
              <pc:sldLayoutMk cId="2241311556" sldId="2147483665"/>
              <ac:spMk id="8" creationId="{00000000-0000-0000-0000-000000000000}"/>
            </ac:spMkLst>
          </pc:spChg>
        </pc:sldLayoutChg>
        <pc:sldLayoutChg chg="addSp delSp modSp mod">
          <pc:chgData name="Patrick Molligo" userId="3bb0837e-4947-4629-9175-5c7940436ad2" providerId="ADAL" clId="{1B858FA2-4304-4C13-B85B-9BA0C212A092}" dt="2024-05-08T03:19:04.384" v="1245"/>
          <pc:sldLayoutMkLst>
            <pc:docMk/>
            <pc:sldMasterMk cId="2393917226" sldId="2147483660"/>
            <pc:sldLayoutMk cId="2550515787" sldId="2147483666"/>
          </pc:sldLayoutMkLst>
          <pc:spChg chg="del">
            <ac:chgData name="Patrick Molligo" userId="3bb0837e-4947-4629-9175-5c7940436ad2" providerId="ADAL" clId="{1B858FA2-4304-4C13-B85B-9BA0C212A092}" dt="2024-05-08T03:15:44.179" v="1233" actId="478"/>
            <ac:spMkLst>
              <pc:docMk/>
              <pc:sldMasterMk cId="2393917226" sldId="2147483660"/>
              <pc:sldLayoutMk cId="2550515787" sldId="2147483666"/>
              <ac:spMk id="4" creationId="{00000000-0000-0000-0000-000000000000}"/>
            </ac:spMkLst>
          </pc:spChg>
          <pc:spChg chg="add mod">
            <ac:chgData name="Patrick Molligo" userId="3bb0837e-4947-4629-9175-5c7940436ad2" providerId="ADAL" clId="{1B858FA2-4304-4C13-B85B-9BA0C212A092}" dt="2024-05-08T03:19:04.384" v="1245"/>
            <ac:spMkLst>
              <pc:docMk/>
              <pc:sldMasterMk cId="2393917226" sldId="2147483660"/>
              <pc:sldLayoutMk cId="2550515787" sldId="2147483666"/>
              <ac:spMk id="6" creationId="{11DCD66B-F394-CEA3-3199-94D226B70886}"/>
            </ac:spMkLst>
          </pc:spChg>
        </pc:sldLayoutChg>
        <pc:sldLayoutChg chg="addSp delSp modSp mod">
          <pc:chgData name="Patrick Molligo" userId="3bb0837e-4947-4629-9175-5c7940436ad2" providerId="ADAL" clId="{1B858FA2-4304-4C13-B85B-9BA0C212A092}" dt="2024-05-08T03:19:04.384" v="1245"/>
          <pc:sldLayoutMkLst>
            <pc:docMk/>
            <pc:sldMasterMk cId="2393917226" sldId="2147483660"/>
            <pc:sldLayoutMk cId="2485155386" sldId="2147483667"/>
          </pc:sldLayoutMkLst>
          <pc:spChg chg="add mod">
            <ac:chgData name="Patrick Molligo" userId="3bb0837e-4947-4629-9175-5c7940436ad2" providerId="ADAL" clId="{1B858FA2-4304-4C13-B85B-9BA0C212A092}" dt="2024-05-08T03:19:04.384" v="1245"/>
            <ac:spMkLst>
              <pc:docMk/>
              <pc:sldMasterMk cId="2393917226" sldId="2147483660"/>
              <pc:sldLayoutMk cId="2485155386" sldId="2147483667"/>
              <ac:spMk id="2" creationId="{6F109555-235C-FF41-C4B9-D9801AA491FC}"/>
            </ac:spMkLst>
          </pc:spChg>
          <pc:spChg chg="del">
            <ac:chgData name="Patrick Molligo" userId="3bb0837e-4947-4629-9175-5c7940436ad2" providerId="ADAL" clId="{1B858FA2-4304-4C13-B85B-9BA0C212A092}" dt="2024-05-08T03:15:51.584" v="1235" actId="478"/>
            <ac:spMkLst>
              <pc:docMk/>
              <pc:sldMasterMk cId="2393917226" sldId="2147483660"/>
              <pc:sldLayoutMk cId="2485155386" sldId="2147483667"/>
              <ac:spMk id="8" creationId="{00000000-0000-0000-0000-000000000000}"/>
            </ac:spMkLst>
          </pc:spChg>
        </pc:sldLayoutChg>
        <pc:sldLayoutChg chg="addSp delSp modSp mod">
          <pc:chgData name="Patrick Molligo" userId="3bb0837e-4947-4629-9175-5c7940436ad2" providerId="ADAL" clId="{1B858FA2-4304-4C13-B85B-9BA0C212A092}" dt="2024-05-08T03:15:56.012" v="1238"/>
          <pc:sldLayoutMkLst>
            <pc:docMk/>
            <pc:sldMasterMk cId="2393917226" sldId="2147483660"/>
            <pc:sldLayoutMk cId="3121533504" sldId="2147483668"/>
          </pc:sldLayoutMkLst>
          <pc:spChg chg="del">
            <ac:chgData name="Patrick Molligo" userId="3bb0837e-4947-4629-9175-5c7940436ad2" providerId="ADAL" clId="{1B858FA2-4304-4C13-B85B-9BA0C212A092}" dt="2024-05-08T03:15:55.867" v="1237" actId="478"/>
            <ac:spMkLst>
              <pc:docMk/>
              <pc:sldMasterMk cId="2393917226" sldId="2147483660"/>
              <pc:sldLayoutMk cId="3121533504" sldId="2147483668"/>
              <ac:spMk id="6" creationId="{00000000-0000-0000-0000-000000000000}"/>
            </ac:spMkLst>
          </pc:spChg>
          <pc:spChg chg="add mod">
            <ac:chgData name="Patrick Molligo" userId="3bb0837e-4947-4629-9175-5c7940436ad2" providerId="ADAL" clId="{1B858FA2-4304-4C13-B85B-9BA0C212A092}" dt="2024-05-08T03:15:56.012" v="1238"/>
            <ac:spMkLst>
              <pc:docMk/>
              <pc:sldMasterMk cId="2393917226" sldId="2147483660"/>
              <pc:sldLayoutMk cId="3121533504" sldId="2147483668"/>
              <ac:spMk id="10" creationId="{01287C06-39F3-44CE-6337-615FC47378F7}"/>
            </ac:spMkLst>
          </pc:spChg>
        </pc:sldLayoutChg>
        <pc:sldLayoutChg chg="modSp">
          <pc:chgData name="Patrick Molligo" userId="3bb0837e-4947-4629-9175-5c7940436ad2" providerId="ADAL" clId="{1B858FA2-4304-4C13-B85B-9BA0C212A092}" dt="2024-05-08T03:19:04.384" v="1245"/>
          <pc:sldLayoutMkLst>
            <pc:docMk/>
            <pc:sldMasterMk cId="2393917226" sldId="2147483660"/>
            <pc:sldLayoutMk cId="3566222146" sldId="2147483669"/>
          </pc:sldLayoutMkLst>
          <pc:spChg chg="mod">
            <ac:chgData name="Patrick Molligo" userId="3bb0837e-4947-4629-9175-5c7940436ad2" providerId="ADAL" clId="{1B858FA2-4304-4C13-B85B-9BA0C212A092}" dt="2024-05-08T03:19:04.384" v="1245"/>
            <ac:spMkLst>
              <pc:docMk/>
              <pc:sldMasterMk cId="2393917226" sldId="2147483660"/>
              <pc:sldLayoutMk cId="3566222146" sldId="2147483669"/>
              <ac:spMk id="6" creationId="{00000000-0000-0000-0000-000000000000}"/>
            </ac:spMkLst>
          </pc:spChg>
        </pc:sldLayoutChg>
        <pc:sldLayoutChg chg="addSp delSp modSp mod">
          <pc:chgData name="Patrick Molligo" userId="3bb0837e-4947-4629-9175-5c7940436ad2" providerId="ADAL" clId="{1B858FA2-4304-4C13-B85B-9BA0C212A092}" dt="2024-05-08T03:19:04.384" v="1245"/>
          <pc:sldLayoutMkLst>
            <pc:docMk/>
            <pc:sldMasterMk cId="2393917226" sldId="2147483660"/>
            <pc:sldLayoutMk cId="2463046332" sldId="2147483670"/>
          </pc:sldLayoutMkLst>
          <pc:spChg chg="del">
            <ac:chgData name="Patrick Molligo" userId="3bb0837e-4947-4629-9175-5c7940436ad2" providerId="ADAL" clId="{1B858FA2-4304-4C13-B85B-9BA0C212A092}" dt="2024-05-08T03:16:00.444" v="1239" actId="478"/>
            <ac:spMkLst>
              <pc:docMk/>
              <pc:sldMasterMk cId="2393917226" sldId="2147483660"/>
              <pc:sldLayoutMk cId="2463046332" sldId="2147483670"/>
              <ac:spMk id="5" creationId="{00000000-0000-0000-0000-000000000000}"/>
            </ac:spMkLst>
          </pc:spChg>
          <pc:spChg chg="add mod">
            <ac:chgData name="Patrick Molligo" userId="3bb0837e-4947-4629-9175-5c7940436ad2" providerId="ADAL" clId="{1B858FA2-4304-4C13-B85B-9BA0C212A092}" dt="2024-05-08T03:19:04.384" v="1245"/>
            <ac:spMkLst>
              <pc:docMk/>
              <pc:sldMasterMk cId="2393917226" sldId="2147483660"/>
              <pc:sldLayoutMk cId="2463046332" sldId="2147483670"/>
              <ac:spMk id="7" creationId="{B946D809-4045-873B-FA14-CF2FC175DDFC}"/>
            </ac:spMkLst>
          </pc:spChg>
        </pc:sldLayoutChg>
        <pc:sldLayoutChg chg="addSp delSp modSp mod">
          <pc:chgData name="Patrick Molligo" userId="3bb0837e-4947-4629-9175-5c7940436ad2" providerId="ADAL" clId="{1B858FA2-4304-4C13-B85B-9BA0C212A092}" dt="2024-05-08T03:19:04.384" v="1245"/>
          <pc:sldLayoutMkLst>
            <pc:docMk/>
            <pc:sldMasterMk cId="2393917226" sldId="2147483660"/>
            <pc:sldLayoutMk cId="1601092339" sldId="2147483671"/>
          </pc:sldLayoutMkLst>
          <pc:spChg chg="del">
            <ac:chgData name="Patrick Molligo" userId="3bb0837e-4947-4629-9175-5c7940436ad2" providerId="ADAL" clId="{1B858FA2-4304-4C13-B85B-9BA0C212A092}" dt="2024-05-08T03:16:06.443" v="1241" actId="478"/>
            <ac:spMkLst>
              <pc:docMk/>
              <pc:sldMasterMk cId="2393917226" sldId="2147483660"/>
              <pc:sldLayoutMk cId="1601092339" sldId="2147483671"/>
              <ac:spMk id="5" creationId="{00000000-0000-0000-0000-000000000000}"/>
            </ac:spMkLst>
          </pc:spChg>
          <pc:spChg chg="add mod">
            <ac:chgData name="Patrick Molligo" userId="3bb0837e-4947-4629-9175-5c7940436ad2" providerId="ADAL" clId="{1B858FA2-4304-4C13-B85B-9BA0C212A092}" dt="2024-05-08T03:19:04.384" v="1245"/>
            <ac:spMkLst>
              <pc:docMk/>
              <pc:sldMasterMk cId="2393917226" sldId="2147483660"/>
              <pc:sldLayoutMk cId="1601092339" sldId="2147483671"/>
              <ac:spMk id="9" creationId="{4944E54C-3C2F-72AF-5A14-7DD3F52013F4}"/>
            </ac:spMkLst>
          </pc:spChg>
        </pc:sldLayoutChg>
      </pc:sldMasterChg>
    </pc:docChg>
  </pc:docChgLst>
  <pc:docChgLst>
    <pc:chgData name="Patrick Molligo" userId="361d23038eafab23" providerId="LiveId" clId="{36AF5FB4-33B3-455B-95E8-B6CFAD4C61B8}"/>
    <pc:docChg chg="modSld">
      <pc:chgData name="Patrick Molligo" userId="361d23038eafab23" providerId="LiveId" clId="{36AF5FB4-33B3-455B-95E8-B6CFAD4C61B8}" dt="2024-10-10T21:27:52.413" v="0" actId="313"/>
      <pc:docMkLst>
        <pc:docMk/>
      </pc:docMkLst>
      <pc:sldChg chg="modSp">
        <pc:chgData name="Patrick Molligo" userId="361d23038eafab23" providerId="LiveId" clId="{36AF5FB4-33B3-455B-95E8-B6CFAD4C61B8}" dt="2024-10-10T21:27:52.413" v="0" actId="313"/>
        <pc:sldMkLst>
          <pc:docMk/>
          <pc:sldMk cId="4085358542" sldId="336"/>
        </pc:sldMkLst>
        <pc:spChg chg="mod">
          <ac:chgData name="Patrick Molligo" userId="361d23038eafab23" providerId="LiveId" clId="{36AF5FB4-33B3-455B-95E8-B6CFAD4C61B8}" dt="2024-10-10T21:27:52.413" v="0" actId="313"/>
          <ac:spMkLst>
            <pc:docMk/>
            <pc:sldMk cId="4085358542" sldId="336"/>
            <ac:spMk id="6" creationId="{63626E66-7EA4-4970-0004-4919F743FE49}"/>
          </ac:spMkLst>
        </pc:spChg>
      </pc:sldChg>
    </pc:docChg>
  </pc:docChgLst>
  <pc:docChgLst>
    <pc:chgData name="Patrick Molligo" userId="3bb0837e-4947-4629-9175-5c7940436ad2" providerId="ADAL" clId="{0397D9B9-0EB9-4247-9B3F-D25E370A9794}"/>
    <pc:docChg chg="undo custSel addSld modSld sldOrd">
      <pc:chgData name="Patrick Molligo" userId="3bb0837e-4947-4629-9175-5c7940436ad2" providerId="ADAL" clId="{0397D9B9-0EB9-4247-9B3F-D25E370A9794}" dt="2023-04-04T18:01:01.299" v="2226" actId="1076"/>
      <pc:docMkLst>
        <pc:docMk/>
      </pc:docMkLst>
      <pc:sldChg chg="addSp modSp mod ord">
        <pc:chgData name="Patrick Molligo" userId="3bb0837e-4947-4629-9175-5c7940436ad2" providerId="ADAL" clId="{0397D9B9-0EB9-4247-9B3F-D25E370A9794}" dt="2023-04-04T18:01:01.299" v="2226" actId="1076"/>
        <pc:sldMkLst>
          <pc:docMk/>
          <pc:sldMk cId="30080763" sldId="257"/>
        </pc:sldMkLst>
        <pc:spChg chg="mod">
          <ac:chgData name="Patrick Molligo" userId="3bb0837e-4947-4629-9175-5c7940436ad2" providerId="ADAL" clId="{0397D9B9-0EB9-4247-9B3F-D25E370A9794}" dt="2023-04-04T17:22:41.621" v="2078" actId="20577"/>
          <ac:spMkLst>
            <pc:docMk/>
            <pc:sldMk cId="30080763" sldId="257"/>
            <ac:spMk id="3" creationId="{B3967D59-F6E7-DE8E-FE01-F5950EEA92F5}"/>
          </ac:spMkLst>
        </pc:spChg>
        <pc:spChg chg="add mod">
          <ac:chgData name="Patrick Molligo" userId="3bb0837e-4947-4629-9175-5c7940436ad2" providerId="ADAL" clId="{0397D9B9-0EB9-4247-9B3F-D25E370A9794}" dt="2023-04-04T17:24:39.306" v="2118" actId="20577"/>
          <ac:spMkLst>
            <pc:docMk/>
            <pc:sldMk cId="30080763" sldId="257"/>
            <ac:spMk id="8" creationId="{E03CBEA7-8416-67A7-2012-03851252215F}"/>
          </ac:spMkLst>
        </pc:spChg>
        <pc:spChg chg="mod">
          <ac:chgData name="Patrick Molligo" userId="3bb0837e-4947-4629-9175-5c7940436ad2" providerId="ADAL" clId="{0397D9B9-0EB9-4247-9B3F-D25E370A9794}" dt="2023-04-04T17:24:21.931" v="2110" actId="20577"/>
          <ac:spMkLst>
            <pc:docMk/>
            <pc:sldMk cId="30080763" sldId="257"/>
            <ac:spMk id="12" creationId="{2C89A99C-FF9E-5723-B5E6-3A908D458BB5}"/>
          </ac:spMkLst>
        </pc:spChg>
        <pc:spChg chg="mod">
          <ac:chgData name="Patrick Molligo" userId="3bb0837e-4947-4629-9175-5c7940436ad2" providerId="ADAL" clId="{0397D9B9-0EB9-4247-9B3F-D25E370A9794}" dt="2023-04-04T17:24:34.614" v="2114" actId="20577"/>
          <ac:spMkLst>
            <pc:docMk/>
            <pc:sldMk cId="30080763" sldId="257"/>
            <ac:spMk id="15" creationId="{C1504F33-5075-1A13-F15A-7E2917AF6C16}"/>
          </ac:spMkLst>
        </pc:spChg>
        <pc:spChg chg="mod">
          <ac:chgData name="Patrick Molligo" userId="3bb0837e-4947-4629-9175-5c7940436ad2" providerId="ADAL" clId="{0397D9B9-0EB9-4247-9B3F-D25E370A9794}" dt="2023-04-04T18:00:53.005" v="2222" actId="20577"/>
          <ac:spMkLst>
            <pc:docMk/>
            <pc:sldMk cId="30080763" sldId="257"/>
            <ac:spMk id="18" creationId="{B16E25E2-399E-4340-173A-359A40726FF2}"/>
          </ac:spMkLst>
        </pc:spChg>
        <pc:spChg chg="mod">
          <ac:chgData name="Patrick Molligo" userId="3bb0837e-4947-4629-9175-5c7940436ad2" providerId="ADAL" clId="{0397D9B9-0EB9-4247-9B3F-D25E370A9794}" dt="2023-04-04T18:00:27.425" v="2216" actId="20577"/>
          <ac:spMkLst>
            <pc:docMk/>
            <pc:sldMk cId="30080763" sldId="257"/>
            <ac:spMk id="21" creationId="{5B99D90B-5823-4EBF-039F-CFC492371644}"/>
          </ac:spMkLst>
        </pc:spChg>
        <pc:spChg chg="mod">
          <ac:chgData name="Patrick Molligo" userId="3bb0837e-4947-4629-9175-5c7940436ad2" providerId="ADAL" clId="{0397D9B9-0EB9-4247-9B3F-D25E370A9794}" dt="2023-04-04T17:24:09.449" v="2105"/>
          <ac:spMkLst>
            <pc:docMk/>
            <pc:sldMk cId="30080763" sldId="257"/>
            <ac:spMk id="24" creationId="{577F05E8-356F-1F13-21A7-4D25948C2BF6}"/>
          </ac:spMkLst>
        </pc:spChg>
        <pc:grpChg chg="add mod">
          <ac:chgData name="Patrick Molligo" userId="3bb0837e-4947-4629-9175-5c7940436ad2" providerId="ADAL" clId="{0397D9B9-0EB9-4247-9B3F-D25E370A9794}" dt="2023-04-04T17:54:09.856" v="2162" actId="1076"/>
          <ac:grpSpMkLst>
            <pc:docMk/>
            <pc:sldMk cId="30080763" sldId="257"/>
            <ac:grpSpMk id="9" creationId="{351E21C9-17A5-D4AB-A2DA-1C3E6889518D}"/>
          </ac:grpSpMkLst>
        </pc:grpChg>
        <pc:grpChg chg="add mod">
          <ac:chgData name="Patrick Molligo" userId="3bb0837e-4947-4629-9175-5c7940436ad2" providerId="ADAL" clId="{0397D9B9-0EB9-4247-9B3F-D25E370A9794}" dt="2023-04-04T17:24:01.222" v="2098" actId="1076"/>
          <ac:grpSpMkLst>
            <pc:docMk/>
            <pc:sldMk cId="30080763" sldId="257"/>
            <ac:grpSpMk id="10" creationId="{AB425615-298A-E5A6-0F16-FDB23362E396}"/>
          </ac:grpSpMkLst>
        </pc:grpChg>
        <pc:grpChg chg="add mod">
          <ac:chgData name="Patrick Molligo" userId="3bb0837e-4947-4629-9175-5c7940436ad2" providerId="ADAL" clId="{0397D9B9-0EB9-4247-9B3F-D25E370A9794}" dt="2023-04-04T17:54:05.920" v="2161" actId="1076"/>
          <ac:grpSpMkLst>
            <pc:docMk/>
            <pc:sldMk cId="30080763" sldId="257"/>
            <ac:grpSpMk id="13" creationId="{81867D70-214C-3C33-CD05-5D9F6D68CE44}"/>
          </ac:grpSpMkLst>
        </pc:grpChg>
        <pc:grpChg chg="add mod">
          <ac:chgData name="Patrick Molligo" userId="3bb0837e-4947-4629-9175-5c7940436ad2" providerId="ADAL" clId="{0397D9B9-0EB9-4247-9B3F-D25E370A9794}" dt="2023-04-04T18:01:01.299" v="2226" actId="1076"/>
          <ac:grpSpMkLst>
            <pc:docMk/>
            <pc:sldMk cId="30080763" sldId="257"/>
            <ac:grpSpMk id="16" creationId="{2F9CEF16-2165-7E25-A6F5-39B19930F742}"/>
          </ac:grpSpMkLst>
        </pc:grpChg>
        <pc:grpChg chg="add mod">
          <ac:chgData name="Patrick Molligo" userId="3bb0837e-4947-4629-9175-5c7940436ad2" providerId="ADAL" clId="{0397D9B9-0EB9-4247-9B3F-D25E370A9794}" dt="2023-04-04T17:54:15.418" v="2163" actId="1076"/>
          <ac:grpSpMkLst>
            <pc:docMk/>
            <pc:sldMk cId="30080763" sldId="257"/>
            <ac:grpSpMk id="19" creationId="{FE227EFC-A1EE-170A-7C40-AA694237968E}"/>
          </ac:grpSpMkLst>
        </pc:grpChg>
        <pc:grpChg chg="add mod">
          <ac:chgData name="Patrick Molligo" userId="3bb0837e-4947-4629-9175-5c7940436ad2" providerId="ADAL" clId="{0397D9B9-0EB9-4247-9B3F-D25E370A9794}" dt="2023-04-04T17:24:09.449" v="2105"/>
          <ac:grpSpMkLst>
            <pc:docMk/>
            <pc:sldMk cId="30080763" sldId="257"/>
            <ac:grpSpMk id="22" creationId="{D6BB1D51-BF38-C5CB-4D5E-5F28C2880839}"/>
          </ac:grpSpMkLst>
        </pc:grpChg>
        <pc:cxnChg chg="add mod">
          <ac:chgData name="Patrick Molligo" userId="3bb0837e-4947-4629-9175-5c7940436ad2" providerId="ADAL" clId="{0397D9B9-0EB9-4247-9B3F-D25E370A9794}" dt="2023-04-04T18:00:59.400" v="2225" actId="1076"/>
          <ac:cxnSpMkLst>
            <pc:docMk/>
            <pc:sldMk cId="30080763" sldId="257"/>
            <ac:cxnSpMk id="5" creationId="{D2E811A9-72A8-DD5B-255D-03053157AECE}"/>
          </ac:cxnSpMkLst>
        </pc:cxnChg>
        <pc:cxnChg chg="add mod">
          <ac:chgData name="Patrick Molligo" userId="3bb0837e-4947-4629-9175-5c7940436ad2" providerId="ADAL" clId="{0397D9B9-0EB9-4247-9B3F-D25E370A9794}" dt="2023-04-04T17:23:55.395" v="2094" actId="164"/>
          <ac:cxnSpMkLst>
            <pc:docMk/>
            <pc:sldMk cId="30080763" sldId="257"/>
            <ac:cxnSpMk id="7" creationId="{78FE3FB3-D557-94DB-ADBA-E2270DFC3264}"/>
          </ac:cxnSpMkLst>
        </pc:cxnChg>
        <pc:cxnChg chg="mod">
          <ac:chgData name="Patrick Molligo" userId="3bb0837e-4947-4629-9175-5c7940436ad2" providerId="ADAL" clId="{0397D9B9-0EB9-4247-9B3F-D25E370A9794}" dt="2023-04-04T17:23:57.742" v="2095"/>
          <ac:cxnSpMkLst>
            <pc:docMk/>
            <pc:sldMk cId="30080763" sldId="257"/>
            <ac:cxnSpMk id="11" creationId="{1A983C8D-518B-3058-79ED-4F13082E98FD}"/>
          </ac:cxnSpMkLst>
        </pc:cxnChg>
        <pc:cxnChg chg="mod">
          <ac:chgData name="Patrick Molligo" userId="3bb0837e-4947-4629-9175-5c7940436ad2" providerId="ADAL" clId="{0397D9B9-0EB9-4247-9B3F-D25E370A9794}" dt="2023-04-04T17:24:02.027" v="2099"/>
          <ac:cxnSpMkLst>
            <pc:docMk/>
            <pc:sldMk cId="30080763" sldId="257"/>
            <ac:cxnSpMk id="14" creationId="{F1B5C5BA-329D-F574-0DF2-0B50ED88C560}"/>
          </ac:cxnSpMkLst>
        </pc:cxnChg>
        <pc:cxnChg chg="mod">
          <ac:chgData name="Patrick Molligo" userId="3bb0837e-4947-4629-9175-5c7940436ad2" providerId="ADAL" clId="{0397D9B9-0EB9-4247-9B3F-D25E370A9794}" dt="2023-04-04T17:24:03.981" v="2101"/>
          <ac:cxnSpMkLst>
            <pc:docMk/>
            <pc:sldMk cId="30080763" sldId="257"/>
            <ac:cxnSpMk id="17" creationId="{3087CDE6-74F2-54F9-050C-7E8529BF39B5}"/>
          </ac:cxnSpMkLst>
        </pc:cxnChg>
        <pc:cxnChg chg="mod">
          <ac:chgData name="Patrick Molligo" userId="3bb0837e-4947-4629-9175-5c7940436ad2" providerId="ADAL" clId="{0397D9B9-0EB9-4247-9B3F-D25E370A9794}" dt="2023-04-04T17:24:06.395" v="2103"/>
          <ac:cxnSpMkLst>
            <pc:docMk/>
            <pc:sldMk cId="30080763" sldId="257"/>
            <ac:cxnSpMk id="20" creationId="{A725BAAB-EE78-34D4-D729-BEC0E195539F}"/>
          </ac:cxnSpMkLst>
        </pc:cxnChg>
        <pc:cxnChg chg="mod">
          <ac:chgData name="Patrick Molligo" userId="3bb0837e-4947-4629-9175-5c7940436ad2" providerId="ADAL" clId="{0397D9B9-0EB9-4247-9B3F-D25E370A9794}" dt="2023-04-04T17:24:09.449" v="2105"/>
          <ac:cxnSpMkLst>
            <pc:docMk/>
            <pc:sldMk cId="30080763" sldId="257"/>
            <ac:cxnSpMk id="23" creationId="{BE8DA367-C502-6D66-FAE2-1F221607DF1D}"/>
          </ac:cxnSpMkLst>
        </pc:cxnChg>
      </pc:sldChg>
      <pc:sldChg chg="modSp mod">
        <pc:chgData name="Patrick Molligo" userId="3bb0837e-4947-4629-9175-5c7940436ad2" providerId="ADAL" clId="{0397D9B9-0EB9-4247-9B3F-D25E370A9794}" dt="2023-04-04T03:59:42.681" v="221" actId="20577"/>
        <pc:sldMkLst>
          <pc:docMk/>
          <pc:sldMk cId="4113640855" sldId="258"/>
        </pc:sldMkLst>
        <pc:spChg chg="mod">
          <ac:chgData name="Patrick Molligo" userId="3bb0837e-4947-4629-9175-5c7940436ad2" providerId="ADAL" clId="{0397D9B9-0EB9-4247-9B3F-D25E370A9794}" dt="2023-04-04T03:59:42.681" v="221" actId="20577"/>
          <ac:spMkLst>
            <pc:docMk/>
            <pc:sldMk cId="4113640855" sldId="258"/>
            <ac:spMk id="3" creationId="{1ECDE8C3-E381-664D-2C09-946D02D6A26D}"/>
          </ac:spMkLst>
        </pc:spChg>
      </pc:sldChg>
      <pc:sldChg chg="modSp mod ord">
        <pc:chgData name="Patrick Molligo" userId="3bb0837e-4947-4629-9175-5c7940436ad2" providerId="ADAL" clId="{0397D9B9-0EB9-4247-9B3F-D25E370A9794}" dt="2023-04-04T05:31:24.453" v="871"/>
        <pc:sldMkLst>
          <pc:docMk/>
          <pc:sldMk cId="498744019" sldId="259"/>
        </pc:sldMkLst>
        <pc:spChg chg="mod">
          <ac:chgData name="Patrick Molligo" userId="3bb0837e-4947-4629-9175-5c7940436ad2" providerId="ADAL" clId="{0397D9B9-0EB9-4247-9B3F-D25E370A9794}" dt="2023-04-04T03:36:34.364" v="112" actId="20577"/>
          <ac:spMkLst>
            <pc:docMk/>
            <pc:sldMk cId="498744019" sldId="259"/>
            <ac:spMk id="3" creationId="{8F0E7C0E-B13E-1166-330D-065BBDFE35AD}"/>
          </ac:spMkLst>
        </pc:spChg>
      </pc:sldChg>
      <pc:sldChg chg="addSp delSp modSp add mod">
        <pc:chgData name="Patrick Molligo" userId="3bb0837e-4947-4629-9175-5c7940436ad2" providerId="ADAL" clId="{0397D9B9-0EB9-4247-9B3F-D25E370A9794}" dt="2023-04-04T17:28:55.931" v="2159" actId="108"/>
        <pc:sldMkLst>
          <pc:docMk/>
          <pc:sldMk cId="3482449966" sldId="260"/>
        </pc:sldMkLst>
        <pc:spChg chg="mod">
          <ac:chgData name="Patrick Molligo" userId="3bb0837e-4947-4629-9175-5c7940436ad2" providerId="ADAL" clId="{0397D9B9-0EB9-4247-9B3F-D25E370A9794}" dt="2023-04-04T04:51:22.405" v="235" actId="20577"/>
          <ac:spMkLst>
            <pc:docMk/>
            <pc:sldMk cId="3482449966" sldId="260"/>
            <ac:spMk id="2" creationId="{D68D6FDD-1CC5-9F62-CBB5-B58144944498}"/>
          </ac:spMkLst>
        </pc:spChg>
        <pc:spChg chg="mod">
          <ac:chgData name="Patrick Molligo" userId="3bb0837e-4947-4629-9175-5c7940436ad2" providerId="ADAL" clId="{0397D9B9-0EB9-4247-9B3F-D25E370A9794}" dt="2023-04-04T17:28:55.931" v="2159" actId="108"/>
          <ac:spMkLst>
            <pc:docMk/>
            <pc:sldMk cId="3482449966" sldId="260"/>
            <ac:spMk id="3" creationId="{1ECDE8C3-E381-664D-2C09-946D02D6A26D}"/>
          </ac:spMkLst>
        </pc:spChg>
        <pc:spChg chg="add del">
          <ac:chgData name="Patrick Molligo" userId="3bb0837e-4947-4629-9175-5c7940436ad2" providerId="ADAL" clId="{0397D9B9-0EB9-4247-9B3F-D25E370A9794}" dt="2023-04-04T17:26:50.804" v="2120"/>
          <ac:spMkLst>
            <pc:docMk/>
            <pc:sldMk cId="3482449966" sldId="260"/>
            <ac:spMk id="4" creationId="{DB97AAA4-CF98-2C1C-1B4E-918ADF4972BA}"/>
          </ac:spMkLst>
        </pc:spChg>
      </pc:sldChg>
      <pc:sldChg chg="modSp new mod ord">
        <pc:chgData name="Patrick Molligo" userId="3bb0837e-4947-4629-9175-5c7940436ad2" providerId="ADAL" clId="{0397D9B9-0EB9-4247-9B3F-D25E370A9794}" dt="2023-04-04T05:36:39.578" v="1238" actId="20577"/>
        <pc:sldMkLst>
          <pc:docMk/>
          <pc:sldMk cId="1828292990" sldId="261"/>
        </pc:sldMkLst>
        <pc:spChg chg="mod">
          <ac:chgData name="Patrick Molligo" userId="3bb0837e-4947-4629-9175-5c7940436ad2" providerId="ADAL" clId="{0397D9B9-0EB9-4247-9B3F-D25E370A9794}" dt="2023-04-04T05:32:32.741" v="897" actId="20577"/>
          <ac:spMkLst>
            <pc:docMk/>
            <pc:sldMk cId="1828292990" sldId="261"/>
            <ac:spMk id="2" creationId="{DAAE9549-5C80-8DBF-0028-04FE4BDDDD21}"/>
          </ac:spMkLst>
        </pc:spChg>
        <pc:spChg chg="mod">
          <ac:chgData name="Patrick Molligo" userId="3bb0837e-4947-4629-9175-5c7940436ad2" providerId="ADAL" clId="{0397D9B9-0EB9-4247-9B3F-D25E370A9794}" dt="2023-04-04T05:36:39.578" v="1238" actId="20577"/>
          <ac:spMkLst>
            <pc:docMk/>
            <pc:sldMk cId="1828292990" sldId="261"/>
            <ac:spMk id="3" creationId="{1167D7D7-86C8-BA7C-1AC7-9372CF8B8F55}"/>
          </ac:spMkLst>
        </pc:spChg>
      </pc:sldChg>
      <pc:sldChg chg="modSp new mod ord">
        <pc:chgData name="Patrick Molligo" userId="3bb0837e-4947-4629-9175-5c7940436ad2" providerId="ADAL" clId="{0397D9B9-0EB9-4247-9B3F-D25E370A9794}" dt="2023-04-04T05:31:16.232" v="869"/>
        <pc:sldMkLst>
          <pc:docMk/>
          <pc:sldMk cId="4144446268" sldId="262"/>
        </pc:sldMkLst>
        <pc:spChg chg="mod">
          <ac:chgData name="Patrick Molligo" userId="3bb0837e-4947-4629-9175-5c7940436ad2" providerId="ADAL" clId="{0397D9B9-0EB9-4247-9B3F-D25E370A9794}" dt="2023-04-04T05:23:28.256" v="349" actId="20577"/>
          <ac:spMkLst>
            <pc:docMk/>
            <pc:sldMk cId="4144446268" sldId="262"/>
            <ac:spMk id="2" creationId="{5549AD20-51CA-791C-D142-EE7F9B3535B4}"/>
          </ac:spMkLst>
        </pc:spChg>
        <pc:spChg chg="mod">
          <ac:chgData name="Patrick Molligo" userId="3bb0837e-4947-4629-9175-5c7940436ad2" providerId="ADAL" clId="{0397D9B9-0EB9-4247-9B3F-D25E370A9794}" dt="2023-04-04T05:29:38.988" v="867" actId="20577"/>
          <ac:spMkLst>
            <pc:docMk/>
            <pc:sldMk cId="4144446268" sldId="262"/>
            <ac:spMk id="3" creationId="{7348A770-5618-DD09-65EE-B1B791C8B020}"/>
          </ac:spMkLst>
        </pc:spChg>
      </pc:sldChg>
      <pc:sldChg chg="modSp new mod">
        <pc:chgData name="Patrick Molligo" userId="3bb0837e-4947-4629-9175-5c7940436ad2" providerId="ADAL" clId="{0397D9B9-0EB9-4247-9B3F-D25E370A9794}" dt="2023-04-04T05:37:07.052" v="1284" actId="20577"/>
        <pc:sldMkLst>
          <pc:docMk/>
          <pc:sldMk cId="1837072187" sldId="263"/>
        </pc:sldMkLst>
        <pc:spChg chg="mod">
          <ac:chgData name="Patrick Molligo" userId="3bb0837e-4947-4629-9175-5c7940436ad2" providerId="ADAL" clId="{0397D9B9-0EB9-4247-9B3F-D25E370A9794}" dt="2023-04-04T05:37:07.052" v="1284" actId="20577"/>
          <ac:spMkLst>
            <pc:docMk/>
            <pc:sldMk cId="1837072187" sldId="263"/>
            <ac:spMk id="2" creationId="{0DBB5DAB-37ED-B5C0-DB39-E42FF77ADFD9}"/>
          </ac:spMkLst>
        </pc:spChg>
      </pc:sldChg>
      <pc:sldChg chg="modSp new mod">
        <pc:chgData name="Patrick Molligo" userId="3bb0837e-4947-4629-9175-5c7940436ad2" providerId="ADAL" clId="{0397D9B9-0EB9-4247-9B3F-D25E370A9794}" dt="2023-04-04T18:00:19.404" v="2212" actId="20577"/>
        <pc:sldMkLst>
          <pc:docMk/>
          <pc:sldMk cId="919009066" sldId="264"/>
        </pc:sldMkLst>
        <pc:spChg chg="mod">
          <ac:chgData name="Patrick Molligo" userId="3bb0837e-4947-4629-9175-5c7940436ad2" providerId="ADAL" clId="{0397D9B9-0EB9-4247-9B3F-D25E370A9794}" dt="2023-04-04T05:37:30.264" v="1318" actId="20577"/>
          <ac:spMkLst>
            <pc:docMk/>
            <pc:sldMk cId="919009066" sldId="264"/>
            <ac:spMk id="2" creationId="{B89F3DAD-4157-712F-7AF2-633B7924538A}"/>
          </ac:spMkLst>
        </pc:spChg>
        <pc:spChg chg="mod">
          <ac:chgData name="Patrick Molligo" userId="3bb0837e-4947-4629-9175-5c7940436ad2" providerId="ADAL" clId="{0397D9B9-0EB9-4247-9B3F-D25E370A9794}" dt="2023-04-04T18:00:19.404" v="2212" actId="20577"/>
          <ac:spMkLst>
            <pc:docMk/>
            <pc:sldMk cId="919009066" sldId="264"/>
            <ac:spMk id="3" creationId="{F436C92C-B11A-50D4-78CD-279260E00F74}"/>
          </ac:spMkLst>
        </pc:spChg>
      </pc:sldChg>
      <pc:sldChg chg="modSp new mod">
        <pc:chgData name="Patrick Molligo" userId="3bb0837e-4947-4629-9175-5c7940436ad2" providerId="ADAL" clId="{0397D9B9-0EB9-4247-9B3F-D25E370A9794}" dt="2023-04-04T17:15:23.795" v="1801" actId="20577"/>
        <pc:sldMkLst>
          <pc:docMk/>
          <pc:sldMk cId="353096288" sldId="265"/>
        </pc:sldMkLst>
        <pc:spChg chg="mod">
          <ac:chgData name="Patrick Molligo" userId="3bb0837e-4947-4629-9175-5c7940436ad2" providerId="ADAL" clId="{0397D9B9-0EB9-4247-9B3F-D25E370A9794}" dt="2023-04-04T05:38:14.952" v="1439" actId="20577"/>
          <ac:spMkLst>
            <pc:docMk/>
            <pc:sldMk cId="353096288" sldId="265"/>
            <ac:spMk id="2" creationId="{A7CDAD19-0161-BA4D-74EF-AD263B1BD79D}"/>
          </ac:spMkLst>
        </pc:spChg>
        <pc:spChg chg="mod">
          <ac:chgData name="Patrick Molligo" userId="3bb0837e-4947-4629-9175-5c7940436ad2" providerId="ADAL" clId="{0397D9B9-0EB9-4247-9B3F-D25E370A9794}" dt="2023-04-04T17:15:23.795" v="1801" actId="20577"/>
          <ac:spMkLst>
            <pc:docMk/>
            <pc:sldMk cId="353096288" sldId="265"/>
            <ac:spMk id="3" creationId="{B3B85397-01D7-8BE3-6039-0DBCFF19AF2D}"/>
          </ac:spMkLst>
        </pc:spChg>
      </pc:sldChg>
      <pc:sldChg chg="modSp new mod">
        <pc:chgData name="Patrick Molligo" userId="3bb0837e-4947-4629-9175-5c7940436ad2" providerId="ADAL" clId="{0397D9B9-0EB9-4247-9B3F-D25E370A9794}" dt="2023-04-04T17:16:18.612" v="1949" actId="20577"/>
        <pc:sldMkLst>
          <pc:docMk/>
          <pc:sldMk cId="1069060773" sldId="266"/>
        </pc:sldMkLst>
        <pc:spChg chg="mod">
          <ac:chgData name="Patrick Molligo" userId="3bb0837e-4947-4629-9175-5c7940436ad2" providerId="ADAL" clId="{0397D9B9-0EB9-4247-9B3F-D25E370A9794}" dt="2023-04-04T05:38:27.199" v="1475" actId="20577"/>
          <ac:spMkLst>
            <pc:docMk/>
            <pc:sldMk cId="1069060773" sldId="266"/>
            <ac:spMk id="2" creationId="{83EBE94C-E036-F134-8260-2DBBB54FCA62}"/>
          </ac:spMkLst>
        </pc:spChg>
        <pc:spChg chg="mod">
          <ac:chgData name="Patrick Molligo" userId="3bb0837e-4947-4629-9175-5c7940436ad2" providerId="ADAL" clId="{0397D9B9-0EB9-4247-9B3F-D25E370A9794}" dt="2023-04-04T17:16:18.612" v="1949" actId="20577"/>
          <ac:spMkLst>
            <pc:docMk/>
            <pc:sldMk cId="1069060773" sldId="266"/>
            <ac:spMk id="3" creationId="{01EDA2EA-25C3-4354-505B-0972C613A306}"/>
          </ac:spMkLst>
        </pc:spChg>
      </pc:sldChg>
      <pc:sldChg chg="addSp delSp modSp add mod">
        <pc:chgData name="Patrick Molligo" userId="3bb0837e-4947-4629-9175-5c7940436ad2" providerId="ADAL" clId="{0397D9B9-0EB9-4247-9B3F-D25E370A9794}" dt="2023-04-04T17:56:10.479" v="2169" actId="1076"/>
        <pc:sldMkLst>
          <pc:docMk/>
          <pc:sldMk cId="4194139071" sldId="268"/>
        </pc:sldMkLst>
        <pc:spChg chg="del">
          <ac:chgData name="Patrick Molligo" userId="3bb0837e-4947-4629-9175-5c7940436ad2" providerId="ADAL" clId="{0397D9B9-0EB9-4247-9B3F-D25E370A9794}" dt="2023-04-04T17:56:07.410" v="2166" actId="478"/>
          <ac:spMkLst>
            <pc:docMk/>
            <pc:sldMk cId="4194139071" sldId="268"/>
            <ac:spMk id="3" creationId="{B3B85397-01D7-8BE3-6039-0DBCFF19AF2D}"/>
          </ac:spMkLst>
        </pc:spChg>
        <pc:spChg chg="add del mod">
          <ac:chgData name="Patrick Molligo" userId="3bb0837e-4947-4629-9175-5c7940436ad2" providerId="ADAL" clId="{0397D9B9-0EB9-4247-9B3F-D25E370A9794}" dt="2023-04-04T17:56:08.815" v="2167" actId="478"/>
          <ac:spMkLst>
            <pc:docMk/>
            <pc:sldMk cId="4194139071" sldId="268"/>
            <ac:spMk id="5" creationId="{04B2C8DE-4622-A808-7C2E-13F72EFF9A86}"/>
          </ac:spMkLst>
        </pc:spChg>
        <pc:picChg chg="add mod">
          <ac:chgData name="Patrick Molligo" userId="3bb0837e-4947-4629-9175-5c7940436ad2" providerId="ADAL" clId="{0397D9B9-0EB9-4247-9B3F-D25E370A9794}" dt="2023-04-04T17:56:10.479" v="2169" actId="1076"/>
          <ac:picMkLst>
            <pc:docMk/>
            <pc:sldMk cId="4194139071" sldId="268"/>
            <ac:picMk id="7" creationId="{EE54164A-D1CB-8C23-E2D9-5780B008E722}"/>
          </ac:picMkLst>
        </pc:picChg>
      </pc:sldChg>
      <pc:sldChg chg="addSp delSp modSp add mod">
        <pc:chgData name="Patrick Molligo" userId="3bb0837e-4947-4629-9175-5c7940436ad2" providerId="ADAL" clId="{0397D9B9-0EB9-4247-9B3F-D25E370A9794}" dt="2023-04-04T17:59:34.552" v="2178" actId="478"/>
        <pc:sldMkLst>
          <pc:docMk/>
          <pc:sldMk cId="361843007" sldId="269"/>
        </pc:sldMkLst>
        <pc:spChg chg="del">
          <ac:chgData name="Patrick Molligo" userId="3bb0837e-4947-4629-9175-5c7940436ad2" providerId="ADAL" clId="{0397D9B9-0EB9-4247-9B3F-D25E370A9794}" dt="2023-04-04T17:59:19.703" v="2175" actId="478"/>
          <ac:spMkLst>
            <pc:docMk/>
            <pc:sldMk cId="361843007" sldId="269"/>
            <ac:spMk id="2" creationId="{A7CDAD19-0161-BA4D-74EF-AD263B1BD79D}"/>
          </ac:spMkLst>
        </pc:spChg>
        <pc:spChg chg="add del mod">
          <ac:chgData name="Patrick Molligo" userId="3bb0837e-4947-4629-9175-5c7940436ad2" providerId="ADAL" clId="{0397D9B9-0EB9-4247-9B3F-D25E370A9794}" dt="2023-04-04T17:59:34.552" v="2178" actId="478"/>
          <ac:spMkLst>
            <pc:docMk/>
            <pc:sldMk cId="361843007" sldId="269"/>
            <ac:spMk id="6" creationId="{18F4CB39-D36B-0151-1AA3-4211AE6C9EA8}"/>
          </ac:spMkLst>
        </pc:spChg>
        <pc:picChg chg="add mod">
          <ac:chgData name="Patrick Molligo" userId="3bb0837e-4947-4629-9175-5c7940436ad2" providerId="ADAL" clId="{0397D9B9-0EB9-4247-9B3F-D25E370A9794}" dt="2023-04-04T17:59:28.338" v="2177" actId="1076"/>
          <ac:picMkLst>
            <pc:docMk/>
            <pc:sldMk cId="361843007" sldId="269"/>
            <ac:picMk id="4" creationId="{712080E0-43C9-C80B-1212-2415C98CD5BC}"/>
          </ac:picMkLst>
        </pc:picChg>
        <pc:picChg chg="del">
          <ac:chgData name="Patrick Molligo" userId="3bb0837e-4947-4629-9175-5c7940436ad2" providerId="ADAL" clId="{0397D9B9-0EB9-4247-9B3F-D25E370A9794}" dt="2023-04-04T17:59:10.137" v="2171" actId="478"/>
          <ac:picMkLst>
            <pc:docMk/>
            <pc:sldMk cId="361843007" sldId="269"/>
            <ac:picMk id="7" creationId="{EE54164A-D1CB-8C23-E2D9-5780B008E7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DA7ACF-7F9B-6471-0166-DD0D63A70D73}"/>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213834-D1E8-6B88-C3E4-5EEC69E686A1}"/>
              </a:ext>
            </a:extLst>
          </p:cNvPr>
          <p:cNvSpPr>
            <a:spLocks noGrp="1"/>
          </p:cNvSpPr>
          <p:nvPr>
            <p:ph type="dt" sz="quarter" idx="1"/>
          </p:nvPr>
        </p:nvSpPr>
        <p:spPr>
          <a:xfrm>
            <a:off x="3884614" y="1"/>
            <a:ext cx="2971800" cy="458788"/>
          </a:xfrm>
          <a:prstGeom prst="rect">
            <a:avLst/>
          </a:prstGeom>
        </p:spPr>
        <p:txBody>
          <a:bodyPr vert="horz" lIns="91440" tIns="45720" rIns="91440" bIns="45720" rtlCol="0"/>
          <a:lstStyle>
            <a:lvl1pPr algn="r">
              <a:defRPr sz="1200"/>
            </a:lvl1pPr>
          </a:lstStyle>
          <a:p>
            <a:fld id="{43DE2C8F-3409-42C3-BB15-338989B60DBD}" type="datetimeFigureOut">
              <a:rPr lang="en-US" smtClean="0"/>
              <a:t>11/11/2024</a:t>
            </a:fld>
            <a:endParaRPr lang="en-US"/>
          </a:p>
        </p:txBody>
      </p:sp>
      <p:sp>
        <p:nvSpPr>
          <p:cNvPr id="4" name="Footer Placeholder 3">
            <a:extLst>
              <a:ext uri="{FF2B5EF4-FFF2-40B4-BE49-F238E27FC236}">
                <a16:creationId xmlns:a16="http://schemas.microsoft.com/office/drawing/2014/main" id="{EF50080B-4555-300F-0B37-5EDA4EF4A4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53F62E-3D5B-4C3A-92BF-C3E03D206F3D}"/>
              </a:ext>
            </a:extLst>
          </p:cNvPr>
          <p:cNvSpPr>
            <a:spLocks noGrp="1"/>
          </p:cNvSpPr>
          <p:nvPr>
            <p:ph type="sldNum" sz="quarter" idx="3"/>
          </p:nvPr>
        </p:nvSpPr>
        <p:spPr>
          <a:xfrm>
            <a:off x="3884614" y="8685213"/>
            <a:ext cx="2971800" cy="458787"/>
          </a:xfrm>
          <a:prstGeom prst="rect">
            <a:avLst/>
          </a:prstGeom>
        </p:spPr>
        <p:txBody>
          <a:bodyPr vert="horz" lIns="91440" tIns="45720" rIns="91440" bIns="45720" rtlCol="0" anchor="b"/>
          <a:lstStyle>
            <a:lvl1pPr algn="r">
              <a:defRPr sz="1200"/>
            </a:lvl1pPr>
          </a:lstStyle>
          <a:p>
            <a:fld id="{B7EBA75C-80B2-4D4A-A7BB-A3E49ECDC32B}" type="slidenum">
              <a:rPr lang="en-US" smtClean="0"/>
              <a:t>‹#›</a:t>
            </a:fld>
            <a:endParaRPr lang="en-US"/>
          </a:p>
        </p:txBody>
      </p:sp>
    </p:spTree>
    <p:extLst>
      <p:ext uri="{BB962C8B-B14F-4D97-AF65-F5344CB8AC3E}">
        <p14:creationId xmlns:p14="http://schemas.microsoft.com/office/powerpoint/2010/main" val="4196786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D392E1-69AE-4B0B-87AE-5EC996F49C24}"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94330003-3D57-4A12-8AB7-7DCD66EA9731}" type="slidenum">
              <a:rPr lang="en-US" smtClean="0"/>
              <a:t>‹#›</a:t>
            </a:fld>
            <a:endParaRPr lang="en-US"/>
          </a:p>
        </p:txBody>
      </p:sp>
    </p:spTree>
    <p:extLst>
      <p:ext uri="{BB962C8B-B14F-4D97-AF65-F5344CB8AC3E}">
        <p14:creationId xmlns:p14="http://schemas.microsoft.com/office/powerpoint/2010/main" val="258568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0</a:t>
            </a:fld>
            <a:endParaRPr lang="en-US"/>
          </a:p>
        </p:txBody>
      </p:sp>
    </p:spTree>
    <p:extLst>
      <p:ext uri="{BB962C8B-B14F-4D97-AF65-F5344CB8AC3E}">
        <p14:creationId xmlns:p14="http://schemas.microsoft.com/office/powerpoint/2010/main" val="103531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9</a:t>
            </a:fld>
            <a:endParaRPr lang="en-US"/>
          </a:p>
        </p:txBody>
      </p:sp>
    </p:spTree>
    <p:extLst>
      <p:ext uri="{BB962C8B-B14F-4D97-AF65-F5344CB8AC3E}">
        <p14:creationId xmlns:p14="http://schemas.microsoft.com/office/powerpoint/2010/main" val="241144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10</a:t>
            </a:fld>
            <a:endParaRPr lang="en-US"/>
          </a:p>
        </p:txBody>
      </p:sp>
    </p:spTree>
    <p:extLst>
      <p:ext uri="{BB962C8B-B14F-4D97-AF65-F5344CB8AC3E}">
        <p14:creationId xmlns:p14="http://schemas.microsoft.com/office/powerpoint/2010/main" val="1246115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66D60-154F-52DF-FFFD-1EB0050E3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31D600-2AB7-0FBA-592C-243C4B26A4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F02CB9-2C89-E6F6-8136-7B36EE37E0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4B8DD2-A5D6-EE90-D2F9-21B5A4C4B931}"/>
              </a:ext>
            </a:extLst>
          </p:cNvPr>
          <p:cNvSpPr>
            <a:spLocks noGrp="1"/>
          </p:cNvSpPr>
          <p:nvPr>
            <p:ph type="sldNum" sz="quarter" idx="5"/>
          </p:nvPr>
        </p:nvSpPr>
        <p:spPr/>
        <p:txBody>
          <a:bodyPr/>
          <a:lstStyle/>
          <a:p>
            <a:fld id="{94330003-3D57-4A12-8AB7-7DCD66EA9731}" type="slidenum">
              <a:rPr lang="en-US" smtClean="0"/>
              <a:t>11</a:t>
            </a:fld>
            <a:endParaRPr lang="en-US"/>
          </a:p>
        </p:txBody>
      </p:sp>
    </p:spTree>
    <p:extLst>
      <p:ext uri="{BB962C8B-B14F-4D97-AF65-F5344CB8AC3E}">
        <p14:creationId xmlns:p14="http://schemas.microsoft.com/office/powerpoint/2010/main" val="3090893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B5351-C787-9C19-F57F-E3A4122F9A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B9F47-1125-01E3-8CBA-B3FD2DD37F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81ACDD-D5CD-C209-F79A-23222C939ADC}"/>
              </a:ext>
            </a:extLst>
          </p:cNvPr>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a:extLst>
              <a:ext uri="{FF2B5EF4-FFF2-40B4-BE49-F238E27FC236}">
                <a16:creationId xmlns:a16="http://schemas.microsoft.com/office/drawing/2014/main" id="{49D1276E-2CDB-B7D0-3A12-6DEDE33DF68A}"/>
              </a:ext>
            </a:extLst>
          </p:cNvPr>
          <p:cNvSpPr>
            <a:spLocks noGrp="1"/>
          </p:cNvSpPr>
          <p:nvPr>
            <p:ph type="sldNum" sz="quarter" idx="5"/>
          </p:nvPr>
        </p:nvSpPr>
        <p:spPr/>
        <p:txBody>
          <a:bodyPr/>
          <a:lstStyle/>
          <a:p>
            <a:fld id="{94330003-3D57-4A12-8AB7-7DCD66EA9731}" type="slidenum">
              <a:rPr lang="en-US" smtClean="0"/>
              <a:t>12</a:t>
            </a:fld>
            <a:endParaRPr lang="en-US"/>
          </a:p>
        </p:txBody>
      </p:sp>
    </p:spTree>
    <p:extLst>
      <p:ext uri="{BB962C8B-B14F-4D97-AF65-F5344CB8AC3E}">
        <p14:creationId xmlns:p14="http://schemas.microsoft.com/office/powerpoint/2010/main" val="3316055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13</a:t>
            </a:fld>
            <a:endParaRPr lang="en-US"/>
          </a:p>
        </p:txBody>
      </p:sp>
    </p:spTree>
    <p:extLst>
      <p:ext uri="{BB962C8B-B14F-4D97-AF65-F5344CB8AC3E}">
        <p14:creationId xmlns:p14="http://schemas.microsoft.com/office/powerpoint/2010/main" val="3243713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59E6A-B54E-0A93-788D-3F44A1F60E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75E990-40F5-F895-9B9A-A87503A795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D580E-BCD9-05F9-D407-92875AB98E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154097-ECC8-59F0-F3AE-B62337966859}"/>
              </a:ext>
            </a:extLst>
          </p:cNvPr>
          <p:cNvSpPr>
            <a:spLocks noGrp="1"/>
          </p:cNvSpPr>
          <p:nvPr>
            <p:ph type="sldNum" sz="quarter" idx="5"/>
          </p:nvPr>
        </p:nvSpPr>
        <p:spPr/>
        <p:txBody>
          <a:bodyPr/>
          <a:lstStyle/>
          <a:p>
            <a:fld id="{94330003-3D57-4A12-8AB7-7DCD66EA9731}" type="slidenum">
              <a:rPr lang="en-US" smtClean="0"/>
              <a:t>14</a:t>
            </a:fld>
            <a:endParaRPr lang="en-US"/>
          </a:p>
        </p:txBody>
      </p:sp>
    </p:spTree>
    <p:extLst>
      <p:ext uri="{BB962C8B-B14F-4D97-AF65-F5344CB8AC3E}">
        <p14:creationId xmlns:p14="http://schemas.microsoft.com/office/powerpoint/2010/main" val="1832421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15</a:t>
            </a:fld>
            <a:endParaRPr lang="en-US"/>
          </a:p>
        </p:txBody>
      </p:sp>
    </p:spTree>
    <p:extLst>
      <p:ext uri="{BB962C8B-B14F-4D97-AF65-F5344CB8AC3E}">
        <p14:creationId xmlns:p14="http://schemas.microsoft.com/office/powerpoint/2010/main" val="841538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09B43-4A91-D514-EF04-907613780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04CB7-3897-5C89-5810-BE9FC16A1E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DE49B-4DAE-3DAD-AA0D-CDB83E9AE2E9}"/>
              </a:ext>
            </a:extLst>
          </p:cNvPr>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a:extLst>
              <a:ext uri="{FF2B5EF4-FFF2-40B4-BE49-F238E27FC236}">
                <a16:creationId xmlns:a16="http://schemas.microsoft.com/office/drawing/2014/main" id="{5CB4091F-5563-21F5-0ECF-27EC7865159D}"/>
              </a:ext>
            </a:extLst>
          </p:cNvPr>
          <p:cNvSpPr>
            <a:spLocks noGrp="1"/>
          </p:cNvSpPr>
          <p:nvPr>
            <p:ph type="sldNum" sz="quarter" idx="5"/>
          </p:nvPr>
        </p:nvSpPr>
        <p:spPr/>
        <p:txBody>
          <a:bodyPr/>
          <a:lstStyle/>
          <a:p>
            <a:fld id="{94330003-3D57-4A12-8AB7-7DCD66EA9731}" type="slidenum">
              <a:rPr lang="en-US" smtClean="0"/>
              <a:t>16</a:t>
            </a:fld>
            <a:endParaRPr lang="en-US"/>
          </a:p>
        </p:txBody>
      </p:sp>
    </p:spTree>
    <p:extLst>
      <p:ext uri="{BB962C8B-B14F-4D97-AF65-F5344CB8AC3E}">
        <p14:creationId xmlns:p14="http://schemas.microsoft.com/office/powerpoint/2010/main" val="2376355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17</a:t>
            </a:fld>
            <a:endParaRPr lang="en-US"/>
          </a:p>
        </p:txBody>
      </p:sp>
    </p:spTree>
    <p:extLst>
      <p:ext uri="{BB962C8B-B14F-4D97-AF65-F5344CB8AC3E}">
        <p14:creationId xmlns:p14="http://schemas.microsoft.com/office/powerpoint/2010/main" val="3049056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E548D-03DB-2A88-DA59-8574D0A45E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14F232-53B7-8E85-7612-08F526E5A0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4FFE3-248B-B695-A1F4-4509B5D03A7E}"/>
              </a:ext>
            </a:extLst>
          </p:cNvPr>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a:extLst>
              <a:ext uri="{FF2B5EF4-FFF2-40B4-BE49-F238E27FC236}">
                <a16:creationId xmlns:a16="http://schemas.microsoft.com/office/drawing/2014/main" id="{DB29F185-4EB8-84E4-FA04-BFA6B0EF64A8}"/>
              </a:ext>
            </a:extLst>
          </p:cNvPr>
          <p:cNvSpPr>
            <a:spLocks noGrp="1"/>
          </p:cNvSpPr>
          <p:nvPr>
            <p:ph type="sldNum" sz="quarter" idx="5"/>
          </p:nvPr>
        </p:nvSpPr>
        <p:spPr/>
        <p:txBody>
          <a:bodyPr/>
          <a:lstStyle/>
          <a:p>
            <a:fld id="{94330003-3D57-4A12-8AB7-7DCD66EA9731}" type="slidenum">
              <a:rPr lang="en-US" smtClean="0"/>
              <a:t>18</a:t>
            </a:fld>
            <a:endParaRPr lang="en-US"/>
          </a:p>
        </p:txBody>
      </p:sp>
    </p:spTree>
    <p:extLst>
      <p:ext uri="{BB962C8B-B14F-4D97-AF65-F5344CB8AC3E}">
        <p14:creationId xmlns:p14="http://schemas.microsoft.com/office/powerpoint/2010/main" val="203200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58164-26E8-676F-146C-1E90556D8C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C726A-F790-F597-F84E-9853795F9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B4A66D-1FBB-115E-D7CD-3ABE6887C6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2ACAAD-28CD-4CCC-2A2C-9F8E01C9F1B4}"/>
              </a:ext>
            </a:extLst>
          </p:cNvPr>
          <p:cNvSpPr>
            <a:spLocks noGrp="1"/>
          </p:cNvSpPr>
          <p:nvPr>
            <p:ph type="sldNum" sz="quarter" idx="5"/>
          </p:nvPr>
        </p:nvSpPr>
        <p:spPr/>
        <p:txBody>
          <a:bodyPr/>
          <a:lstStyle/>
          <a:p>
            <a:fld id="{94330003-3D57-4A12-8AB7-7DCD66EA9731}" type="slidenum">
              <a:rPr lang="en-US" smtClean="0"/>
              <a:t>1</a:t>
            </a:fld>
            <a:endParaRPr lang="en-US"/>
          </a:p>
        </p:txBody>
      </p:sp>
    </p:spTree>
    <p:extLst>
      <p:ext uri="{BB962C8B-B14F-4D97-AF65-F5344CB8AC3E}">
        <p14:creationId xmlns:p14="http://schemas.microsoft.com/office/powerpoint/2010/main" val="49673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7B0CD-1C4B-B930-57B0-52492EB004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33D10-A029-F3A2-6205-3B2D039E36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A85E61-6F1C-9366-5970-AFE40EB329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443FA6-527A-5C07-746B-24FB28E1F21D}"/>
              </a:ext>
            </a:extLst>
          </p:cNvPr>
          <p:cNvSpPr>
            <a:spLocks noGrp="1"/>
          </p:cNvSpPr>
          <p:nvPr>
            <p:ph type="sldNum" sz="quarter" idx="5"/>
          </p:nvPr>
        </p:nvSpPr>
        <p:spPr/>
        <p:txBody>
          <a:bodyPr/>
          <a:lstStyle/>
          <a:p>
            <a:fld id="{94330003-3D57-4A12-8AB7-7DCD66EA9731}" type="slidenum">
              <a:rPr lang="en-US" smtClean="0"/>
              <a:t>19</a:t>
            </a:fld>
            <a:endParaRPr lang="en-US"/>
          </a:p>
        </p:txBody>
      </p:sp>
    </p:spTree>
    <p:extLst>
      <p:ext uri="{BB962C8B-B14F-4D97-AF65-F5344CB8AC3E}">
        <p14:creationId xmlns:p14="http://schemas.microsoft.com/office/powerpoint/2010/main" val="3216208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A3B33-DE3E-967F-5A5D-AA0E2A45D9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CA92C5-16FE-2432-81B8-7C2B39DBD1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A2173-EED6-8BCD-FB9C-9616182D6F07}"/>
              </a:ext>
            </a:extLst>
          </p:cNvPr>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a:extLst>
              <a:ext uri="{FF2B5EF4-FFF2-40B4-BE49-F238E27FC236}">
                <a16:creationId xmlns:a16="http://schemas.microsoft.com/office/drawing/2014/main" id="{8E1BD202-17BD-E783-D694-2652D83166BC}"/>
              </a:ext>
            </a:extLst>
          </p:cNvPr>
          <p:cNvSpPr>
            <a:spLocks noGrp="1"/>
          </p:cNvSpPr>
          <p:nvPr>
            <p:ph type="sldNum" sz="quarter" idx="5"/>
          </p:nvPr>
        </p:nvSpPr>
        <p:spPr/>
        <p:txBody>
          <a:bodyPr/>
          <a:lstStyle/>
          <a:p>
            <a:fld id="{94330003-3D57-4A12-8AB7-7DCD66EA9731}" type="slidenum">
              <a:rPr lang="en-US" smtClean="0"/>
              <a:t>20</a:t>
            </a:fld>
            <a:endParaRPr lang="en-US"/>
          </a:p>
        </p:txBody>
      </p:sp>
    </p:spTree>
    <p:extLst>
      <p:ext uri="{BB962C8B-B14F-4D97-AF65-F5344CB8AC3E}">
        <p14:creationId xmlns:p14="http://schemas.microsoft.com/office/powerpoint/2010/main" val="244316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8508A-0D6D-B798-0483-446972EA8E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DB37BC-BE92-0A58-7266-2E414D641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9EDBA8-057C-F2F8-3F98-EEE75A78C6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EA4F62-6DD7-DF30-A26C-A755B2D7EC5C}"/>
              </a:ext>
            </a:extLst>
          </p:cNvPr>
          <p:cNvSpPr>
            <a:spLocks noGrp="1"/>
          </p:cNvSpPr>
          <p:nvPr>
            <p:ph type="sldNum" sz="quarter" idx="5"/>
          </p:nvPr>
        </p:nvSpPr>
        <p:spPr/>
        <p:txBody>
          <a:bodyPr/>
          <a:lstStyle/>
          <a:p>
            <a:fld id="{94330003-3D57-4A12-8AB7-7DCD66EA9731}" type="slidenum">
              <a:rPr lang="en-US" smtClean="0"/>
              <a:t>21</a:t>
            </a:fld>
            <a:endParaRPr lang="en-US"/>
          </a:p>
        </p:txBody>
      </p:sp>
    </p:spTree>
    <p:extLst>
      <p:ext uri="{BB962C8B-B14F-4D97-AF65-F5344CB8AC3E}">
        <p14:creationId xmlns:p14="http://schemas.microsoft.com/office/powerpoint/2010/main" val="1336120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B660-702F-58B7-29DF-AADC1C0D2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0BBD9-70F5-C693-ECFC-5EE3E74543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07DAAC-CCF7-66A6-BFD9-FEBC350E00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31F94E-7B11-FF73-ED03-C5175D4D5350}"/>
              </a:ext>
            </a:extLst>
          </p:cNvPr>
          <p:cNvSpPr>
            <a:spLocks noGrp="1"/>
          </p:cNvSpPr>
          <p:nvPr>
            <p:ph type="sldNum" sz="quarter" idx="5"/>
          </p:nvPr>
        </p:nvSpPr>
        <p:spPr/>
        <p:txBody>
          <a:bodyPr/>
          <a:lstStyle/>
          <a:p>
            <a:fld id="{94330003-3D57-4A12-8AB7-7DCD66EA9731}" type="slidenum">
              <a:rPr lang="en-US" smtClean="0"/>
              <a:t>22</a:t>
            </a:fld>
            <a:endParaRPr lang="en-US"/>
          </a:p>
        </p:txBody>
      </p:sp>
    </p:spTree>
    <p:extLst>
      <p:ext uri="{BB962C8B-B14F-4D97-AF65-F5344CB8AC3E}">
        <p14:creationId xmlns:p14="http://schemas.microsoft.com/office/powerpoint/2010/main" val="36159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23</a:t>
            </a:fld>
            <a:endParaRPr lang="en-US"/>
          </a:p>
        </p:txBody>
      </p:sp>
    </p:spTree>
    <p:extLst>
      <p:ext uri="{BB962C8B-B14F-4D97-AF65-F5344CB8AC3E}">
        <p14:creationId xmlns:p14="http://schemas.microsoft.com/office/powerpoint/2010/main" val="3138754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AEB23-C37C-A815-234E-F3475D42EB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BABF4-D323-960B-CAB1-84AAD7EF01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006C2-29E7-FA29-D3DB-16DA11146322}"/>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FCE887BC-5553-11FF-41F6-025F72A30611}"/>
              </a:ext>
            </a:extLst>
          </p:cNvPr>
          <p:cNvSpPr>
            <a:spLocks noGrp="1"/>
          </p:cNvSpPr>
          <p:nvPr>
            <p:ph type="sldNum" sz="quarter" idx="5"/>
          </p:nvPr>
        </p:nvSpPr>
        <p:spPr/>
        <p:txBody>
          <a:bodyPr/>
          <a:lstStyle/>
          <a:p>
            <a:fld id="{94330003-3D57-4A12-8AB7-7DCD66EA9731}" type="slidenum">
              <a:rPr lang="en-US" smtClean="0"/>
              <a:t>24</a:t>
            </a:fld>
            <a:endParaRPr lang="en-US"/>
          </a:p>
        </p:txBody>
      </p:sp>
    </p:spTree>
    <p:extLst>
      <p:ext uri="{BB962C8B-B14F-4D97-AF65-F5344CB8AC3E}">
        <p14:creationId xmlns:p14="http://schemas.microsoft.com/office/powerpoint/2010/main" val="4261296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82C0D-B922-88DA-A311-9D01E8AA2C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F29020-8468-E043-CBA7-8ACE729355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77D7DB-0D3F-5D5B-1647-A838149AD390}"/>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C66E8A30-CB88-1F99-C3C4-88F965058943}"/>
              </a:ext>
            </a:extLst>
          </p:cNvPr>
          <p:cNvSpPr>
            <a:spLocks noGrp="1"/>
          </p:cNvSpPr>
          <p:nvPr>
            <p:ph type="sldNum" sz="quarter" idx="5"/>
          </p:nvPr>
        </p:nvSpPr>
        <p:spPr/>
        <p:txBody>
          <a:bodyPr/>
          <a:lstStyle/>
          <a:p>
            <a:fld id="{94330003-3D57-4A12-8AB7-7DCD66EA9731}" type="slidenum">
              <a:rPr lang="en-US" smtClean="0"/>
              <a:t>25</a:t>
            </a:fld>
            <a:endParaRPr lang="en-US"/>
          </a:p>
        </p:txBody>
      </p:sp>
    </p:spTree>
    <p:extLst>
      <p:ext uri="{BB962C8B-B14F-4D97-AF65-F5344CB8AC3E}">
        <p14:creationId xmlns:p14="http://schemas.microsoft.com/office/powerpoint/2010/main" val="4248983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27</a:t>
            </a:fld>
            <a:endParaRPr lang="en-US"/>
          </a:p>
        </p:txBody>
      </p:sp>
    </p:spTree>
    <p:extLst>
      <p:ext uri="{BB962C8B-B14F-4D97-AF65-F5344CB8AC3E}">
        <p14:creationId xmlns:p14="http://schemas.microsoft.com/office/powerpoint/2010/main" val="503615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28</a:t>
            </a:fld>
            <a:endParaRPr lang="en-US"/>
          </a:p>
        </p:txBody>
      </p:sp>
    </p:spTree>
    <p:extLst>
      <p:ext uri="{BB962C8B-B14F-4D97-AF65-F5344CB8AC3E}">
        <p14:creationId xmlns:p14="http://schemas.microsoft.com/office/powerpoint/2010/main" val="2924458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29</a:t>
            </a:fld>
            <a:endParaRPr lang="en-US"/>
          </a:p>
        </p:txBody>
      </p:sp>
    </p:spTree>
    <p:extLst>
      <p:ext uri="{BB962C8B-B14F-4D97-AF65-F5344CB8AC3E}">
        <p14:creationId xmlns:p14="http://schemas.microsoft.com/office/powerpoint/2010/main" val="647588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58164-26E8-676F-146C-1E90556D8C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C726A-F790-F597-F84E-9853795F9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B4A66D-1FBB-115E-D7CD-3ABE6887C6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2ACAAD-28CD-4CCC-2A2C-9F8E01C9F1B4}"/>
              </a:ext>
            </a:extLst>
          </p:cNvPr>
          <p:cNvSpPr>
            <a:spLocks noGrp="1"/>
          </p:cNvSpPr>
          <p:nvPr>
            <p:ph type="sldNum" sz="quarter" idx="5"/>
          </p:nvPr>
        </p:nvSpPr>
        <p:spPr/>
        <p:txBody>
          <a:bodyPr/>
          <a:lstStyle/>
          <a:p>
            <a:fld id="{94330003-3D57-4A12-8AB7-7DCD66EA9731}" type="slidenum">
              <a:rPr lang="en-US" smtClean="0"/>
              <a:t>2</a:t>
            </a:fld>
            <a:endParaRPr lang="en-US"/>
          </a:p>
        </p:txBody>
      </p:sp>
    </p:spTree>
    <p:extLst>
      <p:ext uri="{BB962C8B-B14F-4D97-AF65-F5344CB8AC3E}">
        <p14:creationId xmlns:p14="http://schemas.microsoft.com/office/powerpoint/2010/main" val="2980299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30</a:t>
            </a:fld>
            <a:endParaRPr lang="en-US"/>
          </a:p>
        </p:txBody>
      </p:sp>
    </p:spTree>
    <p:extLst>
      <p:ext uri="{BB962C8B-B14F-4D97-AF65-F5344CB8AC3E}">
        <p14:creationId xmlns:p14="http://schemas.microsoft.com/office/powerpoint/2010/main" val="2952000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31</a:t>
            </a:fld>
            <a:endParaRPr lang="en-US"/>
          </a:p>
        </p:txBody>
      </p:sp>
    </p:spTree>
    <p:extLst>
      <p:ext uri="{BB962C8B-B14F-4D97-AF65-F5344CB8AC3E}">
        <p14:creationId xmlns:p14="http://schemas.microsoft.com/office/powerpoint/2010/main" val="2814363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32</a:t>
            </a:fld>
            <a:endParaRPr lang="en-US"/>
          </a:p>
        </p:txBody>
      </p:sp>
    </p:spTree>
    <p:extLst>
      <p:ext uri="{BB962C8B-B14F-4D97-AF65-F5344CB8AC3E}">
        <p14:creationId xmlns:p14="http://schemas.microsoft.com/office/powerpoint/2010/main" val="191739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33</a:t>
            </a:fld>
            <a:endParaRPr lang="en-US"/>
          </a:p>
        </p:txBody>
      </p:sp>
    </p:spTree>
    <p:extLst>
      <p:ext uri="{BB962C8B-B14F-4D97-AF65-F5344CB8AC3E}">
        <p14:creationId xmlns:p14="http://schemas.microsoft.com/office/powerpoint/2010/main" val="282506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34</a:t>
            </a:fld>
            <a:endParaRPr lang="en-US"/>
          </a:p>
        </p:txBody>
      </p:sp>
    </p:spTree>
    <p:extLst>
      <p:ext uri="{BB962C8B-B14F-4D97-AF65-F5344CB8AC3E}">
        <p14:creationId xmlns:p14="http://schemas.microsoft.com/office/powerpoint/2010/main" val="178120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DF70D-637A-DFFF-4596-B13F36E1D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047DC3-0B15-D07F-2A5B-1E54A4E90B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60AF03-3F1A-7B10-348B-538AB5E3F197}"/>
              </a:ext>
            </a:extLst>
          </p:cNvPr>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a:extLst>
              <a:ext uri="{FF2B5EF4-FFF2-40B4-BE49-F238E27FC236}">
                <a16:creationId xmlns:a16="http://schemas.microsoft.com/office/drawing/2014/main" id="{7AD8F564-0BF7-8A50-B66A-5853F68E3B07}"/>
              </a:ext>
            </a:extLst>
          </p:cNvPr>
          <p:cNvSpPr>
            <a:spLocks noGrp="1"/>
          </p:cNvSpPr>
          <p:nvPr>
            <p:ph type="sldNum" sz="quarter" idx="5"/>
          </p:nvPr>
        </p:nvSpPr>
        <p:spPr/>
        <p:txBody>
          <a:bodyPr/>
          <a:lstStyle/>
          <a:p>
            <a:fld id="{94330003-3D57-4A12-8AB7-7DCD66EA9731}" type="slidenum">
              <a:rPr lang="en-US" smtClean="0"/>
              <a:t>35</a:t>
            </a:fld>
            <a:endParaRPr lang="en-US"/>
          </a:p>
        </p:txBody>
      </p:sp>
    </p:spTree>
    <p:extLst>
      <p:ext uri="{BB962C8B-B14F-4D97-AF65-F5344CB8AC3E}">
        <p14:creationId xmlns:p14="http://schemas.microsoft.com/office/powerpoint/2010/main" val="355400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36</a:t>
            </a:fld>
            <a:endParaRPr lang="en-US"/>
          </a:p>
        </p:txBody>
      </p:sp>
    </p:spTree>
    <p:extLst>
      <p:ext uri="{BB962C8B-B14F-4D97-AF65-F5344CB8AC3E}">
        <p14:creationId xmlns:p14="http://schemas.microsoft.com/office/powerpoint/2010/main" val="687199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37</a:t>
            </a:fld>
            <a:endParaRPr lang="en-US"/>
          </a:p>
        </p:txBody>
      </p:sp>
    </p:spTree>
    <p:extLst>
      <p:ext uri="{BB962C8B-B14F-4D97-AF65-F5344CB8AC3E}">
        <p14:creationId xmlns:p14="http://schemas.microsoft.com/office/powerpoint/2010/main" val="3794683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38</a:t>
            </a:fld>
            <a:endParaRPr lang="en-US"/>
          </a:p>
        </p:txBody>
      </p:sp>
    </p:spTree>
    <p:extLst>
      <p:ext uri="{BB962C8B-B14F-4D97-AF65-F5344CB8AC3E}">
        <p14:creationId xmlns:p14="http://schemas.microsoft.com/office/powerpoint/2010/main" val="1758978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39</a:t>
            </a:fld>
            <a:endParaRPr lang="en-US"/>
          </a:p>
        </p:txBody>
      </p:sp>
    </p:spTree>
    <p:extLst>
      <p:ext uri="{BB962C8B-B14F-4D97-AF65-F5344CB8AC3E}">
        <p14:creationId xmlns:p14="http://schemas.microsoft.com/office/powerpoint/2010/main" val="127114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F432-CF34-9999-21FC-932257487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0156B-B409-066F-DFE0-27F4D16F8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164478-62D6-2ACB-A78D-C2D6B8AB6908}"/>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6F221A19-F079-5E48-2064-68AD959746EC}"/>
              </a:ext>
            </a:extLst>
          </p:cNvPr>
          <p:cNvSpPr>
            <a:spLocks noGrp="1"/>
          </p:cNvSpPr>
          <p:nvPr>
            <p:ph type="sldNum" sz="quarter" idx="5"/>
          </p:nvPr>
        </p:nvSpPr>
        <p:spPr/>
        <p:txBody>
          <a:bodyPr/>
          <a:lstStyle/>
          <a:p>
            <a:fld id="{94330003-3D57-4A12-8AB7-7DCD66EA9731}" type="slidenum">
              <a:rPr lang="en-US" smtClean="0"/>
              <a:t>3</a:t>
            </a:fld>
            <a:endParaRPr lang="en-US"/>
          </a:p>
        </p:txBody>
      </p:sp>
    </p:spTree>
    <p:extLst>
      <p:ext uri="{BB962C8B-B14F-4D97-AF65-F5344CB8AC3E}">
        <p14:creationId xmlns:p14="http://schemas.microsoft.com/office/powerpoint/2010/main" val="3796324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40</a:t>
            </a:fld>
            <a:endParaRPr lang="en-US"/>
          </a:p>
        </p:txBody>
      </p:sp>
    </p:spTree>
    <p:extLst>
      <p:ext uri="{BB962C8B-B14F-4D97-AF65-F5344CB8AC3E}">
        <p14:creationId xmlns:p14="http://schemas.microsoft.com/office/powerpoint/2010/main" val="288959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C449E-F18B-8FB7-A5B7-8EA6DD7145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EE2F61-A6B9-8912-52D7-F6749E3A9F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55583C-9438-4ADC-DA8E-9D5BD211A81F}"/>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731AC99A-311A-9BB2-6A01-C980B909361A}"/>
              </a:ext>
            </a:extLst>
          </p:cNvPr>
          <p:cNvSpPr>
            <a:spLocks noGrp="1"/>
          </p:cNvSpPr>
          <p:nvPr>
            <p:ph type="sldNum" sz="quarter" idx="5"/>
          </p:nvPr>
        </p:nvSpPr>
        <p:spPr/>
        <p:txBody>
          <a:bodyPr/>
          <a:lstStyle/>
          <a:p>
            <a:fld id="{94330003-3D57-4A12-8AB7-7DCD66EA9731}" type="slidenum">
              <a:rPr lang="en-US" smtClean="0"/>
              <a:t>4</a:t>
            </a:fld>
            <a:endParaRPr lang="en-US"/>
          </a:p>
        </p:txBody>
      </p:sp>
    </p:spTree>
    <p:extLst>
      <p:ext uri="{BB962C8B-B14F-4D97-AF65-F5344CB8AC3E}">
        <p14:creationId xmlns:p14="http://schemas.microsoft.com/office/powerpoint/2010/main" val="384228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06F16-DCA2-7EDD-C730-4796665D6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13889-F66E-B428-5FE0-A2320045C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680A79-B039-BA84-093D-022E4C622F51}"/>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9739060F-A8DB-A387-52D5-FCF119026E73}"/>
              </a:ext>
            </a:extLst>
          </p:cNvPr>
          <p:cNvSpPr>
            <a:spLocks noGrp="1"/>
          </p:cNvSpPr>
          <p:nvPr>
            <p:ph type="sldNum" sz="quarter" idx="5"/>
          </p:nvPr>
        </p:nvSpPr>
        <p:spPr/>
        <p:txBody>
          <a:bodyPr/>
          <a:lstStyle/>
          <a:p>
            <a:fld id="{94330003-3D57-4A12-8AB7-7DCD66EA9731}" type="slidenum">
              <a:rPr lang="en-US" smtClean="0"/>
              <a:t>5</a:t>
            </a:fld>
            <a:endParaRPr lang="en-US"/>
          </a:p>
        </p:txBody>
      </p:sp>
    </p:spTree>
    <p:extLst>
      <p:ext uri="{BB962C8B-B14F-4D97-AF65-F5344CB8AC3E}">
        <p14:creationId xmlns:p14="http://schemas.microsoft.com/office/powerpoint/2010/main" val="332024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0E176-75F3-13AB-246D-88D37E20BC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4B9BC-5F14-0885-D76B-5CFE63A515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2BA0D-2612-3F88-5A4E-3957951F51A2}"/>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C732C7F2-D9F5-EC3D-52EA-A6A0F19634D2}"/>
              </a:ext>
            </a:extLst>
          </p:cNvPr>
          <p:cNvSpPr>
            <a:spLocks noGrp="1"/>
          </p:cNvSpPr>
          <p:nvPr>
            <p:ph type="sldNum" sz="quarter" idx="5"/>
          </p:nvPr>
        </p:nvSpPr>
        <p:spPr/>
        <p:txBody>
          <a:bodyPr/>
          <a:lstStyle/>
          <a:p>
            <a:fld id="{94330003-3D57-4A12-8AB7-7DCD66EA9731}" type="slidenum">
              <a:rPr lang="en-US" smtClean="0"/>
              <a:t>6</a:t>
            </a:fld>
            <a:endParaRPr lang="en-US"/>
          </a:p>
        </p:txBody>
      </p:sp>
    </p:spTree>
    <p:extLst>
      <p:ext uri="{BB962C8B-B14F-4D97-AF65-F5344CB8AC3E}">
        <p14:creationId xmlns:p14="http://schemas.microsoft.com/office/powerpoint/2010/main" val="638510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BAF5D-B470-2A89-39B6-A586CB67B1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533CA-6371-7725-EEDC-501012A643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767B03-C34A-C4A9-2BE7-EACAF55F678E}"/>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FA34A49A-C8A5-AB24-ADC6-C91C0C42E132}"/>
              </a:ext>
            </a:extLst>
          </p:cNvPr>
          <p:cNvSpPr>
            <a:spLocks noGrp="1"/>
          </p:cNvSpPr>
          <p:nvPr>
            <p:ph type="sldNum" sz="quarter" idx="5"/>
          </p:nvPr>
        </p:nvSpPr>
        <p:spPr/>
        <p:txBody>
          <a:bodyPr/>
          <a:lstStyle/>
          <a:p>
            <a:fld id="{94330003-3D57-4A12-8AB7-7DCD66EA9731}" type="slidenum">
              <a:rPr lang="en-US" smtClean="0"/>
              <a:t>7</a:t>
            </a:fld>
            <a:endParaRPr lang="en-US"/>
          </a:p>
        </p:txBody>
      </p:sp>
    </p:spTree>
    <p:extLst>
      <p:ext uri="{BB962C8B-B14F-4D97-AF65-F5344CB8AC3E}">
        <p14:creationId xmlns:p14="http://schemas.microsoft.com/office/powerpoint/2010/main" val="76186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8</a:t>
            </a:fld>
            <a:endParaRPr lang="en-US"/>
          </a:p>
        </p:txBody>
      </p:sp>
    </p:spTree>
    <p:extLst>
      <p:ext uri="{BB962C8B-B14F-4D97-AF65-F5344CB8AC3E}">
        <p14:creationId xmlns:p14="http://schemas.microsoft.com/office/powerpoint/2010/main" val="40565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a:t>/22</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7AE7C3CC-49CE-F17C-1606-A97B0629053E}"/>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November 12, 2024</a:t>
            </a:r>
          </a:p>
        </p:txBody>
      </p:sp>
      <p:sp>
        <p:nvSpPr>
          <p:cNvPr id="11" name="Footer Placeholder 4">
            <a:extLst>
              <a:ext uri="{FF2B5EF4-FFF2-40B4-BE49-F238E27FC236}">
                <a16:creationId xmlns:a16="http://schemas.microsoft.com/office/drawing/2014/main" id="{2B2EC6A8-1C17-F1DB-8CA8-A163176B3549}"/>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Tree>
    <p:extLst>
      <p:ext uri="{BB962C8B-B14F-4D97-AF65-F5344CB8AC3E}">
        <p14:creationId xmlns:p14="http://schemas.microsoft.com/office/powerpoint/2010/main" val="296110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r>
              <a:rPr lang="en-US" dirty="0"/>
              <a:t>November 12, 2024</a:t>
            </a:r>
          </a:p>
        </p:txBody>
      </p:sp>
      <p:sp>
        <p:nvSpPr>
          <p:cNvPr id="5" name="Footer Placeholder 4"/>
          <p:cNvSpPr>
            <a:spLocks noGrp="1"/>
          </p:cNvSpPr>
          <p:nvPr>
            <p:ph type="ftr" sz="quarter" idx="11"/>
          </p:nvPr>
        </p:nvSpPr>
        <p:spPr/>
        <p:txBody>
          <a:bodyPr/>
          <a:lstStyle>
            <a:lvl1pPr>
              <a:defRPr sz="1050" cap="none" baseline="0"/>
            </a:lvl1pPr>
          </a:lstStyle>
          <a:p>
            <a:r>
              <a:rPr lang="en-US" dirty="0"/>
              <a:t>Economic History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a:t>/22</a:t>
            </a:r>
            <a:endParaRPr lang="en-US" dirty="0"/>
          </a:p>
        </p:txBody>
      </p:sp>
    </p:spTree>
    <p:extLst>
      <p:ext uri="{BB962C8B-B14F-4D97-AF65-F5344CB8AC3E}">
        <p14:creationId xmlns:p14="http://schemas.microsoft.com/office/powerpoint/2010/main" val="5039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a:t>/22</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68975972-CF46-8CD4-6EE7-5322CDEC560D}"/>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November 12, 2024</a:t>
            </a:r>
          </a:p>
        </p:txBody>
      </p:sp>
      <p:sp>
        <p:nvSpPr>
          <p:cNvPr id="11" name="Footer Placeholder 4">
            <a:extLst>
              <a:ext uri="{FF2B5EF4-FFF2-40B4-BE49-F238E27FC236}">
                <a16:creationId xmlns:a16="http://schemas.microsoft.com/office/drawing/2014/main" id="{BF384640-6C5B-A50E-6DB7-5CF9E72BF2B8}"/>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Tree>
    <p:extLst>
      <p:ext uri="{BB962C8B-B14F-4D97-AF65-F5344CB8AC3E}">
        <p14:creationId xmlns:p14="http://schemas.microsoft.com/office/powerpoint/2010/main" val="142567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a:t>/22</a:t>
            </a:r>
            <a:endParaRPr lang="en-US" dirty="0"/>
          </a:p>
        </p:txBody>
      </p:sp>
      <p:sp>
        <p:nvSpPr>
          <p:cNvPr id="2" name="Date Placeholder 3">
            <a:extLst>
              <a:ext uri="{FF2B5EF4-FFF2-40B4-BE49-F238E27FC236}">
                <a16:creationId xmlns:a16="http://schemas.microsoft.com/office/drawing/2014/main" id="{9138DD8C-3081-910D-E096-E520640A997C}"/>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November 12, 2024</a:t>
            </a:r>
          </a:p>
        </p:txBody>
      </p:sp>
      <p:sp>
        <p:nvSpPr>
          <p:cNvPr id="5" name="Footer Placeholder 4">
            <a:extLst>
              <a:ext uri="{FF2B5EF4-FFF2-40B4-BE49-F238E27FC236}">
                <a16:creationId xmlns:a16="http://schemas.microsoft.com/office/drawing/2014/main" id="{477B5F05-2BE4-C6DA-46D7-AAF9B162F93C}"/>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Tree>
    <p:extLst>
      <p:ext uri="{BB962C8B-B14F-4D97-AF65-F5344CB8AC3E}">
        <p14:creationId xmlns:p14="http://schemas.microsoft.com/office/powerpoint/2010/main" val="37129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a:t>/22</a:t>
            </a:r>
            <a:endParaRPr lang="en-US" dirty="0"/>
          </a:p>
        </p:txBody>
      </p:sp>
      <p:sp>
        <p:nvSpPr>
          <p:cNvPr id="2" name="Date Placeholder 3">
            <a:extLst>
              <a:ext uri="{FF2B5EF4-FFF2-40B4-BE49-F238E27FC236}">
                <a16:creationId xmlns:a16="http://schemas.microsoft.com/office/drawing/2014/main" id="{9B53903B-E1CE-E38A-F095-26E531E55ECE}"/>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November 12, 2024</a:t>
            </a:r>
          </a:p>
        </p:txBody>
      </p:sp>
      <p:sp>
        <p:nvSpPr>
          <p:cNvPr id="7" name="Footer Placeholder 4">
            <a:extLst>
              <a:ext uri="{FF2B5EF4-FFF2-40B4-BE49-F238E27FC236}">
                <a16:creationId xmlns:a16="http://schemas.microsoft.com/office/drawing/2014/main" id="{92928E59-3D20-DA1C-522A-5A0932AA390E}"/>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Tree>
    <p:extLst>
      <p:ext uri="{BB962C8B-B14F-4D97-AF65-F5344CB8AC3E}">
        <p14:creationId xmlns:p14="http://schemas.microsoft.com/office/powerpoint/2010/main" val="22413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November 12, 2024</a:t>
            </a:r>
          </a:p>
        </p:txBody>
      </p:sp>
      <p:sp>
        <p:nvSpPr>
          <p:cNvPr id="5" name="Slide Number Placeholder 4"/>
          <p:cNvSpPr>
            <a:spLocks noGrp="1"/>
          </p:cNvSpPr>
          <p:nvPr>
            <p:ph type="sldNum" sz="quarter" idx="12"/>
          </p:nvPr>
        </p:nvSpPr>
        <p:spPr/>
        <p:txBody>
          <a:bodyPr/>
          <a:lstStyle/>
          <a:p>
            <a:fld id="{2DF84B27-0798-412D-A00C-EF3F9A019123}" type="slidenum">
              <a:rPr lang="en-US" smtClean="0"/>
              <a:t>‹#›</a:t>
            </a:fld>
            <a:r>
              <a:rPr lang="en-US"/>
              <a:t>/22</a:t>
            </a:r>
            <a:endParaRPr lang="en-US" dirty="0"/>
          </a:p>
        </p:txBody>
      </p:sp>
      <p:sp>
        <p:nvSpPr>
          <p:cNvPr id="6" name="Footer Placeholder 4">
            <a:extLst>
              <a:ext uri="{FF2B5EF4-FFF2-40B4-BE49-F238E27FC236}">
                <a16:creationId xmlns:a16="http://schemas.microsoft.com/office/drawing/2014/main" id="{11DCD66B-F394-CEA3-3199-94D226B70886}"/>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Tree>
    <p:extLst>
      <p:ext uri="{BB962C8B-B14F-4D97-AF65-F5344CB8AC3E}">
        <p14:creationId xmlns:p14="http://schemas.microsoft.com/office/powerpoint/2010/main" val="25505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dirty="0"/>
              <a:t>November 12, 2024</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a:t>/22</a:t>
            </a:r>
            <a:endParaRPr lang="en-US" dirty="0"/>
          </a:p>
        </p:txBody>
      </p:sp>
      <p:sp>
        <p:nvSpPr>
          <p:cNvPr id="2" name="Footer Placeholder 4">
            <a:extLst>
              <a:ext uri="{FF2B5EF4-FFF2-40B4-BE49-F238E27FC236}">
                <a16:creationId xmlns:a16="http://schemas.microsoft.com/office/drawing/2014/main" id="{6F109555-235C-FF41-C4B9-D9801AA491FC}"/>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Tree>
    <p:extLst>
      <p:ext uri="{BB962C8B-B14F-4D97-AF65-F5344CB8AC3E}">
        <p14:creationId xmlns:p14="http://schemas.microsoft.com/office/powerpoint/2010/main" val="248515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November 12,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Economic History Proseminar | UCLA Economics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F84B27-0798-412D-A00C-EF3F9A019123}" type="slidenum">
              <a:rPr lang="en-US" smtClean="0"/>
              <a:pPr/>
              <a:t>‹#›</a:t>
            </a:fld>
            <a:r>
              <a:rPr lang="en-US"/>
              <a:t>/22</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9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30.xml"/><Relationship Id="rId4" Type="http://schemas.openxmlformats.org/officeDocument/2006/relationships/slide" Target="slide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slide" Target="slide1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3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1A4A-1768-368F-629D-944CE894698A}"/>
              </a:ext>
            </a:extLst>
          </p:cNvPr>
          <p:cNvSpPr>
            <a:spLocks noGrp="1"/>
          </p:cNvSpPr>
          <p:nvPr>
            <p:ph type="ctrTitle"/>
          </p:nvPr>
        </p:nvSpPr>
        <p:spPr>
          <a:xfrm>
            <a:off x="838199" y="1093788"/>
            <a:ext cx="11138211" cy="2967208"/>
          </a:xfrm>
        </p:spPr>
        <p:txBody>
          <a:bodyPr>
            <a:noAutofit/>
          </a:bodyPr>
          <a:lstStyle/>
          <a:p>
            <a:pPr algn="l">
              <a:lnSpc>
                <a:spcPct val="100000"/>
              </a:lnSpc>
              <a:spcAft>
                <a:spcPts val="600"/>
              </a:spcAft>
            </a:pPr>
            <a:r>
              <a:rPr lang="en-US" sz="4000" dirty="0"/>
              <a:t>Did the G.I. Bill increase vocational training after WWII?</a:t>
            </a:r>
          </a:p>
        </p:txBody>
      </p:sp>
      <p:sp>
        <p:nvSpPr>
          <p:cNvPr id="3" name="Subtitle 2">
            <a:extLst>
              <a:ext uri="{FF2B5EF4-FFF2-40B4-BE49-F238E27FC236}">
                <a16:creationId xmlns:a16="http://schemas.microsoft.com/office/drawing/2014/main" id="{ADC3A071-3C33-E626-4B4F-6C99F181CC81}"/>
              </a:ext>
            </a:extLst>
          </p:cNvPr>
          <p:cNvSpPr>
            <a:spLocks noGrp="1"/>
          </p:cNvSpPr>
          <p:nvPr>
            <p:ph type="subTitle" idx="1"/>
          </p:nvPr>
        </p:nvSpPr>
        <p:spPr>
          <a:xfrm>
            <a:off x="5195456" y="4619625"/>
            <a:ext cx="6152248" cy="1022640"/>
          </a:xfrm>
        </p:spPr>
        <p:txBody>
          <a:bodyPr>
            <a:normAutofit fontScale="70000" lnSpcReduction="20000"/>
          </a:bodyPr>
          <a:lstStyle/>
          <a:p>
            <a:pPr algn="r"/>
            <a:r>
              <a:rPr lang="en-US" dirty="0"/>
              <a:t>Patrick Molligo</a:t>
            </a:r>
          </a:p>
          <a:p>
            <a:pPr algn="r"/>
            <a:r>
              <a:rPr lang="en-US" dirty="0"/>
              <a:t>Proseminar in ECONOMIC HISTORY  | UCLA</a:t>
            </a:r>
          </a:p>
          <a:p>
            <a:pPr algn="r"/>
            <a:r>
              <a:rPr lang="en-US" dirty="0"/>
              <a:t>November 12, 2024</a:t>
            </a:r>
          </a:p>
        </p:txBody>
      </p:sp>
    </p:spTree>
    <p:extLst>
      <p:ext uri="{BB962C8B-B14F-4D97-AF65-F5344CB8AC3E}">
        <p14:creationId xmlns:p14="http://schemas.microsoft.com/office/powerpoint/2010/main" val="34985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Empirical strategy – big picture</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5" name="Content Placeholder 4">
            <a:extLst>
              <a:ext uri="{FF2B5EF4-FFF2-40B4-BE49-F238E27FC236}">
                <a16:creationId xmlns:a16="http://schemas.microsoft.com/office/drawing/2014/main" id="{C137F3AF-4DDA-B02A-545D-93B428C29E00}"/>
              </a:ext>
            </a:extLst>
          </p:cNvPr>
          <p:cNvSpPr>
            <a:spLocks noGrp="1"/>
          </p:cNvSpPr>
          <p:nvPr>
            <p:ph idx="1"/>
          </p:nvPr>
        </p:nvSpPr>
        <p:spPr>
          <a:xfrm>
            <a:off x="1097280" y="1845733"/>
            <a:ext cx="10879130" cy="4614051"/>
          </a:xfrm>
        </p:spPr>
        <p:txBody>
          <a:bodyPr>
            <a:normAutofit/>
          </a:bodyPr>
          <a:lstStyle/>
          <a:p>
            <a:pPr marL="0" indent="0">
              <a:buNone/>
            </a:pPr>
            <a:r>
              <a:rPr lang="en-US" sz="2400" b="1" u="sng" dirty="0"/>
              <a:t>Goal</a:t>
            </a:r>
            <a:r>
              <a:rPr lang="en-US" sz="2400" b="1" dirty="0"/>
              <a:t>:</a:t>
            </a:r>
            <a:r>
              <a:rPr lang="en-US" sz="2400" dirty="0"/>
              <a:t> measure G.I. Bill effect on education/training </a:t>
            </a:r>
          </a:p>
          <a:p>
            <a:pPr marL="0" indent="0">
              <a:lnSpc>
                <a:spcPct val="150000"/>
              </a:lnSpc>
              <a:buNone/>
            </a:pPr>
            <a:r>
              <a:rPr lang="en-US" sz="2400" b="1" u="sng" dirty="0"/>
              <a:t>Challenges</a:t>
            </a:r>
            <a:r>
              <a:rPr lang="en-US" sz="2400" b="1" dirty="0"/>
              <a:t>:</a:t>
            </a:r>
            <a:r>
              <a:rPr lang="en-US" sz="2400" dirty="0"/>
              <a:t> </a:t>
            </a:r>
          </a:p>
          <a:p>
            <a:pPr marL="514350" indent="-514350">
              <a:buAutoNum type="romanLcParenBoth"/>
            </a:pPr>
            <a:r>
              <a:rPr lang="en-US" sz="2400" dirty="0"/>
              <a:t>Selection into military </a:t>
            </a:r>
          </a:p>
          <a:p>
            <a:pPr marL="514350" indent="-514350">
              <a:buAutoNum type="romanLcParenBoth"/>
            </a:pPr>
            <a:r>
              <a:rPr lang="en-US" sz="2400" dirty="0"/>
              <a:t>Don’t observe benefit utilization </a:t>
            </a:r>
            <a:endParaRPr lang="en-US" sz="2400" b="1" u="sng" dirty="0"/>
          </a:p>
          <a:p>
            <a:pPr marL="0" indent="0">
              <a:lnSpc>
                <a:spcPct val="150000"/>
              </a:lnSpc>
              <a:buNone/>
            </a:pPr>
            <a:r>
              <a:rPr lang="en-US" sz="2400" b="1" u="sng" dirty="0"/>
              <a:t>Solution</a:t>
            </a:r>
            <a:r>
              <a:rPr lang="en-US" sz="2400" b="1" dirty="0"/>
              <a:t>: </a:t>
            </a:r>
            <a:r>
              <a:rPr lang="en-US" sz="2400" dirty="0"/>
              <a:t>Birth cohort ≈ benefit eligibility </a:t>
            </a:r>
            <a:endParaRPr lang="en-US" sz="2400" b="1" u="sng" dirty="0"/>
          </a:p>
          <a:p>
            <a:pPr marL="0" indent="0">
              <a:buNone/>
            </a:pPr>
            <a:r>
              <a:rPr lang="en-US" sz="2400" dirty="0"/>
              <a:t>WWII military service </a:t>
            </a:r>
            <a:r>
              <a:rPr lang="en-US" sz="2400" dirty="0">
                <a:sym typeface="Wingdings" panose="05000000000000000000" pitchFamily="2" charset="2"/>
              </a:rPr>
              <a:t> benefit eligibility  vocational school take-up</a:t>
            </a:r>
          </a:p>
          <a:p>
            <a:pPr marL="0" indent="0">
              <a:buNone/>
            </a:pPr>
            <a:endParaRPr lang="en-US" sz="1800" dirty="0"/>
          </a:p>
          <a:p>
            <a:pPr marL="0" indent="0">
              <a:buNone/>
            </a:pPr>
            <a:r>
              <a:rPr lang="en-US" sz="1800" dirty="0"/>
              <a:t>Bound and Turner (2002), Larsen et al. (2015), Thomas (2017)</a:t>
            </a:r>
            <a:endParaRPr lang="en-US" sz="2400" dirty="0"/>
          </a:p>
          <a:p>
            <a:pPr marL="0" indent="0">
              <a:buNone/>
            </a:pPr>
            <a:endParaRPr lang="en-US" sz="3200" baseline="30000" dirty="0"/>
          </a:p>
        </p:txBody>
      </p:sp>
      <p:sp>
        <p:nvSpPr>
          <p:cNvPr id="6" name="Slide Number Placeholder 5">
            <a:extLst>
              <a:ext uri="{FF2B5EF4-FFF2-40B4-BE49-F238E27FC236}">
                <a16:creationId xmlns:a16="http://schemas.microsoft.com/office/drawing/2014/main" id="{7E3A0601-7665-5C2E-1B08-07DC92FD9C28}"/>
              </a:ext>
            </a:extLst>
          </p:cNvPr>
          <p:cNvSpPr>
            <a:spLocks noGrp="1"/>
          </p:cNvSpPr>
          <p:nvPr>
            <p:ph type="sldNum" sz="quarter" idx="12"/>
          </p:nvPr>
        </p:nvSpPr>
        <p:spPr/>
        <p:txBody>
          <a:bodyPr/>
          <a:lstStyle/>
          <a:p>
            <a:fld id="{2DF84B27-0798-412D-A00C-EF3F9A019123}" type="slidenum">
              <a:rPr lang="en-US" smtClean="0"/>
              <a:pPr/>
              <a:t>9</a:t>
            </a:fld>
            <a:r>
              <a:rPr lang="en-US"/>
              <a:t>/22</a:t>
            </a:r>
            <a:endParaRPr lang="en-US" dirty="0"/>
          </a:p>
        </p:txBody>
      </p:sp>
    </p:spTree>
    <p:extLst>
      <p:ext uri="{BB962C8B-B14F-4D97-AF65-F5344CB8AC3E}">
        <p14:creationId xmlns:p14="http://schemas.microsoft.com/office/powerpoint/2010/main" val="130905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Empirical model #1</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5" name="Content Placeholder 4">
            <a:extLst>
              <a:ext uri="{FF2B5EF4-FFF2-40B4-BE49-F238E27FC236}">
                <a16:creationId xmlns:a16="http://schemas.microsoft.com/office/drawing/2014/main" id="{C137F3AF-4DDA-B02A-545D-93B428C29E00}"/>
              </a:ext>
            </a:extLst>
          </p:cNvPr>
          <p:cNvSpPr>
            <a:spLocks noGrp="1"/>
          </p:cNvSpPr>
          <p:nvPr>
            <p:ph idx="1"/>
          </p:nvPr>
        </p:nvSpPr>
        <p:spPr>
          <a:xfrm>
            <a:off x="564506" y="1845734"/>
            <a:ext cx="11627494" cy="4614051"/>
          </a:xfrm>
        </p:spPr>
        <p:txBody>
          <a:bodyPr>
            <a:normAutofit/>
          </a:bodyPr>
          <a:lstStyle/>
          <a:p>
            <a:pPr marL="0" indent="0">
              <a:buNone/>
            </a:pPr>
            <a:endParaRPr lang="en-US" dirty="0"/>
          </a:p>
          <a:p>
            <a:pPr marL="0" indent="0">
              <a:buNone/>
            </a:pPr>
            <a:r>
              <a:rPr lang="en-US" sz="2400" dirty="0" err="1"/>
              <a:t>Y</a:t>
            </a:r>
            <a:r>
              <a:rPr lang="en-US" sz="2400" baseline="-25000" dirty="0" err="1"/>
              <a:t>ic</a:t>
            </a:r>
            <a:r>
              <a:rPr lang="en-US" sz="2400" dirty="0"/>
              <a:t> = </a:t>
            </a:r>
            <a:r>
              <a:rPr lang="en-US" sz="2400" dirty="0">
                <a:sym typeface="Symbol" panose="05050102010706020507" pitchFamily="18" charset="2"/>
              </a:rPr>
              <a:t></a:t>
            </a:r>
            <a:r>
              <a:rPr lang="en-US" sz="2400" baseline="-25000" dirty="0">
                <a:sym typeface="Symbol" panose="05050102010706020507" pitchFamily="18" charset="2"/>
              </a:rPr>
              <a:t>0 </a:t>
            </a:r>
            <a:r>
              <a:rPr lang="en-US" sz="2400" dirty="0">
                <a:sym typeface="Symbol" panose="05050102010706020507" pitchFamily="18" charset="2"/>
              </a:rPr>
              <a:t>+</a:t>
            </a:r>
            <a:r>
              <a:rPr lang="en-US" sz="2400" baseline="-25000" dirty="0">
                <a:sym typeface="Symbol" panose="05050102010706020507" pitchFamily="18" charset="2"/>
              </a:rPr>
              <a:t>  </a:t>
            </a:r>
            <a:r>
              <a:rPr lang="en-US" sz="2400" b="1" dirty="0">
                <a:solidFill>
                  <a:srgbClr val="FF0000"/>
                </a:solidFill>
                <a:sym typeface="Symbol" panose="05050102010706020507" pitchFamily="18" charset="2"/>
              </a:rPr>
              <a:t></a:t>
            </a:r>
            <a:r>
              <a:rPr lang="en-US" sz="2400" b="1" baseline="-25000" dirty="0">
                <a:solidFill>
                  <a:srgbClr val="FF0000"/>
                </a:solidFill>
                <a:sym typeface="Symbol" panose="05050102010706020507" pitchFamily="18" charset="2"/>
              </a:rPr>
              <a:t>1</a:t>
            </a:r>
            <a:r>
              <a:rPr lang="en-US" sz="2400" b="1" dirty="0">
                <a:solidFill>
                  <a:srgbClr val="FF0000"/>
                </a:solidFill>
                <a:sym typeface="Symbol" panose="05050102010706020507" pitchFamily="18" charset="2"/>
              </a:rPr>
              <a:t>*</a:t>
            </a:r>
            <a:r>
              <a:rPr lang="en-US" sz="2400" b="1" dirty="0" err="1">
                <a:solidFill>
                  <a:srgbClr val="FF0000"/>
                </a:solidFill>
              </a:rPr>
              <a:t>WWII</a:t>
            </a:r>
            <a:r>
              <a:rPr lang="en-US" sz="2400" b="1" baseline="-25000" dirty="0" err="1">
                <a:solidFill>
                  <a:srgbClr val="FF0000"/>
                </a:solidFill>
              </a:rPr>
              <a:t>c</a:t>
            </a:r>
            <a:r>
              <a:rPr lang="en-US" sz="2400" baseline="-25000" dirty="0"/>
              <a:t>  </a:t>
            </a:r>
            <a:r>
              <a:rPr lang="en-US" sz="2400" dirty="0"/>
              <a:t>+ </a:t>
            </a:r>
            <a:r>
              <a:rPr lang="en-US" sz="2400" b="1" dirty="0">
                <a:solidFill>
                  <a:srgbClr val="FF0000"/>
                </a:solidFill>
                <a:sym typeface="Symbol" panose="05050102010706020507" pitchFamily="18" charset="2"/>
              </a:rPr>
              <a:t></a:t>
            </a:r>
            <a:r>
              <a:rPr lang="en-US" sz="2400" b="1" baseline="-25000" dirty="0">
                <a:solidFill>
                  <a:srgbClr val="FF0000"/>
                </a:solidFill>
                <a:sym typeface="Symbol" panose="05050102010706020507" pitchFamily="18" charset="2"/>
              </a:rPr>
              <a:t>2</a:t>
            </a:r>
            <a:r>
              <a:rPr lang="en-US" sz="2400" b="1" dirty="0">
                <a:solidFill>
                  <a:srgbClr val="FF0000"/>
                </a:solidFill>
                <a:sym typeface="Symbol" panose="05050102010706020507" pitchFamily="18" charset="2"/>
              </a:rPr>
              <a:t>*</a:t>
            </a:r>
            <a:r>
              <a:rPr lang="en-US" sz="2400" b="1" dirty="0" err="1">
                <a:solidFill>
                  <a:srgbClr val="FF0000"/>
                </a:solidFill>
              </a:rPr>
              <a:t>Korea</a:t>
            </a:r>
            <a:r>
              <a:rPr lang="en-US" sz="2400" b="1" baseline="-25000" dirty="0" err="1">
                <a:solidFill>
                  <a:srgbClr val="FF0000"/>
                </a:solidFill>
              </a:rPr>
              <a:t>c</a:t>
            </a:r>
            <a:r>
              <a:rPr lang="en-US" sz="2400" baseline="-25000" dirty="0"/>
              <a:t> </a:t>
            </a:r>
            <a:r>
              <a:rPr lang="en-US" sz="2400" dirty="0"/>
              <a:t>+ </a:t>
            </a:r>
            <a:r>
              <a:rPr lang="en-US" sz="2400" dirty="0">
                <a:sym typeface="Symbol" panose="05050102010706020507" pitchFamily="18" charset="2"/>
              </a:rPr>
              <a:t></a:t>
            </a:r>
            <a:r>
              <a:rPr lang="en-US" sz="2400" baseline="-25000" dirty="0">
                <a:sym typeface="Symbol" panose="05050102010706020507" pitchFamily="18" charset="2"/>
              </a:rPr>
              <a:t>3</a:t>
            </a:r>
            <a:r>
              <a:rPr lang="en-US" sz="2400" dirty="0">
                <a:sym typeface="Symbol" panose="05050102010706020507" pitchFamily="18" charset="2"/>
              </a:rPr>
              <a:t>*</a:t>
            </a:r>
            <a:r>
              <a:rPr lang="en-US" sz="2400" dirty="0"/>
              <a:t>State</a:t>
            </a:r>
            <a:r>
              <a:rPr lang="en-US" sz="2400" baseline="-25000" dirty="0"/>
              <a:t> </a:t>
            </a:r>
            <a:r>
              <a:rPr lang="en-US" sz="2400" dirty="0"/>
              <a:t>+ </a:t>
            </a:r>
            <a:r>
              <a:rPr lang="en-US" sz="2400" dirty="0">
                <a:sym typeface="Symbol" panose="05050102010706020507" pitchFamily="18" charset="2"/>
              </a:rPr>
              <a:t></a:t>
            </a:r>
            <a:r>
              <a:rPr lang="en-US" sz="2400" baseline="-25000" dirty="0">
                <a:sym typeface="Symbol" panose="05050102010706020507" pitchFamily="18" charset="2"/>
              </a:rPr>
              <a:t>4</a:t>
            </a:r>
            <a:r>
              <a:rPr lang="en-US" sz="2400" dirty="0">
                <a:sym typeface="Symbol" panose="05050102010706020507" pitchFamily="18" charset="2"/>
              </a:rPr>
              <a:t>*</a:t>
            </a:r>
            <a:r>
              <a:rPr lang="en-US" sz="2400" dirty="0" err="1"/>
              <a:t>Black</a:t>
            </a:r>
            <a:r>
              <a:rPr lang="en-US" sz="2400" baseline="-25000" dirty="0" err="1">
                <a:solidFill>
                  <a:schemeClr val="tx1"/>
                </a:solidFill>
              </a:rPr>
              <a:t>i</a:t>
            </a:r>
            <a:r>
              <a:rPr lang="en-US" sz="2400" baseline="-25000" dirty="0"/>
              <a:t> </a:t>
            </a:r>
            <a:r>
              <a:rPr lang="en-US" sz="2400" dirty="0"/>
              <a:t>+ </a:t>
            </a:r>
            <a:r>
              <a:rPr lang="en-US" sz="2400" dirty="0">
                <a:sym typeface="Symbol" panose="05050102010706020507" pitchFamily="18" charset="2"/>
              </a:rPr>
              <a:t></a:t>
            </a:r>
            <a:r>
              <a:rPr lang="en-US" sz="2400" baseline="-25000" dirty="0">
                <a:sym typeface="Symbol" panose="05050102010706020507" pitchFamily="18" charset="2"/>
              </a:rPr>
              <a:t>5</a:t>
            </a:r>
            <a:r>
              <a:rPr lang="en-US" sz="2400" dirty="0">
                <a:sym typeface="Symbol" panose="05050102010706020507" pitchFamily="18" charset="2"/>
              </a:rPr>
              <a:t>*</a:t>
            </a:r>
            <a:r>
              <a:rPr lang="en-US" sz="2400" dirty="0"/>
              <a:t>Trend + </a:t>
            </a:r>
            <a:r>
              <a:rPr lang="en-US" sz="2400" dirty="0">
                <a:sym typeface="Symbol" panose="05050102010706020507" pitchFamily="18" charset="2"/>
              </a:rPr>
              <a:t></a:t>
            </a:r>
            <a:r>
              <a:rPr lang="en-US" sz="2400" baseline="-25000" dirty="0">
                <a:sym typeface="Symbol" panose="05050102010706020507" pitchFamily="18" charset="2"/>
              </a:rPr>
              <a:t>6</a:t>
            </a:r>
            <a:r>
              <a:rPr lang="en-US" sz="2400" dirty="0">
                <a:sym typeface="Symbol" panose="05050102010706020507" pitchFamily="18" charset="2"/>
              </a:rPr>
              <a:t>*</a:t>
            </a:r>
            <a:r>
              <a:rPr lang="en-US" sz="2400" dirty="0"/>
              <a:t>Trend</a:t>
            </a:r>
            <a:r>
              <a:rPr lang="en-US" sz="2400" baseline="30000" dirty="0"/>
              <a:t>2 </a:t>
            </a:r>
            <a:r>
              <a:rPr lang="en-US" sz="2400" dirty="0"/>
              <a:t>+ </a:t>
            </a:r>
            <a:r>
              <a:rPr lang="en-US" sz="2400" dirty="0" err="1"/>
              <a:t>e</a:t>
            </a:r>
            <a:r>
              <a:rPr lang="en-US" sz="2400" baseline="-25000" dirty="0" err="1"/>
              <a:t>ic</a:t>
            </a:r>
            <a:endParaRPr lang="en-US" sz="2400" baseline="30000" dirty="0"/>
          </a:p>
          <a:p>
            <a:pPr marL="0" indent="0">
              <a:buNone/>
            </a:pPr>
            <a:endParaRPr lang="en-US" sz="2400" baseline="30000" dirty="0"/>
          </a:p>
          <a:p>
            <a:r>
              <a:rPr lang="en-US" sz="1600" dirty="0" err="1"/>
              <a:t>Y</a:t>
            </a:r>
            <a:r>
              <a:rPr lang="en-US" sz="1600" baseline="-25000" dirty="0" err="1"/>
              <a:t>ic</a:t>
            </a:r>
            <a:r>
              <a:rPr lang="en-US" sz="1600" dirty="0"/>
              <a:t>: Education/training attainment			</a:t>
            </a:r>
            <a:endParaRPr lang="en-US" sz="1600" b="1" u="sng" dirty="0">
              <a:solidFill>
                <a:srgbClr val="FF0000"/>
              </a:solidFill>
            </a:endParaRPr>
          </a:p>
          <a:p>
            <a:r>
              <a:rPr lang="en-US" sz="1600" dirty="0" err="1"/>
              <a:t>WWII</a:t>
            </a:r>
            <a:r>
              <a:rPr lang="en-US" sz="1600" baseline="-25000" dirty="0" err="1"/>
              <a:t>c</a:t>
            </a:r>
            <a:r>
              <a:rPr lang="en-US" sz="1600" baseline="-25000" dirty="0"/>
              <a:t> </a:t>
            </a:r>
            <a:r>
              <a:rPr lang="en-US" sz="1600" dirty="0"/>
              <a:t>: fraction served in WWII (birth cohort)</a:t>
            </a:r>
          </a:p>
          <a:p>
            <a:r>
              <a:rPr lang="en-US" sz="1600" dirty="0" err="1"/>
              <a:t>Korea</a:t>
            </a:r>
            <a:r>
              <a:rPr lang="en-US" sz="1600" baseline="-25000" dirty="0" err="1"/>
              <a:t>c</a:t>
            </a:r>
            <a:r>
              <a:rPr lang="en-US" sz="1600" baseline="-25000" dirty="0"/>
              <a:t> </a:t>
            </a:r>
            <a:r>
              <a:rPr lang="en-US" sz="1600" dirty="0"/>
              <a:t>: fraction served in Korean War (birth cohort)</a:t>
            </a:r>
          </a:p>
          <a:p>
            <a:r>
              <a:rPr lang="en-US" sz="1600" dirty="0"/>
              <a:t>State: State of birth dummy</a:t>
            </a:r>
          </a:p>
          <a:p>
            <a:r>
              <a:rPr lang="en-US" sz="1600" dirty="0"/>
              <a:t>Trend: birth year – 1929 + birth quarter/4</a:t>
            </a:r>
          </a:p>
          <a:p>
            <a:endParaRPr lang="en-US" sz="1700" dirty="0"/>
          </a:p>
          <a:p>
            <a:pPr marL="0" indent="0">
              <a:buNone/>
            </a:pPr>
            <a:endParaRPr lang="en-US" sz="2400" baseline="30000" dirty="0"/>
          </a:p>
        </p:txBody>
      </p:sp>
      <p:sp>
        <p:nvSpPr>
          <p:cNvPr id="6" name="Slide Number Placeholder 5">
            <a:extLst>
              <a:ext uri="{FF2B5EF4-FFF2-40B4-BE49-F238E27FC236}">
                <a16:creationId xmlns:a16="http://schemas.microsoft.com/office/drawing/2014/main" id="{7E3A0601-7665-5C2E-1B08-07DC92FD9C28}"/>
              </a:ext>
            </a:extLst>
          </p:cNvPr>
          <p:cNvSpPr>
            <a:spLocks noGrp="1"/>
          </p:cNvSpPr>
          <p:nvPr>
            <p:ph type="sldNum" sz="quarter" idx="12"/>
          </p:nvPr>
        </p:nvSpPr>
        <p:spPr/>
        <p:txBody>
          <a:bodyPr/>
          <a:lstStyle/>
          <a:p>
            <a:fld id="{2DF84B27-0798-412D-A00C-EF3F9A019123}" type="slidenum">
              <a:rPr lang="en-US" smtClean="0"/>
              <a:pPr/>
              <a:t>10</a:t>
            </a:fld>
            <a:r>
              <a:rPr lang="en-US"/>
              <a:t>/22</a:t>
            </a:r>
            <a:endParaRPr lang="en-US" dirty="0"/>
          </a:p>
        </p:txBody>
      </p:sp>
    </p:spTree>
    <p:extLst>
      <p:ext uri="{BB962C8B-B14F-4D97-AF65-F5344CB8AC3E}">
        <p14:creationId xmlns:p14="http://schemas.microsoft.com/office/powerpoint/2010/main" val="33528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B7AB2-1A2B-CDA9-A38E-C5932AD966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D6105-F3BC-61C9-9C2C-13FD2C252B93}"/>
              </a:ext>
            </a:extLst>
          </p:cNvPr>
          <p:cNvSpPr>
            <a:spLocks noGrp="1"/>
          </p:cNvSpPr>
          <p:nvPr>
            <p:ph type="title"/>
          </p:nvPr>
        </p:nvSpPr>
        <p:spPr/>
        <p:txBody>
          <a:bodyPr/>
          <a:lstStyle/>
          <a:p>
            <a:r>
              <a:rPr lang="en-US" dirty="0"/>
              <a:t>Limitations to identification</a:t>
            </a:r>
          </a:p>
        </p:txBody>
      </p:sp>
      <p:sp>
        <p:nvSpPr>
          <p:cNvPr id="4" name="Date Placeholder 3">
            <a:extLst>
              <a:ext uri="{FF2B5EF4-FFF2-40B4-BE49-F238E27FC236}">
                <a16:creationId xmlns:a16="http://schemas.microsoft.com/office/drawing/2014/main" id="{F68B866D-9F35-D3D6-37EC-EACE84A97C98}"/>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3BFCB068-F628-02FB-8C5E-9D254755BF8F}"/>
              </a:ext>
            </a:extLst>
          </p:cNvPr>
          <p:cNvSpPr>
            <a:spLocks noGrp="1"/>
          </p:cNvSpPr>
          <p:nvPr>
            <p:ph type="ftr" sz="quarter" idx="11"/>
          </p:nvPr>
        </p:nvSpPr>
        <p:spPr/>
        <p:txBody>
          <a:bodyPr/>
          <a:lstStyle/>
          <a:p>
            <a:r>
              <a:rPr lang="en-US" dirty="0"/>
              <a:t>Economic History Proseminar | UCLA Economics</a:t>
            </a:r>
          </a:p>
        </p:txBody>
      </p:sp>
      <p:sp>
        <p:nvSpPr>
          <p:cNvPr id="5" name="Content Placeholder 4">
            <a:extLst>
              <a:ext uri="{FF2B5EF4-FFF2-40B4-BE49-F238E27FC236}">
                <a16:creationId xmlns:a16="http://schemas.microsoft.com/office/drawing/2014/main" id="{7367E15A-A0D8-D38B-058F-03EA5BD9A619}"/>
              </a:ext>
            </a:extLst>
          </p:cNvPr>
          <p:cNvSpPr>
            <a:spLocks noGrp="1"/>
          </p:cNvSpPr>
          <p:nvPr>
            <p:ph idx="1"/>
          </p:nvPr>
        </p:nvSpPr>
        <p:spPr>
          <a:xfrm>
            <a:off x="1097280" y="1845733"/>
            <a:ext cx="10879130" cy="4614051"/>
          </a:xfrm>
        </p:spPr>
        <p:txBody>
          <a:bodyPr>
            <a:normAutofit/>
          </a:bodyPr>
          <a:lstStyle/>
          <a:p>
            <a:pPr>
              <a:buFont typeface="Arial" panose="020B0604020202020204" pitchFamily="34" charset="0"/>
              <a:buChar char="•"/>
            </a:pPr>
            <a:r>
              <a:rPr lang="en-US" sz="2400" dirty="0"/>
              <a:t> Coefficients are </a:t>
            </a:r>
            <a:r>
              <a:rPr lang="en-US" sz="2400" b="1" u="sng" dirty="0"/>
              <a:t>NOT</a:t>
            </a:r>
            <a:r>
              <a:rPr lang="en-US" sz="2400" dirty="0"/>
              <a:t> directly identifying effect of subsidies on training take-up</a:t>
            </a:r>
          </a:p>
          <a:p>
            <a:pPr marL="0" indent="0">
              <a:buNone/>
            </a:pPr>
            <a:endParaRPr lang="en-US" sz="2400" dirty="0"/>
          </a:p>
          <a:p>
            <a:pPr>
              <a:buFont typeface="Arial" panose="020B0604020202020204" pitchFamily="34" charset="0"/>
              <a:buChar char="•"/>
            </a:pPr>
            <a:r>
              <a:rPr lang="en-US" sz="2400" dirty="0"/>
              <a:t> “Bundled treatment”:</a:t>
            </a:r>
          </a:p>
          <a:p>
            <a:pPr marL="749808" lvl="1" indent="-457200">
              <a:buFont typeface="+mj-lt"/>
              <a:buAutoNum type="arabicPeriod"/>
            </a:pPr>
            <a:r>
              <a:rPr lang="en-US" sz="2000" dirty="0"/>
              <a:t>Tuition assistance (G.I. Bill)</a:t>
            </a:r>
          </a:p>
          <a:p>
            <a:pPr marL="749808" lvl="1" indent="-457200">
              <a:buFont typeface="+mj-lt"/>
              <a:buAutoNum type="arabicPeriod"/>
            </a:pPr>
            <a:r>
              <a:rPr lang="en-US" sz="2000" dirty="0"/>
              <a:t>Home loan guarantee (G.I. Bill)</a:t>
            </a:r>
          </a:p>
          <a:p>
            <a:pPr marL="749808" lvl="1" indent="-457200">
              <a:buFont typeface="+mj-lt"/>
              <a:buAutoNum type="arabicPeriod"/>
            </a:pPr>
            <a:r>
              <a:rPr lang="en-US" sz="2000" dirty="0"/>
              <a:t>Vocational rehabilitation for disabled vets</a:t>
            </a:r>
          </a:p>
          <a:p>
            <a:pPr marL="749808" lvl="1" indent="-457200">
              <a:buFont typeface="+mj-lt"/>
              <a:buAutoNum type="arabicPeriod"/>
            </a:pPr>
            <a:r>
              <a:rPr lang="en-US" sz="2000" dirty="0"/>
              <a:t>Experience/training in armed forces </a:t>
            </a:r>
          </a:p>
          <a:p>
            <a:pPr marL="749808" lvl="1" indent="-457200">
              <a:buFont typeface="+mj-lt"/>
              <a:buAutoNum type="arabicPeriod"/>
            </a:pPr>
            <a:endParaRPr lang="en-US" sz="2000" dirty="0"/>
          </a:p>
          <a:p>
            <a:pPr>
              <a:buFont typeface="Arial" panose="020B0604020202020204" pitchFamily="34" charset="0"/>
              <a:buChar char="•"/>
            </a:pPr>
            <a:r>
              <a:rPr lang="en-US" sz="2400" dirty="0"/>
              <a:t>  Can we at least rule out that the G.I. Bill had no effect on vocational school completion?</a:t>
            </a:r>
          </a:p>
          <a:p>
            <a:pPr marL="0" indent="0">
              <a:buNone/>
            </a:pPr>
            <a:endParaRPr lang="en-US" sz="2400" dirty="0"/>
          </a:p>
          <a:p>
            <a:pPr marL="0" indent="0">
              <a:buNone/>
            </a:pPr>
            <a:endParaRPr lang="en-US" sz="3600" baseline="30000" dirty="0"/>
          </a:p>
        </p:txBody>
      </p:sp>
      <p:sp>
        <p:nvSpPr>
          <p:cNvPr id="6" name="Slide Number Placeholder 5">
            <a:extLst>
              <a:ext uri="{FF2B5EF4-FFF2-40B4-BE49-F238E27FC236}">
                <a16:creationId xmlns:a16="http://schemas.microsoft.com/office/drawing/2014/main" id="{FE734B43-0CB9-832D-EF61-7725F0D34989}"/>
              </a:ext>
            </a:extLst>
          </p:cNvPr>
          <p:cNvSpPr>
            <a:spLocks noGrp="1"/>
          </p:cNvSpPr>
          <p:nvPr>
            <p:ph type="sldNum" sz="quarter" idx="12"/>
          </p:nvPr>
        </p:nvSpPr>
        <p:spPr/>
        <p:txBody>
          <a:bodyPr/>
          <a:lstStyle/>
          <a:p>
            <a:fld id="{2DF84B27-0798-412D-A00C-EF3F9A019123}" type="slidenum">
              <a:rPr lang="en-US" smtClean="0"/>
              <a:pPr/>
              <a:t>11</a:t>
            </a:fld>
            <a:r>
              <a:rPr lang="en-US"/>
              <a:t>/22</a:t>
            </a:r>
            <a:endParaRPr lang="en-US" dirty="0"/>
          </a:p>
        </p:txBody>
      </p:sp>
    </p:spTree>
    <p:extLst>
      <p:ext uri="{BB962C8B-B14F-4D97-AF65-F5344CB8AC3E}">
        <p14:creationId xmlns:p14="http://schemas.microsoft.com/office/powerpoint/2010/main" val="109913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1879D-D6A6-3745-653C-22B6619BA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BEC36-2A96-42EB-BDAB-E53EFC07B98D}"/>
              </a:ext>
            </a:extLst>
          </p:cNvPr>
          <p:cNvSpPr>
            <a:spLocks noGrp="1"/>
          </p:cNvSpPr>
          <p:nvPr>
            <p:ph type="title"/>
          </p:nvPr>
        </p:nvSpPr>
        <p:spPr/>
        <p:txBody>
          <a:bodyPr/>
          <a:lstStyle/>
          <a:p>
            <a:r>
              <a:rPr lang="en-US" dirty="0"/>
              <a:t>Public data sources</a:t>
            </a:r>
          </a:p>
        </p:txBody>
      </p:sp>
      <p:sp>
        <p:nvSpPr>
          <p:cNvPr id="4" name="Date Placeholder 3">
            <a:extLst>
              <a:ext uri="{FF2B5EF4-FFF2-40B4-BE49-F238E27FC236}">
                <a16:creationId xmlns:a16="http://schemas.microsoft.com/office/drawing/2014/main" id="{739A5B88-BB4F-6668-43F7-D3C8E7248DCC}"/>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469B6C16-1096-0B94-C486-6615D4D5AEAF}"/>
              </a:ext>
            </a:extLst>
          </p:cNvPr>
          <p:cNvSpPr>
            <a:spLocks noGrp="1"/>
          </p:cNvSpPr>
          <p:nvPr>
            <p:ph type="ftr" sz="quarter" idx="11"/>
          </p:nvPr>
        </p:nvSpPr>
        <p:spPr/>
        <p:txBody>
          <a:bodyPr/>
          <a:lstStyle/>
          <a:p>
            <a:r>
              <a:rPr lang="en-US" dirty="0"/>
              <a:t>Economic History Proseminar | UCLA Economics</a:t>
            </a:r>
          </a:p>
        </p:txBody>
      </p:sp>
      <p:sp>
        <p:nvSpPr>
          <p:cNvPr id="5" name="Content Placeholder 4">
            <a:extLst>
              <a:ext uri="{FF2B5EF4-FFF2-40B4-BE49-F238E27FC236}">
                <a16:creationId xmlns:a16="http://schemas.microsoft.com/office/drawing/2014/main" id="{C95A495C-D509-AE61-D15F-6B9EAF833D8F}"/>
              </a:ext>
            </a:extLst>
          </p:cNvPr>
          <p:cNvSpPr>
            <a:spLocks noGrp="1"/>
          </p:cNvSpPr>
          <p:nvPr>
            <p:ph idx="1"/>
          </p:nvPr>
        </p:nvSpPr>
        <p:spPr>
          <a:xfrm>
            <a:off x="1097280" y="1845733"/>
            <a:ext cx="10058400" cy="4086715"/>
          </a:xfrm>
        </p:spPr>
        <p:txBody>
          <a:bodyPr>
            <a:normAutofit/>
          </a:bodyPr>
          <a:lstStyle/>
          <a:p>
            <a:r>
              <a:rPr lang="en-US" u="sng" dirty="0"/>
              <a:t>U.S. Census</a:t>
            </a:r>
            <a:r>
              <a:rPr lang="en-US" dirty="0"/>
              <a:t> - 1970 1% samples (IPUMS) </a:t>
            </a:r>
          </a:p>
          <a:p>
            <a:pPr marL="0" indent="0">
              <a:buNone/>
            </a:pPr>
            <a:r>
              <a:rPr lang="en-US" dirty="0"/>
              <a:t>Key variables: </a:t>
            </a:r>
          </a:p>
          <a:p>
            <a:pPr>
              <a:buFont typeface="Arial" panose="020B0604020202020204" pitchFamily="34" charset="0"/>
              <a:buChar char="•"/>
            </a:pPr>
            <a:r>
              <a:rPr lang="en-US" dirty="0"/>
              <a:t> Vocational training </a:t>
            </a:r>
            <a:r>
              <a:rPr lang="en-US" i="1" dirty="0"/>
              <a:t>(SCHLVOC)</a:t>
            </a:r>
          </a:p>
          <a:p>
            <a:pPr lvl="1">
              <a:buFont typeface="Courier New" panose="02070309020205020404" pitchFamily="49" charset="0"/>
              <a:buChar char="o"/>
            </a:pPr>
            <a:r>
              <a:rPr lang="en-US" dirty="0"/>
              <a:t>Ever completed a vocational training program + main field of training.</a:t>
            </a:r>
          </a:p>
          <a:p>
            <a:pPr lvl="1">
              <a:buFont typeface="Courier New" panose="02070309020205020404" pitchFamily="49" charset="0"/>
              <a:buChar char="o"/>
            </a:pPr>
            <a:r>
              <a:rPr lang="en-US" dirty="0"/>
              <a:t>Special high school programs, apprenticeships, business, nursing, and trade schools, technical institutes, and armed forces schools</a:t>
            </a:r>
          </a:p>
          <a:p>
            <a:pPr>
              <a:buFont typeface="Arial" panose="020B0604020202020204" pitchFamily="34" charset="0"/>
              <a:buChar char="•"/>
            </a:pPr>
            <a:r>
              <a:rPr lang="en-US" dirty="0"/>
              <a:t> Military service </a:t>
            </a:r>
            <a:r>
              <a:rPr lang="en-US" i="1" dirty="0"/>
              <a:t>(VETWWII, VETKOREA)</a:t>
            </a:r>
          </a:p>
          <a:p>
            <a:pPr lvl="1">
              <a:buFont typeface="Arial" panose="020B0604020202020204" pitchFamily="34" charset="0"/>
              <a:buChar char="•"/>
            </a:pPr>
            <a:endParaRPr lang="en-US" i="1" dirty="0"/>
          </a:p>
          <a:p>
            <a:pPr marL="0" indent="0">
              <a:buNone/>
            </a:pPr>
            <a:endParaRPr lang="en-US" u="sng" dirty="0"/>
          </a:p>
          <a:p>
            <a:pPr marL="0" indent="0">
              <a:buNone/>
            </a:pPr>
            <a:endParaRPr lang="en-US" dirty="0"/>
          </a:p>
        </p:txBody>
      </p:sp>
      <p:sp>
        <p:nvSpPr>
          <p:cNvPr id="6" name="Slide Number Placeholder 5">
            <a:extLst>
              <a:ext uri="{FF2B5EF4-FFF2-40B4-BE49-F238E27FC236}">
                <a16:creationId xmlns:a16="http://schemas.microsoft.com/office/drawing/2014/main" id="{1541513A-246A-A576-34D0-DE9F7DF51412}"/>
              </a:ext>
            </a:extLst>
          </p:cNvPr>
          <p:cNvSpPr>
            <a:spLocks noGrp="1"/>
          </p:cNvSpPr>
          <p:nvPr>
            <p:ph type="sldNum" sz="quarter" idx="12"/>
          </p:nvPr>
        </p:nvSpPr>
        <p:spPr/>
        <p:txBody>
          <a:bodyPr/>
          <a:lstStyle/>
          <a:p>
            <a:fld id="{2DF84B27-0798-412D-A00C-EF3F9A019123}" type="slidenum">
              <a:rPr lang="en-US" smtClean="0"/>
              <a:pPr/>
              <a:t>12</a:t>
            </a:fld>
            <a:r>
              <a:rPr lang="en-US"/>
              <a:t>/22</a:t>
            </a:r>
            <a:endParaRPr lang="en-US" dirty="0"/>
          </a:p>
        </p:txBody>
      </p:sp>
    </p:spTree>
    <p:extLst>
      <p:ext uri="{BB962C8B-B14F-4D97-AF65-F5344CB8AC3E}">
        <p14:creationId xmlns:p14="http://schemas.microsoft.com/office/powerpoint/2010/main" val="357151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What kind of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62245E2A-2E4E-2E44-D73A-D2F709954411}"/>
              </a:ext>
            </a:extLst>
          </p:cNvPr>
          <p:cNvSpPr>
            <a:spLocks noGrp="1"/>
          </p:cNvSpPr>
          <p:nvPr>
            <p:ph type="sldNum" sz="quarter" idx="12"/>
          </p:nvPr>
        </p:nvSpPr>
        <p:spPr/>
        <p:txBody>
          <a:bodyPr/>
          <a:lstStyle/>
          <a:p>
            <a:fld id="{2DF84B27-0798-412D-A00C-EF3F9A019123}" type="slidenum">
              <a:rPr lang="en-US" smtClean="0"/>
              <a:pPr/>
              <a:t>13</a:t>
            </a:fld>
            <a:r>
              <a:rPr lang="en-US"/>
              <a:t>/22</a:t>
            </a:r>
            <a:endParaRPr lang="en-US" dirty="0"/>
          </a:p>
        </p:txBody>
      </p:sp>
      <p:pic>
        <p:nvPicPr>
          <p:cNvPr id="7" name="Picture 6">
            <a:extLst>
              <a:ext uri="{FF2B5EF4-FFF2-40B4-BE49-F238E27FC236}">
                <a16:creationId xmlns:a16="http://schemas.microsoft.com/office/drawing/2014/main" id="{3F66AC70-D357-A7EC-E157-7F8C83F6AA41}"/>
              </a:ext>
            </a:extLst>
          </p:cNvPr>
          <p:cNvPicPr>
            <a:picLocks noChangeAspect="1"/>
          </p:cNvPicPr>
          <p:nvPr/>
        </p:nvPicPr>
        <p:blipFill>
          <a:blip r:embed="rId3"/>
          <a:stretch>
            <a:fillRect/>
          </a:stretch>
        </p:blipFill>
        <p:spPr>
          <a:xfrm>
            <a:off x="484740" y="2016175"/>
            <a:ext cx="11017379" cy="3903362"/>
          </a:xfrm>
          <a:prstGeom prst="rect">
            <a:avLst/>
          </a:prstGeom>
        </p:spPr>
      </p:pic>
    </p:spTree>
    <p:extLst>
      <p:ext uri="{BB962C8B-B14F-4D97-AF65-F5344CB8AC3E}">
        <p14:creationId xmlns:p14="http://schemas.microsoft.com/office/powerpoint/2010/main" val="86315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36151-16B9-FCEC-9D04-0BC7A7E69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CD284-4EA7-45E2-46AD-FDAC262F5F6C}"/>
              </a:ext>
            </a:extLst>
          </p:cNvPr>
          <p:cNvSpPr>
            <a:spLocks noGrp="1"/>
          </p:cNvSpPr>
          <p:nvPr>
            <p:ph type="title"/>
          </p:nvPr>
        </p:nvSpPr>
        <p:spPr/>
        <p:txBody>
          <a:bodyPr/>
          <a:lstStyle/>
          <a:p>
            <a:r>
              <a:rPr lang="en-US" dirty="0"/>
              <a:t>WWII vs. Korean War veterans</a:t>
            </a:r>
          </a:p>
        </p:txBody>
      </p:sp>
      <p:sp>
        <p:nvSpPr>
          <p:cNvPr id="4" name="Date Placeholder 3">
            <a:extLst>
              <a:ext uri="{FF2B5EF4-FFF2-40B4-BE49-F238E27FC236}">
                <a16:creationId xmlns:a16="http://schemas.microsoft.com/office/drawing/2014/main" id="{FF21D0CA-9EC1-7906-B82B-21A1E317AC02}"/>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C706E9CB-39A5-6F34-FAA8-B1F6B0FFBD57}"/>
              </a:ext>
            </a:extLst>
          </p:cNvPr>
          <p:cNvSpPr>
            <a:spLocks noGrp="1"/>
          </p:cNvSpPr>
          <p:nvPr>
            <p:ph type="ftr" sz="quarter" idx="11"/>
          </p:nvPr>
        </p:nvSpPr>
        <p:spPr/>
        <p:txBody>
          <a:bodyPr/>
          <a:lstStyle/>
          <a:p>
            <a:r>
              <a:rPr lang="en-US" dirty="0"/>
              <a:t>Economic History Proseminar | UCLA Economics</a:t>
            </a:r>
          </a:p>
        </p:txBody>
      </p:sp>
      <p:sp>
        <p:nvSpPr>
          <p:cNvPr id="5" name="Content Placeholder 4">
            <a:extLst>
              <a:ext uri="{FF2B5EF4-FFF2-40B4-BE49-F238E27FC236}">
                <a16:creationId xmlns:a16="http://schemas.microsoft.com/office/drawing/2014/main" id="{67FEBF92-31E0-2AC0-C156-35FE5D8038A9}"/>
              </a:ext>
            </a:extLst>
          </p:cNvPr>
          <p:cNvSpPr>
            <a:spLocks noGrp="1"/>
          </p:cNvSpPr>
          <p:nvPr>
            <p:ph idx="1"/>
          </p:nvPr>
        </p:nvSpPr>
        <p:spPr>
          <a:xfrm>
            <a:off x="1097280" y="1845733"/>
            <a:ext cx="10058400" cy="4086715"/>
          </a:xfrm>
        </p:spPr>
        <p:txBody>
          <a:bodyPr>
            <a:normAutofit/>
          </a:bodyPr>
          <a:lstStyle/>
          <a:p>
            <a:pPr marL="0" indent="0">
              <a:buNone/>
            </a:pPr>
            <a:endParaRPr lang="en-US" u="sng" dirty="0"/>
          </a:p>
          <a:p>
            <a:pPr marL="0" indent="0">
              <a:buNone/>
            </a:pPr>
            <a:endParaRPr lang="en-US" dirty="0"/>
          </a:p>
        </p:txBody>
      </p:sp>
      <p:sp>
        <p:nvSpPr>
          <p:cNvPr id="6" name="Slide Number Placeholder 5">
            <a:extLst>
              <a:ext uri="{FF2B5EF4-FFF2-40B4-BE49-F238E27FC236}">
                <a16:creationId xmlns:a16="http://schemas.microsoft.com/office/drawing/2014/main" id="{A60909BC-BFF3-B9AA-8F7B-F8BD404B58DC}"/>
              </a:ext>
            </a:extLst>
          </p:cNvPr>
          <p:cNvSpPr>
            <a:spLocks noGrp="1"/>
          </p:cNvSpPr>
          <p:nvPr>
            <p:ph type="sldNum" sz="quarter" idx="12"/>
          </p:nvPr>
        </p:nvSpPr>
        <p:spPr/>
        <p:txBody>
          <a:bodyPr/>
          <a:lstStyle/>
          <a:p>
            <a:fld id="{2DF84B27-0798-412D-A00C-EF3F9A019123}" type="slidenum">
              <a:rPr lang="en-US" smtClean="0"/>
              <a:pPr/>
              <a:t>14</a:t>
            </a:fld>
            <a:r>
              <a:rPr lang="en-US"/>
              <a:t>/22</a:t>
            </a:r>
            <a:endParaRPr lang="en-US" dirty="0"/>
          </a:p>
        </p:txBody>
      </p:sp>
      <p:pic>
        <p:nvPicPr>
          <p:cNvPr id="7" name="Picture 6">
            <a:extLst>
              <a:ext uri="{FF2B5EF4-FFF2-40B4-BE49-F238E27FC236}">
                <a16:creationId xmlns:a16="http://schemas.microsoft.com/office/drawing/2014/main" id="{08238F07-165A-27B8-5FE0-29EEEC9D09DB}"/>
              </a:ext>
            </a:extLst>
          </p:cNvPr>
          <p:cNvPicPr>
            <a:picLocks noChangeAspect="1"/>
          </p:cNvPicPr>
          <p:nvPr/>
        </p:nvPicPr>
        <p:blipFill>
          <a:blip r:embed="rId3"/>
          <a:stretch>
            <a:fillRect/>
          </a:stretch>
        </p:blipFill>
        <p:spPr>
          <a:xfrm>
            <a:off x="2519553" y="2147528"/>
            <a:ext cx="7152893" cy="3411062"/>
          </a:xfrm>
          <a:prstGeom prst="rect">
            <a:avLst/>
          </a:prstGeom>
        </p:spPr>
      </p:pic>
    </p:spTree>
    <p:extLst>
      <p:ext uri="{BB962C8B-B14F-4D97-AF65-F5344CB8AC3E}">
        <p14:creationId xmlns:p14="http://schemas.microsoft.com/office/powerpoint/2010/main" val="181395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0C061D6-8C91-0A44-1775-542C5B7DB264}"/>
              </a:ext>
            </a:extLst>
          </p:cNvPr>
          <p:cNvPicPr>
            <a:picLocks noChangeAspect="1"/>
          </p:cNvPicPr>
          <p:nvPr/>
        </p:nvPicPr>
        <p:blipFill>
          <a:blip r:embed="rId3"/>
          <a:srcRect l="1889" r="2577" b="4567"/>
          <a:stretch/>
        </p:blipFill>
        <p:spPr>
          <a:xfrm>
            <a:off x="2085261" y="1852863"/>
            <a:ext cx="8021477" cy="4347664"/>
          </a:xfrm>
          <a:prstGeom prst="rect">
            <a:avLst/>
          </a:prstGeom>
        </p:spPr>
      </p:pic>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a:xfrm>
            <a:off x="1097280" y="286603"/>
            <a:ext cx="10589198" cy="1450757"/>
          </a:xfrm>
        </p:spPr>
        <p:txBody>
          <a:bodyPr/>
          <a:lstStyle/>
          <a:p>
            <a:r>
              <a:rPr lang="en-US" dirty="0"/>
              <a:t>Did the GI Bill increase vocational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902801D8-BDE7-3AA6-9463-BBEE949379E4}"/>
              </a:ext>
            </a:extLst>
          </p:cNvPr>
          <p:cNvSpPr>
            <a:spLocks noGrp="1"/>
          </p:cNvSpPr>
          <p:nvPr>
            <p:ph type="sldNum" sz="quarter" idx="12"/>
          </p:nvPr>
        </p:nvSpPr>
        <p:spPr/>
        <p:txBody>
          <a:bodyPr/>
          <a:lstStyle/>
          <a:p>
            <a:fld id="{2DF84B27-0798-412D-A00C-EF3F9A019123}" type="slidenum">
              <a:rPr lang="en-US" smtClean="0"/>
              <a:pPr/>
              <a:t>15</a:t>
            </a:fld>
            <a:r>
              <a:rPr lang="en-US"/>
              <a:t>/22</a:t>
            </a:r>
            <a:endParaRPr lang="en-US" dirty="0"/>
          </a:p>
        </p:txBody>
      </p:sp>
      <p:sp>
        <p:nvSpPr>
          <p:cNvPr id="9" name="TextBox 8">
            <a:hlinkClick r:id="rId4" action="ppaction://hlinksldjump"/>
            <a:extLst>
              <a:ext uri="{FF2B5EF4-FFF2-40B4-BE49-F238E27FC236}">
                <a16:creationId xmlns:a16="http://schemas.microsoft.com/office/drawing/2014/main" id="{576CDA28-6BB8-BB98-3B40-EF91B67AEDD2}"/>
              </a:ext>
            </a:extLst>
          </p:cNvPr>
          <p:cNvSpPr txBox="1"/>
          <p:nvPr/>
        </p:nvSpPr>
        <p:spPr>
          <a:xfrm>
            <a:off x="10371855" y="5657556"/>
            <a:ext cx="1767147" cy="307777"/>
          </a:xfrm>
          <a:prstGeom prst="rect">
            <a:avLst/>
          </a:prstGeom>
          <a:solidFill>
            <a:schemeClr val="accent5">
              <a:lumMod val="20000"/>
              <a:lumOff val="80000"/>
            </a:schemeClr>
          </a:solidFill>
        </p:spPr>
        <p:txBody>
          <a:bodyPr wrap="square" rtlCol="0">
            <a:spAutoFit/>
          </a:bodyPr>
          <a:lstStyle/>
          <a:p>
            <a:pPr algn="ctr"/>
            <a:r>
              <a:rPr lang="en-US" sz="1400" dirty="0"/>
              <a:t>Acemoglu et al.</a:t>
            </a:r>
          </a:p>
        </p:txBody>
      </p:sp>
    </p:spTree>
    <p:extLst>
      <p:ext uri="{BB962C8B-B14F-4D97-AF65-F5344CB8AC3E}">
        <p14:creationId xmlns:p14="http://schemas.microsoft.com/office/powerpoint/2010/main" val="314444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8CA81-C1F0-14AC-2EC9-068447216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87B3D-0500-12D9-D7B6-8B77A8BA0958}"/>
              </a:ext>
            </a:extLst>
          </p:cNvPr>
          <p:cNvSpPr>
            <a:spLocks noGrp="1"/>
          </p:cNvSpPr>
          <p:nvPr>
            <p:ph type="title"/>
          </p:nvPr>
        </p:nvSpPr>
        <p:spPr>
          <a:xfrm>
            <a:off x="1097280" y="286603"/>
            <a:ext cx="10589198" cy="1450757"/>
          </a:xfrm>
        </p:spPr>
        <p:txBody>
          <a:bodyPr/>
          <a:lstStyle/>
          <a:p>
            <a:r>
              <a:rPr lang="en-US" dirty="0"/>
              <a:t>Higher take-up for trades/engineering</a:t>
            </a:r>
          </a:p>
        </p:txBody>
      </p:sp>
      <p:sp>
        <p:nvSpPr>
          <p:cNvPr id="4" name="Date Placeholder 3">
            <a:extLst>
              <a:ext uri="{FF2B5EF4-FFF2-40B4-BE49-F238E27FC236}">
                <a16:creationId xmlns:a16="http://schemas.microsoft.com/office/drawing/2014/main" id="{28066F26-E3B3-1E55-74C8-6BFF9402CB1B}"/>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C0770E8E-8BBB-1EFF-8744-C85D85621D6E}"/>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0ACB8887-F780-2F6B-9420-AD7805B5E39D}"/>
              </a:ext>
            </a:extLst>
          </p:cNvPr>
          <p:cNvSpPr>
            <a:spLocks noGrp="1"/>
          </p:cNvSpPr>
          <p:nvPr>
            <p:ph type="sldNum" sz="quarter" idx="12"/>
          </p:nvPr>
        </p:nvSpPr>
        <p:spPr/>
        <p:txBody>
          <a:bodyPr/>
          <a:lstStyle/>
          <a:p>
            <a:fld id="{2DF84B27-0798-412D-A00C-EF3F9A019123}" type="slidenum">
              <a:rPr lang="en-US" smtClean="0"/>
              <a:pPr/>
              <a:t>16</a:t>
            </a:fld>
            <a:r>
              <a:rPr lang="en-US"/>
              <a:t>/22</a:t>
            </a:r>
            <a:endParaRPr lang="en-US" dirty="0"/>
          </a:p>
        </p:txBody>
      </p:sp>
      <p:pic>
        <p:nvPicPr>
          <p:cNvPr id="6" name="Picture 5">
            <a:extLst>
              <a:ext uri="{FF2B5EF4-FFF2-40B4-BE49-F238E27FC236}">
                <a16:creationId xmlns:a16="http://schemas.microsoft.com/office/drawing/2014/main" id="{C3AF8D85-62A4-1803-4F92-4FAE23864E0F}"/>
              </a:ext>
            </a:extLst>
          </p:cNvPr>
          <p:cNvPicPr>
            <a:picLocks noChangeAspect="1"/>
          </p:cNvPicPr>
          <p:nvPr/>
        </p:nvPicPr>
        <p:blipFill>
          <a:blip r:embed="rId3"/>
          <a:stretch>
            <a:fillRect/>
          </a:stretch>
        </p:blipFill>
        <p:spPr>
          <a:xfrm>
            <a:off x="687303" y="1809552"/>
            <a:ext cx="10817393" cy="4417620"/>
          </a:xfrm>
          <a:prstGeom prst="rect">
            <a:avLst/>
          </a:prstGeom>
        </p:spPr>
      </p:pic>
    </p:spTree>
    <p:extLst>
      <p:ext uri="{BB962C8B-B14F-4D97-AF65-F5344CB8AC3E}">
        <p14:creationId xmlns:p14="http://schemas.microsoft.com/office/powerpoint/2010/main" val="1746820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8B18B6-5BF8-E8B8-2236-831C5A43F9E6}"/>
              </a:ext>
            </a:extLst>
          </p:cNvPr>
          <p:cNvPicPr>
            <a:picLocks noChangeAspect="1"/>
          </p:cNvPicPr>
          <p:nvPr/>
        </p:nvPicPr>
        <p:blipFill>
          <a:blip r:embed="rId3"/>
          <a:stretch>
            <a:fillRect/>
          </a:stretch>
        </p:blipFill>
        <p:spPr>
          <a:xfrm>
            <a:off x="2164771" y="1806942"/>
            <a:ext cx="7862458" cy="4305632"/>
          </a:xfrm>
          <a:prstGeom prst="rect">
            <a:avLst/>
          </a:prstGeom>
        </p:spPr>
      </p:pic>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a:xfrm>
            <a:off x="1097280" y="286603"/>
            <a:ext cx="10589198" cy="1450757"/>
          </a:xfrm>
        </p:spPr>
        <p:txBody>
          <a:bodyPr/>
          <a:lstStyle/>
          <a:p>
            <a:r>
              <a:rPr lang="en-US" dirty="0"/>
              <a:t>Effects in the South</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902801D8-BDE7-3AA6-9463-BBEE949379E4}"/>
              </a:ext>
            </a:extLst>
          </p:cNvPr>
          <p:cNvSpPr>
            <a:spLocks noGrp="1"/>
          </p:cNvSpPr>
          <p:nvPr>
            <p:ph type="sldNum" sz="quarter" idx="12"/>
          </p:nvPr>
        </p:nvSpPr>
        <p:spPr/>
        <p:txBody>
          <a:bodyPr/>
          <a:lstStyle/>
          <a:p>
            <a:fld id="{2DF84B27-0798-412D-A00C-EF3F9A019123}" type="slidenum">
              <a:rPr lang="en-US" smtClean="0"/>
              <a:pPr/>
              <a:t>17</a:t>
            </a:fld>
            <a:r>
              <a:rPr lang="en-US"/>
              <a:t>/22</a:t>
            </a:r>
            <a:endParaRPr lang="en-US" dirty="0"/>
          </a:p>
        </p:txBody>
      </p:sp>
      <p:sp>
        <p:nvSpPr>
          <p:cNvPr id="3" name="TextBox 2">
            <a:hlinkClick r:id="rId4" action="ppaction://hlinksldjump"/>
            <a:extLst>
              <a:ext uri="{FF2B5EF4-FFF2-40B4-BE49-F238E27FC236}">
                <a16:creationId xmlns:a16="http://schemas.microsoft.com/office/drawing/2014/main" id="{596189BF-DF44-E9A4-C152-BE0DBB3C1A14}"/>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Non-south</a:t>
            </a:r>
          </a:p>
        </p:txBody>
      </p:sp>
    </p:spTree>
    <p:extLst>
      <p:ext uri="{BB962C8B-B14F-4D97-AF65-F5344CB8AC3E}">
        <p14:creationId xmlns:p14="http://schemas.microsoft.com/office/powerpoint/2010/main" val="18483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3B61F-12BF-3153-0A3C-81DCBC00FD1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2F1CBB4-323B-FE95-F641-C53BC830AAB5}"/>
              </a:ext>
            </a:extLst>
          </p:cNvPr>
          <p:cNvPicPr>
            <a:picLocks noChangeAspect="1"/>
          </p:cNvPicPr>
          <p:nvPr/>
        </p:nvPicPr>
        <p:blipFill>
          <a:blip r:embed="rId3"/>
          <a:stretch>
            <a:fillRect/>
          </a:stretch>
        </p:blipFill>
        <p:spPr>
          <a:xfrm>
            <a:off x="1129381" y="1842479"/>
            <a:ext cx="9933237" cy="3962318"/>
          </a:xfrm>
          <a:prstGeom prst="rect">
            <a:avLst/>
          </a:prstGeom>
        </p:spPr>
      </p:pic>
      <p:sp>
        <p:nvSpPr>
          <p:cNvPr id="2" name="Title 1">
            <a:extLst>
              <a:ext uri="{FF2B5EF4-FFF2-40B4-BE49-F238E27FC236}">
                <a16:creationId xmlns:a16="http://schemas.microsoft.com/office/drawing/2014/main" id="{117F28E4-7A3C-F75E-F00D-9A63194365AC}"/>
              </a:ext>
            </a:extLst>
          </p:cNvPr>
          <p:cNvSpPr>
            <a:spLocks noGrp="1"/>
          </p:cNvSpPr>
          <p:nvPr>
            <p:ph type="title"/>
          </p:nvPr>
        </p:nvSpPr>
        <p:spPr>
          <a:xfrm>
            <a:off x="1097280" y="286603"/>
            <a:ext cx="10589198" cy="1450757"/>
          </a:xfrm>
        </p:spPr>
        <p:txBody>
          <a:bodyPr/>
          <a:lstStyle/>
          <a:p>
            <a:r>
              <a:rPr lang="en-US" dirty="0"/>
              <a:t>Effects in the South – different fields</a:t>
            </a:r>
          </a:p>
        </p:txBody>
      </p:sp>
      <p:sp>
        <p:nvSpPr>
          <p:cNvPr id="4" name="Date Placeholder 3">
            <a:extLst>
              <a:ext uri="{FF2B5EF4-FFF2-40B4-BE49-F238E27FC236}">
                <a16:creationId xmlns:a16="http://schemas.microsoft.com/office/drawing/2014/main" id="{943487C4-860F-FCE0-F4F8-F87D7DA3D8D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C7B75CB9-68FB-7781-9A8C-115C88623284}"/>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D039E68D-0ABF-1E0A-EF7B-2E69DD1255CB}"/>
              </a:ext>
            </a:extLst>
          </p:cNvPr>
          <p:cNvSpPr>
            <a:spLocks noGrp="1"/>
          </p:cNvSpPr>
          <p:nvPr>
            <p:ph type="sldNum" sz="quarter" idx="12"/>
          </p:nvPr>
        </p:nvSpPr>
        <p:spPr/>
        <p:txBody>
          <a:bodyPr/>
          <a:lstStyle/>
          <a:p>
            <a:fld id="{2DF84B27-0798-412D-A00C-EF3F9A019123}" type="slidenum">
              <a:rPr lang="en-US" smtClean="0"/>
              <a:pPr/>
              <a:t>18</a:t>
            </a:fld>
            <a:r>
              <a:rPr lang="en-US"/>
              <a:t>/22</a:t>
            </a:r>
            <a:endParaRPr lang="en-US" dirty="0"/>
          </a:p>
        </p:txBody>
      </p:sp>
      <p:sp>
        <p:nvSpPr>
          <p:cNvPr id="3" name="TextBox 2">
            <a:hlinkClick r:id="rId4" action="ppaction://hlinksldjump"/>
            <a:extLst>
              <a:ext uri="{FF2B5EF4-FFF2-40B4-BE49-F238E27FC236}">
                <a16:creationId xmlns:a16="http://schemas.microsoft.com/office/drawing/2014/main" id="{00780CD8-B3E6-5C5E-465D-A368D949BA57}"/>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Non-south</a:t>
            </a:r>
          </a:p>
        </p:txBody>
      </p:sp>
    </p:spTree>
    <p:extLst>
      <p:ext uri="{BB962C8B-B14F-4D97-AF65-F5344CB8AC3E}">
        <p14:creationId xmlns:p14="http://schemas.microsoft.com/office/powerpoint/2010/main" val="232693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53C60-5BBA-B7BF-D5BF-5BACA843A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1D565-320B-E7D1-3C6A-F016A1F02429}"/>
              </a:ext>
            </a:extLst>
          </p:cNvPr>
          <p:cNvSpPr>
            <a:spLocks noGrp="1"/>
          </p:cNvSpPr>
          <p:nvPr>
            <p:ph type="title"/>
          </p:nvPr>
        </p:nvSpPr>
        <p:spPr/>
        <p:txBody>
          <a:bodyPr>
            <a:normAutofit/>
          </a:bodyPr>
          <a:lstStyle/>
          <a:p>
            <a:r>
              <a:rPr lang="en-US" dirty="0"/>
              <a:t>This project</a:t>
            </a:r>
          </a:p>
        </p:txBody>
      </p:sp>
      <p:sp>
        <p:nvSpPr>
          <p:cNvPr id="3" name="Content Placeholder 2">
            <a:extLst>
              <a:ext uri="{FF2B5EF4-FFF2-40B4-BE49-F238E27FC236}">
                <a16:creationId xmlns:a16="http://schemas.microsoft.com/office/drawing/2014/main" id="{CC3EB1E4-A2B8-BA2D-69B8-2640186588C8}"/>
              </a:ext>
            </a:extLst>
          </p:cNvPr>
          <p:cNvSpPr>
            <a:spLocks noGrp="1"/>
          </p:cNvSpPr>
          <p:nvPr>
            <p:ph idx="1"/>
          </p:nvPr>
        </p:nvSpPr>
        <p:spPr>
          <a:xfrm>
            <a:off x="1097280" y="1845734"/>
            <a:ext cx="10660726" cy="4521612"/>
          </a:xfrm>
        </p:spPr>
        <p:txBody>
          <a:bodyPr vert="horz" lIns="0" tIns="45720" rIns="0" bIns="45720" rtlCol="0">
            <a:normAutofit/>
          </a:bodyPr>
          <a:lstStyle/>
          <a:p>
            <a:pPr marL="0" indent="0">
              <a:buNone/>
            </a:pPr>
            <a:r>
              <a:rPr lang="en-US" sz="2900" dirty="0"/>
              <a:t>Did tuition subsidies after WWII and Korean War increase enrollment in vocational training?</a:t>
            </a:r>
            <a:endParaRPr lang="en-US" sz="2600" dirty="0"/>
          </a:p>
          <a:p>
            <a:pPr marL="749808" lvl="1" indent="-457200">
              <a:lnSpc>
                <a:spcPct val="100000"/>
              </a:lnSpc>
              <a:buFont typeface="Calibri" panose="020F0502020204030204" pitchFamily="34" charset="0"/>
              <a:buChar char="⁻"/>
            </a:pPr>
            <a:r>
              <a:rPr lang="en-US" sz="2400" dirty="0"/>
              <a:t>1944: Servicemen's Readjustment Act (G.I. Bill) + Korean War extension (1952)</a:t>
            </a:r>
          </a:p>
          <a:p>
            <a:pPr marL="749808" lvl="1" indent="-457200">
              <a:lnSpc>
                <a:spcPct val="100000"/>
              </a:lnSpc>
              <a:buFont typeface="Calibri" panose="020F0502020204030204" pitchFamily="34" charset="0"/>
              <a:buChar char="⁻"/>
            </a:pPr>
            <a:r>
              <a:rPr lang="en-US" sz="2400" dirty="0"/>
              <a:t>S</a:t>
            </a:r>
            <a:r>
              <a:rPr lang="en-US" sz="2400" dirty="0">
                <a:sym typeface="Wingdings" panose="05000000000000000000" pitchFamily="2" charset="2"/>
              </a:rPr>
              <a:t>ource of randomization</a:t>
            </a:r>
            <a:r>
              <a:rPr lang="en-US" sz="2400" dirty="0"/>
              <a:t> </a:t>
            </a:r>
            <a:r>
              <a:rPr lang="en-US" sz="2400" dirty="0">
                <a:sym typeface="Wingdings" panose="05000000000000000000" pitchFamily="2" charset="2"/>
              </a:rPr>
              <a:t> eligibility cut-off by birth quarter</a:t>
            </a:r>
          </a:p>
          <a:p>
            <a:pPr marL="292608" lvl="1" indent="0">
              <a:lnSpc>
                <a:spcPct val="100000"/>
              </a:lnSpc>
              <a:buNone/>
            </a:pPr>
            <a:endParaRPr lang="en-US" sz="2600" dirty="0">
              <a:sym typeface="Wingdings" panose="05000000000000000000" pitchFamily="2" charset="2"/>
            </a:endParaRPr>
          </a:p>
          <a:p>
            <a:pPr algn="l"/>
            <a:r>
              <a:rPr lang="en-US" b="1" dirty="0">
                <a:solidFill>
                  <a:srgbClr val="404040"/>
                </a:solidFill>
                <a:latin typeface="Calibri" panose="020F0502020204030204" pitchFamily="34" charset="0"/>
                <a:sym typeface="Wingdings" panose="05000000000000000000" pitchFamily="2" charset="2"/>
              </a:rPr>
              <a:t>“Vocational Education”</a:t>
            </a:r>
            <a:r>
              <a:rPr lang="en-US" dirty="0">
                <a:solidFill>
                  <a:srgbClr val="404040"/>
                </a:solidFill>
                <a:latin typeface="Calibri" panose="020F0502020204030204" pitchFamily="34" charset="0"/>
                <a:sym typeface="Wingdings" panose="05000000000000000000" pitchFamily="2" charset="2"/>
              </a:rPr>
              <a:t>: </a:t>
            </a:r>
            <a:r>
              <a:rPr lang="en-US" b="0" i="0" u="none" strike="noStrike" baseline="0" dirty="0">
                <a:solidFill>
                  <a:srgbClr val="404040"/>
                </a:solidFill>
                <a:latin typeface="Calibri" panose="020F0502020204030204" pitchFamily="34" charset="0"/>
              </a:rPr>
              <a:t>“</a:t>
            </a:r>
            <a:r>
              <a:rPr lang="en-US" dirty="0">
                <a:solidFill>
                  <a:srgbClr val="404040"/>
                </a:solidFill>
                <a:latin typeface="Calibri" panose="020F0502020204030204" pitchFamily="34" charset="0"/>
              </a:rPr>
              <a:t>Educational programs […] </a:t>
            </a:r>
            <a:r>
              <a:rPr lang="en-US" b="0" i="0" u="none" strike="noStrike" baseline="0" dirty="0">
                <a:solidFill>
                  <a:srgbClr val="404040"/>
                </a:solidFill>
                <a:latin typeface="Calibri" panose="020F0502020204030204" pitchFamily="34" charset="0"/>
              </a:rPr>
              <a:t>directly related to the </a:t>
            </a:r>
            <a:r>
              <a:rPr lang="en-US" b="1" i="0" u="none" strike="noStrike" baseline="0" dirty="0">
                <a:solidFill>
                  <a:srgbClr val="FF0000"/>
                </a:solidFill>
                <a:latin typeface="Calibri" panose="020F0502020204030204" pitchFamily="34" charset="0"/>
              </a:rPr>
              <a:t>preparation </a:t>
            </a:r>
            <a:r>
              <a:rPr lang="en-US" b="0" i="0" u="none" strike="noStrike" baseline="0" dirty="0">
                <a:solidFill>
                  <a:srgbClr val="404040"/>
                </a:solidFill>
                <a:latin typeface="Calibri" panose="020F0502020204030204" pitchFamily="34" charset="0"/>
              </a:rPr>
              <a:t>of individuals in […] employment in current or emerging </a:t>
            </a:r>
            <a:r>
              <a:rPr lang="en-US" b="1" i="0" u="none" strike="noStrike" baseline="0" dirty="0">
                <a:solidFill>
                  <a:srgbClr val="FF0000"/>
                </a:solidFill>
                <a:latin typeface="Calibri" panose="020F0502020204030204" pitchFamily="34" charset="0"/>
              </a:rPr>
              <a:t>occupations requiring other than a baccalaureate </a:t>
            </a:r>
            <a:r>
              <a:rPr lang="en-US" b="0" i="0" u="none" strike="noStrike" baseline="0" dirty="0">
                <a:solidFill>
                  <a:srgbClr val="404040"/>
                </a:solidFill>
                <a:latin typeface="Calibri" panose="020F0502020204030204" pitchFamily="34" charset="0"/>
              </a:rPr>
              <a:t>or advanced degree.” (1990 Perkins Act)</a:t>
            </a:r>
            <a:endParaRPr lang="en-US" sz="1800" b="0" i="0" u="none" strike="noStrike" baseline="0" dirty="0">
              <a:solidFill>
                <a:srgbClr val="404040"/>
              </a:solidFill>
              <a:latin typeface="Calibri" panose="020F0502020204030204" pitchFamily="34" charset="0"/>
            </a:endParaRPr>
          </a:p>
          <a:p>
            <a:pPr marR="0" algn="l"/>
            <a:endParaRPr lang="en-US" sz="1800" b="0" i="0" u="none" strike="noStrike" baseline="0" dirty="0">
              <a:solidFill>
                <a:srgbClr val="404040"/>
              </a:solidFill>
              <a:latin typeface="Calibri" panose="020F0502020204030204" pitchFamily="34" charset="0"/>
            </a:endParaRPr>
          </a:p>
          <a:p>
            <a:pPr marL="749808" lvl="1" indent="-457200">
              <a:lnSpc>
                <a:spcPct val="100000"/>
              </a:lnSpc>
              <a:buFont typeface="Calibri" panose="020F0502020204030204" pitchFamily="34" charset="0"/>
              <a:buChar char="⁻"/>
            </a:pPr>
            <a:endParaRPr lang="en-US" sz="2600" dirty="0"/>
          </a:p>
          <a:p>
            <a:pPr marL="457200" indent="-457200">
              <a:buFont typeface="+mj-lt"/>
              <a:buAutoNum type="arabicPeriod"/>
            </a:pPr>
            <a:endParaRPr lang="en-US" sz="2200" dirty="0"/>
          </a:p>
          <a:p>
            <a:pPr marL="457200" indent="-457200">
              <a:buFont typeface="+mj-lt"/>
              <a:buAutoNum type="arabicPeriod"/>
            </a:pPr>
            <a:endParaRPr lang="en-US" dirty="0"/>
          </a:p>
        </p:txBody>
      </p:sp>
      <p:sp>
        <p:nvSpPr>
          <p:cNvPr id="4" name="Date Placeholder 3">
            <a:extLst>
              <a:ext uri="{FF2B5EF4-FFF2-40B4-BE49-F238E27FC236}">
                <a16:creationId xmlns:a16="http://schemas.microsoft.com/office/drawing/2014/main" id="{DAFE8C5F-76DD-EC80-37D7-51ADA8B29023}"/>
              </a:ext>
            </a:extLst>
          </p:cNvPr>
          <p:cNvSpPr>
            <a:spLocks noGrp="1"/>
          </p:cNvSpPr>
          <p:nvPr>
            <p:ph type="dt" sz="half" idx="10"/>
          </p:nvPr>
        </p:nvSpPr>
        <p:spPr/>
        <p:txBody>
          <a:bodyPr/>
          <a:lstStyle/>
          <a:p>
            <a:r>
              <a:rPr lang="en-US" dirty="0"/>
              <a:t>November 12, 2024</a:t>
            </a:r>
          </a:p>
        </p:txBody>
      </p:sp>
      <p:sp>
        <p:nvSpPr>
          <p:cNvPr id="6" name="Footer Placeholder 4">
            <a:extLst>
              <a:ext uri="{FF2B5EF4-FFF2-40B4-BE49-F238E27FC236}">
                <a16:creationId xmlns:a16="http://schemas.microsoft.com/office/drawing/2014/main" id="{83EFA8A6-C069-D0A7-4ED1-9A03DFC08395}"/>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
        <p:nvSpPr>
          <p:cNvPr id="7" name="Slide Number Placeholder 6">
            <a:extLst>
              <a:ext uri="{FF2B5EF4-FFF2-40B4-BE49-F238E27FC236}">
                <a16:creationId xmlns:a16="http://schemas.microsoft.com/office/drawing/2014/main" id="{899CA0B4-AF11-2947-C9B0-4741F1704B4D}"/>
              </a:ext>
            </a:extLst>
          </p:cNvPr>
          <p:cNvSpPr>
            <a:spLocks noGrp="1"/>
          </p:cNvSpPr>
          <p:nvPr>
            <p:ph type="sldNum" sz="quarter" idx="12"/>
          </p:nvPr>
        </p:nvSpPr>
        <p:spPr/>
        <p:txBody>
          <a:bodyPr/>
          <a:lstStyle/>
          <a:p>
            <a:fld id="{2DF84B27-0798-412D-A00C-EF3F9A019123}" type="slidenum">
              <a:rPr lang="en-US" smtClean="0"/>
              <a:pPr/>
              <a:t>1</a:t>
            </a:fld>
            <a:r>
              <a:rPr lang="en-US"/>
              <a:t>/22</a:t>
            </a:r>
            <a:endParaRPr lang="en-US" dirty="0"/>
          </a:p>
        </p:txBody>
      </p:sp>
    </p:spTree>
    <p:extLst>
      <p:ext uri="{BB962C8B-B14F-4D97-AF65-F5344CB8AC3E}">
        <p14:creationId xmlns:p14="http://schemas.microsoft.com/office/powerpoint/2010/main" val="267606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258E5-D2B1-F49D-7717-EAA263453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125E0-B7DC-B98D-7AD6-284DC27B964A}"/>
              </a:ext>
            </a:extLst>
          </p:cNvPr>
          <p:cNvSpPr>
            <a:spLocks noGrp="1"/>
          </p:cNvSpPr>
          <p:nvPr>
            <p:ph type="title"/>
          </p:nvPr>
        </p:nvSpPr>
        <p:spPr/>
        <p:txBody>
          <a:bodyPr/>
          <a:lstStyle/>
          <a:p>
            <a:r>
              <a:rPr lang="en-US" dirty="0"/>
              <a:t>Empirical model #2</a:t>
            </a:r>
          </a:p>
        </p:txBody>
      </p:sp>
      <p:sp>
        <p:nvSpPr>
          <p:cNvPr id="4" name="Date Placeholder 3">
            <a:extLst>
              <a:ext uri="{FF2B5EF4-FFF2-40B4-BE49-F238E27FC236}">
                <a16:creationId xmlns:a16="http://schemas.microsoft.com/office/drawing/2014/main" id="{2B934133-BDAF-163B-B6BF-F772F184FDC3}"/>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9B1F43FE-27B3-2D8C-20D1-CA0374FB2EFA}"/>
              </a:ext>
            </a:extLst>
          </p:cNvPr>
          <p:cNvSpPr>
            <a:spLocks noGrp="1"/>
          </p:cNvSpPr>
          <p:nvPr>
            <p:ph type="ftr" sz="quarter" idx="11"/>
          </p:nvPr>
        </p:nvSpPr>
        <p:spPr/>
        <p:txBody>
          <a:bodyPr/>
          <a:lstStyle/>
          <a:p>
            <a:r>
              <a:rPr lang="en-US" dirty="0"/>
              <a:t>Economic History Proseminar | UCLA Economics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C6118CF9-1AC1-1390-A255-4CDE9382A6EC}"/>
                  </a:ext>
                </a:extLst>
              </p:cNvPr>
              <p:cNvSpPr>
                <a:spLocks noGrp="1"/>
              </p:cNvSpPr>
              <p:nvPr>
                <p:ph idx="1"/>
              </p:nvPr>
            </p:nvSpPr>
            <p:spPr>
              <a:xfrm>
                <a:off x="252663" y="1845733"/>
                <a:ext cx="11723747" cy="4614051"/>
              </a:xfrm>
            </p:spPr>
            <p:txBody>
              <a:bodyPr>
                <a:normAutofit fontScale="77500" lnSpcReduction="20000"/>
              </a:bodyPr>
              <a:lstStyle/>
              <a:p>
                <a:pPr marL="0" indent="0">
                  <a:lnSpc>
                    <a:spcPct val="210000"/>
                  </a:lnSpc>
                  <a:buNone/>
                </a:pPr>
                <a:r>
                  <a:rPr lang="en-US" sz="2400" b="1" u="sng" dirty="0"/>
                  <a:t>Possible complication</a:t>
                </a:r>
                <a:r>
                  <a:rPr lang="en-US" sz="2400" b="1" dirty="0"/>
                  <a:t>:</a:t>
                </a:r>
                <a:r>
                  <a:rPr lang="en-US" sz="2400" dirty="0"/>
                  <a:t> G.I. Bill allows college, high school, or job training</a:t>
                </a:r>
              </a:p>
              <a:p>
                <a:pPr marL="0" indent="0">
                  <a:lnSpc>
                    <a:spcPct val="210000"/>
                  </a:lnSpc>
                  <a:buNone/>
                </a:pPr>
                <a:r>
                  <a:rPr lang="en-US" sz="2400" b="1" u="sng" dirty="0">
                    <a:sym typeface="Wingdings" panose="05000000000000000000" pitchFamily="2" charset="2"/>
                  </a:rPr>
                  <a:t>Solution</a:t>
                </a:r>
                <a:r>
                  <a:rPr lang="en-US" sz="2400" dirty="0">
                    <a:sym typeface="Wingdings" panose="05000000000000000000" pitchFamily="2" charset="2"/>
                  </a:rPr>
                  <a:t>: multinomial logit model - </a:t>
                </a:r>
                <a:r>
                  <a:rPr lang="en-US" sz="2400" dirty="0"/>
                  <a:t>relative odds of choosing vocational training</a:t>
                </a:r>
                <a:endParaRPr lang="en-US" sz="2400" b="0" i="1" dirty="0">
                  <a:latin typeface="Cambria Math" panose="02040503050406030204" pitchFamily="18" charset="0"/>
                </a:endParaRPr>
              </a:p>
              <a:p>
                <a:pPr marL="0" indent="0" algn="ctr">
                  <a:buNone/>
                </a:pPr>
                <a14:m>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Pr</m:t>
                        </m:r>
                      </m:fName>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𝑘</m:t>
                            </m:r>
                          </m:e>
                        </m:d>
                      </m:e>
                    </m:func>
                  </m:oMath>
                </a14:m>
                <a:r>
                  <a:rPr lang="en-US" sz="2800" dirty="0"/>
                  <a:t>= </a:t>
                </a:r>
                <a14:m>
                  <m:oMath xmlns:m="http://schemas.openxmlformats.org/officeDocument/2006/math">
                    <m:f>
                      <m:fPr>
                        <m:ctrlPr>
                          <a:rPr lang="en-US" sz="2800" i="1" smtClean="0">
                            <a:latin typeface="Cambria Math" panose="02040503050406030204" pitchFamily="18" charset="0"/>
                          </a:rPr>
                        </m:ctrlPr>
                      </m:fPr>
                      <m:num>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𝑖𝑘</m:t>
                            </m:r>
                          </m:sub>
                        </m:sSub>
                        <m:r>
                          <a:rPr lang="en-US" sz="2800" b="0" i="1" smtClean="0">
                            <a:latin typeface="Cambria Math" panose="02040503050406030204" pitchFamily="18" charset="0"/>
                          </a:rPr>
                          <m:t>)</m:t>
                        </m:r>
                      </m:num>
                      <m:den>
                        <m:r>
                          <a:rPr lang="en-US" sz="2800" b="0" i="1" smtClean="0">
                            <a:latin typeface="Cambria Math" panose="02040503050406030204" pitchFamily="18" charset="0"/>
                          </a:rPr>
                          <m:t>1+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=2</m:t>
                            </m:r>
                          </m:sub>
                          <m:sup>
                            <m:r>
                              <a:rPr lang="en-US" sz="2800" b="0" i="1" smtClean="0">
                                <a:latin typeface="Cambria Math" panose="02040503050406030204" pitchFamily="18" charset="0"/>
                              </a:rPr>
                              <m:t>𝐾</m:t>
                            </m:r>
                          </m:sup>
                          <m:e>
                            <m:r>
                              <m:rPr>
                                <m:sty m:val="p"/>
                              </m:rPr>
                              <a:rPr lang="en-US" sz="2800">
                                <a:latin typeface="Cambria Math" panose="02040503050406030204" pitchFamily="18" charset="0"/>
                              </a:rPr>
                              <m:t>exp</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r>
                                  <a:rPr lang="en-US" sz="2800" i="1">
                                    <a:latin typeface="Cambria Math" panose="02040503050406030204" pitchFamily="18" charset="0"/>
                                  </a:rPr>
                                  <m:t>𝑖</m:t>
                                </m:r>
                                <m:r>
                                  <a:rPr lang="en-US" sz="2800" b="0" i="1" smtClean="0">
                                    <a:latin typeface="Cambria Math" panose="02040503050406030204" pitchFamily="18" charset="0"/>
                                  </a:rPr>
                                  <m:t>𝑗</m:t>
                                </m:r>
                              </m:sub>
                            </m:sSub>
                            <m:r>
                              <a:rPr lang="en-US" sz="2800" i="1">
                                <a:latin typeface="Cambria Math" panose="02040503050406030204" pitchFamily="18" charset="0"/>
                              </a:rPr>
                              <m:t>)</m:t>
                            </m:r>
                          </m:e>
                        </m:nary>
                      </m:den>
                    </m:f>
                  </m:oMath>
                </a14:m>
                <a:endParaRPr lang="en-US" dirty="0">
                  <a:sym typeface="Wingdings" panose="05000000000000000000" pitchFamily="2" charset="2"/>
                </a:endParaRPr>
              </a:p>
              <a:p>
                <a:pPr marL="0" indent="0">
                  <a:buNone/>
                </a:pPr>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𝑖𝑘</m:t>
                          </m:r>
                        </m:sub>
                      </m:sSub>
                      <m:r>
                        <a:rPr lang="en-US" sz="2000" b="0" i="1" smtClean="0">
                          <a:latin typeface="Cambria Math" panose="02040503050406030204" pitchFamily="18" charset="0"/>
                        </a:rPr>
                        <m:t>= </m:t>
                      </m:r>
                      <m:r>
                        <a:rPr lang="en-US" i="1" dirty="0" smtClean="0">
                          <a:latin typeface="Cambria Math" panose="02040503050406030204" pitchFamily="18" charset="0"/>
                          <a:sym typeface="Symbol" panose="05050102010706020507" pitchFamily="18" charset="2"/>
                        </a:rPr>
                        <m:t></m:t>
                      </m:r>
                      <m:r>
                        <a:rPr lang="en-US" i="1" baseline="-25000" dirty="0">
                          <a:latin typeface="Cambria Math" panose="02040503050406030204" pitchFamily="18" charset="0"/>
                          <a:sym typeface="Symbol" panose="05050102010706020507" pitchFamily="18" charset="2"/>
                        </a:rPr>
                        <m:t>0</m:t>
                      </m:r>
                      <m:r>
                        <a:rPr lang="en-US" b="0" i="1" baseline="-25000" dirty="0" smtClean="0">
                          <a:latin typeface="Cambria Math" panose="02040503050406030204" pitchFamily="18" charset="0"/>
                          <a:sym typeface="Symbol" panose="05050102010706020507" pitchFamily="18" charset="2"/>
                        </a:rPr>
                        <m:t>𝑘</m:t>
                      </m:r>
                      <m:r>
                        <a:rPr lang="en-US" i="1" baseline="-25000" dirty="0">
                          <a:latin typeface="Cambria Math" panose="02040503050406030204" pitchFamily="18" charset="0"/>
                          <a:sym typeface="Symbol" panose="05050102010706020507" pitchFamily="18" charset="2"/>
                        </a:rPr>
                        <m:t> </m:t>
                      </m:r>
                      <m:r>
                        <a:rPr lang="en-US" i="1" dirty="0">
                          <a:latin typeface="Cambria Math" panose="02040503050406030204" pitchFamily="18" charset="0"/>
                          <a:sym typeface="Symbol" panose="05050102010706020507" pitchFamily="18" charset="2"/>
                        </a:rPr>
                        <m:t>+</m:t>
                      </m:r>
                      <m:r>
                        <a:rPr lang="en-US" i="1" baseline="-25000" dirty="0">
                          <a:latin typeface="Cambria Math" panose="02040503050406030204" pitchFamily="18" charset="0"/>
                          <a:sym typeface="Symbol" panose="05050102010706020507" pitchFamily="18" charset="2"/>
                        </a:rPr>
                        <m:t>  </m:t>
                      </m:r>
                      <m:r>
                        <a:rPr lang="en-US" b="1" i="1" dirty="0">
                          <a:solidFill>
                            <a:srgbClr val="FF0000"/>
                          </a:solidFill>
                          <a:latin typeface="Cambria Math" panose="02040503050406030204" pitchFamily="18" charset="0"/>
                          <a:sym typeface="Symbol" panose="05050102010706020507" pitchFamily="18" charset="2"/>
                        </a:rPr>
                        <m:t></m:t>
                      </m:r>
                      <m:r>
                        <a:rPr lang="en-US" b="1" i="1" baseline="-25000" dirty="0">
                          <a:solidFill>
                            <a:srgbClr val="FF0000"/>
                          </a:solidFill>
                          <a:latin typeface="Cambria Math" panose="02040503050406030204" pitchFamily="18" charset="0"/>
                          <a:sym typeface="Symbol" panose="05050102010706020507" pitchFamily="18" charset="2"/>
                        </a:rPr>
                        <m:t>𝟏</m:t>
                      </m:r>
                      <m:r>
                        <a:rPr lang="en-US" b="1" i="1" baseline="-25000" dirty="0" smtClean="0">
                          <a:solidFill>
                            <a:srgbClr val="FF0000"/>
                          </a:solidFill>
                          <a:latin typeface="Cambria Math" panose="02040503050406030204" pitchFamily="18" charset="0"/>
                          <a:sym typeface="Symbol" panose="05050102010706020507" pitchFamily="18" charset="2"/>
                        </a:rPr>
                        <m:t>𝒌</m:t>
                      </m:r>
                      <m:r>
                        <a:rPr lang="en-US" b="1" i="1" dirty="0">
                          <a:solidFill>
                            <a:srgbClr val="FF0000"/>
                          </a:solidFill>
                          <a:latin typeface="Cambria Math" panose="02040503050406030204" pitchFamily="18" charset="0"/>
                          <a:sym typeface="Symbol" panose="05050102010706020507" pitchFamily="18" charset="2"/>
                        </a:rPr>
                        <m:t>∗</m:t>
                      </m:r>
                      <m:r>
                        <a:rPr lang="en-US" b="1" i="1" dirty="0">
                          <a:solidFill>
                            <a:srgbClr val="FF0000"/>
                          </a:solidFill>
                          <a:latin typeface="Cambria Math" panose="02040503050406030204" pitchFamily="18" charset="0"/>
                        </a:rPr>
                        <m:t>𝑾𝑾𝑰𝑰</m:t>
                      </m:r>
                      <m:r>
                        <a:rPr lang="en-US" b="1" i="1" baseline="-25000" dirty="0">
                          <a:solidFill>
                            <a:srgbClr val="FF0000"/>
                          </a:solidFill>
                          <a:latin typeface="Cambria Math" panose="02040503050406030204" pitchFamily="18" charset="0"/>
                        </a:rPr>
                        <m:t>𝒄𝒔</m:t>
                      </m:r>
                      <m:r>
                        <a:rPr lang="en-US" i="1" baseline="-25000" dirty="0">
                          <a:latin typeface="Cambria Math" panose="02040503050406030204" pitchFamily="18" charset="0"/>
                        </a:rPr>
                        <m:t>  </m:t>
                      </m:r>
                      <m:r>
                        <a:rPr lang="en-US" i="1" dirty="0">
                          <a:latin typeface="Cambria Math" panose="02040503050406030204" pitchFamily="18" charset="0"/>
                        </a:rPr>
                        <m:t>+ </m:t>
                      </m:r>
                      <m:r>
                        <a:rPr lang="en-US" b="1" i="1" dirty="0">
                          <a:solidFill>
                            <a:srgbClr val="FF0000"/>
                          </a:solidFill>
                          <a:latin typeface="Cambria Math" panose="02040503050406030204" pitchFamily="18" charset="0"/>
                          <a:sym typeface="Symbol" panose="05050102010706020507" pitchFamily="18" charset="2"/>
                        </a:rPr>
                        <m:t></m:t>
                      </m:r>
                      <m:r>
                        <a:rPr lang="en-US" b="1" i="1" baseline="-25000" dirty="0">
                          <a:solidFill>
                            <a:srgbClr val="FF0000"/>
                          </a:solidFill>
                          <a:latin typeface="Cambria Math" panose="02040503050406030204" pitchFamily="18" charset="0"/>
                          <a:sym typeface="Symbol" panose="05050102010706020507" pitchFamily="18" charset="2"/>
                        </a:rPr>
                        <m:t>𝟐</m:t>
                      </m:r>
                      <m:r>
                        <a:rPr lang="en-US" b="1" i="1" baseline="-25000" dirty="0" smtClean="0">
                          <a:solidFill>
                            <a:srgbClr val="FF0000"/>
                          </a:solidFill>
                          <a:latin typeface="Cambria Math" panose="02040503050406030204" pitchFamily="18" charset="0"/>
                          <a:sym typeface="Symbol" panose="05050102010706020507" pitchFamily="18" charset="2"/>
                        </a:rPr>
                        <m:t>𝒌</m:t>
                      </m:r>
                      <m:r>
                        <a:rPr lang="en-US" b="1" i="1" dirty="0">
                          <a:solidFill>
                            <a:srgbClr val="FF0000"/>
                          </a:solidFill>
                          <a:latin typeface="Cambria Math" panose="02040503050406030204" pitchFamily="18" charset="0"/>
                          <a:sym typeface="Symbol" panose="05050102010706020507" pitchFamily="18" charset="2"/>
                        </a:rPr>
                        <m:t>∗</m:t>
                      </m:r>
                      <m:r>
                        <a:rPr lang="en-US" b="1" i="1" dirty="0">
                          <a:solidFill>
                            <a:srgbClr val="FF0000"/>
                          </a:solidFill>
                          <a:latin typeface="Cambria Math" panose="02040503050406030204" pitchFamily="18" charset="0"/>
                        </a:rPr>
                        <m:t>𝑲𝒐𝒓𝒆𝒂</m:t>
                      </m:r>
                      <m:r>
                        <a:rPr lang="en-US" b="1" i="1" baseline="-25000" dirty="0">
                          <a:solidFill>
                            <a:srgbClr val="FF0000"/>
                          </a:solidFill>
                          <a:latin typeface="Cambria Math" panose="02040503050406030204" pitchFamily="18" charset="0"/>
                        </a:rPr>
                        <m:t>𝒄𝒔</m:t>
                      </m:r>
                      <m:r>
                        <a:rPr lang="en-US" i="1" baseline="-25000" dirty="0">
                          <a:latin typeface="Cambria Math" panose="02040503050406030204" pitchFamily="18" charset="0"/>
                        </a:rPr>
                        <m:t> </m:t>
                      </m:r>
                      <m:r>
                        <a:rPr lang="en-US" i="1" dirty="0">
                          <a:latin typeface="Cambria Math" panose="02040503050406030204" pitchFamily="18" charset="0"/>
                        </a:rPr>
                        <m:t>+ </m:t>
                      </m:r>
                      <m:r>
                        <a:rPr lang="en-US" i="1" dirty="0">
                          <a:latin typeface="Cambria Math" panose="02040503050406030204" pitchFamily="18" charset="0"/>
                          <a:sym typeface="Symbol" panose="05050102010706020507" pitchFamily="18" charset="2"/>
                        </a:rPr>
                        <m:t></m:t>
                      </m:r>
                      <m:r>
                        <a:rPr lang="en-US" i="1" baseline="-25000" dirty="0">
                          <a:latin typeface="Cambria Math" panose="02040503050406030204" pitchFamily="18" charset="0"/>
                          <a:sym typeface="Symbol" panose="05050102010706020507" pitchFamily="18" charset="2"/>
                        </a:rPr>
                        <m:t>3</m:t>
                      </m:r>
                      <m:r>
                        <a:rPr lang="en-US" b="0" i="1" baseline="-25000" dirty="0" smtClean="0">
                          <a:latin typeface="Cambria Math" panose="02040503050406030204" pitchFamily="18" charset="0"/>
                          <a:sym typeface="Symbol" panose="05050102010706020507" pitchFamily="18" charset="2"/>
                        </a:rPr>
                        <m:t>𝑘</m:t>
                      </m:r>
                      <m:r>
                        <a:rPr lang="en-US" i="1" dirty="0">
                          <a:latin typeface="Cambria Math" panose="02040503050406030204" pitchFamily="18" charset="0"/>
                          <a:sym typeface="Symbol" panose="05050102010706020507" pitchFamily="18" charset="2"/>
                        </a:rPr>
                        <m:t>∗</m:t>
                      </m:r>
                      <m:r>
                        <a:rPr lang="en-US" i="1" dirty="0">
                          <a:latin typeface="Cambria Math" panose="02040503050406030204" pitchFamily="18" charset="0"/>
                        </a:rPr>
                        <m:t>𝑆𝑡𝑎𝑡𝑒</m:t>
                      </m:r>
                      <m:r>
                        <a:rPr lang="en-US" i="1" baseline="-25000" dirty="0">
                          <a:latin typeface="Cambria Math" panose="02040503050406030204" pitchFamily="18" charset="0"/>
                        </a:rPr>
                        <m:t> </m:t>
                      </m:r>
                      <m:r>
                        <a:rPr lang="en-US" i="1" dirty="0">
                          <a:latin typeface="Cambria Math" panose="02040503050406030204" pitchFamily="18" charset="0"/>
                        </a:rPr>
                        <m:t>+ </m:t>
                      </m:r>
                      <m:r>
                        <a:rPr lang="en-US" i="1" dirty="0">
                          <a:latin typeface="Cambria Math" panose="02040503050406030204" pitchFamily="18" charset="0"/>
                          <a:sym typeface="Symbol" panose="05050102010706020507" pitchFamily="18" charset="2"/>
                        </a:rPr>
                        <m:t></m:t>
                      </m:r>
                      <m:r>
                        <a:rPr lang="en-US" i="1" baseline="-25000" dirty="0">
                          <a:latin typeface="Cambria Math" panose="02040503050406030204" pitchFamily="18" charset="0"/>
                          <a:sym typeface="Symbol" panose="05050102010706020507" pitchFamily="18" charset="2"/>
                        </a:rPr>
                        <m:t>4</m:t>
                      </m:r>
                      <m:r>
                        <a:rPr lang="en-US" b="0" i="1" baseline="-25000" dirty="0" smtClean="0">
                          <a:latin typeface="Cambria Math" panose="02040503050406030204" pitchFamily="18" charset="0"/>
                          <a:sym typeface="Symbol" panose="05050102010706020507" pitchFamily="18" charset="2"/>
                        </a:rPr>
                        <m:t>𝑘</m:t>
                      </m:r>
                      <m:r>
                        <a:rPr lang="en-US" i="1" dirty="0">
                          <a:latin typeface="Cambria Math" panose="02040503050406030204" pitchFamily="18" charset="0"/>
                          <a:sym typeface="Symbol" panose="05050102010706020507" pitchFamily="18" charset="2"/>
                        </a:rPr>
                        <m:t>∗</m:t>
                      </m:r>
                      <m:r>
                        <a:rPr lang="en-US" i="1" dirty="0">
                          <a:latin typeface="Cambria Math" panose="02040503050406030204" pitchFamily="18" charset="0"/>
                        </a:rPr>
                        <m:t>𝐵𝑙𝑎𝑐𝑘</m:t>
                      </m:r>
                      <m:r>
                        <a:rPr lang="en-US" i="1" baseline="-25000" dirty="0">
                          <a:solidFill>
                            <a:schemeClr val="tx1"/>
                          </a:solidFill>
                          <a:latin typeface="Cambria Math" panose="02040503050406030204" pitchFamily="18" charset="0"/>
                        </a:rPr>
                        <m:t>𝑖</m:t>
                      </m:r>
                      <m:r>
                        <a:rPr lang="en-US" i="1" baseline="-25000" dirty="0">
                          <a:latin typeface="Cambria Math" panose="02040503050406030204" pitchFamily="18" charset="0"/>
                        </a:rPr>
                        <m:t> </m:t>
                      </m:r>
                      <m:r>
                        <a:rPr lang="en-US" i="1" dirty="0">
                          <a:latin typeface="Cambria Math" panose="02040503050406030204" pitchFamily="18" charset="0"/>
                        </a:rPr>
                        <m:t>+ </m:t>
                      </m:r>
                      <m:r>
                        <a:rPr lang="en-US" i="1" dirty="0">
                          <a:latin typeface="Cambria Math" panose="02040503050406030204" pitchFamily="18" charset="0"/>
                          <a:sym typeface="Symbol" panose="05050102010706020507" pitchFamily="18" charset="2"/>
                        </a:rPr>
                        <m:t></m:t>
                      </m:r>
                      <m:r>
                        <a:rPr lang="en-US" i="1" baseline="-25000" dirty="0">
                          <a:latin typeface="Cambria Math" panose="02040503050406030204" pitchFamily="18" charset="0"/>
                          <a:sym typeface="Symbol" panose="05050102010706020507" pitchFamily="18" charset="2"/>
                        </a:rPr>
                        <m:t>5</m:t>
                      </m:r>
                      <m:r>
                        <a:rPr lang="en-US" b="0" i="1" baseline="-25000" dirty="0" smtClean="0">
                          <a:latin typeface="Cambria Math" panose="02040503050406030204" pitchFamily="18" charset="0"/>
                          <a:sym typeface="Symbol" panose="05050102010706020507" pitchFamily="18" charset="2"/>
                        </a:rPr>
                        <m:t>𝑘</m:t>
                      </m:r>
                      <m:r>
                        <a:rPr lang="en-US" i="1" dirty="0">
                          <a:latin typeface="Cambria Math" panose="02040503050406030204" pitchFamily="18" charset="0"/>
                          <a:sym typeface="Symbol" panose="05050102010706020507" pitchFamily="18" charset="2"/>
                        </a:rPr>
                        <m:t>∗</m:t>
                      </m:r>
                      <m:r>
                        <a:rPr lang="en-US" i="1" dirty="0">
                          <a:latin typeface="Cambria Math" panose="02040503050406030204" pitchFamily="18" charset="0"/>
                        </a:rPr>
                        <m:t>𝑇𝑟𝑒𝑛𝑑</m:t>
                      </m:r>
                      <m:r>
                        <a:rPr lang="en-US" i="1" dirty="0">
                          <a:latin typeface="Cambria Math" panose="02040503050406030204" pitchFamily="18" charset="0"/>
                        </a:rPr>
                        <m:t> + 6</m:t>
                      </m:r>
                      <m:r>
                        <a:rPr lang="en-US" b="0" i="1" baseline="-25000" dirty="0" smtClean="0">
                          <a:latin typeface="Cambria Math" panose="02040503050406030204" pitchFamily="18" charset="0"/>
                          <a:sym typeface="Symbol" panose="05050102010706020507" pitchFamily="18" charset="2"/>
                        </a:rPr>
                        <m:t>𝑘</m:t>
                      </m:r>
                      <m:r>
                        <a:rPr lang="en-US" i="1" dirty="0">
                          <a:latin typeface="Cambria Math" panose="02040503050406030204" pitchFamily="18" charset="0"/>
                          <a:sym typeface="Symbol" panose="05050102010706020507" pitchFamily="18" charset="2"/>
                        </a:rPr>
                        <m:t>∗</m:t>
                      </m:r>
                      <m:r>
                        <a:rPr lang="en-US" i="1" dirty="0">
                          <a:latin typeface="Cambria Math" panose="02040503050406030204" pitchFamily="18" charset="0"/>
                        </a:rPr>
                        <m:t>𝑇𝑟𝑒𝑛𝑑</m:t>
                      </m:r>
                      <m:r>
                        <a:rPr lang="en-US" i="1" baseline="30000" dirty="0">
                          <a:latin typeface="Cambria Math" panose="02040503050406030204" pitchFamily="18" charset="0"/>
                        </a:rPr>
                        <m:t>2</m:t>
                      </m:r>
                    </m:oMath>
                  </m:oMathPara>
                </a14:m>
                <a:endParaRPr lang="en-US" sz="2000" dirty="0"/>
              </a:p>
              <a:p>
                <a:pPr lvl="1">
                  <a:buFont typeface="Arial" panose="020B0604020202020204" pitchFamily="34" charset="0"/>
                  <a:buChar char="•"/>
                </a:pPr>
                <a:endParaRPr lang="en-US" sz="2000" i="1" dirty="0"/>
              </a:p>
              <a:p>
                <a:pPr lvl="1">
                  <a:buFont typeface="Arial" panose="020B0604020202020204" pitchFamily="34" charset="0"/>
                  <a:buChar char="•"/>
                </a:pPr>
                <a:r>
                  <a:rPr lang="en-US" sz="2600" i="1" dirty="0"/>
                  <a:t>K</a:t>
                </a:r>
                <a:r>
                  <a:rPr lang="en-US" sz="2600" dirty="0"/>
                  <a:t> alternatives</a:t>
                </a:r>
              </a:p>
              <a:p>
                <a:pPr lvl="3">
                  <a:buFont typeface="Courier New" panose="02070309020205020404" pitchFamily="49" charset="0"/>
                  <a:buChar char="o"/>
                </a:pPr>
                <a:r>
                  <a:rPr lang="en-US" sz="2200" dirty="0"/>
                  <a:t>Less than H.S.</a:t>
                </a:r>
              </a:p>
              <a:p>
                <a:pPr lvl="3">
                  <a:buFont typeface="Courier New" panose="02070309020205020404" pitchFamily="49" charset="0"/>
                  <a:buChar char="o"/>
                </a:pPr>
                <a:r>
                  <a:rPr lang="en-US" sz="2200" dirty="0"/>
                  <a:t>H.S. but no vocational training</a:t>
                </a:r>
              </a:p>
              <a:p>
                <a:pPr lvl="3">
                  <a:buFont typeface="Courier New" panose="02070309020205020404" pitchFamily="49" charset="0"/>
                  <a:buChar char="o"/>
                </a:pPr>
                <a:r>
                  <a:rPr lang="en-US" sz="2200" dirty="0"/>
                  <a:t>Vocational school</a:t>
                </a:r>
              </a:p>
              <a:p>
                <a:pPr lvl="3">
                  <a:buFont typeface="Courier New" panose="02070309020205020404" pitchFamily="49" charset="0"/>
                  <a:buChar char="o"/>
                </a:pPr>
                <a:r>
                  <a:rPr lang="en-US" sz="2200" dirty="0"/>
                  <a:t>Some college, but no vocational training</a:t>
                </a:r>
              </a:p>
              <a:p>
                <a:pPr lvl="3">
                  <a:buFont typeface="Courier New" panose="02070309020205020404" pitchFamily="49" charset="0"/>
                  <a:buChar char="o"/>
                </a:pPr>
                <a:r>
                  <a:rPr lang="en-US" sz="2200" dirty="0"/>
                  <a:t>College</a:t>
                </a:r>
              </a:p>
              <a:p>
                <a:pPr marL="0" indent="0">
                  <a:buNone/>
                </a:pPr>
                <a:endParaRPr lang="en-US" sz="2400" baseline="30000" dirty="0"/>
              </a:p>
            </p:txBody>
          </p:sp>
        </mc:Choice>
        <mc:Fallback>
          <p:sp>
            <p:nvSpPr>
              <p:cNvPr id="5" name="Content Placeholder 4">
                <a:extLst>
                  <a:ext uri="{FF2B5EF4-FFF2-40B4-BE49-F238E27FC236}">
                    <a16:creationId xmlns:a16="http://schemas.microsoft.com/office/drawing/2014/main" id="{C6118CF9-1AC1-1390-A255-4CDE9382A6EC}"/>
                  </a:ext>
                </a:extLst>
              </p:cNvPr>
              <p:cNvSpPr>
                <a:spLocks noGrp="1" noRot="1" noChangeAspect="1" noMove="1" noResize="1" noEditPoints="1" noAdjustHandles="1" noChangeArrowheads="1" noChangeShapeType="1" noTextEdit="1"/>
              </p:cNvSpPr>
              <p:nvPr>
                <p:ph idx="1"/>
              </p:nvPr>
            </p:nvSpPr>
            <p:spPr>
              <a:xfrm>
                <a:off x="252663" y="1845733"/>
                <a:ext cx="11723747" cy="4614051"/>
              </a:xfrm>
              <a:blipFill>
                <a:blip r:embed="rId3"/>
                <a:stretch>
                  <a:fillRect l="-124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4EBE522-4B22-1E62-7877-2B8E23B8331C}"/>
              </a:ext>
            </a:extLst>
          </p:cNvPr>
          <p:cNvSpPr>
            <a:spLocks noGrp="1"/>
          </p:cNvSpPr>
          <p:nvPr>
            <p:ph type="sldNum" sz="quarter" idx="12"/>
          </p:nvPr>
        </p:nvSpPr>
        <p:spPr/>
        <p:txBody>
          <a:bodyPr/>
          <a:lstStyle/>
          <a:p>
            <a:fld id="{2DF84B27-0798-412D-A00C-EF3F9A019123}" type="slidenum">
              <a:rPr lang="en-US" smtClean="0"/>
              <a:pPr/>
              <a:t>19</a:t>
            </a:fld>
            <a:r>
              <a:rPr lang="en-US"/>
              <a:t>/22</a:t>
            </a:r>
            <a:endParaRPr lang="en-US" dirty="0"/>
          </a:p>
        </p:txBody>
      </p:sp>
    </p:spTree>
    <p:extLst>
      <p:ext uri="{BB962C8B-B14F-4D97-AF65-F5344CB8AC3E}">
        <p14:creationId xmlns:p14="http://schemas.microsoft.com/office/powerpoint/2010/main" val="12405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EE4E0-6A63-4A56-55C1-962D39A61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BE8A9D-8B8B-582B-7AF0-F1AFA23C866C}"/>
              </a:ext>
            </a:extLst>
          </p:cNvPr>
          <p:cNvSpPr>
            <a:spLocks noGrp="1"/>
          </p:cNvSpPr>
          <p:nvPr>
            <p:ph type="title"/>
          </p:nvPr>
        </p:nvSpPr>
        <p:spPr>
          <a:xfrm>
            <a:off x="1097280" y="286603"/>
            <a:ext cx="10589198" cy="1450757"/>
          </a:xfrm>
        </p:spPr>
        <p:txBody>
          <a:bodyPr/>
          <a:lstStyle/>
          <a:p>
            <a:r>
              <a:rPr lang="en-US" dirty="0"/>
              <a:t>Multinomial logit – base = less than H.S.</a:t>
            </a:r>
          </a:p>
        </p:txBody>
      </p:sp>
      <p:sp>
        <p:nvSpPr>
          <p:cNvPr id="4" name="Date Placeholder 3">
            <a:extLst>
              <a:ext uri="{FF2B5EF4-FFF2-40B4-BE49-F238E27FC236}">
                <a16:creationId xmlns:a16="http://schemas.microsoft.com/office/drawing/2014/main" id="{98F2BE01-B390-5BE6-94A1-3C15867ABD1A}"/>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D005FC68-23A7-B380-4190-BC245C185CC3}"/>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F199B5F3-A976-B478-1268-21FFA119C2D9}"/>
              </a:ext>
            </a:extLst>
          </p:cNvPr>
          <p:cNvSpPr>
            <a:spLocks noGrp="1"/>
          </p:cNvSpPr>
          <p:nvPr>
            <p:ph type="sldNum" sz="quarter" idx="12"/>
          </p:nvPr>
        </p:nvSpPr>
        <p:spPr/>
        <p:txBody>
          <a:bodyPr/>
          <a:lstStyle/>
          <a:p>
            <a:fld id="{2DF84B27-0798-412D-A00C-EF3F9A019123}" type="slidenum">
              <a:rPr lang="en-US" smtClean="0"/>
              <a:pPr/>
              <a:t>20</a:t>
            </a:fld>
            <a:r>
              <a:rPr lang="en-US"/>
              <a:t>/22</a:t>
            </a:r>
            <a:endParaRPr lang="en-US" dirty="0"/>
          </a:p>
        </p:txBody>
      </p:sp>
      <p:sp>
        <p:nvSpPr>
          <p:cNvPr id="12" name="TextBox 11">
            <a:hlinkClick r:id="rId3" action="ppaction://hlinksldjump"/>
            <a:extLst>
              <a:ext uri="{FF2B5EF4-FFF2-40B4-BE49-F238E27FC236}">
                <a16:creationId xmlns:a16="http://schemas.microsoft.com/office/drawing/2014/main" id="{B0C0D852-5C65-345C-9846-219417A2EE2D}"/>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Alternate ordering</a:t>
            </a:r>
          </a:p>
        </p:txBody>
      </p:sp>
      <p:pic>
        <p:nvPicPr>
          <p:cNvPr id="6" name="Picture 5">
            <a:extLst>
              <a:ext uri="{FF2B5EF4-FFF2-40B4-BE49-F238E27FC236}">
                <a16:creationId xmlns:a16="http://schemas.microsoft.com/office/drawing/2014/main" id="{4E2F8FA1-FD84-A0B2-9568-0F705568EB6B}"/>
              </a:ext>
            </a:extLst>
          </p:cNvPr>
          <p:cNvPicPr>
            <a:picLocks noChangeAspect="1"/>
          </p:cNvPicPr>
          <p:nvPr/>
        </p:nvPicPr>
        <p:blipFill>
          <a:blip r:embed="rId4"/>
          <a:stretch>
            <a:fillRect/>
          </a:stretch>
        </p:blipFill>
        <p:spPr>
          <a:xfrm>
            <a:off x="1414403" y="2084571"/>
            <a:ext cx="9363194" cy="3331419"/>
          </a:xfrm>
          <a:prstGeom prst="rect">
            <a:avLst/>
          </a:prstGeom>
        </p:spPr>
      </p:pic>
    </p:spTree>
    <p:extLst>
      <p:ext uri="{BB962C8B-B14F-4D97-AF65-F5344CB8AC3E}">
        <p14:creationId xmlns:p14="http://schemas.microsoft.com/office/powerpoint/2010/main" val="142922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252B8-0C26-20F2-87EE-DBB2DE497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A2012-8519-48B4-98DE-FCC93349652F}"/>
              </a:ext>
            </a:extLst>
          </p:cNvPr>
          <p:cNvSpPr>
            <a:spLocks noGrp="1"/>
          </p:cNvSpPr>
          <p:nvPr>
            <p:ph type="title"/>
          </p:nvPr>
        </p:nvSpPr>
        <p:spPr/>
        <p:txBody>
          <a:bodyPr/>
          <a:lstStyle/>
          <a:p>
            <a:r>
              <a:rPr lang="en-US" dirty="0"/>
              <a:t>Empirical model #3</a:t>
            </a:r>
          </a:p>
        </p:txBody>
      </p:sp>
      <p:sp>
        <p:nvSpPr>
          <p:cNvPr id="4" name="Date Placeholder 3">
            <a:extLst>
              <a:ext uri="{FF2B5EF4-FFF2-40B4-BE49-F238E27FC236}">
                <a16:creationId xmlns:a16="http://schemas.microsoft.com/office/drawing/2014/main" id="{4FBD0A90-6420-541E-D96B-50B887BC5610}"/>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2A26DF33-3099-3729-7335-F4E9B1A9549B}"/>
              </a:ext>
            </a:extLst>
          </p:cNvPr>
          <p:cNvSpPr>
            <a:spLocks noGrp="1"/>
          </p:cNvSpPr>
          <p:nvPr>
            <p:ph type="ftr" sz="quarter" idx="11"/>
          </p:nvPr>
        </p:nvSpPr>
        <p:spPr/>
        <p:txBody>
          <a:bodyPr/>
          <a:lstStyle/>
          <a:p>
            <a:r>
              <a:rPr lang="en-US" dirty="0"/>
              <a:t>Economic History Proseminar | UCLA Economics</a:t>
            </a:r>
          </a:p>
        </p:txBody>
      </p:sp>
      <p:sp>
        <p:nvSpPr>
          <p:cNvPr id="5" name="Content Placeholder 4">
            <a:extLst>
              <a:ext uri="{FF2B5EF4-FFF2-40B4-BE49-F238E27FC236}">
                <a16:creationId xmlns:a16="http://schemas.microsoft.com/office/drawing/2014/main" id="{8FB8FC87-4FED-7BBB-46D0-4E8E9D5F6947}"/>
              </a:ext>
            </a:extLst>
          </p:cNvPr>
          <p:cNvSpPr>
            <a:spLocks noGrp="1"/>
          </p:cNvSpPr>
          <p:nvPr>
            <p:ph idx="1"/>
          </p:nvPr>
        </p:nvSpPr>
        <p:spPr>
          <a:xfrm>
            <a:off x="252663" y="1845733"/>
            <a:ext cx="11723747" cy="4614051"/>
          </a:xfrm>
        </p:spPr>
        <p:txBody>
          <a:bodyPr>
            <a:normAutofit/>
          </a:bodyPr>
          <a:lstStyle/>
          <a:p>
            <a:pPr marL="0" indent="0">
              <a:lnSpc>
                <a:spcPct val="210000"/>
              </a:lnSpc>
              <a:buNone/>
            </a:pPr>
            <a:r>
              <a:rPr lang="en-US" sz="2400" b="1" u="sng" dirty="0"/>
              <a:t>Regression discontinuity design</a:t>
            </a:r>
            <a:r>
              <a:rPr lang="en-US" sz="2400" b="1" dirty="0"/>
              <a:t>:</a:t>
            </a:r>
            <a:r>
              <a:rPr lang="en-US" sz="2400" dirty="0"/>
              <a:t> Find cut-off in military service probability</a:t>
            </a:r>
          </a:p>
          <a:p>
            <a:pPr marL="0" indent="0">
              <a:buNone/>
            </a:pPr>
            <a:r>
              <a:rPr lang="en-US" sz="2800" dirty="0" err="1"/>
              <a:t>Y</a:t>
            </a:r>
            <a:r>
              <a:rPr lang="en-US" sz="2800" baseline="-25000" dirty="0" err="1"/>
              <a:t>it</a:t>
            </a:r>
            <a:r>
              <a:rPr lang="en-US" sz="2800" dirty="0"/>
              <a:t> = </a:t>
            </a:r>
            <a:r>
              <a:rPr lang="en-US" sz="2800" dirty="0">
                <a:sym typeface="Symbol" panose="05050102010706020507" pitchFamily="18" charset="2"/>
              </a:rPr>
              <a:t></a:t>
            </a:r>
            <a:r>
              <a:rPr lang="en-US" sz="2800" baseline="-25000" dirty="0">
                <a:sym typeface="Symbol" panose="05050102010706020507" pitchFamily="18" charset="2"/>
              </a:rPr>
              <a:t>0 </a:t>
            </a:r>
            <a:r>
              <a:rPr lang="en-US" sz="2800" dirty="0">
                <a:solidFill>
                  <a:schemeClr val="tx1"/>
                </a:solidFill>
                <a:sym typeface="Symbol" panose="05050102010706020507" pitchFamily="18" charset="2"/>
              </a:rPr>
              <a:t>+</a:t>
            </a:r>
            <a:r>
              <a:rPr lang="en-US" sz="2800" baseline="-25000" dirty="0">
                <a:solidFill>
                  <a:schemeClr val="tx1"/>
                </a:solidFill>
                <a:sym typeface="Symbol" panose="05050102010706020507" pitchFamily="18" charset="2"/>
              </a:rPr>
              <a:t>  </a:t>
            </a:r>
            <a:r>
              <a:rPr lang="en-US" sz="2800" dirty="0">
                <a:solidFill>
                  <a:schemeClr val="tx1"/>
                </a:solidFill>
                <a:sym typeface="Symbol" panose="05050102010706020507" pitchFamily="18" charset="2"/>
              </a:rPr>
              <a:t></a:t>
            </a:r>
            <a:r>
              <a:rPr lang="en-US" sz="2800" baseline="-25000" dirty="0">
                <a:solidFill>
                  <a:schemeClr val="tx1"/>
                </a:solidFill>
                <a:sym typeface="Symbol" panose="05050102010706020507" pitchFamily="18" charset="2"/>
              </a:rPr>
              <a:t>1t</a:t>
            </a:r>
            <a:r>
              <a:rPr lang="en-US" sz="2800" dirty="0">
                <a:solidFill>
                  <a:schemeClr val="tx1"/>
                </a:solidFill>
              </a:rPr>
              <a:t>*1(</a:t>
            </a:r>
            <a:r>
              <a:rPr lang="en-US" sz="2800" dirty="0" err="1">
                <a:solidFill>
                  <a:schemeClr val="tx1"/>
                </a:solidFill>
              </a:rPr>
              <a:t>QoB</a:t>
            </a:r>
            <a:r>
              <a:rPr lang="en-US" sz="2800" baseline="-25000" dirty="0" err="1">
                <a:solidFill>
                  <a:schemeClr val="tx1"/>
                </a:solidFill>
              </a:rPr>
              <a:t>it</a:t>
            </a:r>
            <a:r>
              <a:rPr lang="en-US" sz="2800" dirty="0">
                <a:solidFill>
                  <a:schemeClr val="tx1"/>
                </a:solidFill>
              </a:rPr>
              <a:t>&lt; c) + </a:t>
            </a:r>
            <a:r>
              <a:rPr lang="en-US" sz="2800" dirty="0">
                <a:solidFill>
                  <a:schemeClr val="tx1"/>
                </a:solidFill>
                <a:sym typeface="Symbol" panose="05050102010706020507" pitchFamily="18" charset="2"/>
              </a:rPr>
              <a:t></a:t>
            </a:r>
            <a:r>
              <a:rPr lang="en-US" sz="2800" baseline="-25000" dirty="0">
                <a:solidFill>
                  <a:schemeClr val="tx1"/>
                </a:solidFill>
                <a:sym typeface="Symbol" panose="05050102010706020507" pitchFamily="18" charset="2"/>
              </a:rPr>
              <a:t>2t</a:t>
            </a:r>
            <a:r>
              <a:rPr lang="en-US" sz="2800" dirty="0">
                <a:solidFill>
                  <a:schemeClr val="tx1"/>
                </a:solidFill>
              </a:rPr>
              <a:t>*1(</a:t>
            </a:r>
            <a:r>
              <a:rPr lang="en-US" sz="2800" dirty="0" err="1">
                <a:solidFill>
                  <a:schemeClr val="tx1"/>
                </a:solidFill>
              </a:rPr>
              <a:t>QoB</a:t>
            </a:r>
            <a:r>
              <a:rPr lang="en-US" sz="2800" baseline="-25000" dirty="0" err="1">
                <a:solidFill>
                  <a:schemeClr val="tx1"/>
                </a:solidFill>
              </a:rPr>
              <a:t>it</a:t>
            </a:r>
            <a:r>
              <a:rPr lang="en-US" sz="2800" dirty="0">
                <a:solidFill>
                  <a:schemeClr val="tx1"/>
                </a:solidFill>
              </a:rPr>
              <a:t> - c)*1(</a:t>
            </a:r>
            <a:r>
              <a:rPr lang="en-US" sz="2800" dirty="0" err="1">
                <a:solidFill>
                  <a:schemeClr val="tx1"/>
                </a:solidFill>
              </a:rPr>
              <a:t>QoB</a:t>
            </a:r>
            <a:r>
              <a:rPr lang="en-US" sz="2800" baseline="-25000" dirty="0" err="1">
                <a:solidFill>
                  <a:schemeClr val="tx1"/>
                </a:solidFill>
              </a:rPr>
              <a:t>it</a:t>
            </a:r>
            <a:r>
              <a:rPr lang="en-US" sz="2800" dirty="0">
                <a:solidFill>
                  <a:schemeClr val="tx1"/>
                </a:solidFill>
              </a:rPr>
              <a:t>&lt; c) </a:t>
            </a:r>
          </a:p>
          <a:p>
            <a:pPr marL="0" indent="0">
              <a:buNone/>
            </a:pPr>
            <a:r>
              <a:rPr lang="en-US" sz="2800" dirty="0">
                <a:solidFill>
                  <a:schemeClr val="tx1"/>
                </a:solidFill>
              </a:rPr>
              <a:t>	 + </a:t>
            </a:r>
            <a:r>
              <a:rPr lang="en-US" sz="2800" dirty="0">
                <a:solidFill>
                  <a:schemeClr val="tx1"/>
                </a:solidFill>
                <a:sym typeface="Symbol" panose="05050102010706020507" pitchFamily="18" charset="2"/>
              </a:rPr>
              <a:t></a:t>
            </a:r>
            <a:r>
              <a:rPr lang="en-US" sz="2800" baseline="-25000" dirty="0">
                <a:solidFill>
                  <a:schemeClr val="tx1"/>
                </a:solidFill>
                <a:sym typeface="Symbol" panose="05050102010706020507" pitchFamily="18" charset="2"/>
              </a:rPr>
              <a:t>3t</a:t>
            </a:r>
            <a:r>
              <a:rPr lang="en-US" sz="2800" dirty="0">
                <a:solidFill>
                  <a:schemeClr val="tx1"/>
                </a:solidFill>
              </a:rPr>
              <a:t>*1(</a:t>
            </a:r>
            <a:r>
              <a:rPr lang="en-US" sz="2800" dirty="0" err="1">
                <a:solidFill>
                  <a:schemeClr val="tx1"/>
                </a:solidFill>
              </a:rPr>
              <a:t>QoB</a:t>
            </a:r>
            <a:r>
              <a:rPr lang="en-US" sz="2800" baseline="-25000" dirty="0" err="1">
                <a:solidFill>
                  <a:schemeClr val="tx1"/>
                </a:solidFill>
              </a:rPr>
              <a:t>it</a:t>
            </a:r>
            <a:r>
              <a:rPr lang="en-US" sz="2800" dirty="0">
                <a:solidFill>
                  <a:schemeClr val="tx1"/>
                </a:solidFill>
              </a:rPr>
              <a:t> - c)*1(</a:t>
            </a:r>
            <a:r>
              <a:rPr lang="en-US" sz="2800" dirty="0" err="1">
                <a:solidFill>
                  <a:schemeClr val="tx1"/>
                </a:solidFill>
              </a:rPr>
              <a:t>QoB</a:t>
            </a:r>
            <a:r>
              <a:rPr lang="en-US" sz="2800" baseline="-25000" dirty="0" err="1">
                <a:solidFill>
                  <a:schemeClr val="tx1"/>
                </a:solidFill>
              </a:rPr>
              <a:t>it</a:t>
            </a:r>
            <a:r>
              <a:rPr lang="en-US" sz="2800" dirty="0"/>
              <a:t>&gt; c) + </a:t>
            </a:r>
            <a:r>
              <a:rPr lang="en-US" sz="2800" dirty="0">
                <a:sym typeface="Symbol" panose="05050102010706020507" pitchFamily="18" charset="2"/>
              </a:rPr>
              <a:t></a:t>
            </a:r>
            <a:r>
              <a:rPr lang="en-US" sz="2800" baseline="-25000" dirty="0">
                <a:sym typeface="Symbol" panose="05050102010706020507" pitchFamily="18" charset="2"/>
              </a:rPr>
              <a:t>4t</a:t>
            </a:r>
            <a:r>
              <a:rPr lang="en-US" sz="2800" dirty="0"/>
              <a:t> *</a:t>
            </a:r>
            <a:r>
              <a:rPr lang="en-US" sz="2800" dirty="0" err="1"/>
              <a:t>Controls</a:t>
            </a:r>
            <a:r>
              <a:rPr lang="en-US" sz="2800" baseline="-25000" dirty="0" err="1"/>
              <a:t>it</a:t>
            </a:r>
            <a:r>
              <a:rPr lang="en-US" sz="2800" dirty="0"/>
              <a:t> + </a:t>
            </a:r>
            <a:r>
              <a:rPr lang="en-US" sz="2800" dirty="0" err="1"/>
              <a:t>e</a:t>
            </a:r>
            <a:r>
              <a:rPr lang="en-US" sz="2800" baseline="-25000" dirty="0" err="1"/>
              <a:t>it</a:t>
            </a:r>
            <a:endParaRPr lang="en-US" sz="2800" baseline="30000" dirty="0"/>
          </a:p>
          <a:p>
            <a:pPr lvl="1">
              <a:buFont typeface="Arial" panose="020B0604020202020204" pitchFamily="34" charset="0"/>
              <a:buChar char="•"/>
            </a:pPr>
            <a:endParaRPr lang="en-US" sz="2000" i="1" dirty="0"/>
          </a:p>
          <a:p>
            <a:pPr lvl="1">
              <a:buFont typeface="Arial" panose="020B0604020202020204" pitchFamily="34" charset="0"/>
              <a:buChar char="•"/>
            </a:pPr>
            <a:r>
              <a:rPr lang="en-US" sz="2600" dirty="0" err="1"/>
              <a:t>QoB</a:t>
            </a:r>
            <a:r>
              <a:rPr lang="en-US" sz="2600" dirty="0"/>
              <a:t>: year-quarter of birth</a:t>
            </a:r>
          </a:p>
          <a:p>
            <a:pPr lvl="1">
              <a:buFont typeface="Arial" panose="020B0604020202020204" pitchFamily="34" charset="0"/>
              <a:buChar char="•"/>
            </a:pPr>
            <a:r>
              <a:rPr lang="en-US" sz="2600" dirty="0"/>
              <a:t>c: G.I. Bill eligibility cutoff </a:t>
            </a:r>
          </a:p>
          <a:p>
            <a:pPr lvl="1">
              <a:buFont typeface="Arial" panose="020B0604020202020204" pitchFamily="34" charset="0"/>
              <a:buChar char="•"/>
            </a:pPr>
            <a:endParaRPr lang="en-US" sz="2200" dirty="0"/>
          </a:p>
          <a:p>
            <a:pPr marL="0" indent="0">
              <a:buNone/>
            </a:pPr>
            <a:endParaRPr lang="en-US" sz="2400" baseline="30000" dirty="0"/>
          </a:p>
        </p:txBody>
      </p:sp>
      <p:sp>
        <p:nvSpPr>
          <p:cNvPr id="6" name="Slide Number Placeholder 5">
            <a:extLst>
              <a:ext uri="{FF2B5EF4-FFF2-40B4-BE49-F238E27FC236}">
                <a16:creationId xmlns:a16="http://schemas.microsoft.com/office/drawing/2014/main" id="{3C44238E-AE8E-D632-7763-E8DC924FAE70}"/>
              </a:ext>
            </a:extLst>
          </p:cNvPr>
          <p:cNvSpPr>
            <a:spLocks noGrp="1"/>
          </p:cNvSpPr>
          <p:nvPr>
            <p:ph type="sldNum" sz="quarter" idx="12"/>
          </p:nvPr>
        </p:nvSpPr>
        <p:spPr/>
        <p:txBody>
          <a:bodyPr/>
          <a:lstStyle/>
          <a:p>
            <a:fld id="{2DF84B27-0798-412D-A00C-EF3F9A019123}" type="slidenum">
              <a:rPr lang="en-US" smtClean="0"/>
              <a:pPr/>
              <a:t>21</a:t>
            </a:fld>
            <a:r>
              <a:rPr lang="en-US"/>
              <a:t>/22</a:t>
            </a:r>
            <a:endParaRPr lang="en-US" dirty="0"/>
          </a:p>
        </p:txBody>
      </p:sp>
    </p:spTree>
    <p:extLst>
      <p:ext uri="{BB962C8B-B14F-4D97-AF65-F5344CB8AC3E}">
        <p14:creationId xmlns:p14="http://schemas.microsoft.com/office/powerpoint/2010/main" val="131681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B51EA-344A-BA57-63D0-52BB99969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CEEDE-2538-29C0-2FF0-ECE855223177}"/>
              </a:ext>
            </a:extLst>
          </p:cNvPr>
          <p:cNvSpPr>
            <a:spLocks noGrp="1"/>
          </p:cNvSpPr>
          <p:nvPr>
            <p:ph type="title"/>
          </p:nvPr>
        </p:nvSpPr>
        <p:spPr>
          <a:xfrm>
            <a:off x="1097280" y="286603"/>
            <a:ext cx="10589198" cy="1450757"/>
          </a:xfrm>
        </p:spPr>
        <p:txBody>
          <a:bodyPr/>
          <a:lstStyle/>
          <a:p>
            <a:r>
              <a:rPr lang="en-US" dirty="0"/>
              <a:t>RDD preliminary results (1924-1932)</a:t>
            </a:r>
          </a:p>
        </p:txBody>
      </p:sp>
      <p:sp>
        <p:nvSpPr>
          <p:cNvPr id="4" name="Date Placeholder 3">
            <a:extLst>
              <a:ext uri="{FF2B5EF4-FFF2-40B4-BE49-F238E27FC236}">
                <a16:creationId xmlns:a16="http://schemas.microsoft.com/office/drawing/2014/main" id="{6DF990A2-C8C3-1924-2C71-57E2578D91B9}"/>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6A3F518B-185D-9B90-B222-9784B17AEF79}"/>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42E9A082-F900-02A6-F859-3B8A81A82FC9}"/>
              </a:ext>
            </a:extLst>
          </p:cNvPr>
          <p:cNvSpPr>
            <a:spLocks noGrp="1"/>
          </p:cNvSpPr>
          <p:nvPr>
            <p:ph type="sldNum" sz="quarter" idx="12"/>
          </p:nvPr>
        </p:nvSpPr>
        <p:spPr/>
        <p:txBody>
          <a:bodyPr/>
          <a:lstStyle/>
          <a:p>
            <a:fld id="{2DF84B27-0798-412D-A00C-EF3F9A019123}" type="slidenum">
              <a:rPr lang="en-US" smtClean="0"/>
              <a:pPr/>
              <a:t>22</a:t>
            </a:fld>
            <a:r>
              <a:rPr lang="en-US"/>
              <a:t>/22</a:t>
            </a:r>
            <a:endParaRPr lang="en-US" dirty="0"/>
          </a:p>
        </p:txBody>
      </p:sp>
      <p:sp>
        <p:nvSpPr>
          <p:cNvPr id="7" name="TextBox 6">
            <a:extLst>
              <a:ext uri="{FF2B5EF4-FFF2-40B4-BE49-F238E27FC236}">
                <a16:creationId xmlns:a16="http://schemas.microsoft.com/office/drawing/2014/main" id="{27B5B6B3-2A07-E77D-C160-81CE0CDC73D5}"/>
              </a:ext>
            </a:extLst>
          </p:cNvPr>
          <p:cNvSpPr txBox="1"/>
          <p:nvPr/>
        </p:nvSpPr>
        <p:spPr>
          <a:xfrm>
            <a:off x="555461" y="1900282"/>
            <a:ext cx="5611739" cy="369332"/>
          </a:xfrm>
          <a:prstGeom prst="rect">
            <a:avLst/>
          </a:prstGeom>
          <a:noFill/>
        </p:spPr>
        <p:txBody>
          <a:bodyPr wrap="square" rtlCol="0">
            <a:spAutoFit/>
          </a:bodyPr>
          <a:lstStyle/>
          <a:p>
            <a:pPr algn="ctr"/>
            <a:r>
              <a:rPr lang="en-US" dirty="0"/>
              <a:t>Probability of veteran status vs. birth quarter</a:t>
            </a:r>
          </a:p>
        </p:txBody>
      </p:sp>
      <p:pic>
        <p:nvPicPr>
          <p:cNvPr id="11" name="Picture 10">
            <a:extLst>
              <a:ext uri="{FF2B5EF4-FFF2-40B4-BE49-F238E27FC236}">
                <a16:creationId xmlns:a16="http://schemas.microsoft.com/office/drawing/2014/main" id="{D92EDC6D-636A-95A1-BD3C-5B773CF74685}"/>
              </a:ext>
            </a:extLst>
          </p:cNvPr>
          <p:cNvPicPr>
            <a:picLocks noChangeAspect="1"/>
          </p:cNvPicPr>
          <p:nvPr/>
        </p:nvPicPr>
        <p:blipFill>
          <a:blip r:embed="rId3"/>
          <a:stretch>
            <a:fillRect/>
          </a:stretch>
        </p:blipFill>
        <p:spPr>
          <a:xfrm>
            <a:off x="456511" y="2432536"/>
            <a:ext cx="5377870" cy="3133251"/>
          </a:xfrm>
          <a:prstGeom prst="rect">
            <a:avLst/>
          </a:prstGeom>
        </p:spPr>
      </p:pic>
      <p:pic>
        <p:nvPicPr>
          <p:cNvPr id="14" name="Picture 13">
            <a:extLst>
              <a:ext uri="{FF2B5EF4-FFF2-40B4-BE49-F238E27FC236}">
                <a16:creationId xmlns:a16="http://schemas.microsoft.com/office/drawing/2014/main" id="{9D352071-BBF3-16A3-8B71-92DAA394CDB7}"/>
              </a:ext>
            </a:extLst>
          </p:cNvPr>
          <p:cNvPicPr>
            <a:picLocks noChangeAspect="1"/>
          </p:cNvPicPr>
          <p:nvPr/>
        </p:nvPicPr>
        <p:blipFill>
          <a:blip r:embed="rId4"/>
          <a:stretch>
            <a:fillRect/>
          </a:stretch>
        </p:blipFill>
        <p:spPr>
          <a:xfrm>
            <a:off x="6308608" y="2432536"/>
            <a:ext cx="5377870" cy="3126053"/>
          </a:xfrm>
          <a:prstGeom prst="rect">
            <a:avLst/>
          </a:prstGeom>
        </p:spPr>
      </p:pic>
      <p:sp>
        <p:nvSpPr>
          <p:cNvPr id="15" name="TextBox 14">
            <a:extLst>
              <a:ext uri="{FF2B5EF4-FFF2-40B4-BE49-F238E27FC236}">
                <a16:creationId xmlns:a16="http://schemas.microsoft.com/office/drawing/2014/main" id="{AC1407B0-5E96-EF6A-0B53-BE83D8C56A8B}"/>
              </a:ext>
            </a:extLst>
          </p:cNvPr>
          <p:cNvSpPr txBox="1"/>
          <p:nvPr/>
        </p:nvSpPr>
        <p:spPr>
          <a:xfrm>
            <a:off x="6191673" y="2014616"/>
            <a:ext cx="5611739" cy="369332"/>
          </a:xfrm>
          <a:prstGeom prst="rect">
            <a:avLst/>
          </a:prstGeom>
          <a:noFill/>
        </p:spPr>
        <p:txBody>
          <a:bodyPr wrap="square" rtlCol="0">
            <a:spAutoFit/>
          </a:bodyPr>
          <a:lstStyle/>
          <a:p>
            <a:pPr algn="ctr"/>
            <a:r>
              <a:rPr lang="en-US" dirty="0"/>
              <a:t>Probability of vocational school vs. birth quarter</a:t>
            </a:r>
          </a:p>
        </p:txBody>
      </p:sp>
    </p:spTree>
    <p:extLst>
      <p:ext uri="{BB962C8B-B14F-4D97-AF65-F5344CB8AC3E}">
        <p14:creationId xmlns:p14="http://schemas.microsoft.com/office/powerpoint/2010/main" val="2430290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572BD-1B26-1EA7-E7B5-6FA342F20614}"/>
              </a:ext>
            </a:extLst>
          </p:cNvPr>
          <p:cNvSpPr txBox="1"/>
          <p:nvPr/>
        </p:nvSpPr>
        <p:spPr>
          <a:xfrm>
            <a:off x="3893128" y="2967335"/>
            <a:ext cx="4405745" cy="923330"/>
          </a:xfrm>
          <a:prstGeom prst="rect">
            <a:avLst/>
          </a:prstGeom>
          <a:noFill/>
        </p:spPr>
        <p:txBody>
          <a:bodyPr wrap="square" rtlCol="0" anchor="ctr">
            <a:spAutoFit/>
          </a:bodyPr>
          <a:lstStyle/>
          <a:p>
            <a:pPr algn="ctr"/>
            <a:r>
              <a:rPr lang="en-US" sz="5400" dirty="0"/>
              <a:t>Appendix</a:t>
            </a:r>
          </a:p>
        </p:txBody>
      </p:sp>
      <p:sp>
        <p:nvSpPr>
          <p:cNvPr id="9" name="Date Placeholder 3">
            <a:extLst>
              <a:ext uri="{FF2B5EF4-FFF2-40B4-BE49-F238E27FC236}">
                <a16:creationId xmlns:a16="http://schemas.microsoft.com/office/drawing/2014/main" id="{E250F214-72C8-D852-1436-E06F467E948E}"/>
              </a:ext>
            </a:extLst>
          </p:cNvPr>
          <p:cNvSpPr>
            <a:spLocks noGrp="1"/>
          </p:cNvSpPr>
          <p:nvPr>
            <p:ph type="dt" sz="half" idx="10"/>
          </p:nvPr>
        </p:nvSpPr>
        <p:spPr>
          <a:xfrm>
            <a:off x="1097280" y="6459785"/>
            <a:ext cx="2472271" cy="365125"/>
          </a:xfrm>
        </p:spPr>
        <p:txBody>
          <a:bodyPr/>
          <a:lstStyle/>
          <a:p>
            <a:r>
              <a:rPr lang="en-US" sz="1050" dirty="0"/>
              <a:t>November 12, 2024</a:t>
            </a:r>
          </a:p>
        </p:txBody>
      </p:sp>
      <p:sp>
        <p:nvSpPr>
          <p:cNvPr id="10" name="Footer Placeholder 10">
            <a:extLst>
              <a:ext uri="{FF2B5EF4-FFF2-40B4-BE49-F238E27FC236}">
                <a16:creationId xmlns:a16="http://schemas.microsoft.com/office/drawing/2014/main" id="{589124E1-24E0-D262-8CEB-37E9A3DF3359}"/>
              </a:ext>
            </a:extLst>
          </p:cNvPr>
          <p:cNvSpPr>
            <a:spLocks noGrp="1"/>
          </p:cNvSpPr>
          <p:nvPr>
            <p:ph type="ftr" sz="quarter" idx="11"/>
          </p:nvPr>
        </p:nvSpPr>
        <p:spPr>
          <a:xfrm>
            <a:off x="3686185" y="6459785"/>
            <a:ext cx="4822804" cy="365125"/>
          </a:xfrm>
        </p:spPr>
        <p:txBody>
          <a:bodyPr/>
          <a:lstStyle/>
          <a:p>
            <a:r>
              <a:rPr lang="en-US" sz="1050" cap="none" dirty="0"/>
              <a:t>Economic History Proseminar | UCLA Economics</a:t>
            </a:r>
          </a:p>
        </p:txBody>
      </p:sp>
    </p:spTree>
    <p:extLst>
      <p:ext uri="{BB962C8B-B14F-4D97-AF65-F5344CB8AC3E}">
        <p14:creationId xmlns:p14="http://schemas.microsoft.com/office/powerpoint/2010/main" val="402436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8F42C-F8A8-6EF3-3DB2-1D2F9E2AA5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E16329-4C83-9620-9A18-6FE5DB855EC8}"/>
              </a:ext>
            </a:extLst>
          </p:cNvPr>
          <p:cNvSpPr>
            <a:spLocks noGrp="1"/>
          </p:cNvSpPr>
          <p:nvPr>
            <p:ph type="title"/>
          </p:nvPr>
        </p:nvSpPr>
        <p:spPr/>
        <p:txBody>
          <a:bodyPr/>
          <a:lstStyle/>
          <a:p>
            <a:r>
              <a:rPr lang="en-US" dirty="0"/>
              <a:t>Oldest WWII beneficiary</a:t>
            </a:r>
          </a:p>
        </p:txBody>
      </p:sp>
      <p:sp>
        <p:nvSpPr>
          <p:cNvPr id="3" name="Date Placeholder 2">
            <a:extLst>
              <a:ext uri="{FF2B5EF4-FFF2-40B4-BE49-F238E27FC236}">
                <a16:creationId xmlns:a16="http://schemas.microsoft.com/office/drawing/2014/main" id="{EAC4D2BA-1D39-A9C2-B14E-BDD661AC2CC4}"/>
              </a:ext>
            </a:extLst>
          </p:cNvPr>
          <p:cNvSpPr>
            <a:spLocks noGrp="1"/>
          </p:cNvSpPr>
          <p:nvPr>
            <p:ph type="dt" sz="half" idx="10"/>
          </p:nvPr>
        </p:nvSpPr>
        <p:spPr/>
        <p:txBody>
          <a:bodyPr/>
          <a:lstStyle/>
          <a:p>
            <a:r>
              <a:rPr lang="en-US" dirty="0"/>
              <a:t>November 12, 2024</a:t>
            </a:r>
          </a:p>
        </p:txBody>
      </p:sp>
      <p:sp>
        <p:nvSpPr>
          <p:cNvPr id="10" name="Footer Placeholder 9">
            <a:extLst>
              <a:ext uri="{FF2B5EF4-FFF2-40B4-BE49-F238E27FC236}">
                <a16:creationId xmlns:a16="http://schemas.microsoft.com/office/drawing/2014/main" id="{10EBD100-EB29-979A-2582-95E6C7465A4C}"/>
              </a:ext>
            </a:extLst>
          </p:cNvPr>
          <p:cNvSpPr>
            <a:spLocks noGrp="1"/>
          </p:cNvSpPr>
          <p:nvPr>
            <p:ph type="ftr" sz="quarter" idx="11"/>
          </p:nvPr>
        </p:nvSpPr>
        <p:spPr/>
        <p:txBody>
          <a:bodyPr/>
          <a:lstStyle/>
          <a:p>
            <a:r>
              <a:rPr lang="en-US" dirty="0"/>
              <a:t>Economic History Proseminar | UCLA Economics</a:t>
            </a:r>
          </a:p>
        </p:txBody>
      </p:sp>
      <p:sp>
        <p:nvSpPr>
          <p:cNvPr id="7" name="Slide Number Placeholder 6">
            <a:extLst>
              <a:ext uri="{FF2B5EF4-FFF2-40B4-BE49-F238E27FC236}">
                <a16:creationId xmlns:a16="http://schemas.microsoft.com/office/drawing/2014/main" id="{71A0D856-4211-F2E1-F0F1-831BAD76CE3A}"/>
              </a:ext>
            </a:extLst>
          </p:cNvPr>
          <p:cNvSpPr>
            <a:spLocks noGrp="1"/>
          </p:cNvSpPr>
          <p:nvPr>
            <p:ph type="sldNum" sz="quarter" idx="12"/>
          </p:nvPr>
        </p:nvSpPr>
        <p:spPr/>
        <p:txBody>
          <a:bodyPr/>
          <a:lstStyle/>
          <a:p>
            <a:fld id="{2DF84B27-0798-412D-A00C-EF3F9A019123}" type="slidenum">
              <a:rPr lang="en-US" smtClean="0"/>
              <a:pPr/>
              <a:t>24</a:t>
            </a:fld>
            <a:r>
              <a:rPr lang="en-US"/>
              <a:t>/22</a:t>
            </a:r>
            <a:endParaRPr lang="en-US" dirty="0"/>
          </a:p>
        </p:txBody>
      </p:sp>
      <p:sp>
        <p:nvSpPr>
          <p:cNvPr id="11" name="TextBox 10">
            <a:hlinkClick r:id="rId3" action="ppaction://hlinksldjump"/>
            <a:extLst>
              <a:ext uri="{FF2B5EF4-FFF2-40B4-BE49-F238E27FC236}">
                <a16:creationId xmlns:a16="http://schemas.microsoft.com/office/drawing/2014/main" id="{AE3FDB7B-F28B-1A05-649D-41C1D0EED9D1}"/>
              </a:ext>
            </a:extLst>
          </p:cNvPr>
          <p:cNvSpPr txBox="1"/>
          <p:nvPr/>
        </p:nvSpPr>
        <p:spPr>
          <a:xfrm>
            <a:off x="9575605" y="5499993"/>
            <a:ext cx="2142290"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pic>
        <p:nvPicPr>
          <p:cNvPr id="13" name="Picture 12" descr="A person in a suit and tie&#10;&#10;Description automatically generated">
            <a:extLst>
              <a:ext uri="{FF2B5EF4-FFF2-40B4-BE49-F238E27FC236}">
                <a16:creationId xmlns:a16="http://schemas.microsoft.com/office/drawing/2014/main" id="{0B01D605-D97B-E5E6-5E88-43A7DB74E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333" y="1837955"/>
            <a:ext cx="5102294" cy="4284368"/>
          </a:xfrm>
          <a:prstGeom prst="rect">
            <a:avLst/>
          </a:prstGeom>
        </p:spPr>
      </p:pic>
    </p:spTree>
    <p:extLst>
      <p:ext uri="{BB962C8B-B14F-4D97-AF65-F5344CB8AC3E}">
        <p14:creationId xmlns:p14="http://schemas.microsoft.com/office/powerpoint/2010/main" val="1664392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D0C68-7D7A-0C67-80FE-A29A00A5D6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A5471-7961-664F-C2A1-B7B267FCF359}"/>
              </a:ext>
            </a:extLst>
          </p:cNvPr>
          <p:cNvSpPr>
            <a:spLocks noGrp="1"/>
          </p:cNvSpPr>
          <p:nvPr>
            <p:ph type="title"/>
          </p:nvPr>
        </p:nvSpPr>
        <p:spPr/>
        <p:txBody>
          <a:bodyPr/>
          <a:lstStyle/>
          <a:p>
            <a:r>
              <a:rPr lang="en-US" dirty="0"/>
              <a:t>Direct + opportunity costs of college</a:t>
            </a:r>
          </a:p>
        </p:txBody>
      </p:sp>
      <p:sp>
        <p:nvSpPr>
          <p:cNvPr id="3" name="Date Placeholder 2">
            <a:extLst>
              <a:ext uri="{FF2B5EF4-FFF2-40B4-BE49-F238E27FC236}">
                <a16:creationId xmlns:a16="http://schemas.microsoft.com/office/drawing/2014/main" id="{5E5FDB58-7F52-7831-6472-DFEBE1E213BC}"/>
              </a:ext>
            </a:extLst>
          </p:cNvPr>
          <p:cNvSpPr>
            <a:spLocks noGrp="1"/>
          </p:cNvSpPr>
          <p:nvPr>
            <p:ph type="dt" sz="half" idx="10"/>
          </p:nvPr>
        </p:nvSpPr>
        <p:spPr/>
        <p:txBody>
          <a:bodyPr/>
          <a:lstStyle/>
          <a:p>
            <a:r>
              <a:rPr lang="en-US" dirty="0"/>
              <a:t>November 12, 2024</a:t>
            </a:r>
          </a:p>
        </p:txBody>
      </p:sp>
      <p:sp>
        <p:nvSpPr>
          <p:cNvPr id="10" name="Footer Placeholder 9">
            <a:extLst>
              <a:ext uri="{FF2B5EF4-FFF2-40B4-BE49-F238E27FC236}">
                <a16:creationId xmlns:a16="http://schemas.microsoft.com/office/drawing/2014/main" id="{E1558B97-9DC7-E508-441E-28970F68FD09}"/>
              </a:ext>
            </a:extLst>
          </p:cNvPr>
          <p:cNvSpPr>
            <a:spLocks noGrp="1"/>
          </p:cNvSpPr>
          <p:nvPr>
            <p:ph type="ftr" sz="quarter" idx="11"/>
          </p:nvPr>
        </p:nvSpPr>
        <p:spPr/>
        <p:txBody>
          <a:bodyPr/>
          <a:lstStyle/>
          <a:p>
            <a:r>
              <a:rPr lang="en-US" dirty="0"/>
              <a:t>Economic History Proseminar | UCLA Economics</a:t>
            </a:r>
          </a:p>
        </p:txBody>
      </p:sp>
      <p:sp>
        <p:nvSpPr>
          <p:cNvPr id="12" name="TextBox 11">
            <a:extLst>
              <a:ext uri="{FF2B5EF4-FFF2-40B4-BE49-F238E27FC236}">
                <a16:creationId xmlns:a16="http://schemas.microsoft.com/office/drawing/2014/main" id="{F9691889-B51D-40E3-34CE-D11158C8DD8D}"/>
              </a:ext>
            </a:extLst>
          </p:cNvPr>
          <p:cNvSpPr txBox="1"/>
          <p:nvPr/>
        </p:nvSpPr>
        <p:spPr>
          <a:xfrm>
            <a:off x="780372" y="5932712"/>
            <a:ext cx="5062653" cy="369332"/>
          </a:xfrm>
          <a:prstGeom prst="rect">
            <a:avLst/>
          </a:prstGeom>
          <a:noFill/>
        </p:spPr>
        <p:txBody>
          <a:bodyPr wrap="square" rtlCol="0">
            <a:spAutoFit/>
          </a:bodyPr>
          <a:lstStyle/>
          <a:p>
            <a:r>
              <a:rPr lang="en-US" dirty="0"/>
              <a:t>Source: Stanley (2003), Table 1</a:t>
            </a:r>
          </a:p>
        </p:txBody>
      </p:sp>
      <p:pic>
        <p:nvPicPr>
          <p:cNvPr id="7" name="Picture 6" descr="A table with numbers and a number of money&#10;&#10;Description automatically generated with medium confidence">
            <a:extLst>
              <a:ext uri="{FF2B5EF4-FFF2-40B4-BE49-F238E27FC236}">
                <a16:creationId xmlns:a16="http://schemas.microsoft.com/office/drawing/2014/main" id="{C71DC955-4013-9B7C-28F6-3244DEB46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699" y="1850650"/>
            <a:ext cx="5964648" cy="4075552"/>
          </a:xfrm>
          <a:prstGeom prst="rect">
            <a:avLst/>
          </a:prstGeom>
        </p:spPr>
      </p:pic>
      <p:sp>
        <p:nvSpPr>
          <p:cNvPr id="9" name="TextBox 8">
            <a:hlinkClick r:id="rId4" action="ppaction://hlinksldjump"/>
            <a:extLst>
              <a:ext uri="{FF2B5EF4-FFF2-40B4-BE49-F238E27FC236}">
                <a16:creationId xmlns:a16="http://schemas.microsoft.com/office/drawing/2014/main" id="{A21F3110-B991-151E-0F24-62B223E35AEB}"/>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2781469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5204-BC50-CB2C-4517-07E3F8483A2C}"/>
              </a:ext>
            </a:extLst>
          </p:cNvPr>
          <p:cNvSpPr>
            <a:spLocks noGrp="1"/>
          </p:cNvSpPr>
          <p:nvPr>
            <p:ph type="title"/>
          </p:nvPr>
        </p:nvSpPr>
        <p:spPr/>
        <p:txBody>
          <a:bodyPr/>
          <a:lstStyle/>
          <a:p>
            <a:r>
              <a:rPr lang="en-US" dirty="0"/>
              <a:t>“Educational or training institutions”</a:t>
            </a:r>
          </a:p>
        </p:txBody>
      </p:sp>
      <p:sp>
        <p:nvSpPr>
          <p:cNvPr id="3" name="Content Placeholder 2">
            <a:extLst>
              <a:ext uri="{FF2B5EF4-FFF2-40B4-BE49-F238E27FC236}">
                <a16:creationId xmlns:a16="http://schemas.microsoft.com/office/drawing/2014/main" id="{3039BBFB-3043-55A2-4FC8-A42D5950B646}"/>
              </a:ext>
            </a:extLst>
          </p:cNvPr>
          <p:cNvSpPr>
            <a:spLocks noGrp="1"/>
          </p:cNvSpPr>
          <p:nvPr>
            <p:ph idx="1"/>
          </p:nvPr>
        </p:nvSpPr>
        <p:spPr/>
        <p:txBody>
          <a:bodyPr>
            <a:normAutofit fontScale="77500" lnSpcReduction="20000"/>
          </a:bodyPr>
          <a:lstStyle/>
          <a:p>
            <a:pPr marL="0" marR="0" indent="0">
              <a:lnSpc>
                <a:spcPct val="115000"/>
              </a:lnSpc>
              <a:spcAft>
                <a:spcPts val="800"/>
              </a:spcAft>
              <a:buNone/>
            </a:pPr>
            <a:r>
              <a:rPr lang="en-US" sz="2900" i="1" dirty="0"/>
              <a:t>“All </a:t>
            </a:r>
            <a:r>
              <a:rPr lang="en-US" sz="2900" b="1" i="1" dirty="0">
                <a:highlight>
                  <a:srgbClr val="FFFF00"/>
                </a:highlight>
              </a:rPr>
              <a:t>public or private elementary, secondary</a:t>
            </a:r>
            <a:r>
              <a:rPr lang="en-US" sz="2900" i="1" dirty="0"/>
              <a:t>, and other schools furnishing education for adults,</a:t>
            </a:r>
            <a:r>
              <a:rPr lang="en-US" sz="2900" b="1" i="1" dirty="0"/>
              <a:t> </a:t>
            </a:r>
            <a:r>
              <a:rPr lang="en-US" sz="2900" b="1" i="1" dirty="0">
                <a:highlight>
                  <a:srgbClr val="FFFF00"/>
                </a:highlight>
              </a:rPr>
              <a:t>business schools and colleges, scientific and technical institutions, colleges, vocational schools, junior colleges, teachers colleges, normal schools, professional schools, universities, and other educational institutions</a:t>
            </a:r>
            <a:r>
              <a:rPr lang="en-US" sz="2900" i="1" dirty="0"/>
              <a:t>, and shall also include business or other establishments providing </a:t>
            </a:r>
            <a:r>
              <a:rPr lang="en-US" sz="2900" b="1" i="1" dirty="0">
                <a:highlight>
                  <a:srgbClr val="FFFF00"/>
                </a:highlight>
              </a:rPr>
              <a:t>apprentice or other training on the job</a:t>
            </a:r>
            <a:r>
              <a:rPr lang="en-US" sz="2900" i="1" dirty="0"/>
              <a:t>, including those under the supervision of an approved college or university or any State department of education, or any State apprenticeship agency or State board of vocational education, or any State apprenticeship council […]”</a:t>
            </a:r>
          </a:p>
          <a:p>
            <a:pPr marL="0" marR="0" indent="0">
              <a:lnSpc>
                <a:spcPct val="115000"/>
              </a:lnSpc>
              <a:spcAft>
                <a:spcPts val="800"/>
              </a:spcAft>
              <a:buNone/>
            </a:pPr>
            <a:r>
              <a:rPr lang="en-US" sz="2900" i="1" dirty="0"/>
              <a:t>- </a:t>
            </a:r>
            <a:r>
              <a:rPr lang="en-US" sz="3200" dirty="0"/>
              <a:t>1944: Servicemen's Readjustment Act, Chapter 4, Education of Veterans </a:t>
            </a:r>
            <a:endParaRPr lang="en-US" sz="2900" i="1" dirty="0"/>
          </a:p>
          <a:p>
            <a:endParaRPr lang="en-US" dirty="0"/>
          </a:p>
        </p:txBody>
      </p:sp>
      <p:sp>
        <p:nvSpPr>
          <p:cNvPr id="4" name="Date Placeholder 3">
            <a:extLst>
              <a:ext uri="{FF2B5EF4-FFF2-40B4-BE49-F238E27FC236}">
                <a16:creationId xmlns:a16="http://schemas.microsoft.com/office/drawing/2014/main" id="{E33585FB-27CA-24F2-ED35-0F7E068E4861}"/>
              </a:ext>
            </a:extLst>
          </p:cNvPr>
          <p:cNvSpPr>
            <a:spLocks noGrp="1"/>
          </p:cNvSpPr>
          <p:nvPr>
            <p:ph type="dt" sz="half" idx="10"/>
          </p:nvPr>
        </p:nvSpPr>
        <p:spPr/>
        <p:txBody>
          <a:bodyPr/>
          <a:lstStyle/>
          <a:p>
            <a:r>
              <a:rPr lang="en-US"/>
              <a:t>November 12, 2024</a:t>
            </a:r>
            <a:endParaRPr lang="en-US" dirty="0"/>
          </a:p>
        </p:txBody>
      </p:sp>
      <p:sp>
        <p:nvSpPr>
          <p:cNvPr id="5" name="Footer Placeholder 4">
            <a:extLst>
              <a:ext uri="{FF2B5EF4-FFF2-40B4-BE49-F238E27FC236}">
                <a16:creationId xmlns:a16="http://schemas.microsoft.com/office/drawing/2014/main" id="{F9EA33B3-4DFD-1B95-97D7-D3619BD2C233}"/>
              </a:ext>
            </a:extLst>
          </p:cNvPr>
          <p:cNvSpPr>
            <a:spLocks noGrp="1"/>
          </p:cNvSpPr>
          <p:nvPr>
            <p:ph type="ftr" sz="quarter" idx="11"/>
          </p:nvPr>
        </p:nvSpPr>
        <p:spPr/>
        <p:txBody>
          <a:bodyPr/>
          <a:lstStyle/>
          <a:p>
            <a:r>
              <a:rPr lang="en-US"/>
              <a:t>Economic History Proseminar | UCLA Economics</a:t>
            </a:r>
            <a:endParaRPr lang="en-US" dirty="0"/>
          </a:p>
        </p:txBody>
      </p:sp>
      <p:sp>
        <p:nvSpPr>
          <p:cNvPr id="7" name="TextBox 6">
            <a:hlinkClick r:id="rId2" action="ppaction://hlinksldjump"/>
            <a:extLst>
              <a:ext uri="{FF2B5EF4-FFF2-40B4-BE49-F238E27FC236}">
                <a16:creationId xmlns:a16="http://schemas.microsoft.com/office/drawing/2014/main" id="{83CD3090-7DAC-E7D4-FE89-D76C7C43A0D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3588154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Vocational training - detailed</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6" name="TextBox 5">
            <a:hlinkClick r:id="rId3" action="ppaction://hlinksldjump"/>
            <a:extLst>
              <a:ext uri="{FF2B5EF4-FFF2-40B4-BE49-F238E27FC236}">
                <a16:creationId xmlns:a16="http://schemas.microsoft.com/office/drawing/2014/main" id="{3224C4B1-FC58-016D-29C1-68149F5E91C8}"/>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pic>
        <p:nvPicPr>
          <p:cNvPr id="11" name="Picture 10">
            <a:extLst>
              <a:ext uri="{FF2B5EF4-FFF2-40B4-BE49-F238E27FC236}">
                <a16:creationId xmlns:a16="http://schemas.microsoft.com/office/drawing/2014/main" id="{E8DFE827-EC59-EC8A-13ED-B1961A4E3434}"/>
              </a:ext>
            </a:extLst>
          </p:cNvPr>
          <p:cNvPicPr>
            <a:picLocks noChangeAspect="1"/>
          </p:cNvPicPr>
          <p:nvPr/>
        </p:nvPicPr>
        <p:blipFill>
          <a:blip r:embed="rId4"/>
          <a:stretch>
            <a:fillRect/>
          </a:stretch>
        </p:blipFill>
        <p:spPr>
          <a:xfrm>
            <a:off x="2423042" y="1931846"/>
            <a:ext cx="7345915" cy="4364964"/>
          </a:xfrm>
          <a:prstGeom prst="rect">
            <a:avLst/>
          </a:prstGeom>
        </p:spPr>
      </p:pic>
    </p:spTree>
    <p:extLst>
      <p:ext uri="{BB962C8B-B14F-4D97-AF65-F5344CB8AC3E}">
        <p14:creationId xmlns:p14="http://schemas.microsoft.com/office/powerpoint/2010/main" val="50021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Education + veteran status</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pic>
        <p:nvPicPr>
          <p:cNvPr id="9" name="Picture 8">
            <a:extLst>
              <a:ext uri="{FF2B5EF4-FFF2-40B4-BE49-F238E27FC236}">
                <a16:creationId xmlns:a16="http://schemas.microsoft.com/office/drawing/2014/main" id="{A33CA97D-5B64-6774-547E-30B0D95E61DC}"/>
              </a:ext>
            </a:extLst>
          </p:cNvPr>
          <p:cNvPicPr>
            <a:picLocks noChangeAspect="1"/>
          </p:cNvPicPr>
          <p:nvPr/>
        </p:nvPicPr>
        <p:blipFill>
          <a:blip r:embed="rId3"/>
          <a:stretch>
            <a:fillRect/>
          </a:stretch>
        </p:blipFill>
        <p:spPr>
          <a:xfrm>
            <a:off x="2579327" y="1999935"/>
            <a:ext cx="7094305" cy="4197274"/>
          </a:xfrm>
          <a:prstGeom prst="rect">
            <a:avLst/>
          </a:prstGeom>
        </p:spPr>
      </p:pic>
      <p:sp>
        <p:nvSpPr>
          <p:cNvPr id="3" name="TextBox 2">
            <a:hlinkClick r:id="rId4" action="ppaction://hlinksldjump"/>
            <a:extLst>
              <a:ext uri="{FF2B5EF4-FFF2-40B4-BE49-F238E27FC236}">
                <a16:creationId xmlns:a16="http://schemas.microsoft.com/office/drawing/2014/main" id="{FFDB8570-4151-09C7-E2BA-0A548A75CFA9}"/>
              </a:ext>
            </a:extLst>
          </p:cNvPr>
          <p:cNvSpPr txBox="1"/>
          <p:nvPr/>
        </p:nvSpPr>
        <p:spPr>
          <a:xfrm>
            <a:off x="9990859" y="5359621"/>
            <a:ext cx="1767147" cy="307777"/>
          </a:xfrm>
          <a:prstGeom prst="rect">
            <a:avLst/>
          </a:prstGeom>
          <a:solidFill>
            <a:schemeClr val="accent5">
              <a:lumMod val="20000"/>
              <a:lumOff val="80000"/>
            </a:schemeClr>
          </a:solidFill>
        </p:spPr>
        <p:txBody>
          <a:bodyPr wrap="square" rtlCol="0">
            <a:spAutoFit/>
          </a:bodyPr>
          <a:lstStyle/>
          <a:p>
            <a:pPr algn="ctr"/>
            <a:r>
              <a:rPr lang="en-US" sz="1400" dirty="0"/>
              <a:t>Years college</a:t>
            </a:r>
          </a:p>
        </p:txBody>
      </p:sp>
      <p:sp>
        <p:nvSpPr>
          <p:cNvPr id="5" name="TextBox 4">
            <a:hlinkClick r:id="rId5" action="ppaction://hlinksldjump"/>
            <a:extLst>
              <a:ext uri="{FF2B5EF4-FFF2-40B4-BE49-F238E27FC236}">
                <a16:creationId xmlns:a16="http://schemas.microsoft.com/office/drawing/2014/main" id="{8B6ABF2E-C1AB-3447-5E95-DE350E117A84}"/>
              </a:ext>
            </a:extLst>
          </p:cNvPr>
          <p:cNvSpPr txBox="1"/>
          <p:nvPr/>
        </p:nvSpPr>
        <p:spPr>
          <a:xfrm>
            <a:off x="9986843" y="4970595"/>
            <a:ext cx="1767147" cy="307777"/>
          </a:xfrm>
          <a:prstGeom prst="rect">
            <a:avLst/>
          </a:prstGeom>
          <a:solidFill>
            <a:schemeClr val="accent5">
              <a:lumMod val="20000"/>
              <a:lumOff val="80000"/>
            </a:schemeClr>
          </a:solidFill>
        </p:spPr>
        <p:txBody>
          <a:bodyPr wrap="square" rtlCol="0">
            <a:spAutoFit/>
          </a:bodyPr>
          <a:lstStyle/>
          <a:p>
            <a:pPr algn="ctr"/>
            <a:r>
              <a:rPr lang="en-US" sz="1400" dirty="0"/>
              <a:t>Years educ</a:t>
            </a:r>
          </a:p>
        </p:txBody>
      </p:sp>
      <p:sp>
        <p:nvSpPr>
          <p:cNvPr id="6" name="TextBox 5">
            <a:hlinkClick r:id="rId6" action="ppaction://hlinksldjump"/>
            <a:extLst>
              <a:ext uri="{FF2B5EF4-FFF2-40B4-BE49-F238E27FC236}">
                <a16:creationId xmlns:a16="http://schemas.microsoft.com/office/drawing/2014/main" id="{C06FE28A-EC4A-50C3-B130-2CF6D892544C}"/>
              </a:ext>
            </a:extLst>
          </p:cNvPr>
          <p:cNvSpPr txBox="1"/>
          <p:nvPr/>
        </p:nvSpPr>
        <p:spPr>
          <a:xfrm>
            <a:off x="9986843" y="5720782"/>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209715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53C60-5BBA-B7BF-D5BF-5BACA843A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1D565-320B-E7D1-3C6A-F016A1F02429}"/>
              </a:ext>
            </a:extLst>
          </p:cNvPr>
          <p:cNvSpPr>
            <a:spLocks noGrp="1"/>
          </p:cNvSpPr>
          <p:nvPr>
            <p:ph type="title"/>
          </p:nvPr>
        </p:nvSpPr>
        <p:spPr/>
        <p:txBody>
          <a:bodyPr>
            <a:normAutofit/>
          </a:bodyPr>
          <a:lstStyle/>
          <a:p>
            <a:r>
              <a:rPr lang="en-US" dirty="0"/>
              <a:t>Difference from previous studies</a:t>
            </a:r>
          </a:p>
        </p:txBody>
      </p:sp>
      <p:sp>
        <p:nvSpPr>
          <p:cNvPr id="3" name="Content Placeholder 2">
            <a:extLst>
              <a:ext uri="{FF2B5EF4-FFF2-40B4-BE49-F238E27FC236}">
                <a16:creationId xmlns:a16="http://schemas.microsoft.com/office/drawing/2014/main" id="{CC3EB1E4-A2B8-BA2D-69B8-2640186588C8}"/>
              </a:ext>
            </a:extLst>
          </p:cNvPr>
          <p:cNvSpPr>
            <a:spLocks noGrp="1"/>
          </p:cNvSpPr>
          <p:nvPr>
            <p:ph idx="1"/>
          </p:nvPr>
        </p:nvSpPr>
        <p:spPr>
          <a:xfrm>
            <a:off x="1097280" y="1845734"/>
            <a:ext cx="10660726" cy="4521612"/>
          </a:xfrm>
        </p:spPr>
        <p:txBody>
          <a:bodyPr vert="horz" lIns="0" tIns="45720" rIns="0" bIns="45720" rtlCol="0">
            <a:normAutofit/>
          </a:bodyPr>
          <a:lstStyle/>
          <a:p>
            <a:pPr>
              <a:lnSpc>
                <a:spcPct val="170000"/>
              </a:lnSpc>
              <a:buFont typeface="Arial" panose="020B0604020202020204" pitchFamily="34" charset="0"/>
              <a:buChar char="•"/>
            </a:pPr>
            <a:r>
              <a:rPr lang="en-US" sz="1800" dirty="0"/>
              <a:t> </a:t>
            </a:r>
            <a:r>
              <a:rPr lang="en-US" dirty="0"/>
              <a:t>Strong evidence of increased:</a:t>
            </a:r>
          </a:p>
          <a:p>
            <a:pPr lvl="1">
              <a:lnSpc>
                <a:spcPct val="120000"/>
              </a:lnSpc>
              <a:buFont typeface="Courier New" panose="02070309020205020404" pitchFamily="49" charset="0"/>
              <a:buChar char="o"/>
            </a:pPr>
            <a:r>
              <a:rPr lang="en-US" dirty="0"/>
              <a:t> College education (white)</a:t>
            </a:r>
          </a:p>
          <a:p>
            <a:pPr lvl="1">
              <a:lnSpc>
                <a:spcPct val="120000"/>
              </a:lnSpc>
              <a:buFont typeface="Courier New" panose="02070309020205020404" pitchFamily="49" charset="0"/>
              <a:buChar char="o"/>
            </a:pPr>
            <a:r>
              <a:rPr lang="en-US" dirty="0"/>
              <a:t> High school attainment</a:t>
            </a:r>
          </a:p>
          <a:p>
            <a:pPr lvl="1">
              <a:lnSpc>
                <a:spcPct val="120000"/>
              </a:lnSpc>
              <a:buFont typeface="Courier New" panose="02070309020205020404" pitchFamily="49" charset="0"/>
              <a:buChar char="o"/>
            </a:pPr>
            <a:r>
              <a:rPr lang="en-US" dirty="0"/>
              <a:t> Marital sorting</a:t>
            </a:r>
          </a:p>
          <a:p>
            <a:pPr lvl="1">
              <a:lnSpc>
                <a:spcPct val="120000"/>
              </a:lnSpc>
              <a:buFont typeface="Courier New" panose="02070309020205020404" pitchFamily="49" charset="0"/>
              <a:buChar char="o"/>
            </a:pPr>
            <a:r>
              <a:rPr lang="en-US" dirty="0"/>
              <a:t> Home ownership</a:t>
            </a:r>
          </a:p>
          <a:p>
            <a:pPr lvl="1">
              <a:lnSpc>
                <a:spcPct val="120000"/>
              </a:lnSpc>
              <a:buFont typeface="Courier New" panose="02070309020205020404" pitchFamily="49" charset="0"/>
              <a:buChar char="o"/>
            </a:pPr>
            <a:r>
              <a:rPr lang="en-US" sz="1400" i="1"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Bound and Turner (2002), Stanley (2003), Thomas (2017), Larsen et al. (2015)</a:t>
            </a:r>
            <a:endParaRPr lang="en-US" i="1" dirty="0"/>
          </a:p>
          <a:p>
            <a:pPr marL="0" indent="0">
              <a:lnSpc>
                <a:spcPct val="120000"/>
              </a:lnSpc>
              <a:buNone/>
            </a:pPr>
            <a:r>
              <a:rPr lang="en-US" sz="1800" b="1" u="sng" dirty="0">
                <a:solidFill>
                  <a:srgbClr val="FF0000"/>
                </a:solidFill>
              </a:rPr>
              <a:t>Today:</a:t>
            </a:r>
            <a:r>
              <a:rPr lang="en-US" sz="1800" dirty="0"/>
              <a:t> look at vocational (job) training as alternative use of G.I. benefits</a:t>
            </a:r>
          </a:p>
          <a:p>
            <a:pPr marL="0" indent="0">
              <a:lnSpc>
                <a:spcPct val="120000"/>
              </a:lnSpc>
              <a:buNone/>
            </a:pPr>
            <a:r>
              <a:rPr lang="en-US" sz="1800" dirty="0"/>
              <a:t>“[…] the effects of the legislation are best conceived of as evolutionary rather than revolutionary. […] much of the effect of the WWII GI bill was probably compensatory; it maintained the prewar trend of rapid growth in higher education and moderately accelerated it.” Stanley (2003), pg. 673</a:t>
            </a:r>
          </a:p>
          <a:p>
            <a:pPr>
              <a:buFont typeface="Arial" panose="020B0604020202020204" pitchFamily="34" charset="0"/>
              <a:buChar char="•"/>
            </a:pPr>
            <a:endParaRPr lang="en-US" sz="1800" dirty="0"/>
          </a:p>
          <a:p>
            <a:pPr lvl="1">
              <a:buFont typeface="Arial" panose="020B0604020202020204" pitchFamily="34" charset="0"/>
              <a:buChar char="•"/>
            </a:pPr>
            <a:endParaRPr lang="en-US" sz="1600" dirty="0"/>
          </a:p>
        </p:txBody>
      </p:sp>
      <p:sp>
        <p:nvSpPr>
          <p:cNvPr id="4" name="Date Placeholder 3">
            <a:extLst>
              <a:ext uri="{FF2B5EF4-FFF2-40B4-BE49-F238E27FC236}">
                <a16:creationId xmlns:a16="http://schemas.microsoft.com/office/drawing/2014/main" id="{DAFE8C5F-76DD-EC80-37D7-51ADA8B29023}"/>
              </a:ext>
            </a:extLst>
          </p:cNvPr>
          <p:cNvSpPr>
            <a:spLocks noGrp="1"/>
          </p:cNvSpPr>
          <p:nvPr>
            <p:ph type="dt" sz="half" idx="10"/>
          </p:nvPr>
        </p:nvSpPr>
        <p:spPr/>
        <p:txBody>
          <a:bodyPr/>
          <a:lstStyle/>
          <a:p>
            <a:r>
              <a:rPr lang="en-US" dirty="0"/>
              <a:t>November 12, 2024</a:t>
            </a:r>
          </a:p>
        </p:txBody>
      </p:sp>
      <p:sp>
        <p:nvSpPr>
          <p:cNvPr id="6" name="Footer Placeholder 4">
            <a:extLst>
              <a:ext uri="{FF2B5EF4-FFF2-40B4-BE49-F238E27FC236}">
                <a16:creationId xmlns:a16="http://schemas.microsoft.com/office/drawing/2014/main" id="{83EFA8A6-C069-D0A7-4ED1-9A03DFC08395}"/>
              </a:ext>
            </a:extLst>
          </p:cNvPr>
          <p:cNvSpPr>
            <a:spLocks noGrp="1"/>
          </p:cNvSpPr>
          <p:nvPr>
            <p:ph type="ftr" sz="quarter" idx="11"/>
          </p:nvPr>
        </p:nvSpPr>
        <p:spPr>
          <a:xfrm>
            <a:off x="3686185" y="6459785"/>
            <a:ext cx="4822804" cy="365125"/>
          </a:xfrm>
        </p:spPr>
        <p:txBody>
          <a:bodyPr/>
          <a:lstStyle>
            <a:lvl1pPr>
              <a:defRPr sz="1050" cap="none" baseline="0"/>
            </a:lvl1pPr>
          </a:lstStyle>
          <a:p>
            <a:r>
              <a:rPr lang="en-US" dirty="0"/>
              <a:t>Economic History Proseminar | UCLA Economics</a:t>
            </a:r>
          </a:p>
        </p:txBody>
      </p:sp>
      <p:sp>
        <p:nvSpPr>
          <p:cNvPr id="7" name="Slide Number Placeholder 6">
            <a:extLst>
              <a:ext uri="{FF2B5EF4-FFF2-40B4-BE49-F238E27FC236}">
                <a16:creationId xmlns:a16="http://schemas.microsoft.com/office/drawing/2014/main" id="{899CA0B4-AF11-2947-C9B0-4741F1704B4D}"/>
              </a:ext>
            </a:extLst>
          </p:cNvPr>
          <p:cNvSpPr>
            <a:spLocks noGrp="1"/>
          </p:cNvSpPr>
          <p:nvPr>
            <p:ph type="sldNum" sz="quarter" idx="12"/>
          </p:nvPr>
        </p:nvSpPr>
        <p:spPr/>
        <p:txBody>
          <a:bodyPr/>
          <a:lstStyle/>
          <a:p>
            <a:fld id="{2DF84B27-0798-412D-A00C-EF3F9A019123}" type="slidenum">
              <a:rPr lang="en-US" smtClean="0"/>
              <a:pPr/>
              <a:t>2</a:t>
            </a:fld>
            <a:r>
              <a:rPr lang="en-US"/>
              <a:t>/22</a:t>
            </a:r>
            <a:endParaRPr lang="en-US" dirty="0"/>
          </a:p>
        </p:txBody>
      </p:sp>
    </p:spTree>
    <p:extLst>
      <p:ext uri="{BB962C8B-B14F-4D97-AF65-F5344CB8AC3E}">
        <p14:creationId xmlns:p14="http://schemas.microsoft.com/office/powerpoint/2010/main" val="216292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Years of education</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pic>
        <p:nvPicPr>
          <p:cNvPr id="10" name="Picture 9">
            <a:extLst>
              <a:ext uri="{FF2B5EF4-FFF2-40B4-BE49-F238E27FC236}">
                <a16:creationId xmlns:a16="http://schemas.microsoft.com/office/drawing/2014/main" id="{0174A165-8B58-1663-392A-E7A62F4C710D}"/>
              </a:ext>
            </a:extLst>
          </p:cNvPr>
          <p:cNvPicPr>
            <a:picLocks noChangeAspect="1"/>
          </p:cNvPicPr>
          <p:nvPr/>
        </p:nvPicPr>
        <p:blipFill>
          <a:blip r:embed="rId3"/>
          <a:stretch>
            <a:fillRect/>
          </a:stretch>
        </p:blipFill>
        <p:spPr>
          <a:xfrm>
            <a:off x="2333415" y="1997103"/>
            <a:ext cx="7000156" cy="4252866"/>
          </a:xfrm>
          <a:prstGeom prst="rect">
            <a:avLst/>
          </a:prstGeom>
        </p:spPr>
      </p:pic>
      <p:sp>
        <p:nvSpPr>
          <p:cNvPr id="5" name="TextBox 4">
            <a:hlinkClick r:id="rId4" action="ppaction://hlinksldjump"/>
            <a:extLst>
              <a:ext uri="{FF2B5EF4-FFF2-40B4-BE49-F238E27FC236}">
                <a16:creationId xmlns:a16="http://schemas.microsoft.com/office/drawing/2014/main" id="{38BC0EDD-E656-A0C2-075C-0CC1BA72E0CA}"/>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247723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Years of college (education years </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pic>
        <p:nvPicPr>
          <p:cNvPr id="12" name="Picture 11">
            <a:extLst>
              <a:ext uri="{FF2B5EF4-FFF2-40B4-BE49-F238E27FC236}">
                <a16:creationId xmlns:a16="http://schemas.microsoft.com/office/drawing/2014/main" id="{4BF1D101-5F51-58E3-3A0B-86285B48EC8B}"/>
              </a:ext>
            </a:extLst>
          </p:cNvPr>
          <p:cNvPicPr>
            <a:picLocks noChangeAspect="1"/>
          </p:cNvPicPr>
          <p:nvPr/>
        </p:nvPicPr>
        <p:blipFill>
          <a:blip r:embed="rId3"/>
          <a:stretch>
            <a:fillRect/>
          </a:stretch>
        </p:blipFill>
        <p:spPr>
          <a:xfrm>
            <a:off x="2719089" y="2080572"/>
            <a:ext cx="6753821" cy="4036001"/>
          </a:xfrm>
          <a:prstGeom prst="rect">
            <a:avLst/>
          </a:prstGeom>
        </p:spPr>
      </p:pic>
      <p:sp>
        <p:nvSpPr>
          <p:cNvPr id="3" name="TextBox 2">
            <a:hlinkClick r:id="rId4" action="ppaction://hlinksldjump"/>
            <a:extLst>
              <a:ext uri="{FF2B5EF4-FFF2-40B4-BE49-F238E27FC236}">
                <a16:creationId xmlns:a16="http://schemas.microsoft.com/office/drawing/2014/main" id="{0A3F8B8C-601C-9140-A479-810358EA94CA}"/>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1710444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Variation in veteran status </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pic>
        <p:nvPicPr>
          <p:cNvPr id="9" name="Picture 8">
            <a:extLst>
              <a:ext uri="{FF2B5EF4-FFF2-40B4-BE49-F238E27FC236}">
                <a16:creationId xmlns:a16="http://schemas.microsoft.com/office/drawing/2014/main" id="{CCAA33C9-3644-065D-2BFA-F200CDCC035B}"/>
              </a:ext>
            </a:extLst>
          </p:cNvPr>
          <p:cNvPicPr>
            <a:picLocks noChangeAspect="1"/>
          </p:cNvPicPr>
          <p:nvPr/>
        </p:nvPicPr>
        <p:blipFill>
          <a:blip r:embed="rId3"/>
          <a:stretch>
            <a:fillRect/>
          </a:stretch>
        </p:blipFill>
        <p:spPr>
          <a:xfrm>
            <a:off x="2473495" y="1869695"/>
            <a:ext cx="7305969" cy="4457754"/>
          </a:xfrm>
          <a:prstGeom prst="rect">
            <a:avLst/>
          </a:prstGeom>
        </p:spPr>
      </p:pic>
    </p:spTree>
    <p:extLst>
      <p:ext uri="{BB962C8B-B14F-4D97-AF65-F5344CB8AC3E}">
        <p14:creationId xmlns:p14="http://schemas.microsoft.com/office/powerpoint/2010/main" val="2398289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760EA4-3A0E-31F9-0EE8-B6CAFAB630C3}"/>
              </a:ext>
            </a:extLst>
          </p:cNvPr>
          <p:cNvPicPr>
            <a:picLocks noChangeAspect="1"/>
          </p:cNvPicPr>
          <p:nvPr/>
        </p:nvPicPr>
        <p:blipFill>
          <a:blip r:embed="rId3"/>
          <a:srcRect l="1447" r="2276" b="1260"/>
          <a:stretch/>
        </p:blipFill>
        <p:spPr>
          <a:xfrm>
            <a:off x="1097280" y="1949472"/>
            <a:ext cx="8843210" cy="4009213"/>
          </a:xfrm>
          <a:prstGeom prst="rect">
            <a:avLst/>
          </a:prstGeom>
        </p:spPr>
      </p:pic>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a:xfrm>
            <a:off x="1097280" y="286603"/>
            <a:ext cx="10589198" cy="1450757"/>
          </a:xfrm>
        </p:spPr>
        <p:txBody>
          <a:bodyPr/>
          <a:lstStyle/>
          <a:p>
            <a:r>
              <a:rPr lang="en-US" dirty="0"/>
              <a:t>Mobilization – Acemoglu et al. (2004)</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3" name="TextBox 2">
            <a:hlinkClick r:id="rId4" action="ppaction://hlinksldjump"/>
            <a:extLst>
              <a:ext uri="{FF2B5EF4-FFF2-40B4-BE49-F238E27FC236}">
                <a16:creationId xmlns:a16="http://schemas.microsoft.com/office/drawing/2014/main" id="{0E8788DA-2277-7CD3-539C-D58F93152BE5}"/>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7" name="TextBox 6">
            <a:hlinkClick r:id="rId5" action="ppaction://hlinksldjump"/>
            <a:extLst>
              <a:ext uri="{FF2B5EF4-FFF2-40B4-BE49-F238E27FC236}">
                <a16:creationId xmlns:a16="http://schemas.microsoft.com/office/drawing/2014/main" id="{EFA6699A-D788-443E-B736-7B8E438E77E8}"/>
              </a:ext>
            </a:extLst>
          </p:cNvPr>
          <p:cNvSpPr txBox="1"/>
          <p:nvPr/>
        </p:nvSpPr>
        <p:spPr>
          <a:xfrm>
            <a:off x="9986848" y="5403739"/>
            <a:ext cx="1767147" cy="307777"/>
          </a:xfrm>
          <a:prstGeom prst="rect">
            <a:avLst/>
          </a:prstGeom>
          <a:solidFill>
            <a:schemeClr val="accent5">
              <a:lumMod val="20000"/>
              <a:lumOff val="80000"/>
            </a:schemeClr>
          </a:solidFill>
        </p:spPr>
        <p:txBody>
          <a:bodyPr wrap="square" rtlCol="0">
            <a:spAutoFit/>
          </a:bodyPr>
          <a:lstStyle/>
          <a:p>
            <a:pPr algn="ctr"/>
            <a:r>
              <a:rPr lang="en-US" sz="1400" dirty="0"/>
              <a:t>Scatter</a:t>
            </a:r>
          </a:p>
        </p:txBody>
      </p:sp>
    </p:spTree>
    <p:extLst>
      <p:ext uri="{BB962C8B-B14F-4D97-AF65-F5344CB8AC3E}">
        <p14:creationId xmlns:p14="http://schemas.microsoft.com/office/powerpoint/2010/main" val="1398148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Vets in census vs. state mobilization data</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pic>
        <p:nvPicPr>
          <p:cNvPr id="12" name="Picture 11">
            <a:extLst>
              <a:ext uri="{FF2B5EF4-FFF2-40B4-BE49-F238E27FC236}">
                <a16:creationId xmlns:a16="http://schemas.microsoft.com/office/drawing/2014/main" id="{A892FDA5-E26B-718C-A411-76F6A6B223E4}"/>
              </a:ext>
            </a:extLst>
          </p:cNvPr>
          <p:cNvPicPr>
            <a:picLocks noChangeAspect="1"/>
          </p:cNvPicPr>
          <p:nvPr/>
        </p:nvPicPr>
        <p:blipFill>
          <a:blip r:embed="rId3"/>
          <a:stretch>
            <a:fillRect/>
          </a:stretch>
        </p:blipFill>
        <p:spPr>
          <a:xfrm>
            <a:off x="2333415" y="2115212"/>
            <a:ext cx="6564033" cy="3931285"/>
          </a:xfrm>
          <a:prstGeom prst="rect">
            <a:avLst/>
          </a:prstGeom>
        </p:spPr>
      </p:pic>
      <p:sp>
        <p:nvSpPr>
          <p:cNvPr id="3" name="TextBox 2">
            <a:hlinkClick r:id="rId4" action="ppaction://hlinksldjump"/>
            <a:extLst>
              <a:ext uri="{FF2B5EF4-FFF2-40B4-BE49-F238E27FC236}">
                <a16:creationId xmlns:a16="http://schemas.microsoft.com/office/drawing/2014/main" id="{C8B1A29A-EF10-1CE2-3548-DC83F60AAFA7}"/>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4273772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391E9E-A3FC-FFDF-C2CE-C967234521C6}"/>
              </a:ext>
            </a:extLst>
          </p:cNvPr>
          <p:cNvPicPr>
            <a:picLocks noChangeAspect="1"/>
          </p:cNvPicPr>
          <p:nvPr/>
        </p:nvPicPr>
        <p:blipFill>
          <a:blip r:embed="rId3"/>
          <a:stretch>
            <a:fillRect/>
          </a:stretch>
        </p:blipFill>
        <p:spPr>
          <a:xfrm>
            <a:off x="2163288" y="1744186"/>
            <a:ext cx="7865423" cy="4368388"/>
          </a:xfrm>
          <a:prstGeom prst="rect">
            <a:avLst/>
          </a:prstGeom>
        </p:spPr>
      </p:pic>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a:xfrm>
            <a:off x="1097280" y="286603"/>
            <a:ext cx="10589198" cy="1450757"/>
          </a:xfrm>
        </p:spPr>
        <p:txBody>
          <a:bodyPr/>
          <a:lstStyle/>
          <a:p>
            <a:r>
              <a:rPr lang="en-US" dirty="0"/>
              <a:t>Non-South sample</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3" name="TextBox 2">
            <a:hlinkClick r:id="rId4" action="ppaction://hlinksldjump"/>
            <a:extLst>
              <a:ext uri="{FF2B5EF4-FFF2-40B4-BE49-F238E27FC236}">
                <a16:creationId xmlns:a16="http://schemas.microsoft.com/office/drawing/2014/main" id="{C2120DA2-53E7-20D7-A438-EE83B8EC630A}"/>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219939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1D8FC-E6D5-F736-68E5-6B986733094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974D278-0706-A6F8-41B7-C1EBB1947090}"/>
              </a:ext>
            </a:extLst>
          </p:cNvPr>
          <p:cNvPicPr>
            <a:picLocks noChangeAspect="1"/>
          </p:cNvPicPr>
          <p:nvPr/>
        </p:nvPicPr>
        <p:blipFill>
          <a:blip r:embed="rId3"/>
          <a:stretch>
            <a:fillRect/>
          </a:stretch>
        </p:blipFill>
        <p:spPr>
          <a:xfrm>
            <a:off x="1596190" y="1895616"/>
            <a:ext cx="9591377" cy="3909181"/>
          </a:xfrm>
          <a:prstGeom prst="rect">
            <a:avLst/>
          </a:prstGeom>
        </p:spPr>
      </p:pic>
      <p:sp>
        <p:nvSpPr>
          <p:cNvPr id="2" name="Title 1">
            <a:extLst>
              <a:ext uri="{FF2B5EF4-FFF2-40B4-BE49-F238E27FC236}">
                <a16:creationId xmlns:a16="http://schemas.microsoft.com/office/drawing/2014/main" id="{AD045CF2-5E32-CF09-BD9A-8584564E4E60}"/>
              </a:ext>
            </a:extLst>
          </p:cNvPr>
          <p:cNvSpPr>
            <a:spLocks noGrp="1"/>
          </p:cNvSpPr>
          <p:nvPr>
            <p:ph type="title"/>
          </p:nvPr>
        </p:nvSpPr>
        <p:spPr>
          <a:xfrm>
            <a:off x="1097280" y="286603"/>
            <a:ext cx="10589198" cy="1450757"/>
          </a:xfrm>
        </p:spPr>
        <p:txBody>
          <a:bodyPr/>
          <a:lstStyle/>
          <a:p>
            <a:r>
              <a:rPr lang="en-US" dirty="0"/>
              <a:t>Non-South sample – different fields</a:t>
            </a:r>
          </a:p>
        </p:txBody>
      </p:sp>
      <p:sp>
        <p:nvSpPr>
          <p:cNvPr id="4" name="Date Placeholder 3">
            <a:extLst>
              <a:ext uri="{FF2B5EF4-FFF2-40B4-BE49-F238E27FC236}">
                <a16:creationId xmlns:a16="http://schemas.microsoft.com/office/drawing/2014/main" id="{29BBC759-D984-6D90-7C99-2484171983D6}"/>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4FE82417-64EA-9D0D-76BB-BC69F0E8B9D4}"/>
              </a:ext>
            </a:extLst>
          </p:cNvPr>
          <p:cNvSpPr>
            <a:spLocks noGrp="1"/>
          </p:cNvSpPr>
          <p:nvPr>
            <p:ph type="ftr" sz="quarter" idx="11"/>
          </p:nvPr>
        </p:nvSpPr>
        <p:spPr/>
        <p:txBody>
          <a:bodyPr/>
          <a:lstStyle/>
          <a:p>
            <a:r>
              <a:rPr lang="en-US" dirty="0"/>
              <a:t>Economic History Proseminar | UCLA Economics</a:t>
            </a:r>
          </a:p>
        </p:txBody>
      </p:sp>
      <p:sp>
        <p:nvSpPr>
          <p:cNvPr id="3" name="TextBox 2">
            <a:hlinkClick r:id="rId4" action="ppaction://hlinksldjump"/>
            <a:extLst>
              <a:ext uri="{FF2B5EF4-FFF2-40B4-BE49-F238E27FC236}">
                <a16:creationId xmlns:a16="http://schemas.microsoft.com/office/drawing/2014/main" id="{7E068130-CD06-CCAA-6FF5-8325E714AE01}"/>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1949450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a:xfrm>
            <a:off x="1097280" y="286603"/>
            <a:ext cx="10589198" cy="1450757"/>
          </a:xfrm>
        </p:spPr>
        <p:txBody>
          <a:bodyPr/>
          <a:lstStyle/>
          <a:p>
            <a:r>
              <a:rPr lang="en-US" dirty="0"/>
              <a:t>HBCU – binary measure</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902801D8-BDE7-3AA6-9463-BBEE949379E4}"/>
              </a:ext>
            </a:extLst>
          </p:cNvPr>
          <p:cNvSpPr>
            <a:spLocks noGrp="1"/>
          </p:cNvSpPr>
          <p:nvPr>
            <p:ph type="sldNum" sz="quarter" idx="12"/>
          </p:nvPr>
        </p:nvSpPr>
        <p:spPr/>
        <p:txBody>
          <a:bodyPr/>
          <a:lstStyle/>
          <a:p>
            <a:fld id="{2DF84B27-0798-412D-A00C-EF3F9A019123}" type="slidenum">
              <a:rPr lang="en-US" smtClean="0"/>
              <a:pPr/>
              <a:t>36</a:t>
            </a:fld>
            <a:r>
              <a:rPr lang="en-US"/>
              <a:t>/22</a:t>
            </a:r>
            <a:endParaRPr lang="en-US" dirty="0"/>
          </a:p>
        </p:txBody>
      </p:sp>
      <p:sp>
        <p:nvSpPr>
          <p:cNvPr id="3" name="TextBox 2">
            <a:hlinkClick r:id="rId3" action="ppaction://hlinksldjump"/>
            <a:extLst>
              <a:ext uri="{FF2B5EF4-FFF2-40B4-BE49-F238E27FC236}">
                <a16:creationId xmlns:a16="http://schemas.microsoft.com/office/drawing/2014/main" id="{91445E2A-58F0-BE91-A128-D39A4AB7EE11}"/>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pic>
        <p:nvPicPr>
          <p:cNvPr id="11" name="Picture 10">
            <a:extLst>
              <a:ext uri="{FF2B5EF4-FFF2-40B4-BE49-F238E27FC236}">
                <a16:creationId xmlns:a16="http://schemas.microsoft.com/office/drawing/2014/main" id="{5F97A848-6D54-1F7C-0A28-089F06223C9E}"/>
              </a:ext>
            </a:extLst>
          </p:cNvPr>
          <p:cNvPicPr>
            <a:picLocks noChangeAspect="1"/>
          </p:cNvPicPr>
          <p:nvPr/>
        </p:nvPicPr>
        <p:blipFill>
          <a:blip r:embed="rId4"/>
          <a:stretch>
            <a:fillRect/>
          </a:stretch>
        </p:blipFill>
        <p:spPr>
          <a:xfrm>
            <a:off x="2206184" y="1895437"/>
            <a:ext cx="7779631" cy="3835539"/>
          </a:xfrm>
          <a:prstGeom prst="rect">
            <a:avLst/>
          </a:prstGeom>
        </p:spPr>
      </p:pic>
    </p:spTree>
    <p:extLst>
      <p:ext uri="{BB962C8B-B14F-4D97-AF65-F5344CB8AC3E}">
        <p14:creationId xmlns:p14="http://schemas.microsoft.com/office/powerpoint/2010/main" val="2296799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a:xfrm>
            <a:off x="1097280" y="286603"/>
            <a:ext cx="10589198" cy="1450757"/>
          </a:xfrm>
        </p:spPr>
        <p:txBody>
          <a:bodyPr/>
          <a:lstStyle/>
          <a:p>
            <a:r>
              <a:rPr lang="en-US" dirty="0"/>
              <a:t>Multinomial logit – base = college</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3" name="TextBox 2">
            <a:hlinkClick r:id="rId3" action="ppaction://hlinksldjump"/>
            <a:extLst>
              <a:ext uri="{FF2B5EF4-FFF2-40B4-BE49-F238E27FC236}">
                <a16:creationId xmlns:a16="http://schemas.microsoft.com/office/drawing/2014/main" id="{C2120DA2-53E7-20D7-A438-EE83B8EC630A}"/>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pic>
        <p:nvPicPr>
          <p:cNvPr id="6" name="Picture 5">
            <a:extLst>
              <a:ext uri="{FF2B5EF4-FFF2-40B4-BE49-F238E27FC236}">
                <a16:creationId xmlns:a16="http://schemas.microsoft.com/office/drawing/2014/main" id="{0325AEBA-A52A-FC80-8FD2-625BCD41AF97}"/>
              </a:ext>
            </a:extLst>
          </p:cNvPr>
          <p:cNvPicPr>
            <a:picLocks noChangeAspect="1"/>
          </p:cNvPicPr>
          <p:nvPr/>
        </p:nvPicPr>
        <p:blipFill>
          <a:blip r:embed="rId4"/>
          <a:stretch>
            <a:fillRect/>
          </a:stretch>
        </p:blipFill>
        <p:spPr>
          <a:xfrm>
            <a:off x="1816635" y="2372750"/>
            <a:ext cx="8558730" cy="3125681"/>
          </a:xfrm>
          <a:prstGeom prst="rect">
            <a:avLst/>
          </a:prstGeom>
        </p:spPr>
      </p:pic>
    </p:spTree>
    <p:extLst>
      <p:ext uri="{BB962C8B-B14F-4D97-AF65-F5344CB8AC3E}">
        <p14:creationId xmlns:p14="http://schemas.microsoft.com/office/powerpoint/2010/main" val="946355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Alternative measure of vocational school</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10" name="Slide Number Placeholder 9">
            <a:extLst>
              <a:ext uri="{FF2B5EF4-FFF2-40B4-BE49-F238E27FC236}">
                <a16:creationId xmlns:a16="http://schemas.microsoft.com/office/drawing/2014/main" id="{00BFE8EB-CAAB-23FC-C89F-3D5B7D4BB131}"/>
              </a:ext>
            </a:extLst>
          </p:cNvPr>
          <p:cNvSpPr>
            <a:spLocks noGrp="1"/>
          </p:cNvSpPr>
          <p:nvPr>
            <p:ph type="sldNum" sz="quarter" idx="12"/>
          </p:nvPr>
        </p:nvSpPr>
        <p:spPr/>
        <p:txBody>
          <a:bodyPr/>
          <a:lstStyle/>
          <a:p>
            <a:fld id="{2DF84B27-0798-412D-A00C-EF3F9A019123}" type="slidenum">
              <a:rPr lang="en-US" smtClean="0"/>
              <a:pPr/>
              <a:t>38</a:t>
            </a:fld>
            <a:r>
              <a:rPr lang="en-US"/>
              <a:t>/22</a:t>
            </a:r>
            <a:endParaRPr lang="en-US" dirty="0"/>
          </a:p>
        </p:txBody>
      </p:sp>
      <p:sp>
        <p:nvSpPr>
          <p:cNvPr id="3" name="Content Placeholder 4">
            <a:extLst>
              <a:ext uri="{FF2B5EF4-FFF2-40B4-BE49-F238E27FC236}">
                <a16:creationId xmlns:a16="http://schemas.microsoft.com/office/drawing/2014/main" id="{76DE818E-C715-3320-C67F-B262CB287D66}"/>
              </a:ext>
            </a:extLst>
          </p:cNvPr>
          <p:cNvSpPr>
            <a:spLocks noGrp="1"/>
          </p:cNvSpPr>
          <p:nvPr>
            <p:ph idx="1"/>
          </p:nvPr>
        </p:nvSpPr>
        <p:spPr>
          <a:xfrm>
            <a:off x="1097280" y="1845733"/>
            <a:ext cx="10879130" cy="4614051"/>
          </a:xfrm>
        </p:spPr>
        <p:txBody>
          <a:bodyPr>
            <a:normAutofit/>
          </a:bodyPr>
          <a:lstStyle/>
          <a:p>
            <a:pPr>
              <a:lnSpc>
                <a:spcPct val="150000"/>
              </a:lnSpc>
              <a:buFont typeface="Arial" panose="020B0604020202020204" pitchFamily="34" charset="0"/>
              <a:buChar char="•"/>
            </a:pPr>
            <a:r>
              <a:rPr lang="en-US" sz="2400" b="1" dirty="0"/>
              <a:t> </a:t>
            </a:r>
            <a:r>
              <a:rPr lang="en-US" sz="2400" dirty="0"/>
              <a:t>Data limitation of 1970 vocational school measure </a:t>
            </a:r>
          </a:p>
          <a:p>
            <a:pPr marL="201168" lvl="1" indent="0">
              <a:lnSpc>
                <a:spcPct val="150000"/>
              </a:lnSpc>
              <a:buNone/>
            </a:pPr>
            <a:r>
              <a:rPr lang="en-US" sz="2200" dirty="0"/>
              <a:t>- Few observations; not linked to veteran questionnaire; broad measure; single Census year</a:t>
            </a:r>
            <a:r>
              <a:rPr lang="en-US" sz="2200" b="1" dirty="0"/>
              <a:t>	</a:t>
            </a:r>
            <a:endParaRPr lang="en-US" sz="2200" b="1" u="sng" dirty="0"/>
          </a:p>
          <a:p>
            <a:pPr marL="0" indent="0">
              <a:buNone/>
            </a:pPr>
            <a:r>
              <a:rPr lang="en-US" sz="3200" baseline="30000" dirty="0"/>
              <a:t>Construct a more detailed measure</a:t>
            </a:r>
          </a:p>
          <a:p>
            <a:pPr marL="806958" lvl="1" indent="-514350">
              <a:buFont typeface="+mj-lt"/>
              <a:buAutoNum type="arabicPeriod"/>
            </a:pPr>
            <a:r>
              <a:rPr lang="en-US" sz="2200" dirty="0"/>
              <a:t>Group by occupation-industry-education attainment</a:t>
            </a:r>
          </a:p>
          <a:p>
            <a:pPr marL="806958" lvl="1" indent="-514350">
              <a:buFont typeface="+mj-lt"/>
              <a:buAutoNum type="arabicPeriod"/>
            </a:pPr>
            <a:r>
              <a:rPr lang="en-US" sz="2200" dirty="0"/>
              <a:t>Compute fraction with vocational training</a:t>
            </a:r>
          </a:p>
          <a:p>
            <a:pPr marL="806958" lvl="1" indent="-514350">
              <a:buFont typeface="+mj-lt"/>
              <a:buAutoNum type="arabicPeriod"/>
            </a:pPr>
            <a:r>
              <a:rPr lang="en-US" sz="2200" dirty="0"/>
              <a:t>Classify high/low intensity of voc. school</a:t>
            </a:r>
          </a:p>
          <a:p>
            <a:pPr marL="514350" indent="-514350">
              <a:buFont typeface="+mj-lt"/>
              <a:buAutoNum type="arabicPeriod"/>
            </a:pPr>
            <a:endParaRPr lang="en-US" sz="3200" baseline="30000" dirty="0"/>
          </a:p>
          <a:p>
            <a:pPr marL="514350" indent="-514350">
              <a:buSzPct val="79000"/>
              <a:buAutoNum type="arabicPeriod"/>
            </a:pPr>
            <a:endParaRPr lang="en-US" sz="3200" baseline="30000" dirty="0"/>
          </a:p>
          <a:p>
            <a:pPr marL="514350" indent="-514350">
              <a:buAutoNum type="arabicPeriod"/>
            </a:pPr>
            <a:endParaRPr lang="en-US" sz="3200" baseline="30000" dirty="0"/>
          </a:p>
          <a:p>
            <a:pPr marL="514350" indent="-514350">
              <a:buFont typeface="+mj-lt"/>
              <a:buAutoNum type="arabicPeriod"/>
            </a:pPr>
            <a:endParaRPr lang="en-US" sz="3200" baseline="30000" dirty="0"/>
          </a:p>
          <a:p>
            <a:pPr marL="0" indent="0">
              <a:buNone/>
            </a:pPr>
            <a:endParaRPr lang="en-US" sz="3200" baseline="30000" dirty="0"/>
          </a:p>
        </p:txBody>
      </p:sp>
    </p:spTree>
    <p:extLst>
      <p:ext uri="{BB962C8B-B14F-4D97-AF65-F5344CB8AC3E}">
        <p14:creationId xmlns:p14="http://schemas.microsoft.com/office/powerpoint/2010/main" val="342920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651A4-3165-EB0E-B8DD-CA392C557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166912-7CA9-445A-F767-775CCB1C5121}"/>
              </a:ext>
            </a:extLst>
          </p:cNvPr>
          <p:cNvSpPr>
            <a:spLocks noGrp="1"/>
          </p:cNvSpPr>
          <p:nvPr>
            <p:ph type="title"/>
          </p:nvPr>
        </p:nvSpPr>
        <p:spPr/>
        <p:txBody>
          <a:bodyPr/>
          <a:lstStyle/>
          <a:p>
            <a:r>
              <a:rPr lang="en-US" dirty="0"/>
              <a:t>Lead-up to G.I. Bill</a:t>
            </a:r>
          </a:p>
        </p:txBody>
      </p:sp>
      <p:sp>
        <p:nvSpPr>
          <p:cNvPr id="6" name="TextBox 5">
            <a:extLst>
              <a:ext uri="{FF2B5EF4-FFF2-40B4-BE49-F238E27FC236}">
                <a16:creationId xmlns:a16="http://schemas.microsoft.com/office/drawing/2014/main" id="{63626E66-7EA4-4970-0004-4919F743FE49}"/>
              </a:ext>
            </a:extLst>
          </p:cNvPr>
          <p:cNvSpPr txBox="1"/>
          <p:nvPr/>
        </p:nvSpPr>
        <p:spPr>
          <a:xfrm>
            <a:off x="1097280" y="2044005"/>
            <a:ext cx="10668422" cy="3699474"/>
          </a:xfrm>
          <a:prstGeom prst="rect">
            <a:avLst/>
          </a:prstGeom>
          <a:noFill/>
        </p:spPr>
        <p:txBody>
          <a:bodyPr wrap="square" rtlCol="0">
            <a:spAutoFit/>
          </a:bodyPr>
          <a:lstStyle/>
          <a:p>
            <a:pPr>
              <a:lnSpc>
                <a:spcPct val="200000"/>
              </a:lnSpc>
            </a:pPr>
            <a:r>
              <a:rPr lang="en-US" sz="2000" dirty="0">
                <a:sym typeface="Wingdings" panose="05000000000000000000" pitchFamily="2" charset="2"/>
              </a:rPr>
              <a:t>“</a:t>
            </a:r>
            <a:r>
              <a:rPr lang="en-US" sz="2000" dirty="0"/>
              <a:t>What our servicemen and women want, more than anything else, is the assurance of satisfactory employment upon their return to civil life. The first task after the war is to provide employment for them and for our demobilized workers. . . . The goal after the war should be the maximum utilization of our human and material resources.” – FDR statement to Congress, November 23, 1943</a:t>
            </a:r>
            <a:endParaRPr lang="en-US" sz="2000" dirty="0">
              <a:sym typeface="Wingdings" panose="05000000000000000000" pitchFamily="2" charset="2"/>
            </a:endParaRPr>
          </a:p>
          <a:p>
            <a:pPr>
              <a:lnSpc>
                <a:spcPct val="200000"/>
              </a:lnSpc>
            </a:pPr>
            <a:endParaRPr lang="en-US" sz="2000" dirty="0"/>
          </a:p>
          <a:p>
            <a:pPr marL="742950" lvl="1" indent="-285750">
              <a:lnSpc>
                <a:spcPct val="200000"/>
              </a:lnSpc>
              <a:buFont typeface="Arial" panose="020B0604020202020204" pitchFamily="34" charset="0"/>
              <a:buChar char="•"/>
            </a:pPr>
            <a:endParaRPr lang="en-US" sz="2000" dirty="0"/>
          </a:p>
        </p:txBody>
      </p:sp>
      <p:sp>
        <p:nvSpPr>
          <p:cNvPr id="3" name="Date Placeholder 2">
            <a:extLst>
              <a:ext uri="{FF2B5EF4-FFF2-40B4-BE49-F238E27FC236}">
                <a16:creationId xmlns:a16="http://schemas.microsoft.com/office/drawing/2014/main" id="{DCEF5C04-4D00-994D-C9CC-EF1BDF58C530}"/>
              </a:ext>
            </a:extLst>
          </p:cNvPr>
          <p:cNvSpPr>
            <a:spLocks noGrp="1"/>
          </p:cNvSpPr>
          <p:nvPr>
            <p:ph type="dt" sz="half" idx="10"/>
          </p:nvPr>
        </p:nvSpPr>
        <p:spPr/>
        <p:txBody>
          <a:bodyPr/>
          <a:lstStyle/>
          <a:p>
            <a:r>
              <a:rPr lang="en-US" dirty="0"/>
              <a:t>November 12, 2024</a:t>
            </a:r>
          </a:p>
        </p:txBody>
      </p:sp>
      <p:sp>
        <p:nvSpPr>
          <p:cNvPr id="10" name="Footer Placeholder 9">
            <a:extLst>
              <a:ext uri="{FF2B5EF4-FFF2-40B4-BE49-F238E27FC236}">
                <a16:creationId xmlns:a16="http://schemas.microsoft.com/office/drawing/2014/main" id="{E9A26EB3-6C78-D2A7-A5F0-A08640961D0B}"/>
              </a:ext>
            </a:extLst>
          </p:cNvPr>
          <p:cNvSpPr>
            <a:spLocks noGrp="1"/>
          </p:cNvSpPr>
          <p:nvPr>
            <p:ph type="ftr" sz="quarter" idx="11"/>
          </p:nvPr>
        </p:nvSpPr>
        <p:spPr/>
        <p:txBody>
          <a:bodyPr/>
          <a:lstStyle/>
          <a:p>
            <a:r>
              <a:rPr lang="en-US" dirty="0"/>
              <a:t>Economic History Proseminar | UCLA Economics</a:t>
            </a:r>
          </a:p>
        </p:txBody>
      </p:sp>
      <p:sp>
        <p:nvSpPr>
          <p:cNvPr id="7" name="Slide Number Placeholder 6">
            <a:extLst>
              <a:ext uri="{FF2B5EF4-FFF2-40B4-BE49-F238E27FC236}">
                <a16:creationId xmlns:a16="http://schemas.microsoft.com/office/drawing/2014/main" id="{8BB9AFBE-BB42-F038-62EA-5A3122DA119F}"/>
              </a:ext>
            </a:extLst>
          </p:cNvPr>
          <p:cNvSpPr>
            <a:spLocks noGrp="1"/>
          </p:cNvSpPr>
          <p:nvPr>
            <p:ph type="sldNum" sz="quarter" idx="12"/>
          </p:nvPr>
        </p:nvSpPr>
        <p:spPr/>
        <p:txBody>
          <a:bodyPr/>
          <a:lstStyle/>
          <a:p>
            <a:fld id="{2DF84B27-0798-412D-A00C-EF3F9A019123}" type="slidenum">
              <a:rPr lang="en-US" smtClean="0"/>
              <a:pPr/>
              <a:t>3</a:t>
            </a:fld>
            <a:r>
              <a:rPr lang="en-US"/>
              <a:t>/22</a:t>
            </a:r>
            <a:endParaRPr lang="en-US" dirty="0"/>
          </a:p>
        </p:txBody>
      </p:sp>
    </p:spTree>
    <p:extLst>
      <p:ext uri="{BB962C8B-B14F-4D97-AF65-F5344CB8AC3E}">
        <p14:creationId xmlns:p14="http://schemas.microsoft.com/office/powerpoint/2010/main" val="4085358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Variation within occupations</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graphicFrame>
        <p:nvGraphicFramePr>
          <p:cNvPr id="12" name="Table 11">
            <a:extLst>
              <a:ext uri="{FF2B5EF4-FFF2-40B4-BE49-F238E27FC236}">
                <a16:creationId xmlns:a16="http://schemas.microsoft.com/office/drawing/2014/main" id="{B9430C96-4EEE-F80A-9639-1C90DC9A5E41}"/>
              </a:ext>
            </a:extLst>
          </p:cNvPr>
          <p:cNvGraphicFramePr>
            <a:graphicFrameLocks noGrp="1"/>
          </p:cNvGraphicFramePr>
          <p:nvPr>
            <p:extLst>
              <p:ext uri="{D42A27DB-BD31-4B8C-83A1-F6EECF244321}">
                <p14:modId xmlns:p14="http://schemas.microsoft.com/office/powerpoint/2010/main" val="3447728382"/>
              </p:ext>
            </p:extLst>
          </p:nvPr>
        </p:nvGraphicFramePr>
        <p:xfrm>
          <a:off x="1263317" y="2663156"/>
          <a:ext cx="9336504" cy="3220284"/>
        </p:xfrm>
        <a:graphic>
          <a:graphicData uri="http://schemas.openxmlformats.org/drawingml/2006/table">
            <a:tbl>
              <a:tblPr/>
              <a:tblGrid>
                <a:gridCol w="1595181">
                  <a:extLst>
                    <a:ext uri="{9D8B030D-6E8A-4147-A177-3AD203B41FA5}">
                      <a16:colId xmlns:a16="http://schemas.microsoft.com/office/drawing/2014/main" val="3260644002"/>
                    </a:ext>
                  </a:extLst>
                </a:gridCol>
                <a:gridCol w="2744651">
                  <a:extLst>
                    <a:ext uri="{9D8B030D-6E8A-4147-A177-3AD203B41FA5}">
                      <a16:colId xmlns:a16="http://schemas.microsoft.com/office/drawing/2014/main" val="4205536659"/>
                    </a:ext>
                  </a:extLst>
                </a:gridCol>
                <a:gridCol w="1900143">
                  <a:extLst>
                    <a:ext uri="{9D8B030D-6E8A-4147-A177-3AD203B41FA5}">
                      <a16:colId xmlns:a16="http://schemas.microsoft.com/office/drawing/2014/main" val="3186287107"/>
                    </a:ext>
                  </a:extLst>
                </a:gridCol>
                <a:gridCol w="3096529">
                  <a:extLst>
                    <a:ext uri="{9D8B030D-6E8A-4147-A177-3AD203B41FA5}">
                      <a16:colId xmlns:a16="http://schemas.microsoft.com/office/drawing/2014/main" val="1750537934"/>
                    </a:ext>
                  </a:extLst>
                </a:gridCol>
              </a:tblGrid>
              <a:tr h="805071">
                <a:tc>
                  <a:txBody>
                    <a:bodyPr/>
                    <a:lstStyle/>
                    <a:p>
                      <a:pPr algn="l" fontAlgn="b"/>
                      <a:r>
                        <a:rPr lang="en-US" sz="2000" b="1" i="0" u="none" strike="noStrike" dirty="0">
                          <a:solidFill>
                            <a:srgbClr val="FFFFFF"/>
                          </a:solidFill>
                          <a:effectLst/>
                          <a:highlight>
                            <a:srgbClr val="156082"/>
                          </a:highlight>
                          <a:latin typeface="Aptos Narrow" panose="020B0004020202020204" pitchFamily="34" charset="0"/>
                        </a:rPr>
                        <a:t>Occupation </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US" sz="2000" b="1" i="0" u="none" strike="noStrike">
                          <a:solidFill>
                            <a:srgbClr val="FFFFFF"/>
                          </a:solidFill>
                          <a:effectLst/>
                          <a:highlight>
                            <a:srgbClr val="156082"/>
                          </a:highlight>
                          <a:latin typeface="Aptos Narrow" panose="020B0004020202020204" pitchFamily="34" charset="0"/>
                        </a:rPr>
                        <a:t>Industry</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US" sz="2000" b="1" i="0" u="none" strike="noStrike">
                          <a:solidFill>
                            <a:srgbClr val="FFFFFF"/>
                          </a:solidFill>
                          <a:effectLst/>
                          <a:highlight>
                            <a:srgbClr val="156082"/>
                          </a:highlight>
                          <a:latin typeface="Aptos Narrow" panose="020B0004020202020204" pitchFamily="34" charset="0"/>
                        </a:rPr>
                        <a:t>Years of school</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US" sz="2000" b="1" i="0" u="none" strike="noStrike">
                          <a:solidFill>
                            <a:srgbClr val="FFFFFF"/>
                          </a:solidFill>
                          <a:effectLst/>
                          <a:highlight>
                            <a:srgbClr val="156082"/>
                          </a:highlight>
                          <a:latin typeface="Aptos Narrow" panose="020B0004020202020204" pitchFamily="34" charset="0"/>
                        </a:rPr>
                        <a:t>Fraction vocational training</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1452322802"/>
                  </a:ext>
                </a:extLst>
              </a:tr>
              <a:tr h="805071">
                <a:tc>
                  <a:txBody>
                    <a:bodyPr/>
                    <a:lstStyle/>
                    <a:p>
                      <a:pPr algn="l" fontAlgn="b"/>
                      <a:r>
                        <a:rPr lang="en-US" sz="2000" b="0" i="0" u="none" strike="noStrike">
                          <a:solidFill>
                            <a:srgbClr val="000000"/>
                          </a:solidFill>
                          <a:effectLst/>
                          <a:latin typeface="Aptos Narrow" panose="020B0004020202020204" pitchFamily="34" charset="0"/>
                        </a:rPr>
                        <a:t>Carpenters</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Fabricated steel products</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12</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0.51</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928948712"/>
                  </a:ext>
                </a:extLst>
              </a:tr>
              <a:tr h="805071">
                <a:tc>
                  <a:txBody>
                    <a:bodyPr/>
                    <a:lstStyle/>
                    <a:p>
                      <a:pPr algn="l" fontAlgn="b"/>
                      <a:r>
                        <a:rPr lang="en-US" sz="2000" b="0" i="0" u="none" strike="noStrike">
                          <a:solidFill>
                            <a:srgbClr val="000000"/>
                          </a:solidFill>
                          <a:effectLst/>
                          <a:latin typeface="Aptos Narrow" panose="020B0004020202020204" pitchFamily="34" charset="0"/>
                        </a:rPr>
                        <a:t>Carpenters</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Fabricated steel products</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13</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0.76</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4092915375"/>
                  </a:ext>
                </a:extLst>
              </a:tr>
              <a:tr h="805071">
                <a:tc>
                  <a:txBody>
                    <a:bodyPr/>
                    <a:lstStyle/>
                    <a:p>
                      <a:pPr algn="l" fontAlgn="b"/>
                      <a:r>
                        <a:rPr lang="en-US" sz="2000" b="0" i="0" u="none" strike="noStrike" dirty="0">
                          <a:solidFill>
                            <a:srgbClr val="000000"/>
                          </a:solidFill>
                          <a:effectLst/>
                          <a:latin typeface="Aptos Narrow" panose="020B0004020202020204" pitchFamily="34" charset="0"/>
                        </a:rPr>
                        <a:t>Carpenters</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Fabricated steel products</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14</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0.82</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876557203"/>
                  </a:ext>
                </a:extLst>
              </a:tr>
            </a:tbl>
          </a:graphicData>
        </a:graphic>
      </p:graphicFrame>
    </p:spTree>
    <p:extLst>
      <p:ext uri="{BB962C8B-B14F-4D97-AF65-F5344CB8AC3E}">
        <p14:creationId xmlns:p14="http://schemas.microsoft.com/office/powerpoint/2010/main" val="1420031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Variation across industries</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graphicFrame>
        <p:nvGraphicFramePr>
          <p:cNvPr id="12" name="Table 11">
            <a:extLst>
              <a:ext uri="{FF2B5EF4-FFF2-40B4-BE49-F238E27FC236}">
                <a16:creationId xmlns:a16="http://schemas.microsoft.com/office/drawing/2014/main" id="{B9430C96-4EEE-F80A-9639-1C90DC9A5E41}"/>
              </a:ext>
            </a:extLst>
          </p:cNvPr>
          <p:cNvGraphicFramePr>
            <a:graphicFrameLocks noGrp="1"/>
          </p:cNvGraphicFramePr>
          <p:nvPr>
            <p:extLst>
              <p:ext uri="{D42A27DB-BD31-4B8C-83A1-F6EECF244321}">
                <p14:modId xmlns:p14="http://schemas.microsoft.com/office/powerpoint/2010/main" val="717919544"/>
              </p:ext>
            </p:extLst>
          </p:nvPr>
        </p:nvGraphicFramePr>
        <p:xfrm>
          <a:off x="1263317" y="2663156"/>
          <a:ext cx="9336504" cy="3220284"/>
        </p:xfrm>
        <a:graphic>
          <a:graphicData uri="http://schemas.openxmlformats.org/drawingml/2006/table">
            <a:tbl>
              <a:tblPr/>
              <a:tblGrid>
                <a:gridCol w="1595181">
                  <a:extLst>
                    <a:ext uri="{9D8B030D-6E8A-4147-A177-3AD203B41FA5}">
                      <a16:colId xmlns:a16="http://schemas.microsoft.com/office/drawing/2014/main" val="3260644002"/>
                    </a:ext>
                  </a:extLst>
                </a:gridCol>
                <a:gridCol w="2744651">
                  <a:extLst>
                    <a:ext uri="{9D8B030D-6E8A-4147-A177-3AD203B41FA5}">
                      <a16:colId xmlns:a16="http://schemas.microsoft.com/office/drawing/2014/main" val="4205536659"/>
                    </a:ext>
                  </a:extLst>
                </a:gridCol>
                <a:gridCol w="1900143">
                  <a:extLst>
                    <a:ext uri="{9D8B030D-6E8A-4147-A177-3AD203B41FA5}">
                      <a16:colId xmlns:a16="http://schemas.microsoft.com/office/drawing/2014/main" val="3186287107"/>
                    </a:ext>
                  </a:extLst>
                </a:gridCol>
                <a:gridCol w="3096529">
                  <a:extLst>
                    <a:ext uri="{9D8B030D-6E8A-4147-A177-3AD203B41FA5}">
                      <a16:colId xmlns:a16="http://schemas.microsoft.com/office/drawing/2014/main" val="1750537934"/>
                    </a:ext>
                  </a:extLst>
                </a:gridCol>
              </a:tblGrid>
              <a:tr h="805071">
                <a:tc>
                  <a:txBody>
                    <a:bodyPr/>
                    <a:lstStyle/>
                    <a:p>
                      <a:pPr algn="l" fontAlgn="b"/>
                      <a:r>
                        <a:rPr lang="en-US" sz="2000" b="1" i="0" u="none" strike="noStrike" dirty="0">
                          <a:solidFill>
                            <a:srgbClr val="FFFFFF"/>
                          </a:solidFill>
                          <a:effectLst/>
                          <a:highlight>
                            <a:srgbClr val="156082"/>
                          </a:highlight>
                          <a:latin typeface="Aptos Narrow" panose="020B0004020202020204" pitchFamily="34" charset="0"/>
                        </a:rPr>
                        <a:t>Occupation </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US" sz="2000" b="1" i="0" u="none" strike="noStrike">
                          <a:solidFill>
                            <a:srgbClr val="FFFFFF"/>
                          </a:solidFill>
                          <a:effectLst/>
                          <a:highlight>
                            <a:srgbClr val="156082"/>
                          </a:highlight>
                          <a:latin typeface="Aptos Narrow" panose="020B0004020202020204" pitchFamily="34" charset="0"/>
                        </a:rPr>
                        <a:t>Industry</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US" sz="2000" b="1" i="0" u="none" strike="noStrike">
                          <a:solidFill>
                            <a:srgbClr val="FFFFFF"/>
                          </a:solidFill>
                          <a:effectLst/>
                          <a:highlight>
                            <a:srgbClr val="156082"/>
                          </a:highlight>
                          <a:latin typeface="Aptos Narrow" panose="020B0004020202020204" pitchFamily="34" charset="0"/>
                        </a:rPr>
                        <a:t>Years of school</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US" sz="2000" b="1" i="0" u="none" strike="noStrike">
                          <a:solidFill>
                            <a:srgbClr val="FFFFFF"/>
                          </a:solidFill>
                          <a:effectLst/>
                          <a:highlight>
                            <a:srgbClr val="156082"/>
                          </a:highlight>
                          <a:latin typeface="Aptos Narrow" panose="020B0004020202020204" pitchFamily="34" charset="0"/>
                        </a:rPr>
                        <a:t>Fraction vocational training</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1452322802"/>
                  </a:ext>
                </a:extLst>
              </a:tr>
              <a:tr h="805071">
                <a:tc>
                  <a:txBody>
                    <a:bodyPr/>
                    <a:lstStyle/>
                    <a:p>
                      <a:pPr algn="l" fontAlgn="b"/>
                      <a:r>
                        <a:rPr lang="en-US" sz="2000" b="0" i="0" u="none" strike="noStrike">
                          <a:solidFill>
                            <a:srgbClr val="000000"/>
                          </a:solidFill>
                          <a:effectLst/>
                          <a:latin typeface="Aptos Narrow" panose="020B0004020202020204" pitchFamily="34" charset="0"/>
                        </a:rPr>
                        <a:t>Carpenters</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Misc retail stores</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12</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0.26</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928948712"/>
                  </a:ext>
                </a:extLst>
              </a:tr>
              <a:tr h="805071">
                <a:tc>
                  <a:txBody>
                    <a:bodyPr/>
                    <a:lstStyle/>
                    <a:p>
                      <a:pPr algn="l" fontAlgn="b"/>
                      <a:r>
                        <a:rPr lang="en-US" sz="2000" b="0" i="0" u="none" strike="noStrike">
                          <a:solidFill>
                            <a:srgbClr val="000000"/>
                          </a:solidFill>
                          <a:effectLst/>
                          <a:latin typeface="Aptos Narrow" panose="020B0004020202020204" pitchFamily="34" charset="0"/>
                        </a:rPr>
                        <a:t>Carpenters</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Misc retail stores</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13</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0.50</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4092915375"/>
                  </a:ext>
                </a:extLst>
              </a:tr>
              <a:tr h="805071">
                <a:tc>
                  <a:txBody>
                    <a:bodyPr/>
                    <a:lstStyle/>
                    <a:p>
                      <a:pPr algn="l" fontAlgn="b"/>
                      <a:r>
                        <a:rPr lang="en-US" sz="2000" b="0" i="0" u="none" strike="noStrike">
                          <a:solidFill>
                            <a:srgbClr val="000000"/>
                          </a:solidFill>
                          <a:effectLst/>
                          <a:latin typeface="Aptos Narrow" panose="020B0004020202020204" pitchFamily="34" charset="0"/>
                        </a:rPr>
                        <a:t>Carpenters</a:t>
                      </a:r>
                    </a:p>
                  </a:txBody>
                  <a:tcPr marL="7620" marR="7620" marT="7620"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Misc retail stores</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14</a:t>
                      </a:r>
                    </a:p>
                  </a:txBody>
                  <a:tcPr marL="7620" marR="7620" marT="7620"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0.20</a:t>
                      </a:r>
                    </a:p>
                  </a:txBody>
                  <a:tcPr marL="7620" marR="7620" marT="7620"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876557203"/>
                  </a:ext>
                </a:extLst>
              </a:tr>
            </a:tbl>
          </a:graphicData>
        </a:graphic>
      </p:graphicFrame>
    </p:spTree>
    <p:extLst>
      <p:ext uri="{BB962C8B-B14F-4D97-AF65-F5344CB8AC3E}">
        <p14:creationId xmlns:p14="http://schemas.microsoft.com/office/powerpoint/2010/main" val="6965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1EE1B-1573-AC6F-76C0-085CF701EB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04A89A-2869-1A2F-4319-72F5D5ABEBC3}"/>
              </a:ext>
            </a:extLst>
          </p:cNvPr>
          <p:cNvSpPr>
            <a:spLocks noGrp="1"/>
          </p:cNvSpPr>
          <p:nvPr>
            <p:ph type="title"/>
          </p:nvPr>
        </p:nvSpPr>
        <p:spPr/>
        <p:txBody>
          <a:bodyPr/>
          <a:lstStyle/>
          <a:p>
            <a:r>
              <a:rPr lang="en-US" dirty="0"/>
              <a:t>G.I. Bill aftermath – NYT July, 1956</a:t>
            </a:r>
          </a:p>
        </p:txBody>
      </p:sp>
      <p:sp>
        <p:nvSpPr>
          <p:cNvPr id="3" name="Date Placeholder 2">
            <a:extLst>
              <a:ext uri="{FF2B5EF4-FFF2-40B4-BE49-F238E27FC236}">
                <a16:creationId xmlns:a16="http://schemas.microsoft.com/office/drawing/2014/main" id="{8CDB584C-02B4-46F1-FA1B-3EACD2E7E1A3}"/>
              </a:ext>
            </a:extLst>
          </p:cNvPr>
          <p:cNvSpPr>
            <a:spLocks noGrp="1"/>
          </p:cNvSpPr>
          <p:nvPr>
            <p:ph type="dt" sz="half" idx="10"/>
          </p:nvPr>
        </p:nvSpPr>
        <p:spPr/>
        <p:txBody>
          <a:bodyPr/>
          <a:lstStyle/>
          <a:p>
            <a:r>
              <a:rPr lang="en-US" dirty="0"/>
              <a:t>November 12, 2024</a:t>
            </a:r>
          </a:p>
        </p:txBody>
      </p:sp>
      <p:sp>
        <p:nvSpPr>
          <p:cNvPr id="10" name="Footer Placeholder 9">
            <a:extLst>
              <a:ext uri="{FF2B5EF4-FFF2-40B4-BE49-F238E27FC236}">
                <a16:creationId xmlns:a16="http://schemas.microsoft.com/office/drawing/2014/main" id="{285E5156-1267-B0F5-7F93-95E932380B87}"/>
              </a:ext>
            </a:extLst>
          </p:cNvPr>
          <p:cNvSpPr>
            <a:spLocks noGrp="1"/>
          </p:cNvSpPr>
          <p:nvPr>
            <p:ph type="ftr" sz="quarter" idx="11"/>
          </p:nvPr>
        </p:nvSpPr>
        <p:spPr/>
        <p:txBody>
          <a:bodyPr/>
          <a:lstStyle/>
          <a:p>
            <a:r>
              <a:rPr lang="en-US" dirty="0"/>
              <a:t>Economic History Proseminar | UCLA Economics</a:t>
            </a:r>
          </a:p>
        </p:txBody>
      </p:sp>
      <p:sp>
        <p:nvSpPr>
          <p:cNvPr id="7" name="Slide Number Placeholder 6">
            <a:extLst>
              <a:ext uri="{FF2B5EF4-FFF2-40B4-BE49-F238E27FC236}">
                <a16:creationId xmlns:a16="http://schemas.microsoft.com/office/drawing/2014/main" id="{9E257425-2C96-5B4C-E754-079FE0B99626}"/>
              </a:ext>
            </a:extLst>
          </p:cNvPr>
          <p:cNvSpPr>
            <a:spLocks noGrp="1"/>
          </p:cNvSpPr>
          <p:nvPr>
            <p:ph type="sldNum" sz="quarter" idx="12"/>
          </p:nvPr>
        </p:nvSpPr>
        <p:spPr/>
        <p:txBody>
          <a:bodyPr/>
          <a:lstStyle/>
          <a:p>
            <a:fld id="{2DF84B27-0798-412D-A00C-EF3F9A019123}" type="slidenum">
              <a:rPr lang="en-US" smtClean="0"/>
              <a:pPr/>
              <a:t>4</a:t>
            </a:fld>
            <a:r>
              <a:rPr lang="en-US"/>
              <a:t>/22</a:t>
            </a:r>
            <a:endParaRPr lang="en-US" dirty="0"/>
          </a:p>
        </p:txBody>
      </p:sp>
      <p:pic>
        <p:nvPicPr>
          <p:cNvPr id="9" name="Picture 8" descr="A group of people around a table&#10;&#10;Description automatically generated">
            <a:extLst>
              <a:ext uri="{FF2B5EF4-FFF2-40B4-BE49-F238E27FC236}">
                <a16:creationId xmlns:a16="http://schemas.microsoft.com/office/drawing/2014/main" id="{A2DD5131-75EF-52B0-4A58-0B1619090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996" y="1901775"/>
            <a:ext cx="6048772" cy="4250128"/>
          </a:xfrm>
          <a:prstGeom prst="rect">
            <a:avLst/>
          </a:prstGeom>
        </p:spPr>
      </p:pic>
      <p:sp>
        <p:nvSpPr>
          <p:cNvPr id="11" name="TextBox 10">
            <a:hlinkClick r:id="rId4" action="ppaction://hlinksldjump"/>
            <a:extLst>
              <a:ext uri="{FF2B5EF4-FFF2-40B4-BE49-F238E27FC236}">
                <a16:creationId xmlns:a16="http://schemas.microsoft.com/office/drawing/2014/main" id="{BEF1869F-28CA-EB40-0172-05955EA28AB6}"/>
              </a:ext>
            </a:extLst>
          </p:cNvPr>
          <p:cNvSpPr txBox="1"/>
          <p:nvPr/>
        </p:nvSpPr>
        <p:spPr>
          <a:xfrm>
            <a:off x="9575605" y="5499993"/>
            <a:ext cx="2142290" cy="307777"/>
          </a:xfrm>
          <a:prstGeom prst="rect">
            <a:avLst/>
          </a:prstGeom>
          <a:solidFill>
            <a:schemeClr val="accent5">
              <a:lumMod val="20000"/>
              <a:lumOff val="80000"/>
            </a:schemeClr>
          </a:solidFill>
        </p:spPr>
        <p:txBody>
          <a:bodyPr wrap="square" rtlCol="0">
            <a:spAutoFit/>
          </a:bodyPr>
          <a:lstStyle/>
          <a:p>
            <a:pPr algn="ctr"/>
            <a:r>
              <a:rPr lang="en-US" sz="1400" dirty="0"/>
              <a:t>Oldest student</a:t>
            </a:r>
          </a:p>
        </p:txBody>
      </p:sp>
    </p:spTree>
    <p:extLst>
      <p:ext uri="{BB962C8B-B14F-4D97-AF65-F5344CB8AC3E}">
        <p14:creationId xmlns:p14="http://schemas.microsoft.com/office/powerpoint/2010/main" val="13614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8FF67-1C32-8EB5-9072-5F82BF7EE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4BDBC-E8FD-5512-DEEE-3817BCDC710A}"/>
              </a:ext>
            </a:extLst>
          </p:cNvPr>
          <p:cNvSpPr>
            <a:spLocks noGrp="1"/>
          </p:cNvSpPr>
          <p:nvPr>
            <p:ph type="title"/>
          </p:nvPr>
        </p:nvSpPr>
        <p:spPr/>
        <p:txBody>
          <a:bodyPr/>
          <a:lstStyle/>
          <a:p>
            <a:r>
              <a:rPr lang="en-US" dirty="0"/>
              <a:t>G.I. Bill tuition subsidy overview</a:t>
            </a:r>
          </a:p>
        </p:txBody>
      </p:sp>
      <p:sp>
        <p:nvSpPr>
          <p:cNvPr id="5" name="Content Placeholder 4">
            <a:extLst>
              <a:ext uri="{FF2B5EF4-FFF2-40B4-BE49-F238E27FC236}">
                <a16:creationId xmlns:a16="http://schemas.microsoft.com/office/drawing/2014/main" id="{6A2F3A1D-9393-677D-A220-53A9E7EA715B}"/>
              </a:ext>
            </a:extLst>
          </p:cNvPr>
          <p:cNvSpPr>
            <a:spLocks noGrp="1"/>
          </p:cNvSpPr>
          <p:nvPr>
            <p:ph idx="1"/>
          </p:nvPr>
        </p:nvSpPr>
        <p:spPr>
          <a:xfrm>
            <a:off x="1097280" y="1845734"/>
            <a:ext cx="10058400" cy="1344275"/>
          </a:xfrm>
          <a:solidFill>
            <a:schemeClr val="accent2">
              <a:lumMod val="20000"/>
              <a:lumOff val="80000"/>
            </a:schemeClr>
          </a:solidFill>
        </p:spPr>
        <p:txBody>
          <a:bodyPr>
            <a:normAutofit/>
          </a:bodyPr>
          <a:lstStyle/>
          <a:p>
            <a:pPr algn="just"/>
            <a:r>
              <a:rPr lang="en-US" i="1" dirty="0"/>
              <a:t>An Act to provide Federal Government aid for the readjustment in civilian life of returning World War II veterans. […] This Act may be cited as the "Servicemen's Readjustment Act of 1944".</a:t>
            </a:r>
          </a:p>
          <a:p>
            <a:pPr algn="just"/>
            <a:r>
              <a:rPr lang="en-US" i="1" dirty="0"/>
              <a:t>– June 22, 1944, Public Law 346</a:t>
            </a:r>
          </a:p>
        </p:txBody>
      </p:sp>
      <p:sp>
        <p:nvSpPr>
          <p:cNvPr id="6" name="TextBox 5">
            <a:extLst>
              <a:ext uri="{FF2B5EF4-FFF2-40B4-BE49-F238E27FC236}">
                <a16:creationId xmlns:a16="http://schemas.microsoft.com/office/drawing/2014/main" id="{62ECD2BC-5421-30DC-90A7-C00E190901C3}"/>
              </a:ext>
            </a:extLst>
          </p:cNvPr>
          <p:cNvSpPr txBox="1"/>
          <p:nvPr/>
        </p:nvSpPr>
        <p:spPr>
          <a:xfrm>
            <a:off x="683519" y="3667992"/>
            <a:ext cx="10668422" cy="2769989"/>
          </a:xfrm>
          <a:prstGeom prst="rect">
            <a:avLst/>
          </a:prstGeom>
          <a:noFill/>
        </p:spPr>
        <p:txBody>
          <a:bodyPr wrap="square" rtlCol="0">
            <a:spAutoFit/>
          </a:bodyPr>
          <a:lstStyle/>
          <a:p>
            <a:pPr marL="285750" indent="-285750">
              <a:buFont typeface="Arial" panose="020B0604020202020204" pitchFamily="34" charset="0"/>
              <a:buChar char="•"/>
            </a:pPr>
            <a:r>
              <a:rPr lang="en-US" sz="2000" dirty="0"/>
              <a:t>Direct cash benefits to individual veterans</a:t>
            </a:r>
          </a:p>
          <a:p>
            <a:pPr marL="742950" lvl="1" indent="-285750">
              <a:buFont typeface="Courier New" panose="02070309020205020404" pitchFamily="49" charset="0"/>
              <a:buChar char="o"/>
            </a:pPr>
            <a:r>
              <a:rPr lang="en-US" sz="2000" dirty="0"/>
              <a:t>$500 for tuition/books + $50-$120 monthly stipend</a:t>
            </a:r>
          </a:p>
          <a:p>
            <a:pPr marL="742950" lvl="1" indent="-285750">
              <a:buFont typeface="Courier New" panose="02070309020205020404" pitchFamily="49" charset="0"/>
              <a:buChar char="o"/>
            </a:pPr>
            <a:r>
              <a:rPr lang="en-US" sz="2000" dirty="0"/>
              <a:t>Served between Sept. 1940 and July 1947; at least 90 days</a:t>
            </a:r>
          </a:p>
          <a:p>
            <a:pPr marL="742950" lvl="1" indent="-285750">
              <a:buFont typeface="Courier New" panose="02070309020205020404" pitchFamily="49" charset="0"/>
              <a:buChar char="o"/>
            </a:pPr>
            <a:r>
              <a:rPr lang="en-US" sz="2000" dirty="0"/>
              <a:t>Min. 1 year training/education </a:t>
            </a:r>
            <a:r>
              <a:rPr lang="en-US" sz="2000" dirty="0">
                <a:sym typeface="Wingdings" panose="05000000000000000000" pitchFamily="2" charset="2"/>
              </a:rPr>
              <a:t> up to 4 years depending on service</a:t>
            </a:r>
          </a:p>
          <a:p>
            <a:pPr marL="742950" lvl="1" indent="-285750">
              <a:buFont typeface="Courier New" panose="02070309020205020404" pitchFamily="49" charset="0"/>
              <a:buChar char="o"/>
            </a:pPr>
            <a:endParaRPr lang="en-US" sz="2000" dirty="0">
              <a:sym typeface="Wingdings" panose="05000000000000000000" pitchFamily="2" charset="2"/>
            </a:endParaRPr>
          </a:p>
          <a:p>
            <a:pPr marL="285750" indent="-285750">
              <a:buFont typeface="Arial" panose="020B0604020202020204" pitchFamily="34" charset="0"/>
              <a:buChar char="•"/>
            </a:pPr>
            <a:r>
              <a:rPr lang="en-US" sz="2000" dirty="0">
                <a:sym typeface="Wingdings" panose="05000000000000000000" pitchFamily="2" charset="2"/>
              </a:rPr>
              <a:t>Similar Bill for Korean War ( served 1950-1955)</a:t>
            </a:r>
          </a:p>
          <a:p>
            <a:pPr marL="285750" indent="-285750">
              <a:buFont typeface="Arial" panose="020B0604020202020204" pitchFamily="34" charset="0"/>
              <a:buChar char="•"/>
            </a:pPr>
            <a:endParaRPr lang="en-US" dirty="0">
              <a:sym typeface="Wingdings" panose="05000000000000000000" pitchFamily="2" charset="2"/>
            </a:endParaRPr>
          </a:p>
          <a:p>
            <a:endParaRPr lang="en-US" dirty="0"/>
          </a:p>
          <a:p>
            <a:pPr marL="742950" lvl="1" indent="-28575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48BB51CE-75A2-766D-5CAE-F8208263CA5A}"/>
              </a:ext>
            </a:extLst>
          </p:cNvPr>
          <p:cNvSpPr>
            <a:spLocks noGrp="1"/>
          </p:cNvSpPr>
          <p:nvPr>
            <p:ph type="dt" sz="half" idx="10"/>
          </p:nvPr>
        </p:nvSpPr>
        <p:spPr/>
        <p:txBody>
          <a:bodyPr/>
          <a:lstStyle/>
          <a:p>
            <a:r>
              <a:rPr lang="en-US" dirty="0"/>
              <a:t>November 12, 2024</a:t>
            </a:r>
          </a:p>
        </p:txBody>
      </p:sp>
      <p:sp>
        <p:nvSpPr>
          <p:cNvPr id="10" name="Footer Placeholder 9">
            <a:extLst>
              <a:ext uri="{FF2B5EF4-FFF2-40B4-BE49-F238E27FC236}">
                <a16:creationId xmlns:a16="http://schemas.microsoft.com/office/drawing/2014/main" id="{77D22118-D192-2683-5EB8-751A4C4D6767}"/>
              </a:ext>
            </a:extLst>
          </p:cNvPr>
          <p:cNvSpPr>
            <a:spLocks noGrp="1"/>
          </p:cNvSpPr>
          <p:nvPr>
            <p:ph type="ftr" sz="quarter" idx="11"/>
          </p:nvPr>
        </p:nvSpPr>
        <p:spPr/>
        <p:txBody>
          <a:bodyPr/>
          <a:lstStyle/>
          <a:p>
            <a:r>
              <a:rPr lang="en-US" dirty="0"/>
              <a:t>Economic History Proseminar | UCLA Economics</a:t>
            </a:r>
          </a:p>
        </p:txBody>
      </p:sp>
      <p:sp>
        <p:nvSpPr>
          <p:cNvPr id="7" name="Slide Number Placeholder 6">
            <a:extLst>
              <a:ext uri="{FF2B5EF4-FFF2-40B4-BE49-F238E27FC236}">
                <a16:creationId xmlns:a16="http://schemas.microsoft.com/office/drawing/2014/main" id="{F9D19358-A924-981F-82E2-FB7A9B114344}"/>
              </a:ext>
            </a:extLst>
          </p:cNvPr>
          <p:cNvSpPr>
            <a:spLocks noGrp="1"/>
          </p:cNvSpPr>
          <p:nvPr>
            <p:ph type="sldNum" sz="quarter" idx="12"/>
          </p:nvPr>
        </p:nvSpPr>
        <p:spPr/>
        <p:txBody>
          <a:bodyPr/>
          <a:lstStyle/>
          <a:p>
            <a:fld id="{2DF84B27-0798-412D-A00C-EF3F9A019123}" type="slidenum">
              <a:rPr lang="en-US" smtClean="0"/>
              <a:pPr/>
              <a:t>5</a:t>
            </a:fld>
            <a:r>
              <a:rPr lang="en-US"/>
              <a:t>/22</a:t>
            </a:r>
            <a:endParaRPr lang="en-US" dirty="0"/>
          </a:p>
        </p:txBody>
      </p:sp>
      <p:sp>
        <p:nvSpPr>
          <p:cNvPr id="4" name="TextBox 3">
            <a:hlinkClick r:id="rId3" action="ppaction://hlinksldjump"/>
            <a:extLst>
              <a:ext uri="{FF2B5EF4-FFF2-40B4-BE49-F238E27FC236}">
                <a16:creationId xmlns:a16="http://schemas.microsoft.com/office/drawing/2014/main" id="{942C4181-8511-81DB-6224-4541AF502632}"/>
              </a:ext>
            </a:extLst>
          </p:cNvPr>
          <p:cNvSpPr txBox="1"/>
          <p:nvPr/>
        </p:nvSpPr>
        <p:spPr>
          <a:xfrm>
            <a:off x="9575605" y="5499993"/>
            <a:ext cx="2142290" cy="307777"/>
          </a:xfrm>
          <a:prstGeom prst="rect">
            <a:avLst/>
          </a:prstGeom>
          <a:solidFill>
            <a:schemeClr val="accent5">
              <a:lumMod val="20000"/>
              <a:lumOff val="80000"/>
            </a:schemeClr>
          </a:solidFill>
        </p:spPr>
        <p:txBody>
          <a:bodyPr wrap="square" rtlCol="0">
            <a:spAutoFit/>
          </a:bodyPr>
          <a:lstStyle/>
          <a:p>
            <a:pPr algn="ctr"/>
            <a:r>
              <a:rPr lang="en-US" sz="1400" dirty="0"/>
              <a:t>Costs of education</a:t>
            </a:r>
          </a:p>
        </p:txBody>
      </p:sp>
    </p:spTree>
    <p:extLst>
      <p:ext uri="{BB962C8B-B14F-4D97-AF65-F5344CB8AC3E}">
        <p14:creationId xmlns:p14="http://schemas.microsoft.com/office/powerpoint/2010/main" val="300508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777E1-D4B4-D34B-6C69-0DBFEAA42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E1275-E02B-30D8-B193-85C100893F2C}"/>
              </a:ext>
            </a:extLst>
          </p:cNvPr>
          <p:cNvSpPr>
            <a:spLocks noGrp="1"/>
          </p:cNvSpPr>
          <p:nvPr>
            <p:ph type="title"/>
          </p:nvPr>
        </p:nvSpPr>
        <p:spPr>
          <a:xfrm>
            <a:off x="1097280" y="286603"/>
            <a:ext cx="10453036" cy="1450757"/>
          </a:xfrm>
        </p:spPr>
        <p:txBody>
          <a:bodyPr/>
          <a:lstStyle/>
          <a:p>
            <a:r>
              <a:rPr lang="en-US" dirty="0"/>
              <a:t>Motivation: vocational school enrollment</a:t>
            </a:r>
          </a:p>
        </p:txBody>
      </p:sp>
      <p:sp>
        <p:nvSpPr>
          <p:cNvPr id="3" name="Date Placeholder 2">
            <a:extLst>
              <a:ext uri="{FF2B5EF4-FFF2-40B4-BE49-F238E27FC236}">
                <a16:creationId xmlns:a16="http://schemas.microsoft.com/office/drawing/2014/main" id="{12DAB820-BE0E-4731-C99A-5F7745BF694A}"/>
              </a:ext>
            </a:extLst>
          </p:cNvPr>
          <p:cNvSpPr>
            <a:spLocks noGrp="1"/>
          </p:cNvSpPr>
          <p:nvPr>
            <p:ph type="dt" sz="half" idx="10"/>
          </p:nvPr>
        </p:nvSpPr>
        <p:spPr/>
        <p:txBody>
          <a:bodyPr/>
          <a:lstStyle/>
          <a:p>
            <a:r>
              <a:rPr lang="en-US" dirty="0"/>
              <a:t>November 12, 2024</a:t>
            </a:r>
          </a:p>
        </p:txBody>
      </p:sp>
      <p:sp>
        <p:nvSpPr>
          <p:cNvPr id="10" name="Footer Placeholder 9">
            <a:extLst>
              <a:ext uri="{FF2B5EF4-FFF2-40B4-BE49-F238E27FC236}">
                <a16:creationId xmlns:a16="http://schemas.microsoft.com/office/drawing/2014/main" id="{DCD35109-3D33-4DA4-D819-B9C542CBF9E9}"/>
              </a:ext>
            </a:extLst>
          </p:cNvPr>
          <p:cNvSpPr>
            <a:spLocks noGrp="1"/>
          </p:cNvSpPr>
          <p:nvPr>
            <p:ph type="ftr" sz="quarter" idx="11"/>
          </p:nvPr>
        </p:nvSpPr>
        <p:spPr/>
        <p:txBody>
          <a:bodyPr/>
          <a:lstStyle/>
          <a:p>
            <a:r>
              <a:rPr lang="en-US" dirty="0"/>
              <a:t>Economic History Proseminar | UCLA Economics</a:t>
            </a:r>
          </a:p>
        </p:txBody>
      </p:sp>
      <p:sp>
        <p:nvSpPr>
          <p:cNvPr id="5" name="Slide Number Placeholder 4">
            <a:extLst>
              <a:ext uri="{FF2B5EF4-FFF2-40B4-BE49-F238E27FC236}">
                <a16:creationId xmlns:a16="http://schemas.microsoft.com/office/drawing/2014/main" id="{D9308955-F00E-127D-22EB-5D540B068A73}"/>
              </a:ext>
            </a:extLst>
          </p:cNvPr>
          <p:cNvSpPr>
            <a:spLocks noGrp="1"/>
          </p:cNvSpPr>
          <p:nvPr>
            <p:ph type="sldNum" sz="quarter" idx="12"/>
          </p:nvPr>
        </p:nvSpPr>
        <p:spPr/>
        <p:txBody>
          <a:bodyPr/>
          <a:lstStyle/>
          <a:p>
            <a:fld id="{2DF84B27-0798-412D-A00C-EF3F9A019123}" type="slidenum">
              <a:rPr lang="en-US" smtClean="0"/>
              <a:pPr/>
              <a:t>6</a:t>
            </a:fld>
            <a:r>
              <a:rPr lang="en-US"/>
              <a:t>/22</a:t>
            </a:r>
            <a:endParaRPr lang="en-US" dirty="0"/>
          </a:p>
        </p:txBody>
      </p:sp>
      <p:pic>
        <p:nvPicPr>
          <p:cNvPr id="6" name="Picture 5" descr="A graph showing different colored lines&#10;&#10;Description automatically generated">
            <a:extLst>
              <a:ext uri="{FF2B5EF4-FFF2-40B4-BE49-F238E27FC236}">
                <a16:creationId xmlns:a16="http://schemas.microsoft.com/office/drawing/2014/main" id="{90919CE9-F651-D8F9-D7BD-BD9E5F730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810" y="1796612"/>
            <a:ext cx="7475976" cy="4257351"/>
          </a:xfrm>
          <a:prstGeom prst="rect">
            <a:avLst/>
          </a:prstGeom>
        </p:spPr>
      </p:pic>
      <p:sp>
        <p:nvSpPr>
          <p:cNvPr id="7" name="TextBox 6">
            <a:extLst>
              <a:ext uri="{FF2B5EF4-FFF2-40B4-BE49-F238E27FC236}">
                <a16:creationId xmlns:a16="http://schemas.microsoft.com/office/drawing/2014/main" id="{17D393A1-163F-8BE3-D111-93AE697758F7}"/>
              </a:ext>
            </a:extLst>
          </p:cNvPr>
          <p:cNvSpPr txBox="1"/>
          <p:nvPr/>
        </p:nvSpPr>
        <p:spPr>
          <a:xfrm>
            <a:off x="228601" y="6065086"/>
            <a:ext cx="10575758" cy="307777"/>
          </a:xfrm>
          <a:prstGeom prst="rect">
            <a:avLst/>
          </a:prstGeom>
          <a:noFill/>
        </p:spPr>
        <p:txBody>
          <a:bodyPr wrap="square" rtlCol="0">
            <a:spAutoFit/>
          </a:bodyPr>
          <a:lstStyle/>
          <a:p>
            <a:r>
              <a:rPr lang="en-US" sz="1400" dirty="0"/>
              <a:t>Source: Digest of annual reports of state boards for vocational education to the Office of Education, Division of Vocational Education, 1918-1962</a:t>
            </a:r>
          </a:p>
        </p:txBody>
      </p:sp>
      <p:pic>
        <p:nvPicPr>
          <p:cNvPr id="13" name="Picture 12" descr="A graph of different colored lines&#10;&#10;Description automatically generated">
            <a:extLst>
              <a:ext uri="{FF2B5EF4-FFF2-40B4-BE49-F238E27FC236}">
                <a16:creationId xmlns:a16="http://schemas.microsoft.com/office/drawing/2014/main" id="{313130ED-6104-E614-C906-E481C0748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042" y="1772547"/>
            <a:ext cx="7462744" cy="4307717"/>
          </a:xfrm>
          <a:prstGeom prst="rect">
            <a:avLst/>
          </a:prstGeom>
        </p:spPr>
      </p:pic>
    </p:spTree>
    <p:extLst>
      <p:ext uri="{BB962C8B-B14F-4D97-AF65-F5344CB8AC3E}">
        <p14:creationId xmlns:p14="http://schemas.microsoft.com/office/powerpoint/2010/main" val="307909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5D0D4-8334-AC44-E25C-6DFDE8DD4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9DAEE-7CF5-603A-E0C8-2778E8E1C8B0}"/>
              </a:ext>
            </a:extLst>
          </p:cNvPr>
          <p:cNvSpPr>
            <a:spLocks noGrp="1"/>
          </p:cNvSpPr>
          <p:nvPr>
            <p:ph type="title"/>
          </p:nvPr>
        </p:nvSpPr>
        <p:spPr/>
        <p:txBody>
          <a:bodyPr/>
          <a:lstStyle/>
          <a:p>
            <a:r>
              <a:rPr lang="en-US" dirty="0"/>
              <a:t>Motivation: education benefit take-up</a:t>
            </a:r>
          </a:p>
        </p:txBody>
      </p:sp>
      <p:sp>
        <p:nvSpPr>
          <p:cNvPr id="3" name="Date Placeholder 2">
            <a:extLst>
              <a:ext uri="{FF2B5EF4-FFF2-40B4-BE49-F238E27FC236}">
                <a16:creationId xmlns:a16="http://schemas.microsoft.com/office/drawing/2014/main" id="{4E4FF4C2-6FF3-287E-5372-64221FBCA601}"/>
              </a:ext>
            </a:extLst>
          </p:cNvPr>
          <p:cNvSpPr>
            <a:spLocks noGrp="1"/>
          </p:cNvSpPr>
          <p:nvPr>
            <p:ph type="dt" sz="half" idx="10"/>
          </p:nvPr>
        </p:nvSpPr>
        <p:spPr/>
        <p:txBody>
          <a:bodyPr/>
          <a:lstStyle/>
          <a:p>
            <a:r>
              <a:rPr lang="en-US" dirty="0"/>
              <a:t>November 12, 2024</a:t>
            </a:r>
          </a:p>
        </p:txBody>
      </p:sp>
      <p:sp>
        <p:nvSpPr>
          <p:cNvPr id="10" name="Footer Placeholder 9">
            <a:extLst>
              <a:ext uri="{FF2B5EF4-FFF2-40B4-BE49-F238E27FC236}">
                <a16:creationId xmlns:a16="http://schemas.microsoft.com/office/drawing/2014/main" id="{D92F1647-AEA1-9C07-6D1E-65A0BC7F24F3}"/>
              </a:ext>
            </a:extLst>
          </p:cNvPr>
          <p:cNvSpPr>
            <a:spLocks noGrp="1"/>
          </p:cNvSpPr>
          <p:nvPr>
            <p:ph type="ftr" sz="quarter" idx="11"/>
          </p:nvPr>
        </p:nvSpPr>
        <p:spPr/>
        <p:txBody>
          <a:bodyPr/>
          <a:lstStyle/>
          <a:p>
            <a:r>
              <a:rPr lang="en-US" dirty="0"/>
              <a:t>Economic History Proseminar | UCLA Economics</a:t>
            </a:r>
          </a:p>
        </p:txBody>
      </p:sp>
      <p:pic>
        <p:nvPicPr>
          <p:cNvPr id="8" name="Picture 7">
            <a:extLst>
              <a:ext uri="{FF2B5EF4-FFF2-40B4-BE49-F238E27FC236}">
                <a16:creationId xmlns:a16="http://schemas.microsoft.com/office/drawing/2014/main" id="{89BA414C-9CD4-20FD-04F0-94E61309C832}"/>
              </a:ext>
            </a:extLst>
          </p:cNvPr>
          <p:cNvPicPr>
            <a:picLocks noChangeAspect="1"/>
          </p:cNvPicPr>
          <p:nvPr/>
        </p:nvPicPr>
        <p:blipFill rotWithShape="1">
          <a:blip r:embed="rId3"/>
          <a:srcRect t="1476"/>
          <a:stretch/>
        </p:blipFill>
        <p:spPr>
          <a:xfrm>
            <a:off x="2008818" y="2356748"/>
            <a:ext cx="8235323" cy="2978147"/>
          </a:xfrm>
          <a:prstGeom prst="rect">
            <a:avLst/>
          </a:prstGeom>
        </p:spPr>
      </p:pic>
      <p:sp>
        <p:nvSpPr>
          <p:cNvPr id="12" name="TextBox 11">
            <a:extLst>
              <a:ext uri="{FF2B5EF4-FFF2-40B4-BE49-F238E27FC236}">
                <a16:creationId xmlns:a16="http://schemas.microsoft.com/office/drawing/2014/main" id="{3852B410-E0E0-B62B-1234-AA2933BE2E3B}"/>
              </a:ext>
            </a:extLst>
          </p:cNvPr>
          <p:cNvSpPr txBox="1"/>
          <p:nvPr/>
        </p:nvSpPr>
        <p:spPr>
          <a:xfrm>
            <a:off x="446048" y="5584951"/>
            <a:ext cx="5062653" cy="369332"/>
          </a:xfrm>
          <a:prstGeom prst="rect">
            <a:avLst/>
          </a:prstGeom>
          <a:noFill/>
        </p:spPr>
        <p:txBody>
          <a:bodyPr wrap="square" rtlCol="0">
            <a:spAutoFit/>
          </a:bodyPr>
          <a:lstStyle/>
          <a:p>
            <a:r>
              <a:rPr lang="en-US" dirty="0"/>
              <a:t>Source: Bound &amp; Turner (2002), Appendix B2</a:t>
            </a:r>
          </a:p>
        </p:txBody>
      </p:sp>
      <p:sp>
        <p:nvSpPr>
          <p:cNvPr id="5" name="Slide Number Placeholder 4">
            <a:extLst>
              <a:ext uri="{FF2B5EF4-FFF2-40B4-BE49-F238E27FC236}">
                <a16:creationId xmlns:a16="http://schemas.microsoft.com/office/drawing/2014/main" id="{5EBDB096-AA72-1BA4-A1FC-9351EA7502E1}"/>
              </a:ext>
            </a:extLst>
          </p:cNvPr>
          <p:cNvSpPr>
            <a:spLocks noGrp="1"/>
          </p:cNvSpPr>
          <p:nvPr>
            <p:ph type="sldNum" sz="quarter" idx="12"/>
          </p:nvPr>
        </p:nvSpPr>
        <p:spPr/>
        <p:txBody>
          <a:bodyPr/>
          <a:lstStyle/>
          <a:p>
            <a:fld id="{2DF84B27-0798-412D-A00C-EF3F9A019123}" type="slidenum">
              <a:rPr lang="en-US" smtClean="0"/>
              <a:pPr/>
              <a:t>7</a:t>
            </a:fld>
            <a:r>
              <a:rPr lang="en-US"/>
              <a:t>/22</a:t>
            </a:r>
            <a:endParaRPr lang="en-US" dirty="0"/>
          </a:p>
        </p:txBody>
      </p:sp>
      <p:sp>
        <p:nvSpPr>
          <p:cNvPr id="4" name="TextBox 3">
            <a:hlinkClick r:id="rId4" action="ppaction://hlinksldjump"/>
            <a:extLst>
              <a:ext uri="{FF2B5EF4-FFF2-40B4-BE49-F238E27FC236}">
                <a16:creationId xmlns:a16="http://schemas.microsoft.com/office/drawing/2014/main" id="{1D5FBEF1-2187-FCDB-24A0-8474D97B21CE}"/>
              </a:ext>
            </a:extLst>
          </p:cNvPr>
          <p:cNvSpPr txBox="1"/>
          <p:nvPr/>
        </p:nvSpPr>
        <p:spPr>
          <a:xfrm>
            <a:off x="8500951" y="5401878"/>
            <a:ext cx="3245001" cy="307777"/>
          </a:xfrm>
          <a:prstGeom prst="rect">
            <a:avLst/>
          </a:prstGeom>
          <a:solidFill>
            <a:schemeClr val="accent5">
              <a:lumMod val="20000"/>
              <a:lumOff val="80000"/>
            </a:schemeClr>
          </a:solidFill>
        </p:spPr>
        <p:txBody>
          <a:bodyPr wrap="square" rtlCol="0">
            <a:spAutoFit/>
          </a:bodyPr>
          <a:lstStyle/>
          <a:p>
            <a:pPr algn="ctr"/>
            <a:r>
              <a:rPr lang="en-US" sz="1400" dirty="0"/>
              <a:t>Definition of educational institutions</a:t>
            </a:r>
          </a:p>
        </p:txBody>
      </p:sp>
    </p:spTree>
    <p:extLst>
      <p:ext uri="{BB962C8B-B14F-4D97-AF65-F5344CB8AC3E}">
        <p14:creationId xmlns:p14="http://schemas.microsoft.com/office/powerpoint/2010/main" val="165196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CA5CC5-619E-04BC-CF0D-1A34E855A4F9}"/>
              </a:ext>
            </a:extLst>
          </p:cNvPr>
          <p:cNvPicPr>
            <a:picLocks noChangeAspect="1"/>
          </p:cNvPicPr>
          <p:nvPr/>
        </p:nvPicPr>
        <p:blipFill>
          <a:blip r:embed="rId3"/>
          <a:stretch>
            <a:fillRect/>
          </a:stretch>
        </p:blipFill>
        <p:spPr>
          <a:xfrm>
            <a:off x="2439820" y="1913180"/>
            <a:ext cx="7312360" cy="4370785"/>
          </a:xfrm>
          <a:prstGeom prst="rect">
            <a:avLst/>
          </a:prstGeom>
        </p:spPr>
      </p:pic>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Veteran status + vocational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November 12,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Economic History Proseminar | UCLA Economics</a:t>
            </a:r>
          </a:p>
        </p:txBody>
      </p:sp>
      <p:sp>
        <p:nvSpPr>
          <p:cNvPr id="11" name="Slide Number Placeholder 10">
            <a:extLst>
              <a:ext uri="{FF2B5EF4-FFF2-40B4-BE49-F238E27FC236}">
                <a16:creationId xmlns:a16="http://schemas.microsoft.com/office/drawing/2014/main" id="{3D3CF3CD-3BD0-190B-F15D-9F2CC47E9EBA}"/>
              </a:ext>
            </a:extLst>
          </p:cNvPr>
          <p:cNvSpPr>
            <a:spLocks noGrp="1"/>
          </p:cNvSpPr>
          <p:nvPr>
            <p:ph type="sldNum" sz="quarter" idx="12"/>
          </p:nvPr>
        </p:nvSpPr>
        <p:spPr/>
        <p:txBody>
          <a:bodyPr/>
          <a:lstStyle/>
          <a:p>
            <a:fld id="{2DF84B27-0798-412D-A00C-EF3F9A019123}" type="slidenum">
              <a:rPr lang="en-US" smtClean="0"/>
              <a:pPr/>
              <a:t>8</a:t>
            </a:fld>
            <a:r>
              <a:rPr lang="en-US"/>
              <a:t>/22</a:t>
            </a:r>
            <a:endParaRPr lang="en-US" dirty="0"/>
          </a:p>
        </p:txBody>
      </p:sp>
      <p:sp>
        <p:nvSpPr>
          <p:cNvPr id="3" name="TextBox 2">
            <a:hlinkClick r:id="rId4" action="ppaction://hlinksldjump"/>
            <a:extLst>
              <a:ext uri="{FF2B5EF4-FFF2-40B4-BE49-F238E27FC236}">
                <a16:creationId xmlns:a16="http://schemas.microsoft.com/office/drawing/2014/main" id="{C6EB7F0D-D586-D057-00DC-DC828F31D9D6}"/>
              </a:ext>
            </a:extLst>
          </p:cNvPr>
          <p:cNvSpPr txBox="1"/>
          <p:nvPr/>
        </p:nvSpPr>
        <p:spPr>
          <a:xfrm>
            <a:off x="9990859" y="5203211"/>
            <a:ext cx="1767147" cy="307777"/>
          </a:xfrm>
          <a:prstGeom prst="rect">
            <a:avLst/>
          </a:prstGeom>
          <a:solidFill>
            <a:schemeClr val="accent5">
              <a:lumMod val="20000"/>
              <a:lumOff val="80000"/>
            </a:schemeClr>
          </a:solidFill>
        </p:spPr>
        <p:txBody>
          <a:bodyPr wrap="square" rtlCol="0">
            <a:spAutoFit/>
          </a:bodyPr>
          <a:lstStyle/>
          <a:p>
            <a:pPr algn="ctr"/>
            <a:r>
              <a:rPr lang="en-US" sz="1400" dirty="0"/>
              <a:t>Field breakdown</a:t>
            </a:r>
          </a:p>
        </p:txBody>
      </p:sp>
      <p:sp>
        <p:nvSpPr>
          <p:cNvPr id="5" name="TextBox 4">
            <a:hlinkClick r:id="rId5" action="ppaction://hlinksldjump"/>
            <a:extLst>
              <a:ext uri="{FF2B5EF4-FFF2-40B4-BE49-F238E27FC236}">
                <a16:creationId xmlns:a16="http://schemas.microsoft.com/office/drawing/2014/main" id="{EB19C525-C24E-1572-C91F-FE1571933286}"/>
              </a:ext>
            </a:extLst>
          </p:cNvPr>
          <p:cNvSpPr txBox="1"/>
          <p:nvPr/>
        </p:nvSpPr>
        <p:spPr>
          <a:xfrm>
            <a:off x="9990859" y="5648384"/>
            <a:ext cx="1767147" cy="307777"/>
          </a:xfrm>
          <a:prstGeom prst="rect">
            <a:avLst/>
          </a:prstGeom>
          <a:solidFill>
            <a:schemeClr val="accent5">
              <a:lumMod val="20000"/>
              <a:lumOff val="80000"/>
            </a:schemeClr>
          </a:solidFill>
        </p:spPr>
        <p:txBody>
          <a:bodyPr wrap="square" rtlCol="0">
            <a:spAutoFit/>
          </a:bodyPr>
          <a:lstStyle/>
          <a:p>
            <a:pPr algn="ctr"/>
            <a:r>
              <a:rPr lang="en-US" sz="1400" dirty="0"/>
              <a:t>Vet. status + educ.</a:t>
            </a:r>
          </a:p>
        </p:txBody>
      </p:sp>
    </p:spTree>
    <p:extLst>
      <p:ext uri="{BB962C8B-B14F-4D97-AF65-F5344CB8AC3E}">
        <p14:creationId xmlns:p14="http://schemas.microsoft.com/office/powerpoint/2010/main" val="64654473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18357</TotalTime>
  <Words>2103</Words>
  <Application>Microsoft Office PowerPoint</Application>
  <PresentationFormat>Widescreen</PresentationFormat>
  <Paragraphs>354</Paragraphs>
  <Slides>41</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Aptos</vt:lpstr>
      <vt:lpstr>Aptos Narrow</vt:lpstr>
      <vt:lpstr>Arial</vt:lpstr>
      <vt:lpstr>Calibri</vt:lpstr>
      <vt:lpstr>Calibri Light</vt:lpstr>
      <vt:lpstr>Cambria Math</vt:lpstr>
      <vt:lpstr>Courier New</vt:lpstr>
      <vt:lpstr>Symbol</vt:lpstr>
      <vt:lpstr>Wingdings</vt:lpstr>
      <vt:lpstr>Retrospect</vt:lpstr>
      <vt:lpstr>Did the G.I. Bill increase vocational training after WWII?</vt:lpstr>
      <vt:lpstr>This project</vt:lpstr>
      <vt:lpstr>Difference from previous studies</vt:lpstr>
      <vt:lpstr>Lead-up to G.I. Bill</vt:lpstr>
      <vt:lpstr>G.I. Bill aftermath – NYT July, 1956</vt:lpstr>
      <vt:lpstr>G.I. Bill tuition subsidy overview</vt:lpstr>
      <vt:lpstr>Motivation: vocational school enrollment</vt:lpstr>
      <vt:lpstr>Motivation: education benefit take-up</vt:lpstr>
      <vt:lpstr>Veteran status + vocational training</vt:lpstr>
      <vt:lpstr>Empirical strategy – big picture</vt:lpstr>
      <vt:lpstr>Empirical model #1</vt:lpstr>
      <vt:lpstr>Limitations to identification</vt:lpstr>
      <vt:lpstr>Public data sources</vt:lpstr>
      <vt:lpstr>What kind of training?</vt:lpstr>
      <vt:lpstr>WWII vs. Korean War veterans</vt:lpstr>
      <vt:lpstr>Did the GI Bill increase vocational training?</vt:lpstr>
      <vt:lpstr>Higher take-up for trades/engineering</vt:lpstr>
      <vt:lpstr>Effects in the South</vt:lpstr>
      <vt:lpstr>Effects in the South – different fields</vt:lpstr>
      <vt:lpstr>Empirical model #2</vt:lpstr>
      <vt:lpstr>Multinomial logit – base = less than H.S.</vt:lpstr>
      <vt:lpstr>Empirical model #3</vt:lpstr>
      <vt:lpstr>RDD preliminary results (1924-1932)</vt:lpstr>
      <vt:lpstr>PowerPoint Presentation</vt:lpstr>
      <vt:lpstr>Oldest WWII beneficiary</vt:lpstr>
      <vt:lpstr>Direct + opportunity costs of college</vt:lpstr>
      <vt:lpstr>“Educational or training institutions”</vt:lpstr>
      <vt:lpstr>Vocational training - detailed</vt:lpstr>
      <vt:lpstr>Education + veteran status</vt:lpstr>
      <vt:lpstr>Years of education</vt:lpstr>
      <vt:lpstr>Years of college (education years </vt:lpstr>
      <vt:lpstr>Variation in veteran status </vt:lpstr>
      <vt:lpstr>Mobilization – Acemoglu et al. (2004)</vt:lpstr>
      <vt:lpstr>Vets in census vs. state mobilization data</vt:lpstr>
      <vt:lpstr>Non-South sample</vt:lpstr>
      <vt:lpstr>Non-South sample – different fields</vt:lpstr>
      <vt:lpstr>HBCU – binary measure</vt:lpstr>
      <vt:lpstr>Multinomial logit – base = college</vt:lpstr>
      <vt:lpstr>Alternative measure of vocational school</vt:lpstr>
      <vt:lpstr>Variation within occupations</vt:lpstr>
      <vt:lpstr>Variation across industries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Proseminar outline</dc:title>
  <dc:creator>Patrick Molligo</dc:creator>
  <cp:lastModifiedBy>Patrick Molligo</cp:lastModifiedBy>
  <cp:revision>1</cp:revision>
  <cp:lastPrinted>2023-04-10T17:57:23Z</cp:lastPrinted>
  <dcterms:created xsi:type="dcterms:W3CDTF">2023-04-02T19:45:19Z</dcterms:created>
  <dcterms:modified xsi:type="dcterms:W3CDTF">2024-11-12T18:16:57Z</dcterms:modified>
</cp:coreProperties>
</file>