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3"/>
  </p:notesMasterIdLst>
  <p:sldIdLst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435EB-C6B6-4F23-AF66-766999B4B11E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48BD-99A9-46AE-8335-53860F41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6E21-7897-4FE9-BEE4-4D7BD5D87F44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738F-982A-44BC-B93D-9D4980807BC7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87F-EC64-4013-B6C2-63F5E3710069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C00E6BEC-3FE6-4195-8FD4-E80E10CF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8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646-69FE-4463-BB60-B770A9B0ED3F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9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6E21-7897-4FE9-BEE4-4D7BD5D87F44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8D-7B56-4482-8CBC-85A86B9B80CD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5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764C-6D0E-4ED6-9618-689282D0BF60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8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C2DC-6D7E-4C66-8A85-62A02D64CB3C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6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F4CA-003B-4225-B7BA-9A8675637BB8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8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66-E979-4853-B635-F3026651C05D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DDC-036F-4672-94AA-46EA77C37ACC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5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8D-7B56-4482-8CBC-85A86B9B80CD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9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B196-05CB-4800-BF5F-D1A4A6EE5289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6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90D-2180-45B4-B755-5E3D8FE33095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49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738F-982A-44BC-B93D-9D4980807BC7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0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87F-EC64-4013-B6C2-63F5E3710069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C00E6BEC-3FE6-4195-8FD4-E80E10CF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7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D646-69FE-4463-BB60-B770A9B0ED3F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3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136B-7375-4A39-829A-FD689675B2B8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37942" y="1889669"/>
            <a:ext cx="4676910" cy="249074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4"/>
          </p:nvPr>
        </p:nvSpPr>
        <p:spPr>
          <a:xfrm>
            <a:off x="6467885" y="1842723"/>
            <a:ext cx="4885916" cy="2537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7784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764C-6D0E-4ED6-9618-689282D0BF60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7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C2DC-6D7E-4C66-8A85-62A02D64CB3C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F4CA-003B-4225-B7BA-9A8675637BB8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8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66-E979-4853-B635-F3026651C05D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2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DDC-036F-4672-94AA-46EA77C37ACC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33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B196-05CB-4800-BF5F-D1A4A6EE5289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69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90D-2180-45B4-B755-5E3D8FE33095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32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33A0136B-7375-4A39-829A-FD689675B2B8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33A0136B-7375-4A39-829A-FD689675B2B8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C9ECD51F-7B29-4F81-8146-8144F4908E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6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1.10 </a:t>
            </a:r>
            <a:r>
              <a:rPr lang="zh-CN" altLang="en-US" dirty="0" smtClean="0"/>
              <a:t>项目管理的高层次目标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如果喜欢本视频，请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15C3-D5FF-4281-B233-DC81A44AF575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项目管理的高层次目标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6117-030B-485A-A1D1-70DD6563B807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EC-3FE6-4195-8FD4-E80E10CFA9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项目管理的基本目标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5A2-39C0-4F35-827A-021143142F75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EC-3FE6-4195-8FD4-E80E10CFA9F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488873" y="2207491"/>
            <a:ext cx="2475345" cy="2382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03377" y="1699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质量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648470" y="4590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成本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158290" y="4590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进度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3378" y="3398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范围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实现组织（企业）战略目标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F8AA-B40F-4696-BDEB-65881BBEEA05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EC-3FE6-4195-8FD4-E80E10CFA9F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9" b="10269"/>
          <a:stretch>
            <a:fillRect/>
          </a:stretch>
        </p:blipFill>
        <p:spPr/>
      </p:pic>
      <p:pic>
        <p:nvPicPr>
          <p:cNvPr id="11" name="内容占位符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r="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50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项目相关方满意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2B5-A0D2-467D-8AE5-15D8F3C26844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E6BEC-3FE6-4195-8FD4-E80E10CFA9F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" b="7346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R="0" lvl="0" rtl="0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项目相关方满意才会有</a:t>
            </a:r>
            <a:r>
              <a:rPr lang="zh-CN" altLang="en-US" b="1" kern="10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下一次合作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8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项目团队成员满意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529C-7614-43C9-A40C-556BC4C5901C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EC-3FE6-4195-8FD4-E80E10CFA9F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R="0" lvl="0" rtl="0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团队成员有所获得，组织才能有所发展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6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满足健康、安全、环境要求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0AEB-2073-4A50-BD1A-C5DC6B813945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EC-3FE6-4195-8FD4-E80E10CFA9F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" b="2718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1" b="15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82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项目管理目标的发展演变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BFD1-1796-4874-A43C-3D677E60273B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EC-3FE6-4195-8FD4-E80E10CFA9F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1224121" y="2532474"/>
            <a:ext cx="794327" cy="8682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98118" y="2072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质量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06083" y="3524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zh-CN" altLang="en-US" dirty="0"/>
              <a:t>进度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14447" y="3511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成本</a:t>
            </a:r>
            <a:endParaRPr lang="zh-CN" altLang="en-US" b="1" dirty="0"/>
          </a:p>
        </p:txBody>
      </p:sp>
      <p:sp>
        <p:nvSpPr>
          <p:cNvPr id="11" name="等腰三角形 10"/>
          <p:cNvSpPr/>
          <p:nvPr/>
        </p:nvSpPr>
        <p:spPr>
          <a:xfrm rot="10800000">
            <a:off x="3827274" y="2474073"/>
            <a:ext cx="2057400" cy="13492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8103" y="20722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资源优化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5594" y="20722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面向战略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317598" y="3823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各方满意</a:t>
            </a:r>
            <a:endParaRPr lang="zh-CN" altLang="en-US" b="1" dirty="0"/>
          </a:p>
        </p:txBody>
      </p:sp>
      <p:sp>
        <p:nvSpPr>
          <p:cNvPr id="15" name="等腰三角形 14"/>
          <p:cNvSpPr/>
          <p:nvPr/>
        </p:nvSpPr>
        <p:spPr>
          <a:xfrm>
            <a:off x="4458810" y="2474072"/>
            <a:ext cx="778352" cy="84953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6899913" y="1642836"/>
            <a:ext cx="3899890" cy="3361535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7805030" y="3462047"/>
            <a:ext cx="2057400" cy="13492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295860" y="12869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以人为本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0245805" y="5085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面向战略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345915" y="5085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各方满意</a:t>
            </a:r>
            <a:endParaRPr lang="zh-CN" altLang="en-US" b="1" dirty="0"/>
          </a:p>
        </p:txBody>
      </p:sp>
      <p:sp>
        <p:nvSpPr>
          <p:cNvPr id="21" name="等腰三角形 20"/>
          <p:cNvSpPr/>
          <p:nvPr/>
        </p:nvSpPr>
        <p:spPr>
          <a:xfrm>
            <a:off x="8436566" y="3462046"/>
            <a:ext cx="778352" cy="84953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524173" y="2799825"/>
            <a:ext cx="951345" cy="6977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352310" y="2783582"/>
            <a:ext cx="951345" cy="6977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项目管理的高层次目标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86B-3FA6-4B34-AF89-7274935576DB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EC-3FE6-4195-8FD4-E80E10CFA9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C5583F61-17BE-47CC-86C2-4D906CC2430D}" vid="{D40F1736-1CDD-46A4-AF66-6938A969AD2C}"/>
    </a:ext>
  </a:extLst>
</a:theme>
</file>

<file path=ppt/theme/theme2.xml><?xml version="1.0" encoding="utf-8"?>
<a:theme xmlns:a="http://schemas.openxmlformats.org/drawingml/2006/main" name="1_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5B80E76A-C192-4181-BDD9-4E093F790962}" vid="{3CE9E82D-D809-4E32-87D3-A7B347EAD57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21</TotalTime>
  <Words>185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Times New Roman</vt:lpstr>
      <vt:lpstr>pmo</vt:lpstr>
      <vt:lpstr>1_pmo</vt:lpstr>
      <vt:lpstr>1.10 项目管理的高层次目标</vt:lpstr>
      <vt:lpstr>提纲</vt:lpstr>
      <vt:lpstr>项目管理的基本目标</vt:lpstr>
      <vt:lpstr>实现组织（企业）战略目标</vt:lpstr>
      <vt:lpstr>项目相关方满意</vt:lpstr>
      <vt:lpstr>项目团队成员满意</vt:lpstr>
      <vt:lpstr>满足健康、安全、环境要求</vt:lpstr>
      <vt:lpstr>项目管理目标的发展演变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1.10 项目管理的高层次目标</dc:title>
  <dc:creator>tangheng</dc:creator>
  <cp:lastModifiedBy>tangheng</cp:lastModifiedBy>
  <cp:revision>35</cp:revision>
  <dcterms:created xsi:type="dcterms:W3CDTF">2021-07-02T04:45:20Z</dcterms:created>
  <dcterms:modified xsi:type="dcterms:W3CDTF">2021-07-02T05:08:35Z</dcterms:modified>
</cp:coreProperties>
</file>