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5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33E15-F36E-4839-932F-16F8303AB6D5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888FFB-5443-4DED-9FFB-990D4597E2BD}">
      <dgm:prSet/>
      <dgm:spPr/>
      <dgm:t>
        <a:bodyPr/>
        <a:lstStyle/>
        <a:p>
          <a:pPr rtl="0"/>
          <a:r>
            <a:rPr lang="zh-CN" dirty="0" smtClean="0"/>
            <a:t>技术</a:t>
          </a:r>
          <a:endParaRPr lang="zh-CN" dirty="0"/>
        </a:p>
      </dgm:t>
    </dgm:pt>
    <dgm:pt modelId="{9400E703-93E0-486C-A234-EE527D72FE56}" type="parTrans" cxnId="{995E0093-DECF-4C96-90E8-9AFECA76B2A1}">
      <dgm:prSet/>
      <dgm:spPr/>
      <dgm:t>
        <a:bodyPr/>
        <a:lstStyle/>
        <a:p>
          <a:endParaRPr lang="zh-CN" altLang="en-US"/>
        </a:p>
      </dgm:t>
    </dgm:pt>
    <dgm:pt modelId="{F26A6E8B-3416-418A-8315-282AA91470C2}" type="sibTrans" cxnId="{995E0093-DECF-4C96-90E8-9AFECA76B2A1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zh-CN" altLang="en-US"/>
        </a:p>
      </dgm:t>
    </dgm:pt>
    <dgm:pt modelId="{A2B5B81E-DBA8-4F10-8824-C10AC669DCEE}">
      <dgm:prSet/>
      <dgm:spPr/>
      <dgm:t>
        <a:bodyPr/>
        <a:lstStyle/>
        <a:p>
          <a:pPr rtl="0"/>
          <a:r>
            <a:rPr lang="zh-CN" smtClean="0"/>
            <a:t>市场</a:t>
          </a:r>
          <a:endParaRPr lang="zh-CN"/>
        </a:p>
      </dgm:t>
    </dgm:pt>
    <dgm:pt modelId="{5004C034-ED77-40FA-9E21-16960B03656D}" type="parTrans" cxnId="{43EB6B4A-6E46-49C9-901F-A2EDF08CBFEA}">
      <dgm:prSet/>
      <dgm:spPr/>
      <dgm:t>
        <a:bodyPr/>
        <a:lstStyle/>
        <a:p>
          <a:endParaRPr lang="zh-CN" altLang="en-US"/>
        </a:p>
      </dgm:t>
    </dgm:pt>
    <dgm:pt modelId="{DFF59268-D08F-4279-8D5B-0289E5C24624}" type="sibTrans" cxnId="{43EB6B4A-6E46-49C9-901F-A2EDF08CBFEA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zh-CN" altLang="en-US"/>
        </a:p>
      </dgm:t>
    </dgm:pt>
    <dgm:pt modelId="{DC9A16DF-7E54-4A1B-80D4-9D780FC58BE9}">
      <dgm:prSet/>
      <dgm:spPr/>
      <dgm:t>
        <a:bodyPr/>
        <a:lstStyle/>
        <a:p>
          <a:pPr rtl="0"/>
          <a:r>
            <a:rPr lang="zh-CN" dirty="0" smtClean="0"/>
            <a:t>财务</a:t>
          </a:r>
          <a:endParaRPr lang="zh-CN" dirty="0"/>
        </a:p>
      </dgm:t>
    </dgm:pt>
    <dgm:pt modelId="{7EA20EAF-0E79-45AE-B58D-8E3CFBD72057}" type="parTrans" cxnId="{C40E69A1-1730-4DB7-A312-8CA3A5944A1E}">
      <dgm:prSet/>
      <dgm:spPr/>
      <dgm:t>
        <a:bodyPr/>
        <a:lstStyle/>
        <a:p>
          <a:endParaRPr lang="zh-CN" altLang="en-US"/>
        </a:p>
      </dgm:t>
    </dgm:pt>
    <dgm:pt modelId="{0BFCF92D-4AB0-4AD8-A07A-F4745CE54998}" type="sibTrans" cxnId="{C40E69A1-1730-4DB7-A312-8CA3A5944A1E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zh-CN" altLang="en-US"/>
        </a:p>
      </dgm:t>
    </dgm:pt>
    <dgm:pt modelId="{DD92C12B-A657-4682-AAEB-3D075EEFB12C}">
      <dgm:prSet/>
      <dgm:spPr/>
      <dgm:t>
        <a:bodyPr/>
        <a:lstStyle/>
        <a:p>
          <a:pPr rtl="0"/>
          <a:r>
            <a:rPr lang="zh-CN" smtClean="0"/>
            <a:t>法务</a:t>
          </a:r>
          <a:endParaRPr lang="zh-CN"/>
        </a:p>
      </dgm:t>
    </dgm:pt>
    <dgm:pt modelId="{DE26E283-8B6B-4C72-926E-E7263383A167}" type="parTrans" cxnId="{13F213DB-0B3F-4A52-AD6A-C85FB36E6D26}">
      <dgm:prSet/>
      <dgm:spPr/>
      <dgm:t>
        <a:bodyPr/>
        <a:lstStyle/>
        <a:p>
          <a:endParaRPr lang="zh-CN" altLang="en-US"/>
        </a:p>
      </dgm:t>
    </dgm:pt>
    <dgm:pt modelId="{7A988572-7C68-4C75-8408-8645BAD6F278}" type="sibTrans" cxnId="{13F213DB-0B3F-4A52-AD6A-C85FB36E6D26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zh-CN" altLang="en-US"/>
        </a:p>
      </dgm:t>
    </dgm:pt>
    <dgm:pt modelId="{4B089085-7D81-4C04-9E17-F9943CE14B53}">
      <dgm:prSet/>
      <dgm:spPr/>
      <dgm:t>
        <a:bodyPr/>
        <a:lstStyle/>
        <a:p>
          <a:pPr rtl="0"/>
          <a:r>
            <a:rPr lang="zh-CN" smtClean="0"/>
            <a:t>人力资源</a:t>
          </a:r>
          <a:endParaRPr lang="zh-CN"/>
        </a:p>
      </dgm:t>
    </dgm:pt>
    <dgm:pt modelId="{0FD9264E-B0E7-4964-B1C8-7C97191C4B00}" type="parTrans" cxnId="{35F4C4FD-B70D-4450-8772-89118DB30002}">
      <dgm:prSet/>
      <dgm:spPr/>
      <dgm:t>
        <a:bodyPr/>
        <a:lstStyle/>
        <a:p>
          <a:endParaRPr lang="zh-CN" altLang="en-US"/>
        </a:p>
      </dgm:t>
    </dgm:pt>
    <dgm:pt modelId="{F758774D-6DF3-4DEC-8399-0DB10648F1E4}" type="sibTrans" cxnId="{35F4C4FD-B70D-4450-8772-89118DB3000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zh-CN" altLang="en-US"/>
        </a:p>
      </dgm:t>
    </dgm:pt>
    <dgm:pt modelId="{9988ACED-D53A-49F9-8D64-0380F4FAADED}" type="pres">
      <dgm:prSet presAssocID="{5CE33E15-F36E-4839-932F-16F8303AB6D5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1DAED2E2-42C3-4BAC-89A3-D2978CD700F5}" type="pres">
      <dgm:prSet presAssocID="{EC888FFB-5443-4DED-9FFB-990D4597E2BD}" presName="text1" presStyleCnt="0"/>
      <dgm:spPr/>
    </dgm:pt>
    <dgm:pt modelId="{D4BAC229-47C3-4C8C-B0EF-ABB32A6DF85F}" type="pres">
      <dgm:prSet presAssocID="{EC888FFB-5443-4DED-9FFB-990D4597E2BD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EE36CB-1F58-477C-81A2-B146C3C3A835}" type="pres">
      <dgm:prSet presAssocID="{EC888FFB-5443-4DED-9FFB-990D4597E2BD}" presName="textaccent1" presStyleCnt="0"/>
      <dgm:spPr/>
    </dgm:pt>
    <dgm:pt modelId="{702D8846-B11B-4E65-B7D8-B247271FF94F}" type="pres">
      <dgm:prSet presAssocID="{EC888FFB-5443-4DED-9FFB-990D4597E2BD}" presName="accentRepeatNode" presStyleLbl="solidAlignAcc1" presStyleIdx="0" presStyleCnt="10"/>
      <dgm:spPr/>
    </dgm:pt>
    <dgm:pt modelId="{30EFD477-08ED-419E-BAC6-F13EF4CAF3BD}" type="pres">
      <dgm:prSet presAssocID="{F26A6E8B-3416-418A-8315-282AA91470C2}" presName="image1" presStyleCnt="0"/>
      <dgm:spPr/>
    </dgm:pt>
    <dgm:pt modelId="{2782236C-EF89-4FA0-9016-1FB8D596AC32}" type="pres">
      <dgm:prSet presAssocID="{F26A6E8B-3416-418A-8315-282AA91470C2}" presName="imageRepeatNode" presStyleLbl="alignAcc1" presStyleIdx="0" presStyleCnt="5"/>
      <dgm:spPr/>
      <dgm:t>
        <a:bodyPr/>
        <a:lstStyle/>
        <a:p>
          <a:endParaRPr lang="zh-CN" altLang="en-US"/>
        </a:p>
      </dgm:t>
    </dgm:pt>
    <dgm:pt modelId="{75A5FDF7-5367-4750-98ED-EB090E14AFAA}" type="pres">
      <dgm:prSet presAssocID="{F26A6E8B-3416-418A-8315-282AA91470C2}" presName="imageaccent1" presStyleCnt="0"/>
      <dgm:spPr/>
    </dgm:pt>
    <dgm:pt modelId="{830BD638-B7E8-4A30-B0FD-6F2FF30D7601}" type="pres">
      <dgm:prSet presAssocID="{F26A6E8B-3416-418A-8315-282AA91470C2}" presName="accentRepeatNode" presStyleLbl="solidAlignAcc1" presStyleIdx="1" presStyleCnt="10"/>
      <dgm:spPr/>
    </dgm:pt>
    <dgm:pt modelId="{1A768FE9-C099-46D8-8792-70C87E0D7E26}" type="pres">
      <dgm:prSet presAssocID="{A2B5B81E-DBA8-4F10-8824-C10AC669DCEE}" presName="text2" presStyleCnt="0"/>
      <dgm:spPr/>
    </dgm:pt>
    <dgm:pt modelId="{16E9137C-8C89-4438-81F1-15750CDB5F02}" type="pres">
      <dgm:prSet presAssocID="{A2B5B81E-DBA8-4F10-8824-C10AC669DCEE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A8CBC7-55E2-42C6-BA5D-65676CBA5D72}" type="pres">
      <dgm:prSet presAssocID="{A2B5B81E-DBA8-4F10-8824-C10AC669DCEE}" presName="textaccent2" presStyleCnt="0"/>
      <dgm:spPr/>
    </dgm:pt>
    <dgm:pt modelId="{0E307FBC-D20A-4B73-A56B-74AEADC0262A}" type="pres">
      <dgm:prSet presAssocID="{A2B5B81E-DBA8-4F10-8824-C10AC669DCEE}" presName="accentRepeatNode" presStyleLbl="solidAlignAcc1" presStyleIdx="2" presStyleCnt="10"/>
      <dgm:spPr/>
    </dgm:pt>
    <dgm:pt modelId="{AA46274F-4EA3-49C5-BA0E-7D0D940E0901}" type="pres">
      <dgm:prSet presAssocID="{DFF59268-D08F-4279-8D5B-0289E5C24624}" presName="image2" presStyleCnt="0"/>
      <dgm:spPr/>
    </dgm:pt>
    <dgm:pt modelId="{D3195907-A5F6-411F-8D10-6700406855D4}" type="pres">
      <dgm:prSet presAssocID="{DFF59268-D08F-4279-8D5B-0289E5C24624}" presName="imageRepeatNode" presStyleLbl="alignAcc1" presStyleIdx="1" presStyleCnt="5"/>
      <dgm:spPr/>
      <dgm:t>
        <a:bodyPr/>
        <a:lstStyle/>
        <a:p>
          <a:endParaRPr lang="zh-CN" altLang="en-US"/>
        </a:p>
      </dgm:t>
    </dgm:pt>
    <dgm:pt modelId="{5A0C7564-D2E9-4133-A18C-642658024D68}" type="pres">
      <dgm:prSet presAssocID="{DFF59268-D08F-4279-8D5B-0289E5C24624}" presName="imageaccent2" presStyleCnt="0"/>
      <dgm:spPr/>
    </dgm:pt>
    <dgm:pt modelId="{DB1787B2-5174-49CA-A388-E355024F490C}" type="pres">
      <dgm:prSet presAssocID="{DFF59268-D08F-4279-8D5B-0289E5C24624}" presName="accentRepeatNode" presStyleLbl="solidAlignAcc1" presStyleIdx="3" presStyleCnt="10"/>
      <dgm:spPr/>
    </dgm:pt>
    <dgm:pt modelId="{8D434A65-3C18-4055-8235-06DA228D65C6}" type="pres">
      <dgm:prSet presAssocID="{DC9A16DF-7E54-4A1B-80D4-9D780FC58BE9}" presName="text3" presStyleCnt="0"/>
      <dgm:spPr/>
    </dgm:pt>
    <dgm:pt modelId="{C8C8E9E0-49F3-4A45-BA2A-949B5FE7FD5F}" type="pres">
      <dgm:prSet presAssocID="{DC9A16DF-7E54-4A1B-80D4-9D780FC58BE9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0A4503-B648-466C-B3F3-A83C0FF4C092}" type="pres">
      <dgm:prSet presAssocID="{DC9A16DF-7E54-4A1B-80D4-9D780FC58BE9}" presName="textaccent3" presStyleCnt="0"/>
      <dgm:spPr/>
    </dgm:pt>
    <dgm:pt modelId="{5BC3D4D1-F95A-4FED-A612-E1FA06C13DEC}" type="pres">
      <dgm:prSet presAssocID="{DC9A16DF-7E54-4A1B-80D4-9D780FC58BE9}" presName="accentRepeatNode" presStyleLbl="solidAlignAcc1" presStyleIdx="4" presStyleCnt="10"/>
      <dgm:spPr/>
    </dgm:pt>
    <dgm:pt modelId="{EB66053B-5EFC-42C3-85AA-9C096B07210E}" type="pres">
      <dgm:prSet presAssocID="{0BFCF92D-4AB0-4AD8-A07A-F4745CE54998}" presName="image3" presStyleCnt="0"/>
      <dgm:spPr/>
    </dgm:pt>
    <dgm:pt modelId="{F26E9750-D2A9-4EEE-B44E-C68C57DE7041}" type="pres">
      <dgm:prSet presAssocID="{0BFCF92D-4AB0-4AD8-A07A-F4745CE54998}" presName="imageRepeatNode" presStyleLbl="alignAcc1" presStyleIdx="2" presStyleCnt="5"/>
      <dgm:spPr/>
      <dgm:t>
        <a:bodyPr/>
        <a:lstStyle/>
        <a:p>
          <a:endParaRPr lang="zh-CN" altLang="en-US"/>
        </a:p>
      </dgm:t>
    </dgm:pt>
    <dgm:pt modelId="{D2869B59-3CFC-463C-A24F-01B7207332FF}" type="pres">
      <dgm:prSet presAssocID="{0BFCF92D-4AB0-4AD8-A07A-F4745CE54998}" presName="imageaccent3" presStyleCnt="0"/>
      <dgm:spPr/>
    </dgm:pt>
    <dgm:pt modelId="{79FF30E8-8688-484B-AC96-4A7B1059BFCF}" type="pres">
      <dgm:prSet presAssocID="{0BFCF92D-4AB0-4AD8-A07A-F4745CE54998}" presName="accentRepeatNode" presStyleLbl="solidAlignAcc1" presStyleIdx="5" presStyleCnt="10"/>
      <dgm:spPr/>
    </dgm:pt>
    <dgm:pt modelId="{8EB422BF-5FD0-4313-848F-76C59CC4CBDD}" type="pres">
      <dgm:prSet presAssocID="{DD92C12B-A657-4682-AAEB-3D075EEFB12C}" presName="text4" presStyleCnt="0"/>
      <dgm:spPr/>
    </dgm:pt>
    <dgm:pt modelId="{973E3471-AAF3-4C74-BF25-37FCD4A65213}" type="pres">
      <dgm:prSet presAssocID="{DD92C12B-A657-4682-AAEB-3D075EEFB12C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26D901-8A58-46CB-9A9F-3C7362F4AA2F}" type="pres">
      <dgm:prSet presAssocID="{DD92C12B-A657-4682-AAEB-3D075EEFB12C}" presName="textaccent4" presStyleCnt="0"/>
      <dgm:spPr/>
    </dgm:pt>
    <dgm:pt modelId="{E556CD1B-0F6A-42EB-8A2B-A5B539E7E481}" type="pres">
      <dgm:prSet presAssocID="{DD92C12B-A657-4682-AAEB-3D075EEFB12C}" presName="accentRepeatNode" presStyleLbl="solidAlignAcc1" presStyleIdx="6" presStyleCnt="10"/>
      <dgm:spPr/>
    </dgm:pt>
    <dgm:pt modelId="{2845CD34-7DBE-4CD1-BAC9-8304AC0FC508}" type="pres">
      <dgm:prSet presAssocID="{7A988572-7C68-4C75-8408-8645BAD6F278}" presName="image4" presStyleCnt="0"/>
      <dgm:spPr/>
    </dgm:pt>
    <dgm:pt modelId="{20602C61-12BD-4938-8D64-48679A27B446}" type="pres">
      <dgm:prSet presAssocID="{7A988572-7C68-4C75-8408-8645BAD6F278}" presName="imageRepeatNode" presStyleLbl="alignAcc1" presStyleIdx="3" presStyleCnt="5"/>
      <dgm:spPr/>
      <dgm:t>
        <a:bodyPr/>
        <a:lstStyle/>
        <a:p>
          <a:endParaRPr lang="zh-CN" altLang="en-US"/>
        </a:p>
      </dgm:t>
    </dgm:pt>
    <dgm:pt modelId="{F59B8CFC-BA84-417A-A385-A1FAE150AECA}" type="pres">
      <dgm:prSet presAssocID="{7A988572-7C68-4C75-8408-8645BAD6F278}" presName="imageaccent4" presStyleCnt="0"/>
      <dgm:spPr/>
    </dgm:pt>
    <dgm:pt modelId="{88F06120-BF19-4F6F-A75C-B5F7F04DF077}" type="pres">
      <dgm:prSet presAssocID="{7A988572-7C68-4C75-8408-8645BAD6F278}" presName="accentRepeatNode" presStyleLbl="solidAlignAcc1" presStyleIdx="7" presStyleCnt="10"/>
      <dgm:spPr/>
    </dgm:pt>
    <dgm:pt modelId="{1618E338-288E-4A62-A6E6-AD578133DB02}" type="pres">
      <dgm:prSet presAssocID="{4B089085-7D81-4C04-9E17-F9943CE14B53}" presName="text5" presStyleCnt="0"/>
      <dgm:spPr/>
    </dgm:pt>
    <dgm:pt modelId="{A5068F74-9836-4211-BA30-94C2E3E8D9EB}" type="pres">
      <dgm:prSet presAssocID="{4B089085-7D81-4C04-9E17-F9943CE14B53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146AFE-F205-495B-BC8C-43929A0C37B6}" type="pres">
      <dgm:prSet presAssocID="{4B089085-7D81-4C04-9E17-F9943CE14B53}" presName="textaccent5" presStyleCnt="0"/>
      <dgm:spPr/>
    </dgm:pt>
    <dgm:pt modelId="{891DD188-A27C-49E6-8AA3-89757CBFF6DB}" type="pres">
      <dgm:prSet presAssocID="{4B089085-7D81-4C04-9E17-F9943CE14B53}" presName="accentRepeatNode" presStyleLbl="solidAlignAcc1" presStyleIdx="8" presStyleCnt="10"/>
      <dgm:spPr/>
    </dgm:pt>
    <dgm:pt modelId="{FEE0A7B9-2D53-4DFB-B983-3C63E9FFD439}" type="pres">
      <dgm:prSet presAssocID="{F758774D-6DF3-4DEC-8399-0DB10648F1E4}" presName="image5" presStyleCnt="0"/>
      <dgm:spPr/>
    </dgm:pt>
    <dgm:pt modelId="{9E6939A6-3E6D-49B9-AD70-DE19DF512740}" type="pres">
      <dgm:prSet presAssocID="{F758774D-6DF3-4DEC-8399-0DB10648F1E4}" presName="imageRepeatNode" presStyleLbl="alignAcc1" presStyleIdx="4" presStyleCnt="5"/>
      <dgm:spPr/>
      <dgm:t>
        <a:bodyPr/>
        <a:lstStyle/>
        <a:p>
          <a:endParaRPr lang="zh-CN" altLang="en-US"/>
        </a:p>
      </dgm:t>
    </dgm:pt>
    <dgm:pt modelId="{B8894156-935C-493F-BFDA-4EA877C460B8}" type="pres">
      <dgm:prSet presAssocID="{F758774D-6DF3-4DEC-8399-0DB10648F1E4}" presName="imageaccent5" presStyleCnt="0"/>
      <dgm:spPr/>
    </dgm:pt>
    <dgm:pt modelId="{A70B5060-349E-4A1D-817D-4B35EB53E431}" type="pres">
      <dgm:prSet presAssocID="{F758774D-6DF3-4DEC-8399-0DB10648F1E4}" presName="accentRepeatNode" presStyleLbl="solidAlignAcc1" presStyleIdx="9" presStyleCnt="10"/>
      <dgm:spPr/>
    </dgm:pt>
  </dgm:ptLst>
  <dgm:cxnLst>
    <dgm:cxn modelId="{995E0093-DECF-4C96-90E8-9AFECA76B2A1}" srcId="{5CE33E15-F36E-4839-932F-16F8303AB6D5}" destId="{EC888FFB-5443-4DED-9FFB-990D4597E2BD}" srcOrd="0" destOrd="0" parTransId="{9400E703-93E0-486C-A234-EE527D72FE56}" sibTransId="{F26A6E8B-3416-418A-8315-282AA91470C2}"/>
    <dgm:cxn modelId="{010C8249-0A0C-4EB1-A949-00779A52848A}" type="presOf" srcId="{EC888FFB-5443-4DED-9FFB-990D4597E2BD}" destId="{D4BAC229-47C3-4C8C-B0EF-ABB32A6DF85F}" srcOrd="0" destOrd="0" presId="urn:microsoft.com/office/officeart/2008/layout/HexagonCluster"/>
    <dgm:cxn modelId="{43698D29-9EF6-48E1-86ED-D22ACF6EEE83}" type="presOf" srcId="{5CE33E15-F36E-4839-932F-16F8303AB6D5}" destId="{9988ACED-D53A-49F9-8D64-0380F4FAADED}" srcOrd="0" destOrd="0" presId="urn:microsoft.com/office/officeart/2008/layout/HexagonCluster"/>
    <dgm:cxn modelId="{7F1AC1AE-13D9-4EA6-A1DE-74E0DF3A2F12}" type="presOf" srcId="{A2B5B81E-DBA8-4F10-8824-C10AC669DCEE}" destId="{16E9137C-8C89-4438-81F1-15750CDB5F02}" srcOrd="0" destOrd="0" presId="urn:microsoft.com/office/officeart/2008/layout/HexagonCluster"/>
    <dgm:cxn modelId="{2EC95F2F-019C-48AC-95AF-98EADF92B6F8}" type="presOf" srcId="{0BFCF92D-4AB0-4AD8-A07A-F4745CE54998}" destId="{F26E9750-D2A9-4EEE-B44E-C68C57DE7041}" srcOrd="0" destOrd="0" presId="urn:microsoft.com/office/officeart/2008/layout/HexagonCluster"/>
    <dgm:cxn modelId="{13F213DB-0B3F-4A52-AD6A-C85FB36E6D26}" srcId="{5CE33E15-F36E-4839-932F-16F8303AB6D5}" destId="{DD92C12B-A657-4682-AAEB-3D075EEFB12C}" srcOrd="3" destOrd="0" parTransId="{DE26E283-8B6B-4C72-926E-E7263383A167}" sibTransId="{7A988572-7C68-4C75-8408-8645BAD6F278}"/>
    <dgm:cxn modelId="{63CBAD52-1EB3-4273-8F7D-3C43309A281C}" type="presOf" srcId="{F758774D-6DF3-4DEC-8399-0DB10648F1E4}" destId="{9E6939A6-3E6D-49B9-AD70-DE19DF512740}" srcOrd="0" destOrd="0" presId="urn:microsoft.com/office/officeart/2008/layout/HexagonCluster"/>
    <dgm:cxn modelId="{DDB1D943-B981-4EA5-8782-BA30908CDECA}" type="presOf" srcId="{F26A6E8B-3416-418A-8315-282AA91470C2}" destId="{2782236C-EF89-4FA0-9016-1FB8D596AC32}" srcOrd="0" destOrd="0" presId="urn:microsoft.com/office/officeart/2008/layout/HexagonCluster"/>
    <dgm:cxn modelId="{43EB6B4A-6E46-49C9-901F-A2EDF08CBFEA}" srcId="{5CE33E15-F36E-4839-932F-16F8303AB6D5}" destId="{A2B5B81E-DBA8-4F10-8824-C10AC669DCEE}" srcOrd="1" destOrd="0" parTransId="{5004C034-ED77-40FA-9E21-16960B03656D}" sibTransId="{DFF59268-D08F-4279-8D5B-0289E5C24624}"/>
    <dgm:cxn modelId="{EEB573C6-4D9C-443E-A7B0-7F3F186CA98C}" type="presOf" srcId="{DFF59268-D08F-4279-8D5B-0289E5C24624}" destId="{D3195907-A5F6-411F-8D10-6700406855D4}" srcOrd="0" destOrd="0" presId="urn:microsoft.com/office/officeart/2008/layout/HexagonCluster"/>
    <dgm:cxn modelId="{C40E69A1-1730-4DB7-A312-8CA3A5944A1E}" srcId="{5CE33E15-F36E-4839-932F-16F8303AB6D5}" destId="{DC9A16DF-7E54-4A1B-80D4-9D780FC58BE9}" srcOrd="2" destOrd="0" parTransId="{7EA20EAF-0E79-45AE-B58D-8E3CFBD72057}" sibTransId="{0BFCF92D-4AB0-4AD8-A07A-F4745CE54998}"/>
    <dgm:cxn modelId="{852CC5C5-76F5-40A8-9EA4-057D1C23DCD0}" type="presOf" srcId="{4B089085-7D81-4C04-9E17-F9943CE14B53}" destId="{A5068F74-9836-4211-BA30-94C2E3E8D9EB}" srcOrd="0" destOrd="0" presId="urn:microsoft.com/office/officeart/2008/layout/HexagonCluster"/>
    <dgm:cxn modelId="{9243B2C6-4C9C-4166-BB2C-04E1610D1F9E}" type="presOf" srcId="{DD92C12B-A657-4682-AAEB-3D075EEFB12C}" destId="{973E3471-AAF3-4C74-BF25-37FCD4A65213}" srcOrd="0" destOrd="0" presId="urn:microsoft.com/office/officeart/2008/layout/HexagonCluster"/>
    <dgm:cxn modelId="{47327AC0-209D-4DE0-9CA0-0A3FA6ECE555}" type="presOf" srcId="{7A988572-7C68-4C75-8408-8645BAD6F278}" destId="{20602C61-12BD-4938-8D64-48679A27B446}" srcOrd="0" destOrd="0" presId="urn:microsoft.com/office/officeart/2008/layout/HexagonCluster"/>
    <dgm:cxn modelId="{7D8B3104-51C7-4921-839D-E6749D08283D}" type="presOf" srcId="{DC9A16DF-7E54-4A1B-80D4-9D780FC58BE9}" destId="{C8C8E9E0-49F3-4A45-BA2A-949B5FE7FD5F}" srcOrd="0" destOrd="0" presId="urn:microsoft.com/office/officeart/2008/layout/HexagonCluster"/>
    <dgm:cxn modelId="{35F4C4FD-B70D-4450-8772-89118DB30002}" srcId="{5CE33E15-F36E-4839-932F-16F8303AB6D5}" destId="{4B089085-7D81-4C04-9E17-F9943CE14B53}" srcOrd="4" destOrd="0" parTransId="{0FD9264E-B0E7-4964-B1C8-7C97191C4B00}" sibTransId="{F758774D-6DF3-4DEC-8399-0DB10648F1E4}"/>
    <dgm:cxn modelId="{7100099E-6628-4946-8E2D-D3286148EE15}" type="presParOf" srcId="{9988ACED-D53A-49F9-8D64-0380F4FAADED}" destId="{1DAED2E2-42C3-4BAC-89A3-D2978CD700F5}" srcOrd="0" destOrd="0" presId="urn:microsoft.com/office/officeart/2008/layout/HexagonCluster"/>
    <dgm:cxn modelId="{8B77D4BC-3951-4D99-8A2C-E55245AAE367}" type="presParOf" srcId="{1DAED2E2-42C3-4BAC-89A3-D2978CD700F5}" destId="{D4BAC229-47C3-4C8C-B0EF-ABB32A6DF85F}" srcOrd="0" destOrd="0" presId="urn:microsoft.com/office/officeart/2008/layout/HexagonCluster"/>
    <dgm:cxn modelId="{61773438-E4E0-48A4-A026-2FA679DC375C}" type="presParOf" srcId="{9988ACED-D53A-49F9-8D64-0380F4FAADED}" destId="{BAEE36CB-1F58-477C-81A2-B146C3C3A835}" srcOrd="1" destOrd="0" presId="urn:microsoft.com/office/officeart/2008/layout/HexagonCluster"/>
    <dgm:cxn modelId="{B8603A51-9D69-4A18-B1B5-E8D6452AEAC4}" type="presParOf" srcId="{BAEE36CB-1F58-477C-81A2-B146C3C3A835}" destId="{702D8846-B11B-4E65-B7D8-B247271FF94F}" srcOrd="0" destOrd="0" presId="urn:microsoft.com/office/officeart/2008/layout/HexagonCluster"/>
    <dgm:cxn modelId="{CFCB53E3-A5CA-4D06-A466-FCF793121DFA}" type="presParOf" srcId="{9988ACED-D53A-49F9-8D64-0380F4FAADED}" destId="{30EFD477-08ED-419E-BAC6-F13EF4CAF3BD}" srcOrd="2" destOrd="0" presId="urn:microsoft.com/office/officeart/2008/layout/HexagonCluster"/>
    <dgm:cxn modelId="{AF0132AB-1CCF-4AFE-8A55-1E8BD53D5F6C}" type="presParOf" srcId="{30EFD477-08ED-419E-BAC6-F13EF4CAF3BD}" destId="{2782236C-EF89-4FA0-9016-1FB8D596AC32}" srcOrd="0" destOrd="0" presId="urn:microsoft.com/office/officeart/2008/layout/HexagonCluster"/>
    <dgm:cxn modelId="{4CEC1040-3BA2-44D9-8A44-0BA42EB08669}" type="presParOf" srcId="{9988ACED-D53A-49F9-8D64-0380F4FAADED}" destId="{75A5FDF7-5367-4750-98ED-EB090E14AFAA}" srcOrd="3" destOrd="0" presId="urn:microsoft.com/office/officeart/2008/layout/HexagonCluster"/>
    <dgm:cxn modelId="{C0FC6EFF-7FB2-45E1-8798-8F79642319FC}" type="presParOf" srcId="{75A5FDF7-5367-4750-98ED-EB090E14AFAA}" destId="{830BD638-B7E8-4A30-B0FD-6F2FF30D7601}" srcOrd="0" destOrd="0" presId="urn:microsoft.com/office/officeart/2008/layout/HexagonCluster"/>
    <dgm:cxn modelId="{3B74A0DB-AF37-4A8C-882B-B06CAD663D8C}" type="presParOf" srcId="{9988ACED-D53A-49F9-8D64-0380F4FAADED}" destId="{1A768FE9-C099-46D8-8792-70C87E0D7E26}" srcOrd="4" destOrd="0" presId="urn:microsoft.com/office/officeart/2008/layout/HexagonCluster"/>
    <dgm:cxn modelId="{88DC20D4-87E7-4257-93E4-0BA412A01DD2}" type="presParOf" srcId="{1A768FE9-C099-46D8-8792-70C87E0D7E26}" destId="{16E9137C-8C89-4438-81F1-15750CDB5F02}" srcOrd="0" destOrd="0" presId="urn:microsoft.com/office/officeart/2008/layout/HexagonCluster"/>
    <dgm:cxn modelId="{E75359FF-5F11-4179-BE88-E1D5494D86DF}" type="presParOf" srcId="{9988ACED-D53A-49F9-8D64-0380F4FAADED}" destId="{31A8CBC7-55E2-42C6-BA5D-65676CBA5D72}" srcOrd="5" destOrd="0" presId="urn:microsoft.com/office/officeart/2008/layout/HexagonCluster"/>
    <dgm:cxn modelId="{D29B0276-E962-479C-9CFC-5887887E47BE}" type="presParOf" srcId="{31A8CBC7-55E2-42C6-BA5D-65676CBA5D72}" destId="{0E307FBC-D20A-4B73-A56B-74AEADC0262A}" srcOrd="0" destOrd="0" presId="urn:microsoft.com/office/officeart/2008/layout/HexagonCluster"/>
    <dgm:cxn modelId="{E13D75D4-A67C-4855-9665-54EF375D7F36}" type="presParOf" srcId="{9988ACED-D53A-49F9-8D64-0380F4FAADED}" destId="{AA46274F-4EA3-49C5-BA0E-7D0D940E0901}" srcOrd="6" destOrd="0" presId="urn:microsoft.com/office/officeart/2008/layout/HexagonCluster"/>
    <dgm:cxn modelId="{EDFBED89-206D-44E7-BED1-1F3B2FA30EAB}" type="presParOf" srcId="{AA46274F-4EA3-49C5-BA0E-7D0D940E0901}" destId="{D3195907-A5F6-411F-8D10-6700406855D4}" srcOrd="0" destOrd="0" presId="urn:microsoft.com/office/officeart/2008/layout/HexagonCluster"/>
    <dgm:cxn modelId="{795BF3D0-B819-4A81-AE44-B5966A256C36}" type="presParOf" srcId="{9988ACED-D53A-49F9-8D64-0380F4FAADED}" destId="{5A0C7564-D2E9-4133-A18C-642658024D68}" srcOrd="7" destOrd="0" presId="urn:microsoft.com/office/officeart/2008/layout/HexagonCluster"/>
    <dgm:cxn modelId="{278430C6-9CAC-4804-92CF-60049F3BAFEB}" type="presParOf" srcId="{5A0C7564-D2E9-4133-A18C-642658024D68}" destId="{DB1787B2-5174-49CA-A388-E355024F490C}" srcOrd="0" destOrd="0" presId="urn:microsoft.com/office/officeart/2008/layout/HexagonCluster"/>
    <dgm:cxn modelId="{7107D991-D0F5-455C-A68B-0466E66689CC}" type="presParOf" srcId="{9988ACED-D53A-49F9-8D64-0380F4FAADED}" destId="{8D434A65-3C18-4055-8235-06DA228D65C6}" srcOrd="8" destOrd="0" presId="urn:microsoft.com/office/officeart/2008/layout/HexagonCluster"/>
    <dgm:cxn modelId="{1A8D8D3F-29E2-4DC0-BAF5-9998B9ED56B4}" type="presParOf" srcId="{8D434A65-3C18-4055-8235-06DA228D65C6}" destId="{C8C8E9E0-49F3-4A45-BA2A-949B5FE7FD5F}" srcOrd="0" destOrd="0" presId="urn:microsoft.com/office/officeart/2008/layout/HexagonCluster"/>
    <dgm:cxn modelId="{73D4E19A-17CC-4666-8BA0-AB2BC54E4C30}" type="presParOf" srcId="{9988ACED-D53A-49F9-8D64-0380F4FAADED}" destId="{2B0A4503-B648-466C-B3F3-A83C0FF4C092}" srcOrd="9" destOrd="0" presId="urn:microsoft.com/office/officeart/2008/layout/HexagonCluster"/>
    <dgm:cxn modelId="{D48DC770-B821-4263-ABBC-700624659733}" type="presParOf" srcId="{2B0A4503-B648-466C-B3F3-A83C0FF4C092}" destId="{5BC3D4D1-F95A-4FED-A612-E1FA06C13DEC}" srcOrd="0" destOrd="0" presId="urn:microsoft.com/office/officeart/2008/layout/HexagonCluster"/>
    <dgm:cxn modelId="{96005DC5-7BAF-4FC1-9688-00C009FB1601}" type="presParOf" srcId="{9988ACED-D53A-49F9-8D64-0380F4FAADED}" destId="{EB66053B-5EFC-42C3-85AA-9C096B07210E}" srcOrd="10" destOrd="0" presId="urn:microsoft.com/office/officeart/2008/layout/HexagonCluster"/>
    <dgm:cxn modelId="{1AE363A5-8040-4E93-AF8E-CA5BBBB09E7E}" type="presParOf" srcId="{EB66053B-5EFC-42C3-85AA-9C096B07210E}" destId="{F26E9750-D2A9-4EEE-B44E-C68C57DE7041}" srcOrd="0" destOrd="0" presId="urn:microsoft.com/office/officeart/2008/layout/HexagonCluster"/>
    <dgm:cxn modelId="{DAB4EE76-8B40-4D23-B610-B59049A5841F}" type="presParOf" srcId="{9988ACED-D53A-49F9-8D64-0380F4FAADED}" destId="{D2869B59-3CFC-463C-A24F-01B7207332FF}" srcOrd="11" destOrd="0" presId="urn:microsoft.com/office/officeart/2008/layout/HexagonCluster"/>
    <dgm:cxn modelId="{0A332A0C-4ED1-4765-B792-6B15DF6549B2}" type="presParOf" srcId="{D2869B59-3CFC-463C-A24F-01B7207332FF}" destId="{79FF30E8-8688-484B-AC96-4A7B1059BFCF}" srcOrd="0" destOrd="0" presId="urn:microsoft.com/office/officeart/2008/layout/HexagonCluster"/>
    <dgm:cxn modelId="{EF73D264-F149-4FC7-92E8-C3997B5508F6}" type="presParOf" srcId="{9988ACED-D53A-49F9-8D64-0380F4FAADED}" destId="{8EB422BF-5FD0-4313-848F-76C59CC4CBDD}" srcOrd="12" destOrd="0" presId="urn:microsoft.com/office/officeart/2008/layout/HexagonCluster"/>
    <dgm:cxn modelId="{72624B08-E4EA-4A9A-9279-6268161F9672}" type="presParOf" srcId="{8EB422BF-5FD0-4313-848F-76C59CC4CBDD}" destId="{973E3471-AAF3-4C74-BF25-37FCD4A65213}" srcOrd="0" destOrd="0" presId="urn:microsoft.com/office/officeart/2008/layout/HexagonCluster"/>
    <dgm:cxn modelId="{66AF5259-5A40-4C33-BBD7-95D407FF9D37}" type="presParOf" srcId="{9988ACED-D53A-49F9-8D64-0380F4FAADED}" destId="{BC26D901-8A58-46CB-9A9F-3C7362F4AA2F}" srcOrd="13" destOrd="0" presId="urn:microsoft.com/office/officeart/2008/layout/HexagonCluster"/>
    <dgm:cxn modelId="{8DEAF87F-E3B9-4C15-9811-0059796F81AF}" type="presParOf" srcId="{BC26D901-8A58-46CB-9A9F-3C7362F4AA2F}" destId="{E556CD1B-0F6A-42EB-8A2B-A5B539E7E481}" srcOrd="0" destOrd="0" presId="urn:microsoft.com/office/officeart/2008/layout/HexagonCluster"/>
    <dgm:cxn modelId="{93C0E6C5-7D76-4219-B358-F6C628E340CF}" type="presParOf" srcId="{9988ACED-D53A-49F9-8D64-0380F4FAADED}" destId="{2845CD34-7DBE-4CD1-BAC9-8304AC0FC508}" srcOrd="14" destOrd="0" presId="urn:microsoft.com/office/officeart/2008/layout/HexagonCluster"/>
    <dgm:cxn modelId="{01EA9B45-BF22-4370-9663-2FB3C1975779}" type="presParOf" srcId="{2845CD34-7DBE-4CD1-BAC9-8304AC0FC508}" destId="{20602C61-12BD-4938-8D64-48679A27B446}" srcOrd="0" destOrd="0" presId="urn:microsoft.com/office/officeart/2008/layout/HexagonCluster"/>
    <dgm:cxn modelId="{5DA865C0-7BD9-4F7E-8540-60DAC2515266}" type="presParOf" srcId="{9988ACED-D53A-49F9-8D64-0380F4FAADED}" destId="{F59B8CFC-BA84-417A-A385-A1FAE150AECA}" srcOrd="15" destOrd="0" presId="urn:microsoft.com/office/officeart/2008/layout/HexagonCluster"/>
    <dgm:cxn modelId="{051B363A-66B9-4784-9F38-CAF03313DDDB}" type="presParOf" srcId="{F59B8CFC-BA84-417A-A385-A1FAE150AECA}" destId="{88F06120-BF19-4F6F-A75C-B5F7F04DF077}" srcOrd="0" destOrd="0" presId="urn:microsoft.com/office/officeart/2008/layout/HexagonCluster"/>
    <dgm:cxn modelId="{FD9ADFFA-2078-423B-8B6B-488A7BC10AC7}" type="presParOf" srcId="{9988ACED-D53A-49F9-8D64-0380F4FAADED}" destId="{1618E338-288E-4A62-A6E6-AD578133DB02}" srcOrd="16" destOrd="0" presId="urn:microsoft.com/office/officeart/2008/layout/HexagonCluster"/>
    <dgm:cxn modelId="{C41BFA4F-2DF9-4977-836D-E11703B52ACC}" type="presParOf" srcId="{1618E338-288E-4A62-A6E6-AD578133DB02}" destId="{A5068F74-9836-4211-BA30-94C2E3E8D9EB}" srcOrd="0" destOrd="0" presId="urn:microsoft.com/office/officeart/2008/layout/HexagonCluster"/>
    <dgm:cxn modelId="{33F6DD85-5BB1-4DB9-B190-999E0FDF8324}" type="presParOf" srcId="{9988ACED-D53A-49F9-8D64-0380F4FAADED}" destId="{12146AFE-F205-495B-BC8C-43929A0C37B6}" srcOrd="17" destOrd="0" presId="urn:microsoft.com/office/officeart/2008/layout/HexagonCluster"/>
    <dgm:cxn modelId="{03505258-7FD0-4B07-88DC-2357569758CD}" type="presParOf" srcId="{12146AFE-F205-495B-BC8C-43929A0C37B6}" destId="{891DD188-A27C-49E6-8AA3-89757CBFF6DB}" srcOrd="0" destOrd="0" presId="urn:microsoft.com/office/officeart/2008/layout/HexagonCluster"/>
    <dgm:cxn modelId="{111BD764-1F71-42BC-9190-5314458D07F7}" type="presParOf" srcId="{9988ACED-D53A-49F9-8D64-0380F4FAADED}" destId="{FEE0A7B9-2D53-4DFB-B983-3C63E9FFD439}" srcOrd="18" destOrd="0" presId="urn:microsoft.com/office/officeart/2008/layout/HexagonCluster"/>
    <dgm:cxn modelId="{67522904-AC74-4DCF-B96F-EB5937E3131A}" type="presParOf" srcId="{FEE0A7B9-2D53-4DFB-B983-3C63E9FFD439}" destId="{9E6939A6-3E6D-49B9-AD70-DE19DF512740}" srcOrd="0" destOrd="0" presId="urn:microsoft.com/office/officeart/2008/layout/HexagonCluster"/>
    <dgm:cxn modelId="{FE685226-4BED-4F1C-9773-4E78152CA516}" type="presParOf" srcId="{9988ACED-D53A-49F9-8D64-0380F4FAADED}" destId="{B8894156-935C-493F-BFDA-4EA877C460B8}" srcOrd="19" destOrd="0" presId="urn:microsoft.com/office/officeart/2008/layout/HexagonCluster"/>
    <dgm:cxn modelId="{8BB5B659-624E-4912-B43C-29B8D051E0FA}" type="presParOf" srcId="{B8894156-935C-493F-BFDA-4EA877C460B8}" destId="{A70B5060-349E-4A1D-817D-4B35EB53E43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CC5717-0F6E-4471-9943-D1B18444869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2CB4FE-FD6D-4339-99CD-652AD153F626}">
      <dgm:prSet/>
      <dgm:spPr/>
      <dgm:t>
        <a:bodyPr/>
        <a:lstStyle/>
        <a:p>
          <a:pPr rtl="0"/>
          <a:r>
            <a:rPr lang="zh-CN" altLang="en-US" b="1" i="0" baseline="0" dirty="0" smtClean="0"/>
            <a:t>老总</a:t>
          </a:r>
          <a:endParaRPr lang="zh-CN" dirty="0"/>
        </a:p>
      </dgm:t>
    </dgm:pt>
    <dgm:pt modelId="{D9D5073D-6036-4D1D-BC61-F7D7D205658D}" type="parTrans" cxnId="{17CE3EFE-5912-4E45-92FC-B0B262C6E327}">
      <dgm:prSet/>
      <dgm:spPr/>
      <dgm:t>
        <a:bodyPr/>
        <a:lstStyle/>
        <a:p>
          <a:endParaRPr lang="zh-CN" altLang="en-US"/>
        </a:p>
      </dgm:t>
    </dgm:pt>
    <dgm:pt modelId="{3BF7A889-CA5C-463F-95A1-49E39AE41312}" type="sibTrans" cxnId="{17CE3EFE-5912-4E45-92FC-B0B262C6E327}">
      <dgm:prSet/>
      <dgm:spPr/>
      <dgm:t>
        <a:bodyPr/>
        <a:lstStyle/>
        <a:p>
          <a:endParaRPr lang="zh-CN" altLang="en-US"/>
        </a:p>
      </dgm:t>
    </dgm:pt>
    <dgm:pt modelId="{0371B6D0-CA9E-4974-8889-F9A01709E701}">
      <dgm:prSet/>
      <dgm:spPr/>
      <dgm:t>
        <a:bodyPr/>
        <a:lstStyle/>
        <a:p>
          <a:pPr rtl="0"/>
          <a:r>
            <a:rPr lang="zh-CN" b="1" i="0" baseline="0" dirty="0" smtClean="0"/>
            <a:t>副总</a:t>
          </a:r>
          <a:endParaRPr lang="zh-CN" dirty="0"/>
        </a:p>
      </dgm:t>
    </dgm:pt>
    <dgm:pt modelId="{7E0FC2FF-93B8-4FDA-B56A-769E91E10111}" type="parTrans" cxnId="{779043D6-DD8E-4E21-A244-1A085ABB4551}">
      <dgm:prSet/>
      <dgm:spPr/>
      <dgm:t>
        <a:bodyPr/>
        <a:lstStyle/>
        <a:p>
          <a:endParaRPr lang="zh-CN" altLang="en-US"/>
        </a:p>
      </dgm:t>
    </dgm:pt>
    <dgm:pt modelId="{DFC2ED19-D12A-4ACA-AE53-5F6E1946BE83}" type="sibTrans" cxnId="{779043D6-DD8E-4E21-A244-1A085ABB4551}">
      <dgm:prSet/>
      <dgm:spPr/>
      <dgm:t>
        <a:bodyPr/>
        <a:lstStyle/>
        <a:p>
          <a:endParaRPr lang="zh-CN" altLang="en-US"/>
        </a:p>
      </dgm:t>
    </dgm:pt>
    <dgm:pt modelId="{D703A84F-7C80-4944-8088-E06D0E601DC2}">
      <dgm:prSet/>
      <dgm:spPr/>
      <dgm:t>
        <a:bodyPr/>
        <a:lstStyle/>
        <a:p>
          <a:pPr rtl="0"/>
          <a:r>
            <a:rPr lang="zh-CN" b="1" i="0" baseline="0" dirty="0" smtClean="0"/>
            <a:t>部门总监</a:t>
          </a:r>
          <a:endParaRPr lang="zh-CN" dirty="0"/>
        </a:p>
      </dgm:t>
    </dgm:pt>
    <dgm:pt modelId="{478F4136-E180-4851-B932-18BF4E9603AF}" type="parTrans" cxnId="{F577DF7F-90D9-48F9-8BFD-F910F9009FA6}">
      <dgm:prSet/>
      <dgm:spPr/>
      <dgm:t>
        <a:bodyPr/>
        <a:lstStyle/>
        <a:p>
          <a:endParaRPr lang="zh-CN" altLang="en-US"/>
        </a:p>
      </dgm:t>
    </dgm:pt>
    <dgm:pt modelId="{01A1B307-0BF6-479F-AB41-46DDFC7605C7}" type="sibTrans" cxnId="{F577DF7F-90D9-48F9-8BFD-F910F9009FA6}">
      <dgm:prSet/>
      <dgm:spPr/>
      <dgm:t>
        <a:bodyPr/>
        <a:lstStyle/>
        <a:p>
          <a:endParaRPr lang="zh-CN" altLang="en-US"/>
        </a:p>
      </dgm:t>
    </dgm:pt>
    <dgm:pt modelId="{BD7B50B3-4FE5-4379-9B68-9DCD4BFC97C1}">
      <dgm:prSet/>
      <dgm:spPr/>
      <dgm:t>
        <a:bodyPr/>
        <a:lstStyle/>
        <a:p>
          <a:pPr rtl="0"/>
          <a:r>
            <a:rPr lang="zh-CN" b="1" i="0" baseline="0" smtClean="0"/>
            <a:t>部门经理</a:t>
          </a:r>
          <a:endParaRPr lang="zh-CN"/>
        </a:p>
      </dgm:t>
    </dgm:pt>
    <dgm:pt modelId="{5EC818A5-D562-4940-BB9B-D2E524C2050C}" type="parTrans" cxnId="{F6F128EC-9613-4BE4-BEA4-68F33ECEB0EE}">
      <dgm:prSet/>
      <dgm:spPr/>
      <dgm:t>
        <a:bodyPr/>
        <a:lstStyle/>
        <a:p>
          <a:endParaRPr lang="zh-CN" altLang="en-US"/>
        </a:p>
      </dgm:t>
    </dgm:pt>
    <dgm:pt modelId="{34672E13-1C32-4BEE-AD3C-3354525873E2}" type="sibTrans" cxnId="{F6F128EC-9613-4BE4-BEA4-68F33ECEB0EE}">
      <dgm:prSet/>
      <dgm:spPr/>
      <dgm:t>
        <a:bodyPr/>
        <a:lstStyle/>
        <a:p>
          <a:endParaRPr lang="zh-CN" altLang="en-US"/>
        </a:p>
      </dgm:t>
    </dgm:pt>
    <dgm:pt modelId="{7F003A8C-5275-4D8A-8CF8-63DD28B7C5BD}">
      <dgm:prSet/>
      <dgm:spPr/>
      <dgm:t>
        <a:bodyPr/>
        <a:lstStyle/>
        <a:p>
          <a:pPr rtl="0"/>
          <a:r>
            <a:rPr lang="zh-CN" b="1" i="0" baseline="0" smtClean="0"/>
            <a:t>部门主管</a:t>
          </a:r>
          <a:endParaRPr lang="zh-CN"/>
        </a:p>
      </dgm:t>
    </dgm:pt>
    <dgm:pt modelId="{EDD0D9D7-04B2-4288-929B-A874D27DB688}" type="parTrans" cxnId="{8F9E2AAE-8B72-4403-B37C-78456A474BDA}">
      <dgm:prSet/>
      <dgm:spPr/>
      <dgm:t>
        <a:bodyPr/>
        <a:lstStyle/>
        <a:p>
          <a:endParaRPr lang="zh-CN" altLang="en-US"/>
        </a:p>
      </dgm:t>
    </dgm:pt>
    <dgm:pt modelId="{0131C39B-0F83-4208-9836-5F09C9B2E1DB}" type="sibTrans" cxnId="{8F9E2AAE-8B72-4403-B37C-78456A474BDA}">
      <dgm:prSet/>
      <dgm:spPr/>
      <dgm:t>
        <a:bodyPr/>
        <a:lstStyle/>
        <a:p>
          <a:endParaRPr lang="zh-CN" altLang="en-US"/>
        </a:p>
      </dgm:t>
    </dgm:pt>
    <dgm:pt modelId="{9C8C51E6-C65A-4EE8-B5A1-6E773B8D339A}">
      <dgm:prSet/>
      <dgm:spPr/>
      <dgm:t>
        <a:bodyPr/>
        <a:lstStyle/>
        <a:p>
          <a:pPr rtl="0"/>
          <a:r>
            <a:rPr lang="zh-CN" b="1" i="0" baseline="0" smtClean="0"/>
            <a:t>普通员工</a:t>
          </a:r>
          <a:endParaRPr lang="zh-CN"/>
        </a:p>
      </dgm:t>
    </dgm:pt>
    <dgm:pt modelId="{C28667F7-AF2F-4374-A0E8-8FEF447D2754}" type="parTrans" cxnId="{FFF75842-3221-497E-94E5-5223C90DDCB9}">
      <dgm:prSet/>
      <dgm:spPr/>
      <dgm:t>
        <a:bodyPr/>
        <a:lstStyle/>
        <a:p>
          <a:endParaRPr lang="zh-CN" altLang="en-US"/>
        </a:p>
      </dgm:t>
    </dgm:pt>
    <dgm:pt modelId="{FB1CCB81-2AB0-4A5F-A2F0-FDCBB5487F54}" type="sibTrans" cxnId="{FFF75842-3221-497E-94E5-5223C90DDCB9}">
      <dgm:prSet/>
      <dgm:spPr/>
      <dgm:t>
        <a:bodyPr/>
        <a:lstStyle/>
        <a:p>
          <a:endParaRPr lang="zh-CN" altLang="en-US"/>
        </a:p>
      </dgm:t>
    </dgm:pt>
    <dgm:pt modelId="{9AE4A221-5181-4B59-BF7C-76539E19238D}" type="pres">
      <dgm:prSet presAssocID="{06CC5717-0F6E-4471-9943-D1B1844486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29D6126-D23E-4885-8E34-341264534090}" type="pres">
      <dgm:prSet presAssocID="{4E2CB4FE-FD6D-4339-99CD-652AD153F626}" presName="hierRoot1" presStyleCnt="0"/>
      <dgm:spPr/>
    </dgm:pt>
    <dgm:pt modelId="{4B8D5952-4D65-4614-B2B1-EA10D86FE9A3}" type="pres">
      <dgm:prSet presAssocID="{4E2CB4FE-FD6D-4339-99CD-652AD153F626}" presName="composite" presStyleCnt="0"/>
      <dgm:spPr/>
    </dgm:pt>
    <dgm:pt modelId="{8C06178E-B697-4440-85C5-E45F121F0B7F}" type="pres">
      <dgm:prSet presAssocID="{4E2CB4FE-FD6D-4339-99CD-652AD153F626}" presName="background" presStyleLbl="node0" presStyleIdx="0" presStyleCnt="1"/>
      <dgm:spPr/>
    </dgm:pt>
    <dgm:pt modelId="{BC4E3B69-C197-4348-A5FC-CEC350862850}" type="pres">
      <dgm:prSet presAssocID="{4E2CB4FE-FD6D-4339-99CD-652AD153F62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2D4569-EF65-4947-9F0C-CDD5626A2DBB}" type="pres">
      <dgm:prSet presAssocID="{4E2CB4FE-FD6D-4339-99CD-652AD153F626}" presName="hierChild2" presStyleCnt="0"/>
      <dgm:spPr/>
    </dgm:pt>
    <dgm:pt modelId="{70F432B6-F8FF-42C6-9953-ECFF84E5E220}" type="pres">
      <dgm:prSet presAssocID="{7E0FC2FF-93B8-4FDA-B56A-769E91E10111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DB475A31-CE2C-4E33-B75D-EB524C403AE0}" type="pres">
      <dgm:prSet presAssocID="{0371B6D0-CA9E-4974-8889-F9A01709E701}" presName="hierRoot2" presStyleCnt="0"/>
      <dgm:spPr/>
    </dgm:pt>
    <dgm:pt modelId="{1C39725F-DEF8-4639-ACE9-597B950B3D51}" type="pres">
      <dgm:prSet presAssocID="{0371B6D0-CA9E-4974-8889-F9A01709E701}" presName="composite2" presStyleCnt="0"/>
      <dgm:spPr/>
    </dgm:pt>
    <dgm:pt modelId="{C40F99C5-024E-4576-BC13-B75097F62A18}" type="pres">
      <dgm:prSet presAssocID="{0371B6D0-CA9E-4974-8889-F9A01709E701}" presName="background2" presStyleLbl="node2" presStyleIdx="0" presStyleCnt="1"/>
      <dgm:spPr/>
    </dgm:pt>
    <dgm:pt modelId="{9B13D093-C220-415A-8CD8-64B916E86F59}" type="pres">
      <dgm:prSet presAssocID="{0371B6D0-CA9E-4974-8889-F9A01709E701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5D99B6-78DA-4042-88EC-F0643CA9FFF3}" type="pres">
      <dgm:prSet presAssocID="{0371B6D0-CA9E-4974-8889-F9A01709E701}" presName="hierChild3" presStyleCnt="0"/>
      <dgm:spPr/>
    </dgm:pt>
    <dgm:pt modelId="{11E95117-282D-4E81-BC9F-9F66DE960D1B}" type="pres">
      <dgm:prSet presAssocID="{478F4136-E180-4851-B932-18BF4E9603AF}" presName="Name17" presStyleLbl="parChTrans1D3" presStyleIdx="0" presStyleCnt="1"/>
      <dgm:spPr/>
      <dgm:t>
        <a:bodyPr/>
        <a:lstStyle/>
        <a:p>
          <a:endParaRPr lang="zh-CN" altLang="en-US"/>
        </a:p>
      </dgm:t>
    </dgm:pt>
    <dgm:pt modelId="{3FDEA77A-057E-40D2-9C2C-F242E3BE1F7E}" type="pres">
      <dgm:prSet presAssocID="{D703A84F-7C80-4944-8088-E06D0E601DC2}" presName="hierRoot3" presStyleCnt="0"/>
      <dgm:spPr/>
    </dgm:pt>
    <dgm:pt modelId="{8B68983B-51E4-4ADF-921F-19F163699D50}" type="pres">
      <dgm:prSet presAssocID="{D703A84F-7C80-4944-8088-E06D0E601DC2}" presName="composite3" presStyleCnt="0"/>
      <dgm:spPr/>
    </dgm:pt>
    <dgm:pt modelId="{B866DA0A-B10A-45EF-81F8-EF0B88387D59}" type="pres">
      <dgm:prSet presAssocID="{D703A84F-7C80-4944-8088-E06D0E601DC2}" presName="background3" presStyleLbl="node3" presStyleIdx="0" presStyleCnt="1"/>
      <dgm:spPr/>
    </dgm:pt>
    <dgm:pt modelId="{7C3CD49C-56BD-40D4-86D8-D545D9A0AF84}" type="pres">
      <dgm:prSet presAssocID="{D703A84F-7C80-4944-8088-E06D0E601DC2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BCC80F-6FCA-45F1-8366-6478186F49ED}" type="pres">
      <dgm:prSet presAssocID="{D703A84F-7C80-4944-8088-E06D0E601DC2}" presName="hierChild4" presStyleCnt="0"/>
      <dgm:spPr/>
    </dgm:pt>
    <dgm:pt modelId="{EDBADC36-5597-4020-BE66-4AB51775F311}" type="pres">
      <dgm:prSet presAssocID="{5EC818A5-D562-4940-BB9B-D2E524C2050C}" presName="Name23" presStyleLbl="parChTrans1D4" presStyleIdx="0" presStyleCnt="3"/>
      <dgm:spPr/>
      <dgm:t>
        <a:bodyPr/>
        <a:lstStyle/>
        <a:p>
          <a:endParaRPr lang="zh-CN" altLang="en-US"/>
        </a:p>
      </dgm:t>
    </dgm:pt>
    <dgm:pt modelId="{DB7BA144-4442-4692-8DB4-1D36D966AB9E}" type="pres">
      <dgm:prSet presAssocID="{BD7B50B3-4FE5-4379-9B68-9DCD4BFC97C1}" presName="hierRoot4" presStyleCnt="0"/>
      <dgm:spPr/>
    </dgm:pt>
    <dgm:pt modelId="{C6CD7C04-9762-432E-A908-33FCB6D8490F}" type="pres">
      <dgm:prSet presAssocID="{BD7B50B3-4FE5-4379-9B68-9DCD4BFC97C1}" presName="composite4" presStyleCnt="0"/>
      <dgm:spPr/>
    </dgm:pt>
    <dgm:pt modelId="{AE88FB9B-A637-4419-8890-63F3E6B99486}" type="pres">
      <dgm:prSet presAssocID="{BD7B50B3-4FE5-4379-9B68-9DCD4BFC97C1}" presName="background4" presStyleLbl="node4" presStyleIdx="0" presStyleCnt="3"/>
      <dgm:spPr/>
    </dgm:pt>
    <dgm:pt modelId="{A3942E41-1A18-44C9-B5C8-892FF9187EDF}" type="pres">
      <dgm:prSet presAssocID="{BD7B50B3-4FE5-4379-9B68-9DCD4BFC97C1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B8E562-418F-4259-AC44-300D95D5578C}" type="pres">
      <dgm:prSet presAssocID="{BD7B50B3-4FE5-4379-9B68-9DCD4BFC97C1}" presName="hierChild5" presStyleCnt="0"/>
      <dgm:spPr/>
    </dgm:pt>
    <dgm:pt modelId="{51490998-AD1D-4924-A946-8513C5CA3C40}" type="pres">
      <dgm:prSet presAssocID="{EDD0D9D7-04B2-4288-929B-A874D27DB688}" presName="Name23" presStyleLbl="parChTrans1D4" presStyleIdx="1" presStyleCnt="3"/>
      <dgm:spPr/>
      <dgm:t>
        <a:bodyPr/>
        <a:lstStyle/>
        <a:p>
          <a:endParaRPr lang="zh-CN" altLang="en-US"/>
        </a:p>
      </dgm:t>
    </dgm:pt>
    <dgm:pt modelId="{2DC92E83-1ACE-43D0-A607-907318D30F7F}" type="pres">
      <dgm:prSet presAssocID="{7F003A8C-5275-4D8A-8CF8-63DD28B7C5BD}" presName="hierRoot4" presStyleCnt="0"/>
      <dgm:spPr/>
    </dgm:pt>
    <dgm:pt modelId="{B3774781-0911-44E3-882C-1484125F241E}" type="pres">
      <dgm:prSet presAssocID="{7F003A8C-5275-4D8A-8CF8-63DD28B7C5BD}" presName="composite4" presStyleCnt="0"/>
      <dgm:spPr/>
    </dgm:pt>
    <dgm:pt modelId="{D4339523-52A5-403F-9D59-5595FE61F063}" type="pres">
      <dgm:prSet presAssocID="{7F003A8C-5275-4D8A-8CF8-63DD28B7C5BD}" presName="background4" presStyleLbl="node4" presStyleIdx="1" presStyleCnt="3"/>
      <dgm:spPr/>
    </dgm:pt>
    <dgm:pt modelId="{1CE5B936-3A3F-4514-A13D-CE498E18FFAD}" type="pres">
      <dgm:prSet presAssocID="{7F003A8C-5275-4D8A-8CF8-63DD28B7C5BD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101A8A-7E66-4E8F-8C5B-3E25A4CC750D}" type="pres">
      <dgm:prSet presAssocID="{7F003A8C-5275-4D8A-8CF8-63DD28B7C5BD}" presName="hierChild5" presStyleCnt="0"/>
      <dgm:spPr/>
    </dgm:pt>
    <dgm:pt modelId="{7AB9A0F3-6096-47E4-A677-A1F6FA6FB44B}" type="pres">
      <dgm:prSet presAssocID="{C28667F7-AF2F-4374-A0E8-8FEF447D2754}" presName="Name23" presStyleLbl="parChTrans1D4" presStyleIdx="2" presStyleCnt="3"/>
      <dgm:spPr/>
      <dgm:t>
        <a:bodyPr/>
        <a:lstStyle/>
        <a:p>
          <a:endParaRPr lang="zh-CN" altLang="en-US"/>
        </a:p>
      </dgm:t>
    </dgm:pt>
    <dgm:pt modelId="{1D257958-A917-47A1-81BB-19382CF5359C}" type="pres">
      <dgm:prSet presAssocID="{9C8C51E6-C65A-4EE8-B5A1-6E773B8D339A}" presName="hierRoot4" presStyleCnt="0"/>
      <dgm:spPr/>
    </dgm:pt>
    <dgm:pt modelId="{BD97A166-BD64-4DDE-98A6-0A422399DEC2}" type="pres">
      <dgm:prSet presAssocID="{9C8C51E6-C65A-4EE8-B5A1-6E773B8D339A}" presName="composite4" presStyleCnt="0"/>
      <dgm:spPr/>
    </dgm:pt>
    <dgm:pt modelId="{7E8FA273-E745-42B3-AEE1-DFD6C0BB0BF7}" type="pres">
      <dgm:prSet presAssocID="{9C8C51E6-C65A-4EE8-B5A1-6E773B8D339A}" presName="background4" presStyleLbl="node4" presStyleIdx="2" presStyleCnt="3"/>
      <dgm:spPr/>
    </dgm:pt>
    <dgm:pt modelId="{C9018C81-5CDA-42BA-8A16-724EAABBB5A1}" type="pres">
      <dgm:prSet presAssocID="{9C8C51E6-C65A-4EE8-B5A1-6E773B8D339A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EF1656-8111-4160-9ED3-5F3A5905EFD7}" type="pres">
      <dgm:prSet presAssocID="{9C8C51E6-C65A-4EE8-B5A1-6E773B8D339A}" presName="hierChild5" presStyleCnt="0"/>
      <dgm:spPr/>
    </dgm:pt>
  </dgm:ptLst>
  <dgm:cxnLst>
    <dgm:cxn modelId="{F577DF7F-90D9-48F9-8BFD-F910F9009FA6}" srcId="{0371B6D0-CA9E-4974-8889-F9A01709E701}" destId="{D703A84F-7C80-4944-8088-E06D0E601DC2}" srcOrd="0" destOrd="0" parTransId="{478F4136-E180-4851-B932-18BF4E9603AF}" sibTransId="{01A1B307-0BF6-479F-AB41-46DDFC7605C7}"/>
    <dgm:cxn modelId="{A92B52FF-E3A5-4593-86BA-AE64726BFC3E}" type="presOf" srcId="{5EC818A5-D562-4940-BB9B-D2E524C2050C}" destId="{EDBADC36-5597-4020-BE66-4AB51775F311}" srcOrd="0" destOrd="0" presId="urn:microsoft.com/office/officeart/2005/8/layout/hierarchy1"/>
    <dgm:cxn modelId="{8047A7F6-711B-4DE0-A5A4-FB0679BF8A54}" type="presOf" srcId="{06CC5717-0F6E-4471-9943-D1B184448696}" destId="{9AE4A221-5181-4B59-BF7C-76539E19238D}" srcOrd="0" destOrd="0" presId="urn:microsoft.com/office/officeart/2005/8/layout/hierarchy1"/>
    <dgm:cxn modelId="{8F9E2AAE-8B72-4403-B37C-78456A474BDA}" srcId="{BD7B50B3-4FE5-4379-9B68-9DCD4BFC97C1}" destId="{7F003A8C-5275-4D8A-8CF8-63DD28B7C5BD}" srcOrd="0" destOrd="0" parTransId="{EDD0D9D7-04B2-4288-929B-A874D27DB688}" sibTransId="{0131C39B-0F83-4208-9836-5F09C9B2E1DB}"/>
    <dgm:cxn modelId="{42DBEFFC-67BD-4D6D-A6AD-C155001C2264}" type="presOf" srcId="{7E0FC2FF-93B8-4FDA-B56A-769E91E10111}" destId="{70F432B6-F8FF-42C6-9953-ECFF84E5E220}" srcOrd="0" destOrd="0" presId="urn:microsoft.com/office/officeart/2005/8/layout/hierarchy1"/>
    <dgm:cxn modelId="{F6840D09-EE72-4626-963C-4B202A74983B}" type="presOf" srcId="{478F4136-E180-4851-B932-18BF4E9603AF}" destId="{11E95117-282D-4E81-BC9F-9F66DE960D1B}" srcOrd="0" destOrd="0" presId="urn:microsoft.com/office/officeart/2005/8/layout/hierarchy1"/>
    <dgm:cxn modelId="{17CE3EFE-5912-4E45-92FC-B0B262C6E327}" srcId="{06CC5717-0F6E-4471-9943-D1B184448696}" destId="{4E2CB4FE-FD6D-4339-99CD-652AD153F626}" srcOrd="0" destOrd="0" parTransId="{D9D5073D-6036-4D1D-BC61-F7D7D205658D}" sibTransId="{3BF7A889-CA5C-463F-95A1-49E39AE41312}"/>
    <dgm:cxn modelId="{F6F128EC-9613-4BE4-BEA4-68F33ECEB0EE}" srcId="{D703A84F-7C80-4944-8088-E06D0E601DC2}" destId="{BD7B50B3-4FE5-4379-9B68-9DCD4BFC97C1}" srcOrd="0" destOrd="0" parTransId="{5EC818A5-D562-4940-BB9B-D2E524C2050C}" sibTransId="{34672E13-1C32-4BEE-AD3C-3354525873E2}"/>
    <dgm:cxn modelId="{EB403617-C002-49D8-94D8-E1BCD62E8EDC}" type="presOf" srcId="{D703A84F-7C80-4944-8088-E06D0E601DC2}" destId="{7C3CD49C-56BD-40D4-86D8-D545D9A0AF84}" srcOrd="0" destOrd="0" presId="urn:microsoft.com/office/officeart/2005/8/layout/hierarchy1"/>
    <dgm:cxn modelId="{36AF2E18-4C31-478F-920E-486CDF427134}" type="presOf" srcId="{EDD0D9D7-04B2-4288-929B-A874D27DB688}" destId="{51490998-AD1D-4924-A946-8513C5CA3C40}" srcOrd="0" destOrd="0" presId="urn:microsoft.com/office/officeart/2005/8/layout/hierarchy1"/>
    <dgm:cxn modelId="{9D3F80A1-2F91-4FEA-836F-B84FE2F14645}" type="presOf" srcId="{7F003A8C-5275-4D8A-8CF8-63DD28B7C5BD}" destId="{1CE5B936-3A3F-4514-A13D-CE498E18FFAD}" srcOrd="0" destOrd="0" presId="urn:microsoft.com/office/officeart/2005/8/layout/hierarchy1"/>
    <dgm:cxn modelId="{3F69A1F3-38DD-4864-81C4-13469C224F9B}" type="presOf" srcId="{C28667F7-AF2F-4374-A0E8-8FEF447D2754}" destId="{7AB9A0F3-6096-47E4-A677-A1F6FA6FB44B}" srcOrd="0" destOrd="0" presId="urn:microsoft.com/office/officeart/2005/8/layout/hierarchy1"/>
    <dgm:cxn modelId="{7B864A86-8A8A-48A0-A9C3-543FE0799406}" type="presOf" srcId="{0371B6D0-CA9E-4974-8889-F9A01709E701}" destId="{9B13D093-C220-415A-8CD8-64B916E86F59}" srcOrd="0" destOrd="0" presId="urn:microsoft.com/office/officeart/2005/8/layout/hierarchy1"/>
    <dgm:cxn modelId="{779043D6-DD8E-4E21-A244-1A085ABB4551}" srcId="{4E2CB4FE-FD6D-4339-99CD-652AD153F626}" destId="{0371B6D0-CA9E-4974-8889-F9A01709E701}" srcOrd="0" destOrd="0" parTransId="{7E0FC2FF-93B8-4FDA-B56A-769E91E10111}" sibTransId="{DFC2ED19-D12A-4ACA-AE53-5F6E1946BE83}"/>
    <dgm:cxn modelId="{61C3F54A-D15A-48FC-9BAF-1B0FC0316E6D}" type="presOf" srcId="{BD7B50B3-4FE5-4379-9B68-9DCD4BFC97C1}" destId="{A3942E41-1A18-44C9-B5C8-892FF9187EDF}" srcOrd="0" destOrd="0" presId="urn:microsoft.com/office/officeart/2005/8/layout/hierarchy1"/>
    <dgm:cxn modelId="{C54170F3-CE02-46A8-A527-A6CF455F7960}" type="presOf" srcId="{9C8C51E6-C65A-4EE8-B5A1-6E773B8D339A}" destId="{C9018C81-5CDA-42BA-8A16-724EAABBB5A1}" srcOrd="0" destOrd="0" presId="urn:microsoft.com/office/officeart/2005/8/layout/hierarchy1"/>
    <dgm:cxn modelId="{EC94832A-BFA4-4F61-B6CC-663FA92DBDCF}" type="presOf" srcId="{4E2CB4FE-FD6D-4339-99CD-652AD153F626}" destId="{BC4E3B69-C197-4348-A5FC-CEC350862850}" srcOrd="0" destOrd="0" presId="urn:microsoft.com/office/officeart/2005/8/layout/hierarchy1"/>
    <dgm:cxn modelId="{FFF75842-3221-497E-94E5-5223C90DDCB9}" srcId="{7F003A8C-5275-4D8A-8CF8-63DD28B7C5BD}" destId="{9C8C51E6-C65A-4EE8-B5A1-6E773B8D339A}" srcOrd="0" destOrd="0" parTransId="{C28667F7-AF2F-4374-A0E8-8FEF447D2754}" sibTransId="{FB1CCB81-2AB0-4A5F-A2F0-FDCBB5487F54}"/>
    <dgm:cxn modelId="{6642CED0-558C-4161-A528-37BBB41C40A3}" type="presParOf" srcId="{9AE4A221-5181-4B59-BF7C-76539E19238D}" destId="{F29D6126-D23E-4885-8E34-341264534090}" srcOrd="0" destOrd="0" presId="urn:microsoft.com/office/officeart/2005/8/layout/hierarchy1"/>
    <dgm:cxn modelId="{5DDD0445-3D9E-47B1-A29F-DA947A3E206A}" type="presParOf" srcId="{F29D6126-D23E-4885-8E34-341264534090}" destId="{4B8D5952-4D65-4614-B2B1-EA10D86FE9A3}" srcOrd="0" destOrd="0" presId="urn:microsoft.com/office/officeart/2005/8/layout/hierarchy1"/>
    <dgm:cxn modelId="{D0A79B1F-64DD-4BD4-BA69-F4296234B80F}" type="presParOf" srcId="{4B8D5952-4D65-4614-B2B1-EA10D86FE9A3}" destId="{8C06178E-B697-4440-85C5-E45F121F0B7F}" srcOrd="0" destOrd="0" presId="urn:microsoft.com/office/officeart/2005/8/layout/hierarchy1"/>
    <dgm:cxn modelId="{73331092-41F9-440C-A513-DEB119D93B19}" type="presParOf" srcId="{4B8D5952-4D65-4614-B2B1-EA10D86FE9A3}" destId="{BC4E3B69-C197-4348-A5FC-CEC350862850}" srcOrd="1" destOrd="0" presId="urn:microsoft.com/office/officeart/2005/8/layout/hierarchy1"/>
    <dgm:cxn modelId="{31151E1A-E471-47C6-A045-3730EA4087CA}" type="presParOf" srcId="{F29D6126-D23E-4885-8E34-341264534090}" destId="{0A2D4569-EF65-4947-9F0C-CDD5626A2DBB}" srcOrd="1" destOrd="0" presId="urn:microsoft.com/office/officeart/2005/8/layout/hierarchy1"/>
    <dgm:cxn modelId="{B1028A5C-4978-41CE-A7EA-EFFE4ACF72A9}" type="presParOf" srcId="{0A2D4569-EF65-4947-9F0C-CDD5626A2DBB}" destId="{70F432B6-F8FF-42C6-9953-ECFF84E5E220}" srcOrd="0" destOrd="0" presId="urn:microsoft.com/office/officeart/2005/8/layout/hierarchy1"/>
    <dgm:cxn modelId="{46501075-E26E-4BA1-9CE1-D1B2D19B2491}" type="presParOf" srcId="{0A2D4569-EF65-4947-9F0C-CDD5626A2DBB}" destId="{DB475A31-CE2C-4E33-B75D-EB524C403AE0}" srcOrd="1" destOrd="0" presId="urn:microsoft.com/office/officeart/2005/8/layout/hierarchy1"/>
    <dgm:cxn modelId="{F8A0ABA5-7D7E-418A-A29A-BAF3BB0F6A2E}" type="presParOf" srcId="{DB475A31-CE2C-4E33-B75D-EB524C403AE0}" destId="{1C39725F-DEF8-4639-ACE9-597B950B3D51}" srcOrd="0" destOrd="0" presId="urn:microsoft.com/office/officeart/2005/8/layout/hierarchy1"/>
    <dgm:cxn modelId="{7A52F084-6ED3-4857-88BB-7A291506E686}" type="presParOf" srcId="{1C39725F-DEF8-4639-ACE9-597B950B3D51}" destId="{C40F99C5-024E-4576-BC13-B75097F62A18}" srcOrd="0" destOrd="0" presId="urn:microsoft.com/office/officeart/2005/8/layout/hierarchy1"/>
    <dgm:cxn modelId="{CC3DA90F-DDA0-4E54-8FA3-26E23A0CF77A}" type="presParOf" srcId="{1C39725F-DEF8-4639-ACE9-597B950B3D51}" destId="{9B13D093-C220-415A-8CD8-64B916E86F59}" srcOrd="1" destOrd="0" presId="urn:microsoft.com/office/officeart/2005/8/layout/hierarchy1"/>
    <dgm:cxn modelId="{2F287995-E67C-4F85-B83B-AC4EC20EFA04}" type="presParOf" srcId="{DB475A31-CE2C-4E33-B75D-EB524C403AE0}" destId="{DC5D99B6-78DA-4042-88EC-F0643CA9FFF3}" srcOrd="1" destOrd="0" presId="urn:microsoft.com/office/officeart/2005/8/layout/hierarchy1"/>
    <dgm:cxn modelId="{D7B3422E-42C6-4A06-9D21-BFEB6F9C3E6F}" type="presParOf" srcId="{DC5D99B6-78DA-4042-88EC-F0643CA9FFF3}" destId="{11E95117-282D-4E81-BC9F-9F66DE960D1B}" srcOrd="0" destOrd="0" presId="urn:microsoft.com/office/officeart/2005/8/layout/hierarchy1"/>
    <dgm:cxn modelId="{0D67A5B8-A76F-476A-8400-EE42BFA12B8A}" type="presParOf" srcId="{DC5D99B6-78DA-4042-88EC-F0643CA9FFF3}" destId="{3FDEA77A-057E-40D2-9C2C-F242E3BE1F7E}" srcOrd="1" destOrd="0" presId="urn:microsoft.com/office/officeart/2005/8/layout/hierarchy1"/>
    <dgm:cxn modelId="{8A01955D-22E7-4C74-A94A-441A01569941}" type="presParOf" srcId="{3FDEA77A-057E-40D2-9C2C-F242E3BE1F7E}" destId="{8B68983B-51E4-4ADF-921F-19F163699D50}" srcOrd="0" destOrd="0" presId="urn:microsoft.com/office/officeart/2005/8/layout/hierarchy1"/>
    <dgm:cxn modelId="{C6F7B757-9BE1-4B63-83DA-478FB2477BF6}" type="presParOf" srcId="{8B68983B-51E4-4ADF-921F-19F163699D50}" destId="{B866DA0A-B10A-45EF-81F8-EF0B88387D59}" srcOrd="0" destOrd="0" presId="urn:microsoft.com/office/officeart/2005/8/layout/hierarchy1"/>
    <dgm:cxn modelId="{9501BD1B-FBE7-4AE8-AFA7-F31DEBC5FDDC}" type="presParOf" srcId="{8B68983B-51E4-4ADF-921F-19F163699D50}" destId="{7C3CD49C-56BD-40D4-86D8-D545D9A0AF84}" srcOrd="1" destOrd="0" presId="urn:microsoft.com/office/officeart/2005/8/layout/hierarchy1"/>
    <dgm:cxn modelId="{F3F37B15-EE3E-437F-8FFA-072A92005872}" type="presParOf" srcId="{3FDEA77A-057E-40D2-9C2C-F242E3BE1F7E}" destId="{E3BCC80F-6FCA-45F1-8366-6478186F49ED}" srcOrd="1" destOrd="0" presId="urn:microsoft.com/office/officeart/2005/8/layout/hierarchy1"/>
    <dgm:cxn modelId="{BE27ED11-AFA7-4A66-8607-503B6CF8E3D4}" type="presParOf" srcId="{E3BCC80F-6FCA-45F1-8366-6478186F49ED}" destId="{EDBADC36-5597-4020-BE66-4AB51775F311}" srcOrd="0" destOrd="0" presId="urn:microsoft.com/office/officeart/2005/8/layout/hierarchy1"/>
    <dgm:cxn modelId="{F1B1DD40-6829-4391-9373-11BC6F568F54}" type="presParOf" srcId="{E3BCC80F-6FCA-45F1-8366-6478186F49ED}" destId="{DB7BA144-4442-4692-8DB4-1D36D966AB9E}" srcOrd="1" destOrd="0" presId="urn:microsoft.com/office/officeart/2005/8/layout/hierarchy1"/>
    <dgm:cxn modelId="{4D47DCE1-E1C2-49B9-97C3-8E878FEDA0AE}" type="presParOf" srcId="{DB7BA144-4442-4692-8DB4-1D36D966AB9E}" destId="{C6CD7C04-9762-432E-A908-33FCB6D8490F}" srcOrd="0" destOrd="0" presId="urn:microsoft.com/office/officeart/2005/8/layout/hierarchy1"/>
    <dgm:cxn modelId="{959C507F-D83D-475C-9A82-C7B71010DEDA}" type="presParOf" srcId="{C6CD7C04-9762-432E-A908-33FCB6D8490F}" destId="{AE88FB9B-A637-4419-8890-63F3E6B99486}" srcOrd="0" destOrd="0" presId="urn:microsoft.com/office/officeart/2005/8/layout/hierarchy1"/>
    <dgm:cxn modelId="{6141654E-F1E1-4B29-8FB0-5EE5BF9CEFC6}" type="presParOf" srcId="{C6CD7C04-9762-432E-A908-33FCB6D8490F}" destId="{A3942E41-1A18-44C9-B5C8-892FF9187EDF}" srcOrd="1" destOrd="0" presId="urn:microsoft.com/office/officeart/2005/8/layout/hierarchy1"/>
    <dgm:cxn modelId="{752FA3B3-BEC7-4BF1-902A-9D0F8C64D271}" type="presParOf" srcId="{DB7BA144-4442-4692-8DB4-1D36D966AB9E}" destId="{8AB8E562-418F-4259-AC44-300D95D5578C}" srcOrd="1" destOrd="0" presId="urn:microsoft.com/office/officeart/2005/8/layout/hierarchy1"/>
    <dgm:cxn modelId="{ABC88715-F5F5-47B0-9120-C1C1FBD4FD08}" type="presParOf" srcId="{8AB8E562-418F-4259-AC44-300D95D5578C}" destId="{51490998-AD1D-4924-A946-8513C5CA3C40}" srcOrd="0" destOrd="0" presId="urn:microsoft.com/office/officeart/2005/8/layout/hierarchy1"/>
    <dgm:cxn modelId="{87742218-DBED-4D1D-9E92-E60883CB64D4}" type="presParOf" srcId="{8AB8E562-418F-4259-AC44-300D95D5578C}" destId="{2DC92E83-1ACE-43D0-A607-907318D30F7F}" srcOrd="1" destOrd="0" presId="urn:microsoft.com/office/officeart/2005/8/layout/hierarchy1"/>
    <dgm:cxn modelId="{22CD7FB2-E256-42A3-BFC3-CAFD7290D3D6}" type="presParOf" srcId="{2DC92E83-1ACE-43D0-A607-907318D30F7F}" destId="{B3774781-0911-44E3-882C-1484125F241E}" srcOrd="0" destOrd="0" presId="urn:microsoft.com/office/officeart/2005/8/layout/hierarchy1"/>
    <dgm:cxn modelId="{43DDF317-8257-4483-9F9B-9AACEBCCAAA1}" type="presParOf" srcId="{B3774781-0911-44E3-882C-1484125F241E}" destId="{D4339523-52A5-403F-9D59-5595FE61F063}" srcOrd="0" destOrd="0" presId="urn:microsoft.com/office/officeart/2005/8/layout/hierarchy1"/>
    <dgm:cxn modelId="{55BE57BB-9BBD-4F43-A688-56D52D7E527C}" type="presParOf" srcId="{B3774781-0911-44E3-882C-1484125F241E}" destId="{1CE5B936-3A3F-4514-A13D-CE498E18FFAD}" srcOrd="1" destOrd="0" presId="urn:microsoft.com/office/officeart/2005/8/layout/hierarchy1"/>
    <dgm:cxn modelId="{77AD2D7F-FDF3-43B5-974C-75241CC0142D}" type="presParOf" srcId="{2DC92E83-1ACE-43D0-A607-907318D30F7F}" destId="{A2101A8A-7E66-4E8F-8C5B-3E25A4CC750D}" srcOrd="1" destOrd="0" presId="urn:microsoft.com/office/officeart/2005/8/layout/hierarchy1"/>
    <dgm:cxn modelId="{44952C75-79FC-41BA-9994-789F8E017162}" type="presParOf" srcId="{A2101A8A-7E66-4E8F-8C5B-3E25A4CC750D}" destId="{7AB9A0F3-6096-47E4-A677-A1F6FA6FB44B}" srcOrd="0" destOrd="0" presId="urn:microsoft.com/office/officeart/2005/8/layout/hierarchy1"/>
    <dgm:cxn modelId="{B03C4DC4-E626-47F2-A9E1-ECD00FB610A3}" type="presParOf" srcId="{A2101A8A-7E66-4E8F-8C5B-3E25A4CC750D}" destId="{1D257958-A917-47A1-81BB-19382CF5359C}" srcOrd="1" destOrd="0" presId="urn:microsoft.com/office/officeart/2005/8/layout/hierarchy1"/>
    <dgm:cxn modelId="{E8D845A2-810B-4FB4-B840-10DE57D50256}" type="presParOf" srcId="{1D257958-A917-47A1-81BB-19382CF5359C}" destId="{BD97A166-BD64-4DDE-98A6-0A422399DEC2}" srcOrd="0" destOrd="0" presId="urn:microsoft.com/office/officeart/2005/8/layout/hierarchy1"/>
    <dgm:cxn modelId="{5C408677-94DE-4FF6-97B6-CA5385823636}" type="presParOf" srcId="{BD97A166-BD64-4DDE-98A6-0A422399DEC2}" destId="{7E8FA273-E745-42B3-AEE1-DFD6C0BB0BF7}" srcOrd="0" destOrd="0" presId="urn:microsoft.com/office/officeart/2005/8/layout/hierarchy1"/>
    <dgm:cxn modelId="{3A0C1D74-4344-4D3E-B9A7-CFC804D938D5}" type="presParOf" srcId="{BD97A166-BD64-4DDE-98A6-0A422399DEC2}" destId="{C9018C81-5CDA-42BA-8A16-724EAABBB5A1}" srcOrd="1" destOrd="0" presId="urn:microsoft.com/office/officeart/2005/8/layout/hierarchy1"/>
    <dgm:cxn modelId="{545AF124-2285-498A-8825-F54A3EF024EF}" type="presParOf" srcId="{1D257958-A917-47A1-81BB-19382CF5359C}" destId="{43EF1656-8111-4160-9ED3-5F3A5905EF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8E8BD9-4A08-453A-990A-6FA2F34CBA8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14D893-1E47-42C6-9DEF-02FD6DC321FA}">
      <dgm:prSet/>
      <dgm:spPr/>
      <dgm:t>
        <a:bodyPr/>
        <a:lstStyle/>
        <a:p>
          <a:pPr rtl="0"/>
          <a:r>
            <a:rPr lang="zh-CN" dirty="0" smtClean="0"/>
            <a:t>创业团队</a:t>
          </a:r>
          <a:endParaRPr lang="en-US" altLang="zh-CN" dirty="0" smtClean="0"/>
        </a:p>
      </dgm:t>
    </dgm:pt>
    <dgm:pt modelId="{4117BD7A-AB35-4AC9-B7E6-0B6D358944D6}" type="parTrans" cxnId="{5E3545D4-640B-4BD7-8456-72104DD5DCC6}">
      <dgm:prSet/>
      <dgm:spPr/>
      <dgm:t>
        <a:bodyPr/>
        <a:lstStyle/>
        <a:p>
          <a:endParaRPr lang="zh-CN" altLang="en-US"/>
        </a:p>
      </dgm:t>
    </dgm:pt>
    <dgm:pt modelId="{89E23DC4-8B19-4920-9565-E8B993D287F1}" type="sibTrans" cxnId="{5E3545D4-640B-4BD7-8456-72104DD5DCC6}">
      <dgm:prSet/>
      <dgm:spPr/>
      <dgm:t>
        <a:bodyPr/>
        <a:lstStyle/>
        <a:p>
          <a:endParaRPr lang="zh-CN" altLang="en-US"/>
        </a:p>
      </dgm:t>
    </dgm:pt>
    <dgm:pt modelId="{82B81CB4-CC8C-48AC-B792-8BF79A9E16AA}">
      <dgm:prSet/>
      <dgm:spPr/>
      <dgm:t>
        <a:bodyPr/>
        <a:lstStyle/>
        <a:p>
          <a:pPr rtl="0"/>
          <a:r>
            <a:rPr lang="zh-CN" dirty="0" smtClean="0"/>
            <a:t>事业部</a:t>
          </a:r>
          <a:r>
            <a:rPr lang="en-US" altLang="zh-CN" dirty="0" smtClean="0"/>
            <a:t>/</a:t>
          </a:r>
          <a:r>
            <a:rPr lang="zh-CN" altLang="en-US" dirty="0" smtClean="0"/>
            <a:t>事业群</a:t>
          </a:r>
          <a:endParaRPr lang="zh-CN" dirty="0"/>
        </a:p>
      </dgm:t>
    </dgm:pt>
    <dgm:pt modelId="{10AB988E-E634-49EC-923B-1C24DCD3EF3E}" type="parTrans" cxnId="{8D2761AB-08F9-4448-A14D-2943490C00D3}">
      <dgm:prSet/>
      <dgm:spPr/>
      <dgm:t>
        <a:bodyPr/>
        <a:lstStyle/>
        <a:p>
          <a:endParaRPr lang="zh-CN" altLang="en-US"/>
        </a:p>
      </dgm:t>
    </dgm:pt>
    <dgm:pt modelId="{02AA0108-C1CB-4A17-B9C2-F3EDEFC0D142}" type="sibTrans" cxnId="{8D2761AB-08F9-4448-A14D-2943490C00D3}">
      <dgm:prSet/>
      <dgm:spPr/>
      <dgm:t>
        <a:bodyPr/>
        <a:lstStyle/>
        <a:p>
          <a:endParaRPr lang="zh-CN" altLang="en-US"/>
        </a:p>
      </dgm:t>
    </dgm:pt>
    <dgm:pt modelId="{D56FC504-3C3C-43CD-B9F6-9F08A727CD3D}">
      <dgm:prSet/>
      <dgm:spPr/>
      <dgm:t>
        <a:bodyPr/>
        <a:lstStyle/>
        <a:p>
          <a:pPr rtl="0"/>
          <a:r>
            <a:rPr lang="zh-CN" dirty="0" smtClean="0"/>
            <a:t>集团</a:t>
          </a:r>
          <a:r>
            <a:rPr lang="en-US" dirty="0" smtClean="0"/>
            <a:t>/</a:t>
          </a:r>
          <a:r>
            <a:rPr lang="zh-CN" dirty="0" smtClean="0"/>
            <a:t>分公司</a:t>
          </a:r>
          <a:r>
            <a:rPr lang="en-US" dirty="0" smtClean="0"/>
            <a:t>/</a:t>
          </a:r>
          <a:r>
            <a:rPr lang="zh-CN" dirty="0" smtClean="0"/>
            <a:t>子公司</a:t>
          </a:r>
          <a:endParaRPr lang="zh-CN" dirty="0"/>
        </a:p>
      </dgm:t>
    </dgm:pt>
    <dgm:pt modelId="{A7287151-58B3-4A2F-87EA-5102DD449A8B}" type="parTrans" cxnId="{5FC25302-A448-43A9-853D-F6FFE2C8334C}">
      <dgm:prSet/>
      <dgm:spPr/>
      <dgm:t>
        <a:bodyPr/>
        <a:lstStyle/>
        <a:p>
          <a:endParaRPr lang="zh-CN" altLang="en-US"/>
        </a:p>
      </dgm:t>
    </dgm:pt>
    <dgm:pt modelId="{6C2CCDE5-FD18-4DDF-A393-376FF7F0EA63}" type="sibTrans" cxnId="{5FC25302-A448-43A9-853D-F6FFE2C8334C}">
      <dgm:prSet/>
      <dgm:spPr/>
      <dgm:t>
        <a:bodyPr/>
        <a:lstStyle/>
        <a:p>
          <a:endParaRPr lang="zh-CN" altLang="en-US"/>
        </a:p>
      </dgm:t>
    </dgm:pt>
    <dgm:pt modelId="{E8FC9D65-4FF2-4ECF-B685-93326FEF5930}">
      <dgm:prSet/>
      <dgm:spPr/>
      <dgm:t>
        <a:bodyPr/>
        <a:lstStyle/>
        <a:p>
          <a:pPr rtl="0"/>
          <a:r>
            <a:rPr lang="zh-CN" dirty="0" smtClean="0"/>
            <a:t>平台型组织</a:t>
          </a:r>
          <a:endParaRPr lang="zh-CN" dirty="0"/>
        </a:p>
      </dgm:t>
    </dgm:pt>
    <dgm:pt modelId="{4ED35F1E-20B5-452A-B09A-31489603E32E}" type="parTrans" cxnId="{E42EFF98-B98F-4C49-9008-4AE3DB4DD4A9}">
      <dgm:prSet/>
      <dgm:spPr/>
      <dgm:t>
        <a:bodyPr/>
        <a:lstStyle/>
        <a:p>
          <a:endParaRPr lang="zh-CN" altLang="en-US"/>
        </a:p>
      </dgm:t>
    </dgm:pt>
    <dgm:pt modelId="{E160D407-0A7A-42BF-9CCC-C6379545E610}" type="sibTrans" cxnId="{E42EFF98-B98F-4C49-9008-4AE3DB4DD4A9}">
      <dgm:prSet/>
      <dgm:spPr/>
      <dgm:t>
        <a:bodyPr/>
        <a:lstStyle/>
        <a:p>
          <a:endParaRPr lang="zh-CN" altLang="en-US"/>
        </a:p>
      </dgm:t>
    </dgm:pt>
    <dgm:pt modelId="{62588B3B-B685-42F3-8D62-5026E003485A}">
      <dgm:prSet/>
      <dgm:spPr/>
      <dgm:t>
        <a:bodyPr/>
        <a:lstStyle/>
        <a:p>
          <a:pPr rtl="0"/>
          <a:r>
            <a:rPr lang="zh-CN" dirty="0" smtClean="0"/>
            <a:t>职能部门</a:t>
          </a:r>
          <a:endParaRPr lang="en-US" altLang="zh-CN" dirty="0" smtClean="0"/>
        </a:p>
      </dgm:t>
    </dgm:pt>
    <dgm:pt modelId="{1FE61E2C-3ED9-4053-89C5-8522228D5975}" type="parTrans" cxnId="{0D9B0AA1-4A83-4C1E-8819-EDEB98B037D8}">
      <dgm:prSet/>
      <dgm:spPr/>
      <dgm:t>
        <a:bodyPr/>
        <a:lstStyle/>
        <a:p>
          <a:endParaRPr lang="zh-CN" altLang="en-US"/>
        </a:p>
      </dgm:t>
    </dgm:pt>
    <dgm:pt modelId="{71BC2483-23F5-4443-9B06-9DD173702DF8}" type="sibTrans" cxnId="{0D9B0AA1-4A83-4C1E-8819-EDEB98B037D8}">
      <dgm:prSet/>
      <dgm:spPr/>
      <dgm:t>
        <a:bodyPr/>
        <a:lstStyle/>
        <a:p>
          <a:endParaRPr lang="zh-CN" altLang="en-US"/>
        </a:p>
      </dgm:t>
    </dgm:pt>
    <dgm:pt modelId="{DA0BD672-7DE7-4CE4-A54E-DB2C1722ED49}">
      <dgm:prSet/>
      <dgm:spPr/>
      <dgm:t>
        <a:bodyPr/>
        <a:lstStyle/>
        <a:p>
          <a:pPr rtl="0"/>
          <a:r>
            <a:rPr lang="zh-CN" altLang="en-US" dirty="0" smtClean="0"/>
            <a:t>简单组织</a:t>
          </a:r>
          <a:endParaRPr lang="en-US" altLang="zh-CN" dirty="0" smtClean="0"/>
        </a:p>
      </dgm:t>
    </dgm:pt>
    <dgm:pt modelId="{9AE06B90-A752-4D68-8F93-8BEE11DDD44A}" type="parTrans" cxnId="{B0D8BAF4-011D-4378-A2F8-E15624C58CA4}">
      <dgm:prSet/>
      <dgm:spPr/>
      <dgm:t>
        <a:bodyPr/>
        <a:lstStyle/>
        <a:p>
          <a:endParaRPr lang="zh-CN" altLang="en-US"/>
        </a:p>
      </dgm:t>
    </dgm:pt>
    <dgm:pt modelId="{3B61609E-C68D-4415-B78D-234C02A057B1}" type="sibTrans" cxnId="{B0D8BAF4-011D-4378-A2F8-E15624C58CA4}">
      <dgm:prSet/>
      <dgm:spPr/>
      <dgm:t>
        <a:bodyPr/>
        <a:lstStyle/>
        <a:p>
          <a:endParaRPr lang="zh-CN" altLang="en-US"/>
        </a:p>
      </dgm:t>
    </dgm:pt>
    <dgm:pt modelId="{3D6E9AC9-3682-406C-9715-CBE07B6653AB}">
      <dgm:prSet/>
      <dgm:spPr/>
      <dgm:t>
        <a:bodyPr/>
        <a:lstStyle/>
        <a:p>
          <a:pPr rtl="0"/>
          <a:r>
            <a:rPr lang="zh-CN" altLang="en-US" dirty="0" smtClean="0"/>
            <a:t>分工明确</a:t>
          </a:r>
          <a:endParaRPr lang="en-US" altLang="zh-CN" dirty="0" smtClean="0"/>
        </a:p>
      </dgm:t>
    </dgm:pt>
    <dgm:pt modelId="{34749889-9FED-4A48-BA19-864C2694EF49}" type="parTrans" cxnId="{24010606-332C-40A0-B5BE-328DF1B53772}">
      <dgm:prSet/>
      <dgm:spPr/>
      <dgm:t>
        <a:bodyPr/>
        <a:lstStyle/>
        <a:p>
          <a:endParaRPr lang="zh-CN" altLang="en-US"/>
        </a:p>
      </dgm:t>
    </dgm:pt>
    <dgm:pt modelId="{94EDC775-94FD-4B33-90A7-8FD266AC9DCC}" type="sibTrans" cxnId="{24010606-332C-40A0-B5BE-328DF1B53772}">
      <dgm:prSet/>
      <dgm:spPr/>
      <dgm:t>
        <a:bodyPr/>
        <a:lstStyle/>
        <a:p>
          <a:endParaRPr lang="zh-CN" altLang="en-US"/>
        </a:p>
      </dgm:t>
    </dgm:pt>
    <dgm:pt modelId="{8143B2D0-6ACE-4BE2-AC41-CE10949625DE}">
      <dgm:prSet/>
      <dgm:spPr/>
      <dgm:t>
        <a:bodyPr/>
        <a:lstStyle/>
        <a:p>
          <a:pPr rtl="0"/>
          <a:r>
            <a:rPr lang="zh-CN" altLang="en-US" dirty="0" smtClean="0"/>
            <a:t>矩阵组织</a:t>
          </a:r>
          <a:endParaRPr lang="zh-CN" dirty="0"/>
        </a:p>
      </dgm:t>
    </dgm:pt>
    <dgm:pt modelId="{5AFC9AE5-8036-4017-A3DA-16C2AB963901}" type="parTrans" cxnId="{8AF69CA6-3F78-41E5-BEBA-99A9DC2F4F47}">
      <dgm:prSet/>
      <dgm:spPr/>
      <dgm:t>
        <a:bodyPr/>
        <a:lstStyle/>
        <a:p>
          <a:endParaRPr lang="zh-CN" altLang="en-US"/>
        </a:p>
      </dgm:t>
    </dgm:pt>
    <dgm:pt modelId="{C6843544-780B-4A78-A5B1-01A3BA9B1C34}" type="sibTrans" cxnId="{8AF69CA6-3F78-41E5-BEBA-99A9DC2F4F47}">
      <dgm:prSet/>
      <dgm:spPr/>
      <dgm:t>
        <a:bodyPr/>
        <a:lstStyle/>
        <a:p>
          <a:endParaRPr lang="zh-CN" altLang="en-US"/>
        </a:p>
      </dgm:t>
    </dgm:pt>
    <dgm:pt modelId="{F9DED9D4-50EA-47F0-BF41-9CF57E5BFA14}">
      <dgm:prSet/>
      <dgm:spPr/>
      <dgm:t>
        <a:bodyPr/>
        <a:lstStyle/>
        <a:p>
          <a:pPr rtl="0"/>
          <a:r>
            <a:rPr lang="zh-CN" altLang="en-US" dirty="0" smtClean="0"/>
            <a:t>复杂组织</a:t>
          </a:r>
          <a:endParaRPr lang="zh-CN" dirty="0"/>
        </a:p>
      </dgm:t>
    </dgm:pt>
    <dgm:pt modelId="{D30C0A37-A7FD-4E9A-A9CA-126AC5AF7CFD}" type="parTrans" cxnId="{41E0D61D-BEA4-4853-869D-551948814A40}">
      <dgm:prSet/>
      <dgm:spPr/>
      <dgm:t>
        <a:bodyPr/>
        <a:lstStyle/>
        <a:p>
          <a:endParaRPr lang="zh-CN" altLang="en-US"/>
        </a:p>
      </dgm:t>
    </dgm:pt>
    <dgm:pt modelId="{C055FF2B-BC86-4E2C-A779-23344A337F78}" type="sibTrans" cxnId="{41E0D61D-BEA4-4853-869D-551948814A40}">
      <dgm:prSet/>
      <dgm:spPr/>
      <dgm:t>
        <a:bodyPr/>
        <a:lstStyle/>
        <a:p>
          <a:endParaRPr lang="zh-CN" altLang="en-US"/>
        </a:p>
      </dgm:t>
    </dgm:pt>
    <dgm:pt modelId="{8598CBAD-3F22-4352-A3FC-B205C3173B65}">
      <dgm:prSet/>
      <dgm:spPr/>
      <dgm:t>
        <a:bodyPr/>
        <a:lstStyle/>
        <a:p>
          <a:pPr rtl="0"/>
          <a:r>
            <a:rPr lang="zh-CN" altLang="en-US" dirty="0" smtClean="0"/>
            <a:t>扁平化</a:t>
          </a:r>
          <a:endParaRPr lang="zh-CN" dirty="0"/>
        </a:p>
      </dgm:t>
    </dgm:pt>
    <dgm:pt modelId="{D02A5AE9-C3EF-47E6-965F-1BA9EB209FB2}" type="parTrans" cxnId="{075E7384-11DD-4F02-93BE-6D6CB0713B92}">
      <dgm:prSet/>
      <dgm:spPr/>
      <dgm:t>
        <a:bodyPr/>
        <a:lstStyle/>
        <a:p>
          <a:endParaRPr lang="zh-CN" altLang="en-US"/>
        </a:p>
      </dgm:t>
    </dgm:pt>
    <dgm:pt modelId="{B874A379-CD6F-4243-A158-EB2FDDF9A19E}" type="sibTrans" cxnId="{075E7384-11DD-4F02-93BE-6D6CB0713B92}">
      <dgm:prSet/>
      <dgm:spPr/>
      <dgm:t>
        <a:bodyPr/>
        <a:lstStyle/>
        <a:p>
          <a:endParaRPr lang="zh-CN" altLang="en-US"/>
        </a:p>
      </dgm:t>
    </dgm:pt>
    <dgm:pt modelId="{A39D3F3F-6AF5-4C85-BB13-B8842C517C95}" type="pres">
      <dgm:prSet presAssocID="{918E8BD9-4A08-453A-990A-6FA2F34CBA8A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C2A1EC-E06B-4F00-913F-CA61E401DB14}" type="pres">
      <dgm:prSet presAssocID="{918E8BD9-4A08-453A-990A-6FA2F34CBA8A}" presName="arrow" presStyleLbl="bgShp" presStyleIdx="0" presStyleCnt="1" custScaleX="120195" custScaleY="100000"/>
      <dgm:spPr/>
    </dgm:pt>
    <dgm:pt modelId="{BDEF1F52-BF57-493A-9E96-143F4C794AEC}" type="pres">
      <dgm:prSet presAssocID="{918E8BD9-4A08-453A-990A-6FA2F34CBA8A}" presName="arrowDiagram5" presStyleCnt="0"/>
      <dgm:spPr/>
    </dgm:pt>
    <dgm:pt modelId="{691E6325-664E-4AF8-B874-266A628C8A5D}" type="pres">
      <dgm:prSet presAssocID="{3014D893-1E47-42C6-9DEF-02FD6DC321FA}" presName="bullet5a" presStyleLbl="node1" presStyleIdx="0" presStyleCnt="5"/>
      <dgm:spPr/>
    </dgm:pt>
    <dgm:pt modelId="{B14B83D0-C785-49E6-9279-A3AEDC5E653D}" type="pres">
      <dgm:prSet presAssocID="{3014D893-1E47-42C6-9DEF-02FD6DC321FA}" presName="textBox5a" presStyleLbl="revTx" presStyleIdx="0" presStyleCnt="5" custScaleX="1017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63131C-7FE7-4A57-954A-5208B08CECBE}" type="pres">
      <dgm:prSet presAssocID="{62588B3B-B685-42F3-8D62-5026E003485A}" presName="bullet5b" presStyleLbl="node1" presStyleIdx="1" presStyleCnt="5"/>
      <dgm:spPr/>
    </dgm:pt>
    <dgm:pt modelId="{3D6042E3-734E-4E43-9E54-35C70D89E71F}" type="pres">
      <dgm:prSet presAssocID="{62588B3B-B685-42F3-8D62-5026E003485A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20BBBC-8A2E-4FA4-8C7A-7441D1A595FF}" type="pres">
      <dgm:prSet presAssocID="{82B81CB4-CC8C-48AC-B792-8BF79A9E16AA}" presName="bullet5c" presStyleLbl="node1" presStyleIdx="2" presStyleCnt="5"/>
      <dgm:spPr/>
    </dgm:pt>
    <dgm:pt modelId="{BE559144-90AE-4990-8567-C8D24C4F1B87}" type="pres">
      <dgm:prSet presAssocID="{82B81CB4-CC8C-48AC-B792-8BF79A9E16AA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8F64BE-2D4E-485C-AE8A-E21B85F78A8F}" type="pres">
      <dgm:prSet presAssocID="{D56FC504-3C3C-43CD-B9F6-9F08A727CD3D}" presName="bullet5d" presStyleLbl="node1" presStyleIdx="3" presStyleCnt="5"/>
      <dgm:spPr/>
    </dgm:pt>
    <dgm:pt modelId="{52E39FC2-313C-447B-9648-68B530CF6F0D}" type="pres">
      <dgm:prSet presAssocID="{D56FC504-3C3C-43CD-B9F6-9F08A727CD3D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62913F-CD2A-4F4C-B955-CCE48D98C663}" type="pres">
      <dgm:prSet presAssocID="{E8FC9D65-4FF2-4ECF-B685-93326FEF5930}" presName="bullet5e" presStyleLbl="node1" presStyleIdx="4" presStyleCnt="5"/>
      <dgm:spPr/>
    </dgm:pt>
    <dgm:pt modelId="{B1D66ADC-F269-4138-8B04-52C207E3BF24}" type="pres">
      <dgm:prSet presAssocID="{E8FC9D65-4FF2-4ECF-B685-93326FEF5930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5E7384-11DD-4F02-93BE-6D6CB0713B92}" srcId="{E8FC9D65-4FF2-4ECF-B685-93326FEF5930}" destId="{8598CBAD-3F22-4352-A3FC-B205C3173B65}" srcOrd="0" destOrd="0" parTransId="{D02A5AE9-C3EF-47E6-965F-1BA9EB209FB2}" sibTransId="{B874A379-CD6F-4243-A158-EB2FDDF9A19E}"/>
    <dgm:cxn modelId="{5E3545D4-640B-4BD7-8456-72104DD5DCC6}" srcId="{918E8BD9-4A08-453A-990A-6FA2F34CBA8A}" destId="{3014D893-1E47-42C6-9DEF-02FD6DC321FA}" srcOrd="0" destOrd="0" parTransId="{4117BD7A-AB35-4AC9-B7E6-0B6D358944D6}" sibTransId="{89E23DC4-8B19-4920-9565-E8B993D287F1}"/>
    <dgm:cxn modelId="{24010606-332C-40A0-B5BE-328DF1B53772}" srcId="{62588B3B-B685-42F3-8D62-5026E003485A}" destId="{3D6E9AC9-3682-406C-9715-CBE07B6653AB}" srcOrd="0" destOrd="0" parTransId="{34749889-9FED-4A48-BA19-864C2694EF49}" sibTransId="{94EDC775-94FD-4B33-90A7-8FD266AC9DCC}"/>
    <dgm:cxn modelId="{0D9B0AA1-4A83-4C1E-8819-EDEB98B037D8}" srcId="{918E8BD9-4A08-453A-990A-6FA2F34CBA8A}" destId="{62588B3B-B685-42F3-8D62-5026E003485A}" srcOrd="1" destOrd="0" parTransId="{1FE61E2C-3ED9-4053-89C5-8522228D5975}" sibTransId="{71BC2483-23F5-4443-9B06-9DD173702DF8}"/>
    <dgm:cxn modelId="{B3759E06-C70E-43B1-93A1-8EF51B6CD090}" type="presOf" srcId="{E8FC9D65-4FF2-4ECF-B685-93326FEF5930}" destId="{B1D66ADC-F269-4138-8B04-52C207E3BF24}" srcOrd="0" destOrd="0" presId="urn:microsoft.com/office/officeart/2005/8/layout/arrow2"/>
    <dgm:cxn modelId="{B0D8BAF4-011D-4378-A2F8-E15624C58CA4}" srcId="{3014D893-1E47-42C6-9DEF-02FD6DC321FA}" destId="{DA0BD672-7DE7-4CE4-A54E-DB2C1722ED49}" srcOrd="0" destOrd="0" parTransId="{9AE06B90-A752-4D68-8F93-8BEE11DDD44A}" sibTransId="{3B61609E-C68D-4415-B78D-234C02A057B1}"/>
    <dgm:cxn modelId="{46C06E9E-C6C0-42A2-A134-9F130433372A}" type="presOf" srcId="{3D6E9AC9-3682-406C-9715-CBE07B6653AB}" destId="{3D6042E3-734E-4E43-9E54-35C70D89E71F}" srcOrd="0" destOrd="1" presId="urn:microsoft.com/office/officeart/2005/8/layout/arrow2"/>
    <dgm:cxn modelId="{76621E1C-0841-4D65-9512-F69873DEFA68}" type="presOf" srcId="{8598CBAD-3F22-4352-A3FC-B205C3173B65}" destId="{B1D66ADC-F269-4138-8B04-52C207E3BF24}" srcOrd="0" destOrd="1" presId="urn:microsoft.com/office/officeart/2005/8/layout/arrow2"/>
    <dgm:cxn modelId="{41E0D61D-BEA4-4853-869D-551948814A40}" srcId="{D56FC504-3C3C-43CD-B9F6-9F08A727CD3D}" destId="{F9DED9D4-50EA-47F0-BF41-9CF57E5BFA14}" srcOrd="0" destOrd="0" parTransId="{D30C0A37-A7FD-4E9A-A9CA-126AC5AF7CFD}" sibTransId="{C055FF2B-BC86-4E2C-A779-23344A337F78}"/>
    <dgm:cxn modelId="{E42EFF98-B98F-4C49-9008-4AE3DB4DD4A9}" srcId="{918E8BD9-4A08-453A-990A-6FA2F34CBA8A}" destId="{E8FC9D65-4FF2-4ECF-B685-93326FEF5930}" srcOrd="4" destOrd="0" parTransId="{4ED35F1E-20B5-452A-B09A-31489603E32E}" sibTransId="{E160D407-0A7A-42BF-9CCC-C6379545E610}"/>
    <dgm:cxn modelId="{5FC25302-A448-43A9-853D-F6FFE2C8334C}" srcId="{918E8BD9-4A08-453A-990A-6FA2F34CBA8A}" destId="{D56FC504-3C3C-43CD-B9F6-9F08A727CD3D}" srcOrd="3" destOrd="0" parTransId="{A7287151-58B3-4A2F-87EA-5102DD449A8B}" sibTransId="{6C2CCDE5-FD18-4DDF-A393-376FF7F0EA63}"/>
    <dgm:cxn modelId="{55AD8D2A-0675-48F5-B6E6-4A280AC6E2F9}" type="presOf" srcId="{3014D893-1E47-42C6-9DEF-02FD6DC321FA}" destId="{B14B83D0-C785-49E6-9279-A3AEDC5E653D}" srcOrd="0" destOrd="0" presId="urn:microsoft.com/office/officeart/2005/8/layout/arrow2"/>
    <dgm:cxn modelId="{DE8ACD4B-4965-4579-9472-1F5A5C9E3440}" type="presOf" srcId="{82B81CB4-CC8C-48AC-B792-8BF79A9E16AA}" destId="{BE559144-90AE-4990-8567-C8D24C4F1B87}" srcOrd="0" destOrd="0" presId="urn:microsoft.com/office/officeart/2005/8/layout/arrow2"/>
    <dgm:cxn modelId="{8AF69CA6-3F78-41E5-BEBA-99A9DC2F4F47}" srcId="{82B81CB4-CC8C-48AC-B792-8BF79A9E16AA}" destId="{8143B2D0-6ACE-4BE2-AC41-CE10949625DE}" srcOrd="0" destOrd="0" parTransId="{5AFC9AE5-8036-4017-A3DA-16C2AB963901}" sibTransId="{C6843544-780B-4A78-A5B1-01A3BA9B1C34}"/>
    <dgm:cxn modelId="{38DDC856-A6EA-47E9-B779-806D5334525E}" type="presOf" srcId="{62588B3B-B685-42F3-8D62-5026E003485A}" destId="{3D6042E3-734E-4E43-9E54-35C70D89E71F}" srcOrd="0" destOrd="0" presId="urn:microsoft.com/office/officeart/2005/8/layout/arrow2"/>
    <dgm:cxn modelId="{B89A4D64-33EC-4C88-858D-4BDBA8CFD424}" type="presOf" srcId="{D56FC504-3C3C-43CD-B9F6-9F08A727CD3D}" destId="{52E39FC2-313C-447B-9648-68B530CF6F0D}" srcOrd="0" destOrd="0" presId="urn:microsoft.com/office/officeart/2005/8/layout/arrow2"/>
    <dgm:cxn modelId="{E9F99E11-F628-451C-AEEF-8B43E77BF1FA}" type="presOf" srcId="{DA0BD672-7DE7-4CE4-A54E-DB2C1722ED49}" destId="{B14B83D0-C785-49E6-9279-A3AEDC5E653D}" srcOrd="0" destOrd="1" presId="urn:microsoft.com/office/officeart/2005/8/layout/arrow2"/>
    <dgm:cxn modelId="{8D2761AB-08F9-4448-A14D-2943490C00D3}" srcId="{918E8BD9-4A08-453A-990A-6FA2F34CBA8A}" destId="{82B81CB4-CC8C-48AC-B792-8BF79A9E16AA}" srcOrd="2" destOrd="0" parTransId="{10AB988E-E634-49EC-923B-1C24DCD3EF3E}" sibTransId="{02AA0108-C1CB-4A17-B9C2-F3EDEFC0D142}"/>
    <dgm:cxn modelId="{2062EB73-3794-43F6-9904-B8844E43C355}" type="presOf" srcId="{8143B2D0-6ACE-4BE2-AC41-CE10949625DE}" destId="{BE559144-90AE-4990-8567-C8D24C4F1B87}" srcOrd="0" destOrd="1" presId="urn:microsoft.com/office/officeart/2005/8/layout/arrow2"/>
    <dgm:cxn modelId="{0F1DA5CA-7A8B-4014-ACB4-3A0118C2E64F}" type="presOf" srcId="{F9DED9D4-50EA-47F0-BF41-9CF57E5BFA14}" destId="{52E39FC2-313C-447B-9648-68B530CF6F0D}" srcOrd="0" destOrd="1" presId="urn:microsoft.com/office/officeart/2005/8/layout/arrow2"/>
    <dgm:cxn modelId="{CE5F30CA-6D6C-43C2-99DC-D2D0D71821BA}" type="presOf" srcId="{918E8BD9-4A08-453A-990A-6FA2F34CBA8A}" destId="{A39D3F3F-6AF5-4C85-BB13-B8842C517C95}" srcOrd="0" destOrd="0" presId="urn:microsoft.com/office/officeart/2005/8/layout/arrow2"/>
    <dgm:cxn modelId="{39009C2B-3CA7-4BE4-AD8D-67147B57BB38}" type="presParOf" srcId="{A39D3F3F-6AF5-4C85-BB13-B8842C517C95}" destId="{95C2A1EC-E06B-4F00-913F-CA61E401DB14}" srcOrd="0" destOrd="0" presId="urn:microsoft.com/office/officeart/2005/8/layout/arrow2"/>
    <dgm:cxn modelId="{7D92A2C4-0B3F-4D28-8A4A-C1923F524139}" type="presParOf" srcId="{A39D3F3F-6AF5-4C85-BB13-B8842C517C95}" destId="{BDEF1F52-BF57-493A-9E96-143F4C794AEC}" srcOrd="1" destOrd="0" presId="urn:microsoft.com/office/officeart/2005/8/layout/arrow2"/>
    <dgm:cxn modelId="{8454E3A3-97F2-4EBE-8017-B54842165786}" type="presParOf" srcId="{BDEF1F52-BF57-493A-9E96-143F4C794AEC}" destId="{691E6325-664E-4AF8-B874-266A628C8A5D}" srcOrd="0" destOrd="0" presId="urn:microsoft.com/office/officeart/2005/8/layout/arrow2"/>
    <dgm:cxn modelId="{AAB7243E-3787-428D-B235-78813308D347}" type="presParOf" srcId="{BDEF1F52-BF57-493A-9E96-143F4C794AEC}" destId="{B14B83D0-C785-49E6-9279-A3AEDC5E653D}" srcOrd="1" destOrd="0" presId="urn:microsoft.com/office/officeart/2005/8/layout/arrow2"/>
    <dgm:cxn modelId="{BFEF72FA-FEDD-4A15-8CD7-26FBEE070969}" type="presParOf" srcId="{BDEF1F52-BF57-493A-9E96-143F4C794AEC}" destId="{9163131C-7FE7-4A57-954A-5208B08CECBE}" srcOrd="2" destOrd="0" presId="urn:microsoft.com/office/officeart/2005/8/layout/arrow2"/>
    <dgm:cxn modelId="{9D3019CE-D957-4052-B667-D75B79AFEBAE}" type="presParOf" srcId="{BDEF1F52-BF57-493A-9E96-143F4C794AEC}" destId="{3D6042E3-734E-4E43-9E54-35C70D89E71F}" srcOrd="3" destOrd="0" presId="urn:microsoft.com/office/officeart/2005/8/layout/arrow2"/>
    <dgm:cxn modelId="{F512D7FD-4B3C-47EA-968F-2F78F7C7F16F}" type="presParOf" srcId="{BDEF1F52-BF57-493A-9E96-143F4C794AEC}" destId="{3520BBBC-8A2E-4FA4-8C7A-7441D1A595FF}" srcOrd="4" destOrd="0" presId="urn:microsoft.com/office/officeart/2005/8/layout/arrow2"/>
    <dgm:cxn modelId="{085A3A3A-99A3-4FFF-A35C-9A5120F361F5}" type="presParOf" srcId="{BDEF1F52-BF57-493A-9E96-143F4C794AEC}" destId="{BE559144-90AE-4990-8567-C8D24C4F1B87}" srcOrd="5" destOrd="0" presId="urn:microsoft.com/office/officeart/2005/8/layout/arrow2"/>
    <dgm:cxn modelId="{FA032E26-146F-494B-A9F3-F7393294178C}" type="presParOf" srcId="{BDEF1F52-BF57-493A-9E96-143F4C794AEC}" destId="{AC8F64BE-2D4E-485C-AE8A-E21B85F78A8F}" srcOrd="6" destOrd="0" presId="urn:microsoft.com/office/officeart/2005/8/layout/arrow2"/>
    <dgm:cxn modelId="{1DA48CA8-8A52-48CB-B022-8ACF70AC05F9}" type="presParOf" srcId="{BDEF1F52-BF57-493A-9E96-143F4C794AEC}" destId="{52E39FC2-313C-447B-9648-68B530CF6F0D}" srcOrd="7" destOrd="0" presId="urn:microsoft.com/office/officeart/2005/8/layout/arrow2"/>
    <dgm:cxn modelId="{108BD0AD-D6E3-426C-866D-5C83D73C5BCB}" type="presParOf" srcId="{BDEF1F52-BF57-493A-9E96-143F4C794AEC}" destId="{3362913F-CD2A-4F4C-B955-CCE48D98C663}" srcOrd="8" destOrd="0" presId="urn:microsoft.com/office/officeart/2005/8/layout/arrow2"/>
    <dgm:cxn modelId="{A020CCD1-088F-4EA6-A2D9-DF0823816C19}" type="presParOf" srcId="{BDEF1F52-BF57-493A-9E96-143F4C794AEC}" destId="{B1D66ADC-F269-4138-8B04-52C207E3BF24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14676B-99F5-4F75-971A-DF20BF342D9F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5D70ABD-7FFC-4C9D-B03C-189B7AA0BF80}">
      <dgm:prSet/>
      <dgm:spPr/>
      <dgm:t>
        <a:bodyPr/>
        <a:lstStyle/>
        <a:p>
          <a:pPr rtl="0"/>
          <a:r>
            <a:rPr lang="zh-CN" b="1" smtClean="0"/>
            <a:t>公司出钱</a:t>
          </a:r>
          <a:endParaRPr lang="zh-CN"/>
        </a:p>
      </dgm:t>
    </dgm:pt>
    <dgm:pt modelId="{B5E5B8D3-AAE2-4F7A-B035-5DDA11BA64B3}" type="parTrans" cxnId="{13CF7885-0BF0-4927-989F-DAF84FD9A165}">
      <dgm:prSet/>
      <dgm:spPr/>
      <dgm:t>
        <a:bodyPr/>
        <a:lstStyle/>
        <a:p>
          <a:endParaRPr lang="zh-CN" altLang="en-US"/>
        </a:p>
      </dgm:t>
    </dgm:pt>
    <dgm:pt modelId="{8DCD3F25-B321-4DE0-B729-C50198B83132}" type="sibTrans" cxnId="{13CF7885-0BF0-4927-989F-DAF84FD9A165}">
      <dgm:prSet/>
      <dgm:spPr/>
      <dgm:t>
        <a:bodyPr/>
        <a:lstStyle/>
        <a:p>
          <a:endParaRPr lang="zh-CN" altLang="en-US"/>
        </a:p>
      </dgm:t>
    </dgm:pt>
    <dgm:pt modelId="{93EFCB67-AB0F-4AB4-9FA5-18F19B38C5F3}">
      <dgm:prSet/>
      <dgm:spPr/>
      <dgm:t>
        <a:bodyPr/>
        <a:lstStyle/>
        <a:p>
          <a:pPr rtl="0"/>
          <a:r>
            <a:rPr lang="zh-CN" b="1" smtClean="0"/>
            <a:t>员工创业</a:t>
          </a:r>
          <a:endParaRPr lang="zh-CN"/>
        </a:p>
      </dgm:t>
    </dgm:pt>
    <dgm:pt modelId="{4BFA10A4-FA27-4F7A-9693-C43F26EBA254}" type="parTrans" cxnId="{54FB0996-7374-4DF6-B9B1-B696A4C7AE7C}">
      <dgm:prSet/>
      <dgm:spPr/>
      <dgm:t>
        <a:bodyPr/>
        <a:lstStyle/>
        <a:p>
          <a:endParaRPr lang="zh-CN" altLang="en-US"/>
        </a:p>
      </dgm:t>
    </dgm:pt>
    <dgm:pt modelId="{1C1BDE77-F5B1-4B40-A5FF-CD44320E4093}" type="sibTrans" cxnId="{54FB0996-7374-4DF6-B9B1-B696A4C7AE7C}">
      <dgm:prSet/>
      <dgm:spPr/>
      <dgm:t>
        <a:bodyPr/>
        <a:lstStyle/>
        <a:p>
          <a:endParaRPr lang="zh-CN" altLang="en-US"/>
        </a:p>
      </dgm:t>
    </dgm:pt>
    <dgm:pt modelId="{09F819C9-7534-4869-BD5E-5ADE5081ABDC}">
      <dgm:prSet/>
      <dgm:spPr/>
      <dgm:t>
        <a:bodyPr/>
        <a:lstStyle/>
        <a:p>
          <a:pPr rtl="0"/>
          <a:r>
            <a:rPr lang="zh-CN" b="1" smtClean="0"/>
            <a:t>工资保底</a:t>
          </a:r>
          <a:endParaRPr lang="zh-CN"/>
        </a:p>
      </dgm:t>
    </dgm:pt>
    <dgm:pt modelId="{88E8E9E4-263D-45E2-B119-37D177FDD6A0}" type="parTrans" cxnId="{3DBEBCA8-7AFD-408B-B399-FB6C07E5B006}">
      <dgm:prSet/>
      <dgm:spPr/>
      <dgm:t>
        <a:bodyPr/>
        <a:lstStyle/>
        <a:p>
          <a:endParaRPr lang="zh-CN" altLang="en-US"/>
        </a:p>
      </dgm:t>
    </dgm:pt>
    <dgm:pt modelId="{BFFAF329-7453-439F-A07A-C9429FB070B9}" type="sibTrans" cxnId="{3DBEBCA8-7AFD-408B-B399-FB6C07E5B006}">
      <dgm:prSet/>
      <dgm:spPr/>
      <dgm:t>
        <a:bodyPr/>
        <a:lstStyle/>
        <a:p>
          <a:endParaRPr lang="zh-CN" altLang="en-US"/>
        </a:p>
      </dgm:t>
    </dgm:pt>
    <dgm:pt modelId="{197C7CCA-F16C-42F9-AA22-0F8AFA6DB915}">
      <dgm:prSet/>
      <dgm:spPr/>
      <dgm:t>
        <a:bodyPr/>
        <a:lstStyle/>
        <a:p>
          <a:pPr rtl="0"/>
          <a:r>
            <a:rPr lang="zh-CN" b="1" smtClean="0"/>
            <a:t>利润对半</a:t>
          </a:r>
          <a:endParaRPr lang="zh-CN"/>
        </a:p>
      </dgm:t>
    </dgm:pt>
    <dgm:pt modelId="{E4C91374-940E-4C61-A8E1-A3D8527386A4}" type="parTrans" cxnId="{8230F952-5D5E-4977-8808-CFEF5C1E6CC5}">
      <dgm:prSet/>
      <dgm:spPr/>
      <dgm:t>
        <a:bodyPr/>
        <a:lstStyle/>
        <a:p>
          <a:endParaRPr lang="zh-CN" altLang="en-US"/>
        </a:p>
      </dgm:t>
    </dgm:pt>
    <dgm:pt modelId="{3163DF27-FEC6-469D-8D10-D0E7E70EF0A1}" type="sibTrans" cxnId="{8230F952-5D5E-4977-8808-CFEF5C1E6CC5}">
      <dgm:prSet/>
      <dgm:spPr/>
      <dgm:t>
        <a:bodyPr/>
        <a:lstStyle/>
        <a:p>
          <a:endParaRPr lang="zh-CN" altLang="en-US"/>
        </a:p>
      </dgm:t>
    </dgm:pt>
    <dgm:pt modelId="{042C1DC5-42CD-4EAF-AAF7-9C87D9062E1F}" type="pres">
      <dgm:prSet presAssocID="{4C14676B-99F5-4F75-971A-DF20BF342D9F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BE9542C-5675-4201-B311-DE115F1648B9}" type="pres">
      <dgm:prSet presAssocID="{D5D70ABD-7FFC-4C9D-B03C-189B7AA0BF80}" presName="circle1" presStyleLbl="lnNode1" presStyleIdx="0" presStyleCnt="4"/>
      <dgm:spPr/>
    </dgm:pt>
    <dgm:pt modelId="{9D6CB5F7-DD8E-4B0B-BD44-FC2AA4E7E419}" type="pres">
      <dgm:prSet presAssocID="{D5D70ABD-7FFC-4C9D-B03C-189B7AA0BF80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5EB007-1579-40AA-8C7C-9B1971ABB06E}" type="pres">
      <dgm:prSet presAssocID="{D5D70ABD-7FFC-4C9D-B03C-189B7AA0BF80}" presName="line1" presStyleLbl="callout" presStyleIdx="0" presStyleCnt="8"/>
      <dgm:spPr/>
    </dgm:pt>
    <dgm:pt modelId="{40D37BD6-03BB-4C8B-BBA0-9B2DCC3F5E99}" type="pres">
      <dgm:prSet presAssocID="{D5D70ABD-7FFC-4C9D-B03C-189B7AA0BF80}" presName="d1" presStyleLbl="callout" presStyleIdx="1" presStyleCnt="8"/>
      <dgm:spPr/>
    </dgm:pt>
    <dgm:pt modelId="{1F657AE5-DCCF-4FD8-AD60-B9E804DB5DF7}" type="pres">
      <dgm:prSet presAssocID="{93EFCB67-AB0F-4AB4-9FA5-18F19B38C5F3}" presName="circle2" presStyleLbl="lnNode1" presStyleIdx="1" presStyleCnt="4"/>
      <dgm:spPr/>
    </dgm:pt>
    <dgm:pt modelId="{E0AAE470-FF44-48AE-B387-2244AFB860F9}" type="pres">
      <dgm:prSet presAssocID="{93EFCB67-AB0F-4AB4-9FA5-18F19B38C5F3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17B446-BC32-40F9-8C5C-F87CD0ECA6CB}" type="pres">
      <dgm:prSet presAssocID="{93EFCB67-AB0F-4AB4-9FA5-18F19B38C5F3}" presName="line2" presStyleLbl="callout" presStyleIdx="2" presStyleCnt="8"/>
      <dgm:spPr/>
    </dgm:pt>
    <dgm:pt modelId="{8AA14ED0-739E-4478-8016-EF28C10F325E}" type="pres">
      <dgm:prSet presAssocID="{93EFCB67-AB0F-4AB4-9FA5-18F19B38C5F3}" presName="d2" presStyleLbl="callout" presStyleIdx="3" presStyleCnt="8"/>
      <dgm:spPr/>
    </dgm:pt>
    <dgm:pt modelId="{BB3489B9-B79D-4C3C-BCF8-33258E61D8D4}" type="pres">
      <dgm:prSet presAssocID="{09F819C9-7534-4869-BD5E-5ADE5081ABDC}" presName="circle3" presStyleLbl="lnNode1" presStyleIdx="2" presStyleCnt="4"/>
      <dgm:spPr/>
    </dgm:pt>
    <dgm:pt modelId="{E8238DF1-4DD7-4E38-BE6C-57C5DD8BC3DA}" type="pres">
      <dgm:prSet presAssocID="{09F819C9-7534-4869-BD5E-5ADE5081ABDC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97A79-1BF6-4DF9-B697-057713D40F1A}" type="pres">
      <dgm:prSet presAssocID="{09F819C9-7534-4869-BD5E-5ADE5081ABDC}" presName="line3" presStyleLbl="callout" presStyleIdx="4" presStyleCnt="8"/>
      <dgm:spPr/>
    </dgm:pt>
    <dgm:pt modelId="{8926A218-8F5A-46EF-AD5E-1E0258BDFFB6}" type="pres">
      <dgm:prSet presAssocID="{09F819C9-7534-4869-BD5E-5ADE5081ABDC}" presName="d3" presStyleLbl="callout" presStyleIdx="5" presStyleCnt="8"/>
      <dgm:spPr/>
    </dgm:pt>
    <dgm:pt modelId="{7B72C0AD-A844-414E-AEE9-55B9CFFFD753}" type="pres">
      <dgm:prSet presAssocID="{197C7CCA-F16C-42F9-AA22-0F8AFA6DB915}" presName="circle4" presStyleLbl="lnNode1" presStyleIdx="3" presStyleCnt="4"/>
      <dgm:spPr/>
    </dgm:pt>
    <dgm:pt modelId="{FB31F93A-3785-4723-8986-AA838089E306}" type="pres">
      <dgm:prSet presAssocID="{197C7CCA-F16C-42F9-AA22-0F8AFA6DB915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A8532-50BB-435E-8B75-6EC17F9C790A}" type="pres">
      <dgm:prSet presAssocID="{197C7CCA-F16C-42F9-AA22-0F8AFA6DB915}" presName="line4" presStyleLbl="callout" presStyleIdx="6" presStyleCnt="8"/>
      <dgm:spPr/>
    </dgm:pt>
    <dgm:pt modelId="{9BB4A072-C443-4A26-8C82-CBADD26DC6D5}" type="pres">
      <dgm:prSet presAssocID="{197C7CCA-F16C-42F9-AA22-0F8AFA6DB915}" presName="d4" presStyleLbl="callout" presStyleIdx="7" presStyleCnt="8"/>
      <dgm:spPr/>
    </dgm:pt>
  </dgm:ptLst>
  <dgm:cxnLst>
    <dgm:cxn modelId="{13CF7885-0BF0-4927-989F-DAF84FD9A165}" srcId="{4C14676B-99F5-4F75-971A-DF20BF342D9F}" destId="{D5D70ABD-7FFC-4C9D-B03C-189B7AA0BF80}" srcOrd="0" destOrd="0" parTransId="{B5E5B8D3-AAE2-4F7A-B035-5DDA11BA64B3}" sibTransId="{8DCD3F25-B321-4DE0-B729-C50198B83132}"/>
    <dgm:cxn modelId="{6E025C97-7F1A-47C6-9F40-79111A02B306}" type="presOf" srcId="{4C14676B-99F5-4F75-971A-DF20BF342D9F}" destId="{042C1DC5-42CD-4EAF-AAF7-9C87D9062E1F}" srcOrd="0" destOrd="0" presId="urn:microsoft.com/office/officeart/2005/8/layout/target1"/>
    <dgm:cxn modelId="{4F4821F3-10CC-4244-AD27-31C2671D8E72}" type="presOf" srcId="{197C7CCA-F16C-42F9-AA22-0F8AFA6DB915}" destId="{FB31F93A-3785-4723-8986-AA838089E306}" srcOrd="0" destOrd="0" presId="urn:microsoft.com/office/officeart/2005/8/layout/target1"/>
    <dgm:cxn modelId="{A0F16FF8-6C71-4AAB-9D02-9CDE79035958}" type="presOf" srcId="{93EFCB67-AB0F-4AB4-9FA5-18F19B38C5F3}" destId="{E0AAE470-FF44-48AE-B387-2244AFB860F9}" srcOrd="0" destOrd="0" presId="urn:microsoft.com/office/officeart/2005/8/layout/target1"/>
    <dgm:cxn modelId="{410D620D-B506-44B0-97A2-A0E48CB3354D}" type="presOf" srcId="{09F819C9-7534-4869-BD5E-5ADE5081ABDC}" destId="{E8238DF1-4DD7-4E38-BE6C-57C5DD8BC3DA}" srcOrd="0" destOrd="0" presId="urn:microsoft.com/office/officeart/2005/8/layout/target1"/>
    <dgm:cxn modelId="{8230F952-5D5E-4977-8808-CFEF5C1E6CC5}" srcId="{4C14676B-99F5-4F75-971A-DF20BF342D9F}" destId="{197C7CCA-F16C-42F9-AA22-0F8AFA6DB915}" srcOrd="3" destOrd="0" parTransId="{E4C91374-940E-4C61-A8E1-A3D8527386A4}" sibTransId="{3163DF27-FEC6-469D-8D10-D0E7E70EF0A1}"/>
    <dgm:cxn modelId="{54FB0996-7374-4DF6-B9B1-B696A4C7AE7C}" srcId="{4C14676B-99F5-4F75-971A-DF20BF342D9F}" destId="{93EFCB67-AB0F-4AB4-9FA5-18F19B38C5F3}" srcOrd="1" destOrd="0" parTransId="{4BFA10A4-FA27-4F7A-9693-C43F26EBA254}" sibTransId="{1C1BDE77-F5B1-4B40-A5FF-CD44320E4093}"/>
    <dgm:cxn modelId="{3DBEBCA8-7AFD-408B-B399-FB6C07E5B006}" srcId="{4C14676B-99F5-4F75-971A-DF20BF342D9F}" destId="{09F819C9-7534-4869-BD5E-5ADE5081ABDC}" srcOrd="2" destOrd="0" parTransId="{88E8E9E4-263D-45E2-B119-37D177FDD6A0}" sibTransId="{BFFAF329-7453-439F-A07A-C9429FB070B9}"/>
    <dgm:cxn modelId="{4E998C56-8D37-4C38-A231-DA13278225D7}" type="presOf" srcId="{D5D70ABD-7FFC-4C9D-B03C-189B7AA0BF80}" destId="{9D6CB5F7-DD8E-4B0B-BD44-FC2AA4E7E419}" srcOrd="0" destOrd="0" presId="urn:microsoft.com/office/officeart/2005/8/layout/target1"/>
    <dgm:cxn modelId="{EA5AFD28-7F9D-4FEA-9DC5-EE83D213FF02}" type="presParOf" srcId="{042C1DC5-42CD-4EAF-AAF7-9C87D9062E1F}" destId="{2BE9542C-5675-4201-B311-DE115F1648B9}" srcOrd="0" destOrd="0" presId="urn:microsoft.com/office/officeart/2005/8/layout/target1"/>
    <dgm:cxn modelId="{7A13C1FF-4029-46C2-99F0-A1F320A713A2}" type="presParOf" srcId="{042C1DC5-42CD-4EAF-AAF7-9C87D9062E1F}" destId="{9D6CB5F7-DD8E-4B0B-BD44-FC2AA4E7E419}" srcOrd="1" destOrd="0" presId="urn:microsoft.com/office/officeart/2005/8/layout/target1"/>
    <dgm:cxn modelId="{2F829D03-8D1F-4778-BDCB-B0EB0E772D54}" type="presParOf" srcId="{042C1DC5-42CD-4EAF-AAF7-9C87D9062E1F}" destId="{2F5EB007-1579-40AA-8C7C-9B1971ABB06E}" srcOrd="2" destOrd="0" presId="urn:microsoft.com/office/officeart/2005/8/layout/target1"/>
    <dgm:cxn modelId="{F7957358-EA32-4D8D-BED5-7BC58D7D2D33}" type="presParOf" srcId="{042C1DC5-42CD-4EAF-AAF7-9C87D9062E1F}" destId="{40D37BD6-03BB-4C8B-BBA0-9B2DCC3F5E99}" srcOrd="3" destOrd="0" presId="urn:microsoft.com/office/officeart/2005/8/layout/target1"/>
    <dgm:cxn modelId="{0C740AB0-E93E-48BC-B893-3778816F2B41}" type="presParOf" srcId="{042C1DC5-42CD-4EAF-AAF7-9C87D9062E1F}" destId="{1F657AE5-DCCF-4FD8-AD60-B9E804DB5DF7}" srcOrd="4" destOrd="0" presId="urn:microsoft.com/office/officeart/2005/8/layout/target1"/>
    <dgm:cxn modelId="{4D5ED6DC-D5AE-4E4E-949E-10B6AAC1AD73}" type="presParOf" srcId="{042C1DC5-42CD-4EAF-AAF7-9C87D9062E1F}" destId="{E0AAE470-FF44-48AE-B387-2244AFB860F9}" srcOrd="5" destOrd="0" presId="urn:microsoft.com/office/officeart/2005/8/layout/target1"/>
    <dgm:cxn modelId="{16818AB9-A6F6-4101-8A1E-9C533020FD7C}" type="presParOf" srcId="{042C1DC5-42CD-4EAF-AAF7-9C87D9062E1F}" destId="{2717B446-BC32-40F9-8C5C-F87CD0ECA6CB}" srcOrd="6" destOrd="0" presId="urn:microsoft.com/office/officeart/2005/8/layout/target1"/>
    <dgm:cxn modelId="{695003AF-3706-44DF-8741-9E157D05FE7E}" type="presParOf" srcId="{042C1DC5-42CD-4EAF-AAF7-9C87D9062E1F}" destId="{8AA14ED0-739E-4478-8016-EF28C10F325E}" srcOrd="7" destOrd="0" presId="urn:microsoft.com/office/officeart/2005/8/layout/target1"/>
    <dgm:cxn modelId="{CAD791A1-FB60-4594-B1C6-DA08C5CD8363}" type="presParOf" srcId="{042C1DC5-42CD-4EAF-AAF7-9C87D9062E1F}" destId="{BB3489B9-B79D-4C3C-BCF8-33258E61D8D4}" srcOrd="8" destOrd="0" presId="urn:microsoft.com/office/officeart/2005/8/layout/target1"/>
    <dgm:cxn modelId="{4FE11424-FE5A-4C32-9BFC-F1AFEA64F331}" type="presParOf" srcId="{042C1DC5-42CD-4EAF-AAF7-9C87D9062E1F}" destId="{E8238DF1-4DD7-4E38-BE6C-57C5DD8BC3DA}" srcOrd="9" destOrd="0" presId="urn:microsoft.com/office/officeart/2005/8/layout/target1"/>
    <dgm:cxn modelId="{D0F0A3AC-54E6-4C2B-8C6D-8C3B153A23C2}" type="presParOf" srcId="{042C1DC5-42CD-4EAF-AAF7-9C87D9062E1F}" destId="{78D97A79-1BF6-4DF9-B697-057713D40F1A}" srcOrd="10" destOrd="0" presId="urn:microsoft.com/office/officeart/2005/8/layout/target1"/>
    <dgm:cxn modelId="{F066A3BA-8C2D-40A3-9466-498BA2E0BEC3}" type="presParOf" srcId="{042C1DC5-42CD-4EAF-AAF7-9C87D9062E1F}" destId="{8926A218-8F5A-46EF-AD5E-1E0258BDFFB6}" srcOrd="11" destOrd="0" presId="urn:microsoft.com/office/officeart/2005/8/layout/target1"/>
    <dgm:cxn modelId="{6EC02555-2EE4-4A8A-A801-187F6AC99F02}" type="presParOf" srcId="{042C1DC5-42CD-4EAF-AAF7-9C87D9062E1F}" destId="{7B72C0AD-A844-414E-AEE9-55B9CFFFD753}" srcOrd="12" destOrd="0" presId="urn:microsoft.com/office/officeart/2005/8/layout/target1"/>
    <dgm:cxn modelId="{E8D3CB17-8A34-42DA-809A-3E9E1608D4FF}" type="presParOf" srcId="{042C1DC5-42CD-4EAF-AAF7-9C87D9062E1F}" destId="{FB31F93A-3785-4723-8986-AA838089E306}" srcOrd="13" destOrd="0" presId="urn:microsoft.com/office/officeart/2005/8/layout/target1"/>
    <dgm:cxn modelId="{67C6E5E7-13F5-46CE-B4C2-7ACDC3C840EB}" type="presParOf" srcId="{042C1DC5-42CD-4EAF-AAF7-9C87D9062E1F}" destId="{144A8532-50BB-435E-8B75-6EC17F9C790A}" srcOrd="14" destOrd="0" presId="urn:microsoft.com/office/officeart/2005/8/layout/target1"/>
    <dgm:cxn modelId="{250A6549-94F2-439F-99AA-58A6DCD1F8EF}" type="presParOf" srcId="{042C1DC5-42CD-4EAF-AAF7-9C87D9062E1F}" destId="{9BB4A072-C443-4A26-8C82-CBADD26DC6D5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01CE5F-7872-4A0C-BB73-702A5F1685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5151B1B-A6AE-462D-8954-13A23963B7AA}">
      <dgm:prSet/>
      <dgm:spPr/>
      <dgm:t>
        <a:bodyPr/>
        <a:lstStyle/>
        <a:p>
          <a:pPr rtl="0"/>
          <a:r>
            <a:rPr lang="zh-CN" smtClean="0"/>
            <a:t>减少汇报层级</a:t>
          </a:r>
          <a:endParaRPr lang="zh-CN"/>
        </a:p>
      </dgm:t>
    </dgm:pt>
    <dgm:pt modelId="{1203857A-1C4F-4312-ACB8-924852368213}" type="parTrans" cxnId="{89A9CD45-D02D-4B10-8EEC-895A69C6095E}">
      <dgm:prSet/>
      <dgm:spPr/>
      <dgm:t>
        <a:bodyPr/>
        <a:lstStyle/>
        <a:p>
          <a:endParaRPr lang="zh-CN" altLang="en-US"/>
        </a:p>
      </dgm:t>
    </dgm:pt>
    <dgm:pt modelId="{132314A5-A8F8-4224-A1F6-33502C9A802E}" type="sibTrans" cxnId="{89A9CD45-D02D-4B10-8EEC-895A69C6095E}">
      <dgm:prSet/>
      <dgm:spPr/>
      <dgm:t>
        <a:bodyPr/>
        <a:lstStyle/>
        <a:p>
          <a:endParaRPr lang="zh-CN" altLang="en-US"/>
        </a:p>
      </dgm:t>
    </dgm:pt>
    <dgm:pt modelId="{3BBAA6E0-42D6-4669-BED3-F588BE0605AF}">
      <dgm:prSet/>
      <dgm:spPr/>
      <dgm:t>
        <a:bodyPr/>
        <a:lstStyle/>
        <a:p>
          <a:pPr rtl="0"/>
          <a:r>
            <a:rPr lang="zh-CN" smtClean="0"/>
            <a:t>减少部门层级</a:t>
          </a:r>
          <a:endParaRPr lang="zh-CN"/>
        </a:p>
      </dgm:t>
    </dgm:pt>
    <dgm:pt modelId="{5895FE0E-B0A5-4BF7-9384-26D072B6263C}" type="parTrans" cxnId="{A0E88E5C-6842-4D2E-93CB-7FCA8142CE80}">
      <dgm:prSet/>
      <dgm:spPr/>
      <dgm:t>
        <a:bodyPr/>
        <a:lstStyle/>
        <a:p>
          <a:endParaRPr lang="zh-CN" altLang="en-US"/>
        </a:p>
      </dgm:t>
    </dgm:pt>
    <dgm:pt modelId="{1E2BFD1A-574B-4A93-8BDB-6AEF473DA8CE}" type="sibTrans" cxnId="{A0E88E5C-6842-4D2E-93CB-7FCA8142CE80}">
      <dgm:prSet/>
      <dgm:spPr/>
      <dgm:t>
        <a:bodyPr/>
        <a:lstStyle/>
        <a:p>
          <a:endParaRPr lang="zh-CN" altLang="en-US"/>
        </a:p>
      </dgm:t>
    </dgm:pt>
    <dgm:pt modelId="{9655B98A-C536-464F-B8C3-192724075C56}">
      <dgm:prSet/>
      <dgm:spPr/>
      <dgm:t>
        <a:bodyPr/>
        <a:lstStyle/>
        <a:p>
          <a:pPr rtl="0"/>
          <a:r>
            <a:rPr lang="zh-CN" smtClean="0"/>
            <a:t>减少管理环节，员工自管理</a:t>
          </a:r>
          <a:endParaRPr lang="zh-CN"/>
        </a:p>
      </dgm:t>
    </dgm:pt>
    <dgm:pt modelId="{28B2B03F-5586-4B50-A438-DC1A6B94DF14}" type="parTrans" cxnId="{AC8D0AFD-4BF9-41AC-8136-EEB81F76CEF7}">
      <dgm:prSet/>
      <dgm:spPr/>
      <dgm:t>
        <a:bodyPr/>
        <a:lstStyle/>
        <a:p>
          <a:endParaRPr lang="zh-CN" altLang="en-US"/>
        </a:p>
      </dgm:t>
    </dgm:pt>
    <dgm:pt modelId="{7E552F3A-E8BD-4FE6-B4AA-C6BA98AE4592}" type="sibTrans" cxnId="{AC8D0AFD-4BF9-41AC-8136-EEB81F76CEF7}">
      <dgm:prSet/>
      <dgm:spPr/>
      <dgm:t>
        <a:bodyPr/>
        <a:lstStyle/>
        <a:p>
          <a:endParaRPr lang="zh-CN" altLang="en-US"/>
        </a:p>
      </dgm:t>
    </dgm:pt>
    <dgm:pt modelId="{F2A1961B-5C0F-4364-B982-639A5801C561}">
      <dgm:prSet/>
      <dgm:spPr/>
      <dgm:t>
        <a:bodyPr/>
        <a:lstStyle/>
        <a:p>
          <a:pPr rtl="0"/>
          <a:r>
            <a:rPr lang="zh-CN" smtClean="0"/>
            <a:t>企业只需做好平台支撑</a:t>
          </a:r>
          <a:endParaRPr lang="zh-CN"/>
        </a:p>
      </dgm:t>
    </dgm:pt>
    <dgm:pt modelId="{24A4DA0D-5F6E-4854-A893-6ED6D6698F63}" type="parTrans" cxnId="{77079DB0-D23C-49AB-A557-292628FCC351}">
      <dgm:prSet/>
      <dgm:spPr/>
      <dgm:t>
        <a:bodyPr/>
        <a:lstStyle/>
        <a:p>
          <a:endParaRPr lang="zh-CN" altLang="en-US"/>
        </a:p>
      </dgm:t>
    </dgm:pt>
    <dgm:pt modelId="{08472656-A8EB-4E11-AE1F-1DB3F7ED0A3E}" type="sibTrans" cxnId="{77079DB0-D23C-49AB-A557-292628FCC351}">
      <dgm:prSet/>
      <dgm:spPr/>
      <dgm:t>
        <a:bodyPr/>
        <a:lstStyle/>
        <a:p>
          <a:endParaRPr lang="zh-CN" altLang="en-US"/>
        </a:p>
      </dgm:t>
    </dgm:pt>
    <dgm:pt modelId="{D0A5B919-D182-48F3-95BC-DB0926856339}" type="pres">
      <dgm:prSet presAssocID="{9E01CE5F-7872-4A0C-BB73-702A5F16850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239A07-B4F5-44A8-973A-B527DFEA4106}" type="pres">
      <dgm:prSet presAssocID="{95151B1B-A6AE-462D-8954-13A23963B7AA}" presName="parentLin" presStyleCnt="0"/>
      <dgm:spPr/>
    </dgm:pt>
    <dgm:pt modelId="{B881C658-DAAE-4994-8897-1B6551BFD73A}" type="pres">
      <dgm:prSet presAssocID="{95151B1B-A6AE-462D-8954-13A23963B7AA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BC6A95B5-7B11-4C93-91BC-3A09C68B22F4}" type="pres">
      <dgm:prSet presAssocID="{95151B1B-A6AE-462D-8954-13A23963B7A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9FA498-FB7A-434D-A69F-A7597F69293D}" type="pres">
      <dgm:prSet presAssocID="{95151B1B-A6AE-462D-8954-13A23963B7AA}" presName="negativeSpace" presStyleCnt="0"/>
      <dgm:spPr/>
    </dgm:pt>
    <dgm:pt modelId="{56E1C337-5E2D-4F79-8EF9-10340131251E}" type="pres">
      <dgm:prSet presAssocID="{95151B1B-A6AE-462D-8954-13A23963B7AA}" presName="childText" presStyleLbl="conFgAcc1" presStyleIdx="0" presStyleCnt="4">
        <dgm:presLayoutVars>
          <dgm:bulletEnabled val="1"/>
        </dgm:presLayoutVars>
      </dgm:prSet>
      <dgm:spPr/>
    </dgm:pt>
    <dgm:pt modelId="{F556A1D1-394A-4AEE-BF0D-447DD2F76FF8}" type="pres">
      <dgm:prSet presAssocID="{132314A5-A8F8-4224-A1F6-33502C9A802E}" presName="spaceBetweenRectangles" presStyleCnt="0"/>
      <dgm:spPr/>
    </dgm:pt>
    <dgm:pt modelId="{1B4B2896-7C7A-4FC4-AA0C-FB09B8D48260}" type="pres">
      <dgm:prSet presAssocID="{3BBAA6E0-42D6-4669-BED3-F588BE0605AF}" presName="parentLin" presStyleCnt="0"/>
      <dgm:spPr/>
    </dgm:pt>
    <dgm:pt modelId="{7319910D-A62E-4957-8842-136F82D5E3EC}" type="pres">
      <dgm:prSet presAssocID="{3BBAA6E0-42D6-4669-BED3-F588BE0605A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C9853769-B6B1-4585-8986-EFA25942F777}" type="pres">
      <dgm:prSet presAssocID="{3BBAA6E0-42D6-4669-BED3-F588BE0605A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FAD09E-FC59-4768-ACC1-F4CADEDDB162}" type="pres">
      <dgm:prSet presAssocID="{3BBAA6E0-42D6-4669-BED3-F588BE0605AF}" presName="negativeSpace" presStyleCnt="0"/>
      <dgm:spPr/>
    </dgm:pt>
    <dgm:pt modelId="{FA4D41EF-85D0-4535-977E-3F215726EB8A}" type="pres">
      <dgm:prSet presAssocID="{3BBAA6E0-42D6-4669-BED3-F588BE0605AF}" presName="childText" presStyleLbl="conFgAcc1" presStyleIdx="1" presStyleCnt="4">
        <dgm:presLayoutVars>
          <dgm:bulletEnabled val="1"/>
        </dgm:presLayoutVars>
      </dgm:prSet>
      <dgm:spPr/>
    </dgm:pt>
    <dgm:pt modelId="{18D71995-CDFF-44D8-9235-811A3779B73E}" type="pres">
      <dgm:prSet presAssocID="{1E2BFD1A-574B-4A93-8BDB-6AEF473DA8CE}" presName="spaceBetweenRectangles" presStyleCnt="0"/>
      <dgm:spPr/>
    </dgm:pt>
    <dgm:pt modelId="{851F93C9-BB44-4DAB-ADD8-6262665EFFE8}" type="pres">
      <dgm:prSet presAssocID="{9655B98A-C536-464F-B8C3-192724075C56}" presName="parentLin" presStyleCnt="0"/>
      <dgm:spPr/>
    </dgm:pt>
    <dgm:pt modelId="{4067A5CD-2A30-4136-B2E0-9542A358880C}" type="pres">
      <dgm:prSet presAssocID="{9655B98A-C536-464F-B8C3-192724075C56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30596C77-F370-48E4-A100-B038761D8D52}" type="pres">
      <dgm:prSet presAssocID="{9655B98A-C536-464F-B8C3-192724075C5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AC609B-33F1-4B23-B4B9-83229A38602A}" type="pres">
      <dgm:prSet presAssocID="{9655B98A-C536-464F-B8C3-192724075C56}" presName="negativeSpace" presStyleCnt="0"/>
      <dgm:spPr/>
    </dgm:pt>
    <dgm:pt modelId="{FF231831-87CC-4A0D-9A46-F88595DF4CBD}" type="pres">
      <dgm:prSet presAssocID="{9655B98A-C536-464F-B8C3-192724075C56}" presName="childText" presStyleLbl="conFgAcc1" presStyleIdx="2" presStyleCnt="4">
        <dgm:presLayoutVars>
          <dgm:bulletEnabled val="1"/>
        </dgm:presLayoutVars>
      </dgm:prSet>
      <dgm:spPr/>
    </dgm:pt>
    <dgm:pt modelId="{F40C0BB5-535A-48E1-9E75-841881CAFC25}" type="pres">
      <dgm:prSet presAssocID="{7E552F3A-E8BD-4FE6-B4AA-C6BA98AE4592}" presName="spaceBetweenRectangles" presStyleCnt="0"/>
      <dgm:spPr/>
    </dgm:pt>
    <dgm:pt modelId="{52763D5A-6A14-47C4-9CC0-042B23EEE363}" type="pres">
      <dgm:prSet presAssocID="{F2A1961B-5C0F-4364-B982-639A5801C561}" presName="parentLin" presStyleCnt="0"/>
      <dgm:spPr/>
    </dgm:pt>
    <dgm:pt modelId="{4AABE1FF-D1A4-40E2-8426-75BED2C1EC2F}" type="pres">
      <dgm:prSet presAssocID="{F2A1961B-5C0F-4364-B982-639A5801C561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948D6807-AEF1-4067-BA5A-AF2FCDBF861F}" type="pres">
      <dgm:prSet presAssocID="{F2A1961B-5C0F-4364-B982-639A5801C56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562D09-37F4-416A-A016-42829D7C229C}" type="pres">
      <dgm:prSet presAssocID="{F2A1961B-5C0F-4364-B982-639A5801C561}" presName="negativeSpace" presStyleCnt="0"/>
      <dgm:spPr/>
    </dgm:pt>
    <dgm:pt modelId="{EC561D9F-C81B-4684-8224-A8E98D486A54}" type="pres">
      <dgm:prSet presAssocID="{F2A1961B-5C0F-4364-B982-639A5801C56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0F95BAF-A859-436A-9F09-87DF9BA2A5FE}" type="presOf" srcId="{F2A1961B-5C0F-4364-B982-639A5801C561}" destId="{4AABE1FF-D1A4-40E2-8426-75BED2C1EC2F}" srcOrd="0" destOrd="0" presId="urn:microsoft.com/office/officeart/2005/8/layout/list1"/>
    <dgm:cxn modelId="{0EA648E4-0948-45E2-9476-63099C69F8D9}" type="presOf" srcId="{9E01CE5F-7872-4A0C-BB73-702A5F168505}" destId="{D0A5B919-D182-48F3-95BC-DB0926856339}" srcOrd="0" destOrd="0" presId="urn:microsoft.com/office/officeart/2005/8/layout/list1"/>
    <dgm:cxn modelId="{DA3E94A8-58AF-432C-9514-584FD01EF262}" type="presOf" srcId="{9655B98A-C536-464F-B8C3-192724075C56}" destId="{4067A5CD-2A30-4136-B2E0-9542A358880C}" srcOrd="0" destOrd="0" presId="urn:microsoft.com/office/officeart/2005/8/layout/list1"/>
    <dgm:cxn modelId="{89A9CD45-D02D-4B10-8EEC-895A69C6095E}" srcId="{9E01CE5F-7872-4A0C-BB73-702A5F168505}" destId="{95151B1B-A6AE-462D-8954-13A23963B7AA}" srcOrd="0" destOrd="0" parTransId="{1203857A-1C4F-4312-ACB8-924852368213}" sibTransId="{132314A5-A8F8-4224-A1F6-33502C9A802E}"/>
    <dgm:cxn modelId="{242187D9-F7DE-4DA4-9B9C-11F929C4A40A}" type="presOf" srcId="{F2A1961B-5C0F-4364-B982-639A5801C561}" destId="{948D6807-AEF1-4067-BA5A-AF2FCDBF861F}" srcOrd="1" destOrd="0" presId="urn:microsoft.com/office/officeart/2005/8/layout/list1"/>
    <dgm:cxn modelId="{A0E88E5C-6842-4D2E-93CB-7FCA8142CE80}" srcId="{9E01CE5F-7872-4A0C-BB73-702A5F168505}" destId="{3BBAA6E0-42D6-4669-BED3-F588BE0605AF}" srcOrd="1" destOrd="0" parTransId="{5895FE0E-B0A5-4BF7-9384-26D072B6263C}" sibTransId="{1E2BFD1A-574B-4A93-8BDB-6AEF473DA8CE}"/>
    <dgm:cxn modelId="{77079DB0-D23C-49AB-A557-292628FCC351}" srcId="{9E01CE5F-7872-4A0C-BB73-702A5F168505}" destId="{F2A1961B-5C0F-4364-B982-639A5801C561}" srcOrd="3" destOrd="0" parTransId="{24A4DA0D-5F6E-4854-A893-6ED6D6698F63}" sibTransId="{08472656-A8EB-4E11-AE1F-1DB3F7ED0A3E}"/>
    <dgm:cxn modelId="{67A6F5A9-10BC-4DA6-A6D3-746F18B593D3}" type="presOf" srcId="{3BBAA6E0-42D6-4669-BED3-F588BE0605AF}" destId="{C9853769-B6B1-4585-8986-EFA25942F777}" srcOrd="1" destOrd="0" presId="urn:microsoft.com/office/officeart/2005/8/layout/list1"/>
    <dgm:cxn modelId="{357F83C7-EE7D-40E1-BEB1-818D1B8DD22B}" type="presOf" srcId="{95151B1B-A6AE-462D-8954-13A23963B7AA}" destId="{B881C658-DAAE-4994-8897-1B6551BFD73A}" srcOrd="0" destOrd="0" presId="urn:microsoft.com/office/officeart/2005/8/layout/list1"/>
    <dgm:cxn modelId="{6A6B3505-9F6C-496E-9542-7B4736A36488}" type="presOf" srcId="{95151B1B-A6AE-462D-8954-13A23963B7AA}" destId="{BC6A95B5-7B11-4C93-91BC-3A09C68B22F4}" srcOrd="1" destOrd="0" presId="urn:microsoft.com/office/officeart/2005/8/layout/list1"/>
    <dgm:cxn modelId="{AC8D0AFD-4BF9-41AC-8136-EEB81F76CEF7}" srcId="{9E01CE5F-7872-4A0C-BB73-702A5F168505}" destId="{9655B98A-C536-464F-B8C3-192724075C56}" srcOrd="2" destOrd="0" parTransId="{28B2B03F-5586-4B50-A438-DC1A6B94DF14}" sibTransId="{7E552F3A-E8BD-4FE6-B4AA-C6BA98AE4592}"/>
    <dgm:cxn modelId="{02CC65FA-CB7A-45A3-8BC4-DB8A09C17795}" type="presOf" srcId="{3BBAA6E0-42D6-4669-BED3-F588BE0605AF}" destId="{7319910D-A62E-4957-8842-136F82D5E3EC}" srcOrd="0" destOrd="0" presId="urn:microsoft.com/office/officeart/2005/8/layout/list1"/>
    <dgm:cxn modelId="{3D8416CF-CF25-4057-A9DA-2F13C54380F7}" type="presOf" srcId="{9655B98A-C536-464F-B8C3-192724075C56}" destId="{30596C77-F370-48E4-A100-B038761D8D52}" srcOrd="1" destOrd="0" presId="urn:microsoft.com/office/officeart/2005/8/layout/list1"/>
    <dgm:cxn modelId="{FC36E754-167B-43B0-B3A8-E927C4E914AB}" type="presParOf" srcId="{D0A5B919-D182-48F3-95BC-DB0926856339}" destId="{A5239A07-B4F5-44A8-973A-B527DFEA4106}" srcOrd="0" destOrd="0" presId="urn:microsoft.com/office/officeart/2005/8/layout/list1"/>
    <dgm:cxn modelId="{6B799B93-C745-4A0A-A264-5C98A7D66B17}" type="presParOf" srcId="{A5239A07-B4F5-44A8-973A-B527DFEA4106}" destId="{B881C658-DAAE-4994-8897-1B6551BFD73A}" srcOrd="0" destOrd="0" presId="urn:microsoft.com/office/officeart/2005/8/layout/list1"/>
    <dgm:cxn modelId="{A364689B-8F05-4F2D-8E0F-8E9E33BB741E}" type="presParOf" srcId="{A5239A07-B4F5-44A8-973A-B527DFEA4106}" destId="{BC6A95B5-7B11-4C93-91BC-3A09C68B22F4}" srcOrd="1" destOrd="0" presId="urn:microsoft.com/office/officeart/2005/8/layout/list1"/>
    <dgm:cxn modelId="{F1348394-2D1A-447D-947E-9B0899D9F955}" type="presParOf" srcId="{D0A5B919-D182-48F3-95BC-DB0926856339}" destId="{D49FA498-FB7A-434D-A69F-A7597F69293D}" srcOrd="1" destOrd="0" presId="urn:microsoft.com/office/officeart/2005/8/layout/list1"/>
    <dgm:cxn modelId="{C93A80C6-2913-467C-9961-361DDE0371D1}" type="presParOf" srcId="{D0A5B919-D182-48F3-95BC-DB0926856339}" destId="{56E1C337-5E2D-4F79-8EF9-10340131251E}" srcOrd="2" destOrd="0" presId="urn:microsoft.com/office/officeart/2005/8/layout/list1"/>
    <dgm:cxn modelId="{FE1CA78B-063B-4E05-80ED-E8A933B9562D}" type="presParOf" srcId="{D0A5B919-D182-48F3-95BC-DB0926856339}" destId="{F556A1D1-394A-4AEE-BF0D-447DD2F76FF8}" srcOrd="3" destOrd="0" presId="urn:microsoft.com/office/officeart/2005/8/layout/list1"/>
    <dgm:cxn modelId="{2B00B83C-C3DF-4B43-B7A4-448BE35170D5}" type="presParOf" srcId="{D0A5B919-D182-48F3-95BC-DB0926856339}" destId="{1B4B2896-7C7A-4FC4-AA0C-FB09B8D48260}" srcOrd="4" destOrd="0" presId="urn:microsoft.com/office/officeart/2005/8/layout/list1"/>
    <dgm:cxn modelId="{AEC769DB-EF89-4DC6-BF71-D29EEF600832}" type="presParOf" srcId="{1B4B2896-7C7A-4FC4-AA0C-FB09B8D48260}" destId="{7319910D-A62E-4957-8842-136F82D5E3EC}" srcOrd="0" destOrd="0" presId="urn:microsoft.com/office/officeart/2005/8/layout/list1"/>
    <dgm:cxn modelId="{10D2ED0B-0C31-4920-A165-B35254EE3165}" type="presParOf" srcId="{1B4B2896-7C7A-4FC4-AA0C-FB09B8D48260}" destId="{C9853769-B6B1-4585-8986-EFA25942F777}" srcOrd="1" destOrd="0" presId="urn:microsoft.com/office/officeart/2005/8/layout/list1"/>
    <dgm:cxn modelId="{85DCDCC6-1031-4C16-9670-D7556C3463C9}" type="presParOf" srcId="{D0A5B919-D182-48F3-95BC-DB0926856339}" destId="{1BFAD09E-FC59-4768-ACC1-F4CADEDDB162}" srcOrd="5" destOrd="0" presId="urn:microsoft.com/office/officeart/2005/8/layout/list1"/>
    <dgm:cxn modelId="{480E79EB-E8A1-4D40-9097-2CE285054312}" type="presParOf" srcId="{D0A5B919-D182-48F3-95BC-DB0926856339}" destId="{FA4D41EF-85D0-4535-977E-3F215726EB8A}" srcOrd="6" destOrd="0" presId="urn:microsoft.com/office/officeart/2005/8/layout/list1"/>
    <dgm:cxn modelId="{414A6035-6153-4770-96B2-75AA80E4C4B9}" type="presParOf" srcId="{D0A5B919-D182-48F3-95BC-DB0926856339}" destId="{18D71995-CDFF-44D8-9235-811A3779B73E}" srcOrd="7" destOrd="0" presId="urn:microsoft.com/office/officeart/2005/8/layout/list1"/>
    <dgm:cxn modelId="{07BEDD52-7D3A-4F97-A177-F12479CF393C}" type="presParOf" srcId="{D0A5B919-D182-48F3-95BC-DB0926856339}" destId="{851F93C9-BB44-4DAB-ADD8-6262665EFFE8}" srcOrd="8" destOrd="0" presId="urn:microsoft.com/office/officeart/2005/8/layout/list1"/>
    <dgm:cxn modelId="{1F444EC3-AF27-4DA8-9F41-55C5A06B55BD}" type="presParOf" srcId="{851F93C9-BB44-4DAB-ADD8-6262665EFFE8}" destId="{4067A5CD-2A30-4136-B2E0-9542A358880C}" srcOrd="0" destOrd="0" presId="urn:microsoft.com/office/officeart/2005/8/layout/list1"/>
    <dgm:cxn modelId="{EE2F81AC-3644-4F76-AE5E-00A9348DA914}" type="presParOf" srcId="{851F93C9-BB44-4DAB-ADD8-6262665EFFE8}" destId="{30596C77-F370-48E4-A100-B038761D8D52}" srcOrd="1" destOrd="0" presId="urn:microsoft.com/office/officeart/2005/8/layout/list1"/>
    <dgm:cxn modelId="{03FA15A6-D365-4976-90D4-3EBBE5D8BC1E}" type="presParOf" srcId="{D0A5B919-D182-48F3-95BC-DB0926856339}" destId="{4EAC609B-33F1-4B23-B4B9-83229A38602A}" srcOrd="9" destOrd="0" presId="urn:microsoft.com/office/officeart/2005/8/layout/list1"/>
    <dgm:cxn modelId="{5ED25709-C597-4BC9-A456-24B9B5AA229C}" type="presParOf" srcId="{D0A5B919-D182-48F3-95BC-DB0926856339}" destId="{FF231831-87CC-4A0D-9A46-F88595DF4CBD}" srcOrd="10" destOrd="0" presId="urn:microsoft.com/office/officeart/2005/8/layout/list1"/>
    <dgm:cxn modelId="{EC55F610-8E68-4B47-ABDA-88030FD22AFA}" type="presParOf" srcId="{D0A5B919-D182-48F3-95BC-DB0926856339}" destId="{F40C0BB5-535A-48E1-9E75-841881CAFC25}" srcOrd="11" destOrd="0" presId="urn:microsoft.com/office/officeart/2005/8/layout/list1"/>
    <dgm:cxn modelId="{7681A970-9E5C-4553-914C-ED13BF6915FB}" type="presParOf" srcId="{D0A5B919-D182-48F3-95BC-DB0926856339}" destId="{52763D5A-6A14-47C4-9CC0-042B23EEE363}" srcOrd="12" destOrd="0" presId="urn:microsoft.com/office/officeart/2005/8/layout/list1"/>
    <dgm:cxn modelId="{81A3CADC-A26B-4A2E-AB43-E2D6FFA21FE0}" type="presParOf" srcId="{52763D5A-6A14-47C4-9CC0-042B23EEE363}" destId="{4AABE1FF-D1A4-40E2-8426-75BED2C1EC2F}" srcOrd="0" destOrd="0" presId="urn:microsoft.com/office/officeart/2005/8/layout/list1"/>
    <dgm:cxn modelId="{D67916CC-CCB8-4C9A-9DF3-30B116F89957}" type="presParOf" srcId="{52763D5A-6A14-47C4-9CC0-042B23EEE363}" destId="{948D6807-AEF1-4067-BA5A-AF2FCDBF861F}" srcOrd="1" destOrd="0" presId="urn:microsoft.com/office/officeart/2005/8/layout/list1"/>
    <dgm:cxn modelId="{5910031E-7B09-47E3-BA56-836120274479}" type="presParOf" srcId="{D0A5B919-D182-48F3-95BC-DB0926856339}" destId="{25562D09-37F4-416A-A016-42829D7C229C}" srcOrd="13" destOrd="0" presId="urn:microsoft.com/office/officeart/2005/8/layout/list1"/>
    <dgm:cxn modelId="{42FB4C3F-832E-4FD1-938F-A4E5E1E6449D}" type="presParOf" srcId="{D0A5B919-D182-48F3-95BC-DB0926856339}" destId="{EC561D9F-C81B-4684-8224-A8E98D486A5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AC229-47C3-4C8C-B0EF-ABB32A6DF85F}">
      <dsp:nvSpPr>
        <dsp:cNvPr id="0" name=""/>
        <dsp:cNvSpPr/>
      </dsp:nvSpPr>
      <dsp:spPr>
        <a:xfrm>
          <a:off x="1476400" y="1510760"/>
          <a:ext cx="1058980" cy="9091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技术</a:t>
          </a:r>
          <a:endParaRPr lang="zh-CN" altLang="en-US" sz="1800" kern="1200" dirty="0"/>
        </a:p>
      </dsp:txBody>
      <dsp:txXfrm>
        <a:off x="1640412" y="1651569"/>
        <a:ext cx="730956" cy="627548"/>
      </dsp:txXfrm>
    </dsp:sp>
    <dsp:sp modelId="{702D8846-B11B-4E65-B7D8-B247271FF94F}">
      <dsp:nvSpPr>
        <dsp:cNvPr id="0" name=""/>
        <dsp:cNvSpPr/>
      </dsp:nvSpPr>
      <dsp:spPr>
        <a:xfrm>
          <a:off x="1501667" y="1917308"/>
          <a:ext cx="123529" cy="1064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2236C-EF89-4FA0-9016-1FB8D596AC32}">
      <dsp:nvSpPr>
        <dsp:cNvPr id="0" name=""/>
        <dsp:cNvSpPr/>
      </dsp:nvSpPr>
      <dsp:spPr>
        <a:xfrm>
          <a:off x="565093" y="1008141"/>
          <a:ext cx="1058980" cy="90916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BD638-B7E8-4A30-B0FD-6F2FF30D7601}">
      <dsp:nvSpPr>
        <dsp:cNvPr id="0" name=""/>
        <dsp:cNvSpPr/>
      </dsp:nvSpPr>
      <dsp:spPr>
        <a:xfrm>
          <a:off x="1290545" y="1796553"/>
          <a:ext cx="123529" cy="1064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9137C-8C89-4438-81F1-15750CDB5F02}">
      <dsp:nvSpPr>
        <dsp:cNvPr id="0" name=""/>
        <dsp:cNvSpPr/>
      </dsp:nvSpPr>
      <dsp:spPr>
        <a:xfrm>
          <a:off x="2387708" y="1005237"/>
          <a:ext cx="1058980" cy="9091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市场</a:t>
          </a:r>
          <a:endParaRPr lang="zh-CN" altLang="en-US" sz="1800" kern="1200"/>
        </a:p>
      </dsp:txBody>
      <dsp:txXfrm>
        <a:off x="2551720" y="1146046"/>
        <a:ext cx="730956" cy="627548"/>
      </dsp:txXfrm>
    </dsp:sp>
    <dsp:sp modelId="{0E307FBC-D20A-4B73-A56B-74AEADC0262A}">
      <dsp:nvSpPr>
        <dsp:cNvPr id="0" name=""/>
        <dsp:cNvSpPr/>
      </dsp:nvSpPr>
      <dsp:spPr>
        <a:xfrm>
          <a:off x="3116529" y="1791713"/>
          <a:ext cx="123529" cy="1064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95907-A5F6-411F-8D10-6700406855D4}">
      <dsp:nvSpPr>
        <dsp:cNvPr id="0" name=""/>
        <dsp:cNvSpPr/>
      </dsp:nvSpPr>
      <dsp:spPr>
        <a:xfrm>
          <a:off x="3298454" y="1508824"/>
          <a:ext cx="1058980" cy="90916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787B2-5174-49CA-A388-E355024F490C}">
      <dsp:nvSpPr>
        <dsp:cNvPr id="0" name=""/>
        <dsp:cNvSpPr/>
      </dsp:nvSpPr>
      <dsp:spPr>
        <a:xfrm>
          <a:off x="3324282" y="1913436"/>
          <a:ext cx="123529" cy="1064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8E9E0-49F3-4A45-BA2A-949B5FE7FD5F}">
      <dsp:nvSpPr>
        <dsp:cNvPr id="0" name=""/>
        <dsp:cNvSpPr/>
      </dsp:nvSpPr>
      <dsp:spPr>
        <a:xfrm>
          <a:off x="1476400" y="505522"/>
          <a:ext cx="1058980" cy="9091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财务</a:t>
          </a:r>
          <a:endParaRPr lang="zh-CN" altLang="en-US" sz="1800" kern="1200" dirty="0"/>
        </a:p>
      </dsp:txBody>
      <dsp:txXfrm>
        <a:off x="1640412" y="646331"/>
        <a:ext cx="730956" cy="627548"/>
      </dsp:txXfrm>
    </dsp:sp>
    <dsp:sp modelId="{5BC3D4D1-F95A-4FED-A612-E1FA06C13DEC}">
      <dsp:nvSpPr>
        <dsp:cNvPr id="0" name=""/>
        <dsp:cNvSpPr/>
      </dsp:nvSpPr>
      <dsp:spPr>
        <a:xfrm>
          <a:off x="2201853" y="522704"/>
          <a:ext cx="123529" cy="1064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E9750-D2A9-4EEE-B44E-C68C57DE7041}">
      <dsp:nvSpPr>
        <dsp:cNvPr id="0" name=""/>
        <dsp:cNvSpPr/>
      </dsp:nvSpPr>
      <dsp:spPr>
        <a:xfrm>
          <a:off x="2387708" y="0"/>
          <a:ext cx="1058980" cy="90916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F30E8-8688-484B-AC96-4A7B1059BFCF}">
      <dsp:nvSpPr>
        <dsp:cNvPr id="0" name=""/>
        <dsp:cNvSpPr/>
      </dsp:nvSpPr>
      <dsp:spPr>
        <a:xfrm>
          <a:off x="2417467" y="402917"/>
          <a:ext cx="123529" cy="1064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E3471-AAF3-4C74-BF25-37FCD4A65213}">
      <dsp:nvSpPr>
        <dsp:cNvPr id="0" name=""/>
        <dsp:cNvSpPr/>
      </dsp:nvSpPr>
      <dsp:spPr>
        <a:xfrm>
          <a:off x="3298454" y="503586"/>
          <a:ext cx="1058980" cy="9091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法务</a:t>
          </a:r>
          <a:endParaRPr lang="zh-CN" altLang="en-US" sz="1800" kern="1200"/>
        </a:p>
      </dsp:txBody>
      <dsp:txXfrm>
        <a:off x="3462466" y="644395"/>
        <a:ext cx="730956" cy="627548"/>
      </dsp:txXfrm>
    </dsp:sp>
    <dsp:sp modelId="{E556CD1B-0F6A-42EB-8A2B-A5B539E7E481}">
      <dsp:nvSpPr>
        <dsp:cNvPr id="0" name=""/>
        <dsp:cNvSpPr/>
      </dsp:nvSpPr>
      <dsp:spPr>
        <a:xfrm>
          <a:off x="4214814" y="906504"/>
          <a:ext cx="123529" cy="1064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02C61-12BD-4938-8D64-48679A27B446}">
      <dsp:nvSpPr>
        <dsp:cNvPr id="0" name=""/>
        <dsp:cNvSpPr/>
      </dsp:nvSpPr>
      <dsp:spPr>
        <a:xfrm>
          <a:off x="4209761" y="1014675"/>
          <a:ext cx="1058980" cy="90916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06120-BF19-4F6F-A75C-B5F7F04DF077}">
      <dsp:nvSpPr>
        <dsp:cNvPr id="0" name=""/>
        <dsp:cNvSpPr/>
      </dsp:nvSpPr>
      <dsp:spPr>
        <a:xfrm>
          <a:off x="4416391" y="1031130"/>
          <a:ext cx="123529" cy="1064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68F74-9836-4211-BA30-94C2E3E8D9EB}">
      <dsp:nvSpPr>
        <dsp:cNvPr id="0" name=""/>
        <dsp:cNvSpPr/>
      </dsp:nvSpPr>
      <dsp:spPr>
        <a:xfrm>
          <a:off x="4209761" y="9679"/>
          <a:ext cx="1058980" cy="9091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人力资源</a:t>
          </a:r>
          <a:endParaRPr lang="zh-CN" altLang="en-US" sz="1800" kern="1200"/>
        </a:p>
      </dsp:txBody>
      <dsp:txXfrm>
        <a:off x="4373773" y="150488"/>
        <a:ext cx="730956" cy="627548"/>
      </dsp:txXfrm>
    </dsp:sp>
    <dsp:sp modelId="{891DD188-A27C-49E6-8AA3-89757CBFF6DB}">
      <dsp:nvSpPr>
        <dsp:cNvPr id="0" name=""/>
        <dsp:cNvSpPr/>
      </dsp:nvSpPr>
      <dsp:spPr>
        <a:xfrm>
          <a:off x="5126122" y="417195"/>
          <a:ext cx="123529" cy="1064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939A6-3E6D-49B9-AD70-DE19DF512740}">
      <dsp:nvSpPr>
        <dsp:cNvPr id="0" name=""/>
        <dsp:cNvSpPr/>
      </dsp:nvSpPr>
      <dsp:spPr>
        <a:xfrm>
          <a:off x="5121068" y="516896"/>
          <a:ext cx="1058980" cy="90916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B5060-349E-4A1D-817D-4B35EB53E431}">
      <dsp:nvSpPr>
        <dsp:cNvPr id="0" name=""/>
        <dsp:cNvSpPr/>
      </dsp:nvSpPr>
      <dsp:spPr>
        <a:xfrm>
          <a:off x="5332191" y="537223"/>
          <a:ext cx="123529" cy="1064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9A0F3-6096-47E4-A677-A1F6FA6FB44B}">
      <dsp:nvSpPr>
        <dsp:cNvPr id="0" name=""/>
        <dsp:cNvSpPr/>
      </dsp:nvSpPr>
      <dsp:spPr>
        <a:xfrm>
          <a:off x="3711180" y="3515512"/>
          <a:ext cx="91440" cy="235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90998-AD1D-4924-A946-8513C5CA3C40}">
      <dsp:nvSpPr>
        <dsp:cNvPr id="0" name=""/>
        <dsp:cNvSpPr/>
      </dsp:nvSpPr>
      <dsp:spPr>
        <a:xfrm>
          <a:off x="3711180" y="2765290"/>
          <a:ext cx="91440" cy="235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ADC36-5597-4020-BE66-4AB51775F311}">
      <dsp:nvSpPr>
        <dsp:cNvPr id="0" name=""/>
        <dsp:cNvSpPr/>
      </dsp:nvSpPr>
      <dsp:spPr>
        <a:xfrm>
          <a:off x="3711180" y="2015067"/>
          <a:ext cx="91440" cy="235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95117-282D-4E81-BC9F-9F66DE960D1B}">
      <dsp:nvSpPr>
        <dsp:cNvPr id="0" name=""/>
        <dsp:cNvSpPr/>
      </dsp:nvSpPr>
      <dsp:spPr>
        <a:xfrm>
          <a:off x="3711180" y="1264845"/>
          <a:ext cx="91440" cy="235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432B6-F8FF-42C6-9953-ECFF84E5E220}">
      <dsp:nvSpPr>
        <dsp:cNvPr id="0" name=""/>
        <dsp:cNvSpPr/>
      </dsp:nvSpPr>
      <dsp:spPr>
        <a:xfrm>
          <a:off x="3711180" y="514623"/>
          <a:ext cx="91440" cy="235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6178E-B697-4440-85C5-E45F121F0B7F}">
      <dsp:nvSpPr>
        <dsp:cNvPr id="0" name=""/>
        <dsp:cNvSpPr/>
      </dsp:nvSpPr>
      <dsp:spPr>
        <a:xfrm>
          <a:off x="3351739" y="69"/>
          <a:ext cx="810320" cy="514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E3B69-C197-4348-A5FC-CEC350862850}">
      <dsp:nvSpPr>
        <dsp:cNvPr id="0" name=""/>
        <dsp:cNvSpPr/>
      </dsp:nvSpPr>
      <dsp:spPr>
        <a:xfrm>
          <a:off x="3441775" y="85603"/>
          <a:ext cx="810320" cy="514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i="0" kern="1200" baseline="0" dirty="0" smtClean="0"/>
            <a:t>老总</a:t>
          </a:r>
          <a:endParaRPr lang="zh-CN" altLang="en-US" sz="1300" kern="1200" dirty="0"/>
        </a:p>
      </dsp:txBody>
      <dsp:txXfrm>
        <a:off x="3456846" y="100674"/>
        <a:ext cx="780178" cy="484411"/>
      </dsp:txXfrm>
    </dsp:sp>
    <dsp:sp modelId="{C40F99C5-024E-4576-BC13-B75097F62A18}">
      <dsp:nvSpPr>
        <dsp:cNvPr id="0" name=""/>
        <dsp:cNvSpPr/>
      </dsp:nvSpPr>
      <dsp:spPr>
        <a:xfrm>
          <a:off x="3351739" y="750292"/>
          <a:ext cx="810320" cy="514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3D093-C220-415A-8CD8-64B916E86F59}">
      <dsp:nvSpPr>
        <dsp:cNvPr id="0" name=""/>
        <dsp:cNvSpPr/>
      </dsp:nvSpPr>
      <dsp:spPr>
        <a:xfrm>
          <a:off x="3441775" y="835825"/>
          <a:ext cx="810320" cy="514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i="0" kern="1200" baseline="0" dirty="0" smtClean="0"/>
            <a:t>副总</a:t>
          </a:r>
          <a:endParaRPr lang="zh-CN" altLang="en-US" sz="1300" kern="1200" dirty="0"/>
        </a:p>
      </dsp:txBody>
      <dsp:txXfrm>
        <a:off x="3456846" y="850896"/>
        <a:ext cx="780178" cy="484411"/>
      </dsp:txXfrm>
    </dsp:sp>
    <dsp:sp modelId="{B866DA0A-B10A-45EF-81F8-EF0B88387D59}">
      <dsp:nvSpPr>
        <dsp:cNvPr id="0" name=""/>
        <dsp:cNvSpPr/>
      </dsp:nvSpPr>
      <dsp:spPr>
        <a:xfrm>
          <a:off x="3351739" y="1500514"/>
          <a:ext cx="810320" cy="514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CD49C-56BD-40D4-86D8-D545D9A0AF84}">
      <dsp:nvSpPr>
        <dsp:cNvPr id="0" name=""/>
        <dsp:cNvSpPr/>
      </dsp:nvSpPr>
      <dsp:spPr>
        <a:xfrm>
          <a:off x="3441775" y="1586047"/>
          <a:ext cx="810320" cy="514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i="0" kern="1200" baseline="0" dirty="0" smtClean="0"/>
            <a:t>部门总监</a:t>
          </a:r>
          <a:endParaRPr lang="zh-CN" altLang="en-US" sz="1300" kern="1200" dirty="0"/>
        </a:p>
      </dsp:txBody>
      <dsp:txXfrm>
        <a:off x="3456846" y="1601118"/>
        <a:ext cx="780178" cy="484411"/>
      </dsp:txXfrm>
    </dsp:sp>
    <dsp:sp modelId="{AE88FB9B-A637-4419-8890-63F3E6B99486}">
      <dsp:nvSpPr>
        <dsp:cNvPr id="0" name=""/>
        <dsp:cNvSpPr/>
      </dsp:nvSpPr>
      <dsp:spPr>
        <a:xfrm>
          <a:off x="3351739" y="2250736"/>
          <a:ext cx="810320" cy="514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42E41-1A18-44C9-B5C8-892FF9187EDF}">
      <dsp:nvSpPr>
        <dsp:cNvPr id="0" name=""/>
        <dsp:cNvSpPr/>
      </dsp:nvSpPr>
      <dsp:spPr>
        <a:xfrm>
          <a:off x="3441775" y="2336270"/>
          <a:ext cx="810320" cy="514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i="0" kern="1200" baseline="0" smtClean="0"/>
            <a:t>部门经理</a:t>
          </a:r>
          <a:endParaRPr lang="zh-CN" altLang="en-US" sz="1300" kern="1200"/>
        </a:p>
      </dsp:txBody>
      <dsp:txXfrm>
        <a:off x="3456846" y="2351341"/>
        <a:ext cx="780178" cy="484411"/>
      </dsp:txXfrm>
    </dsp:sp>
    <dsp:sp modelId="{D4339523-52A5-403F-9D59-5595FE61F063}">
      <dsp:nvSpPr>
        <dsp:cNvPr id="0" name=""/>
        <dsp:cNvSpPr/>
      </dsp:nvSpPr>
      <dsp:spPr>
        <a:xfrm>
          <a:off x="3351739" y="3000958"/>
          <a:ext cx="810320" cy="514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5B936-3A3F-4514-A13D-CE498E18FFAD}">
      <dsp:nvSpPr>
        <dsp:cNvPr id="0" name=""/>
        <dsp:cNvSpPr/>
      </dsp:nvSpPr>
      <dsp:spPr>
        <a:xfrm>
          <a:off x="3441775" y="3086492"/>
          <a:ext cx="810320" cy="514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i="0" kern="1200" baseline="0" smtClean="0"/>
            <a:t>部门主管</a:t>
          </a:r>
          <a:endParaRPr lang="zh-CN" altLang="en-US" sz="1300" kern="1200"/>
        </a:p>
      </dsp:txBody>
      <dsp:txXfrm>
        <a:off x="3456846" y="3101563"/>
        <a:ext cx="780178" cy="484411"/>
      </dsp:txXfrm>
    </dsp:sp>
    <dsp:sp modelId="{7E8FA273-E745-42B3-AEE1-DFD6C0BB0BF7}">
      <dsp:nvSpPr>
        <dsp:cNvPr id="0" name=""/>
        <dsp:cNvSpPr/>
      </dsp:nvSpPr>
      <dsp:spPr>
        <a:xfrm>
          <a:off x="3351739" y="3751180"/>
          <a:ext cx="810320" cy="514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18C81-5CDA-42BA-8A16-724EAABBB5A1}">
      <dsp:nvSpPr>
        <dsp:cNvPr id="0" name=""/>
        <dsp:cNvSpPr/>
      </dsp:nvSpPr>
      <dsp:spPr>
        <a:xfrm>
          <a:off x="3441775" y="3836714"/>
          <a:ext cx="810320" cy="514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i="0" kern="1200" baseline="0" smtClean="0"/>
            <a:t>普通员工</a:t>
          </a:r>
          <a:endParaRPr lang="zh-CN" altLang="en-US" sz="1300" kern="1200"/>
        </a:p>
      </dsp:txBody>
      <dsp:txXfrm>
        <a:off x="3456846" y="3851785"/>
        <a:ext cx="780178" cy="4844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2A1EC-E06B-4F00-913F-CA61E401DB14}">
      <dsp:nvSpPr>
        <dsp:cNvPr id="0" name=""/>
        <dsp:cNvSpPr/>
      </dsp:nvSpPr>
      <dsp:spPr>
        <a:xfrm>
          <a:off x="578228" y="0"/>
          <a:ext cx="9751687" cy="507076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6325-664E-4AF8-B874-266A628C8A5D}">
      <dsp:nvSpPr>
        <dsp:cNvPr id="0" name=""/>
        <dsp:cNvSpPr/>
      </dsp:nvSpPr>
      <dsp:spPr>
        <a:xfrm>
          <a:off x="2196613" y="3770620"/>
          <a:ext cx="186604" cy="186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B83D0-C785-49E6-9279-A3AEDC5E653D}">
      <dsp:nvSpPr>
        <dsp:cNvPr id="0" name=""/>
        <dsp:cNvSpPr/>
      </dsp:nvSpPr>
      <dsp:spPr>
        <a:xfrm>
          <a:off x="2280738" y="3863922"/>
          <a:ext cx="1081187" cy="120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78" tIns="0" rIns="0" bIns="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创业团队</a:t>
          </a:r>
          <a:endParaRPr lang="en-US" altLang="zh-CN" sz="1900" kern="1200" dirty="0" smtClean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简单组织</a:t>
          </a:r>
          <a:endParaRPr lang="en-US" altLang="zh-CN" sz="1500" kern="1200" dirty="0" smtClean="0"/>
        </a:p>
      </dsp:txBody>
      <dsp:txXfrm>
        <a:off x="2280738" y="3863922"/>
        <a:ext cx="1081187" cy="1206841"/>
      </dsp:txXfrm>
    </dsp:sp>
    <dsp:sp modelId="{9163131C-7FE7-4A57-954A-5208B08CECBE}">
      <dsp:nvSpPr>
        <dsp:cNvPr id="0" name=""/>
        <dsp:cNvSpPr/>
      </dsp:nvSpPr>
      <dsp:spPr>
        <a:xfrm>
          <a:off x="3206709" y="2800075"/>
          <a:ext cx="292076" cy="2920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042E3-734E-4E43-9E54-35C70D89E71F}">
      <dsp:nvSpPr>
        <dsp:cNvPr id="0" name=""/>
        <dsp:cNvSpPr/>
      </dsp:nvSpPr>
      <dsp:spPr>
        <a:xfrm>
          <a:off x="3352747" y="2946113"/>
          <a:ext cx="1346794" cy="21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65" tIns="0" rIns="0" bIns="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职能部门</a:t>
          </a:r>
          <a:endParaRPr lang="en-US" altLang="zh-CN" sz="1900" kern="1200" dirty="0" smtClean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分工明确</a:t>
          </a:r>
          <a:endParaRPr lang="en-US" altLang="zh-CN" sz="1500" kern="1200" dirty="0" smtClean="0"/>
        </a:p>
      </dsp:txBody>
      <dsp:txXfrm>
        <a:off x="3352747" y="2946113"/>
        <a:ext cx="1346794" cy="2124650"/>
      </dsp:txXfrm>
    </dsp:sp>
    <dsp:sp modelId="{3520BBBC-8A2E-4FA4-8C7A-7441D1A595FF}">
      <dsp:nvSpPr>
        <dsp:cNvPr id="0" name=""/>
        <dsp:cNvSpPr/>
      </dsp:nvSpPr>
      <dsp:spPr>
        <a:xfrm>
          <a:off x="4504825" y="2026277"/>
          <a:ext cx="389434" cy="3894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59144-90AE-4990-8567-C8D24C4F1B87}">
      <dsp:nvSpPr>
        <dsp:cNvPr id="0" name=""/>
        <dsp:cNvSpPr/>
      </dsp:nvSpPr>
      <dsp:spPr>
        <a:xfrm>
          <a:off x="4699542" y="2220994"/>
          <a:ext cx="1565851" cy="2849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353" tIns="0" rIns="0" bIns="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事业部</a:t>
          </a:r>
          <a:r>
            <a:rPr lang="en-US" altLang="zh-CN" sz="1900" kern="1200" dirty="0" smtClean="0"/>
            <a:t>/</a:t>
          </a:r>
          <a:r>
            <a:rPr lang="zh-CN" altLang="en-US" sz="1900" kern="1200" dirty="0" smtClean="0"/>
            <a:t>事业群</a:t>
          </a:r>
          <a:endParaRPr lang="zh-CN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矩阵组织</a:t>
          </a:r>
          <a:endParaRPr lang="zh-CN" altLang="en-US" sz="1500" kern="1200" dirty="0"/>
        </a:p>
      </dsp:txBody>
      <dsp:txXfrm>
        <a:off x="4699542" y="2220994"/>
        <a:ext cx="1565851" cy="2849769"/>
      </dsp:txXfrm>
    </dsp:sp>
    <dsp:sp modelId="{AC8F64BE-2D4E-485C-AE8A-E21B85F78A8F}">
      <dsp:nvSpPr>
        <dsp:cNvPr id="0" name=""/>
        <dsp:cNvSpPr/>
      </dsp:nvSpPr>
      <dsp:spPr>
        <a:xfrm>
          <a:off x="6013884" y="1421842"/>
          <a:ext cx="503019" cy="5030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39FC2-313C-447B-9648-68B530CF6F0D}">
      <dsp:nvSpPr>
        <dsp:cNvPr id="0" name=""/>
        <dsp:cNvSpPr/>
      </dsp:nvSpPr>
      <dsp:spPr>
        <a:xfrm>
          <a:off x="6265394" y="1673352"/>
          <a:ext cx="1622644" cy="3397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540" tIns="0" rIns="0" bIns="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集团</a:t>
          </a:r>
          <a:r>
            <a:rPr lang="en-US" sz="1900" kern="1200" dirty="0" smtClean="0"/>
            <a:t>/</a:t>
          </a:r>
          <a:r>
            <a:rPr lang="zh-CN" sz="1900" kern="1200" dirty="0" smtClean="0"/>
            <a:t>分公司</a:t>
          </a:r>
          <a:r>
            <a:rPr lang="en-US" sz="1900" kern="1200" dirty="0" smtClean="0"/>
            <a:t>/</a:t>
          </a:r>
          <a:r>
            <a:rPr lang="zh-CN" sz="1900" kern="1200" dirty="0" smtClean="0"/>
            <a:t>子公司</a:t>
          </a:r>
          <a:endParaRPr lang="zh-CN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复杂组织</a:t>
          </a:r>
          <a:endParaRPr lang="zh-CN" altLang="en-US" sz="1500" kern="1200" dirty="0"/>
        </a:p>
      </dsp:txBody>
      <dsp:txXfrm>
        <a:off x="6265394" y="1673352"/>
        <a:ext cx="1622644" cy="3397411"/>
      </dsp:txXfrm>
    </dsp:sp>
    <dsp:sp modelId="{3362913F-CD2A-4F4C-B955-CCE48D98C663}">
      <dsp:nvSpPr>
        <dsp:cNvPr id="0" name=""/>
        <dsp:cNvSpPr/>
      </dsp:nvSpPr>
      <dsp:spPr>
        <a:xfrm>
          <a:off x="7567566" y="1018209"/>
          <a:ext cx="640944" cy="640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66ADC-F269-4138-8B04-52C207E3BF24}">
      <dsp:nvSpPr>
        <dsp:cNvPr id="0" name=""/>
        <dsp:cNvSpPr/>
      </dsp:nvSpPr>
      <dsp:spPr>
        <a:xfrm>
          <a:off x="7888039" y="1338681"/>
          <a:ext cx="1622644" cy="3732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623" tIns="0" rIns="0" bIns="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平台型组织</a:t>
          </a:r>
          <a:endParaRPr lang="zh-CN" altLang="en-US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扁平化</a:t>
          </a:r>
          <a:endParaRPr lang="zh-CN" altLang="en-US" sz="1500" kern="1200" dirty="0"/>
        </a:p>
      </dsp:txBody>
      <dsp:txXfrm>
        <a:off x="7888039" y="1338681"/>
        <a:ext cx="1622644" cy="3732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2C0AD-A844-414E-AEE9-55B9CFFFD753}">
      <dsp:nvSpPr>
        <dsp:cNvPr id="0" name=""/>
        <dsp:cNvSpPr/>
      </dsp:nvSpPr>
      <dsp:spPr>
        <a:xfrm>
          <a:off x="2538213" y="1087834"/>
          <a:ext cx="3263503" cy="3263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489B9-B79D-4C3C-BCF8-33258E61D8D4}">
      <dsp:nvSpPr>
        <dsp:cNvPr id="0" name=""/>
        <dsp:cNvSpPr/>
      </dsp:nvSpPr>
      <dsp:spPr>
        <a:xfrm>
          <a:off x="3004622" y="1554243"/>
          <a:ext cx="2330685" cy="2330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57AE5-DCCF-4FD8-AD60-B9E804DB5DF7}">
      <dsp:nvSpPr>
        <dsp:cNvPr id="0" name=""/>
        <dsp:cNvSpPr/>
      </dsp:nvSpPr>
      <dsp:spPr>
        <a:xfrm>
          <a:off x="3470759" y="2020380"/>
          <a:ext cx="1398411" cy="1398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9542C-5675-4201-B311-DE115F1648B9}">
      <dsp:nvSpPr>
        <dsp:cNvPr id="0" name=""/>
        <dsp:cNvSpPr/>
      </dsp:nvSpPr>
      <dsp:spPr>
        <a:xfrm>
          <a:off x="3936896" y="2486517"/>
          <a:ext cx="466137" cy="4661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CB5F7-DD8E-4B0B-BD44-FC2AA4E7E419}">
      <dsp:nvSpPr>
        <dsp:cNvPr id="0" name=""/>
        <dsp:cNvSpPr/>
      </dsp:nvSpPr>
      <dsp:spPr>
        <a:xfrm>
          <a:off x="6345634" y="0"/>
          <a:ext cx="1631751" cy="78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34290" bIns="3429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smtClean="0"/>
            <a:t>公司出钱</a:t>
          </a:r>
          <a:endParaRPr lang="zh-CN" altLang="en-US" sz="2700" kern="1200"/>
        </a:p>
      </dsp:txBody>
      <dsp:txXfrm>
        <a:off x="6345634" y="0"/>
        <a:ext cx="1631751" cy="780521"/>
      </dsp:txXfrm>
    </dsp:sp>
    <dsp:sp modelId="{2F5EB007-1579-40AA-8C7C-9B1971ABB06E}">
      <dsp:nvSpPr>
        <dsp:cNvPr id="0" name=""/>
        <dsp:cNvSpPr/>
      </dsp:nvSpPr>
      <dsp:spPr>
        <a:xfrm>
          <a:off x="5937696" y="390260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37BD6-03BB-4C8B-BBA0-9B2DCC3F5E99}">
      <dsp:nvSpPr>
        <dsp:cNvPr id="0" name=""/>
        <dsp:cNvSpPr/>
      </dsp:nvSpPr>
      <dsp:spPr>
        <a:xfrm rot="5400000">
          <a:off x="3887128" y="647261"/>
          <a:ext cx="2306209" cy="179492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AE470-FF44-48AE-B387-2244AFB860F9}">
      <dsp:nvSpPr>
        <dsp:cNvPr id="0" name=""/>
        <dsp:cNvSpPr/>
      </dsp:nvSpPr>
      <dsp:spPr>
        <a:xfrm>
          <a:off x="6345634" y="780521"/>
          <a:ext cx="1631751" cy="78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34290" bIns="3429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smtClean="0"/>
            <a:t>员工创业</a:t>
          </a:r>
          <a:endParaRPr lang="zh-CN" altLang="en-US" sz="2700" kern="1200"/>
        </a:p>
      </dsp:txBody>
      <dsp:txXfrm>
        <a:off x="6345634" y="780521"/>
        <a:ext cx="1631751" cy="780521"/>
      </dsp:txXfrm>
    </dsp:sp>
    <dsp:sp modelId="{2717B446-BC32-40F9-8C5C-F87CD0ECA6CB}">
      <dsp:nvSpPr>
        <dsp:cNvPr id="0" name=""/>
        <dsp:cNvSpPr/>
      </dsp:nvSpPr>
      <dsp:spPr>
        <a:xfrm>
          <a:off x="5937696" y="1170781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14ED0-739E-4478-8016-EF28C10F325E}">
      <dsp:nvSpPr>
        <dsp:cNvPr id="0" name=""/>
        <dsp:cNvSpPr/>
      </dsp:nvSpPr>
      <dsp:spPr>
        <a:xfrm rot="5400000">
          <a:off x="4286363" y="1415000"/>
          <a:ext cx="1893919" cy="140602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38DF1-4DD7-4E38-BE6C-57C5DD8BC3DA}">
      <dsp:nvSpPr>
        <dsp:cNvPr id="0" name=""/>
        <dsp:cNvSpPr/>
      </dsp:nvSpPr>
      <dsp:spPr>
        <a:xfrm>
          <a:off x="6345634" y="1561042"/>
          <a:ext cx="1631751" cy="78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34290" bIns="3429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smtClean="0"/>
            <a:t>工资保底</a:t>
          </a:r>
          <a:endParaRPr lang="zh-CN" altLang="en-US" sz="2700" kern="1200"/>
        </a:p>
      </dsp:txBody>
      <dsp:txXfrm>
        <a:off x="6345634" y="1561042"/>
        <a:ext cx="1631751" cy="780521"/>
      </dsp:txXfrm>
    </dsp:sp>
    <dsp:sp modelId="{78D97A79-1BF6-4DF9-B697-057713D40F1A}">
      <dsp:nvSpPr>
        <dsp:cNvPr id="0" name=""/>
        <dsp:cNvSpPr/>
      </dsp:nvSpPr>
      <dsp:spPr>
        <a:xfrm>
          <a:off x="5937696" y="1951303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6A218-8F5A-46EF-AD5E-1E0258BDFFB6}">
      <dsp:nvSpPr>
        <dsp:cNvPr id="0" name=""/>
        <dsp:cNvSpPr/>
      </dsp:nvSpPr>
      <dsp:spPr>
        <a:xfrm rot="5400000">
          <a:off x="4672816" y="2130523"/>
          <a:ext cx="1444644" cy="108511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1F93A-3785-4723-8986-AA838089E306}">
      <dsp:nvSpPr>
        <dsp:cNvPr id="0" name=""/>
        <dsp:cNvSpPr/>
      </dsp:nvSpPr>
      <dsp:spPr>
        <a:xfrm>
          <a:off x="6345634" y="2341563"/>
          <a:ext cx="1631751" cy="78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34290" bIns="3429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smtClean="0"/>
            <a:t>利润对半</a:t>
          </a:r>
          <a:endParaRPr lang="zh-CN" altLang="en-US" sz="2700" kern="1200"/>
        </a:p>
      </dsp:txBody>
      <dsp:txXfrm>
        <a:off x="6345634" y="2341563"/>
        <a:ext cx="1631751" cy="780521"/>
      </dsp:txXfrm>
    </dsp:sp>
    <dsp:sp modelId="{144A8532-50BB-435E-8B75-6EC17F9C790A}">
      <dsp:nvSpPr>
        <dsp:cNvPr id="0" name=""/>
        <dsp:cNvSpPr/>
      </dsp:nvSpPr>
      <dsp:spPr>
        <a:xfrm>
          <a:off x="5937696" y="2731824"/>
          <a:ext cx="407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4A072-C443-4A26-8C82-CBADD26DC6D5}">
      <dsp:nvSpPr>
        <dsp:cNvPr id="0" name=""/>
        <dsp:cNvSpPr/>
      </dsp:nvSpPr>
      <dsp:spPr>
        <a:xfrm rot="5400000">
          <a:off x="5060194" y="2848875"/>
          <a:ext cx="992975" cy="7582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1C337-5E2D-4F79-8EF9-10340131251E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A95B5-7B11-4C93-91BC-3A09C68B22F4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减少汇报层级</a:t>
          </a:r>
          <a:endParaRPr lang="zh-CN" altLang="en-US" sz="2400" kern="1200"/>
        </a:p>
      </dsp:txBody>
      <dsp:txXfrm>
        <a:off x="560365" y="97774"/>
        <a:ext cx="7291750" cy="639310"/>
      </dsp:txXfrm>
    </dsp:sp>
    <dsp:sp modelId="{FA4D41EF-85D0-4535-977E-3F215726EB8A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53769-B6B1-4585-8986-EFA25942F777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减少部门层级</a:t>
          </a:r>
          <a:endParaRPr lang="zh-CN" altLang="en-US" sz="2400" kern="1200"/>
        </a:p>
      </dsp:txBody>
      <dsp:txXfrm>
        <a:off x="560365" y="1186414"/>
        <a:ext cx="7291750" cy="639310"/>
      </dsp:txXfrm>
    </dsp:sp>
    <dsp:sp modelId="{FF231831-87CC-4A0D-9A46-F88595DF4CBD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96C77-F370-48E4-A100-B038761D8D52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减少管理环节，员工自管理</a:t>
          </a:r>
          <a:endParaRPr lang="zh-CN" altLang="en-US" sz="2400" kern="1200"/>
        </a:p>
      </dsp:txBody>
      <dsp:txXfrm>
        <a:off x="560365" y="2275054"/>
        <a:ext cx="7291750" cy="639310"/>
      </dsp:txXfrm>
    </dsp:sp>
    <dsp:sp modelId="{EC561D9F-C81B-4684-8224-A8E98D486A54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D6807-AEF1-4067-BA5A-AF2FCDBF861F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企业只需做好平台支撑</a:t>
          </a:r>
          <a:endParaRPr lang="zh-CN" altLang="en-US" sz="2400" kern="1200"/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0B091-499F-4C8E-806B-FCE7BE215700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B0ADC-7ED1-41F7-BC7C-40D0B7733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368000" y="1132113"/>
            <a:ext cx="9985800" cy="229180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5F25-2753-4035-948D-CC29650A8AC3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FCFCF"/>
                </a:solidFill>
              </a:defRPr>
            </a:lvl1pPr>
          </a:lstStyle>
          <a:p>
            <a:fld id="{05758A04-E59A-4B42-9D4F-1C7EA7342B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08" y="3704638"/>
            <a:ext cx="4880292" cy="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96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8CF8-9C08-4597-9607-076281468DCA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6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246" y="461553"/>
            <a:ext cx="9986554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2502-808A-4A80-A249-BB585CF09CA3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8946" y="6341836"/>
            <a:ext cx="2824853" cy="379639"/>
          </a:xfrm>
        </p:spPr>
        <p:txBody>
          <a:bodyPr/>
          <a:lstStyle/>
          <a:p>
            <a:fld id="{680B6D35-482A-4980-A488-5ADFFC419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5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4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899A-70AE-4974-8074-C9DA2C9058D2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31706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78782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5"/>
          </p:nvPr>
        </p:nvSpPr>
        <p:spPr>
          <a:xfrm>
            <a:off x="636728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6"/>
          </p:nvPr>
        </p:nvSpPr>
        <p:spPr>
          <a:xfrm>
            <a:off x="8875350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2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E412-45CA-4919-B6EA-26D8A4DC40E3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937942" y="1889669"/>
            <a:ext cx="4676910" cy="249074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1" name="图片占位符 6"/>
          <p:cNvSpPr>
            <a:spLocks noGrp="1"/>
          </p:cNvSpPr>
          <p:nvPr>
            <p:ph type="pic" sz="quarter" idx="14"/>
          </p:nvPr>
        </p:nvSpPr>
        <p:spPr>
          <a:xfrm>
            <a:off x="6467885" y="1842723"/>
            <a:ext cx="4885916" cy="253768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684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1578-F52D-4B93-8915-983892AB7216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9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A184-673D-4B41-AC4E-66FE33D5927B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8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582" y="460102"/>
            <a:ext cx="10122959" cy="637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EA7F-D003-431B-AF74-B15AF14816E8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5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010" y="459515"/>
            <a:ext cx="10515600" cy="6377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2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26400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2" y="1402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2" y="2226400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11B-1F0E-4647-B2C7-448595B580A8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0101"/>
            <a:ext cx="10122959" cy="6371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7E5D-E531-4A67-AE45-FDBBD2A1BA99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65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1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8810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B6D0-1A7F-4A57-B0AE-049FB2196706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2125211"/>
            <a:ext cx="10587446" cy="347435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838608" y="1342036"/>
            <a:ext cx="10587038" cy="5318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9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右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8000" y="461553"/>
            <a:ext cx="9985800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8CF8-EDF0-4C34-8DC5-37C40197B20B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5222875" y="1747838"/>
            <a:ext cx="6130925" cy="35353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38200" y="1768475"/>
            <a:ext cx="3876675" cy="35147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905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左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010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DDFD-F4D6-4091-AEBD-45F454EEA4DA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1571535"/>
            <a:ext cx="5371011" cy="340527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459581" y="1558835"/>
            <a:ext cx="5031377" cy="343067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74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67999" y="451393"/>
            <a:ext cx="10122959" cy="627017"/>
          </a:xfrm>
          <a:prstGeom prst="rect">
            <a:avLst/>
          </a:prstGeom>
          <a:noFill/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CCCCC"/>
                </a:solidFill>
              </a:defRPr>
            </a:lvl1pPr>
          </a:lstStyle>
          <a:p>
            <a:fld id="{7149B346-3A35-44E8-B263-32D2BDCA8BCC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399" y="451392"/>
            <a:ext cx="609600" cy="627017"/>
          </a:xfrm>
          <a:prstGeom prst="rect">
            <a:avLst/>
          </a:prstGeom>
          <a:solidFill>
            <a:srgbClr val="156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CCCCC"/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04" y="6054090"/>
            <a:ext cx="1866456" cy="30226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3747" y="6349092"/>
            <a:ext cx="2520054" cy="379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6D6D6"/>
                </a:solidFill>
              </a:defRPr>
            </a:lvl1pPr>
          </a:lstStyle>
          <a:p>
            <a:fld id="{05758A04-E59A-4B42-9D4F-1C7EA7342BB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67999" y="1078409"/>
            <a:ext cx="10122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9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1.11 </a:t>
            </a:r>
            <a:r>
              <a:rPr lang="zh-CN" altLang="en-US" sz="4800" dirty="0" smtClean="0"/>
              <a:t>项目管理：企业管理模式转变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371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平台化组织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838200" y="15511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FD4-3789-4682-9421-63AC5D6B9822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D35-482A-4980-A488-5ADFFC419E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9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华为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" b="182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sz="2000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让听得见炮声的人呼唤炮火</a:t>
            </a:r>
          </a:p>
          <a:p>
            <a:pPr marR="0" lvl="0" rtl="0"/>
            <a:r>
              <a:rPr lang="zh-CN" altLang="en-US" sz="2000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让听得见炮声的人指挥战斗</a:t>
            </a:r>
            <a:endParaRPr lang="zh-CN" altLang="en-US" sz="2000" b="1" i="0" u="none" strike="noStrike" kern="100" baseline="0" dirty="0" smtClean="0">
              <a:solidFill>
                <a:srgbClr val="FF0000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589D-27A7-4E1D-82B6-B9A28B998F64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回顾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传统企业管理模式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组织演进规律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新型平台化组织模式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5319-A759-4A45-8820-325616AC1499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D35-482A-4980-A488-5ADFFC419ED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如果喜欢本视频，请</a:t>
            </a:r>
            <a:r>
              <a:rPr lang="zh-CN" altLang="en-US" b="1" dirty="0" smtClean="0">
                <a:solidFill>
                  <a:srgbClr val="FF0000"/>
                </a:solidFill>
              </a:rPr>
              <a:t>点赞</a:t>
            </a:r>
            <a:r>
              <a:rPr lang="zh-CN" altLang="en-US" dirty="0" smtClean="0"/>
              <a:t>并</a:t>
            </a:r>
            <a:r>
              <a:rPr lang="zh-CN" altLang="en-US" b="1" dirty="0" smtClean="0">
                <a:solidFill>
                  <a:srgbClr val="FF0000"/>
                </a:solidFill>
              </a:rPr>
              <a:t>关注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转发</a:t>
            </a:r>
            <a:r>
              <a:rPr lang="zh-CN" altLang="en-US" dirty="0" smtClean="0"/>
              <a:t>，谢谢！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0DD-7169-4918-A7FF-D143700554F0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09D-27A8-4620-AD0D-0A76CF4C6A3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7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提纲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传统企业管理模式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组织演进规律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新型平台化组织模式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7ECE-05EA-4890-8885-E06A2DDFB424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D35-482A-4980-A488-5ADFFC419E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5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传统企业管理模式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701964" y="1435966"/>
            <a:ext cx="3876675" cy="3514725"/>
          </a:xfrm>
        </p:spPr>
        <p:txBody>
          <a:bodyPr>
            <a:normAutofit/>
          </a:bodyPr>
          <a:lstStyle/>
          <a:p>
            <a:pPr marR="0" lvl="0" rtl="0">
              <a:lnSpc>
                <a:spcPct val="150000"/>
              </a:lnSpc>
            </a:pP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职能部门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划分</a:t>
            </a: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160790395"/>
              </p:ext>
            </p:extLst>
          </p:nvPr>
        </p:nvGraphicFramePr>
        <p:xfrm>
          <a:off x="4578638" y="2410691"/>
          <a:ext cx="6745143" cy="2419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93E1-345C-4EB8-85C5-3D2FADBAC21B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传统组织管理模式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1388029"/>
              </p:ext>
            </p:extLst>
          </p:nvPr>
        </p:nvGraphicFramePr>
        <p:xfrm>
          <a:off x="2627559" y="1435966"/>
          <a:ext cx="760383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占位符 2"/>
          <p:cNvSpPr txBox="1">
            <a:spLocks/>
          </p:cNvSpPr>
          <p:nvPr/>
        </p:nvSpPr>
        <p:spPr>
          <a:xfrm>
            <a:off x="701964" y="1435966"/>
            <a:ext cx="3876675" cy="351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树形结构，层次分明，</a:t>
            </a:r>
            <a:r>
              <a:rPr lang="zh-CN" altLang="en-US" b="1" kern="10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垂直管理</a:t>
            </a:r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模式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3CE2-E49A-4074-9694-171D37C116CB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科层式组织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 rot="10800000" flipV="1">
            <a:off x="782850" y="1292118"/>
            <a:ext cx="7954750" cy="700381"/>
          </a:xfrm>
        </p:spPr>
        <p:txBody>
          <a:bodyPr>
            <a:normAutofit/>
          </a:bodyPr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科层式组织：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很难把项目做好、缺乏效率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1866027" y="2948589"/>
            <a:ext cx="628072" cy="6250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8" name="梯形 7"/>
          <p:cNvSpPr/>
          <p:nvPr/>
        </p:nvSpPr>
        <p:spPr>
          <a:xfrm>
            <a:off x="1588934" y="3655593"/>
            <a:ext cx="1182255" cy="471055"/>
          </a:xfrm>
          <a:prstGeom prst="trapezoid">
            <a:avLst>
              <a:gd name="adj" fmla="val 52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梯形 8"/>
          <p:cNvSpPr/>
          <p:nvPr/>
        </p:nvSpPr>
        <p:spPr>
          <a:xfrm>
            <a:off x="1307222" y="4208587"/>
            <a:ext cx="1764145" cy="471055"/>
          </a:xfrm>
          <a:prstGeom prst="trapezoid">
            <a:avLst>
              <a:gd name="adj" fmla="val 52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997803" y="4761581"/>
            <a:ext cx="2382981" cy="471055"/>
          </a:xfrm>
          <a:prstGeom prst="trapezoid">
            <a:avLst>
              <a:gd name="adj" fmla="val 52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622503">
            <a:off x="4383161" y="2933656"/>
            <a:ext cx="715813" cy="226541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036342" y="2968889"/>
            <a:ext cx="851320" cy="2294587"/>
          </a:xfrm>
          <a:prstGeom prst="triangle">
            <a:avLst>
              <a:gd name="adj" fmla="val 34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565810">
            <a:off x="5680202" y="2820165"/>
            <a:ext cx="665507" cy="2364970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3455228" y="3762966"/>
            <a:ext cx="676014" cy="660400"/>
          </a:xfrm>
          <a:custGeom>
            <a:avLst/>
            <a:gdLst>
              <a:gd name="connsiteX0" fmla="*/ 307043 w 858962"/>
              <a:gd name="connsiteY0" fmla="*/ 0 h 990103"/>
              <a:gd name="connsiteX1" fmla="*/ 539064 w 858962"/>
              <a:gd name="connsiteY1" fmla="*/ 0 h 990103"/>
              <a:gd name="connsiteX2" fmla="*/ 539064 w 858962"/>
              <a:gd name="connsiteY2" fmla="*/ 428695 h 990103"/>
              <a:gd name="connsiteX3" fmla="*/ 858962 w 858962"/>
              <a:gd name="connsiteY3" fmla="*/ 428695 h 990103"/>
              <a:gd name="connsiteX4" fmla="*/ 858962 w 858962"/>
              <a:gd name="connsiteY4" fmla="*/ 580445 h 990103"/>
              <a:gd name="connsiteX5" fmla="*/ 539064 w 858962"/>
              <a:gd name="connsiteY5" fmla="*/ 580445 h 990103"/>
              <a:gd name="connsiteX6" fmla="*/ 539064 w 858962"/>
              <a:gd name="connsiteY6" fmla="*/ 990103 h 990103"/>
              <a:gd name="connsiteX7" fmla="*/ 307043 w 858962"/>
              <a:gd name="connsiteY7" fmla="*/ 990103 h 990103"/>
              <a:gd name="connsiteX8" fmla="*/ 307043 w 858962"/>
              <a:gd name="connsiteY8" fmla="*/ 580445 h 990103"/>
              <a:gd name="connsiteX9" fmla="*/ 0 w 858962"/>
              <a:gd name="connsiteY9" fmla="*/ 580445 h 990103"/>
              <a:gd name="connsiteX10" fmla="*/ 0 w 858962"/>
              <a:gd name="connsiteY10" fmla="*/ 428695 h 990103"/>
              <a:gd name="connsiteX11" fmla="*/ 307043 w 858962"/>
              <a:gd name="connsiteY11" fmla="*/ 428695 h 99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8962" h="990103">
                <a:moveTo>
                  <a:pt x="307043" y="0"/>
                </a:moveTo>
                <a:lnTo>
                  <a:pt x="539064" y="0"/>
                </a:lnTo>
                <a:lnTo>
                  <a:pt x="539064" y="428695"/>
                </a:lnTo>
                <a:lnTo>
                  <a:pt x="858962" y="428695"/>
                </a:lnTo>
                <a:lnTo>
                  <a:pt x="858962" y="580445"/>
                </a:lnTo>
                <a:lnTo>
                  <a:pt x="539064" y="580445"/>
                </a:lnTo>
                <a:lnTo>
                  <a:pt x="539064" y="990103"/>
                </a:lnTo>
                <a:lnTo>
                  <a:pt x="307043" y="990103"/>
                </a:lnTo>
                <a:lnTo>
                  <a:pt x="307043" y="580445"/>
                </a:lnTo>
                <a:lnTo>
                  <a:pt x="0" y="580445"/>
                </a:lnTo>
                <a:lnTo>
                  <a:pt x="0" y="428695"/>
                </a:lnTo>
                <a:lnTo>
                  <a:pt x="307043" y="42869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8355330" y="2910777"/>
            <a:ext cx="2382981" cy="2286352"/>
          </a:xfrm>
          <a:custGeom>
            <a:avLst/>
            <a:gdLst>
              <a:gd name="connsiteX0" fmla="*/ 1970075 w 2382981"/>
              <a:gd name="connsiteY0" fmla="*/ 2284047 h 2286352"/>
              <a:gd name="connsiteX1" fmla="*/ 1980441 w 2382981"/>
              <a:gd name="connsiteY1" fmla="*/ 2284047 h 2286352"/>
              <a:gd name="connsiteX2" fmla="*/ 1970723 w 2382981"/>
              <a:gd name="connsiteY2" fmla="*/ 2286352 h 2286352"/>
              <a:gd name="connsiteX3" fmla="*/ 1721216 w 2382981"/>
              <a:gd name="connsiteY3" fmla="*/ 2284047 h 2286352"/>
              <a:gd name="connsiteX4" fmla="*/ 1724591 w 2382981"/>
              <a:gd name="connsiteY4" fmla="*/ 2284047 h 2286352"/>
              <a:gd name="connsiteX5" fmla="*/ 1721407 w 2382981"/>
              <a:gd name="connsiteY5" fmla="*/ 2284882 h 2286352"/>
              <a:gd name="connsiteX6" fmla="*/ 1835509 w 2382981"/>
              <a:gd name="connsiteY6" fmla="*/ 1867197 h 2286352"/>
              <a:gd name="connsiteX7" fmla="*/ 2164339 w 2382981"/>
              <a:gd name="connsiteY7" fmla="*/ 1867197 h 2286352"/>
              <a:gd name="connsiteX8" fmla="*/ 2382981 w 2382981"/>
              <a:gd name="connsiteY8" fmla="*/ 2284047 h 2286352"/>
              <a:gd name="connsiteX9" fmla="*/ 1980441 w 2382981"/>
              <a:gd name="connsiteY9" fmla="*/ 2284047 h 2286352"/>
              <a:gd name="connsiteX10" fmla="*/ 1332864 w 2382981"/>
              <a:gd name="connsiteY10" fmla="*/ 1867197 h 2286352"/>
              <a:gd name="connsiteX11" fmla="*/ 1625569 w 2382981"/>
              <a:gd name="connsiteY11" fmla="*/ 1867197 h 2286352"/>
              <a:gd name="connsiteX12" fmla="*/ 1721216 w 2382981"/>
              <a:gd name="connsiteY12" fmla="*/ 2284047 h 2286352"/>
              <a:gd name="connsiteX13" fmla="*/ 1353375 w 2382981"/>
              <a:gd name="connsiteY13" fmla="*/ 2284047 h 2286352"/>
              <a:gd name="connsiteX14" fmla="*/ 1353375 w 2382981"/>
              <a:gd name="connsiteY14" fmla="*/ 2269873 h 2286352"/>
              <a:gd name="connsiteX15" fmla="*/ 1362758 w 2382981"/>
              <a:gd name="connsiteY15" fmla="*/ 2269873 h 2286352"/>
              <a:gd name="connsiteX16" fmla="*/ 848001 w 2382981"/>
              <a:gd name="connsiteY16" fmla="*/ 1867197 h 2286352"/>
              <a:gd name="connsiteX17" fmla="*/ 1098670 w 2382981"/>
              <a:gd name="connsiteY17" fmla="*/ 1867197 h 2286352"/>
              <a:gd name="connsiteX18" fmla="*/ 1075278 w 2382981"/>
              <a:gd name="connsiteY18" fmla="*/ 2269873 h 2286352"/>
              <a:gd name="connsiteX19" fmla="*/ 1082400 w 2382981"/>
              <a:gd name="connsiteY19" fmla="*/ 2269873 h 2286352"/>
              <a:gd name="connsiteX20" fmla="*/ 1082400 w 2382981"/>
              <a:gd name="connsiteY20" fmla="*/ 2284047 h 2286352"/>
              <a:gd name="connsiteX21" fmla="*/ 757539 w 2382981"/>
              <a:gd name="connsiteY21" fmla="*/ 2284047 h 2286352"/>
              <a:gd name="connsiteX22" fmla="*/ 761391 w 2382981"/>
              <a:gd name="connsiteY22" fmla="*/ 2267515 h 2286352"/>
              <a:gd name="connsiteX23" fmla="*/ 774277 w 2382981"/>
              <a:gd name="connsiteY23" fmla="*/ 2269874 h 2286352"/>
              <a:gd name="connsiteX24" fmla="*/ 218642 w 2382981"/>
              <a:gd name="connsiteY24" fmla="*/ 1867197 h 2286352"/>
              <a:gd name="connsiteX25" fmla="*/ 649692 w 2382981"/>
              <a:gd name="connsiteY25" fmla="*/ 1867197 h 2286352"/>
              <a:gd name="connsiteX26" fmla="*/ 544501 w 2382981"/>
              <a:gd name="connsiteY26" fmla="*/ 2227805 h 2286352"/>
              <a:gd name="connsiteX27" fmla="*/ 555641 w 2382981"/>
              <a:gd name="connsiteY27" fmla="*/ 2229845 h 2286352"/>
              <a:gd name="connsiteX28" fmla="*/ 543012 w 2382981"/>
              <a:gd name="connsiteY28" fmla="*/ 2284047 h 2286352"/>
              <a:gd name="connsiteX29" fmla="*/ 0 w 2382981"/>
              <a:gd name="connsiteY29" fmla="*/ 2284047 h 2286352"/>
              <a:gd name="connsiteX30" fmla="*/ 1643242 w 2382981"/>
              <a:gd name="connsiteY30" fmla="*/ 1314203 h 2286352"/>
              <a:gd name="connsiteX31" fmla="*/ 1854922 w 2382981"/>
              <a:gd name="connsiteY31" fmla="*/ 1314203 h 2286352"/>
              <a:gd name="connsiteX32" fmla="*/ 2067645 w 2382981"/>
              <a:gd name="connsiteY32" fmla="*/ 1719768 h 2286352"/>
              <a:gd name="connsiteX33" fmla="*/ 1784250 w 2382981"/>
              <a:gd name="connsiteY33" fmla="*/ 1719768 h 2286352"/>
              <a:gd name="connsiteX34" fmla="*/ 1291812 w 2382981"/>
              <a:gd name="connsiteY34" fmla="*/ 1314203 h 2286352"/>
              <a:gd name="connsiteX35" fmla="*/ 1498684 w 2382981"/>
              <a:gd name="connsiteY35" fmla="*/ 1314203 h 2286352"/>
              <a:gd name="connsiteX36" fmla="*/ 1591742 w 2382981"/>
              <a:gd name="connsiteY36" fmla="*/ 1719768 h 2286352"/>
              <a:gd name="connsiteX37" fmla="*/ 1321919 w 2382981"/>
              <a:gd name="connsiteY37" fmla="*/ 1719768 h 2286352"/>
              <a:gd name="connsiteX38" fmla="*/ 949246 w 2382981"/>
              <a:gd name="connsiteY38" fmla="*/ 1314203 h 2286352"/>
              <a:gd name="connsiteX39" fmla="*/ 1130793 w 2382981"/>
              <a:gd name="connsiteY39" fmla="*/ 1314203 h 2286352"/>
              <a:gd name="connsiteX40" fmla="*/ 1107234 w 2382981"/>
              <a:gd name="connsiteY40" fmla="*/ 1719768 h 2286352"/>
              <a:gd name="connsiteX41" fmla="*/ 874993 w 2382981"/>
              <a:gd name="connsiteY41" fmla="*/ 1719768 h 2286352"/>
              <a:gd name="connsiteX42" fmla="*/ 528061 w 2382981"/>
              <a:gd name="connsiteY42" fmla="*/ 1314203 h 2286352"/>
              <a:gd name="connsiteX43" fmla="*/ 811003 w 2382981"/>
              <a:gd name="connsiteY43" fmla="*/ 1314203 h 2286352"/>
              <a:gd name="connsiteX44" fmla="*/ 692698 w 2382981"/>
              <a:gd name="connsiteY44" fmla="*/ 1719768 h 2286352"/>
              <a:gd name="connsiteX45" fmla="*/ 315338 w 2382981"/>
              <a:gd name="connsiteY45" fmla="*/ 1719768 h 2286352"/>
              <a:gd name="connsiteX46" fmla="*/ 1440379 w 2382981"/>
              <a:gd name="connsiteY46" fmla="*/ 730729 h 2286352"/>
              <a:gd name="connsiteX47" fmla="*/ 1538757 w 2382981"/>
              <a:gd name="connsiteY47" fmla="*/ 730729 h 2286352"/>
              <a:gd name="connsiteX48" fmla="*/ 1764269 w 2382981"/>
              <a:gd name="connsiteY48" fmla="*/ 1160678 h 2286352"/>
              <a:gd name="connsiteX49" fmla="*/ 1589864 w 2382981"/>
              <a:gd name="connsiteY49" fmla="*/ 1160678 h 2286352"/>
              <a:gd name="connsiteX50" fmla="*/ 1248496 w 2382981"/>
              <a:gd name="connsiteY50" fmla="*/ 730729 h 2286352"/>
              <a:gd name="connsiteX51" fmla="*/ 1364807 w 2382981"/>
              <a:gd name="connsiteY51" fmla="*/ 730729 h 2286352"/>
              <a:gd name="connsiteX52" fmla="*/ 1463458 w 2382981"/>
              <a:gd name="connsiteY52" fmla="*/ 1160678 h 2286352"/>
              <a:gd name="connsiteX53" fmla="*/ 1280415 w 2382981"/>
              <a:gd name="connsiteY53" fmla="*/ 1160678 h 2286352"/>
              <a:gd name="connsiteX54" fmla="*/ 1056070 w 2382981"/>
              <a:gd name="connsiteY54" fmla="*/ 730729 h 2286352"/>
              <a:gd name="connsiteX55" fmla="*/ 1164688 w 2382981"/>
              <a:gd name="connsiteY55" fmla="*/ 730729 h 2286352"/>
              <a:gd name="connsiteX56" fmla="*/ 1139712 w 2382981"/>
              <a:gd name="connsiteY56" fmla="*/ 1160678 h 2286352"/>
              <a:gd name="connsiteX57" fmla="*/ 977353 w 2382981"/>
              <a:gd name="connsiteY57" fmla="*/ 1160678 h 2286352"/>
              <a:gd name="connsiteX58" fmla="*/ 825760 w 2382981"/>
              <a:gd name="connsiteY58" fmla="*/ 730729 h 2286352"/>
              <a:gd name="connsiteX59" fmla="*/ 981206 w 2382981"/>
              <a:gd name="connsiteY59" fmla="*/ 730729 h 2286352"/>
              <a:gd name="connsiteX60" fmla="*/ 855787 w 2382981"/>
              <a:gd name="connsiteY60" fmla="*/ 1160678 h 2286352"/>
              <a:gd name="connsiteX61" fmla="*/ 600248 w 2382981"/>
              <a:gd name="connsiteY61" fmla="*/ 1160678 h 2286352"/>
              <a:gd name="connsiteX62" fmla="*/ 1182260 w 2382981"/>
              <a:gd name="connsiteY62" fmla="*/ 0 h 2286352"/>
              <a:gd name="connsiteX63" fmla="*/ 1482444 w 2382981"/>
              <a:gd name="connsiteY63" fmla="*/ 597494 h 2286352"/>
              <a:gd name="connsiteX64" fmla="*/ 1394055 w 2382981"/>
              <a:gd name="connsiteY64" fmla="*/ 597494 h 2286352"/>
              <a:gd name="connsiteX65" fmla="*/ 1218146 w 2382981"/>
              <a:gd name="connsiteY65" fmla="*/ 91549 h 2286352"/>
              <a:gd name="connsiteX66" fmla="*/ 1334236 w 2382981"/>
              <a:gd name="connsiteY66" fmla="*/ 597494 h 2286352"/>
              <a:gd name="connsiteX67" fmla="*/ 1238605 w 2382981"/>
              <a:gd name="connsiteY67" fmla="*/ 597494 h 2286352"/>
              <a:gd name="connsiteX68" fmla="*/ 1201479 w 2382981"/>
              <a:gd name="connsiteY68" fmla="*/ 97394 h 2286352"/>
              <a:gd name="connsiteX69" fmla="*/ 1172428 w 2382981"/>
              <a:gd name="connsiteY69" fmla="*/ 597494 h 2286352"/>
              <a:gd name="connsiteX70" fmla="*/ 1080464 w 2382981"/>
              <a:gd name="connsiteY70" fmla="*/ 597494 h 2286352"/>
              <a:gd name="connsiteX71" fmla="*/ 1182257 w 2382981"/>
              <a:gd name="connsiteY71" fmla="*/ 41501 h 2286352"/>
              <a:gd name="connsiteX72" fmla="*/ 1020072 w 2382981"/>
              <a:gd name="connsiteY72" fmla="*/ 597494 h 2286352"/>
              <a:gd name="connsiteX73" fmla="*/ 882076 w 2382981"/>
              <a:gd name="connsiteY73" fmla="*/ 597494 h 228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382981" h="2286352">
                <a:moveTo>
                  <a:pt x="1970075" y="2284047"/>
                </a:moveTo>
                <a:lnTo>
                  <a:pt x="1980441" y="2284047"/>
                </a:lnTo>
                <a:lnTo>
                  <a:pt x="1970723" y="2286352"/>
                </a:lnTo>
                <a:close/>
                <a:moveTo>
                  <a:pt x="1721216" y="2284047"/>
                </a:moveTo>
                <a:lnTo>
                  <a:pt x="1724591" y="2284047"/>
                </a:lnTo>
                <a:lnTo>
                  <a:pt x="1721407" y="2284882"/>
                </a:lnTo>
                <a:close/>
                <a:moveTo>
                  <a:pt x="1835509" y="1867197"/>
                </a:moveTo>
                <a:lnTo>
                  <a:pt x="2164339" y="1867197"/>
                </a:lnTo>
                <a:lnTo>
                  <a:pt x="2382981" y="2284047"/>
                </a:lnTo>
                <a:lnTo>
                  <a:pt x="1980441" y="2284047"/>
                </a:lnTo>
                <a:close/>
                <a:moveTo>
                  <a:pt x="1332864" y="1867197"/>
                </a:moveTo>
                <a:lnTo>
                  <a:pt x="1625569" y="1867197"/>
                </a:lnTo>
                <a:lnTo>
                  <a:pt x="1721216" y="2284047"/>
                </a:lnTo>
                <a:lnTo>
                  <a:pt x="1353375" y="2284047"/>
                </a:lnTo>
                <a:lnTo>
                  <a:pt x="1353375" y="2269873"/>
                </a:lnTo>
                <a:lnTo>
                  <a:pt x="1362758" y="2269873"/>
                </a:lnTo>
                <a:close/>
                <a:moveTo>
                  <a:pt x="848001" y="1867197"/>
                </a:moveTo>
                <a:lnTo>
                  <a:pt x="1098670" y="1867197"/>
                </a:lnTo>
                <a:lnTo>
                  <a:pt x="1075278" y="2269873"/>
                </a:lnTo>
                <a:lnTo>
                  <a:pt x="1082400" y="2269873"/>
                </a:lnTo>
                <a:lnTo>
                  <a:pt x="1082400" y="2284047"/>
                </a:lnTo>
                <a:lnTo>
                  <a:pt x="757539" y="2284047"/>
                </a:lnTo>
                <a:lnTo>
                  <a:pt x="761391" y="2267515"/>
                </a:lnTo>
                <a:lnTo>
                  <a:pt x="774277" y="2269874"/>
                </a:lnTo>
                <a:close/>
                <a:moveTo>
                  <a:pt x="218642" y="1867197"/>
                </a:moveTo>
                <a:lnTo>
                  <a:pt x="649692" y="1867197"/>
                </a:lnTo>
                <a:lnTo>
                  <a:pt x="544501" y="2227805"/>
                </a:lnTo>
                <a:lnTo>
                  <a:pt x="555641" y="2229845"/>
                </a:lnTo>
                <a:lnTo>
                  <a:pt x="543012" y="2284047"/>
                </a:lnTo>
                <a:lnTo>
                  <a:pt x="0" y="2284047"/>
                </a:lnTo>
                <a:close/>
                <a:moveTo>
                  <a:pt x="1643242" y="1314203"/>
                </a:moveTo>
                <a:lnTo>
                  <a:pt x="1854922" y="1314203"/>
                </a:lnTo>
                <a:lnTo>
                  <a:pt x="2067645" y="1719768"/>
                </a:lnTo>
                <a:lnTo>
                  <a:pt x="1784250" y="1719768"/>
                </a:lnTo>
                <a:close/>
                <a:moveTo>
                  <a:pt x="1291812" y="1314203"/>
                </a:moveTo>
                <a:lnTo>
                  <a:pt x="1498684" y="1314203"/>
                </a:lnTo>
                <a:lnTo>
                  <a:pt x="1591742" y="1719768"/>
                </a:lnTo>
                <a:lnTo>
                  <a:pt x="1321919" y="1719768"/>
                </a:lnTo>
                <a:close/>
                <a:moveTo>
                  <a:pt x="949246" y="1314203"/>
                </a:moveTo>
                <a:lnTo>
                  <a:pt x="1130793" y="1314203"/>
                </a:lnTo>
                <a:lnTo>
                  <a:pt x="1107234" y="1719768"/>
                </a:lnTo>
                <a:lnTo>
                  <a:pt x="874993" y="1719768"/>
                </a:lnTo>
                <a:close/>
                <a:moveTo>
                  <a:pt x="528061" y="1314203"/>
                </a:moveTo>
                <a:lnTo>
                  <a:pt x="811003" y="1314203"/>
                </a:lnTo>
                <a:lnTo>
                  <a:pt x="692698" y="1719768"/>
                </a:lnTo>
                <a:lnTo>
                  <a:pt x="315338" y="1719768"/>
                </a:lnTo>
                <a:close/>
                <a:moveTo>
                  <a:pt x="1440379" y="730729"/>
                </a:moveTo>
                <a:lnTo>
                  <a:pt x="1538757" y="730729"/>
                </a:lnTo>
                <a:lnTo>
                  <a:pt x="1764269" y="1160678"/>
                </a:lnTo>
                <a:lnTo>
                  <a:pt x="1589864" y="1160678"/>
                </a:lnTo>
                <a:close/>
                <a:moveTo>
                  <a:pt x="1248496" y="730729"/>
                </a:moveTo>
                <a:lnTo>
                  <a:pt x="1364807" y="730729"/>
                </a:lnTo>
                <a:lnTo>
                  <a:pt x="1463458" y="1160678"/>
                </a:lnTo>
                <a:lnTo>
                  <a:pt x="1280415" y="1160678"/>
                </a:lnTo>
                <a:close/>
                <a:moveTo>
                  <a:pt x="1056070" y="730729"/>
                </a:moveTo>
                <a:lnTo>
                  <a:pt x="1164688" y="730729"/>
                </a:lnTo>
                <a:lnTo>
                  <a:pt x="1139712" y="1160678"/>
                </a:lnTo>
                <a:lnTo>
                  <a:pt x="977353" y="1160678"/>
                </a:lnTo>
                <a:close/>
                <a:moveTo>
                  <a:pt x="825760" y="730729"/>
                </a:moveTo>
                <a:lnTo>
                  <a:pt x="981206" y="730729"/>
                </a:lnTo>
                <a:lnTo>
                  <a:pt x="855787" y="1160678"/>
                </a:lnTo>
                <a:lnTo>
                  <a:pt x="600248" y="1160678"/>
                </a:lnTo>
                <a:close/>
                <a:moveTo>
                  <a:pt x="1182260" y="0"/>
                </a:moveTo>
                <a:lnTo>
                  <a:pt x="1482444" y="597494"/>
                </a:lnTo>
                <a:lnTo>
                  <a:pt x="1394055" y="597494"/>
                </a:lnTo>
                <a:lnTo>
                  <a:pt x="1218146" y="91549"/>
                </a:lnTo>
                <a:lnTo>
                  <a:pt x="1334236" y="597494"/>
                </a:lnTo>
                <a:lnTo>
                  <a:pt x="1238605" y="597494"/>
                </a:lnTo>
                <a:lnTo>
                  <a:pt x="1201479" y="97394"/>
                </a:lnTo>
                <a:lnTo>
                  <a:pt x="1172428" y="597494"/>
                </a:lnTo>
                <a:lnTo>
                  <a:pt x="1080464" y="597494"/>
                </a:lnTo>
                <a:lnTo>
                  <a:pt x="1182257" y="41501"/>
                </a:lnTo>
                <a:lnTo>
                  <a:pt x="1020072" y="597494"/>
                </a:lnTo>
                <a:lnTo>
                  <a:pt x="882076" y="59749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42" name="任意多边形 41"/>
          <p:cNvSpPr/>
          <p:nvPr/>
        </p:nvSpPr>
        <p:spPr>
          <a:xfrm>
            <a:off x="6988036" y="3859451"/>
            <a:ext cx="895399" cy="467274"/>
          </a:xfrm>
          <a:custGeom>
            <a:avLst/>
            <a:gdLst>
              <a:gd name="connsiteX0" fmla="*/ 0 w 895399"/>
              <a:gd name="connsiteY0" fmla="*/ 265493 h 467274"/>
              <a:gd name="connsiteX1" fmla="*/ 895399 w 895399"/>
              <a:gd name="connsiteY1" fmla="*/ 265493 h 467274"/>
              <a:gd name="connsiteX2" fmla="*/ 895399 w 895399"/>
              <a:gd name="connsiteY2" fmla="*/ 467274 h 467274"/>
              <a:gd name="connsiteX3" fmla="*/ 0 w 895399"/>
              <a:gd name="connsiteY3" fmla="*/ 467274 h 467274"/>
              <a:gd name="connsiteX4" fmla="*/ 0 w 895399"/>
              <a:gd name="connsiteY4" fmla="*/ 0 h 467274"/>
              <a:gd name="connsiteX5" fmla="*/ 895399 w 895399"/>
              <a:gd name="connsiteY5" fmla="*/ 0 h 467274"/>
              <a:gd name="connsiteX6" fmla="*/ 895399 w 895399"/>
              <a:gd name="connsiteY6" fmla="*/ 201781 h 467274"/>
              <a:gd name="connsiteX7" fmla="*/ 0 w 895399"/>
              <a:gd name="connsiteY7" fmla="*/ 201781 h 46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399" h="467274">
                <a:moveTo>
                  <a:pt x="0" y="265493"/>
                </a:moveTo>
                <a:lnTo>
                  <a:pt x="895399" y="265493"/>
                </a:lnTo>
                <a:lnTo>
                  <a:pt x="895399" y="467274"/>
                </a:lnTo>
                <a:lnTo>
                  <a:pt x="0" y="467274"/>
                </a:lnTo>
                <a:close/>
                <a:moveTo>
                  <a:pt x="0" y="0"/>
                </a:moveTo>
                <a:lnTo>
                  <a:pt x="895399" y="0"/>
                </a:lnTo>
                <a:lnTo>
                  <a:pt x="895399" y="201781"/>
                </a:lnTo>
                <a:lnTo>
                  <a:pt x="0" y="20178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924712" y="3261121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CEO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66027" y="37237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总监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876622" y="4259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经理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885254" y="48423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主管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251460" y="476158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部门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119503" y="484235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部门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 rot="20451896">
            <a:off x="5900772" y="474108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部门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1" name="直接连接符 50"/>
          <p:cNvCxnSpPr>
            <a:stCxn id="7" idx="0"/>
          </p:cNvCxnSpPr>
          <p:nvPr/>
        </p:nvCxnSpPr>
        <p:spPr>
          <a:xfrm flipV="1">
            <a:off x="2180063" y="2623127"/>
            <a:ext cx="314036" cy="3254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2484929" y="2613891"/>
            <a:ext cx="655435" cy="201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302721" y="2655835"/>
            <a:ext cx="314036" cy="3254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5607587" y="2646599"/>
            <a:ext cx="655435" cy="201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8" idx="62"/>
            <a:endCxn id="65" idx="2"/>
          </p:cNvCxnSpPr>
          <p:nvPr/>
        </p:nvCxnSpPr>
        <p:spPr>
          <a:xfrm flipV="1">
            <a:off x="9537590" y="2756082"/>
            <a:ext cx="2925" cy="1546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114963" y="2386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管理隔阂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327739" y="24053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部门隔阂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8986517" y="2386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管理孤岛</a:t>
            </a:r>
          </a:p>
        </p:txBody>
      </p:sp>
      <p:sp>
        <p:nvSpPr>
          <p:cNvPr id="69" name="日期占位符 6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99A6-2C7E-41A3-A4C2-8B11735343E0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70" name="页脚占位符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4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9" grpId="0" animBg="1"/>
      <p:bldP spid="38" grpId="0" animBg="1"/>
      <p:bldP spid="42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组织演进规律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10598523"/>
              </p:ext>
            </p:extLst>
          </p:nvPr>
        </p:nvGraphicFramePr>
        <p:xfrm>
          <a:off x="445655" y="1097280"/>
          <a:ext cx="10908145" cy="5070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E33D-FE2E-4EFA-9AE7-0F542406BF0C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D35-482A-4980-A488-5ADFFC419E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永辉超市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" b="1513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2015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年 </a:t>
            </a:r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5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月成立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2016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年 营收</a:t>
            </a:r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6</a:t>
            </a:r>
            <a:r>
              <a:rPr lang="en-US" altLang="zh-CN" b="1" i="0" u="none" strike="noStrike" kern="100" baseline="0" dirty="0" smtClean="0">
                <a:latin typeface="Times New Roman" panose="02020603050405020304" pitchFamily="18" charset="0"/>
                <a:ea typeface="等线 Light" panose="02010600030101010101" pitchFamily="2" charset="-122"/>
              </a:rPr>
              <a:t>000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万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2017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年 营收</a:t>
            </a:r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6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亿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2018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年 营收</a:t>
            </a:r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6</a:t>
            </a:r>
            <a:r>
              <a:rPr lang="en-US" altLang="zh-CN" b="1" i="0" u="none" strike="noStrike" kern="100" baseline="0" dirty="0" smtClean="0">
                <a:latin typeface="Times New Roman" panose="02020603050405020304" pitchFamily="18" charset="0"/>
                <a:ea typeface="等线 Light" panose="02010600030101010101" pitchFamily="2" charset="-122"/>
              </a:rPr>
              <a:t>0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亿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每年</a:t>
            </a:r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en-US" altLang="zh-CN" b="1" i="0" u="none" strike="noStrike" kern="100" baseline="0" dirty="0" smtClean="0">
                <a:latin typeface="Times New Roman" panose="02020603050405020304" pitchFamily="18" charset="0"/>
                <a:ea typeface="等线 Light" panose="02010600030101010101" pitchFamily="2" charset="-122"/>
              </a:rPr>
              <a:t>0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倍增长</a:t>
            </a:r>
            <a:endParaRPr lang="zh-CN" altLang="en-US" b="1" i="0" u="none" strike="noStrike" kern="100" baseline="0" dirty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61BF-82DC-4A0F-8B54-F0D3BF6D3576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永辉超市</a:t>
            </a:r>
            <a:r>
              <a:rPr lang="en-US" altLang="zh-CN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字方针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838200" y="15511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31D8-C53C-4C30-9554-0F008AE9640D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D35-482A-4980-A488-5ADFFC419E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海尔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8" b="8078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sz="2000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大平台上创业、</a:t>
            </a:r>
            <a:r>
              <a:rPr lang="zh-CN" altLang="en-US" sz="2000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提供</a:t>
            </a:r>
            <a:r>
              <a:rPr lang="zh-CN" altLang="en-US" sz="2000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统一的品牌的背书、统一的营销、供应链等</a:t>
            </a:r>
            <a:r>
              <a:rPr lang="zh-CN" altLang="en-US" sz="2000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支撑服务</a:t>
            </a:r>
          </a:p>
          <a:p>
            <a:pPr marR="0" lvl="0" rtl="0"/>
            <a:r>
              <a:rPr lang="zh-CN" altLang="en-US" sz="2000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产品如何研发、创新，</a:t>
            </a:r>
            <a:r>
              <a:rPr lang="zh-CN" altLang="en-US" sz="2000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小团队自己决策</a:t>
            </a:r>
            <a:r>
              <a:rPr lang="zh-CN" altLang="en-US" sz="2000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的。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CC1-CD59-48F1-B175-66A735DF4B45}" type="datetime1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8A04-E59A-4B42-9D4F-1C7EA7342B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o" id="{5B80E76A-C192-4181-BDD9-4E093F790962}" vid="{3CE9E82D-D809-4E32-87D3-A7B347EAD57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pmo</Template>
  <TotalTime>188</TotalTime>
  <Words>372</Words>
  <Application>Microsoft Office PowerPoint</Application>
  <PresentationFormat>宽屏</PresentationFormat>
  <Paragraphs>107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Times New Roman</vt:lpstr>
      <vt:lpstr>pmo</vt:lpstr>
      <vt:lpstr>1.11 项目管理：企业管理模式转变</vt:lpstr>
      <vt:lpstr>提纲</vt:lpstr>
      <vt:lpstr>传统企业管理模式</vt:lpstr>
      <vt:lpstr>传统组织管理模式</vt:lpstr>
      <vt:lpstr>科层式组织</vt:lpstr>
      <vt:lpstr>组织演进规律</vt:lpstr>
      <vt:lpstr>永辉超市</vt:lpstr>
      <vt:lpstr>永辉超市16字方针</vt:lpstr>
      <vt:lpstr>海尔</vt:lpstr>
      <vt:lpstr>平台化组织</vt:lpstr>
      <vt:lpstr>华为</vt:lpstr>
      <vt:lpstr>回顾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项目管理：企业管理模式转变</dc:title>
  <dc:creator>tangheng</dc:creator>
  <cp:lastModifiedBy>tangheng</cp:lastModifiedBy>
  <cp:revision>94</cp:revision>
  <dcterms:created xsi:type="dcterms:W3CDTF">2021-07-02T07:30:25Z</dcterms:created>
  <dcterms:modified xsi:type="dcterms:W3CDTF">2021-07-02T10:40:08Z</dcterms:modified>
</cp:coreProperties>
</file>