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14"/>
  </p:notesMasterIdLst>
  <p:sldIdLst>
    <p:sldId id="263" r:id="rId2"/>
    <p:sldId id="256" r:id="rId3"/>
    <p:sldId id="257" r:id="rId4"/>
    <p:sldId id="258" r:id="rId5"/>
    <p:sldId id="264" r:id="rId6"/>
    <p:sldId id="265" r:id="rId7"/>
    <p:sldId id="260" r:id="rId8"/>
    <p:sldId id="261" r:id="rId9"/>
    <p:sldId id="266" r:id="rId10"/>
    <p:sldId id="262" r:id="rId11"/>
    <p:sldId id="267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1910</a:t>
            </a:r>
            <a:endParaRPr lang="zh-CN" altLang="en-US" dirty="0"/>
          </a:p>
        </c:rich>
      </c:tx>
      <c:layout>
        <c:manualLayout>
          <c:xMode val="edge"/>
          <c:yMode val="edge"/>
          <c:x val="0.37608542712050541"/>
          <c:y val="7.62868449442845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项目</c:v>
                </c:pt>
                <c:pt idx="1">
                  <c:v>运营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0.1</c:v>
                </c:pt>
                <c:pt idx="1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E8-43D9-9AB3-D171D2CC0E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7354932139515636"/>
          <c:y val="0.23134262186536905"/>
          <c:w val="0.67657145200189361"/>
          <c:h val="0.6016452850327457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2018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DDA-4C4F-B6CF-AEC36D9ECDA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DDA-4C4F-B6CF-AEC36D9ECDA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项目</c:v>
                </c:pt>
                <c:pt idx="1">
                  <c:v>运营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0.4</c:v>
                </c:pt>
                <c:pt idx="1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DDA-4C4F-B6CF-AEC36D9ECD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2025</a:t>
            </a:r>
            <a:endParaRPr lang="en-US" altLang="zh-CN" dirty="0"/>
          </a:p>
        </c:rich>
      </c:tx>
      <c:layout>
        <c:manualLayout>
          <c:xMode val="edge"/>
          <c:yMode val="edge"/>
          <c:x val="0.3732145767831837"/>
          <c:y val="8.187430923588141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2018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FAE-45FC-9CFD-D35AA4EC287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FAE-45FC-9CFD-D35AA4EC287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项目</c:v>
                </c:pt>
                <c:pt idx="1">
                  <c:v>运营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</c:v>
                </c:pt>
                <c:pt idx="1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FAE-45FC-9CFD-D35AA4EC28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23661F-EE6E-4AFD-8455-48A6ACDEBDA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168FD15-DF4E-4FAF-96D0-7DEAC99A225C}">
      <dgm:prSet/>
      <dgm:spPr/>
      <dgm:t>
        <a:bodyPr/>
        <a:lstStyle/>
        <a:p>
          <a:pPr rtl="0"/>
          <a:r>
            <a:rPr lang="zh-CN" b="1" i="0" baseline="0" dirty="0" smtClean="0"/>
            <a:t>乙方</a:t>
          </a:r>
          <a:endParaRPr lang="en-US" altLang="zh-CN" b="1" i="0" baseline="0" dirty="0" smtClean="0"/>
        </a:p>
        <a:p>
          <a:pPr rtl="0"/>
          <a:r>
            <a:rPr lang="zh-CN" altLang="en-US" b="1" i="0" baseline="0" dirty="0" smtClean="0"/>
            <a:t>（大多）</a:t>
          </a:r>
          <a:endParaRPr lang="zh-CN" dirty="0"/>
        </a:p>
      </dgm:t>
    </dgm:pt>
    <dgm:pt modelId="{DBBC7EC3-DE7A-41C7-8BDF-9B47D405FE7A}" type="parTrans" cxnId="{F8D89292-01FA-4744-84B7-F0D5C9AC96D1}">
      <dgm:prSet/>
      <dgm:spPr/>
      <dgm:t>
        <a:bodyPr/>
        <a:lstStyle/>
        <a:p>
          <a:endParaRPr lang="zh-CN" altLang="en-US"/>
        </a:p>
      </dgm:t>
    </dgm:pt>
    <dgm:pt modelId="{D929D83B-9E72-45D4-9649-021C897DB306}" type="sibTrans" cxnId="{F8D89292-01FA-4744-84B7-F0D5C9AC96D1}">
      <dgm:prSet/>
      <dgm:spPr/>
      <dgm:t>
        <a:bodyPr/>
        <a:lstStyle/>
        <a:p>
          <a:endParaRPr lang="zh-CN" altLang="en-US"/>
        </a:p>
      </dgm:t>
    </dgm:pt>
    <dgm:pt modelId="{60BEF4C8-D005-4F58-9878-B0306A18B89A}">
      <dgm:prSet/>
      <dgm:spPr/>
      <dgm:t>
        <a:bodyPr/>
        <a:lstStyle/>
        <a:p>
          <a:pPr rtl="0"/>
          <a:r>
            <a:rPr lang="zh-CN" b="1" i="0" baseline="0" smtClean="0"/>
            <a:t>工程施工企业</a:t>
          </a:r>
          <a:endParaRPr lang="zh-CN"/>
        </a:p>
      </dgm:t>
    </dgm:pt>
    <dgm:pt modelId="{F0AB6892-1772-4DAC-837A-15BA9ECD8DBA}" type="parTrans" cxnId="{A3B49B4E-325F-437A-AE81-5674A1A16F4B}">
      <dgm:prSet/>
      <dgm:spPr/>
      <dgm:t>
        <a:bodyPr/>
        <a:lstStyle/>
        <a:p>
          <a:endParaRPr lang="zh-CN" altLang="en-US"/>
        </a:p>
      </dgm:t>
    </dgm:pt>
    <dgm:pt modelId="{39942170-57CE-4FC1-AA61-73793B175DD4}" type="sibTrans" cxnId="{A3B49B4E-325F-437A-AE81-5674A1A16F4B}">
      <dgm:prSet/>
      <dgm:spPr/>
      <dgm:t>
        <a:bodyPr/>
        <a:lstStyle/>
        <a:p>
          <a:endParaRPr lang="zh-CN" altLang="en-US"/>
        </a:p>
      </dgm:t>
    </dgm:pt>
    <dgm:pt modelId="{68D75FD1-EB1B-4FF2-A90A-AA40735BD18A}">
      <dgm:prSet/>
      <dgm:spPr/>
      <dgm:t>
        <a:bodyPr/>
        <a:lstStyle/>
        <a:p>
          <a:pPr rtl="0"/>
          <a:r>
            <a:rPr lang="en-US" b="1" i="0" baseline="0" smtClean="0"/>
            <a:t>IT</a:t>
          </a:r>
          <a:r>
            <a:rPr lang="zh-CN" b="1" i="0" baseline="0" smtClean="0"/>
            <a:t>行业</a:t>
          </a:r>
          <a:endParaRPr lang="zh-CN"/>
        </a:p>
      </dgm:t>
    </dgm:pt>
    <dgm:pt modelId="{D3936172-ABBE-4524-8BD6-78B23EBA8BB2}" type="parTrans" cxnId="{5CA41FB6-EC9D-4C9E-8B97-55ACAA346042}">
      <dgm:prSet/>
      <dgm:spPr/>
      <dgm:t>
        <a:bodyPr/>
        <a:lstStyle/>
        <a:p>
          <a:endParaRPr lang="zh-CN" altLang="en-US"/>
        </a:p>
      </dgm:t>
    </dgm:pt>
    <dgm:pt modelId="{C8326A7C-C8E3-40D7-AF79-585660831ABB}" type="sibTrans" cxnId="{5CA41FB6-EC9D-4C9E-8B97-55ACAA346042}">
      <dgm:prSet/>
      <dgm:spPr/>
      <dgm:t>
        <a:bodyPr/>
        <a:lstStyle/>
        <a:p>
          <a:endParaRPr lang="zh-CN" altLang="en-US"/>
        </a:p>
      </dgm:t>
    </dgm:pt>
    <dgm:pt modelId="{99C3801F-8679-4D08-8005-8F6387908EC9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pPr rtl="0"/>
          <a:r>
            <a:rPr lang="zh-CN" b="1" i="0" baseline="0" dirty="0" smtClean="0"/>
            <a:t>甲方</a:t>
          </a:r>
          <a:endParaRPr lang="en-US" altLang="zh-CN" b="1" i="0" baseline="0" dirty="0" smtClean="0"/>
        </a:p>
        <a:p>
          <a:pPr rtl="0"/>
          <a:r>
            <a:rPr lang="zh-CN" altLang="en-US" b="1" i="0" baseline="0" dirty="0" smtClean="0"/>
            <a:t>（不来）</a:t>
          </a:r>
          <a:endParaRPr lang="zh-CN" dirty="0"/>
        </a:p>
      </dgm:t>
    </dgm:pt>
    <dgm:pt modelId="{260498F9-34C2-45FF-A5D5-50FA89F5173B}" type="parTrans" cxnId="{29231BD9-F70A-41A2-9EE2-CE3060C74F04}">
      <dgm:prSet/>
      <dgm:spPr/>
      <dgm:t>
        <a:bodyPr/>
        <a:lstStyle/>
        <a:p>
          <a:endParaRPr lang="zh-CN" altLang="en-US"/>
        </a:p>
      </dgm:t>
    </dgm:pt>
    <dgm:pt modelId="{EED485B7-6050-4F80-B7A6-7CB6E82B8CCC}" type="sibTrans" cxnId="{29231BD9-F70A-41A2-9EE2-CE3060C74F04}">
      <dgm:prSet/>
      <dgm:spPr/>
      <dgm:t>
        <a:bodyPr/>
        <a:lstStyle/>
        <a:p>
          <a:endParaRPr lang="zh-CN" altLang="en-US"/>
        </a:p>
      </dgm:t>
    </dgm:pt>
    <dgm:pt modelId="{54074BBF-6FFE-4DB5-B4AA-FE0ECCCB0628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pPr rtl="0"/>
          <a:r>
            <a:rPr lang="zh-CN" b="1" i="0" baseline="0" dirty="0" smtClean="0">
              <a:solidFill>
                <a:schemeClr val="bg1"/>
              </a:solidFill>
            </a:rPr>
            <a:t>房地产开发商</a:t>
          </a:r>
          <a:endParaRPr lang="zh-CN" dirty="0">
            <a:solidFill>
              <a:schemeClr val="bg1"/>
            </a:solidFill>
          </a:endParaRPr>
        </a:p>
      </dgm:t>
    </dgm:pt>
    <dgm:pt modelId="{3F6D35FB-53DA-402C-8AC3-935CFAE0E813}" type="parTrans" cxnId="{AC5553FE-A7C2-4007-81FA-AC50DD683814}">
      <dgm:prSet/>
      <dgm:spPr/>
      <dgm:t>
        <a:bodyPr/>
        <a:lstStyle/>
        <a:p>
          <a:endParaRPr lang="zh-CN" altLang="en-US"/>
        </a:p>
      </dgm:t>
    </dgm:pt>
    <dgm:pt modelId="{D635844A-E978-4F8E-8E10-167CE8BCA52F}" type="sibTrans" cxnId="{AC5553FE-A7C2-4007-81FA-AC50DD683814}">
      <dgm:prSet/>
      <dgm:spPr/>
      <dgm:t>
        <a:bodyPr/>
        <a:lstStyle/>
        <a:p>
          <a:endParaRPr lang="zh-CN" altLang="en-US"/>
        </a:p>
      </dgm:t>
    </dgm:pt>
    <dgm:pt modelId="{C61B6CF5-D891-453E-A9F1-5787B4574780}" type="pres">
      <dgm:prSet presAssocID="{BC23661F-EE6E-4AFD-8455-48A6ACDEBDA5}" presName="Name0" presStyleCnt="0">
        <dgm:presLayoutVars>
          <dgm:dir/>
          <dgm:animLvl val="lvl"/>
          <dgm:resizeHandles val="exact"/>
        </dgm:presLayoutVars>
      </dgm:prSet>
      <dgm:spPr/>
    </dgm:pt>
    <dgm:pt modelId="{332D6BD9-795C-4DAA-9F91-CA5EAAA21444}" type="pres">
      <dgm:prSet presAssocID="{A168FD15-DF4E-4FAF-96D0-7DEAC99A225C}" presName="linNode" presStyleCnt="0"/>
      <dgm:spPr/>
    </dgm:pt>
    <dgm:pt modelId="{4BF482AB-7BB6-458B-AB85-09AA589C82CD}" type="pres">
      <dgm:prSet presAssocID="{A168FD15-DF4E-4FAF-96D0-7DEAC99A225C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FA53B5-3BAB-4946-B4D1-493D91520C35}" type="pres">
      <dgm:prSet presAssocID="{A168FD15-DF4E-4FAF-96D0-7DEAC99A225C}" presName="descendantText" presStyleLbl="alignAccFollowNode1" presStyleIdx="0" presStyleCnt="2">
        <dgm:presLayoutVars>
          <dgm:bulletEnabled val="1"/>
        </dgm:presLayoutVars>
      </dgm:prSet>
      <dgm:spPr/>
    </dgm:pt>
    <dgm:pt modelId="{8E8EEB31-F356-421C-96CB-D08FF8C2A83F}" type="pres">
      <dgm:prSet presAssocID="{D929D83B-9E72-45D4-9649-021C897DB306}" presName="sp" presStyleCnt="0"/>
      <dgm:spPr/>
    </dgm:pt>
    <dgm:pt modelId="{67850DE6-8478-4AFB-A995-1A11FB8EF640}" type="pres">
      <dgm:prSet presAssocID="{99C3801F-8679-4D08-8005-8F6387908EC9}" presName="linNode" presStyleCnt="0"/>
      <dgm:spPr/>
    </dgm:pt>
    <dgm:pt modelId="{3603B592-499C-4A8E-B965-27A024C422F8}" type="pres">
      <dgm:prSet presAssocID="{99C3801F-8679-4D08-8005-8F6387908EC9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9EB0E3-21E4-4C64-8733-CEBD2B834CBA}" type="pres">
      <dgm:prSet presAssocID="{99C3801F-8679-4D08-8005-8F6387908EC9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67E84FB7-1E04-4880-A74D-83B59304FF47}" type="presOf" srcId="{A168FD15-DF4E-4FAF-96D0-7DEAC99A225C}" destId="{4BF482AB-7BB6-458B-AB85-09AA589C82CD}" srcOrd="0" destOrd="0" presId="urn:microsoft.com/office/officeart/2005/8/layout/vList5"/>
    <dgm:cxn modelId="{A3B49B4E-325F-437A-AE81-5674A1A16F4B}" srcId="{A168FD15-DF4E-4FAF-96D0-7DEAC99A225C}" destId="{60BEF4C8-D005-4F58-9878-B0306A18B89A}" srcOrd="0" destOrd="0" parTransId="{F0AB6892-1772-4DAC-837A-15BA9ECD8DBA}" sibTransId="{39942170-57CE-4FC1-AA61-73793B175DD4}"/>
    <dgm:cxn modelId="{B73F5385-F75C-40D2-A69F-62AED85787DF}" type="presOf" srcId="{68D75FD1-EB1B-4FF2-A90A-AA40735BD18A}" destId="{ACFA53B5-3BAB-4946-B4D1-493D91520C35}" srcOrd="0" destOrd="1" presId="urn:microsoft.com/office/officeart/2005/8/layout/vList5"/>
    <dgm:cxn modelId="{54F815FD-B29A-423B-947F-AE7D1D564969}" type="presOf" srcId="{99C3801F-8679-4D08-8005-8F6387908EC9}" destId="{3603B592-499C-4A8E-B965-27A024C422F8}" srcOrd="0" destOrd="0" presId="urn:microsoft.com/office/officeart/2005/8/layout/vList5"/>
    <dgm:cxn modelId="{29231BD9-F70A-41A2-9EE2-CE3060C74F04}" srcId="{BC23661F-EE6E-4AFD-8455-48A6ACDEBDA5}" destId="{99C3801F-8679-4D08-8005-8F6387908EC9}" srcOrd="1" destOrd="0" parTransId="{260498F9-34C2-45FF-A5D5-50FA89F5173B}" sibTransId="{EED485B7-6050-4F80-B7A6-7CB6E82B8CCC}"/>
    <dgm:cxn modelId="{48FD63D4-FA17-4435-9524-5D9C158F8326}" type="presOf" srcId="{60BEF4C8-D005-4F58-9878-B0306A18B89A}" destId="{ACFA53B5-3BAB-4946-B4D1-493D91520C35}" srcOrd="0" destOrd="0" presId="urn:microsoft.com/office/officeart/2005/8/layout/vList5"/>
    <dgm:cxn modelId="{F8D89292-01FA-4744-84B7-F0D5C9AC96D1}" srcId="{BC23661F-EE6E-4AFD-8455-48A6ACDEBDA5}" destId="{A168FD15-DF4E-4FAF-96D0-7DEAC99A225C}" srcOrd="0" destOrd="0" parTransId="{DBBC7EC3-DE7A-41C7-8BDF-9B47D405FE7A}" sibTransId="{D929D83B-9E72-45D4-9649-021C897DB306}"/>
    <dgm:cxn modelId="{E8A34B34-0156-4812-8E64-47B4B775942A}" type="presOf" srcId="{54074BBF-6FFE-4DB5-B4AA-FE0ECCCB0628}" destId="{279EB0E3-21E4-4C64-8733-CEBD2B834CBA}" srcOrd="0" destOrd="0" presId="urn:microsoft.com/office/officeart/2005/8/layout/vList5"/>
    <dgm:cxn modelId="{4D89298A-D3C8-48B6-B283-0ACF06CC7A68}" type="presOf" srcId="{BC23661F-EE6E-4AFD-8455-48A6ACDEBDA5}" destId="{C61B6CF5-D891-453E-A9F1-5787B4574780}" srcOrd="0" destOrd="0" presId="urn:microsoft.com/office/officeart/2005/8/layout/vList5"/>
    <dgm:cxn modelId="{5CA41FB6-EC9D-4C9E-8B97-55ACAA346042}" srcId="{A168FD15-DF4E-4FAF-96D0-7DEAC99A225C}" destId="{68D75FD1-EB1B-4FF2-A90A-AA40735BD18A}" srcOrd="1" destOrd="0" parTransId="{D3936172-ABBE-4524-8BD6-78B23EBA8BB2}" sibTransId="{C8326A7C-C8E3-40D7-AF79-585660831ABB}"/>
    <dgm:cxn modelId="{AC5553FE-A7C2-4007-81FA-AC50DD683814}" srcId="{99C3801F-8679-4D08-8005-8F6387908EC9}" destId="{54074BBF-6FFE-4DB5-B4AA-FE0ECCCB0628}" srcOrd="0" destOrd="0" parTransId="{3F6D35FB-53DA-402C-8AC3-935CFAE0E813}" sibTransId="{D635844A-E978-4F8E-8E10-167CE8BCA52F}"/>
    <dgm:cxn modelId="{3CC805D9-BA6A-47DF-970C-5C627AC032B2}" type="presParOf" srcId="{C61B6CF5-D891-453E-A9F1-5787B4574780}" destId="{332D6BD9-795C-4DAA-9F91-CA5EAAA21444}" srcOrd="0" destOrd="0" presId="urn:microsoft.com/office/officeart/2005/8/layout/vList5"/>
    <dgm:cxn modelId="{3B1D2BBB-A5B5-45B2-8F2A-455C9F2AED20}" type="presParOf" srcId="{332D6BD9-795C-4DAA-9F91-CA5EAAA21444}" destId="{4BF482AB-7BB6-458B-AB85-09AA589C82CD}" srcOrd="0" destOrd="0" presId="urn:microsoft.com/office/officeart/2005/8/layout/vList5"/>
    <dgm:cxn modelId="{7B5F1943-E979-4F95-A7F8-9677FF83AB5A}" type="presParOf" srcId="{332D6BD9-795C-4DAA-9F91-CA5EAAA21444}" destId="{ACFA53B5-3BAB-4946-B4D1-493D91520C35}" srcOrd="1" destOrd="0" presId="urn:microsoft.com/office/officeart/2005/8/layout/vList5"/>
    <dgm:cxn modelId="{A085C2D0-353B-484B-9E5B-44E0FAEAFECC}" type="presParOf" srcId="{C61B6CF5-D891-453E-A9F1-5787B4574780}" destId="{8E8EEB31-F356-421C-96CB-D08FF8C2A83F}" srcOrd="1" destOrd="0" presId="urn:microsoft.com/office/officeart/2005/8/layout/vList5"/>
    <dgm:cxn modelId="{82CE7063-AEA2-4C41-9BA7-6A0AD889BE13}" type="presParOf" srcId="{C61B6CF5-D891-453E-A9F1-5787B4574780}" destId="{67850DE6-8478-4AFB-A995-1A11FB8EF640}" srcOrd="2" destOrd="0" presId="urn:microsoft.com/office/officeart/2005/8/layout/vList5"/>
    <dgm:cxn modelId="{EACC8CA8-84CB-42BF-9A63-7557AEACD70F}" type="presParOf" srcId="{67850DE6-8478-4AFB-A995-1A11FB8EF640}" destId="{3603B592-499C-4A8E-B965-27A024C422F8}" srcOrd="0" destOrd="0" presId="urn:microsoft.com/office/officeart/2005/8/layout/vList5"/>
    <dgm:cxn modelId="{DF11D52F-CF5D-457D-AD7C-F13133096092}" type="presParOf" srcId="{67850DE6-8478-4AFB-A995-1A11FB8EF640}" destId="{279EB0E3-21E4-4C64-8733-CEBD2B834CB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B1529-31AE-4E0F-972E-E26F78E459A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25EA0F4C-6685-4885-BBDF-74679FDFFEE6}">
      <dgm:prSet/>
      <dgm:spPr/>
      <dgm:t>
        <a:bodyPr/>
        <a:lstStyle/>
        <a:p>
          <a:pPr rtl="0"/>
          <a:r>
            <a:rPr lang="en-US" b="1" i="0" baseline="0" smtClean="0"/>
            <a:t>3</a:t>
          </a:r>
          <a:r>
            <a:rPr lang="zh-CN" b="1" i="0" baseline="0" smtClean="0"/>
            <a:t>个月出样板房</a:t>
          </a:r>
          <a:endParaRPr lang="zh-CN"/>
        </a:p>
      </dgm:t>
    </dgm:pt>
    <dgm:pt modelId="{999FD60E-F6DA-4C37-A1B3-8EA482E03D39}" type="parTrans" cxnId="{4C058516-85D2-4518-A930-EADD9CF9B8E4}">
      <dgm:prSet/>
      <dgm:spPr/>
      <dgm:t>
        <a:bodyPr/>
        <a:lstStyle/>
        <a:p>
          <a:endParaRPr lang="zh-CN" altLang="en-US"/>
        </a:p>
      </dgm:t>
    </dgm:pt>
    <dgm:pt modelId="{F5E3EC33-6612-4B45-ACC7-BECEE1783173}" type="sibTrans" cxnId="{4C058516-85D2-4518-A930-EADD9CF9B8E4}">
      <dgm:prSet/>
      <dgm:spPr/>
      <dgm:t>
        <a:bodyPr/>
        <a:lstStyle/>
        <a:p>
          <a:endParaRPr lang="zh-CN" altLang="en-US"/>
        </a:p>
      </dgm:t>
    </dgm:pt>
    <dgm:pt modelId="{E9112441-4D8C-4B0C-8336-4BB052268055}">
      <dgm:prSet/>
      <dgm:spPr/>
      <dgm:t>
        <a:bodyPr/>
        <a:lstStyle/>
        <a:p>
          <a:pPr rtl="0"/>
          <a:r>
            <a:rPr lang="en-US" b="1" i="0" baseline="0" dirty="0" smtClean="0"/>
            <a:t>4</a:t>
          </a:r>
          <a:r>
            <a:rPr lang="zh-CN" b="1" i="0" baseline="0" dirty="0" smtClean="0"/>
            <a:t>个月实现售楼</a:t>
          </a:r>
          <a:endParaRPr lang="zh-CN" dirty="0"/>
        </a:p>
      </dgm:t>
    </dgm:pt>
    <dgm:pt modelId="{9801EC30-7FBC-40F2-A95D-8E891B61D6F2}" type="parTrans" cxnId="{027AAFB2-0A77-4941-AE20-58855402A106}">
      <dgm:prSet/>
      <dgm:spPr/>
      <dgm:t>
        <a:bodyPr/>
        <a:lstStyle/>
        <a:p>
          <a:endParaRPr lang="zh-CN" altLang="en-US"/>
        </a:p>
      </dgm:t>
    </dgm:pt>
    <dgm:pt modelId="{6F39A081-20D4-4D65-B35B-DEE228BA9D17}" type="sibTrans" cxnId="{027AAFB2-0A77-4941-AE20-58855402A106}">
      <dgm:prSet/>
      <dgm:spPr/>
      <dgm:t>
        <a:bodyPr/>
        <a:lstStyle/>
        <a:p>
          <a:endParaRPr lang="zh-CN" altLang="en-US"/>
        </a:p>
      </dgm:t>
    </dgm:pt>
    <dgm:pt modelId="{8F2F8987-3B19-4E05-A03A-03E9852345F3}">
      <dgm:prSet/>
      <dgm:spPr/>
      <dgm:t>
        <a:bodyPr/>
        <a:lstStyle/>
        <a:p>
          <a:pPr rtl="0"/>
          <a:r>
            <a:rPr lang="en-US" b="1" i="0" baseline="0" smtClean="0"/>
            <a:t>5</a:t>
          </a:r>
          <a:r>
            <a:rPr lang="zh-CN" b="1" i="0" baseline="0" smtClean="0"/>
            <a:t>个月现金回流</a:t>
          </a:r>
          <a:endParaRPr lang="zh-CN"/>
        </a:p>
      </dgm:t>
    </dgm:pt>
    <dgm:pt modelId="{4FE3BCA6-5FF7-400E-8D50-1F3A38E37919}" type="parTrans" cxnId="{FF4699B6-1E11-47F4-A5B2-1CCD364D13DA}">
      <dgm:prSet/>
      <dgm:spPr/>
      <dgm:t>
        <a:bodyPr/>
        <a:lstStyle/>
        <a:p>
          <a:endParaRPr lang="zh-CN" altLang="en-US"/>
        </a:p>
      </dgm:t>
    </dgm:pt>
    <dgm:pt modelId="{BC75EA5E-6AAA-43C8-AAB0-5CE22F088F89}" type="sibTrans" cxnId="{FF4699B6-1E11-47F4-A5B2-1CCD364D13DA}">
      <dgm:prSet/>
      <dgm:spPr/>
      <dgm:t>
        <a:bodyPr/>
        <a:lstStyle/>
        <a:p>
          <a:endParaRPr lang="zh-CN" altLang="en-US"/>
        </a:p>
      </dgm:t>
    </dgm:pt>
    <dgm:pt modelId="{6C5DB696-D513-48AB-BD82-108CFBE859EF}">
      <dgm:prSet/>
      <dgm:spPr/>
      <dgm:t>
        <a:bodyPr/>
        <a:lstStyle/>
        <a:p>
          <a:pPr rtl="0"/>
          <a:r>
            <a:rPr lang="en-US" b="1" i="0" baseline="0" smtClean="0"/>
            <a:t>8</a:t>
          </a:r>
          <a:r>
            <a:rPr lang="zh-CN" b="1" i="0" baseline="0" smtClean="0"/>
            <a:t>个月项目目标</a:t>
          </a:r>
          <a:endParaRPr lang="zh-CN"/>
        </a:p>
      </dgm:t>
    </dgm:pt>
    <dgm:pt modelId="{407037CC-861F-4E88-9212-643A28454A65}" type="parTrans" cxnId="{CF47A3C9-15FE-4270-A802-46E5D768D213}">
      <dgm:prSet/>
      <dgm:spPr/>
      <dgm:t>
        <a:bodyPr/>
        <a:lstStyle/>
        <a:p>
          <a:endParaRPr lang="zh-CN" altLang="en-US"/>
        </a:p>
      </dgm:t>
    </dgm:pt>
    <dgm:pt modelId="{F36D2A7A-D50F-403D-87D6-222CD1B6975C}" type="sibTrans" cxnId="{CF47A3C9-15FE-4270-A802-46E5D768D213}">
      <dgm:prSet/>
      <dgm:spPr/>
      <dgm:t>
        <a:bodyPr/>
        <a:lstStyle/>
        <a:p>
          <a:endParaRPr lang="zh-CN" altLang="en-US"/>
        </a:p>
      </dgm:t>
    </dgm:pt>
    <dgm:pt modelId="{210FB921-8FD8-4CC6-8104-AB7665E78043}">
      <dgm:prSet/>
      <dgm:spPr/>
      <dgm:t>
        <a:bodyPr/>
        <a:lstStyle/>
        <a:p>
          <a:pPr rtl="0"/>
          <a:r>
            <a:rPr lang="zh-CN" b="1" i="0" baseline="0" dirty="0" smtClean="0"/>
            <a:t>销售当天去化率</a:t>
          </a:r>
          <a:r>
            <a:rPr lang="en-US" b="1" i="0" baseline="0" dirty="0" smtClean="0"/>
            <a:t>75%</a:t>
          </a:r>
          <a:r>
            <a:rPr lang="zh-CN" b="1" i="0" baseline="0" dirty="0" smtClean="0"/>
            <a:t>以上</a:t>
          </a:r>
          <a:endParaRPr lang="zh-CN" dirty="0"/>
        </a:p>
      </dgm:t>
    </dgm:pt>
    <dgm:pt modelId="{E3E0BEF3-6281-4607-B5D8-F689E1625824}" type="parTrans" cxnId="{491632A4-EEF2-4721-B205-587E7627928B}">
      <dgm:prSet/>
      <dgm:spPr/>
      <dgm:t>
        <a:bodyPr/>
        <a:lstStyle/>
        <a:p>
          <a:endParaRPr lang="zh-CN" altLang="en-US"/>
        </a:p>
      </dgm:t>
    </dgm:pt>
    <dgm:pt modelId="{841875BF-C4DD-4252-B329-0CF6252CDF40}" type="sibTrans" cxnId="{491632A4-EEF2-4721-B205-587E7627928B}">
      <dgm:prSet/>
      <dgm:spPr/>
      <dgm:t>
        <a:bodyPr/>
        <a:lstStyle/>
        <a:p>
          <a:endParaRPr lang="zh-CN" altLang="en-US"/>
        </a:p>
      </dgm:t>
    </dgm:pt>
    <dgm:pt modelId="{2381EF18-DBE6-4715-98FA-76A82BF3D11A}" type="pres">
      <dgm:prSet presAssocID="{EABB1529-31AE-4E0F-972E-E26F78E459AE}" presName="CompostProcess" presStyleCnt="0">
        <dgm:presLayoutVars>
          <dgm:dir/>
          <dgm:resizeHandles val="exact"/>
        </dgm:presLayoutVars>
      </dgm:prSet>
      <dgm:spPr/>
    </dgm:pt>
    <dgm:pt modelId="{772488F3-91D2-427C-8482-9F1315DE0FD2}" type="pres">
      <dgm:prSet presAssocID="{EABB1529-31AE-4E0F-972E-E26F78E459AE}" presName="arrow" presStyleLbl="bgShp" presStyleIdx="0" presStyleCnt="1" custLinFactNeighborX="-447" custLinFactNeighborY="-1263"/>
      <dgm:spPr/>
    </dgm:pt>
    <dgm:pt modelId="{5DEF8F53-70F4-4668-85D0-1C4AA38B152C}" type="pres">
      <dgm:prSet presAssocID="{EABB1529-31AE-4E0F-972E-E26F78E459AE}" presName="linearProcess" presStyleCnt="0"/>
      <dgm:spPr/>
    </dgm:pt>
    <dgm:pt modelId="{376E37BB-61EC-427A-A6F4-F61E2E7DE8EB}" type="pres">
      <dgm:prSet presAssocID="{25EA0F4C-6685-4885-BBDF-74679FDFFEE6}" presName="textNode" presStyleLbl="node1" presStyleIdx="0" presStyleCnt="5">
        <dgm:presLayoutVars>
          <dgm:bulletEnabled val="1"/>
        </dgm:presLayoutVars>
      </dgm:prSet>
      <dgm:spPr/>
    </dgm:pt>
    <dgm:pt modelId="{306CDC9D-2C1E-48D8-9902-E82D57FE32C4}" type="pres">
      <dgm:prSet presAssocID="{F5E3EC33-6612-4B45-ACC7-BECEE1783173}" presName="sibTrans" presStyleCnt="0"/>
      <dgm:spPr/>
    </dgm:pt>
    <dgm:pt modelId="{10B1F0CC-CFB9-4313-8B5B-F29456E9B6C8}" type="pres">
      <dgm:prSet presAssocID="{E9112441-4D8C-4B0C-8336-4BB052268055}" presName="textNode" presStyleLbl="node1" presStyleIdx="1" presStyleCnt="5">
        <dgm:presLayoutVars>
          <dgm:bulletEnabled val="1"/>
        </dgm:presLayoutVars>
      </dgm:prSet>
      <dgm:spPr/>
    </dgm:pt>
    <dgm:pt modelId="{E40591C9-0D57-48D0-BD8B-A5DB2DB3386B}" type="pres">
      <dgm:prSet presAssocID="{6F39A081-20D4-4D65-B35B-DEE228BA9D17}" presName="sibTrans" presStyleCnt="0"/>
      <dgm:spPr/>
    </dgm:pt>
    <dgm:pt modelId="{B87E5B57-E107-401E-A21B-5DB6FF8BE2AC}" type="pres">
      <dgm:prSet presAssocID="{8F2F8987-3B19-4E05-A03A-03E9852345F3}" presName="textNode" presStyleLbl="node1" presStyleIdx="2" presStyleCnt="5">
        <dgm:presLayoutVars>
          <dgm:bulletEnabled val="1"/>
        </dgm:presLayoutVars>
      </dgm:prSet>
      <dgm:spPr/>
    </dgm:pt>
    <dgm:pt modelId="{7DFBA5F5-4E4E-44AC-8785-1DFC7AD72170}" type="pres">
      <dgm:prSet presAssocID="{BC75EA5E-6AAA-43C8-AAB0-5CE22F088F89}" presName="sibTrans" presStyleCnt="0"/>
      <dgm:spPr/>
    </dgm:pt>
    <dgm:pt modelId="{3A9E7EE9-EFCB-4FC5-850C-D5651CF8569A}" type="pres">
      <dgm:prSet presAssocID="{6C5DB696-D513-48AB-BD82-108CFBE859EF}" presName="textNode" presStyleLbl="node1" presStyleIdx="3" presStyleCnt="5">
        <dgm:presLayoutVars>
          <dgm:bulletEnabled val="1"/>
        </dgm:presLayoutVars>
      </dgm:prSet>
      <dgm:spPr/>
    </dgm:pt>
    <dgm:pt modelId="{BEE31B47-9AAF-4A9F-B64B-C07993FFA820}" type="pres">
      <dgm:prSet presAssocID="{F36D2A7A-D50F-403D-87D6-222CD1B6975C}" presName="sibTrans" presStyleCnt="0"/>
      <dgm:spPr/>
    </dgm:pt>
    <dgm:pt modelId="{B07C1E57-A386-47B7-930D-165EDE661A2B}" type="pres">
      <dgm:prSet presAssocID="{210FB921-8FD8-4CC6-8104-AB7665E78043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37EDF82E-D850-4662-81B3-4ED32049F1ED}" type="presOf" srcId="{6C5DB696-D513-48AB-BD82-108CFBE859EF}" destId="{3A9E7EE9-EFCB-4FC5-850C-D5651CF8569A}" srcOrd="0" destOrd="0" presId="urn:microsoft.com/office/officeart/2005/8/layout/hProcess9"/>
    <dgm:cxn modelId="{8389B5DD-5C39-40BD-9A3A-A498FE297369}" type="presOf" srcId="{25EA0F4C-6685-4885-BBDF-74679FDFFEE6}" destId="{376E37BB-61EC-427A-A6F4-F61E2E7DE8EB}" srcOrd="0" destOrd="0" presId="urn:microsoft.com/office/officeart/2005/8/layout/hProcess9"/>
    <dgm:cxn modelId="{491632A4-EEF2-4721-B205-587E7627928B}" srcId="{EABB1529-31AE-4E0F-972E-E26F78E459AE}" destId="{210FB921-8FD8-4CC6-8104-AB7665E78043}" srcOrd="4" destOrd="0" parTransId="{E3E0BEF3-6281-4607-B5D8-F689E1625824}" sibTransId="{841875BF-C4DD-4252-B329-0CF6252CDF40}"/>
    <dgm:cxn modelId="{F5CA72AA-E593-43F7-B410-5DD101DA8644}" type="presOf" srcId="{EABB1529-31AE-4E0F-972E-E26F78E459AE}" destId="{2381EF18-DBE6-4715-98FA-76A82BF3D11A}" srcOrd="0" destOrd="0" presId="urn:microsoft.com/office/officeart/2005/8/layout/hProcess9"/>
    <dgm:cxn modelId="{FF4699B6-1E11-47F4-A5B2-1CCD364D13DA}" srcId="{EABB1529-31AE-4E0F-972E-E26F78E459AE}" destId="{8F2F8987-3B19-4E05-A03A-03E9852345F3}" srcOrd="2" destOrd="0" parTransId="{4FE3BCA6-5FF7-400E-8D50-1F3A38E37919}" sibTransId="{BC75EA5E-6AAA-43C8-AAB0-5CE22F088F89}"/>
    <dgm:cxn modelId="{7ABD1424-E601-4B31-9B1B-D6B5BB0ECADC}" type="presOf" srcId="{8F2F8987-3B19-4E05-A03A-03E9852345F3}" destId="{B87E5B57-E107-401E-A21B-5DB6FF8BE2AC}" srcOrd="0" destOrd="0" presId="urn:microsoft.com/office/officeart/2005/8/layout/hProcess9"/>
    <dgm:cxn modelId="{4C058516-85D2-4518-A930-EADD9CF9B8E4}" srcId="{EABB1529-31AE-4E0F-972E-E26F78E459AE}" destId="{25EA0F4C-6685-4885-BBDF-74679FDFFEE6}" srcOrd="0" destOrd="0" parTransId="{999FD60E-F6DA-4C37-A1B3-8EA482E03D39}" sibTransId="{F5E3EC33-6612-4B45-ACC7-BECEE1783173}"/>
    <dgm:cxn modelId="{90AD50C9-9B19-4398-9217-6E0C796B00BC}" type="presOf" srcId="{E9112441-4D8C-4B0C-8336-4BB052268055}" destId="{10B1F0CC-CFB9-4313-8B5B-F29456E9B6C8}" srcOrd="0" destOrd="0" presId="urn:microsoft.com/office/officeart/2005/8/layout/hProcess9"/>
    <dgm:cxn modelId="{63246B14-C041-4A1A-8B85-DE69AB1ADBE0}" type="presOf" srcId="{210FB921-8FD8-4CC6-8104-AB7665E78043}" destId="{B07C1E57-A386-47B7-930D-165EDE661A2B}" srcOrd="0" destOrd="0" presId="urn:microsoft.com/office/officeart/2005/8/layout/hProcess9"/>
    <dgm:cxn modelId="{027AAFB2-0A77-4941-AE20-58855402A106}" srcId="{EABB1529-31AE-4E0F-972E-E26F78E459AE}" destId="{E9112441-4D8C-4B0C-8336-4BB052268055}" srcOrd="1" destOrd="0" parTransId="{9801EC30-7FBC-40F2-A95D-8E891B61D6F2}" sibTransId="{6F39A081-20D4-4D65-B35B-DEE228BA9D17}"/>
    <dgm:cxn modelId="{CF47A3C9-15FE-4270-A802-46E5D768D213}" srcId="{EABB1529-31AE-4E0F-972E-E26F78E459AE}" destId="{6C5DB696-D513-48AB-BD82-108CFBE859EF}" srcOrd="3" destOrd="0" parTransId="{407037CC-861F-4E88-9212-643A28454A65}" sibTransId="{F36D2A7A-D50F-403D-87D6-222CD1B6975C}"/>
    <dgm:cxn modelId="{8D58FE6A-C679-4C4B-ACC4-7CF7234779C5}" type="presParOf" srcId="{2381EF18-DBE6-4715-98FA-76A82BF3D11A}" destId="{772488F3-91D2-427C-8482-9F1315DE0FD2}" srcOrd="0" destOrd="0" presId="urn:microsoft.com/office/officeart/2005/8/layout/hProcess9"/>
    <dgm:cxn modelId="{84DDD731-8201-46B7-8A0E-597C93A8C6EF}" type="presParOf" srcId="{2381EF18-DBE6-4715-98FA-76A82BF3D11A}" destId="{5DEF8F53-70F4-4668-85D0-1C4AA38B152C}" srcOrd="1" destOrd="0" presId="urn:microsoft.com/office/officeart/2005/8/layout/hProcess9"/>
    <dgm:cxn modelId="{625E9794-DC9B-4E40-9488-BFC102AAB184}" type="presParOf" srcId="{5DEF8F53-70F4-4668-85D0-1C4AA38B152C}" destId="{376E37BB-61EC-427A-A6F4-F61E2E7DE8EB}" srcOrd="0" destOrd="0" presId="urn:microsoft.com/office/officeart/2005/8/layout/hProcess9"/>
    <dgm:cxn modelId="{DB1A221F-869B-4A5E-B40A-3F9204BC99D4}" type="presParOf" srcId="{5DEF8F53-70F4-4668-85D0-1C4AA38B152C}" destId="{306CDC9D-2C1E-48D8-9902-E82D57FE32C4}" srcOrd="1" destOrd="0" presId="urn:microsoft.com/office/officeart/2005/8/layout/hProcess9"/>
    <dgm:cxn modelId="{B9988262-40AC-4885-85F9-F39D3E90D824}" type="presParOf" srcId="{5DEF8F53-70F4-4668-85D0-1C4AA38B152C}" destId="{10B1F0CC-CFB9-4313-8B5B-F29456E9B6C8}" srcOrd="2" destOrd="0" presId="urn:microsoft.com/office/officeart/2005/8/layout/hProcess9"/>
    <dgm:cxn modelId="{02013DFB-BEEF-4195-8AEF-48165F0850A5}" type="presParOf" srcId="{5DEF8F53-70F4-4668-85D0-1C4AA38B152C}" destId="{E40591C9-0D57-48D0-BD8B-A5DB2DB3386B}" srcOrd="3" destOrd="0" presId="urn:microsoft.com/office/officeart/2005/8/layout/hProcess9"/>
    <dgm:cxn modelId="{A615D3C8-50A8-4B89-83EC-0FD304FC2D65}" type="presParOf" srcId="{5DEF8F53-70F4-4668-85D0-1C4AA38B152C}" destId="{B87E5B57-E107-401E-A21B-5DB6FF8BE2AC}" srcOrd="4" destOrd="0" presId="urn:microsoft.com/office/officeart/2005/8/layout/hProcess9"/>
    <dgm:cxn modelId="{048C2D6F-FCD2-4AED-BF14-FF038C79614D}" type="presParOf" srcId="{5DEF8F53-70F4-4668-85D0-1C4AA38B152C}" destId="{7DFBA5F5-4E4E-44AC-8785-1DFC7AD72170}" srcOrd="5" destOrd="0" presId="urn:microsoft.com/office/officeart/2005/8/layout/hProcess9"/>
    <dgm:cxn modelId="{E83C0A97-EBC5-4CF3-BD5C-EFF32018AE67}" type="presParOf" srcId="{5DEF8F53-70F4-4668-85D0-1C4AA38B152C}" destId="{3A9E7EE9-EFCB-4FC5-850C-D5651CF8569A}" srcOrd="6" destOrd="0" presId="urn:microsoft.com/office/officeart/2005/8/layout/hProcess9"/>
    <dgm:cxn modelId="{982685B1-5BD8-45B6-9610-8E440C57ACC8}" type="presParOf" srcId="{5DEF8F53-70F4-4668-85D0-1C4AA38B152C}" destId="{BEE31B47-9AAF-4A9F-B64B-C07993FFA820}" srcOrd="7" destOrd="0" presId="urn:microsoft.com/office/officeart/2005/8/layout/hProcess9"/>
    <dgm:cxn modelId="{07B1D60A-5943-4F0C-B3AE-8A37215B1402}" type="presParOf" srcId="{5DEF8F53-70F4-4668-85D0-1C4AA38B152C}" destId="{B07C1E57-A386-47B7-930D-165EDE661A2B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54A788-CAC4-4E29-9528-9AB7B3D0FD2D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2571CBF-CB66-4EC0-9A58-F0DF0C8D88E3}">
      <dgm:prSet/>
      <dgm:spPr/>
      <dgm:t>
        <a:bodyPr/>
        <a:lstStyle/>
        <a:p>
          <a:pPr rtl="0"/>
          <a:r>
            <a:rPr lang="zh-CN" b="1" i="0" baseline="0" smtClean="0"/>
            <a:t>施工</a:t>
          </a:r>
          <a:endParaRPr lang="zh-CN"/>
        </a:p>
      </dgm:t>
    </dgm:pt>
    <dgm:pt modelId="{FA018982-C894-457A-9C42-AE48E223E1EC}" type="parTrans" cxnId="{B5DFC157-A461-460F-9ED1-6C829043FCF5}">
      <dgm:prSet/>
      <dgm:spPr/>
      <dgm:t>
        <a:bodyPr/>
        <a:lstStyle/>
        <a:p>
          <a:endParaRPr lang="zh-CN" altLang="en-US"/>
        </a:p>
      </dgm:t>
    </dgm:pt>
    <dgm:pt modelId="{D7BC167F-C2FA-4963-BAFF-64FFC0488BA9}" type="sibTrans" cxnId="{B5DFC157-A461-460F-9ED1-6C829043FCF5}">
      <dgm:prSet/>
      <dgm:spPr/>
      <dgm:t>
        <a:bodyPr/>
        <a:lstStyle/>
        <a:p>
          <a:endParaRPr lang="zh-CN" altLang="en-US"/>
        </a:p>
      </dgm:t>
    </dgm:pt>
    <dgm:pt modelId="{76F5898E-71B9-4703-8959-1F5F0465573F}">
      <dgm:prSet/>
      <dgm:spPr/>
      <dgm:t>
        <a:bodyPr/>
        <a:lstStyle/>
        <a:p>
          <a:pPr rtl="0"/>
          <a:r>
            <a:rPr lang="zh-CN" b="1" i="0" baseline="0" smtClean="0"/>
            <a:t>设计</a:t>
          </a:r>
          <a:endParaRPr lang="zh-CN"/>
        </a:p>
      </dgm:t>
    </dgm:pt>
    <dgm:pt modelId="{41A31B2F-0582-4C46-8967-92344B0EBC84}" type="parTrans" cxnId="{FD6353B6-FD8B-45B7-81AC-79CCD01F665A}">
      <dgm:prSet/>
      <dgm:spPr/>
      <dgm:t>
        <a:bodyPr/>
        <a:lstStyle/>
        <a:p>
          <a:endParaRPr lang="zh-CN" altLang="en-US"/>
        </a:p>
      </dgm:t>
    </dgm:pt>
    <dgm:pt modelId="{E160232D-40EF-4408-805E-FFAA7107CFBA}" type="sibTrans" cxnId="{FD6353B6-FD8B-45B7-81AC-79CCD01F665A}">
      <dgm:prSet/>
      <dgm:spPr/>
      <dgm:t>
        <a:bodyPr/>
        <a:lstStyle/>
        <a:p>
          <a:endParaRPr lang="zh-CN" altLang="en-US"/>
        </a:p>
      </dgm:t>
    </dgm:pt>
    <dgm:pt modelId="{96FF6508-D335-457A-A970-C5E1E2BD970C}">
      <dgm:prSet/>
      <dgm:spPr/>
      <dgm:t>
        <a:bodyPr/>
        <a:lstStyle/>
        <a:p>
          <a:pPr rtl="0"/>
          <a:r>
            <a:rPr lang="zh-CN" b="1" i="0" baseline="0" smtClean="0"/>
            <a:t>通讯</a:t>
          </a:r>
          <a:endParaRPr lang="zh-CN"/>
        </a:p>
      </dgm:t>
    </dgm:pt>
    <dgm:pt modelId="{2081632D-3812-49DF-A946-FFFD5379BB3A}" type="parTrans" cxnId="{E0FB1A03-FD3D-4492-B3A9-2B70E0E4B749}">
      <dgm:prSet/>
      <dgm:spPr/>
      <dgm:t>
        <a:bodyPr/>
        <a:lstStyle/>
        <a:p>
          <a:endParaRPr lang="zh-CN" altLang="en-US"/>
        </a:p>
      </dgm:t>
    </dgm:pt>
    <dgm:pt modelId="{50C18201-1643-468D-B8E6-304FA9C5917B}" type="sibTrans" cxnId="{E0FB1A03-FD3D-4492-B3A9-2B70E0E4B749}">
      <dgm:prSet/>
      <dgm:spPr/>
      <dgm:t>
        <a:bodyPr/>
        <a:lstStyle/>
        <a:p>
          <a:endParaRPr lang="zh-CN" altLang="en-US"/>
        </a:p>
      </dgm:t>
    </dgm:pt>
    <dgm:pt modelId="{0F580BCB-2183-4CD6-852D-8467C6AF7541}">
      <dgm:prSet/>
      <dgm:spPr/>
      <dgm:t>
        <a:bodyPr/>
        <a:lstStyle/>
        <a:p>
          <a:pPr rtl="0"/>
          <a:r>
            <a:rPr lang="zh-CN" b="1" i="0" baseline="0" smtClean="0"/>
            <a:t>软件</a:t>
          </a:r>
          <a:endParaRPr lang="zh-CN"/>
        </a:p>
      </dgm:t>
    </dgm:pt>
    <dgm:pt modelId="{1A4E3E24-A534-4F77-9E2E-7246A496A9CC}" type="parTrans" cxnId="{EE345226-5027-4616-A08E-CF3DDCBE5E63}">
      <dgm:prSet/>
      <dgm:spPr/>
      <dgm:t>
        <a:bodyPr/>
        <a:lstStyle/>
        <a:p>
          <a:endParaRPr lang="zh-CN" altLang="en-US"/>
        </a:p>
      </dgm:t>
    </dgm:pt>
    <dgm:pt modelId="{D22DA1FD-9187-4099-ADA6-0F4346A5A5D3}" type="sibTrans" cxnId="{EE345226-5027-4616-A08E-CF3DDCBE5E63}">
      <dgm:prSet/>
      <dgm:spPr/>
      <dgm:t>
        <a:bodyPr/>
        <a:lstStyle/>
        <a:p>
          <a:endParaRPr lang="zh-CN" altLang="en-US"/>
        </a:p>
      </dgm:t>
    </dgm:pt>
    <dgm:pt modelId="{5E776240-154A-4024-B253-0A1221C8BF5E}">
      <dgm:prSet/>
      <dgm:spPr/>
      <dgm:t>
        <a:bodyPr/>
        <a:lstStyle/>
        <a:p>
          <a:pPr rtl="0"/>
          <a:r>
            <a:rPr lang="zh-CN" b="1" i="0" baseline="0" smtClean="0"/>
            <a:t>制造</a:t>
          </a:r>
          <a:endParaRPr lang="zh-CN"/>
        </a:p>
      </dgm:t>
    </dgm:pt>
    <dgm:pt modelId="{6E274C2E-48CD-49A9-9CAD-5D05826BAFBA}" type="parTrans" cxnId="{AF6F1DA0-4324-4D2F-BAC1-4F2F3983D96F}">
      <dgm:prSet/>
      <dgm:spPr/>
      <dgm:t>
        <a:bodyPr/>
        <a:lstStyle/>
        <a:p>
          <a:endParaRPr lang="zh-CN" altLang="en-US"/>
        </a:p>
      </dgm:t>
    </dgm:pt>
    <dgm:pt modelId="{C0FE1711-4706-4139-8BBF-12F730999CEB}" type="sibTrans" cxnId="{AF6F1DA0-4324-4D2F-BAC1-4F2F3983D96F}">
      <dgm:prSet/>
      <dgm:spPr/>
      <dgm:t>
        <a:bodyPr/>
        <a:lstStyle/>
        <a:p>
          <a:endParaRPr lang="zh-CN" altLang="en-US"/>
        </a:p>
      </dgm:t>
    </dgm:pt>
    <dgm:pt modelId="{78FF06C9-7556-44D7-A6B5-74203D3A4A0E}">
      <dgm:prSet/>
      <dgm:spPr/>
      <dgm:t>
        <a:bodyPr/>
        <a:lstStyle/>
        <a:p>
          <a:pPr rtl="0"/>
          <a:r>
            <a:rPr lang="zh-CN" b="1" i="0" baseline="0" smtClean="0"/>
            <a:t>能源</a:t>
          </a:r>
          <a:endParaRPr lang="zh-CN"/>
        </a:p>
      </dgm:t>
    </dgm:pt>
    <dgm:pt modelId="{6CFF1721-5C6F-4BE0-81BF-E5012AA88466}" type="parTrans" cxnId="{52061C25-CB01-4905-BFB7-3C634046DED3}">
      <dgm:prSet/>
      <dgm:spPr/>
      <dgm:t>
        <a:bodyPr/>
        <a:lstStyle/>
        <a:p>
          <a:endParaRPr lang="zh-CN" altLang="en-US"/>
        </a:p>
      </dgm:t>
    </dgm:pt>
    <dgm:pt modelId="{65ADB28E-1CD1-4451-9948-8E1E4E0C81D8}" type="sibTrans" cxnId="{52061C25-CB01-4905-BFB7-3C634046DED3}">
      <dgm:prSet/>
      <dgm:spPr/>
      <dgm:t>
        <a:bodyPr/>
        <a:lstStyle/>
        <a:p>
          <a:endParaRPr lang="zh-CN" altLang="en-US"/>
        </a:p>
      </dgm:t>
    </dgm:pt>
    <dgm:pt modelId="{3AD017B9-1EBF-4E92-861C-C96D22C76EE9}">
      <dgm:prSet/>
      <dgm:spPr/>
      <dgm:t>
        <a:bodyPr/>
        <a:lstStyle/>
        <a:p>
          <a:pPr rtl="0"/>
          <a:r>
            <a:rPr lang="zh-CN" b="1" i="0" baseline="0" smtClean="0"/>
            <a:t>房地产</a:t>
          </a:r>
          <a:endParaRPr lang="zh-CN"/>
        </a:p>
      </dgm:t>
    </dgm:pt>
    <dgm:pt modelId="{1B1E369C-A868-49A8-963E-2BA6D7384739}" type="parTrans" cxnId="{0E505D1C-1394-4711-B2C2-45F578AC4F7A}">
      <dgm:prSet/>
      <dgm:spPr/>
      <dgm:t>
        <a:bodyPr/>
        <a:lstStyle/>
        <a:p>
          <a:endParaRPr lang="zh-CN" altLang="en-US"/>
        </a:p>
      </dgm:t>
    </dgm:pt>
    <dgm:pt modelId="{402DBCA6-553D-4EDF-8095-7DD467F3CCBF}" type="sibTrans" cxnId="{0E505D1C-1394-4711-B2C2-45F578AC4F7A}">
      <dgm:prSet/>
      <dgm:spPr/>
      <dgm:t>
        <a:bodyPr/>
        <a:lstStyle/>
        <a:p>
          <a:endParaRPr lang="zh-CN" altLang="en-US"/>
        </a:p>
      </dgm:t>
    </dgm:pt>
    <dgm:pt modelId="{DCA2CB5E-BBEC-4C04-921D-0394C38ED2F6}">
      <dgm:prSet/>
      <dgm:spPr/>
      <dgm:t>
        <a:bodyPr/>
        <a:lstStyle/>
        <a:p>
          <a:pPr rtl="0"/>
          <a:r>
            <a:rPr lang="zh-CN" b="1" i="0" baseline="0" smtClean="0"/>
            <a:t>医药</a:t>
          </a:r>
          <a:endParaRPr lang="zh-CN"/>
        </a:p>
      </dgm:t>
    </dgm:pt>
    <dgm:pt modelId="{8E8D3C3E-A281-4304-8D5E-4C0CCFA1EBC6}" type="parTrans" cxnId="{2DF9033B-9AB9-461C-A487-08A18FD3D1AB}">
      <dgm:prSet/>
      <dgm:spPr/>
      <dgm:t>
        <a:bodyPr/>
        <a:lstStyle/>
        <a:p>
          <a:endParaRPr lang="zh-CN" altLang="en-US"/>
        </a:p>
      </dgm:t>
    </dgm:pt>
    <dgm:pt modelId="{5DEC61E2-471D-431B-BF0E-60E0257537D7}" type="sibTrans" cxnId="{2DF9033B-9AB9-461C-A487-08A18FD3D1AB}">
      <dgm:prSet/>
      <dgm:spPr/>
      <dgm:t>
        <a:bodyPr/>
        <a:lstStyle/>
        <a:p>
          <a:endParaRPr lang="zh-CN" altLang="en-US"/>
        </a:p>
      </dgm:t>
    </dgm:pt>
    <dgm:pt modelId="{8FF8F552-6C9A-4665-B404-9F4AC9666C73}">
      <dgm:prSet/>
      <dgm:spPr/>
      <dgm:t>
        <a:bodyPr/>
        <a:lstStyle/>
        <a:p>
          <a:pPr rtl="0"/>
          <a:r>
            <a:rPr lang="zh-CN" b="1" i="0" baseline="0" smtClean="0"/>
            <a:t>金融</a:t>
          </a:r>
          <a:endParaRPr lang="zh-CN"/>
        </a:p>
      </dgm:t>
    </dgm:pt>
    <dgm:pt modelId="{1D21B57C-C33B-46DB-9BF6-A098331F365F}" type="parTrans" cxnId="{A99D81A3-1CBA-4796-ADD0-B1631765D2BC}">
      <dgm:prSet/>
      <dgm:spPr/>
      <dgm:t>
        <a:bodyPr/>
        <a:lstStyle/>
        <a:p>
          <a:endParaRPr lang="zh-CN" altLang="en-US"/>
        </a:p>
      </dgm:t>
    </dgm:pt>
    <dgm:pt modelId="{ADF261AE-E1CB-40FD-B23E-40F739D2D759}" type="sibTrans" cxnId="{A99D81A3-1CBA-4796-ADD0-B1631765D2BC}">
      <dgm:prSet/>
      <dgm:spPr/>
      <dgm:t>
        <a:bodyPr/>
        <a:lstStyle/>
        <a:p>
          <a:endParaRPr lang="zh-CN" altLang="en-US"/>
        </a:p>
      </dgm:t>
    </dgm:pt>
    <dgm:pt modelId="{050834F9-2904-41EF-83B6-C8BDD4F0C9F4}">
      <dgm:prSet/>
      <dgm:spPr/>
      <dgm:t>
        <a:bodyPr/>
        <a:lstStyle/>
        <a:p>
          <a:pPr rtl="0"/>
          <a:r>
            <a:rPr lang="zh-CN" b="1" i="0" baseline="0" smtClean="0"/>
            <a:t>互联网</a:t>
          </a:r>
          <a:endParaRPr lang="zh-CN"/>
        </a:p>
      </dgm:t>
    </dgm:pt>
    <dgm:pt modelId="{824A2001-8B8F-46BA-BAD9-633DD978B1D8}" type="parTrans" cxnId="{1B398D1E-059B-412C-9EF6-C5DB8EA0BB34}">
      <dgm:prSet/>
      <dgm:spPr/>
      <dgm:t>
        <a:bodyPr/>
        <a:lstStyle/>
        <a:p>
          <a:endParaRPr lang="zh-CN" altLang="en-US"/>
        </a:p>
      </dgm:t>
    </dgm:pt>
    <dgm:pt modelId="{1000C552-DDC7-428D-A97B-C627E146D73D}" type="sibTrans" cxnId="{1B398D1E-059B-412C-9EF6-C5DB8EA0BB34}">
      <dgm:prSet/>
      <dgm:spPr/>
      <dgm:t>
        <a:bodyPr/>
        <a:lstStyle/>
        <a:p>
          <a:endParaRPr lang="zh-CN" altLang="en-US"/>
        </a:p>
      </dgm:t>
    </dgm:pt>
    <dgm:pt modelId="{F999342A-01DC-4C36-A539-024615F94741}">
      <dgm:prSet/>
      <dgm:spPr/>
      <dgm:t>
        <a:bodyPr/>
        <a:lstStyle/>
        <a:p>
          <a:pPr rtl="0"/>
          <a:r>
            <a:rPr lang="zh-CN" b="1" i="0" baseline="0" smtClean="0"/>
            <a:t>垄断行业</a:t>
          </a:r>
          <a:endParaRPr lang="zh-CN"/>
        </a:p>
      </dgm:t>
    </dgm:pt>
    <dgm:pt modelId="{5E8B79E2-A1FC-4920-A567-C38D1B091CB6}" type="parTrans" cxnId="{B4B19938-7E13-4B7B-AF80-7733911B7AF2}">
      <dgm:prSet/>
      <dgm:spPr/>
      <dgm:t>
        <a:bodyPr/>
        <a:lstStyle/>
        <a:p>
          <a:endParaRPr lang="zh-CN" altLang="en-US"/>
        </a:p>
      </dgm:t>
    </dgm:pt>
    <dgm:pt modelId="{C705472A-6731-4B52-82E8-E7905EF009DA}" type="sibTrans" cxnId="{B4B19938-7E13-4B7B-AF80-7733911B7AF2}">
      <dgm:prSet/>
      <dgm:spPr/>
      <dgm:t>
        <a:bodyPr/>
        <a:lstStyle/>
        <a:p>
          <a:endParaRPr lang="zh-CN" altLang="en-US"/>
        </a:p>
      </dgm:t>
    </dgm:pt>
    <dgm:pt modelId="{9D4C3FD6-19EC-49C2-BECF-B57F14AD9FA9}" type="pres">
      <dgm:prSet presAssocID="{E654A788-CAC4-4E29-9528-9AB7B3D0FD2D}" presName="compositeShape" presStyleCnt="0">
        <dgm:presLayoutVars>
          <dgm:dir/>
          <dgm:resizeHandles/>
        </dgm:presLayoutVars>
      </dgm:prSet>
      <dgm:spPr/>
    </dgm:pt>
    <dgm:pt modelId="{3D1F56A0-8825-4059-B5CA-975DE231E1F2}" type="pres">
      <dgm:prSet presAssocID="{E654A788-CAC4-4E29-9528-9AB7B3D0FD2D}" presName="pyramid" presStyleLbl="node1" presStyleIdx="0" presStyleCnt="1"/>
      <dgm:spPr/>
    </dgm:pt>
    <dgm:pt modelId="{2B56BF6B-5583-40ED-9612-E4A0959B775E}" type="pres">
      <dgm:prSet presAssocID="{E654A788-CAC4-4E29-9528-9AB7B3D0FD2D}" presName="theList" presStyleCnt="0"/>
      <dgm:spPr/>
    </dgm:pt>
    <dgm:pt modelId="{3602B972-86B2-4870-91A7-FD5E986D68EC}" type="pres">
      <dgm:prSet presAssocID="{52571CBF-CB66-4EC0-9A58-F0DF0C8D88E3}" presName="aNode" presStyleLbl="fgAcc1" presStyleIdx="0" presStyleCnt="11">
        <dgm:presLayoutVars>
          <dgm:bulletEnabled val="1"/>
        </dgm:presLayoutVars>
      </dgm:prSet>
      <dgm:spPr/>
    </dgm:pt>
    <dgm:pt modelId="{CBAF9F02-2290-4726-A7B7-F2C0C625BDA0}" type="pres">
      <dgm:prSet presAssocID="{52571CBF-CB66-4EC0-9A58-F0DF0C8D88E3}" presName="aSpace" presStyleCnt="0"/>
      <dgm:spPr/>
    </dgm:pt>
    <dgm:pt modelId="{C9C7660E-CBFA-4BCF-A346-4084EB66DC7D}" type="pres">
      <dgm:prSet presAssocID="{76F5898E-71B9-4703-8959-1F5F0465573F}" presName="aNode" presStyleLbl="fgAcc1" presStyleIdx="1" presStyleCnt="11">
        <dgm:presLayoutVars>
          <dgm:bulletEnabled val="1"/>
        </dgm:presLayoutVars>
      </dgm:prSet>
      <dgm:spPr/>
    </dgm:pt>
    <dgm:pt modelId="{004FA92E-0E6F-4D68-BB93-5C83C2C7851C}" type="pres">
      <dgm:prSet presAssocID="{76F5898E-71B9-4703-8959-1F5F0465573F}" presName="aSpace" presStyleCnt="0"/>
      <dgm:spPr/>
    </dgm:pt>
    <dgm:pt modelId="{AB02FC3A-43C2-4676-B3CC-75AB641697ED}" type="pres">
      <dgm:prSet presAssocID="{96FF6508-D335-457A-A970-C5E1E2BD970C}" presName="aNode" presStyleLbl="fgAcc1" presStyleIdx="2" presStyleCnt="11">
        <dgm:presLayoutVars>
          <dgm:bulletEnabled val="1"/>
        </dgm:presLayoutVars>
      </dgm:prSet>
      <dgm:spPr/>
    </dgm:pt>
    <dgm:pt modelId="{E8AD1AFC-2784-4D1C-9FB4-302DAB024149}" type="pres">
      <dgm:prSet presAssocID="{96FF6508-D335-457A-A970-C5E1E2BD970C}" presName="aSpace" presStyleCnt="0"/>
      <dgm:spPr/>
    </dgm:pt>
    <dgm:pt modelId="{C04D67F9-C038-4D47-A999-0C6374BC196B}" type="pres">
      <dgm:prSet presAssocID="{0F580BCB-2183-4CD6-852D-8467C6AF7541}" presName="aNode" presStyleLbl="fgAcc1" presStyleIdx="3" presStyleCnt="11">
        <dgm:presLayoutVars>
          <dgm:bulletEnabled val="1"/>
        </dgm:presLayoutVars>
      </dgm:prSet>
      <dgm:spPr/>
    </dgm:pt>
    <dgm:pt modelId="{990F289A-C77D-4FC2-A915-25840B3563BA}" type="pres">
      <dgm:prSet presAssocID="{0F580BCB-2183-4CD6-852D-8467C6AF7541}" presName="aSpace" presStyleCnt="0"/>
      <dgm:spPr/>
    </dgm:pt>
    <dgm:pt modelId="{888F84D7-117D-4962-ADF3-240016E275BE}" type="pres">
      <dgm:prSet presAssocID="{5E776240-154A-4024-B253-0A1221C8BF5E}" presName="aNode" presStyleLbl="fgAcc1" presStyleIdx="4" presStyleCnt="11">
        <dgm:presLayoutVars>
          <dgm:bulletEnabled val="1"/>
        </dgm:presLayoutVars>
      </dgm:prSet>
      <dgm:spPr/>
    </dgm:pt>
    <dgm:pt modelId="{5DEAAC1D-398E-4107-B3A0-A15F0A105062}" type="pres">
      <dgm:prSet presAssocID="{5E776240-154A-4024-B253-0A1221C8BF5E}" presName="aSpace" presStyleCnt="0"/>
      <dgm:spPr/>
    </dgm:pt>
    <dgm:pt modelId="{A406F907-A4AE-4B3F-B565-C10BEA80D872}" type="pres">
      <dgm:prSet presAssocID="{78FF06C9-7556-44D7-A6B5-74203D3A4A0E}" presName="aNode" presStyleLbl="fgAcc1" presStyleIdx="5" presStyleCnt="11">
        <dgm:presLayoutVars>
          <dgm:bulletEnabled val="1"/>
        </dgm:presLayoutVars>
      </dgm:prSet>
      <dgm:spPr/>
    </dgm:pt>
    <dgm:pt modelId="{6F7D57FD-35F0-468A-ADA1-3EEE2B9D9D66}" type="pres">
      <dgm:prSet presAssocID="{78FF06C9-7556-44D7-A6B5-74203D3A4A0E}" presName="aSpace" presStyleCnt="0"/>
      <dgm:spPr/>
    </dgm:pt>
    <dgm:pt modelId="{4115B2BA-06AE-4500-8376-FB16570664C0}" type="pres">
      <dgm:prSet presAssocID="{3AD017B9-1EBF-4E92-861C-C96D22C76EE9}" presName="aNode" presStyleLbl="fgAcc1" presStyleIdx="6" presStyleCnt="11">
        <dgm:presLayoutVars>
          <dgm:bulletEnabled val="1"/>
        </dgm:presLayoutVars>
      </dgm:prSet>
      <dgm:spPr/>
    </dgm:pt>
    <dgm:pt modelId="{DF5571C7-F91C-449A-BE6B-BDDF8E38CFF1}" type="pres">
      <dgm:prSet presAssocID="{3AD017B9-1EBF-4E92-861C-C96D22C76EE9}" presName="aSpace" presStyleCnt="0"/>
      <dgm:spPr/>
    </dgm:pt>
    <dgm:pt modelId="{2D1DAA1F-918A-4D3B-BA67-16D5F6A7DD57}" type="pres">
      <dgm:prSet presAssocID="{DCA2CB5E-BBEC-4C04-921D-0394C38ED2F6}" presName="aNode" presStyleLbl="fgAcc1" presStyleIdx="7" presStyleCnt="11">
        <dgm:presLayoutVars>
          <dgm:bulletEnabled val="1"/>
        </dgm:presLayoutVars>
      </dgm:prSet>
      <dgm:spPr/>
    </dgm:pt>
    <dgm:pt modelId="{54D5F0A1-81CA-4B42-B943-279030D46A14}" type="pres">
      <dgm:prSet presAssocID="{DCA2CB5E-BBEC-4C04-921D-0394C38ED2F6}" presName="aSpace" presStyleCnt="0"/>
      <dgm:spPr/>
    </dgm:pt>
    <dgm:pt modelId="{C3B7EC8E-9AB6-41F2-B660-FE00995EFB25}" type="pres">
      <dgm:prSet presAssocID="{8FF8F552-6C9A-4665-B404-9F4AC9666C73}" presName="aNode" presStyleLbl="fgAcc1" presStyleIdx="8" presStyleCnt="11">
        <dgm:presLayoutVars>
          <dgm:bulletEnabled val="1"/>
        </dgm:presLayoutVars>
      </dgm:prSet>
      <dgm:spPr/>
    </dgm:pt>
    <dgm:pt modelId="{45DFE3A1-F317-454D-966D-6C434E2BE668}" type="pres">
      <dgm:prSet presAssocID="{8FF8F552-6C9A-4665-B404-9F4AC9666C73}" presName="aSpace" presStyleCnt="0"/>
      <dgm:spPr/>
    </dgm:pt>
    <dgm:pt modelId="{480D4D90-AEF3-4FB5-BD70-11F36D97C66D}" type="pres">
      <dgm:prSet presAssocID="{050834F9-2904-41EF-83B6-C8BDD4F0C9F4}" presName="aNode" presStyleLbl="fgAcc1" presStyleIdx="9" presStyleCnt="11">
        <dgm:presLayoutVars>
          <dgm:bulletEnabled val="1"/>
        </dgm:presLayoutVars>
      </dgm:prSet>
      <dgm:spPr/>
    </dgm:pt>
    <dgm:pt modelId="{B42F7510-3096-4F82-8ECD-76C2CE9AF68F}" type="pres">
      <dgm:prSet presAssocID="{050834F9-2904-41EF-83B6-C8BDD4F0C9F4}" presName="aSpace" presStyleCnt="0"/>
      <dgm:spPr/>
    </dgm:pt>
    <dgm:pt modelId="{A802CCB7-583B-4FD0-A77F-6AA3A73C1CA6}" type="pres">
      <dgm:prSet presAssocID="{F999342A-01DC-4C36-A539-024615F94741}" presName="aNode" presStyleLbl="fgAcc1" presStyleIdx="10" presStyleCnt="11">
        <dgm:presLayoutVars>
          <dgm:bulletEnabled val="1"/>
        </dgm:presLayoutVars>
      </dgm:prSet>
      <dgm:spPr/>
    </dgm:pt>
    <dgm:pt modelId="{14D49C75-6848-44D6-8A23-A537C316746C}" type="pres">
      <dgm:prSet presAssocID="{F999342A-01DC-4C36-A539-024615F94741}" presName="aSpace" presStyleCnt="0"/>
      <dgm:spPr/>
    </dgm:pt>
  </dgm:ptLst>
  <dgm:cxnLst>
    <dgm:cxn modelId="{1BDE9690-D442-4DCD-BFAF-E0A80D5BE4F7}" type="presOf" srcId="{0F580BCB-2183-4CD6-852D-8467C6AF7541}" destId="{C04D67F9-C038-4D47-A999-0C6374BC196B}" srcOrd="0" destOrd="0" presId="urn:microsoft.com/office/officeart/2005/8/layout/pyramid2"/>
    <dgm:cxn modelId="{E0FB1A03-FD3D-4492-B3A9-2B70E0E4B749}" srcId="{E654A788-CAC4-4E29-9528-9AB7B3D0FD2D}" destId="{96FF6508-D335-457A-A970-C5E1E2BD970C}" srcOrd="2" destOrd="0" parTransId="{2081632D-3812-49DF-A946-FFFD5379BB3A}" sibTransId="{50C18201-1643-468D-B8E6-304FA9C5917B}"/>
    <dgm:cxn modelId="{AF6F1DA0-4324-4D2F-BAC1-4F2F3983D96F}" srcId="{E654A788-CAC4-4E29-9528-9AB7B3D0FD2D}" destId="{5E776240-154A-4024-B253-0A1221C8BF5E}" srcOrd="4" destOrd="0" parTransId="{6E274C2E-48CD-49A9-9CAD-5D05826BAFBA}" sibTransId="{C0FE1711-4706-4139-8BBF-12F730999CEB}"/>
    <dgm:cxn modelId="{FD6353B6-FD8B-45B7-81AC-79CCD01F665A}" srcId="{E654A788-CAC4-4E29-9528-9AB7B3D0FD2D}" destId="{76F5898E-71B9-4703-8959-1F5F0465573F}" srcOrd="1" destOrd="0" parTransId="{41A31B2F-0582-4C46-8967-92344B0EBC84}" sibTransId="{E160232D-40EF-4408-805E-FFAA7107CFBA}"/>
    <dgm:cxn modelId="{52061C25-CB01-4905-BFB7-3C634046DED3}" srcId="{E654A788-CAC4-4E29-9528-9AB7B3D0FD2D}" destId="{78FF06C9-7556-44D7-A6B5-74203D3A4A0E}" srcOrd="5" destOrd="0" parTransId="{6CFF1721-5C6F-4BE0-81BF-E5012AA88466}" sibTransId="{65ADB28E-1CD1-4451-9948-8E1E4E0C81D8}"/>
    <dgm:cxn modelId="{62AB3B6D-8F0F-4A33-BABB-960086E6A395}" type="presOf" srcId="{8FF8F552-6C9A-4665-B404-9F4AC9666C73}" destId="{C3B7EC8E-9AB6-41F2-B660-FE00995EFB25}" srcOrd="0" destOrd="0" presId="urn:microsoft.com/office/officeart/2005/8/layout/pyramid2"/>
    <dgm:cxn modelId="{0E505D1C-1394-4711-B2C2-45F578AC4F7A}" srcId="{E654A788-CAC4-4E29-9528-9AB7B3D0FD2D}" destId="{3AD017B9-1EBF-4E92-861C-C96D22C76EE9}" srcOrd="6" destOrd="0" parTransId="{1B1E369C-A868-49A8-963E-2BA6D7384739}" sibTransId="{402DBCA6-553D-4EDF-8095-7DD467F3CCBF}"/>
    <dgm:cxn modelId="{83D6BE85-ACD4-44F1-8FB0-A09C506D794E}" type="presOf" srcId="{050834F9-2904-41EF-83B6-C8BDD4F0C9F4}" destId="{480D4D90-AEF3-4FB5-BD70-11F36D97C66D}" srcOrd="0" destOrd="0" presId="urn:microsoft.com/office/officeart/2005/8/layout/pyramid2"/>
    <dgm:cxn modelId="{649D4A63-BF0D-4364-BC0F-88CBACBB35CC}" type="presOf" srcId="{E654A788-CAC4-4E29-9528-9AB7B3D0FD2D}" destId="{9D4C3FD6-19EC-49C2-BECF-B57F14AD9FA9}" srcOrd="0" destOrd="0" presId="urn:microsoft.com/office/officeart/2005/8/layout/pyramid2"/>
    <dgm:cxn modelId="{66284D94-B970-46C8-87F0-6BF8D14B981C}" type="presOf" srcId="{3AD017B9-1EBF-4E92-861C-C96D22C76EE9}" destId="{4115B2BA-06AE-4500-8376-FB16570664C0}" srcOrd="0" destOrd="0" presId="urn:microsoft.com/office/officeart/2005/8/layout/pyramid2"/>
    <dgm:cxn modelId="{1B398D1E-059B-412C-9EF6-C5DB8EA0BB34}" srcId="{E654A788-CAC4-4E29-9528-9AB7B3D0FD2D}" destId="{050834F9-2904-41EF-83B6-C8BDD4F0C9F4}" srcOrd="9" destOrd="0" parTransId="{824A2001-8B8F-46BA-BAD9-633DD978B1D8}" sibTransId="{1000C552-DDC7-428D-A97B-C627E146D73D}"/>
    <dgm:cxn modelId="{6A1DB5AD-EADD-431B-B4E2-2D56503024DB}" type="presOf" srcId="{78FF06C9-7556-44D7-A6B5-74203D3A4A0E}" destId="{A406F907-A4AE-4B3F-B565-C10BEA80D872}" srcOrd="0" destOrd="0" presId="urn:microsoft.com/office/officeart/2005/8/layout/pyramid2"/>
    <dgm:cxn modelId="{5A2DEA6E-6FE2-43D6-B1B6-68A482A1FFD5}" type="presOf" srcId="{52571CBF-CB66-4EC0-9A58-F0DF0C8D88E3}" destId="{3602B972-86B2-4870-91A7-FD5E986D68EC}" srcOrd="0" destOrd="0" presId="urn:microsoft.com/office/officeart/2005/8/layout/pyramid2"/>
    <dgm:cxn modelId="{AA8D17ED-1017-44AB-9B8B-968776B10E2B}" type="presOf" srcId="{F999342A-01DC-4C36-A539-024615F94741}" destId="{A802CCB7-583B-4FD0-A77F-6AA3A73C1CA6}" srcOrd="0" destOrd="0" presId="urn:microsoft.com/office/officeart/2005/8/layout/pyramid2"/>
    <dgm:cxn modelId="{EE345226-5027-4616-A08E-CF3DDCBE5E63}" srcId="{E654A788-CAC4-4E29-9528-9AB7B3D0FD2D}" destId="{0F580BCB-2183-4CD6-852D-8467C6AF7541}" srcOrd="3" destOrd="0" parTransId="{1A4E3E24-A534-4F77-9E2E-7246A496A9CC}" sibTransId="{D22DA1FD-9187-4099-ADA6-0F4346A5A5D3}"/>
    <dgm:cxn modelId="{71E97660-43E6-4047-B03D-6F04A468448F}" type="presOf" srcId="{5E776240-154A-4024-B253-0A1221C8BF5E}" destId="{888F84D7-117D-4962-ADF3-240016E275BE}" srcOrd="0" destOrd="0" presId="urn:microsoft.com/office/officeart/2005/8/layout/pyramid2"/>
    <dgm:cxn modelId="{897BFC34-2F4E-4203-B6A6-8022AF18DFBC}" type="presOf" srcId="{DCA2CB5E-BBEC-4C04-921D-0394C38ED2F6}" destId="{2D1DAA1F-918A-4D3B-BA67-16D5F6A7DD57}" srcOrd="0" destOrd="0" presId="urn:microsoft.com/office/officeart/2005/8/layout/pyramid2"/>
    <dgm:cxn modelId="{2DF9033B-9AB9-461C-A487-08A18FD3D1AB}" srcId="{E654A788-CAC4-4E29-9528-9AB7B3D0FD2D}" destId="{DCA2CB5E-BBEC-4C04-921D-0394C38ED2F6}" srcOrd="7" destOrd="0" parTransId="{8E8D3C3E-A281-4304-8D5E-4C0CCFA1EBC6}" sibTransId="{5DEC61E2-471D-431B-BF0E-60E0257537D7}"/>
    <dgm:cxn modelId="{B4B19938-7E13-4B7B-AF80-7733911B7AF2}" srcId="{E654A788-CAC4-4E29-9528-9AB7B3D0FD2D}" destId="{F999342A-01DC-4C36-A539-024615F94741}" srcOrd="10" destOrd="0" parTransId="{5E8B79E2-A1FC-4920-A567-C38D1B091CB6}" sibTransId="{C705472A-6731-4B52-82E8-E7905EF009DA}"/>
    <dgm:cxn modelId="{A99D81A3-1CBA-4796-ADD0-B1631765D2BC}" srcId="{E654A788-CAC4-4E29-9528-9AB7B3D0FD2D}" destId="{8FF8F552-6C9A-4665-B404-9F4AC9666C73}" srcOrd="8" destOrd="0" parTransId="{1D21B57C-C33B-46DB-9BF6-A098331F365F}" sibTransId="{ADF261AE-E1CB-40FD-B23E-40F739D2D759}"/>
    <dgm:cxn modelId="{93CB14F4-E5B8-45D1-8E10-8385CA3B6A6A}" type="presOf" srcId="{96FF6508-D335-457A-A970-C5E1E2BD970C}" destId="{AB02FC3A-43C2-4676-B3CC-75AB641697ED}" srcOrd="0" destOrd="0" presId="urn:microsoft.com/office/officeart/2005/8/layout/pyramid2"/>
    <dgm:cxn modelId="{B5DFC157-A461-460F-9ED1-6C829043FCF5}" srcId="{E654A788-CAC4-4E29-9528-9AB7B3D0FD2D}" destId="{52571CBF-CB66-4EC0-9A58-F0DF0C8D88E3}" srcOrd="0" destOrd="0" parTransId="{FA018982-C894-457A-9C42-AE48E223E1EC}" sibTransId="{D7BC167F-C2FA-4963-BAFF-64FFC0488BA9}"/>
    <dgm:cxn modelId="{106299AE-30CD-4C5D-9720-49A0D01F1D7A}" type="presOf" srcId="{76F5898E-71B9-4703-8959-1F5F0465573F}" destId="{C9C7660E-CBFA-4BCF-A346-4084EB66DC7D}" srcOrd="0" destOrd="0" presId="urn:microsoft.com/office/officeart/2005/8/layout/pyramid2"/>
    <dgm:cxn modelId="{1A00739E-CB0E-40CE-8E89-C64FB3A1192C}" type="presParOf" srcId="{9D4C3FD6-19EC-49C2-BECF-B57F14AD9FA9}" destId="{3D1F56A0-8825-4059-B5CA-975DE231E1F2}" srcOrd="0" destOrd="0" presId="urn:microsoft.com/office/officeart/2005/8/layout/pyramid2"/>
    <dgm:cxn modelId="{37E8D0B3-21FB-4A38-A35B-AED919064FA9}" type="presParOf" srcId="{9D4C3FD6-19EC-49C2-BECF-B57F14AD9FA9}" destId="{2B56BF6B-5583-40ED-9612-E4A0959B775E}" srcOrd="1" destOrd="0" presId="urn:microsoft.com/office/officeart/2005/8/layout/pyramid2"/>
    <dgm:cxn modelId="{91D451AD-84C5-4A14-81D5-B2208557EFB6}" type="presParOf" srcId="{2B56BF6B-5583-40ED-9612-E4A0959B775E}" destId="{3602B972-86B2-4870-91A7-FD5E986D68EC}" srcOrd="0" destOrd="0" presId="urn:microsoft.com/office/officeart/2005/8/layout/pyramid2"/>
    <dgm:cxn modelId="{71F3594B-7DCB-470F-B595-9D12A06B5041}" type="presParOf" srcId="{2B56BF6B-5583-40ED-9612-E4A0959B775E}" destId="{CBAF9F02-2290-4726-A7B7-F2C0C625BDA0}" srcOrd="1" destOrd="0" presId="urn:microsoft.com/office/officeart/2005/8/layout/pyramid2"/>
    <dgm:cxn modelId="{FC624F8E-6D4C-4B0A-97D4-D51D39B8D708}" type="presParOf" srcId="{2B56BF6B-5583-40ED-9612-E4A0959B775E}" destId="{C9C7660E-CBFA-4BCF-A346-4084EB66DC7D}" srcOrd="2" destOrd="0" presId="urn:microsoft.com/office/officeart/2005/8/layout/pyramid2"/>
    <dgm:cxn modelId="{97032E61-361E-4AE7-9C24-5AE6573A9787}" type="presParOf" srcId="{2B56BF6B-5583-40ED-9612-E4A0959B775E}" destId="{004FA92E-0E6F-4D68-BB93-5C83C2C7851C}" srcOrd="3" destOrd="0" presId="urn:microsoft.com/office/officeart/2005/8/layout/pyramid2"/>
    <dgm:cxn modelId="{9E26228F-1213-482B-9B47-706424371A50}" type="presParOf" srcId="{2B56BF6B-5583-40ED-9612-E4A0959B775E}" destId="{AB02FC3A-43C2-4676-B3CC-75AB641697ED}" srcOrd="4" destOrd="0" presId="urn:microsoft.com/office/officeart/2005/8/layout/pyramid2"/>
    <dgm:cxn modelId="{9AB137B0-6CDB-49C0-B0A7-66F9A4F2FCDE}" type="presParOf" srcId="{2B56BF6B-5583-40ED-9612-E4A0959B775E}" destId="{E8AD1AFC-2784-4D1C-9FB4-302DAB024149}" srcOrd="5" destOrd="0" presId="urn:microsoft.com/office/officeart/2005/8/layout/pyramid2"/>
    <dgm:cxn modelId="{3FC6DDA0-0D81-462B-A506-0FCF4AAD5FB9}" type="presParOf" srcId="{2B56BF6B-5583-40ED-9612-E4A0959B775E}" destId="{C04D67F9-C038-4D47-A999-0C6374BC196B}" srcOrd="6" destOrd="0" presId="urn:microsoft.com/office/officeart/2005/8/layout/pyramid2"/>
    <dgm:cxn modelId="{63C9A44B-30D9-4ADD-BA4A-90E83ABEC60F}" type="presParOf" srcId="{2B56BF6B-5583-40ED-9612-E4A0959B775E}" destId="{990F289A-C77D-4FC2-A915-25840B3563BA}" srcOrd="7" destOrd="0" presId="urn:microsoft.com/office/officeart/2005/8/layout/pyramid2"/>
    <dgm:cxn modelId="{7608C1F4-CC39-4B43-A022-D27855793D5B}" type="presParOf" srcId="{2B56BF6B-5583-40ED-9612-E4A0959B775E}" destId="{888F84D7-117D-4962-ADF3-240016E275BE}" srcOrd="8" destOrd="0" presId="urn:microsoft.com/office/officeart/2005/8/layout/pyramid2"/>
    <dgm:cxn modelId="{FD00FE25-9BB1-4AC8-B6DE-B3711AFF6B56}" type="presParOf" srcId="{2B56BF6B-5583-40ED-9612-E4A0959B775E}" destId="{5DEAAC1D-398E-4107-B3A0-A15F0A105062}" srcOrd="9" destOrd="0" presId="urn:microsoft.com/office/officeart/2005/8/layout/pyramid2"/>
    <dgm:cxn modelId="{64B14742-5353-4F1F-8061-AA784D67D9B1}" type="presParOf" srcId="{2B56BF6B-5583-40ED-9612-E4A0959B775E}" destId="{A406F907-A4AE-4B3F-B565-C10BEA80D872}" srcOrd="10" destOrd="0" presId="urn:microsoft.com/office/officeart/2005/8/layout/pyramid2"/>
    <dgm:cxn modelId="{E363D33C-BCFA-441E-8492-5BCDF55837E7}" type="presParOf" srcId="{2B56BF6B-5583-40ED-9612-E4A0959B775E}" destId="{6F7D57FD-35F0-468A-ADA1-3EEE2B9D9D66}" srcOrd="11" destOrd="0" presId="urn:microsoft.com/office/officeart/2005/8/layout/pyramid2"/>
    <dgm:cxn modelId="{2D9D46EB-B3B8-435B-A157-487F72EC513F}" type="presParOf" srcId="{2B56BF6B-5583-40ED-9612-E4A0959B775E}" destId="{4115B2BA-06AE-4500-8376-FB16570664C0}" srcOrd="12" destOrd="0" presId="urn:microsoft.com/office/officeart/2005/8/layout/pyramid2"/>
    <dgm:cxn modelId="{49CD31F1-5BA5-4F87-9662-7FDB8B78DA71}" type="presParOf" srcId="{2B56BF6B-5583-40ED-9612-E4A0959B775E}" destId="{DF5571C7-F91C-449A-BE6B-BDDF8E38CFF1}" srcOrd="13" destOrd="0" presId="urn:microsoft.com/office/officeart/2005/8/layout/pyramid2"/>
    <dgm:cxn modelId="{46FF4E3F-D084-4597-9976-01C0476F63B4}" type="presParOf" srcId="{2B56BF6B-5583-40ED-9612-E4A0959B775E}" destId="{2D1DAA1F-918A-4D3B-BA67-16D5F6A7DD57}" srcOrd="14" destOrd="0" presId="urn:microsoft.com/office/officeart/2005/8/layout/pyramid2"/>
    <dgm:cxn modelId="{5984C995-A913-4DEE-B2DC-FAF23C71135C}" type="presParOf" srcId="{2B56BF6B-5583-40ED-9612-E4A0959B775E}" destId="{54D5F0A1-81CA-4B42-B943-279030D46A14}" srcOrd="15" destOrd="0" presId="urn:microsoft.com/office/officeart/2005/8/layout/pyramid2"/>
    <dgm:cxn modelId="{9E466172-6912-4FCC-B58E-49FF9E93AB64}" type="presParOf" srcId="{2B56BF6B-5583-40ED-9612-E4A0959B775E}" destId="{C3B7EC8E-9AB6-41F2-B660-FE00995EFB25}" srcOrd="16" destOrd="0" presId="urn:microsoft.com/office/officeart/2005/8/layout/pyramid2"/>
    <dgm:cxn modelId="{43FA7DCB-7A9F-4FCF-A2D1-EA0290AA2E8C}" type="presParOf" srcId="{2B56BF6B-5583-40ED-9612-E4A0959B775E}" destId="{45DFE3A1-F317-454D-966D-6C434E2BE668}" srcOrd="17" destOrd="0" presId="urn:microsoft.com/office/officeart/2005/8/layout/pyramid2"/>
    <dgm:cxn modelId="{7A6E1BC2-4597-4302-B6B1-8EB2B3D439F0}" type="presParOf" srcId="{2B56BF6B-5583-40ED-9612-E4A0959B775E}" destId="{480D4D90-AEF3-4FB5-BD70-11F36D97C66D}" srcOrd="18" destOrd="0" presId="urn:microsoft.com/office/officeart/2005/8/layout/pyramid2"/>
    <dgm:cxn modelId="{AA4B9CCA-869A-4B93-B967-54772158C276}" type="presParOf" srcId="{2B56BF6B-5583-40ED-9612-E4A0959B775E}" destId="{B42F7510-3096-4F82-8ECD-76C2CE9AF68F}" srcOrd="19" destOrd="0" presId="urn:microsoft.com/office/officeart/2005/8/layout/pyramid2"/>
    <dgm:cxn modelId="{E4B9B240-88A6-4254-92CF-BB9B09C6E683}" type="presParOf" srcId="{2B56BF6B-5583-40ED-9612-E4A0959B775E}" destId="{A802CCB7-583B-4FD0-A77F-6AA3A73C1CA6}" srcOrd="20" destOrd="0" presId="urn:microsoft.com/office/officeart/2005/8/layout/pyramid2"/>
    <dgm:cxn modelId="{AD55EC7A-788E-4EF5-83FF-B4943B9639A8}" type="presParOf" srcId="{2B56BF6B-5583-40ED-9612-E4A0959B775E}" destId="{14D49C75-6848-44D6-8A23-A537C316746C}" srcOrd="2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C6F9EA8-76BA-4728-9081-BF3A5457B807}" type="doc">
      <dgm:prSet loTypeId="urn:microsoft.com/office/officeart/2005/8/layout/cycle4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800BB26A-3BA4-4193-AA07-7164FB215D0E}">
      <dgm:prSet/>
      <dgm:spPr/>
      <dgm:t>
        <a:bodyPr/>
        <a:lstStyle/>
        <a:p>
          <a:pPr rtl="0"/>
          <a:r>
            <a:rPr lang="zh-CN" b="1" i="0" baseline="0" dirty="0" smtClean="0"/>
            <a:t>竞争加剧 利润走薄</a:t>
          </a:r>
          <a:endParaRPr lang="zh-CN" dirty="0"/>
        </a:p>
      </dgm:t>
    </dgm:pt>
    <dgm:pt modelId="{A8FC9148-53DF-4D5A-935A-62E7C2C66208}" type="parTrans" cxnId="{F7A204A4-E433-4DE3-AA6D-A6BD17FEBEB4}">
      <dgm:prSet/>
      <dgm:spPr/>
      <dgm:t>
        <a:bodyPr/>
        <a:lstStyle/>
        <a:p>
          <a:endParaRPr lang="zh-CN" altLang="en-US"/>
        </a:p>
      </dgm:t>
    </dgm:pt>
    <dgm:pt modelId="{D6536836-83D1-418C-99AD-9E5752F48217}" type="sibTrans" cxnId="{F7A204A4-E433-4DE3-AA6D-A6BD17FEBEB4}">
      <dgm:prSet/>
      <dgm:spPr/>
      <dgm:t>
        <a:bodyPr/>
        <a:lstStyle/>
        <a:p>
          <a:endParaRPr lang="zh-CN" altLang="en-US"/>
        </a:p>
      </dgm:t>
    </dgm:pt>
    <dgm:pt modelId="{5B27B66D-6D3F-4109-8229-01DD1C4A0183}">
      <dgm:prSet/>
      <dgm:spPr/>
      <dgm:t>
        <a:bodyPr/>
        <a:lstStyle/>
        <a:p>
          <a:pPr rtl="0"/>
          <a:r>
            <a:rPr lang="zh-CN" b="1" i="0" baseline="0" smtClean="0"/>
            <a:t>客户响应要求越来越高</a:t>
          </a:r>
          <a:endParaRPr lang="zh-CN"/>
        </a:p>
      </dgm:t>
    </dgm:pt>
    <dgm:pt modelId="{701A0B94-2415-4F87-BC8F-58DD5E5E798D}" type="parTrans" cxnId="{E6963225-3697-466F-8BBB-A6DA0069F3CB}">
      <dgm:prSet/>
      <dgm:spPr/>
      <dgm:t>
        <a:bodyPr/>
        <a:lstStyle/>
        <a:p>
          <a:endParaRPr lang="zh-CN" altLang="en-US"/>
        </a:p>
      </dgm:t>
    </dgm:pt>
    <dgm:pt modelId="{99EF4582-690B-4CA1-95BF-56199DC4880E}" type="sibTrans" cxnId="{E6963225-3697-466F-8BBB-A6DA0069F3CB}">
      <dgm:prSet/>
      <dgm:spPr/>
      <dgm:t>
        <a:bodyPr/>
        <a:lstStyle/>
        <a:p>
          <a:endParaRPr lang="zh-CN" altLang="en-US"/>
        </a:p>
      </dgm:t>
    </dgm:pt>
    <dgm:pt modelId="{E42BBCDA-E86F-47E4-9E11-9118BDA727C8}">
      <dgm:prSet/>
      <dgm:spPr/>
      <dgm:t>
        <a:bodyPr/>
        <a:lstStyle/>
        <a:p>
          <a:pPr rtl="0"/>
          <a:r>
            <a:rPr lang="zh-CN" b="1" i="0" baseline="0" smtClean="0"/>
            <a:t>更新换代速度加快</a:t>
          </a:r>
          <a:endParaRPr lang="zh-CN"/>
        </a:p>
      </dgm:t>
    </dgm:pt>
    <dgm:pt modelId="{FA5A1334-3B07-4960-97F7-702036B296A9}" type="parTrans" cxnId="{16B7AE0B-D1DC-456F-968F-F6D3B738160C}">
      <dgm:prSet/>
      <dgm:spPr/>
      <dgm:t>
        <a:bodyPr/>
        <a:lstStyle/>
        <a:p>
          <a:endParaRPr lang="zh-CN" altLang="en-US"/>
        </a:p>
      </dgm:t>
    </dgm:pt>
    <dgm:pt modelId="{565A9E45-37D5-406E-BB37-9F9A2BE91361}" type="sibTrans" cxnId="{16B7AE0B-D1DC-456F-968F-F6D3B738160C}">
      <dgm:prSet/>
      <dgm:spPr/>
      <dgm:t>
        <a:bodyPr/>
        <a:lstStyle/>
        <a:p>
          <a:endParaRPr lang="zh-CN" altLang="en-US"/>
        </a:p>
      </dgm:t>
    </dgm:pt>
    <dgm:pt modelId="{3BD23D1F-736B-4D45-AA1E-526D734EA227}">
      <dgm:prSet/>
      <dgm:spPr/>
      <dgm:t>
        <a:bodyPr/>
        <a:lstStyle/>
        <a:p>
          <a:pPr rtl="0"/>
          <a:r>
            <a:rPr lang="zh-CN" b="1" i="0" baseline="0" smtClean="0"/>
            <a:t>企业内部管理变革</a:t>
          </a:r>
          <a:endParaRPr lang="zh-CN"/>
        </a:p>
      </dgm:t>
    </dgm:pt>
    <dgm:pt modelId="{4855BC09-8613-42B1-8FC1-31E770D97F89}" type="parTrans" cxnId="{7C707721-730D-40EE-9749-A613B05C5E86}">
      <dgm:prSet/>
      <dgm:spPr/>
      <dgm:t>
        <a:bodyPr/>
        <a:lstStyle/>
        <a:p>
          <a:endParaRPr lang="zh-CN" altLang="en-US"/>
        </a:p>
      </dgm:t>
    </dgm:pt>
    <dgm:pt modelId="{BFAACE63-5DA5-471D-AD60-748941FBA1ED}" type="sibTrans" cxnId="{7C707721-730D-40EE-9749-A613B05C5E86}">
      <dgm:prSet/>
      <dgm:spPr/>
      <dgm:t>
        <a:bodyPr/>
        <a:lstStyle/>
        <a:p>
          <a:endParaRPr lang="zh-CN" altLang="en-US"/>
        </a:p>
      </dgm:t>
    </dgm:pt>
    <dgm:pt modelId="{1EC36946-9590-427A-BBB4-BDCD7FCE1EDC}" type="pres">
      <dgm:prSet presAssocID="{3C6F9EA8-76BA-4728-9081-BF3A5457B807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C5D9F58A-89D5-40B8-8DAA-303762CA1EC9}" type="pres">
      <dgm:prSet presAssocID="{3C6F9EA8-76BA-4728-9081-BF3A5457B807}" presName="children" presStyleCnt="0"/>
      <dgm:spPr/>
    </dgm:pt>
    <dgm:pt modelId="{013DF29E-D030-40A9-B9CC-8A62163925B8}" type="pres">
      <dgm:prSet presAssocID="{3C6F9EA8-76BA-4728-9081-BF3A5457B807}" presName="childPlaceholder" presStyleCnt="0"/>
      <dgm:spPr/>
    </dgm:pt>
    <dgm:pt modelId="{541F9158-12BA-433B-A344-F112D0A7EA4C}" type="pres">
      <dgm:prSet presAssocID="{3C6F9EA8-76BA-4728-9081-BF3A5457B807}" presName="circle" presStyleCnt="0"/>
      <dgm:spPr/>
    </dgm:pt>
    <dgm:pt modelId="{F60AB266-5469-43DD-96F3-25C6B50B72B1}" type="pres">
      <dgm:prSet presAssocID="{3C6F9EA8-76BA-4728-9081-BF3A5457B807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F7959F5D-174C-4A8F-A1B6-949626AA0CEC}" type="pres">
      <dgm:prSet presAssocID="{3C6F9EA8-76BA-4728-9081-BF3A5457B807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7A5DB9AB-975D-4CF7-91AD-1F1A9C5AE92A}" type="pres">
      <dgm:prSet presAssocID="{3C6F9EA8-76BA-4728-9081-BF3A5457B807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4CB1B0F2-B42A-4CF6-A620-4F1791BE688E}" type="pres">
      <dgm:prSet presAssocID="{3C6F9EA8-76BA-4728-9081-BF3A5457B807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546F39C7-BE71-41BB-9C53-A18688DF7BB5}" type="pres">
      <dgm:prSet presAssocID="{3C6F9EA8-76BA-4728-9081-BF3A5457B807}" presName="quadrantPlaceholder" presStyleCnt="0"/>
      <dgm:spPr/>
    </dgm:pt>
    <dgm:pt modelId="{A2809F8A-8D0D-41E2-B687-6CA371C97EE5}" type="pres">
      <dgm:prSet presAssocID="{3C6F9EA8-76BA-4728-9081-BF3A5457B807}" presName="center1" presStyleLbl="fgShp" presStyleIdx="0" presStyleCnt="2"/>
      <dgm:spPr/>
    </dgm:pt>
    <dgm:pt modelId="{12CA3069-1C48-4C92-8643-543F00CC7252}" type="pres">
      <dgm:prSet presAssocID="{3C6F9EA8-76BA-4728-9081-BF3A5457B807}" presName="center2" presStyleLbl="fgShp" presStyleIdx="1" presStyleCnt="2"/>
      <dgm:spPr/>
    </dgm:pt>
  </dgm:ptLst>
  <dgm:cxnLst>
    <dgm:cxn modelId="{FBC38DB1-D8DB-4F4C-92DB-A34B98304268}" type="presOf" srcId="{800BB26A-3BA4-4193-AA07-7164FB215D0E}" destId="{F60AB266-5469-43DD-96F3-25C6B50B72B1}" srcOrd="0" destOrd="0" presId="urn:microsoft.com/office/officeart/2005/8/layout/cycle4"/>
    <dgm:cxn modelId="{16B7AE0B-D1DC-456F-968F-F6D3B738160C}" srcId="{3C6F9EA8-76BA-4728-9081-BF3A5457B807}" destId="{E42BBCDA-E86F-47E4-9E11-9118BDA727C8}" srcOrd="2" destOrd="0" parTransId="{FA5A1334-3B07-4960-97F7-702036B296A9}" sibTransId="{565A9E45-37D5-406E-BB37-9F9A2BE91361}"/>
    <dgm:cxn modelId="{53C3568C-7099-4B82-966E-563DAD9E0416}" type="presOf" srcId="{5B27B66D-6D3F-4109-8229-01DD1C4A0183}" destId="{F7959F5D-174C-4A8F-A1B6-949626AA0CEC}" srcOrd="0" destOrd="0" presId="urn:microsoft.com/office/officeart/2005/8/layout/cycle4"/>
    <dgm:cxn modelId="{E6963225-3697-466F-8BBB-A6DA0069F3CB}" srcId="{3C6F9EA8-76BA-4728-9081-BF3A5457B807}" destId="{5B27B66D-6D3F-4109-8229-01DD1C4A0183}" srcOrd="1" destOrd="0" parTransId="{701A0B94-2415-4F87-BC8F-58DD5E5E798D}" sibTransId="{99EF4582-690B-4CA1-95BF-56199DC4880E}"/>
    <dgm:cxn modelId="{7C707721-730D-40EE-9749-A613B05C5E86}" srcId="{3C6F9EA8-76BA-4728-9081-BF3A5457B807}" destId="{3BD23D1F-736B-4D45-AA1E-526D734EA227}" srcOrd="3" destOrd="0" parTransId="{4855BC09-8613-42B1-8FC1-31E770D97F89}" sibTransId="{BFAACE63-5DA5-471D-AD60-748941FBA1ED}"/>
    <dgm:cxn modelId="{C1B2161E-AEDD-4C6C-BCF3-863FCEBB0863}" type="presOf" srcId="{3C6F9EA8-76BA-4728-9081-BF3A5457B807}" destId="{1EC36946-9590-427A-BBB4-BDCD7FCE1EDC}" srcOrd="0" destOrd="0" presId="urn:microsoft.com/office/officeart/2005/8/layout/cycle4"/>
    <dgm:cxn modelId="{50D0850B-3D15-4A33-AD3B-4E78256F2961}" type="presOf" srcId="{E42BBCDA-E86F-47E4-9E11-9118BDA727C8}" destId="{7A5DB9AB-975D-4CF7-91AD-1F1A9C5AE92A}" srcOrd="0" destOrd="0" presId="urn:microsoft.com/office/officeart/2005/8/layout/cycle4"/>
    <dgm:cxn modelId="{C200A511-D031-4DB9-9F8D-FF07DA2C06C3}" type="presOf" srcId="{3BD23D1F-736B-4D45-AA1E-526D734EA227}" destId="{4CB1B0F2-B42A-4CF6-A620-4F1791BE688E}" srcOrd="0" destOrd="0" presId="urn:microsoft.com/office/officeart/2005/8/layout/cycle4"/>
    <dgm:cxn modelId="{F7A204A4-E433-4DE3-AA6D-A6BD17FEBEB4}" srcId="{3C6F9EA8-76BA-4728-9081-BF3A5457B807}" destId="{800BB26A-3BA4-4193-AA07-7164FB215D0E}" srcOrd="0" destOrd="0" parTransId="{A8FC9148-53DF-4D5A-935A-62E7C2C66208}" sibTransId="{D6536836-83D1-418C-99AD-9E5752F48217}"/>
    <dgm:cxn modelId="{69188FDB-D2CD-44CD-816C-965F05141BFE}" type="presParOf" srcId="{1EC36946-9590-427A-BBB4-BDCD7FCE1EDC}" destId="{C5D9F58A-89D5-40B8-8DAA-303762CA1EC9}" srcOrd="0" destOrd="0" presId="urn:microsoft.com/office/officeart/2005/8/layout/cycle4"/>
    <dgm:cxn modelId="{57BB12A6-F761-4569-A16A-C5C754B745D2}" type="presParOf" srcId="{C5D9F58A-89D5-40B8-8DAA-303762CA1EC9}" destId="{013DF29E-D030-40A9-B9CC-8A62163925B8}" srcOrd="0" destOrd="0" presId="urn:microsoft.com/office/officeart/2005/8/layout/cycle4"/>
    <dgm:cxn modelId="{6DF16A92-0294-42B2-AD8C-41940639094F}" type="presParOf" srcId="{1EC36946-9590-427A-BBB4-BDCD7FCE1EDC}" destId="{541F9158-12BA-433B-A344-F112D0A7EA4C}" srcOrd="1" destOrd="0" presId="urn:microsoft.com/office/officeart/2005/8/layout/cycle4"/>
    <dgm:cxn modelId="{CCDFF3AD-2B2F-491C-AE21-EA08847BA3C0}" type="presParOf" srcId="{541F9158-12BA-433B-A344-F112D0A7EA4C}" destId="{F60AB266-5469-43DD-96F3-25C6B50B72B1}" srcOrd="0" destOrd="0" presId="urn:microsoft.com/office/officeart/2005/8/layout/cycle4"/>
    <dgm:cxn modelId="{06A853F5-E10A-40C9-A699-2B8D7A5A78BF}" type="presParOf" srcId="{541F9158-12BA-433B-A344-F112D0A7EA4C}" destId="{F7959F5D-174C-4A8F-A1B6-949626AA0CEC}" srcOrd="1" destOrd="0" presId="urn:microsoft.com/office/officeart/2005/8/layout/cycle4"/>
    <dgm:cxn modelId="{47C2D337-F0D5-4EB3-8C0F-FF0358258870}" type="presParOf" srcId="{541F9158-12BA-433B-A344-F112D0A7EA4C}" destId="{7A5DB9AB-975D-4CF7-91AD-1F1A9C5AE92A}" srcOrd="2" destOrd="0" presId="urn:microsoft.com/office/officeart/2005/8/layout/cycle4"/>
    <dgm:cxn modelId="{860B9A41-7ED5-426E-87AB-F67C5A6B1EAC}" type="presParOf" srcId="{541F9158-12BA-433B-A344-F112D0A7EA4C}" destId="{4CB1B0F2-B42A-4CF6-A620-4F1791BE688E}" srcOrd="3" destOrd="0" presId="urn:microsoft.com/office/officeart/2005/8/layout/cycle4"/>
    <dgm:cxn modelId="{A640EAE3-9B86-4F15-95C4-2CB5D370B274}" type="presParOf" srcId="{541F9158-12BA-433B-A344-F112D0A7EA4C}" destId="{546F39C7-BE71-41BB-9C53-A18688DF7BB5}" srcOrd="4" destOrd="0" presId="urn:microsoft.com/office/officeart/2005/8/layout/cycle4"/>
    <dgm:cxn modelId="{37FD8970-6B76-4798-B206-39E04BB0F340}" type="presParOf" srcId="{1EC36946-9590-427A-BBB4-BDCD7FCE1EDC}" destId="{A2809F8A-8D0D-41E2-B687-6CA371C97EE5}" srcOrd="2" destOrd="0" presId="urn:microsoft.com/office/officeart/2005/8/layout/cycle4"/>
    <dgm:cxn modelId="{8B9951E4-5D96-4B4E-B7C1-2F34FAA2A184}" type="presParOf" srcId="{1EC36946-9590-427A-BBB4-BDCD7FCE1EDC}" destId="{12CA3069-1C48-4C92-8643-543F00CC7252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FA53B5-3BAB-4946-B4D1-493D91520C35}">
      <dsp:nvSpPr>
        <dsp:cNvPr id="0" name=""/>
        <dsp:cNvSpPr/>
      </dsp:nvSpPr>
      <dsp:spPr>
        <a:xfrm rot="5400000">
          <a:off x="6301587" y="-2303662"/>
          <a:ext cx="1698041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285750" lvl="1" indent="-285750" algn="l" defTabSz="1778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4000" b="1" i="0" kern="1200" baseline="0" smtClean="0"/>
            <a:t>工程施工企业</a:t>
          </a:r>
          <a:endParaRPr lang="zh-CN" sz="4000" kern="1200"/>
        </a:p>
        <a:p>
          <a:pPr marL="285750" lvl="1" indent="-285750" algn="l" defTabSz="1778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b="1" i="0" kern="1200" baseline="0" smtClean="0"/>
            <a:t>IT</a:t>
          </a:r>
          <a:r>
            <a:rPr lang="zh-CN" sz="4000" b="1" i="0" kern="1200" baseline="0" smtClean="0"/>
            <a:t>行业</a:t>
          </a:r>
          <a:endParaRPr lang="zh-CN" sz="4000" kern="1200"/>
        </a:p>
      </dsp:txBody>
      <dsp:txXfrm rot="-5400000">
        <a:off x="3785616" y="295201"/>
        <a:ext cx="6647092" cy="1532257"/>
      </dsp:txXfrm>
    </dsp:sp>
    <dsp:sp modelId="{4BF482AB-7BB6-458B-AB85-09AA589C82CD}">
      <dsp:nvSpPr>
        <dsp:cNvPr id="0" name=""/>
        <dsp:cNvSpPr/>
      </dsp:nvSpPr>
      <dsp:spPr>
        <a:xfrm>
          <a:off x="0" y="53"/>
          <a:ext cx="3785616" cy="21225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lvl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600" b="1" i="0" kern="1200" baseline="0" dirty="0" smtClean="0"/>
            <a:t>乙方</a:t>
          </a:r>
          <a:endParaRPr lang="en-US" altLang="zh-CN" sz="4600" b="1" i="0" kern="1200" baseline="0" dirty="0" smtClean="0"/>
        </a:p>
        <a:p>
          <a:pPr lvl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600" b="1" i="0" kern="1200" baseline="0" dirty="0" smtClean="0"/>
            <a:t>（大多）</a:t>
          </a:r>
          <a:endParaRPr lang="zh-CN" sz="4600" kern="1200" dirty="0"/>
        </a:p>
      </dsp:txBody>
      <dsp:txXfrm>
        <a:off x="103614" y="103667"/>
        <a:ext cx="3578388" cy="1915324"/>
      </dsp:txXfrm>
    </dsp:sp>
    <dsp:sp modelId="{279EB0E3-21E4-4C64-8733-CEBD2B834CBA}">
      <dsp:nvSpPr>
        <dsp:cNvPr id="0" name=""/>
        <dsp:cNvSpPr/>
      </dsp:nvSpPr>
      <dsp:spPr>
        <a:xfrm rot="5400000">
          <a:off x="6301587" y="-74983"/>
          <a:ext cx="1698041" cy="6729984"/>
        </a:xfrm>
        <a:prstGeom prst="round2Same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285750" lvl="1" indent="-285750" algn="l" defTabSz="1778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4000" b="1" i="0" kern="1200" baseline="0" dirty="0" smtClean="0">
              <a:solidFill>
                <a:schemeClr val="bg1"/>
              </a:solidFill>
            </a:rPr>
            <a:t>房地产开发商</a:t>
          </a:r>
          <a:endParaRPr lang="zh-CN" sz="4000" kern="1200" dirty="0">
            <a:solidFill>
              <a:schemeClr val="bg1"/>
            </a:solidFill>
          </a:endParaRPr>
        </a:p>
      </dsp:txBody>
      <dsp:txXfrm rot="-5400000">
        <a:off x="3785616" y="2523880"/>
        <a:ext cx="6647092" cy="1532257"/>
      </dsp:txXfrm>
    </dsp:sp>
    <dsp:sp modelId="{3603B592-499C-4A8E-B965-27A024C422F8}">
      <dsp:nvSpPr>
        <dsp:cNvPr id="0" name=""/>
        <dsp:cNvSpPr/>
      </dsp:nvSpPr>
      <dsp:spPr>
        <a:xfrm>
          <a:off x="0" y="2228732"/>
          <a:ext cx="3785616" cy="2122552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lvl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600" b="1" i="0" kern="1200" baseline="0" dirty="0" smtClean="0"/>
            <a:t>甲方</a:t>
          </a:r>
          <a:endParaRPr lang="en-US" altLang="zh-CN" sz="4600" b="1" i="0" kern="1200" baseline="0" dirty="0" smtClean="0"/>
        </a:p>
        <a:p>
          <a:pPr lvl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600" b="1" i="0" kern="1200" baseline="0" dirty="0" smtClean="0"/>
            <a:t>（不来）</a:t>
          </a:r>
          <a:endParaRPr lang="zh-CN" sz="4600" kern="1200" dirty="0"/>
        </a:p>
      </dsp:txBody>
      <dsp:txXfrm>
        <a:off x="103614" y="2332346"/>
        <a:ext cx="3578388" cy="19153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2488F3-91D2-427C-8482-9F1315DE0FD2}">
      <dsp:nvSpPr>
        <dsp:cNvPr id="0" name=""/>
        <dsp:cNvSpPr/>
      </dsp:nvSpPr>
      <dsp:spPr>
        <a:xfrm>
          <a:off x="692652" y="0"/>
          <a:ext cx="8268970" cy="438783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6E37BB-61EC-427A-A6F4-F61E2E7DE8EB}">
      <dsp:nvSpPr>
        <dsp:cNvPr id="0" name=""/>
        <dsp:cNvSpPr/>
      </dsp:nvSpPr>
      <dsp:spPr>
        <a:xfrm>
          <a:off x="4215" y="1316350"/>
          <a:ext cx="1867477" cy="17551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i="0" kern="1200" baseline="0" smtClean="0"/>
            <a:t>3</a:t>
          </a:r>
          <a:r>
            <a:rPr lang="zh-CN" sz="2900" b="1" i="0" kern="1200" baseline="0" smtClean="0"/>
            <a:t>个月出样板房</a:t>
          </a:r>
          <a:endParaRPr lang="zh-CN" sz="2900" kern="1200"/>
        </a:p>
      </dsp:txBody>
      <dsp:txXfrm>
        <a:off x="89894" y="1402029"/>
        <a:ext cx="1696119" cy="1583776"/>
      </dsp:txXfrm>
    </dsp:sp>
    <dsp:sp modelId="{10B1F0CC-CFB9-4313-8B5B-F29456E9B6C8}">
      <dsp:nvSpPr>
        <dsp:cNvPr id="0" name=""/>
        <dsp:cNvSpPr/>
      </dsp:nvSpPr>
      <dsp:spPr>
        <a:xfrm>
          <a:off x="1967288" y="1316350"/>
          <a:ext cx="1867477" cy="17551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i="0" kern="1200" baseline="0" dirty="0" smtClean="0"/>
            <a:t>4</a:t>
          </a:r>
          <a:r>
            <a:rPr lang="zh-CN" sz="2900" b="1" i="0" kern="1200" baseline="0" dirty="0" smtClean="0"/>
            <a:t>个月实现售楼</a:t>
          </a:r>
          <a:endParaRPr lang="zh-CN" sz="2900" kern="1200" dirty="0"/>
        </a:p>
      </dsp:txBody>
      <dsp:txXfrm>
        <a:off x="2052967" y="1402029"/>
        <a:ext cx="1696119" cy="1583776"/>
      </dsp:txXfrm>
    </dsp:sp>
    <dsp:sp modelId="{B87E5B57-E107-401E-A21B-5DB6FF8BE2AC}">
      <dsp:nvSpPr>
        <dsp:cNvPr id="0" name=""/>
        <dsp:cNvSpPr/>
      </dsp:nvSpPr>
      <dsp:spPr>
        <a:xfrm>
          <a:off x="3930361" y="1316350"/>
          <a:ext cx="1867477" cy="17551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i="0" kern="1200" baseline="0" smtClean="0"/>
            <a:t>5</a:t>
          </a:r>
          <a:r>
            <a:rPr lang="zh-CN" sz="2900" b="1" i="0" kern="1200" baseline="0" smtClean="0"/>
            <a:t>个月现金回流</a:t>
          </a:r>
          <a:endParaRPr lang="zh-CN" sz="2900" kern="1200"/>
        </a:p>
      </dsp:txBody>
      <dsp:txXfrm>
        <a:off x="4016040" y="1402029"/>
        <a:ext cx="1696119" cy="1583776"/>
      </dsp:txXfrm>
    </dsp:sp>
    <dsp:sp modelId="{3A9E7EE9-EFCB-4FC5-850C-D5651CF8569A}">
      <dsp:nvSpPr>
        <dsp:cNvPr id="0" name=""/>
        <dsp:cNvSpPr/>
      </dsp:nvSpPr>
      <dsp:spPr>
        <a:xfrm>
          <a:off x="5893434" y="1316350"/>
          <a:ext cx="1867477" cy="17551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i="0" kern="1200" baseline="0" smtClean="0"/>
            <a:t>8</a:t>
          </a:r>
          <a:r>
            <a:rPr lang="zh-CN" sz="2900" b="1" i="0" kern="1200" baseline="0" smtClean="0"/>
            <a:t>个月项目目标</a:t>
          </a:r>
          <a:endParaRPr lang="zh-CN" sz="2900" kern="1200"/>
        </a:p>
      </dsp:txBody>
      <dsp:txXfrm>
        <a:off x="5979113" y="1402029"/>
        <a:ext cx="1696119" cy="1583776"/>
      </dsp:txXfrm>
    </dsp:sp>
    <dsp:sp modelId="{B07C1E57-A386-47B7-930D-165EDE661A2B}">
      <dsp:nvSpPr>
        <dsp:cNvPr id="0" name=""/>
        <dsp:cNvSpPr/>
      </dsp:nvSpPr>
      <dsp:spPr>
        <a:xfrm>
          <a:off x="7856507" y="1316350"/>
          <a:ext cx="1867477" cy="17551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900" b="1" i="0" kern="1200" baseline="0" dirty="0" smtClean="0"/>
            <a:t>销售当天去化率</a:t>
          </a:r>
          <a:r>
            <a:rPr lang="en-US" sz="2900" b="1" i="0" kern="1200" baseline="0" dirty="0" smtClean="0"/>
            <a:t>75%</a:t>
          </a:r>
          <a:r>
            <a:rPr lang="zh-CN" sz="2900" b="1" i="0" kern="1200" baseline="0" dirty="0" smtClean="0"/>
            <a:t>以上</a:t>
          </a:r>
          <a:endParaRPr lang="zh-CN" sz="2900" kern="1200" dirty="0"/>
        </a:p>
      </dsp:txBody>
      <dsp:txXfrm>
        <a:off x="7942186" y="1402029"/>
        <a:ext cx="1696119" cy="15837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1F56A0-8825-4059-B5CA-975DE231E1F2}">
      <dsp:nvSpPr>
        <dsp:cNvPr id="0" name=""/>
        <dsp:cNvSpPr/>
      </dsp:nvSpPr>
      <dsp:spPr>
        <a:xfrm>
          <a:off x="2755780" y="0"/>
          <a:ext cx="4351338" cy="4351338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02B972-86B2-4870-91A7-FD5E986D68EC}">
      <dsp:nvSpPr>
        <dsp:cNvPr id="0" name=""/>
        <dsp:cNvSpPr/>
      </dsp:nvSpPr>
      <dsp:spPr>
        <a:xfrm>
          <a:off x="4931449" y="437709"/>
          <a:ext cx="2828369" cy="2808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000" b="1" i="0" kern="1200" baseline="0" smtClean="0"/>
            <a:t>施工</a:t>
          </a:r>
          <a:endParaRPr lang="zh-CN" sz="1000" kern="1200"/>
        </a:p>
      </dsp:txBody>
      <dsp:txXfrm>
        <a:off x="4945161" y="451421"/>
        <a:ext cx="2800945" cy="253458"/>
      </dsp:txXfrm>
    </dsp:sp>
    <dsp:sp modelId="{C9C7660E-CBFA-4BCF-A346-4084EB66DC7D}">
      <dsp:nvSpPr>
        <dsp:cNvPr id="0" name=""/>
        <dsp:cNvSpPr/>
      </dsp:nvSpPr>
      <dsp:spPr>
        <a:xfrm>
          <a:off x="4931449" y="753702"/>
          <a:ext cx="2828369" cy="2808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000" b="1" i="0" kern="1200" baseline="0" smtClean="0"/>
            <a:t>设计</a:t>
          </a:r>
          <a:endParaRPr lang="zh-CN" sz="1000" kern="1200"/>
        </a:p>
      </dsp:txBody>
      <dsp:txXfrm>
        <a:off x="4945161" y="767414"/>
        <a:ext cx="2800945" cy="253458"/>
      </dsp:txXfrm>
    </dsp:sp>
    <dsp:sp modelId="{AB02FC3A-43C2-4676-B3CC-75AB641697ED}">
      <dsp:nvSpPr>
        <dsp:cNvPr id="0" name=""/>
        <dsp:cNvSpPr/>
      </dsp:nvSpPr>
      <dsp:spPr>
        <a:xfrm>
          <a:off x="4931449" y="1069695"/>
          <a:ext cx="2828369" cy="2808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000" b="1" i="0" kern="1200" baseline="0" smtClean="0"/>
            <a:t>通讯</a:t>
          </a:r>
          <a:endParaRPr lang="zh-CN" sz="1000" kern="1200"/>
        </a:p>
      </dsp:txBody>
      <dsp:txXfrm>
        <a:off x="4945161" y="1083407"/>
        <a:ext cx="2800945" cy="253458"/>
      </dsp:txXfrm>
    </dsp:sp>
    <dsp:sp modelId="{C04D67F9-C038-4D47-A999-0C6374BC196B}">
      <dsp:nvSpPr>
        <dsp:cNvPr id="0" name=""/>
        <dsp:cNvSpPr/>
      </dsp:nvSpPr>
      <dsp:spPr>
        <a:xfrm>
          <a:off x="4931449" y="1385687"/>
          <a:ext cx="2828369" cy="2808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000" b="1" i="0" kern="1200" baseline="0" smtClean="0"/>
            <a:t>软件</a:t>
          </a:r>
          <a:endParaRPr lang="zh-CN" sz="1000" kern="1200"/>
        </a:p>
      </dsp:txBody>
      <dsp:txXfrm>
        <a:off x="4945161" y="1399399"/>
        <a:ext cx="2800945" cy="253458"/>
      </dsp:txXfrm>
    </dsp:sp>
    <dsp:sp modelId="{888F84D7-117D-4962-ADF3-240016E275BE}">
      <dsp:nvSpPr>
        <dsp:cNvPr id="0" name=""/>
        <dsp:cNvSpPr/>
      </dsp:nvSpPr>
      <dsp:spPr>
        <a:xfrm>
          <a:off x="4931449" y="1701680"/>
          <a:ext cx="2828369" cy="2808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000" b="1" i="0" kern="1200" baseline="0" smtClean="0"/>
            <a:t>制造</a:t>
          </a:r>
          <a:endParaRPr lang="zh-CN" sz="1000" kern="1200"/>
        </a:p>
      </dsp:txBody>
      <dsp:txXfrm>
        <a:off x="4945161" y="1715392"/>
        <a:ext cx="2800945" cy="253458"/>
      </dsp:txXfrm>
    </dsp:sp>
    <dsp:sp modelId="{A406F907-A4AE-4B3F-B565-C10BEA80D872}">
      <dsp:nvSpPr>
        <dsp:cNvPr id="0" name=""/>
        <dsp:cNvSpPr/>
      </dsp:nvSpPr>
      <dsp:spPr>
        <a:xfrm>
          <a:off x="4931449" y="2017672"/>
          <a:ext cx="2828369" cy="2808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000" b="1" i="0" kern="1200" baseline="0" smtClean="0"/>
            <a:t>能源</a:t>
          </a:r>
          <a:endParaRPr lang="zh-CN" sz="1000" kern="1200"/>
        </a:p>
      </dsp:txBody>
      <dsp:txXfrm>
        <a:off x="4945161" y="2031384"/>
        <a:ext cx="2800945" cy="253458"/>
      </dsp:txXfrm>
    </dsp:sp>
    <dsp:sp modelId="{4115B2BA-06AE-4500-8376-FB16570664C0}">
      <dsp:nvSpPr>
        <dsp:cNvPr id="0" name=""/>
        <dsp:cNvSpPr/>
      </dsp:nvSpPr>
      <dsp:spPr>
        <a:xfrm>
          <a:off x="4931449" y="2333665"/>
          <a:ext cx="2828369" cy="2808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000" b="1" i="0" kern="1200" baseline="0" smtClean="0"/>
            <a:t>房地产</a:t>
          </a:r>
          <a:endParaRPr lang="zh-CN" sz="1000" kern="1200"/>
        </a:p>
      </dsp:txBody>
      <dsp:txXfrm>
        <a:off x="4945161" y="2347377"/>
        <a:ext cx="2800945" cy="253458"/>
      </dsp:txXfrm>
    </dsp:sp>
    <dsp:sp modelId="{2D1DAA1F-918A-4D3B-BA67-16D5F6A7DD57}">
      <dsp:nvSpPr>
        <dsp:cNvPr id="0" name=""/>
        <dsp:cNvSpPr/>
      </dsp:nvSpPr>
      <dsp:spPr>
        <a:xfrm>
          <a:off x="4931449" y="2649657"/>
          <a:ext cx="2828369" cy="2808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000" b="1" i="0" kern="1200" baseline="0" smtClean="0"/>
            <a:t>医药</a:t>
          </a:r>
          <a:endParaRPr lang="zh-CN" sz="1000" kern="1200"/>
        </a:p>
      </dsp:txBody>
      <dsp:txXfrm>
        <a:off x="4945161" y="2663369"/>
        <a:ext cx="2800945" cy="253458"/>
      </dsp:txXfrm>
    </dsp:sp>
    <dsp:sp modelId="{C3B7EC8E-9AB6-41F2-B660-FE00995EFB25}">
      <dsp:nvSpPr>
        <dsp:cNvPr id="0" name=""/>
        <dsp:cNvSpPr/>
      </dsp:nvSpPr>
      <dsp:spPr>
        <a:xfrm>
          <a:off x="4931449" y="2965650"/>
          <a:ext cx="2828369" cy="2808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000" b="1" i="0" kern="1200" baseline="0" smtClean="0"/>
            <a:t>金融</a:t>
          </a:r>
          <a:endParaRPr lang="zh-CN" sz="1000" kern="1200"/>
        </a:p>
      </dsp:txBody>
      <dsp:txXfrm>
        <a:off x="4945161" y="2979362"/>
        <a:ext cx="2800945" cy="253458"/>
      </dsp:txXfrm>
    </dsp:sp>
    <dsp:sp modelId="{480D4D90-AEF3-4FB5-BD70-11F36D97C66D}">
      <dsp:nvSpPr>
        <dsp:cNvPr id="0" name=""/>
        <dsp:cNvSpPr/>
      </dsp:nvSpPr>
      <dsp:spPr>
        <a:xfrm>
          <a:off x="4931449" y="3281642"/>
          <a:ext cx="2828369" cy="2808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000" b="1" i="0" kern="1200" baseline="0" smtClean="0"/>
            <a:t>互联网</a:t>
          </a:r>
          <a:endParaRPr lang="zh-CN" sz="1000" kern="1200"/>
        </a:p>
      </dsp:txBody>
      <dsp:txXfrm>
        <a:off x="4945161" y="3295354"/>
        <a:ext cx="2800945" cy="253458"/>
      </dsp:txXfrm>
    </dsp:sp>
    <dsp:sp modelId="{A802CCB7-583B-4FD0-A77F-6AA3A73C1CA6}">
      <dsp:nvSpPr>
        <dsp:cNvPr id="0" name=""/>
        <dsp:cNvSpPr/>
      </dsp:nvSpPr>
      <dsp:spPr>
        <a:xfrm>
          <a:off x="4931449" y="3597635"/>
          <a:ext cx="2828369" cy="2808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000" b="1" i="0" kern="1200" baseline="0" smtClean="0"/>
            <a:t>垄断行业</a:t>
          </a:r>
          <a:endParaRPr lang="zh-CN" sz="1000" kern="1200"/>
        </a:p>
      </dsp:txBody>
      <dsp:txXfrm>
        <a:off x="4945161" y="3611347"/>
        <a:ext cx="2800945" cy="2534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0AB266-5469-43DD-96F3-25C6B50B72B1}">
      <dsp:nvSpPr>
        <dsp:cNvPr id="0" name=""/>
        <dsp:cNvSpPr/>
      </dsp:nvSpPr>
      <dsp:spPr>
        <a:xfrm>
          <a:off x="3330157" y="248026"/>
          <a:ext cx="1884129" cy="1884129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b="1" i="0" kern="1200" baseline="0" dirty="0" smtClean="0"/>
            <a:t>竞争加剧 利润走薄</a:t>
          </a:r>
          <a:endParaRPr lang="zh-CN" sz="2000" kern="1200" dirty="0"/>
        </a:p>
      </dsp:txBody>
      <dsp:txXfrm>
        <a:off x="3882006" y="799875"/>
        <a:ext cx="1332280" cy="1332280"/>
      </dsp:txXfrm>
    </dsp:sp>
    <dsp:sp modelId="{F7959F5D-174C-4A8F-A1B6-949626AA0CEC}">
      <dsp:nvSpPr>
        <dsp:cNvPr id="0" name=""/>
        <dsp:cNvSpPr/>
      </dsp:nvSpPr>
      <dsp:spPr>
        <a:xfrm rot="5400000">
          <a:off x="5301313" y="248026"/>
          <a:ext cx="1884129" cy="1884129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b="1" i="0" kern="1200" baseline="0" smtClean="0"/>
            <a:t>客户响应要求越来越高</a:t>
          </a:r>
          <a:endParaRPr lang="zh-CN" sz="2000" kern="1200"/>
        </a:p>
      </dsp:txBody>
      <dsp:txXfrm rot="-5400000">
        <a:off x="5301313" y="799875"/>
        <a:ext cx="1332280" cy="1332280"/>
      </dsp:txXfrm>
    </dsp:sp>
    <dsp:sp modelId="{7A5DB9AB-975D-4CF7-91AD-1F1A9C5AE92A}">
      <dsp:nvSpPr>
        <dsp:cNvPr id="0" name=""/>
        <dsp:cNvSpPr/>
      </dsp:nvSpPr>
      <dsp:spPr>
        <a:xfrm rot="10800000">
          <a:off x="5301313" y="2219182"/>
          <a:ext cx="1884129" cy="1884129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b="1" i="0" kern="1200" baseline="0" smtClean="0"/>
            <a:t>更新换代速度加快</a:t>
          </a:r>
          <a:endParaRPr lang="zh-CN" sz="2000" kern="1200"/>
        </a:p>
      </dsp:txBody>
      <dsp:txXfrm rot="10800000">
        <a:off x="5301313" y="2219182"/>
        <a:ext cx="1332280" cy="1332280"/>
      </dsp:txXfrm>
    </dsp:sp>
    <dsp:sp modelId="{4CB1B0F2-B42A-4CF6-A620-4F1791BE688E}">
      <dsp:nvSpPr>
        <dsp:cNvPr id="0" name=""/>
        <dsp:cNvSpPr/>
      </dsp:nvSpPr>
      <dsp:spPr>
        <a:xfrm rot="16200000">
          <a:off x="3330157" y="2219182"/>
          <a:ext cx="1884129" cy="1884129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b="1" i="0" kern="1200" baseline="0" smtClean="0"/>
            <a:t>企业内部管理变革</a:t>
          </a:r>
          <a:endParaRPr lang="zh-CN" sz="2000" kern="1200"/>
        </a:p>
      </dsp:txBody>
      <dsp:txXfrm rot="5400000">
        <a:off x="3882006" y="2219182"/>
        <a:ext cx="1332280" cy="1332280"/>
      </dsp:txXfrm>
    </dsp:sp>
    <dsp:sp modelId="{A2809F8A-8D0D-41E2-B687-6CA371C97EE5}">
      <dsp:nvSpPr>
        <dsp:cNvPr id="0" name=""/>
        <dsp:cNvSpPr/>
      </dsp:nvSpPr>
      <dsp:spPr>
        <a:xfrm>
          <a:off x="4932537" y="1784048"/>
          <a:ext cx="650525" cy="565673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CA3069-1C48-4C92-8643-543F00CC7252}">
      <dsp:nvSpPr>
        <dsp:cNvPr id="0" name=""/>
        <dsp:cNvSpPr/>
      </dsp:nvSpPr>
      <dsp:spPr>
        <a:xfrm rot="10800000">
          <a:off x="4932537" y="2001615"/>
          <a:ext cx="650525" cy="565673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96E2A-6EA1-4150-9567-A3A399662BF4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E4979-2FC9-4EDE-AB69-E1F2A429B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459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368000" y="1132113"/>
            <a:ext cx="9985800" cy="2291807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469A-4B97-439D-BB16-CFE045A47768}" type="datetime1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CFCFCF"/>
                </a:solidFill>
              </a:defRPr>
            </a:lvl1pPr>
          </a:lstStyle>
          <a:p>
            <a:fld id="{E18809B5-562E-4A72-BCC1-1FBA6BE2964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zh-CN" altLang="en-US" smtClean="0"/>
              <a:t>创建你自己的项目管理办公室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308" y="3704638"/>
            <a:ext cx="4880292" cy="79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555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73BB-5B36-4168-B15F-E8E0370289B4}" type="datetime1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创建你自己的项目管理办公室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09B5-562E-4A72-BCC1-1FBA6BE296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598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7246" y="461553"/>
            <a:ext cx="9986554" cy="63572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551146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1E83-6F96-4F68-81D2-26A46ECE1D27}" type="datetime1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zh-CN" altLang="en-US" smtClean="0"/>
              <a:t>创建你自己的项目管理办公室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28946" y="6341836"/>
            <a:ext cx="2824853" cy="379639"/>
          </a:xfrm>
        </p:spPr>
        <p:txBody>
          <a:bodyPr/>
          <a:lstStyle/>
          <a:p>
            <a:fld id="{6AF8F374-42CD-4352-BEA1-4B984E4F38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25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+4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7999" y="468811"/>
            <a:ext cx="10122959" cy="6270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3D16E-7083-44E6-8476-7694B9F34EAB}" type="datetime1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创建你自己的项目管理办公室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09B5-562E-4A72-BCC1-1FBA6BE2964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1131706" y="2403475"/>
            <a:ext cx="2160587" cy="2160588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8" name="图片占位符 6"/>
          <p:cNvSpPr>
            <a:spLocks noGrp="1"/>
          </p:cNvSpPr>
          <p:nvPr>
            <p:ph type="pic" sz="quarter" idx="14"/>
          </p:nvPr>
        </p:nvSpPr>
        <p:spPr>
          <a:xfrm>
            <a:off x="3787821" y="2403475"/>
            <a:ext cx="2160587" cy="2160588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9" name="图片占位符 6"/>
          <p:cNvSpPr>
            <a:spLocks noGrp="1"/>
          </p:cNvSpPr>
          <p:nvPr>
            <p:ph type="pic" sz="quarter" idx="15"/>
          </p:nvPr>
        </p:nvSpPr>
        <p:spPr>
          <a:xfrm>
            <a:off x="6367281" y="2403475"/>
            <a:ext cx="2160587" cy="2160588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10" name="图片占位符 6"/>
          <p:cNvSpPr>
            <a:spLocks noGrp="1"/>
          </p:cNvSpPr>
          <p:nvPr>
            <p:ph type="pic" sz="quarter" idx="16"/>
          </p:nvPr>
        </p:nvSpPr>
        <p:spPr>
          <a:xfrm>
            <a:off x="8875350" y="2403475"/>
            <a:ext cx="2160587" cy="2160588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516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+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7999" y="468811"/>
            <a:ext cx="10122959" cy="6270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CA7B-BA2F-4FEA-A538-0DF8D19B5C15}" type="datetime1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创建你自己的项目管理办公室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09B5-562E-4A72-BCC1-1FBA6BE2964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937942" y="1889669"/>
            <a:ext cx="4676910" cy="2490742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11" name="图片占位符 6"/>
          <p:cNvSpPr>
            <a:spLocks noGrp="1"/>
          </p:cNvSpPr>
          <p:nvPr>
            <p:ph type="pic" sz="quarter" idx="14"/>
          </p:nvPr>
        </p:nvSpPr>
        <p:spPr>
          <a:xfrm>
            <a:off x="6467885" y="1842723"/>
            <a:ext cx="4885916" cy="2537687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1364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2BD3-1B84-4465-8266-054B195F823A}" type="datetime1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创建你自己的项目管理办公室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09B5-562E-4A72-BCC1-1FBA6BE296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127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2DFF-F3B2-4E47-9A58-178934D4710E}" type="datetime1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创建你自己的项目管理办公室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09B5-562E-4A72-BCC1-1FBA6BE296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957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582" y="460102"/>
            <a:ext cx="10122959" cy="63717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70370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70370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9744-7D95-4462-8451-35436288ED73}" type="datetime1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创建你自己的项目管理办公室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09B5-562E-4A72-BCC1-1FBA6BE296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130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010" y="459515"/>
            <a:ext cx="10515600" cy="63776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0248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226400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0612" y="140248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0612" y="2226400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D7281-2E9F-40D6-A429-BE55132C96D5}" type="datetime1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创建你自己的项目管理办公室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09B5-562E-4A72-BCC1-1FBA6BE296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303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7998" y="460101"/>
            <a:ext cx="10122959" cy="63717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1B55-FF98-45B8-B124-70ECA1846260}" type="datetime1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创建你自己的项目管理办公室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09B5-562E-4A72-BCC1-1FBA6BE296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522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+1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7998" y="468810"/>
            <a:ext cx="10122959" cy="6270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5632-B20C-4D38-8FF6-D2E5AE4CF157}" type="datetime1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创建你自己的项目管理办公室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09B5-562E-4A72-BCC1-1FBA6BE2964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838200" y="2125211"/>
            <a:ext cx="10587446" cy="3474357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/>
          </p:nvPr>
        </p:nvSpPr>
        <p:spPr>
          <a:xfrm>
            <a:off x="838608" y="1342036"/>
            <a:ext cx="10587038" cy="5318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666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+右1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8000" y="461553"/>
            <a:ext cx="9985800" cy="63572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CCD26-C62D-42AA-9D50-7FF345EDB0A1}" type="datetime1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8809B5-562E-4A72-BCC1-1FBA6BE2964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创建你自己的项目管理办公室</a:t>
            </a:r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5222875" y="1747838"/>
            <a:ext cx="6130925" cy="3535362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838200" y="1768475"/>
            <a:ext cx="3876675" cy="351472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5230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+左1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7999" y="460101"/>
            <a:ext cx="10122959" cy="6270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7AE7-C225-4215-899D-D4B899250FE3}" type="datetime1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创建你自己的项目管理办公室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09B5-562E-4A72-BCC1-1FBA6BE2964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838200" y="1571535"/>
            <a:ext cx="5371011" cy="3405278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6459581" y="1558835"/>
            <a:ext cx="5031377" cy="343067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2202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367999" y="451393"/>
            <a:ext cx="10122959" cy="627017"/>
          </a:xfrm>
          <a:prstGeom prst="rect">
            <a:avLst/>
          </a:prstGeom>
          <a:noFill/>
        </p:spPr>
        <p:txBody>
          <a:bodyPr vert="horz" lIns="14400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CCCCCC"/>
                </a:solidFill>
              </a:defRPr>
            </a:lvl1pPr>
          </a:lstStyle>
          <a:p>
            <a:fld id="{4BB62184-5168-4C23-9F29-A0E1496E968F}" type="datetime1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58399" y="451392"/>
            <a:ext cx="609600" cy="627017"/>
          </a:xfrm>
          <a:prstGeom prst="rect">
            <a:avLst/>
          </a:prstGeom>
          <a:solidFill>
            <a:srgbClr val="1563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CCCCCC"/>
                </a:solidFill>
              </a:defRPr>
            </a:lvl1pPr>
          </a:lstStyle>
          <a:p>
            <a:r>
              <a:rPr lang="zh-CN" altLang="en-US" smtClean="0"/>
              <a:t>创建你自己的项目管理办公室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504" y="6054090"/>
            <a:ext cx="1866456" cy="30226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833747" y="6349092"/>
            <a:ext cx="2520054" cy="3796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D6D6D6"/>
                </a:solidFill>
              </a:defRPr>
            </a:lvl1pPr>
          </a:lstStyle>
          <a:p>
            <a:fld id="{E18809B5-562E-4A72-BCC1-1FBA6BE2964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367999" y="1078409"/>
            <a:ext cx="101229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43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Relationship Id="rId4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1.12 </a:t>
            </a:r>
            <a:r>
              <a:rPr lang="zh-CN" altLang="en-US" dirty="0" smtClean="0"/>
              <a:t>项目管理火爆的原因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3364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为什么企业开始热衷项目管理</a:t>
            </a:r>
            <a:endParaRPr lang="zh-CN" altLang="en-US" b="1" i="0" u="none" strike="noStrike" kern="22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zh-CN" altLang="en-US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用于</a:t>
            </a:r>
            <a:r>
              <a:rPr lang="zh-CN" altLang="en-US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曾经做过</a:t>
            </a:r>
            <a:r>
              <a:rPr lang="en-US" altLang="zh-CN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PMI</a:t>
            </a:r>
            <a:r>
              <a:rPr lang="zh-CN" altLang="en-US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的主席，安东尼奥，基于英国</a:t>
            </a:r>
            <a:r>
              <a:rPr lang="en-US" altLang="zh-CN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1</a:t>
            </a:r>
            <a:r>
              <a:rPr lang="en-US" altLang="zh-CN" b="1" i="0" u="none" strike="noStrike" kern="100" baseline="0" dirty="0" smtClean="0">
                <a:latin typeface="Times New Roman" panose="02020603050405020304" pitchFamily="18" charset="0"/>
                <a:ea typeface="等线 Light" panose="02010600030101010101" pitchFamily="2" charset="-122"/>
              </a:rPr>
              <a:t>00</a:t>
            </a:r>
            <a:r>
              <a:rPr lang="zh-CN" altLang="en-US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年数据研究</a:t>
            </a:r>
            <a:r>
              <a:rPr lang="zh-CN" altLang="en-US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。</a:t>
            </a:r>
            <a:endParaRPr lang="zh-CN" altLang="en-US" b="1" i="0" u="none" strike="noStrike" kern="100" baseline="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1671881852"/>
              </p:ext>
            </p:extLst>
          </p:nvPr>
        </p:nvGraphicFramePr>
        <p:xfrm>
          <a:off x="1567362" y="2510109"/>
          <a:ext cx="2318327" cy="24971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2912987560"/>
              </p:ext>
            </p:extLst>
          </p:nvPr>
        </p:nvGraphicFramePr>
        <p:xfrm>
          <a:off x="4343091" y="2600325"/>
          <a:ext cx="2457759" cy="2638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1455674844"/>
              </p:ext>
            </p:extLst>
          </p:nvPr>
        </p:nvGraphicFramePr>
        <p:xfrm>
          <a:off x="7488332" y="2510109"/>
          <a:ext cx="2165663" cy="2481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D9FB-F98D-46D4-BA92-6832FC4A1EA8}" type="datetime1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创建你自己的项目管理办公室</a:t>
            </a:r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8F374-42CD-4352-BEA1-4B984E4F383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517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975357" y="1456170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以项目为单元的管理模式</a:t>
            </a:r>
            <a:endParaRPr lang="en-US" altLang="zh-CN" dirty="0" smtClean="0"/>
          </a:p>
          <a:p>
            <a:r>
              <a:rPr lang="zh-CN" altLang="en-US" dirty="0" smtClean="0"/>
              <a:t>项目管理行业的演变</a:t>
            </a:r>
            <a:endParaRPr lang="en-US" altLang="zh-CN" dirty="0" smtClean="0"/>
          </a:p>
          <a:p>
            <a:r>
              <a:rPr lang="zh-CN" altLang="en-US" dirty="0" smtClean="0"/>
              <a:t>项目管理最近越来越火爆的原因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6F5D-3D67-496D-8AC2-AAACBCE3D61A}" type="datetime1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创建你自己的项目管理办公室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09B5-562E-4A72-BCC1-1FBA6BE2964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792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如果喜欢本视频，请</a:t>
            </a:r>
            <a:r>
              <a:rPr lang="zh-CN" altLang="en-US" b="1" dirty="0" smtClean="0">
                <a:solidFill>
                  <a:srgbClr val="FF0000"/>
                </a:solidFill>
              </a:rPr>
              <a:t>点赞</a:t>
            </a:r>
            <a:r>
              <a:rPr lang="zh-CN" altLang="en-US" dirty="0" smtClean="0"/>
              <a:t>并</a:t>
            </a:r>
            <a:r>
              <a:rPr lang="zh-CN" altLang="en-US" b="1" dirty="0" smtClean="0">
                <a:solidFill>
                  <a:srgbClr val="FF0000"/>
                </a:solidFill>
              </a:rPr>
              <a:t>关注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zh-CN" altLang="en-US" b="1" dirty="0" smtClean="0">
                <a:solidFill>
                  <a:srgbClr val="FF0000"/>
                </a:solidFill>
              </a:rPr>
              <a:t>转发</a:t>
            </a:r>
            <a:r>
              <a:rPr lang="zh-CN" altLang="en-US" dirty="0" smtClean="0"/>
              <a:t>，谢谢！</a:t>
            </a:r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E76F-4339-4D45-9511-21534D79051E}" type="datetime1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创建你自己的项目管理办公室</a:t>
            </a:r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A09D-27A8-4620-AD0D-0A76CF4C6A3F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300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提纲</a:t>
            </a:r>
            <a:endParaRPr lang="zh-CN" altLang="en-US" b="1" i="0" u="none" strike="noStrike" kern="22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1" i="0" u="none" strike="noStrike" kern="100" baseline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以项目为单元的精细化管理模式</a:t>
            </a:r>
          </a:p>
          <a:p>
            <a:pPr marR="0" lvl="0" rtl="0"/>
            <a:r>
              <a:rPr lang="zh-CN" altLang="en-US" b="1" i="0" u="none" strike="noStrike" kern="100" baseline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项目管理的行业演变</a:t>
            </a:r>
          </a:p>
          <a:p>
            <a:pPr marR="0" lvl="0" rtl="0"/>
            <a:r>
              <a:rPr lang="zh-CN" altLang="en-US" b="1" i="0" u="none" strike="noStrike" kern="100" baseline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为什么企业开始热衷项目管理</a:t>
            </a:r>
            <a:endParaRPr lang="zh-CN" altLang="en-US" b="1" i="0" u="none" strike="noStrike" kern="100" baseline="0" smtClean="0"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8518-928C-4658-AA3E-3C0BBB864E40}" type="datetime1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创建你自己的项目管理办公室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8F374-42CD-4352-BEA1-4B984E4F383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399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以项目为单元的精细化管理模式</a:t>
            </a:r>
            <a:endParaRPr lang="zh-CN" altLang="en-US" b="1" i="0" u="none" strike="noStrike" kern="22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zh-CN" altLang="en-US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项目已经成为很多企业的核心业务载体</a:t>
            </a:r>
          </a:p>
          <a:p>
            <a:pPr marR="0" lvl="0" rtl="0"/>
            <a:r>
              <a:rPr lang="zh-CN" altLang="en-US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以项目为单元的精细化管理模式，以</a:t>
            </a:r>
            <a:r>
              <a:rPr lang="zh-CN" altLang="en-US" b="1" i="0" u="none" strike="noStrike" kern="100" baseline="0" dirty="0" smtClean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项目为核心进行配置</a:t>
            </a:r>
            <a:r>
              <a:rPr lang="zh-CN" altLang="en-US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，</a:t>
            </a:r>
            <a:r>
              <a:rPr lang="zh-CN" altLang="en-US" b="1" i="0" u="none" strike="noStrike" kern="100" baseline="0" dirty="0" smtClean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职能作为资源池</a:t>
            </a:r>
          </a:p>
          <a:p>
            <a:pPr marL="0" marR="0" lvl="0" indent="0" rtl="0">
              <a:buNone/>
            </a:pPr>
            <a:endParaRPr lang="zh-CN" altLang="en-US" b="1" i="0" u="none" strike="noStrike" kern="100" baseline="0" dirty="0" smtClean="0"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39128" y="3482109"/>
            <a:ext cx="535709" cy="2004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433455" y="3482109"/>
            <a:ext cx="535709" cy="2004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255491" y="3482109"/>
            <a:ext cx="535709" cy="2004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096000" y="3482109"/>
            <a:ext cx="535709" cy="2004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2697018" y="4590473"/>
            <a:ext cx="4941455" cy="397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813963" y="4590473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新产品</a:t>
            </a:r>
            <a:r>
              <a:rPr lang="en-US" altLang="zh-CN" b="1" dirty="0" smtClean="0"/>
              <a:t>B</a:t>
            </a:r>
            <a:endParaRPr lang="zh-CN" altLang="en-US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3510078" y="564701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部门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304405" y="5631422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部门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167745" y="5645696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部门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970788" y="5645696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部门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7" name="右箭头 16"/>
          <p:cNvSpPr/>
          <p:nvPr/>
        </p:nvSpPr>
        <p:spPr>
          <a:xfrm>
            <a:off x="2697018" y="4001294"/>
            <a:ext cx="4941455" cy="397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813963" y="4010653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新产品</a:t>
            </a:r>
            <a:r>
              <a:rPr lang="en-US" altLang="zh-CN" b="1" dirty="0" smtClean="0"/>
              <a:t>A</a:t>
            </a:r>
            <a:endParaRPr lang="zh-CN" altLang="en-US" b="1" dirty="0"/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9C48-35AC-476A-9CF8-03D440B19997}" type="datetime1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创建你自己的项目管理办公室</a:t>
            </a:r>
            <a:endParaRPr lang="zh-CN" altLang="en-US"/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09B5-562E-4A72-BCC1-1FBA6BE2964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170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kern="2200" baseline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en-US" altLang="zh-CN" b="1" i="0" u="none" strike="noStrike" kern="2200" baseline="0" dirty="0" smtClean="0">
                <a:latin typeface="Times New Roman" panose="02020603050405020304" pitchFamily="18" charset="0"/>
                <a:ea typeface="等线" panose="02010600030101010101" pitchFamily="2" charset="-122"/>
              </a:rPr>
              <a:t>0</a:t>
            </a:r>
            <a:r>
              <a:rPr lang="zh-CN" altLang="en-US" b="1" i="0" u="none" strike="noStrike" kern="2200" baseline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年前参与清华项目管理培训的行业</a:t>
            </a:r>
            <a:endParaRPr lang="zh-CN" altLang="en-US" b="1" i="0" u="none" strike="noStrike" kern="2200" baseline="0" dirty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439126323"/>
              </p:ext>
            </p:extLst>
          </p:nvPr>
        </p:nvGraphicFramePr>
        <p:xfrm>
          <a:off x="838200" y="155114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36B3-2473-4D53-9D86-40F71AEAB477}" type="datetime1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创建你自己的项目管理办公室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8F374-42CD-4352-BEA1-4B984E4F383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633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最近</a:t>
            </a:r>
            <a:r>
              <a:rPr lang="en-US" altLang="zh-CN" b="1" i="0" u="none" strike="noStrike" kern="2200" baseline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en-US" altLang="zh-CN" b="1" i="0" u="none" strike="noStrike" kern="2200" baseline="0" dirty="0" smtClean="0">
                <a:latin typeface="Times New Roman" panose="02020603050405020304" pitchFamily="18" charset="0"/>
                <a:ea typeface="等线" panose="02010600030101010101" pitchFamily="2" charset="-122"/>
              </a:rPr>
              <a:t>0</a:t>
            </a:r>
            <a:r>
              <a:rPr lang="zh-CN" altLang="en-US" b="1" i="0" u="none" strike="noStrike" kern="2200" baseline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年房地产行业成</a:t>
            </a:r>
            <a:r>
              <a:rPr lang="zh-CN" altLang="en-US" b="1" i="0" u="none" strike="noStrike" kern="2200" baseline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为主力</a:t>
            </a:r>
            <a:endParaRPr lang="zh-CN" altLang="en-US" b="1" i="0" u="none" strike="noStrike" kern="2200" baseline="0" dirty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占培训的</a:t>
            </a:r>
            <a:r>
              <a:rPr lang="en-US" altLang="zh-CN" dirty="0" smtClean="0">
                <a:solidFill>
                  <a:srgbClr val="FF0000"/>
                </a:solidFill>
              </a:rPr>
              <a:t>1/3</a:t>
            </a:r>
            <a:r>
              <a:rPr lang="zh-CN" altLang="en-US" dirty="0" smtClean="0"/>
              <a:t>课程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66C43-A9F0-4B6F-BE4D-5ECFF71F0D5A}" type="datetime1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创建你自己的项目管理办公室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09B5-562E-4A72-BCC1-1FBA6BE2964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65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碧桂园</a:t>
            </a:r>
            <a:r>
              <a:rPr lang="en-US" altLang="zh-CN" b="1" i="0" u="none" strike="noStrike" kern="2200" baseline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——3458</a:t>
            </a:r>
            <a:endParaRPr lang="zh-CN" altLang="en-US" b="1" i="0" u="none" strike="noStrike" kern="2200" baseline="0" dirty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171441671"/>
              </p:ext>
            </p:extLst>
          </p:nvPr>
        </p:nvGraphicFramePr>
        <p:xfrm>
          <a:off x="1447800" y="1412600"/>
          <a:ext cx="9728200" cy="43878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3FE3-6790-41B0-A017-E49DAA798BF2}" type="datetime1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创建你自己的项目管理办公室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8F374-42CD-4352-BEA1-4B984E4F383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55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过去</a:t>
            </a:r>
            <a:r>
              <a:rPr lang="en-US" altLang="zh-CN" b="1" i="0" u="none" strike="noStrike" kern="22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en-US" altLang="zh-CN" b="1" i="0" u="none" strike="noStrike" kern="2200" baseline="0" smtClean="0">
                <a:latin typeface="Times New Roman" panose="02020603050405020304" pitchFamily="18" charset="0"/>
                <a:ea typeface="等线" panose="02010600030101010101" pitchFamily="2" charset="-122"/>
              </a:rPr>
              <a:t>0</a:t>
            </a:r>
            <a:r>
              <a:rPr lang="zh-CN" altLang="en-US" b="1" i="0" u="none" strike="noStrike" kern="22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年行业演变</a:t>
            </a:r>
            <a:endParaRPr lang="zh-CN" altLang="en-US" b="1" i="0" u="none" strike="noStrike" kern="22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142131856"/>
              </p:ext>
            </p:extLst>
          </p:nvPr>
        </p:nvGraphicFramePr>
        <p:xfrm>
          <a:off x="838200" y="155114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7E26-7A21-4423-ACC5-6CB3DCE4AAAE}" type="datetime1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创建你自己的项目管理办公室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8F374-42CD-4352-BEA1-4B984E4F383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750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项目管理的行业演变</a:t>
            </a:r>
            <a:endParaRPr lang="zh-CN" altLang="en-US" b="1" i="0" u="none" strike="noStrike" kern="22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从乙方到</a:t>
            </a:r>
            <a:r>
              <a:rPr lang="zh-CN" altLang="en-US" b="1" i="0" u="none" strike="noStrike" kern="100" baseline="0" dirty="0" smtClean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甲方</a:t>
            </a:r>
          </a:p>
          <a:p>
            <a:pPr marR="0" lvl="0" rtl="0"/>
            <a:r>
              <a:rPr lang="zh-CN" altLang="en-US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从低端到</a:t>
            </a:r>
            <a:r>
              <a:rPr lang="zh-CN" altLang="en-US" b="1" i="0" u="none" strike="noStrike" kern="100" baseline="0" dirty="0" smtClean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顶端</a:t>
            </a:r>
          </a:p>
          <a:p>
            <a:pPr marR="0" lvl="0" rtl="0"/>
            <a:r>
              <a:rPr lang="zh-CN" altLang="en-US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从红海到</a:t>
            </a:r>
            <a:r>
              <a:rPr lang="zh-CN" altLang="en-US" b="1" i="0" u="none" strike="noStrike" kern="100" baseline="0" dirty="0" smtClean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蓝海</a:t>
            </a:r>
          </a:p>
          <a:p>
            <a:pPr marR="0" lvl="0" rtl="0"/>
            <a:r>
              <a:rPr lang="zh-CN" altLang="en-US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从传统到</a:t>
            </a:r>
            <a:r>
              <a:rPr lang="zh-CN" altLang="en-US" b="1" i="0" u="none" strike="noStrike" kern="100" baseline="0" dirty="0" smtClean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现代</a:t>
            </a:r>
            <a:endParaRPr lang="zh-CN" altLang="en-US" b="1" i="0" u="none" strike="noStrike" kern="100" baseline="0" dirty="0" smtClean="0">
              <a:solidFill>
                <a:srgbClr val="FF0000"/>
              </a:solidFill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96315-9A91-434E-B5E4-E57BCDF7B247}" type="datetime1">
              <a:rPr lang="zh-CN" altLang="en-US" smtClean="0"/>
              <a:t>2021/7/3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创建你自己的项目管理办公室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8F374-42CD-4352-BEA1-4B984E4F383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996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为什么企业开始热衷项目管理</a:t>
            </a:r>
            <a:endParaRPr lang="zh-CN" altLang="en-US" b="1" i="0" u="none" strike="noStrike" kern="22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626332896"/>
              </p:ext>
            </p:extLst>
          </p:nvPr>
        </p:nvGraphicFramePr>
        <p:xfrm>
          <a:off x="838200" y="155114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1A8A-BCC1-49FF-BDDE-C7C30F80072F}" type="datetime1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创建你自己的项目管理办公室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8F374-42CD-4352-BEA1-4B984E4F383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92114"/>
      </p:ext>
    </p:extLst>
  </p:cSld>
  <p:clrMapOvr>
    <a:masterClrMapping/>
  </p:clrMapOvr>
</p:sld>
</file>

<file path=ppt/theme/theme1.xml><?xml version="1.0" encoding="utf-8"?>
<a:theme xmlns:a="http://schemas.openxmlformats.org/drawingml/2006/main" name="pm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mo" id="{5B80E76A-C192-4181-BDD9-4E093F790962}" vid="{3CE9E82D-D809-4E32-87D3-A7B347EAD57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pmo</Template>
  <TotalTime>37</TotalTime>
  <Words>342</Words>
  <Application>Microsoft Office PowerPoint</Application>
  <PresentationFormat>宽屏</PresentationFormat>
  <Paragraphs>96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微软雅黑</vt:lpstr>
      <vt:lpstr>Arial</vt:lpstr>
      <vt:lpstr>Times New Roman</vt:lpstr>
      <vt:lpstr>pmo</vt:lpstr>
      <vt:lpstr>1.12 项目管理火爆的原因</vt:lpstr>
      <vt:lpstr>提纲</vt:lpstr>
      <vt:lpstr>以项目为单元的精细化管理模式</vt:lpstr>
      <vt:lpstr>20年前参与清华项目管理培训的行业</vt:lpstr>
      <vt:lpstr>最近10年房地产行业成为主力</vt:lpstr>
      <vt:lpstr>碧桂园——3458</vt:lpstr>
      <vt:lpstr>过去20年行业演变</vt:lpstr>
      <vt:lpstr>项目管理的行业演变</vt:lpstr>
      <vt:lpstr>为什么企业开始热衷项目管理</vt:lpstr>
      <vt:lpstr>为什么企业开始热衷项目管理</vt:lpstr>
      <vt:lpstr>回顾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1.12 项目管理火爆的原因</dc:title>
  <dc:creator>tangheng</dc:creator>
  <cp:lastModifiedBy>tangheng</cp:lastModifiedBy>
  <cp:revision>56</cp:revision>
  <dcterms:created xsi:type="dcterms:W3CDTF">2021-07-03T07:28:45Z</dcterms:created>
  <dcterms:modified xsi:type="dcterms:W3CDTF">2021-07-03T08:06:40Z</dcterms:modified>
</cp:coreProperties>
</file>