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65" r:id="rId2"/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7A095-5D1A-46EC-9F07-13185B08F3F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329BC4-2C9D-4402-BE43-164F7D021D6C}">
      <dgm:prSet/>
      <dgm:spPr/>
      <dgm:t>
        <a:bodyPr/>
        <a:lstStyle/>
        <a:p>
          <a:pPr rtl="0"/>
          <a:r>
            <a:rPr lang="zh-CN" b="1" i="0" baseline="0" dirty="0" smtClean="0"/>
            <a:t>项目之间的关系</a:t>
          </a:r>
          <a:endParaRPr lang="zh-CN" dirty="0"/>
        </a:p>
      </dgm:t>
    </dgm:pt>
    <dgm:pt modelId="{9F555063-A158-40AC-9DED-A9164D260DA5}" type="parTrans" cxnId="{E3FAD329-8D86-4DA8-BD04-DAE5B593B3CB}">
      <dgm:prSet/>
      <dgm:spPr/>
      <dgm:t>
        <a:bodyPr/>
        <a:lstStyle/>
        <a:p>
          <a:endParaRPr lang="zh-CN" altLang="en-US"/>
        </a:p>
      </dgm:t>
    </dgm:pt>
    <dgm:pt modelId="{10FA55D5-C742-4C95-A368-88238A5B4A5D}" type="sibTrans" cxnId="{E3FAD329-8D86-4DA8-BD04-DAE5B593B3CB}">
      <dgm:prSet/>
      <dgm:spPr/>
      <dgm:t>
        <a:bodyPr/>
        <a:lstStyle/>
        <a:p>
          <a:endParaRPr lang="zh-CN" altLang="en-US"/>
        </a:p>
      </dgm:t>
    </dgm:pt>
    <dgm:pt modelId="{1EC80587-6058-433B-B96C-5A0718DCD64E}">
      <dgm:prSet/>
      <dgm:spPr/>
      <dgm:t>
        <a:bodyPr/>
        <a:lstStyle/>
        <a:p>
          <a:pPr rtl="0"/>
          <a:r>
            <a:rPr lang="zh-CN" b="1" i="0" baseline="0" smtClean="0"/>
            <a:t>总统筹</a:t>
          </a:r>
          <a:endParaRPr lang="zh-CN"/>
        </a:p>
      </dgm:t>
    </dgm:pt>
    <dgm:pt modelId="{AB478495-FB1C-44FE-AF88-A2406F785250}" type="parTrans" cxnId="{1FC535EC-3C2F-4D06-8C8D-343EAB536C7F}">
      <dgm:prSet/>
      <dgm:spPr/>
      <dgm:t>
        <a:bodyPr/>
        <a:lstStyle/>
        <a:p>
          <a:endParaRPr lang="zh-CN" altLang="en-US"/>
        </a:p>
      </dgm:t>
    </dgm:pt>
    <dgm:pt modelId="{9BABC5DB-D6FC-42C5-B016-90517696CA11}" type="sibTrans" cxnId="{1FC535EC-3C2F-4D06-8C8D-343EAB536C7F}">
      <dgm:prSet/>
      <dgm:spPr/>
      <dgm:t>
        <a:bodyPr/>
        <a:lstStyle/>
        <a:p>
          <a:endParaRPr lang="zh-CN" altLang="en-US"/>
        </a:p>
      </dgm:t>
    </dgm:pt>
    <dgm:pt modelId="{E3E6F91A-2696-4963-A0A5-1EDEEA4DC386}">
      <dgm:prSet/>
      <dgm:spPr/>
      <dgm:t>
        <a:bodyPr/>
        <a:lstStyle/>
        <a:p>
          <a:pPr rtl="0"/>
          <a:r>
            <a:rPr lang="zh-CN" b="1" i="0" baseline="0" dirty="0" smtClean="0"/>
            <a:t>总协调</a:t>
          </a:r>
          <a:endParaRPr lang="zh-CN" dirty="0"/>
        </a:p>
      </dgm:t>
    </dgm:pt>
    <dgm:pt modelId="{727D40F9-18FA-489B-AC0E-CC4B04D8F297}" type="parTrans" cxnId="{885A3987-6916-4A48-AA93-019A7317FFDC}">
      <dgm:prSet/>
      <dgm:spPr/>
      <dgm:t>
        <a:bodyPr/>
        <a:lstStyle/>
        <a:p>
          <a:endParaRPr lang="zh-CN" altLang="en-US"/>
        </a:p>
      </dgm:t>
    </dgm:pt>
    <dgm:pt modelId="{62DC0E78-BD5C-4D62-B426-F1C8352741EC}" type="sibTrans" cxnId="{885A3987-6916-4A48-AA93-019A7317FFDC}">
      <dgm:prSet/>
      <dgm:spPr/>
      <dgm:t>
        <a:bodyPr/>
        <a:lstStyle/>
        <a:p>
          <a:endParaRPr lang="zh-CN" altLang="en-US"/>
        </a:p>
      </dgm:t>
    </dgm:pt>
    <dgm:pt modelId="{4EF90250-F34A-4EC7-A441-72657034B787}">
      <dgm:prSet/>
      <dgm:spPr/>
      <dgm:t>
        <a:bodyPr/>
        <a:lstStyle/>
        <a:p>
          <a:pPr rtl="0"/>
          <a:r>
            <a:rPr lang="zh-CN" b="1" i="0" baseline="0" dirty="0" smtClean="0"/>
            <a:t>共性工作</a:t>
          </a:r>
          <a:endParaRPr lang="zh-CN" dirty="0"/>
        </a:p>
      </dgm:t>
    </dgm:pt>
    <dgm:pt modelId="{BD7072F5-5AF6-40F2-8137-ABEB62ACC01C}" type="parTrans" cxnId="{D28C9915-6ED1-4962-A5BB-1FA67A9590C9}">
      <dgm:prSet/>
      <dgm:spPr/>
      <dgm:t>
        <a:bodyPr/>
        <a:lstStyle/>
        <a:p>
          <a:endParaRPr lang="zh-CN" altLang="en-US"/>
        </a:p>
      </dgm:t>
    </dgm:pt>
    <dgm:pt modelId="{34211F8F-0250-4079-984D-B7560BBF8B28}" type="sibTrans" cxnId="{D28C9915-6ED1-4962-A5BB-1FA67A9590C9}">
      <dgm:prSet/>
      <dgm:spPr/>
      <dgm:t>
        <a:bodyPr/>
        <a:lstStyle/>
        <a:p>
          <a:endParaRPr lang="zh-CN" altLang="en-US"/>
        </a:p>
      </dgm:t>
    </dgm:pt>
    <dgm:pt modelId="{20D49D65-E7B2-4CE4-9170-338BBD390837}">
      <dgm:prSet/>
      <dgm:spPr/>
      <dgm:t>
        <a:bodyPr/>
        <a:lstStyle/>
        <a:p>
          <a:pPr rtl="0"/>
          <a:r>
            <a:rPr lang="en-US" b="1" i="0" baseline="0" dirty="0" smtClean="0"/>
            <a:t>1+1 &gt;</a:t>
          </a:r>
          <a:r>
            <a:rPr lang="zh-CN" b="1" i="0" baseline="0" dirty="0" smtClean="0"/>
            <a:t> </a:t>
          </a:r>
          <a:r>
            <a:rPr lang="en-US" b="1" i="0" baseline="0" dirty="0" smtClean="0"/>
            <a:t>2</a:t>
          </a:r>
          <a:endParaRPr lang="zh-CN" dirty="0"/>
        </a:p>
      </dgm:t>
    </dgm:pt>
    <dgm:pt modelId="{42477D8A-AD3A-4321-9F30-5A1B56D3AA40}" type="parTrans" cxnId="{E86C1468-7C32-48A1-AABD-9150D5A5F175}">
      <dgm:prSet/>
      <dgm:spPr/>
      <dgm:t>
        <a:bodyPr/>
        <a:lstStyle/>
        <a:p>
          <a:endParaRPr lang="zh-CN" altLang="en-US"/>
        </a:p>
      </dgm:t>
    </dgm:pt>
    <dgm:pt modelId="{307DAA5A-6038-4777-ADA2-E9BD0E8A26AD}" type="sibTrans" cxnId="{E86C1468-7C32-48A1-AABD-9150D5A5F175}">
      <dgm:prSet/>
      <dgm:spPr/>
      <dgm:t>
        <a:bodyPr/>
        <a:lstStyle/>
        <a:p>
          <a:endParaRPr lang="zh-CN" altLang="en-US"/>
        </a:p>
      </dgm:t>
    </dgm:pt>
    <dgm:pt modelId="{E1E90DA9-F5A3-4EB2-83E8-2AFEDF539664}" type="pres">
      <dgm:prSet presAssocID="{F387A095-5D1A-46EC-9F07-13185B08F3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184CAE3-515D-4721-B76A-653D0F366591}" type="pres">
      <dgm:prSet presAssocID="{7A329BC4-2C9D-4402-BE43-164F7D021D6C}" presName="Accent1" presStyleCnt="0"/>
      <dgm:spPr/>
    </dgm:pt>
    <dgm:pt modelId="{16C1E2F9-623D-4C6F-89D8-D399541FC66B}" type="pres">
      <dgm:prSet presAssocID="{7A329BC4-2C9D-4402-BE43-164F7D021D6C}" presName="Accent" presStyleLbl="node1" presStyleIdx="0" presStyleCnt="2"/>
      <dgm:spPr/>
    </dgm:pt>
    <dgm:pt modelId="{F71FFC61-E7E2-4034-B512-5C7EECAE7127}" type="pres">
      <dgm:prSet presAssocID="{7A329BC4-2C9D-4402-BE43-164F7D021D6C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89B938B-5979-4C32-B416-D8A0232A9550}" type="pres">
      <dgm:prSet presAssocID="{7A329BC4-2C9D-4402-BE43-164F7D021D6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ABF0169-54AF-420F-8965-4A14E4031D3B}" type="pres">
      <dgm:prSet presAssocID="{4EF90250-F34A-4EC7-A441-72657034B787}" presName="Accent2" presStyleCnt="0"/>
      <dgm:spPr/>
    </dgm:pt>
    <dgm:pt modelId="{AD98E83E-8341-463B-8B6C-42C609A27A95}" type="pres">
      <dgm:prSet presAssocID="{4EF90250-F34A-4EC7-A441-72657034B787}" presName="Accent" presStyleLbl="node1" presStyleIdx="1" presStyleCnt="2"/>
      <dgm:spPr/>
    </dgm:pt>
    <dgm:pt modelId="{87A9695A-AB56-41C1-B8BB-E7EEC43BDE44}" type="pres">
      <dgm:prSet presAssocID="{4EF90250-F34A-4EC7-A441-72657034B787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AE4E85B-0F6A-4B00-B24A-F0646A0D5739}" type="pres">
      <dgm:prSet presAssocID="{4EF90250-F34A-4EC7-A441-72657034B787}" presName="Parent2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86C1468-7C32-48A1-AABD-9150D5A5F175}" srcId="{4EF90250-F34A-4EC7-A441-72657034B787}" destId="{20D49D65-E7B2-4CE4-9170-338BBD390837}" srcOrd="0" destOrd="0" parTransId="{42477D8A-AD3A-4321-9F30-5A1B56D3AA40}" sibTransId="{307DAA5A-6038-4777-ADA2-E9BD0E8A26AD}"/>
    <dgm:cxn modelId="{E3FAD329-8D86-4DA8-BD04-DAE5B593B3CB}" srcId="{F387A095-5D1A-46EC-9F07-13185B08F3FB}" destId="{7A329BC4-2C9D-4402-BE43-164F7D021D6C}" srcOrd="0" destOrd="0" parTransId="{9F555063-A158-40AC-9DED-A9164D260DA5}" sibTransId="{10FA55D5-C742-4C95-A368-88238A5B4A5D}"/>
    <dgm:cxn modelId="{1FC535EC-3C2F-4D06-8C8D-343EAB536C7F}" srcId="{7A329BC4-2C9D-4402-BE43-164F7D021D6C}" destId="{1EC80587-6058-433B-B96C-5A0718DCD64E}" srcOrd="0" destOrd="0" parTransId="{AB478495-FB1C-44FE-AF88-A2406F785250}" sibTransId="{9BABC5DB-D6FC-42C5-B016-90517696CA11}"/>
    <dgm:cxn modelId="{BDE74B9F-03BF-406F-A910-76684DC80D9B}" type="presOf" srcId="{20D49D65-E7B2-4CE4-9170-338BBD390837}" destId="{87A9695A-AB56-41C1-B8BB-E7EEC43BDE44}" srcOrd="0" destOrd="0" presId="urn:microsoft.com/office/officeart/2009/layout/CircleArrowProcess"/>
    <dgm:cxn modelId="{AFD009A2-3FAB-4D6A-B884-C15C7E9F526C}" type="presOf" srcId="{E3E6F91A-2696-4963-A0A5-1EDEEA4DC386}" destId="{F71FFC61-E7E2-4034-B512-5C7EECAE7127}" srcOrd="0" destOrd="1" presId="urn:microsoft.com/office/officeart/2009/layout/CircleArrowProcess"/>
    <dgm:cxn modelId="{5DE9F7D5-A2AC-4AA3-9D21-7EB3592542FE}" type="presOf" srcId="{4EF90250-F34A-4EC7-A441-72657034B787}" destId="{1AE4E85B-0F6A-4B00-B24A-F0646A0D5739}" srcOrd="0" destOrd="0" presId="urn:microsoft.com/office/officeart/2009/layout/CircleArrowProcess"/>
    <dgm:cxn modelId="{8AAC19CA-00B6-4874-94C8-6C9C0C288B5B}" type="presOf" srcId="{7A329BC4-2C9D-4402-BE43-164F7D021D6C}" destId="{C89B938B-5979-4C32-B416-D8A0232A9550}" srcOrd="0" destOrd="0" presId="urn:microsoft.com/office/officeart/2009/layout/CircleArrowProcess"/>
    <dgm:cxn modelId="{961DB360-87B7-4FBD-BC11-6EEAB6E0FB44}" type="presOf" srcId="{1EC80587-6058-433B-B96C-5A0718DCD64E}" destId="{F71FFC61-E7E2-4034-B512-5C7EECAE7127}" srcOrd="0" destOrd="0" presId="urn:microsoft.com/office/officeart/2009/layout/CircleArrowProcess"/>
    <dgm:cxn modelId="{885A3987-6916-4A48-AA93-019A7317FFDC}" srcId="{7A329BC4-2C9D-4402-BE43-164F7D021D6C}" destId="{E3E6F91A-2696-4963-A0A5-1EDEEA4DC386}" srcOrd="1" destOrd="0" parTransId="{727D40F9-18FA-489B-AC0E-CC4B04D8F297}" sibTransId="{62DC0E78-BD5C-4D62-B426-F1C8352741EC}"/>
    <dgm:cxn modelId="{591B5498-696C-4075-9B0E-7DD2138B89CD}" type="presOf" srcId="{F387A095-5D1A-46EC-9F07-13185B08F3FB}" destId="{E1E90DA9-F5A3-4EB2-83E8-2AFEDF539664}" srcOrd="0" destOrd="0" presId="urn:microsoft.com/office/officeart/2009/layout/CircleArrowProcess"/>
    <dgm:cxn modelId="{D28C9915-6ED1-4962-A5BB-1FA67A9590C9}" srcId="{F387A095-5D1A-46EC-9F07-13185B08F3FB}" destId="{4EF90250-F34A-4EC7-A441-72657034B787}" srcOrd="1" destOrd="0" parTransId="{BD7072F5-5AF6-40F2-8137-ABEB62ACC01C}" sibTransId="{34211F8F-0250-4079-984D-B7560BBF8B28}"/>
    <dgm:cxn modelId="{C17A2034-FD2F-4699-8209-1A2B431D7C6A}" type="presParOf" srcId="{E1E90DA9-F5A3-4EB2-83E8-2AFEDF539664}" destId="{4184CAE3-515D-4721-B76A-653D0F366591}" srcOrd="0" destOrd="0" presId="urn:microsoft.com/office/officeart/2009/layout/CircleArrowProcess"/>
    <dgm:cxn modelId="{A0FDC807-3E53-4FE0-9438-1A31F532D730}" type="presParOf" srcId="{4184CAE3-515D-4721-B76A-653D0F366591}" destId="{16C1E2F9-623D-4C6F-89D8-D399541FC66B}" srcOrd="0" destOrd="0" presId="urn:microsoft.com/office/officeart/2009/layout/CircleArrowProcess"/>
    <dgm:cxn modelId="{07AE28A5-F78D-4897-B06D-04017EFECF42}" type="presParOf" srcId="{E1E90DA9-F5A3-4EB2-83E8-2AFEDF539664}" destId="{F71FFC61-E7E2-4034-B512-5C7EECAE7127}" srcOrd="1" destOrd="0" presId="urn:microsoft.com/office/officeart/2009/layout/CircleArrowProcess"/>
    <dgm:cxn modelId="{85EFBCE0-52C3-481A-A38A-B87633EF2AA5}" type="presParOf" srcId="{E1E90DA9-F5A3-4EB2-83E8-2AFEDF539664}" destId="{C89B938B-5979-4C32-B416-D8A0232A9550}" srcOrd="2" destOrd="0" presId="urn:microsoft.com/office/officeart/2009/layout/CircleArrowProcess"/>
    <dgm:cxn modelId="{83B15779-3E9C-45DD-AEEE-D617993315CC}" type="presParOf" srcId="{E1E90DA9-F5A3-4EB2-83E8-2AFEDF539664}" destId="{DABF0169-54AF-420F-8965-4A14E4031D3B}" srcOrd="3" destOrd="0" presId="urn:microsoft.com/office/officeart/2009/layout/CircleArrowProcess"/>
    <dgm:cxn modelId="{8D62CF35-0A3F-4122-89B7-AEBF994FD330}" type="presParOf" srcId="{DABF0169-54AF-420F-8965-4A14E4031D3B}" destId="{AD98E83E-8341-463B-8B6C-42C609A27A95}" srcOrd="0" destOrd="0" presId="urn:microsoft.com/office/officeart/2009/layout/CircleArrowProcess"/>
    <dgm:cxn modelId="{EA10DB11-9057-44B5-A09B-FCF9FF5DB1C2}" type="presParOf" srcId="{E1E90DA9-F5A3-4EB2-83E8-2AFEDF539664}" destId="{87A9695A-AB56-41C1-B8BB-E7EEC43BDE44}" srcOrd="4" destOrd="0" presId="urn:microsoft.com/office/officeart/2009/layout/CircleArrowProcess"/>
    <dgm:cxn modelId="{5F01B637-5D46-40B5-B900-0BF684A98C95}" type="presParOf" srcId="{E1E90DA9-F5A3-4EB2-83E8-2AFEDF539664}" destId="{1AE4E85B-0F6A-4B00-B24A-F0646A0D573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1E2F9-623D-4C6F-89D8-D399541FC66B}">
      <dsp:nvSpPr>
        <dsp:cNvPr id="0" name=""/>
        <dsp:cNvSpPr/>
      </dsp:nvSpPr>
      <dsp:spPr>
        <a:xfrm>
          <a:off x="2655414" y="0"/>
          <a:ext cx="2955187" cy="29552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FFC61-E7E2-4034-B512-5C7EECAE7127}">
      <dsp:nvSpPr>
        <dsp:cNvPr id="0" name=""/>
        <dsp:cNvSpPr/>
      </dsp:nvSpPr>
      <dsp:spPr>
        <a:xfrm>
          <a:off x="5606336" y="877048"/>
          <a:ext cx="1771406" cy="117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smtClean="0"/>
            <a:t>总统筹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dirty="0" smtClean="0"/>
            <a:t>总协调</a:t>
          </a:r>
          <a:endParaRPr lang="zh-CN" sz="2000" kern="1200" dirty="0"/>
        </a:p>
      </dsp:txBody>
      <dsp:txXfrm>
        <a:off x="5606336" y="877048"/>
        <a:ext cx="1771406" cy="1175014"/>
      </dsp:txXfrm>
    </dsp:sp>
    <dsp:sp modelId="{C89B938B-5979-4C32-B416-D8A0232A9550}">
      <dsp:nvSpPr>
        <dsp:cNvPr id="0" name=""/>
        <dsp:cNvSpPr/>
      </dsp:nvSpPr>
      <dsp:spPr>
        <a:xfrm>
          <a:off x="3308093" y="1069928"/>
          <a:ext cx="1648762" cy="82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/>
            <a:t>项目之间的关系</a:t>
          </a:r>
          <a:endParaRPr lang="zh-CN" sz="2500" kern="1200" dirty="0"/>
        </a:p>
      </dsp:txBody>
      <dsp:txXfrm>
        <a:off x="3308093" y="1069928"/>
        <a:ext cx="1648762" cy="824283"/>
      </dsp:txXfrm>
    </dsp:sp>
    <dsp:sp modelId="{AD98E83E-8341-463B-8B6C-42C609A27A95}">
      <dsp:nvSpPr>
        <dsp:cNvPr id="0" name=""/>
        <dsp:cNvSpPr/>
      </dsp:nvSpPr>
      <dsp:spPr>
        <a:xfrm>
          <a:off x="2045393" y="1894212"/>
          <a:ext cx="2538731" cy="253980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695A-AB56-41C1-B8BB-E7EEC43BDE44}">
      <dsp:nvSpPr>
        <dsp:cNvPr id="0" name=""/>
        <dsp:cNvSpPr/>
      </dsp:nvSpPr>
      <dsp:spPr>
        <a:xfrm>
          <a:off x="4799018" y="2596116"/>
          <a:ext cx="1771406" cy="117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dirty="0" smtClean="0"/>
            <a:t>1+1 &gt;</a:t>
          </a:r>
          <a:r>
            <a:rPr lang="zh-CN" sz="2000" b="1" i="0" kern="1200" baseline="0" dirty="0" smtClean="0"/>
            <a:t> </a:t>
          </a:r>
          <a:r>
            <a:rPr lang="en-US" sz="2000" b="1" i="0" kern="1200" baseline="0" dirty="0" smtClean="0"/>
            <a:t>2</a:t>
          </a:r>
          <a:endParaRPr lang="zh-CN" sz="2000" kern="1200" dirty="0"/>
        </a:p>
      </dsp:txBody>
      <dsp:txXfrm>
        <a:off x="4799018" y="2596116"/>
        <a:ext cx="1771406" cy="1175014"/>
      </dsp:txXfrm>
    </dsp:sp>
    <dsp:sp modelId="{1AE4E85B-0F6A-4B00-B24A-F0646A0D5739}">
      <dsp:nvSpPr>
        <dsp:cNvPr id="0" name=""/>
        <dsp:cNvSpPr/>
      </dsp:nvSpPr>
      <dsp:spPr>
        <a:xfrm>
          <a:off x="2483712" y="2771260"/>
          <a:ext cx="1648762" cy="82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1" i="0" kern="1200" baseline="0" dirty="0" smtClean="0"/>
            <a:t>共性工作</a:t>
          </a:r>
          <a:endParaRPr lang="zh-CN" sz="2500" kern="1200" dirty="0"/>
        </a:p>
      </dsp:txBody>
      <dsp:txXfrm>
        <a:off x="2483712" y="2771260"/>
        <a:ext cx="1648762" cy="824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ABE1-940C-47D0-B7B9-AC0025A936D7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086C-CDD5-4EF0-9A1F-90A77596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BB15-9D45-4300-B8B8-DA4756A63936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E16F-BC33-4C75-A77A-77A77729B597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DD1B-E657-4461-90B1-251B1263A059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3327AF79-673E-43EA-9C87-2E0EA5B0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55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ADDB-9B7B-41E4-886B-9E89D913FA35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0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D52-278D-4A81-BCAE-598C9C55DC62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2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7BA3-D69D-4D4C-9A16-4244B55995CE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0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8A6-1569-4F8D-B1B9-4367463040B4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5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432-0188-4D0E-A10D-027C0B62B2C5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2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38D6-7AB7-448E-BDEF-D9AE29E2EC49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10DD-241B-415D-840D-79B7CEBA99F0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6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A5EA-E395-4E95-8182-29D1E18D5068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E519-1588-4601-B619-2EFB0C5B57B9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D0C-EA15-4E1A-BD1B-3D7C594DDD9D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C7D58429-A569-4F01-8DB6-113072E9141A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4BC62742-D608-41FE-A7C5-43C57E880EA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0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1.13 </a:t>
            </a:r>
            <a:r>
              <a:rPr lang="zh-CN" altLang="en-US" dirty="0" smtClean="0"/>
              <a:t>什么是项目集管理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8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167-2102-48B5-B811-15F642BBB430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5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项目，项目集和项目组合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什么是项目集管理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9A1-366F-4263-9FDA-A55940EAEFA6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F79-673E-43EA-9C87-2E0EA5B08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项目，项目集和项目组合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64905" y="2495063"/>
            <a:ext cx="2791783" cy="1078525"/>
            <a:chOff x="-1421200" y="1180125"/>
            <a:chExt cx="2791783" cy="1078525"/>
          </a:xfrm>
        </p:grpSpPr>
        <p:sp>
          <p:nvSpPr>
            <p:cNvPr id="7" name="梯形 6"/>
            <p:cNvSpPr/>
            <p:nvPr/>
          </p:nvSpPr>
          <p:spPr>
            <a:xfrm>
              <a:off x="-1421200" y="1180125"/>
              <a:ext cx="2791783" cy="1069289"/>
            </a:xfrm>
            <a:prstGeom prst="trapezoid">
              <a:avLst>
                <a:gd name="adj" fmla="val 65272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 txBox="1"/>
            <p:nvPr/>
          </p:nvSpPr>
          <p:spPr>
            <a:xfrm>
              <a:off x="-854129" y="1189361"/>
              <a:ext cx="1814659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400" kern="1200" dirty="0" smtClean="0"/>
                <a:t>项目组合 </a:t>
              </a:r>
              <a:r>
                <a:rPr lang="en-US" sz="2400" kern="1200" dirty="0" smtClean="0"/>
                <a:t>Portfolio</a:t>
              </a:r>
              <a:endParaRPr lang="zh-CN" sz="24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66958" y="3564352"/>
            <a:ext cx="4187675" cy="1069289"/>
            <a:chOff x="697945" y="2138578"/>
            <a:chExt cx="4187675" cy="1069289"/>
          </a:xfrm>
        </p:grpSpPr>
        <p:sp>
          <p:nvSpPr>
            <p:cNvPr id="10" name="梯形 9"/>
            <p:cNvSpPr/>
            <p:nvPr/>
          </p:nvSpPr>
          <p:spPr>
            <a:xfrm>
              <a:off x="697945" y="2138578"/>
              <a:ext cx="4187675" cy="1069289"/>
            </a:xfrm>
            <a:prstGeom prst="trapezoid">
              <a:avLst>
                <a:gd name="adj" fmla="val 65272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梯形 4"/>
            <p:cNvSpPr txBox="1"/>
            <p:nvPr/>
          </p:nvSpPr>
          <p:spPr>
            <a:xfrm>
              <a:off x="1430789" y="2138578"/>
              <a:ext cx="2721988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600" kern="1200" dirty="0" smtClean="0"/>
                <a:t>项目集 </a:t>
              </a:r>
              <a:r>
                <a:rPr lang="en-US" sz="2600" kern="1200" dirty="0" smtClean="0"/>
                <a:t>Program</a:t>
              </a:r>
              <a:endParaRPr lang="zh-CN" sz="26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9011" y="4624405"/>
            <a:ext cx="5583567" cy="1069289"/>
            <a:chOff x="0" y="3207868"/>
            <a:chExt cx="5583567" cy="1069289"/>
          </a:xfrm>
        </p:grpSpPr>
        <p:sp>
          <p:nvSpPr>
            <p:cNvPr id="13" name="梯形 12"/>
            <p:cNvSpPr/>
            <p:nvPr/>
          </p:nvSpPr>
          <p:spPr>
            <a:xfrm>
              <a:off x="0" y="3207868"/>
              <a:ext cx="5583567" cy="1069289"/>
            </a:xfrm>
            <a:prstGeom prst="trapezoid">
              <a:avLst>
                <a:gd name="adj" fmla="val 65272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 txBox="1"/>
            <p:nvPr/>
          </p:nvSpPr>
          <p:spPr>
            <a:xfrm>
              <a:off x="977124" y="3207868"/>
              <a:ext cx="3629318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3200" kern="1200" dirty="0" smtClean="0"/>
                <a:t>项目 </a:t>
              </a:r>
              <a:r>
                <a:rPr lang="en-US" sz="3200" kern="1200" dirty="0" smtClean="0"/>
                <a:t>Project</a:t>
              </a:r>
              <a:endParaRPr lang="zh-CN" sz="32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852" y="1425774"/>
            <a:ext cx="1395891" cy="1215826"/>
            <a:chOff x="2093837" y="0"/>
            <a:chExt cx="1395891" cy="1215826"/>
          </a:xfrm>
        </p:grpSpPr>
        <p:sp>
          <p:nvSpPr>
            <p:cNvPr id="16" name="梯形 15"/>
            <p:cNvSpPr/>
            <p:nvPr/>
          </p:nvSpPr>
          <p:spPr>
            <a:xfrm>
              <a:off x="2093837" y="0"/>
              <a:ext cx="1395891" cy="1069289"/>
            </a:xfrm>
            <a:prstGeom prst="trapezoid">
              <a:avLst>
                <a:gd name="adj" fmla="val 65272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梯形 4"/>
            <p:cNvSpPr txBox="1"/>
            <p:nvPr/>
          </p:nvSpPr>
          <p:spPr>
            <a:xfrm>
              <a:off x="2093837" y="146537"/>
              <a:ext cx="1395891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kern="1200" dirty="0" smtClean="0"/>
                <a:t>战略 </a:t>
              </a:r>
              <a:endParaRPr lang="en-US" altLang="zh-CN" kern="1200" dirty="0" smtClean="0"/>
            </a:p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Strategy</a:t>
              </a:r>
              <a:endParaRPr lang="zh-CN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1621" y="1435008"/>
            <a:ext cx="5419344" cy="1041580"/>
            <a:chOff x="732053" y="64649"/>
            <a:chExt cx="5419344" cy="1069289"/>
          </a:xfrm>
        </p:grpSpPr>
        <p:sp>
          <p:nvSpPr>
            <p:cNvPr id="20" name="形状 19"/>
            <p:cNvSpPr/>
            <p:nvPr/>
          </p:nvSpPr>
          <p:spPr>
            <a:xfrm rot="10800000">
              <a:off x="732053" y="64649"/>
              <a:ext cx="5419344" cy="1069289"/>
            </a:xfrm>
            <a:prstGeom prst="nonIsoscelesTrapezoid">
              <a:avLst>
                <a:gd name="adj1" fmla="val 0"/>
                <a:gd name="adj2" fmla="val 65272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形状 4"/>
            <p:cNvSpPr txBox="1"/>
            <p:nvPr/>
          </p:nvSpPr>
          <p:spPr>
            <a:xfrm rot="21600000">
              <a:off x="1429999" y="64649"/>
              <a:ext cx="4721398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1900" kern="1200" dirty="0" smtClean="0"/>
                <a:t>企业阶段性奋斗目标</a:t>
              </a:r>
              <a:endParaRPr lang="zh-CN" sz="19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50669" y="2495062"/>
            <a:ext cx="4721398" cy="1069289"/>
            <a:chOff x="2187378" y="1106233"/>
            <a:chExt cx="4721398" cy="1069289"/>
          </a:xfrm>
        </p:grpSpPr>
        <p:sp>
          <p:nvSpPr>
            <p:cNvPr id="23" name="形状 22"/>
            <p:cNvSpPr/>
            <p:nvPr/>
          </p:nvSpPr>
          <p:spPr>
            <a:xfrm rot="10800000">
              <a:off x="2187378" y="1106233"/>
              <a:ext cx="4721398" cy="1069289"/>
            </a:xfrm>
            <a:prstGeom prst="nonIsoscelesTrapezoid">
              <a:avLst>
                <a:gd name="adj1" fmla="val 0"/>
                <a:gd name="adj2" fmla="val 65272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形状 4"/>
            <p:cNvSpPr txBox="1"/>
            <p:nvPr/>
          </p:nvSpPr>
          <p:spPr>
            <a:xfrm rot="21600000">
              <a:off x="2885324" y="1106233"/>
              <a:ext cx="4023452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1900" kern="1200" smtClean="0"/>
                <a:t>为战略而组织在一起的项目</a:t>
              </a:r>
              <a:endParaRPr lang="zh-CN" sz="19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47513" y="3555115"/>
            <a:ext cx="4023452" cy="1096998"/>
            <a:chOff x="3633484" y="2073926"/>
            <a:chExt cx="4023452" cy="1096998"/>
          </a:xfrm>
        </p:grpSpPr>
        <p:sp>
          <p:nvSpPr>
            <p:cNvPr id="26" name="形状 25"/>
            <p:cNvSpPr/>
            <p:nvPr/>
          </p:nvSpPr>
          <p:spPr>
            <a:xfrm rot="10800000">
              <a:off x="3633484" y="2073926"/>
              <a:ext cx="4023452" cy="1069289"/>
            </a:xfrm>
            <a:prstGeom prst="nonIsoscelesTrapezoid">
              <a:avLst>
                <a:gd name="adj1" fmla="val 0"/>
                <a:gd name="adj2" fmla="val 65272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形状 4"/>
            <p:cNvSpPr txBox="1"/>
            <p:nvPr/>
          </p:nvSpPr>
          <p:spPr>
            <a:xfrm>
              <a:off x="4331430" y="2101635"/>
              <a:ext cx="3325506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1900" kern="1200" dirty="0" smtClean="0"/>
                <a:t>相关联的被协调管理的</a:t>
              </a:r>
              <a:r>
                <a:rPr lang="zh-CN" sz="1900" kern="1200" dirty="0" smtClean="0"/>
                <a:t>项目</a:t>
              </a:r>
              <a:endParaRPr lang="zh-CN" sz="1900" kern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51615" y="4615168"/>
            <a:ext cx="3325506" cy="1087762"/>
            <a:chOff x="4599295" y="3198629"/>
            <a:chExt cx="3325506" cy="1087762"/>
          </a:xfrm>
        </p:grpSpPr>
        <p:sp>
          <p:nvSpPr>
            <p:cNvPr id="29" name="形状 28"/>
            <p:cNvSpPr/>
            <p:nvPr/>
          </p:nvSpPr>
          <p:spPr>
            <a:xfrm rot="10800000">
              <a:off x="4599295" y="3198629"/>
              <a:ext cx="3325506" cy="1069289"/>
            </a:xfrm>
            <a:prstGeom prst="nonIsoscelesTrapezoid">
              <a:avLst>
                <a:gd name="adj1" fmla="val 0"/>
                <a:gd name="adj2" fmla="val 65272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形状 4"/>
            <p:cNvSpPr txBox="1"/>
            <p:nvPr/>
          </p:nvSpPr>
          <p:spPr>
            <a:xfrm>
              <a:off x="5211528" y="3217102"/>
              <a:ext cx="2627560" cy="106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1900" kern="1200" dirty="0" smtClean="0"/>
                <a:t>为实现具体目标而计划的工作</a:t>
              </a:r>
              <a:endParaRPr lang="zh-CN" sz="1900" kern="1200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1A81-2D1E-4773-A550-F71F54746C4D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792018" y="1603952"/>
            <a:ext cx="10515600" cy="4351338"/>
          </a:xfrm>
        </p:spPr>
        <p:txBody>
          <a:bodyPr/>
          <a:lstStyle/>
          <a:p>
            <a:pPr marR="0" lvl="0" rtl="0">
              <a:lnSpc>
                <a:spcPct val="15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相互关联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且被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协调管理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的项目、子项目集和项目集活动，以便获得分别管理所无法获得的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利益</a:t>
            </a:r>
            <a:endParaRPr lang="zh-CN" altLang="en-US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8A4B-FEA3-4A47-B295-EDB30FC624F5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城市</a:t>
            </a:r>
            <a:r>
              <a:rPr lang="zh-CN" altLang="en-US" dirty="0" smtClean="0"/>
              <a:t>综合体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9" b="20239"/>
          <a:stretch>
            <a:fillRect/>
          </a:stretch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集酒店、写字楼、公寓、购物中心为一体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02BF-D3E9-4D7C-BEC2-4D03E2FD5114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项目经理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1091" y="3075710"/>
            <a:ext cx="1330037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酒店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16218" y="3075709"/>
            <a:ext cx="1330037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写字楼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31345" y="3075709"/>
            <a:ext cx="1330037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46471" y="3075709"/>
            <a:ext cx="1330037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购物中心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66473" y="1524000"/>
            <a:ext cx="5366326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项目集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 flipH="1">
            <a:off x="5745018" y="2290619"/>
            <a:ext cx="4618" cy="27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66109" y="2567711"/>
            <a:ext cx="6345378" cy="1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466109" y="2567709"/>
            <a:ext cx="1" cy="5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581235" y="2590799"/>
            <a:ext cx="1" cy="5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6696361" y="2563090"/>
            <a:ext cx="1" cy="5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8811487" y="2590798"/>
            <a:ext cx="1" cy="5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BEE5-653D-4E34-9DE7-C8BA1E1EC820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0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项目集经理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87720283"/>
              </p:ext>
            </p:extLst>
          </p:nvPr>
        </p:nvGraphicFramePr>
        <p:xfrm>
          <a:off x="1367246" y="1431073"/>
          <a:ext cx="9423136" cy="443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3C4E-9BD9-4B8B-9108-F76227829584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F79-673E-43EA-9C87-2E0EA5B083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政务中心</a:t>
            </a:r>
            <a:endParaRPr lang="zh-CN" altLang="en-US" smtClean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8" b="8168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工商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税务</a:t>
            </a:r>
            <a:endParaRPr lang="en-US" altLang="zh-CN" dirty="0" smtClean="0"/>
          </a:p>
          <a:p>
            <a:pPr lvl="0"/>
            <a:r>
              <a:rPr lang="zh-CN" altLang="en-US" dirty="0"/>
              <a:t>社</a:t>
            </a:r>
            <a:r>
              <a:rPr lang="zh-CN" altLang="en-US" dirty="0" smtClean="0"/>
              <a:t>保</a:t>
            </a:r>
            <a:endParaRPr lang="en-US" altLang="zh-CN" dirty="0" smtClean="0"/>
          </a:p>
          <a:p>
            <a:pPr lvl="0"/>
            <a:r>
              <a:rPr lang="zh-CN" altLang="en-US" dirty="0"/>
              <a:t>银行</a:t>
            </a:r>
            <a:endParaRPr lang="zh-CN" altLang="en-US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2C02-6C23-4356-82B9-9FE6234EA97F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62742-D608-41FE-A7C5-43C57E880E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项目、项目集和项目组合关系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什么是项目集管理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2791-8516-4743-94E0-2E2F0AF64B52}" type="datetime1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AF79-673E-43EA-9C87-2E0EA5B083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29</TotalTime>
  <Words>248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pmo</vt:lpstr>
      <vt:lpstr>1.13 什么是项目集管理</vt:lpstr>
      <vt:lpstr>提纲</vt:lpstr>
      <vt:lpstr>项目，项目集和项目组合</vt:lpstr>
      <vt:lpstr>项目集</vt:lpstr>
      <vt:lpstr>城市综合体</vt:lpstr>
      <vt:lpstr>项目经理</vt:lpstr>
      <vt:lpstr>项目集经理</vt:lpstr>
      <vt:lpstr>政务中心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1.13 什么是项目集管理</dc:title>
  <dc:creator>tangheng</dc:creator>
  <cp:lastModifiedBy>tangheng</cp:lastModifiedBy>
  <cp:revision>47</cp:revision>
  <dcterms:created xsi:type="dcterms:W3CDTF">2021-07-04T06:51:45Z</dcterms:created>
  <dcterms:modified xsi:type="dcterms:W3CDTF">2021-07-04T07:20:48Z</dcterms:modified>
</cp:coreProperties>
</file>