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sldIdLst>
    <p:sldId id="264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D6360-141E-4FF2-8B1B-C12374FD814B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0388FB3-D900-4E08-A727-35BB7BB89FA0}">
      <dgm:prSet/>
      <dgm:spPr/>
      <dgm:t>
        <a:bodyPr/>
        <a:lstStyle/>
        <a:p>
          <a:pPr rtl="0"/>
          <a:r>
            <a:rPr lang="zh-CN" b="1" i="0" baseline="0" dirty="0" smtClean="0"/>
            <a:t>需求</a:t>
          </a:r>
          <a:endParaRPr lang="zh-CN" dirty="0"/>
        </a:p>
      </dgm:t>
    </dgm:pt>
    <dgm:pt modelId="{082081E4-D5FC-4721-AFDC-ACCD151963C3}" type="parTrans" cxnId="{6E79EFDE-96F1-445B-902C-7F00FE244AB0}">
      <dgm:prSet/>
      <dgm:spPr/>
      <dgm:t>
        <a:bodyPr/>
        <a:lstStyle/>
        <a:p>
          <a:endParaRPr lang="zh-CN" altLang="en-US"/>
        </a:p>
      </dgm:t>
    </dgm:pt>
    <dgm:pt modelId="{3A1A3215-C1FE-47F3-AEFE-1D21FE2FE84A}" type="sibTrans" cxnId="{6E79EFDE-96F1-445B-902C-7F00FE244AB0}">
      <dgm:prSet/>
      <dgm:spPr/>
      <dgm:t>
        <a:bodyPr/>
        <a:lstStyle/>
        <a:p>
          <a:endParaRPr lang="zh-CN" altLang="en-US"/>
        </a:p>
      </dgm:t>
    </dgm:pt>
    <dgm:pt modelId="{EBAF840F-96A1-48A1-9454-9DAD78729AFE}">
      <dgm:prSet/>
      <dgm:spPr/>
      <dgm:t>
        <a:bodyPr/>
        <a:lstStyle/>
        <a:p>
          <a:pPr rtl="0"/>
          <a:r>
            <a:rPr lang="zh-CN" b="1" i="0" baseline="0" smtClean="0"/>
            <a:t>设计</a:t>
          </a:r>
          <a:endParaRPr lang="zh-CN"/>
        </a:p>
      </dgm:t>
    </dgm:pt>
    <dgm:pt modelId="{C217772F-1A8B-4AC2-B88A-A238140146E1}" type="parTrans" cxnId="{E7E3D59D-87F1-4F0B-B1C2-5B4CB4970263}">
      <dgm:prSet/>
      <dgm:spPr/>
      <dgm:t>
        <a:bodyPr/>
        <a:lstStyle/>
        <a:p>
          <a:endParaRPr lang="zh-CN" altLang="en-US"/>
        </a:p>
      </dgm:t>
    </dgm:pt>
    <dgm:pt modelId="{9FD23E26-6123-4E92-93E1-01219ACE300B}" type="sibTrans" cxnId="{E7E3D59D-87F1-4F0B-B1C2-5B4CB4970263}">
      <dgm:prSet/>
      <dgm:spPr/>
      <dgm:t>
        <a:bodyPr/>
        <a:lstStyle/>
        <a:p>
          <a:endParaRPr lang="zh-CN" altLang="en-US"/>
        </a:p>
      </dgm:t>
    </dgm:pt>
    <dgm:pt modelId="{3DCB1171-660F-4D49-BE0C-43667D252069}">
      <dgm:prSet/>
      <dgm:spPr/>
      <dgm:t>
        <a:bodyPr/>
        <a:lstStyle/>
        <a:p>
          <a:pPr rtl="0"/>
          <a:r>
            <a:rPr lang="zh-CN" b="1" i="0" baseline="0" smtClean="0"/>
            <a:t>开发</a:t>
          </a:r>
          <a:endParaRPr lang="zh-CN"/>
        </a:p>
      </dgm:t>
    </dgm:pt>
    <dgm:pt modelId="{1392B5A1-0495-4669-A646-B40FEBE3EDED}" type="parTrans" cxnId="{F1507A50-BAF3-48ED-9EE4-328D5814F27A}">
      <dgm:prSet/>
      <dgm:spPr/>
      <dgm:t>
        <a:bodyPr/>
        <a:lstStyle/>
        <a:p>
          <a:endParaRPr lang="zh-CN" altLang="en-US"/>
        </a:p>
      </dgm:t>
    </dgm:pt>
    <dgm:pt modelId="{C96F9522-1052-4F34-A80A-AC9D442B4C55}" type="sibTrans" cxnId="{F1507A50-BAF3-48ED-9EE4-328D5814F27A}">
      <dgm:prSet/>
      <dgm:spPr/>
      <dgm:t>
        <a:bodyPr/>
        <a:lstStyle/>
        <a:p>
          <a:endParaRPr lang="zh-CN" altLang="en-US"/>
        </a:p>
      </dgm:t>
    </dgm:pt>
    <dgm:pt modelId="{9446587A-3AD9-4E51-A1BE-10434FAA90AC}">
      <dgm:prSet/>
      <dgm:spPr/>
      <dgm:t>
        <a:bodyPr/>
        <a:lstStyle/>
        <a:p>
          <a:pPr rtl="0"/>
          <a:r>
            <a:rPr lang="zh-CN" b="1" i="0" baseline="0" smtClean="0"/>
            <a:t>测试</a:t>
          </a:r>
          <a:endParaRPr lang="zh-CN"/>
        </a:p>
      </dgm:t>
    </dgm:pt>
    <dgm:pt modelId="{5C544C25-E0FB-4459-AEDD-D5E7DBC9D6CD}" type="parTrans" cxnId="{53A3B828-061B-4B6D-A1EB-1DFFA1BB0257}">
      <dgm:prSet/>
      <dgm:spPr/>
      <dgm:t>
        <a:bodyPr/>
        <a:lstStyle/>
        <a:p>
          <a:endParaRPr lang="zh-CN" altLang="en-US"/>
        </a:p>
      </dgm:t>
    </dgm:pt>
    <dgm:pt modelId="{4F88A4B9-98F8-4B49-8476-FE18072505ED}" type="sibTrans" cxnId="{53A3B828-061B-4B6D-A1EB-1DFFA1BB0257}">
      <dgm:prSet/>
      <dgm:spPr/>
      <dgm:t>
        <a:bodyPr/>
        <a:lstStyle/>
        <a:p>
          <a:endParaRPr lang="zh-CN" altLang="en-US"/>
        </a:p>
      </dgm:t>
    </dgm:pt>
    <dgm:pt modelId="{87F2D562-DE1D-449A-AFBC-A8CEFD7C9509}" type="pres">
      <dgm:prSet presAssocID="{96FD6360-141E-4FF2-8B1B-C12374FD81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7766BE-0DFD-4FE3-9743-74D2938C5316}" type="pres">
      <dgm:prSet presAssocID="{96FD6360-141E-4FF2-8B1B-C12374FD814B}" presName="cycle" presStyleCnt="0"/>
      <dgm:spPr/>
    </dgm:pt>
    <dgm:pt modelId="{D3B27055-2A90-4ADE-8B48-FEF2612D77B8}" type="pres">
      <dgm:prSet presAssocID="{B0388FB3-D900-4E08-A727-35BB7BB89FA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468F19-CE53-4341-BD18-F3F146748FBC}" type="pres">
      <dgm:prSet presAssocID="{3A1A3215-C1FE-47F3-AEFE-1D21FE2FE84A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2C4E65-18BC-4BB2-A6A7-D7F216945FDA}" type="pres">
      <dgm:prSet presAssocID="{EBAF840F-96A1-48A1-9454-9DAD78729AFE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5F4C0C-1AAD-4247-900C-AF5A4FDB10AF}" type="pres">
      <dgm:prSet presAssocID="{3DCB1171-660F-4D49-BE0C-43667D252069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5660CD-BC55-44F4-B964-4B3582C629C4}" type="pres">
      <dgm:prSet presAssocID="{9446587A-3AD9-4E51-A1BE-10434FAA90A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C7A3D3-F582-493A-AA64-B799AEF3E7F7}" type="presOf" srcId="{96FD6360-141E-4FF2-8B1B-C12374FD814B}" destId="{87F2D562-DE1D-449A-AFBC-A8CEFD7C9509}" srcOrd="0" destOrd="0" presId="urn:microsoft.com/office/officeart/2005/8/layout/cycle3"/>
    <dgm:cxn modelId="{29407CEF-F56F-4028-AC4A-27ADC31B1A80}" type="presOf" srcId="{EBAF840F-96A1-48A1-9454-9DAD78729AFE}" destId="{072C4E65-18BC-4BB2-A6A7-D7F216945FDA}" srcOrd="0" destOrd="0" presId="urn:microsoft.com/office/officeart/2005/8/layout/cycle3"/>
    <dgm:cxn modelId="{B5E7299E-F7F0-4DC9-AC33-D618D0C98A3A}" type="presOf" srcId="{3A1A3215-C1FE-47F3-AEFE-1D21FE2FE84A}" destId="{5E468F19-CE53-4341-BD18-F3F146748FBC}" srcOrd="0" destOrd="0" presId="urn:microsoft.com/office/officeart/2005/8/layout/cycle3"/>
    <dgm:cxn modelId="{53A3B828-061B-4B6D-A1EB-1DFFA1BB0257}" srcId="{96FD6360-141E-4FF2-8B1B-C12374FD814B}" destId="{9446587A-3AD9-4E51-A1BE-10434FAA90AC}" srcOrd="3" destOrd="0" parTransId="{5C544C25-E0FB-4459-AEDD-D5E7DBC9D6CD}" sibTransId="{4F88A4B9-98F8-4B49-8476-FE18072505ED}"/>
    <dgm:cxn modelId="{B3E7D2B1-DA95-46B7-90DF-030D9BFD9A2F}" type="presOf" srcId="{B0388FB3-D900-4E08-A727-35BB7BB89FA0}" destId="{D3B27055-2A90-4ADE-8B48-FEF2612D77B8}" srcOrd="0" destOrd="0" presId="urn:microsoft.com/office/officeart/2005/8/layout/cycle3"/>
    <dgm:cxn modelId="{3D433537-CD37-43F7-B67D-0D2196020954}" type="presOf" srcId="{3DCB1171-660F-4D49-BE0C-43667D252069}" destId="{7B5F4C0C-1AAD-4247-900C-AF5A4FDB10AF}" srcOrd="0" destOrd="0" presId="urn:microsoft.com/office/officeart/2005/8/layout/cycle3"/>
    <dgm:cxn modelId="{6E79EFDE-96F1-445B-902C-7F00FE244AB0}" srcId="{96FD6360-141E-4FF2-8B1B-C12374FD814B}" destId="{B0388FB3-D900-4E08-A727-35BB7BB89FA0}" srcOrd="0" destOrd="0" parTransId="{082081E4-D5FC-4721-AFDC-ACCD151963C3}" sibTransId="{3A1A3215-C1FE-47F3-AEFE-1D21FE2FE84A}"/>
    <dgm:cxn modelId="{E8AA5A69-AD37-485F-8A36-1BAC8B0DD4D1}" type="presOf" srcId="{9446587A-3AD9-4E51-A1BE-10434FAA90AC}" destId="{065660CD-BC55-44F4-B964-4B3582C629C4}" srcOrd="0" destOrd="0" presId="urn:microsoft.com/office/officeart/2005/8/layout/cycle3"/>
    <dgm:cxn modelId="{E7E3D59D-87F1-4F0B-B1C2-5B4CB4970263}" srcId="{96FD6360-141E-4FF2-8B1B-C12374FD814B}" destId="{EBAF840F-96A1-48A1-9454-9DAD78729AFE}" srcOrd="1" destOrd="0" parTransId="{C217772F-1A8B-4AC2-B88A-A238140146E1}" sibTransId="{9FD23E26-6123-4E92-93E1-01219ACE300B}"/>
    <dgm:cxn modelId="{F1507A50-BAF3-48ED-9EE4-328D5814F27A}" srcId="{96FD6360-141E-4FF2-8B1B-C12374FD814B}" destId="{3DCB1171-660F-4D49-BE0C-43667D252069}" srcOrd="2" destOrd="0" parTransId="{1392B5A1-0495-4669-A646-B40FEBE3EDED}" sibTransId="{C96F9522-1052-4F34-A80A-AC9D442B4C55}"/>
    <dgm:cxn modelId="{0F49BC6B-71DF-4DE4-95E4-A8859CC95D79}" type="presParOf" srcId="{87F2D562-DE1D-449A-AFBC-A8CEFD7C9509}" destId="{A17766BE-0DFD-4FE3-9743-74D2938C5316}" srcOrd="0" destOrd="0" presId="urn:microsoft.com/office/officeart/2005/8/layout/cycle3"/>
    <dgm:cxn modelId="{14F07009-0B09-4786-9893-65DC1E068B95}" type="presParOf" srcId="{A17766BE-0DFD-4FE3-9743-74D2938C5316}" destId="{D3B27055-2A90-4ADE-8B48-FEF2612D77B8}" srcOrd="0" destOrd="0" presId="urn:microsoft.com/office/officeart/2005/8/layout/cycle3"/>
    <dgm:cxn modelId="{7E6A380F-F828-422A-8F20-ADF4D9F158A5}" type="presParOf" srcId="{A17766BE-0DFD-4FE3-9743-74D2938C5316}" destId="{5E468F19-CE53-4341-BD18-F3F146748FBC}" srcOrd="1" destOrd="0" presId="urn:microsoft.com/office/officeart/2005/8/layout/cycle3"/>
    <dgm:cxn modelId="{F497EBB6-EC34-4630-9200-45BFBB814586}" type="presParOf" srcId="{A17766BE-0DFD-4FE3-9743-74D2938C5316}" destId="{072C4E65-18BC-4BB2-A6A7-D7F216945FDA}" srcOrd="2" destOrd="0" presId="urn:microsoft.com/office/officeart/2005/8/layout/cycle3"/>
    <dgm:cxn modelId="{31902426-9A16-4441-AE94-92C929E6110E}" type="presParOf" srcId="{A17766BE-0DFD-4FE3-9743-74D2938C5316}" destId="{7B5F4C0C-1AAD-4247-900C-AF5A4FDB10AF}" srcOrd="3" destOrd="0" presId="urn:microsoft.com/office/officeart/2005/8/layout/cycle3"/>
    <dgm:cxn modelId="{0E6E635A-1378-4086-92AE-37492817803C}" type="presParOf" srcId="{A17766BE-0DFD-4FE3-9743-74D2938C5316}" destId="{065660CD-BC55-44F4-B964-4B3582C629C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D6360-141E-4FF2-8B1B-C12374FD814B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0388FB3-D900-4E08-A727-35BB7BB89FA0}">
      <dgm:prSet/>
      <dgm:spPr/>
      <dgm:t>
        <a:bodyPr/>
        <a:lstStyle/>
        <a:p>
          <a:pPr rtl="0"/>
          <a:r>
            <a:rPr lang="zh-CN" b="1" i="0" baseline="0" dirty="0" smtClean="0"/>
            <a:t>需求</a:t>
          </a:r>
          <a:endParaRPr lang="zh-CN" dirty="0"/>
        </a:p>
      </dgm:t>
    </dgm:pt>
    <dgm:pt modelId="{082081E4-D5FC-4721-AFDC-ACCD151963C3}" type="parTrans" cxnId="{6E79EFDE-96F1-445B-902C-7F00FE244AB0}">
      <dgm:prSet/>
      <dgm:spPr/>
      <dgm:t>
        <a:bodyPr/>
        <a:lstStyle/>
        <a:p>
          <a:endParaRPr lang="zh-CN" altLang="en-US"/>
        </a:p>
      </dgm:t>
    </dgm:pt>
    <dgm:pt modelId="{3A1A3215-C1FE-47F3-AEFE-1D21FE2FE84A}" type="sibTrans" cxnId="{6E79EFDE-96F1-445B-902C-7F00FE244AB0}">
      <dgm:prSet/>
      <dgm:spPr/>
      <dgm:t>
        <a:bodyPr/>
        <a:lstStyle/>
        <a:p>
          <a:endParaRPr lang="zh-CN" altLang="en-US"/>
        </a:p>
      </dgm:t>
    </dgm:pt>
    <dgm:pt modelId="{EBAF840F-96A1-48A1-9454-9DAD78729AFE}">
      <dgm:prSet/>
      <dgm:spPr/>
      <dgm:t>
        <a:bodyPr/>
        <a:lstStyle/>
        <a:p>
          <a:pPr rtl="0"/>
          <a:r>
            <a:rPr lang="zh-CN" b="1" i="0" baseline="0" smtClean="0"/>
            <a:t>设计</a:t>
          </a:r>
          <a:endParaRPr lang="zh-CN"/>
        </a:p>
      </dgm:t>
    </dgm:pt>
    <dgm:pt modelId="{C217772F-1A8B-4AC2-B88A-A238140146E1}" type="parTrans" cxnId="{E7E3D59D-87F1-4F0B-B1C2-5B4CB4970263}">
      <dgm:prSet/>
      <dgm:spPr/>
      <dgm:t>
        <a:bodyPr/>
        <a:lstStyle/>
        <a:p>
          <a:endParaRPr lang="zh-CN" altLang="en-US"/>
        </a:p>
      </dgm:t>
    </dgm:pt>
    <dgm:pt modelId="{9FD23E26-6123-4E92-93E1-01219ACE300B}" type="sibTrans" cxnId="{E7E3D59D-87F1-4F0B-B1C2-5B4CB4970263}">
      <dgm:prSet/>
      <dgm:spPr/>
      <dgm:t>
        <a:bodyPr/>
        <a:lstStyle/>
        <a:p>
          <a:endParaRPr lang="zh-CN" altLang="en-US"/>
        </a:p>
      </dgm:t>
    </dgm:pt>
    <dgm:pt modelId="{3DCB1171-660F-4D49-BE0C-43667D252069}">
      <dgm:prSet/>
      <dgm:spPr/>
      <dgm:t>
        <a:bodyPr/>
        <a:lstStyle/>
        <a:p>
          <a:pPr rtl="0"/>
          <a:r>
            <a:rPr lang="zh-CN" b="1" i="0" baseline="0" smtClean="0"/>
            <a:t>开发</a:t>
          </a:r>
          <a:endParaRPr lang="zh-CN"/>
        </a:p>
      </dgm:t>
    </dgm:pt>
    <dgm:pt modelId="{1392B5A1-0495-4669-A646-B40FEBE3EDED}" type="parTrans" cxnId="{F1507A50-BAF3-48ED-9EE4-328D5814F27A}">
      <dgm:prSet/>
      <dgm:spPr/>
      <dgm:t>
        <a:bodyPr/>
        <a:lstStyle/>
        <a:p>
          <a:endParaRPr lang="zh-CN" altLang="en-US"/>
        </a:p>
      </dgm:t>
    </dgm:pt>
    <dgm:pt modelId="{C96F9522-1052-4F34-A80A-AC9D442B4C55}" type="sibTrans" cxnId="{F1507A50-BAF3-48ED-9EE4-328D5814F27A}">
      <dgm:prSet/>
      <dgm:spPr/>
      <dgm:t>
        <a:bodyPr/>
        <a:lstStyle/>
        <a:p>
          <a:endParaRPr lang="zh-CN" altLang="en-US"/>
        </a:p>
      </dgm:t>
    </dgm:pt>
    <dgm:pt modelId="{9446587A-3AD9-4E51-A1BE-10434FAA90AC}">
      <dgm:prSet/>
      <dgm:spPr/>
      <dgm:t>
        <a:bodyPr/>
        <a:lstStyle/>
        <a:p>
          <a:pPr rtl="0"/>
          <a:r>
            <a:rPr lang="zh-CN" b="1" i="0" baseline="0" smtClean="0"/>
            <a:t>测试</a:t>
          </a:r>
          <a:endParaRPr lang="zh-CN"/>
        </a:p>
      </dgm:t>
    </dgm:pt>
    <dgm:pt modelId="{5C544C25-E0FB-4459-AEDD-D5E7DBC9D6CD}" type="parTrans" cxnId="{53A3B828-061B-4B6D-A1EB-1DFFA1BB0257}">
      <dgm:prSet/>
      <dgm:spPr/>
      <dgm:t>
        <a:bodyPr/>
        <a:lstStyle/>
        <a:p>
          <a:endParaRPr lang="zh-CN" altLang="en-US"/>
        </a:p>
      </dgm:t>
    </dgm:pt>
    <dgm:pt modelId="{4F88A4B9-98F8-4B49-8476-FE18072505ED}" type="sibTrans" cxnId="{53A3B828-061B-4B6D-A1EB-1DFFA1BB0257}">
      <dgm:prSet/>
      <dgm:spPr/>
      <dgm:t>
        <a:bodyPr/>
        <a:lstStyle/>
        <a:p>
          <a:endParaRPr lang="zh-CN" altLang="en-US"/>
        </a:p>
      </dgm:t>
    </dgm:pt>
    <dgm:pt modelId="{87F2D562-DE1D-449A-AFBC-A8CEFD7C9509}" type="pres">
      <dgm:prSet presAssocID="{96FD6360-141E-4FF2-8B1B-C12374FD81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7766BE-0DFD-4FE3-9743-74D2938C5316}" type="pres">
      <dgm:prSet presAssocID="{96FD6360-141E-4FF2-8B1B-C12374FD814B}" presName="cycle" presStyleCnt="0"/>
      <dgm:spPr/>
    </dgm:pt>
    <dgm:pt modelId="{D3B27055-2A90-4ADE-8B48-FEF2612D77B8}" type="pres">
      <dgm:prSet presAssocID="{B0388FB3-D900-4E08-A727-35BB7BB89FA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468F19-CE53-4341-BD18-F3F146748FBC}" type="pres">
      <dgm:prSet presAssocID="{3A1A3215-C1FE-47F3-AEFE-1D21FE2FE84A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2C4E65-18BC-4BB2-A6A7-D7F216945FDA}" type="pres">
      <dgm:prSet presAssocID="{EBAF840F-96A1-48A1-9454-9DAD78729AFE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5F4C0C-1AAD-4247-900C-AF5A4FDB10AF}" type="pres">
      <dgm:prSet presAssocID="{3DCB1171-660F-4D49-BE0C-43667D252069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5660CD-BC55-44F4-B964-4B3582C629C4}" type="pres">
      <dgm:prSet presAssocID="{9446587A-3AD9-4E51-A1BE-10434FAA90A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C7A3D3-F582-493A-AA64-B799AEF3E7F7}" type="presOf" srcId="{96FD6360-141E-4FF2-8B1B-C12374FD814B}" destId="{87F2D562-DE1D-449A-AFBC-A8CEFD7C9509}" srcOrd="0" destOrd="0" presId="urn:microsoft.com/office/officeart/2005/8/layout/cycle3"/>
    <dgm:cxn modelId="{29407CEF-F56F-4028-AC4A-27ADC31B1A80}" type="presOf" srcId="{EBAF840F-96A1-48A1-9454-9DAD78729AFE}" destId="{072C4E65-18BC-4BB2-A6A7-D7F216945FDA}" srcOrd="0" destOrd="0" presId="urn:microsoft.com/office/officeart/2005/8/layout/cycle3"/>
    <dgm:cxn modelId="{B5E7299E-F7F0-4DC9-AC33-D618D0C98A3A}" type="presOf" srcId="{3A1A3215-C1FE-47F3-AEFE-1D21FE2FE84A}" destId="{5E468F19-CE53-4341-BD18-F3F146748FBC}" srcOrd="0" destOrd="0" presId="urn:microsoft.com/office/officeart/2005/8/layout/cycle3"/>
    <dgm:cxn modelId="{53A3B828-061B-4B6D-A1EB-1DFFA1BB0257}" srcId="{96FD6360-141E-4FF2-8B1B-C12374FD814B}" destId="{9446587A-3AD9-4E51-A1BE-10434FAA90AC}" srcOrd="3" destOrd="0" parTransId="{5C544C25-E0FB-4459-AEDD-D5E7DBC9D6CD}" sibTransId="{4F88A4B9-98F8-4B49-8476-FE18072505ED}"/>
    <dgm:cxn modelId="{B3E7D2B1-DA95-46B7-90DF-030D9BFD9A2F}" type="presOf" srcId="{B0388FB3-D900-4E08-A727-35BB7BB89FA0}" destId="{D3B27055-2A90-4ADE-8B48-FEF2612D77B8}" srcOrd="0" destOrd="0" presId="urn:microsoft.com/office/officeart/2005/8/layout/cycle3"/>
    <dgm:cxn modelId="{3D433537-CD37-43F7-B67D-0D2196020954}" type="presOf" srcId="{3DCB1171-660F-4D49-BE0C-43667D252069}" destId="{7B5F4C0C-1AAD-4247-900C-AF5A4FDB10AF}" srcOrd="0" destOrd="0" presId="urn:microsoft.com/office/officeart/2005/8/layout/cycle3"/>
    <dgm:cxn modelId="{6E79EFDE-96F1-445B-902C-7F00FE244AB0}" srcId="{96FD6360-141E-4FF2-8B1B-C12374FD814B}" destId="{B0388FB3-D900-4E08-A727-35BB7BB89FA0}" srcOrd="0" destOrd="0" parTransId="{082081E4-D5FC-4721-AFDC-ACCD151963C3}" sibTransId="{3A1A3215-C1FE-47F3-AEFE-1D21FE2FE84A}"/>
    <dgm:cxn modelId="{E8AA5A69-AD37-485F-8A36-1BAC8B0DD4D1}" type="presOf" srcId="{9446587A-3AD9-4E51-A1BE-10434FAA90AC}" destId="{065660CD-BC55-44F4-B964-4B3582C629C4}" srcOrd="0" destOrd="0" presId="urn:microsoft.com/office/officeart/2005/8/layout/cycle3"/>
    <dgm:cxn modelId="{E7E3D59D-87F1-4F0B-B1C2-5B4CB4970263}" srcId="{96FD6360-141E-4FF2-8B1B-C12374FD814B}" destId="{EBAF840F-96A1-48A1-9454-9DAD78729AFE}" srcOrd="1" destOrd="0" parTransId="{C217772F-1A8B-4AC2-B88A-A238140146E1}" sibTransId="{9FD23E26-6123-4E92-93E1-01219ACE300B}"/>
    <dgm:cxn modelId="{F1507A50-BAF3-48ED-9EE4-328D5814F27A}" srcId="{96FD6360-141E-4FF2-8B1B-C12374FD814B}" destId="{3DCB1171-660F-4D49-BE0C-43667D252069}" srcOrd="2" destOrd="0" parTransId="{1392B5A1-0495-4669-A646-B40FEBE3EDED}" sibTransId="{C96F9522-1052-4F34-A80A-AC9D442B4C55}"/>
    <dgm:cxn modelId="{0F49BC6B-71DF-4DE4-95E4-A8859CC95D79}" type="presParOf" srcId="{87F2D562-DE1D-449A-AFBC-A8CEFD7C9509}" destId="{A17766BE-0DFD-4FE3-9743-74D2938C5316}" srcOrd="0" destOrd="0" presId="urn:microsoft.com/office/officeart/2005/8/layout/cycle3"/>
    <dgm:cxn modelId="{14F07009-0B09-4786-9893-65DC1E068B95}" type="presParOf" srcId="{A17766BE-0DFD-4FE3-9743-74D2938C5316}" destId="{D3B27055-2A90-4ADE-8B48-FEF2612D77B8}" srcOrd="0" destOrd="0" presId="urn:microsoft.com/office/officeart/2005/8/layout/cycle3"/>
    <dgm:cxn modelId="{7E6A380F-F828-422A-8F20-ADF4D9F158A5}" type="presParOf" srcId="{A17766BE-0DFD-4FE3-9743-74D2938C5316}" destId="{5E468F19-CE53-4341-BD18-F3F146748FBC}" srcOrd="1" destOrd="0" presId="urn:microsoft.com/office/officeart/2005/8/layout/cycle3"/>
    <dgm:cxn modelId="{F497EBB6-EC34-4630-9200-45BFBB814586}" type="presParOf" srcId="{A17766BE-0DFD-4FE3-9743-74D2938C5316}" destId="{072C4E65-18BC-4BB2-A6A7-D7F216945FDA}" srcOrd="2" destOrd="0" presId="urn:microsoft.com/office/officeart/2005/8/layout/cycle3"/>
    <dgm:cxn modelId="{31902426-9A16-4441-AE94-92C929E6110E}" type="presParOf" srcId="{A17766BE-0DFD-4FE3-9743-74D2938C5316}" destId="{7B5F4C0C-1AAD-4247-900C-AF5A4FDB10AF}" srcOrd="3" destOrd="0" presId="urn:microsoft.com/office/officeart/2005/8/layout/cycle3"/>
    <dgm:cxn modelId="{0E6E635A-1378-4086-92AE-37492817803C}" type="presParOf" srcId="{A17766BE-0DFD-4FE3-9743-74D2938C5316}" destId="{065660CD-BC55-44F4-B964-4B3582C629C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FD6360-141E-4FF2-8B1B-C12374FD814B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0388FB3-D900-4E08-A727-35BB7BB89FA0}">
      <dgm:prSet/>
      <dgm:spPr/>
      <dgm:t>
        <a:bodyPr/>
        <a:lstStyle/>
        <a:p>
          <a:pPr rtl="0"/>
          <a:r>
            <a:rPr lang="zh-CN" b="1" i="0" baseline="0" dirty="0" smtClean="0"/>
            <a:t>需求</a:t>
          </a:r>
          <a:endParaRPr lang="zh-CN" dirty="0"/>
        </a:p>
      </dgm:t>
    </dgm:pt>
    <dgm:pt modelId="{082081E4-D5FC-4721-AFDC-ACCD151963C3}" type="parTrans" cxnId="{6E79EFDE-96F1-445B-902C-7F00FE244AB0}">
      <dgm:prSet/>
      <dgm:spPr/>
      <dgm:t>
        <a:bodyPr/>
        <a:lstStyle/>
        <a:p>
          <a:endParaRPr lang="zh-CN" altLang="en-US"/>
        </a:p>
      </dgm:t>
    </dgm:pt>
    <dgm:pt modelId="{3A1A3215-C1FE-47F3-AEFE-1D21FE2FE84A}" type="sibTrans" cxnId="{6E79EFDE-96F1-445B-902C-7F00FE244AB0}">
      <dgm:prSet/>
      <dgm:spPr/>
      <dgm:t>
        <a:bodyPr/>
        <a:lstStyle/>
        <a:p>
          <a:endParaRPr lang="zh-CN" altLang="en-US"/>
        </a:p>
      </dgm:t>
    </dgm:pt>
    <dgm:pt modelId="{EBAF840F-96A1-48A1-9454-9DAD78729AFE}">
      <dgm:prSet/>
      <dgm:spPr/>
      <dgm:t>
        <a:bodyPr/>
        <a:lstStyle/>
        <a:p>
          <a:pPr rtl="0"/>
          <a:r>
            <a:rPr lang="zh-CN" b="1" i="0" baseline="0" smtClean="0"/>
            <a:t>设计</a:t>
          </a:r>
          <a:endParaRPr lang="zh-CN"/>
        </a:p>
      </dgm:t>
    </dgm:pt>
    <dgm:pt modelId="{C217772F-1A8B-4AC2-B88A-A238140146E1}" type="parTrans" cxnId="{E7E3D59D-87F1-4F0B-B1C2-5B4CB4970263}">
      <dgm:prSet/>
      <dgm:spPr/>
      <dgm:t>
        <a:bodyPr/>
        <a:lstStyle/>
        <a:p>
          <a:endParaRPr lang="zh-CN" altLang="en-US"/>
        </a:p>
      </dgm:t>
    </dgm:pt>
    <dgm:pt modelId="{9FD23E26-6123-4E92-93E1-01219ACE300B}" type="sibTrans" cxnId="{E7E3D59D-87F1-4F0B-B1C2-5B4CB4970263}">
      <dgm:prSet/>
      <dgm:spPr/>
      <dgm:t>
        <a:bodyPr/>
        <a:lstStyle/>
        <a:p>
          <a:endParaRPr lang="zh-CN" altLang="en-US"/>
        </a:p>
      </dgm:t>
    </dgm:pt>
    <dgm:pt modelId="{3DCB1171-660F-4D49-BE0C-43667D252069}">
      <dgm:prSet/>
      <dgm:spPr/>
      <dgm:t>
        <a:bodyPr/>
        <a:lstStyle/>
        <a:p>
          <a:pPr rtl="0"/>
          <a:r>
            <a:rPr lang="zh-CN" b="1" i="0" baseline="0" smtClean="0"/>
            <a:t>开发</a:t>
          </a:r>
          <a:endParaRPr lang="zh-CN"/>
        </a:p>
      </dgm:t>
    </dgm:pt>
    <dgm:pt modelId="{1392B5A1-0495-4669-A646-B40FEBE3EDED}" type="parTrans" cxnId="{F1507A50-BAF3-48ED-9EE4-328D5814F27A}">
      <dgm:prSet/>
      <dgm:spPr/>
      <dgm:t>
        <a:bodyPr/>
        <a:lstStyle/>
        <a:p>
          <a:endParaRPr lang="zh-CN" altLang="en-US"/>
        </a:p>
      </dgm:t>
    </dgm:pt>
    <dgm:pt modelId="{C96F9522-1052-4F34-A80A-AC9D442B4C55}" type="sibTrans" cxnId="{F1507A50-BAF3-48ED-9EE4-328D5814F27A}">
      <dgm:prSet/>
      <dgm:spPr/>
      <dgm:t>
        <a:bodyPr/>
        <a:lstStyle/>
        <a:p>
          <a:endParaRPr lang="zh-CN" altLang="en-US"/>
        </a:p>
      </dgm:t>
    </dgm:pt>
    <dgm:pt modelId="{9446587A-3AD9-4E51-A1BE-10434FAA90AC}">
      <dgm:prSet/>
      <dgm:spPr/>
      <dgm:t>
        <a:bodyPr/>
        <a:lstStyle/>
        <a:p>
          <a:pPr rtl="0"/>
          <a:r>
            <a:rPr lang="zh-CN" b="1" i="0" baseline="0" smtClean="0"/>
            <a:t>测试</a:t>
          </a:r>
          <a:endParaRPr lang="zh-CN"/>
        </a:p>
      </dgm:t>
    </dgm:pt>
    <dgm:pt modelId="{5C544C25-E0FB-4459-AEDD-D5E7DBC9D6CD}" type="parTrans" cxnId="{53A3B828-061B-4B6D-A1EB-1DFFA1BB0257}">
      <dgm:prSet/>
      <dgm:spPr/>
      <dgm:t>
        <a:bodyPr/>
        <a:lstStyle/>
        <a:p>
          <a:endParaRPr lang="zh-CN" altLang="en-US"/>
        </a:p>
      </dgm:t>
    </dgm:pt>
    <dgm:pt modelId="{4F88A4B9-98F8-4B49-8476-FE18072505ED}" type="sibTrans" cxnId="{53A3B828-061B-4B6D-A1EB-1DFFA1BB0257}">
      <dgm:prSet/>
      <dgm:spPr/>
      <dgm:t>
        <a:bodyPr/>
        <a:lstStyle/>
        <a:p>
          <a:endParaRPr lang="zh-CN" altLang="en-US"/>
        </a:p>
      </dgm:t>
    </dgm:pt>
    <dgm:pt modelId="{87F2D562-DE1D-449A-AFBC-A8CEFD7C9509}" type="pres">
      <dgm:prSet presAssocID="{96FD6360-141E-4FF2-8B1B-C12374FD81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7766BE-0DFD-4FE3-9743-74D2938C5316}" type="pres">
      <dgm:prSet presAssocID="{96FD6360-141E-4FF2-8B1B-C12374FD814B}" presName="cycle" presStyleCnt="0"/>
      <dgm:spPr/>
    </dgm:pt>
    <dgm:pt modelId="{D3B27055-2A90-4ADE-8B48-FEF2612D77B8}" type="pres">
      <dgm:prSet presAssocID="{B0388FB3-D900-4E08-A727-35BB7BB89FA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468F19-CE53-4341-BD18-F3F146748FBC}" type="pres">
      <dgm:prSet presAssocID="{3A1A3215-C1FE-47F3-AEFE-1D21FE2FE84A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072C4E65-18BC-4BB2-A6A7-D7F216945FDA}" type="pres">
      <dgm:prSet presAssocID="{EBAF840F-96A1-48A1-9454-9DAD78729AFE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5F4C0C-1AAD-4247-900C-AF5A4FDB10AF}" type="pres">
      <dgm:prSet presAssocID="{3DCB1171-660F-4D49-BE0C-43667D252069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5660CD-BC55-44F4-B964-4B3582C629C4}" type="pres">
      <dgm:prSet presAssocID="{9446587A-3AD9-4E51-A1BE-10434FAA90A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C7A3D3-F582-493A-AA64-B799AEF3E7F7}" type="presOf" srcId="{96FD6360-141E-4FF2-8B1B-C12374FD814B}" destId="{87F2D562-DE1D-449A-AFBC-A8CEFD7C9509}" srcOrd="0" destOrd="0" presId="urn:microsoft.com/office/officeart/2005/8/layout/cycle3"/>
    <dgm:cxn modelId="{29407CEF-F56F-4028-AC4A-27ADC31B1A80}" type="presOf" srcId="{EBAF840F-96A1-48A1-9454-9DAD78729AFE}" destId="{072C4E65-18BC-4BB2-A6A7-D7F216945FDA}" srcOrd="0" destOrd="0" presId="urn:microsoft.com/office/officeart/2005/8/layout/cycle3"/>
    <dgm:cxn modelId="{B5E7299E-F7F0-4DC9-AC33-D618D0C98A3A}" type="presOf" srcId="{3A1A3215-C1FE-47F3-AEFE-1D21FE2FE84A}" destId="{5E468F19-CE53-4341-BD18-F3F146748FBC}" srcOrd="0" destOrd="0" presId="urn:microsoft.com/office/officeart/2005/8/layout/cycle3"/>
    <dgm:cxn modelId="{53A3B828-061B-4B6D-A1EB-1DFFA1BB0257}" srcId="{96FD6360-141E-4FF2-8B1B-C12374FD814B}" destId="{9446587A-3AD9-4E51-A1BE-10434FAA90AC}" srcOrd="3" destOrd="0" parTransId="{5C544C25-E0FB-4459-AEDD-D5E7DBC9D6CD}" sibTransId="{4F88A4B9-98F8-4B49-8476-FE18072505ED}"/>
    <dgm:cxn modelId="{B3E7D2B1-DA95-46B7-90DF-030D9BFD9A2F}" type="presOf" srcId="{B0388FB3-D900-4E08-A727-35BB7BB89FA0}" destId="{D3B27055-2A90-4ADE-8B48-FEF2612D77B8}" srcOrd="0" destOrd="0" presId="urn:microsoft.com/office/officeart/2005/8/layout/cycle3"/>
    <dgm:cxn modelId="{3D433537-CD37-43F7-B67D-0D2196020954}" type="presOf" srcId="{3DCB1171-660F-4D49-BE0C-43667D252069}" destId="{7B5F4C0C-1AAD-4247-900C-AF5A4FDB10AF}" srcOrd="0" destOrd="0" presId="urn:microsoft.com/office/officeart/2005/8/layout/cycle3"/>
    <dgm:cxn modelId="{6E79EFDE-96F1-445B-902C-7F00FE244AB0}" srcId="{96FD6360-141E-4FF2-8B1B-C12374FD814B}" destId="{B0388FB3-D900-4E08-A727-35BB7BB89FA0}" srcOrd="0" destOrd="0" parTransId="{082081E4-D5FC-4721-AFDC-ACCD151963C3}" sibTransId="{3A1A3215-C1FE-47F3-AEFE-1D21FE2FE84A}"/>
    <dgm:cxn modelId="{E8AA5A69-AD37-485F-8A36-1BAC8B0DD4D1}" type="presOf" srcId="{9446587A-3AD9-4E51-A1BE-10434FAA90AC}" destId="{065660CD-BC55-44F4-B964-4B3582C629C4}" srcOrd="0" destOrd="0" presId="urn:microsoft.com/office/officeart/2005/8/layout/cycle3"/>
    <dgm:cxn modelId="{E7E3D59D-87F1-4F0B-B1C2-5B4CB4970263}" srcId="{96FD6360-141E-4FF2-8B1B-C12374FD814B}" destId="{EBAF840F-96A1-48A1-9454-9DAD78729AFE}" srcOrd="1" destOrd="0" parTransId="{C217772F-1A8B-4AC2-B88A-A238140146E1}" sibTransId="{9FD23E26-6123-4E92-93E1-01219ACE300B}"/>
    <dgm:cxn modelId="{F1507A50-BAF3-48ED-9EE4-328D5814F27A}" srcId="{96FD6360-141E-4FF2-8B1B-C12374FD814B}" destId="{3DCB1171-660F-4D49-BE0C-43667D252069}" srcOrd="2" destOrd="0" parTransId="{1392B5A1-0495-4669-A646-B40FEBE3EDED}" sibTransId="{C96F9522-1052-4F34-A80A-AC9D442B4C55}"/>
    <dgm:cxn modelId="{0F49BC6B-71DF-4DE4-95E4-A8859CC95D79}" type="presParOf" srcId="{87F2D562-DE1D-449A-AFBC-A8CEFD7C9509}" destId="{A17766BE-0DFD-4FE3-9743-74D2938C5316}" srcOrd="0" destOrd="0" presId="urn:microsoft.com/office/officeart/2005/8/layout/cycle3"/>
    <dgm:cxn modelId="{14F07009-0B09-4786-9893-65DC1E068B95}" type="presParOf" srcId="{A17766BE-0DFD-4FE3-9743-74D2938C5316}" destId="{D3B27055-2A90-4ADE-8B48-FEF2612D77B8}" srcOrd="0" destOrd="0" presId="urn:microsoft.com/office/officeart/2005/8/layout/cycle3"/>
    <dgm:cxn modelId="{7E6A380F-F828-422A-8F20-ADF4D9F158A5}" type="presParOf" srcId="{A17766BE-0DFD-4FE3-9743-74D2938C5316}" destId="{5E468F19-CE53-4341-BD18-F3F146748FBC}" srcOrd="1" destOrd="0" presId="urn:microsoft.com/office/officeart/2005/8/layout/cycle3"/>
    <dgm:cxn modelId="{F497EBB6-EC34-4630-9200-45BFBB814586}" type="presParOf" srcId="{A17766BE-0DFD-4FE3-9743-74D2938C5316}" destId="{072C4E65-18BC-4BB2-A6A7-D7F216945FDA}" srcOrd="2" destOrd="0" presId="urn:microsoft.com/office/officeart/2005/8/layout/cycle3"/>
    <dgm:cxn modelId="{31902426-9A16-4441-AE94-92C929E6110E}" type="presParOf" srcId="{A17766BE-0DFD-4FE3-9743-74D2938C5316}" destId="{7B5F4C0C-1AAD-4247-900C-AF5A4FDB10AF}" srcOrd="3" destOrd="0" presId="urn:microsoft.com/office/officeart/2005/8/layout/cycle3"/>
    <dgm:cxn modelId="{0E6E635A-1378-4086-92AE-37492817803C}" type="presParOf" srcId="{A17766BE-0DFD-4FE3-9743-74D2938C5316}" destId="{065660CD-BC55-44F4-B964-4B3582C629C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68F19-CE53-4341-BD18-F3F146748FBC}">
      <dsp:nvSpPr>
        <dsp:cNvPr id="0" name=""/>
        <dsp:cNvSpPr/>
      </dsp:nvSpPr>
      <dsp:spPr>
        <a:xfrm>
          <a:off x="107001" y="211642"/>
          <a:ext cx="1177686" cy="1177686"/>
        </a:xfrm>
        <a:prstGeom prst="circularArrow">
          <a:avLst>
            <a:gd name="adj1" fmla="val 4668"/>
            <a:gd name="adj2" fmla="val 272909"/>
            <a:gd name="adj3" fmla="val 13902980"/>
            <a:gd name="adj4" fmla="val 1734394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B27055-2A90-4ADE-8B48-FEF2612D77B8}">
      <dsp:nvSpPr>
        <dsp:cNvPr id="0" name=""/>
        <dsp:cNvSpPr/>
      </dsp:nvSpPr>
      <dsp:spPr>
        <a:xfrm>
          <a:off x="423010" y="206410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dirty="0" smtClean="0"/>
            <a:t>需求</a:t>
          </a:r>
          <a:endParaRPr lang="zh-CN" sz="1000" kern="1200" dirty="0"/>
        </a:p>
      </dsp:txBody>
      <dsp:txXfrm>
        <a:off x="436329" y="219729"/>
        <a:ext cx="519029" cy="246195"/>
      </dsp:txXfrm>
    </dsp:sp>
    <dsp:sp modelId="{072C4E65-18BC-4BB2-A6A7-D7F216945FDA}">
      <dsp:nvSpPr>
        <dsp:cNvPr id="0" name=""/>
        <dsp:cNvSpPr/>
      </dsp:nvSpPr>
      <dsp:spPr>
        <a:xfrm>
          <a:off x="845878" y="629277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设计</a:t>
          </a:r>
          <a:endParaRPr lang="zh-CN" sz="1000" kern="1200"/>
        </a:p>
      </dsp:txBody>
      <dsp:txXfrm>
        <a:off x="859197" y="642596"/>
        <a:ext cx="519029" cy="246195"/>
      </dsp:txXfrm>
    </dsp:sp>
    <dsp:sp modelId="{7B5F4C0C-1AAD-4247-900C-AF5A4FDB10AF}">
      <dsp:nvSpPr>
        <dsp:cNvPr id="0" name=""/>
        <dsp:cNvSpPr/>
      </dsp:nvSpPr>
      <dsp:spPr>
        <a:xfrm>
          <a:off x="423010" y="1052145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开发</a:t>
          </a:r>
          <a:endParaRPr lang="zh-CN" sz="1000" kern="1200"/>
        </a:p>
      </dsp:txBody>
      <dsp:txXfrm>
        <a:off x="436329" y="1065464"/>
        <a:ext cx="519029" cy="246195"/>
      </dsp:txXfrm>
    </dsp:sp>
    <dsp:sp modelId="{065660CD-BC55-44F4-B964-4B3582C629C4}">
      <dsp:nvSpPr>
        <dsp:cNvPr id="0" name=""/>
        <dsp:cNvSpPr/>
      </dsp:nvSpPr>
      <dsp:spPr>
        <a:xfrm>
          <a:off x="143" y="629277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测试</a:t>
          </a:r>
          <a:endParaRPr lang="zh-CN" sz="1000" kern="1200"/>
        </a:p>
      </dsp:txBody>
      <dsp:txXfrm>
        <a:off x="13462" y="642596"/>
        <a:ext cx="519029" cy="246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68F19-CE53-4341-BD18-F3F146748FBC}">
      <dsp:nvSpPr>
        <dsp:cNvPr id="0" name=""/>
        <dsp:cNvSpPr/>
      </dsp:nvSpPr>
      <dsp:spPr>
        <a:xfrm>
          <a:off x="107001" y="211642"/>
          <a:ext cx="1177686" cy="1177686"/>
        </a:xfrm>
        <a:prstGeom prst="circularArrow">
          <a:avLst>
            <a:gd name="adj1" fmla="val 4668"/>
            <a:gd name="adj2" fmla="val 272909"/>
            <a:gd name="adj3" fmla="val 13902980"/>
            <a:gd name="adj4" fmla="val 1734394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B27055-2A90-4ADE-8B48-FEF2612D77B8}">
      <dsp:nvSpPr>
        <dsp:cNvPr id="0" name=""/>
        <dsp:cNvSpPr/>
      </dsp:nvSpPr>
      <dsp:spPr>
        <a:xfrm>
          <a:off x="423010" y="206410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dirty="0" smtClean="0"/>
            <a:t>需求</a:t>
          </a:r>
          <a:endParaRPr lang="zh-CN" sz="1000" kern="1200" dirty="0"/>
        </a:p>
      </dsp:txBody>
      <dsp:txXfrm>
        <a:off x="436329" y="219729"/>
        <a:ext cx="519029" cy="246195"/>
      </dsp:txXfrm>
    </dsp:sp>
    <dsp:sp modelId="{072C4E65-18BC-4BB2-A6A7-D7F216945FDA}">
      <dsp:nvSpPr>
        <dsp:cNvPr id="0" name=""/>
        <dsp:cNvSpPr/>
      </dsp:nvSpPr>
      <dsp:spPr>
        <a:xfrm>
          <a:off x="845878" y="629277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设计</a:t>
          </a:r>
          <a:endParaRPr lang="zh-CN" sz="1000" kern="1200"/>
        </a:p>
      </dsp:txBody>
      <dsp:txXfrm>
        <a:off x="859197" y="642596"/>
        <a:ext cx="519029" cy="246195"/>
      </dsp:txXfrm>
    </dsp:sp>
    <dsp:sp modelId="{7B5F4C0C-1AAD-4247-900C-AF5A4FDB10AF}">
      <dsp:nvSpPr>
        <dsp:cNvPr id="0" name=""/>
        <dsp:cNvSpPr/>
      </dsp:nvSpPr>
      <dsp:spPr>
        <a:xfrm>
          <a:off x="423010" y="1052145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开发</a:t>
          </a:r>
          <a:endParaRPr lang="zh-CN" sz="1000" kern="1200"/>
        </a:p>
      </dsp:txBody>
      <dsp:txXfrm>
        <a:off x="436329" y="1065464"/>
        <a:ext cx="519029" cy="246195"/>
      </dsp:txXfrm>
    </dsp:sp>
    <dsp:sp modelId="{065660CD-BC55-44F4-B964-4B3582C629C4}">
      <dsp:nvSpPr>
        <dsp:cNvPr id="0" name=""/>
        <dsp:cNvSpPr/>
      </dsp:nvSpPr>
      <dsp:spPr>
        <a:xfrm>
          <a:off x="143" y="629277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测试</a:t>
          </a:r>
          <a:endParaRPr lang="zh-CN" sz="1000" kern="1200"/>
        </a:p>
      </dsp:txBody>
      <dsp:txXfrm>
        <a:off x="13462" y="642596"/>
        <a:ext cx="519029" cy="246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68F19-CE53-4341-BD18-F3F146748FBC}">
      <dsp:nvSpPr>
        <dsp:cNvPr id="0" name=""/>
        <dsp:cNvSpPr/>
      </dsp:nvSpPr>
      <dsp:spPr>
        <a:xfrm>
          <a:off x="107001" y="211642"/>
          <a:ext cx="1177686" cy="1177686"/>
        </a:xfrm>
        <a:prstGeom prst="circularArrow">
          <a:avLst>
            <a:gd name="adj1" fmla="val 4668"/>
            <a:gd name="adj2" fmla="val 272909"/>
            <a:gd name="adj3" fmla="val 13902980"/>
            <a:gd name="adj4" fmla="val 1734394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B27055-2A90-4ADE-8B48-FEF2612D77B8}">
      <dsp:nvSpPr>
        <dsp:cNvPr id="0" name=""/>
        <dsp:cNvSpPr/>
      </dsp:nvSpPr>
      <dsp:spPr>
        <a:xfrm>
          <a:off x="423010" y="206410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dirty="0" smtClean="0"/>
            <a:t>需求</a:t>
          </a:r>
          <a:endParaRPr lang="zh-CN" sz="1000" kern="1200" dirty="0"/>
        </a:p>
      </dsp:txBody>
      <dsp:txXfrm>
        <a:off x="436329" y="219729"/>
        <a:ext cx="519029" cy="246195"/>
      </dsp:txXfrm>
    </dsp:sp>
    <dsp:sp modelId="{072C4E65-18BC-4BB2-A6A7-D7F216945FDA}">
      <dsp:nvSpPr>
        <dsp:cNvPr id="0" name=""/>
        <dsp:cNvSpPr/>
      </dsp:nvSpPr>
      <dsp:spPr>
        <a:xfrm>
          <a:off x="845878" y="629277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设计</a:t>
          </a:r>
          <a:endParaRPr lang="zh-CN" sz="1000" kern="1200"/>
        </a:p>
      </dsp:txBody>
      <dsp:txXfrm>
        <a:off x="859197" y="642596"/>
        <a:ext cx="519029" cy="246195"/>
      </dsp:txXfrm>
    </dsp:sp>
    <dsp:sp modelId="{7B5F4C0C-1AAD-4247-900C-AF5A4FDB10AF}">
      <dsp:nvSpPr>
        <dsp:cNvPr id="0" name=""/>
        <dsp:cNvSpPr/>
      </dsp:nvSpPr>
      <dsp:spPr>
        <a:xfrm>
          <a:off x="423010" y="1052145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开发</a:t>
          </a:r>
          <a:endParaRPr lang="zh-CN" sz="1000" kern="1200"/>
        </a:p>
      </dsp:txBody>
      <dsp:txXfrm>
        <a:off x="436329" y="1065464"/>
        <a:ext cx="519029" cy="246195"/>
      </dsp:txXfrm>
    </dsp:sp>
    <dsp:sp modelId="{065660CD-BC55-44F4-B964-4B3582C629C4}">
      <dsp:nvSpPr>
        <dsp:cNvPr id="0" name=""/>
        <dsp:cNvSpPr/>
      </dsp:nvSpPr>
      <dsp:spPr>
        <a:xfrm>
          <a:off x="143" y="629277"/>
          <a:ext cx="545667" cy="272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测试</a:t>
          </a:r>
          <a:endParaRPr lang="zh-CN" sz="1000" kern="1200"/>
        </a:p>
      </dsp:txBody>
      <dsp:txXfrm>
        <a:off x="13462" y="642596"/>
        <a:ext cx="519029" cy="246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3DC9B-C836-4141-98C3-EE8B6E5E8DE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B432A-FFFA-449A-AA7E-BBB2DD67E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47A2-4ED0-4D00-B3F5-8ECF79BE17FF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C5B0-A5D7-4C09-85EB-0728C07769A2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1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15DF-2321-42CC-A997-015CB70A88FD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AE4BC8EB-6523-4A0A-B75B-155E71AF1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4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E4F-D830-43B7-9791-0474D83067C8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79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DDF1-EE78-4391-994E-A34101090508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37942" y="1889669"/>
            <a:ext cx="4676910" cy="249074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4"/>
          </p:nvPr>
        </p:nvSpPr>
        <p:spPr>
          <a:xfrm>
            <a:off x="6467885" y="1842723"/>
            <a:ext cx="4885916" cy="2537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30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ACD2-66B9-4792-BAF7-3A71853D1605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0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AAA0-0E3F-4A20-854C-5F924B90358F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6662-D3FB-4F95-8091-F76B35AC0D2F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9F4-B257-4199-872A-281C4B578E22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3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C092-8661-43D0-9915-7220F36F49C3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5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6DA7-5F16-45E6-9ED3-82017B9D20D9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70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F24-34B9-4AAD-8E51-7A4ACEA927A9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48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101-1439-47CC-A65D-EBFA15186160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91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2ED423D6-D27D-42A6-A7EB-B9D6A580053F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1.15 </a:t>
            </a:r>
            <a:r>
              <a:rPr lang="zh-CN" altLang="en-US" dirty="0" smtClean="0"/>
              <a:t>项目管理五大过程组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和十大知识领域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6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谢谢！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如果喜欢本视频，请</a:t>
            </a:r>
            <a:r>
              <a:rPr lang="zh-CN" altLang="en-US" b="1" dirty="0">
                <a:solidFill>
                  <a:srgbClr val="FF0000"/>
                </a:solidFill>
              </a:rPr>
              <a:t>点赞</a:t>
            </a:r>
            <a:r>
              <a:rPr lang="zh-CN" altLang="en-US" dirty="0"/>
              <a:t>并</a:t>
            </a:r>
            <a:r>
              <a:rPr lang="zh-CN" altLang="en-US" b="1" dirty="0">
                <a:solidFill>
                  <a:srgbClr val="FF0000"/>
                </a:solidFill>
              </a:rPr>
              <a:t>关注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转发</a:t>
            </a:r>
            <a:r>
              <a:rPr lang="zh-CN" altLang="en-US" dirty="0"/>
              <a:t>，谢谢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7F13-7A0A-4E45-9C3C-FF6F829F1AB9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EB-6523-4A0A-B75B-155E71AF14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五大过程组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过程和阶段的区别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十大知识领域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知识领域屋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回顾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6D86-03A4-4E90-8009-DD6EE2C32C0B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EB-6523-4A0A-B75B-155E71AF14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以下项目有什么共同点？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C092-8661-43D0-9915-7220F36F49C3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5" y="1849193"/>
            <a:ext cx="3471325" cy="24348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46" y="1849193"/>
            <a:ext cx="3753374" cy="2495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46" y="1849193"/>
            <a:ext cx="2934109" cy="23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五大过程组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902494"/>
          </a:xfrm>
        </p:spPr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过程是指导我们做项目的标准流程 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PMI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总结出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5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个大过程组和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49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个过程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804159" y="2241508"/>
            <a:ext cx="6004561" cy="4052612"/>
            <a:chOff x="1783079" y="453836"/>
            <a:chExt cx="8488681" cy="6084124"/>
          </a:xfrm>
        </p:grpSpPr>
        <p:sp>
          <p:nvSpPr>
            <p:cNvPr id="14" name="椭圆 13"/>
            <p:cNvSpPr/>
            <p:nvPr/>
          </p:nvSpPr>
          <p:spPr>
            <a:xfrm>
              <a:off x="2560320" y="929640"/>
              <a:ext cx="6812280" cy="5608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1783079" y="2750820"/>
              <a:ext cx="1828800" cy="152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启动过程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8442960" y="2613660"/>
              <a:ext cx="1828800" cy="152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收尾</a:t>
              </a:r>
              <a:r>
                <a:rPr lang="zh-CN" altLang="en-US" dirty="0" smtClean="0"/>
                <a:t>过程</a:t>
              </a:r>
              <a:endParaRPr lang="zh-CN" altLang="en-US" dirty="0"/>
            </a:p>
          </p:txBody>
        </p:sp>
        <p:sp>
          <p:nvSpPr>
            <p:cNvPr id="17" name="手杖形箭头 16"/>
            <p:cNvSpPr/>
            <p:nvPr/>
          </p:nvSpPr>
          <p:spPr>
            <a:xfrm>
              <a:off x="4084320" y="1988820"/>
              <a:ext cx="3611880" cy="2148840"/>
            </a:xfrm>
            <a:prstGeom prst="uturnArrow">
              <a:avLst>
                <a:gd name="adj1" fmla="val 35897"/>
                <a:gd name="adj2" fmla="val 25000"/>
                <a:gd name="adj3" fmla="val 31410"/>
                <a:gd name="adj4" fmla="val 43750"/>
                <a:gd name="adj5" fmla="val 980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手杖形箭头 17"/>
            <p:cNvSpPr/>
            <p:nvPr/>
          </p:nvSpPr>
          <p:spPr>
            <a:xfrm rot="10800000">
              <a:off x="4038598" y="4258687"/>
              <a:ext cx="3581401" cy="2011680"/>
            </a:xfrm>
            <a:prstGeom prst="uturnArrow">
              <a:avLst>
                <a:gd name="adj1" fmla="val 35256"/>
                <a:gd name="adj2" fmla="val 25000"/>
                <a:gd name="adj3" fmla="val 31410"/>
                <a:gd name="adj4" fmla="val 43750"/>
                <a:gd name="adj5" fmla="val 980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37201" y="21833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规划过程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36262" y="56903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执行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过程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空心弧 20"/>
            <p:cNvSpPr/>
            <p:nvPr/>
          </p:nvSpPr>
          <p:spPr>
            <a:xfrm>
              <a:off x="3787139" y="453836"/>
              <a:ext cx="4358639" cy="294894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5300" y="744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监控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过程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341D-AACC-49E2-A103-798B7F9578A5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EB-6523-4A0A-B75B-155E71AF14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过程和阶段的区别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阶段是从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时间维度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出发，在生命周期中，团队为了便于管理，把项目从开始到结束划分为若干阶段，按阶段计划和控制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过程组是从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管理维度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出发，不管我们处于项目的哪个阶段，都需要和团队一起做出启动、规划、执行、监控和收尾这些管理动作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DA2-DF39-4061-AB31-67914286523B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EB-6523-4A0A-B75B-155E71AF14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示例：迭代软件开发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7246261"/>
              </p:ext>
            </p:extLst>
          </p:nvPr>
        </p:nvGraphicFramePr>
        <p:xfrm>
          <a:off x="2601191" y="3619731"/>
          <a:ext cx="1391689" cy="1531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右箭头 4"/>
          <p:cNvSpPr/>
          <p:nvPr/>
        </p:nvSpPr>
        <p:spPr>
          <a:xfrm>
            <a:off x="3528060" y="3307080"/>
            <a:ext cx="312420" cy="398896"/>
          </a:xfrm>
          <a:prstGeom prst="bentArrow">
            <a:avLst/>
          </a:prstGeom>
          <a:solidFill>
            <a:srgbClr val="4D9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913909" y="3021330"/>
            <a:ext cx="1005840" cy="742950"/>
          </a:xfrm>
          <a:prstGeom prst="diamond">
            <a:avLst/>
          </a:prstGeom>
          <a:solidFill>
            <a:srgbClr val="FEF62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发布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6" idx="2"/>
          </p:cNvCxnSpPr>
          <p:nvPr/>
        </p:nvCxnSpPr>
        <p:spPr>
          <a:xfrm>
            <a:off x="4416829" y="3764280"/>
            <a:ext cx="2771" cy="1386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69568800"/>
              </p:ext>
            </p:extLst>
          </p:nvPr>
        </p:nvGraphicFramePr>
        <p:xfrm>
          <a:off x="4993178" y="2781531"/>
          <a:ext cx="1391689" cy="1531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圆角右箭头 8"/>
          <p:cNvSpPr/>
          <p:nvPr/>
        </p:nvSpPr>
        <p:spPr>
          <a:xfrm>
            <a:off x="5920047" y="2468880"/>
            <a:ext cx="312420" cy="398896"/>
          </a:xfrm>
          <a:prstGeom prst="bentArrow">
            <a:avLst/>
          </a:prstGeom>
          <a:solidFill>
            <a:srgbClr val="4D9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305896" y="2183130"/>
            <a:ext cx="1005840" cy="742950"/>
          </a:xfrm>
          <a:prstGeom prst="diamond">
            <a:avLst/>
          </a:prstGeom>
          <a:solidFill>
            <a:srgbClr val="FEF62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发布</a:t>
            </a:r>
          </a:p>
        </p:txBody>
      </p:sp>
      <p:cxnSp>
        <p:nvCxnSpPr>
          <p:cNvPr id="11" name="直接连接符 10"/>
          <p:cNvCxnSpPr>
            <a:stCxn id="10" idx="2"/>
          </p:cNvCxnSpPr>
          <p:nvPr/>
        </p:nvCxnSpPr>
        <p:spPr>
          <a:xfrm>
            <a:off x="6808816" y="2926080"/>
            <a:ext cx="2771" cy="1386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844085105"/>
              </p:ext>
            </p:extLst>
          </p:nvPr>
        </p:nvGraphicFramePr>
        <p:xfrm>
          <a:off x="7385165" y="2038581"/>
          <a:ext cx="1391689" cy="1531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圆角右箭头 12"/>
          <p:cNvSpPr/>
          <p:nvPr/>
        </p:nvSpPr>
        <p:spPr>
          <a:xfrm>
            <a:off x="8312034" y="1725930"/>
            <a:ext cx="312420" cy="398896"/>
          </a:xfrm>
          <a:prstGeom prst="bentArrow">
            <a:avLst/>
          </a:prstGeom>
          <a:solidFill>
            <a:srgbClr val="4D9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8697883" y="1440180"/>
            <a:ext cx="1005840" cy="742950"/>
          </a:xfrm>
          <a:prstGeom prst="diamond">
            <a:avLst/>
          </a:prstGeom>
          <a:solidFill>
            <a:srgbClr val="FEF62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发布</a:t>
            </a:r>
          </a:p>
        </p:txBody>
      </p:sp>
      <p:cxnSp>
        <p:nvCxnSpPr>
          <p:cNvPr id="15" name="直接连接符 14"/>
          <p:cNvCxnSpPr>
            <a:stCxn id="14" idx="2"/>
          </p:cNvCxnSpPr>
          <p:nvPr/>
        </p:nvCxnSpPr>
        <p:spPr>
          <a:xfrm>
            <a:off x="9200803" y="2183130"/>
            <a:ext cx="2771" cy="1386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D9F-039B-44EA-932B-3CDA9FC8134F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EB-6523-4A0A-B75B-155E71AF14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 animBg="1"/>
      <p:bldGraphic spid="12" grpId="0">
        <p:bldAsOne/>
      </p:bldGraphic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十大知识领域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5" name="Picture 2" descr="https://img-blog.csdnimg.cn/20190226172344736.jpg?x-oss-process=image/watermark,type_ZmFuZ3poZW5naGVpdGk,shadow_10,text_aHR0cHM6Ly9ibG9nLmNzZG4ubmV0L3FxXzM0NzUwODQx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655" y="461553"/>
            <a:ext cx="5105400" cy="569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0367-00E0-4C28-A86F-DA5715625334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EB-6523-4A0A-B75B-155E71AF14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知识领域屋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109369" y="1203960"/>
            <a:ext cx="6217920" cy="9601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风险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599" y="2293620"/>
            <a:ext cx="82296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关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81044" y="2331720"/>
            <a:ext cx="82296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源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96484" y="2316480"/>
            <a:ext cx="82296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购</a:t>
            </a:r>
            <a:endParaRPr lang="en-US" altLang="zh-CN" dirty="0" smtClean="0"/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30949" y="2316480"/>
            <a:ext cx="82296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通</a:t>
            </a:r>
            <a:endParaRPr lang="en-US" altLang="zh-CN" dirty="0" smtClean="0"/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14169" y="3855720"/>
            <a:ext cx="5730240" cy="2118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33969" y="2164080"/>
            <a:ext cx="6858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整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合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18969" y="4069080"/>
            <a:ext cx="2072640" cy="746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范围 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1689" y="4069080"/>
            <a:ext cx="2072640" cy="746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进度 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6589" y="5090160"/>
            <a:ext cx="2072640" cy="746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成本 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9789" y="5074920"/>
            <a:ext cx="2072640" cy="746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质量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829209" y="2164080"/>
            <a:ext cx="11277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44449" y="3825240"/>
            <a:ext cx="11277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81609" y="5974080"/>
            <a:ext cx="11277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415949" y="2164080"/>
            <a:ext cx="7620" cy="51816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423569" y="3893820"/>
            <a:ext cx="0" cy="6248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400709" y="5177790"/>
            <a:ext cx="15240" cy="7962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408329" y="3276600"/>
            <a:ext cx="15240" cy="5191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091146" y="2735580"/>
            <a:ext cx="619125" cy="396240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083526" y="4552951"/>
            <a:ext cx="619125" cy="396240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5E11-4C0A-4F51-913F-C2215EE80C9A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EB-6523-4A0A-B75B-155E71AF14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五大过程组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过程与阶段的区别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十大知识领域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知识领域屋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3F3-F186-458B-82A9-B74103F09AD3}" type="datetime1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EB-6523-4A0A-B75B-155E71AF14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5B80E76A-C192-4181-BDD9-4E093F790962}" vid="{3CE9E82D-D809-4E32-87D3-A7B347EAD5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40</TotalTime>
  <Words>300</Words>
  <Application>Microsoft Office PowerPoint</Application>
  <PresentationFormat>宽屏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pmo</vt:lpstr>
      <vt:lpstr>1.15 项目管理五大过程组 和十大知识领域</vt:lpstr>
      <vt:lpstr>提纲</vt:lpstr>
      <vt:lpstr>以下项目有什么共同点？</vt:lpstr>
      <vt:lpstr>五大过程组</vt:lpstr>
      <vt:lpstr>过程和阶段的区别</vt:lpstr>
      <vt:lpstr>示例：迭代软件开发</vt:lpstr>
      <vt:lpstr>十大知识领域</vt:lpstr>
      <vt:lpstr>知识领域屋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1.15 项目管理五大过程组 和十大知识领域</dc:title>
  <dc:creator>tangheng</dc:creator>
  <cp:lastModifiedBy>tangheng</cp:lastModifiedBy>
  <cp:revision>15</cp:revision>
  <dcterms:created xsi:type="dcterms:W3CDTF">2022-12-15T06:42:44Z</dcterms:created>
  <dcterms:modified xsi:type="dcterms:W3CDTF">2022-12-15T09:12:38Z</dcterms:modified>
</cp:coreProperties>
</file>