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F18D9-3BC2-4192-88CA-986B9899B30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F2D4E03-A113-4343-9943-1D8A26CEA99C}">
      <dgm:prSet/>
      <dgm:spPr/>
      <dgm:t>
        <a:bodyPr/>
        <a:lstStyle/>
        <a:p>
          <a:pPr rtl="0"/>
          <a:r>
            <a:rPr lang="zh-CN" b="1" i="0" baseline="0" dirty="0" smtClean="0"/>
            <a:t>产品</a:t>
          </a:r>
          <a:endParaRPr lang="zh-CN" dirty="0"/>
        </a:p>
      </dgm:t>
    </dgm:pt>
    <dgm:pt modelId="{E418C6AA-E8BC-4CF6-8DD9-CB823B1B08BC}" type="parTrans" cxnId="{5BAFC565-083D-45B0-94E1-69067773BC2C}">
      <dgm:prSet/>
      <dgm:spPr/>
      <dgm:t>
        <a:bodyPr/>
        <a:lstStyle/>
        <a:p>
          <a:endParaRPr lang="zh-CN" altLang="en-US"/>
        </a:p>
      </dgm:t>
    </dgm:pt>
    <dgm:pt modelId="{ECD30C14-4D0B-42EB-8030-B6AE4E0B972A}" type="sibTrans" cxnId="{5BAFC565-083D-45B0-94E1-69067773BC2C}">
      <dgm:prSet/>
      <dgm:spPr/>
      <dgm:t>
        <a:bodyPr/>
        <a:lstStyle/>
        <a:p>
          <a:endParaRPr lang="zh-CN" altLang="en-US"/>
        </a:p>
      </dgm:t>
    </dgm:pt>
    <dgm:pt modelId="{49856082-05C3-4ECA-9DED-0503D4E3DB86}">
      <dgm:prSet/>
      <dgm:spPr/>
      <dgm:t>
        <a:bodyPr/>
        <a:lstStyle/>
        <a:p>
          <a:pPr rtl="0"/>
          <a:r>
            <a:rPr lang="zh-CN" b="1" i="0" baseline="0" smtClean="0"/>
            <a:t>服务</a:t>
          </a:r>
          <a:endParaRPr lang="zh-CN"/>
        </a:p>
      </dgm:t>
    </dgm:pt>
    <dgm:pt modelId="{8328B1E1-888E-4D62-ADF8-9C799B83D0B7}" type="parTrans" cxnId="{A6D81E7C-E1EF-4C09-B474-33EE36B2DA6C}">
      <dgm:prSet/>
      <dgm:spPr/>
      <dgm:t>
        <a:bodyPr/>
        <a:lstStyle/>
        <a:p>
          <a:endParaRPr lang="zh-CN" altLang="en-US"/>
        </a:p>
      </dgm:t>
    </dgm:pt>
    <dgm:pt modelId="{02860CDE-5360-40D4-AD6B-F2381C0D91FB}" type="sibTrans" cxnId="{A6D81E7C-E1EF-4C09-B474-33EE36B2DA6C}">
      <dgm:prSet/>
      <dgm:spPr/>
      <dgm:t>
        <a:bodyPr/>
        <a:lstStyle/>
        <a:p>
          <a:endParaRPr lang="zh-CN" altLang="en-US"/>
        </a:p>
      </dgm:t>
    </dgm:pt>
    <dgm:pt modelId="{49EC1C1E-23A7-4D23-B404-7A27F5675E27}">
      <dgm:prSet/>
      <dgm:spPr/>
      <dgm:t>
        <a:bodyPr/>
        <a:lstStyle/>
        <a:p>
          <a:pPr rtl="0"/>
          <a:r>
            <a:rPr lang="zh-CN" b="1" i="0" baseline="0" smtClean="0"/>
            <a:t>成果</a:t>
          </a:r>
          <a:endParaRPr lang="zh-CN"/>
        </a:p>
      </dgm:t>
    </dgm:pt>
    <dgm:pt modelId="{8331F3C7-9EE5-4DF4-A3DE-F5D53E07A112}" type="parTrans" cxnId="{6B3F6F16-F287-40EA-9177-DEA0AD50F293}">
      <dgm:prSet/>
      <dgm:spPr/>
      <dgm:t>
        <a:bodyPr/>
        <a:lstStyle/>
        <a:p>
          <a:endParaRPr lang="zh-CN" altLang="en-US"/>
        </a:p>
      </dgm:t>
    </dgm:pt>
    <dgm:pt modelId="{7A36E47A-B2C3-4CC2-9DF5-385E66066D59}" type="sibTrans" cxnId="{6B3F6F16-F287-40EA-9177-DEA0AD50F293}">
      <dgm:prSet/>
      <dgm:spPr/>
      <dgm:t>
        <a:bodyPr/>
        <a:lstStyle/>
        <a:p>
          <a:endParaRPr lang="zh-CN" altLang="en-US"/>
        </a:p>
      </dgm:t>
    </dgm:pt>
    <dgm:pt modelId="{ACC7F908-0A7C-4DA0-9D54-3993D87C1E18}" type="pres">
      <dgm:prSet presAssocID="{4CFF18D9-3BC2-4192-88CA-986B9899B304}" presName="cycle" presStyleCnt="0">
        <dgm:presLayoutVars>
          <dgm:dir/>
          <dgm:resizeHandles val="exact"/>
        </dgm:presLayoutVars>
      </dgm:prSet>
      <dgm:spPr/>
    </dgm:pt>
    <dgm:pt modelId="{818C4689-1112-4EDD-9DAC-15106460214D}" type="pres">
      <dgm:prSet presAssocID="{7F2D4E03-A113-4343-9943-1D8A26CEA99C}" presName="node" presStyleLbl="node1" presStyleIdx="0" presStyleCnt="3">
        <dgm:presLayoutVars>
          <dgm:bulletEnabled val="1"/>
        </dgm:presLayoutVars>
      </dgm:prSet>
      <dgm:spPr/>
    </dgm:pt>
    <dgm:pt modelId="{BC560B66-7767-4409-A8E1-87619217A54A}" type="pres">
      <dgm:prSet presAssocID="{7F2D4E03-A113-4343-9943-1D8A26CEA99C}" presName="spNode" presStyleCnt="0"/>
      <dgm:spPr/>
    </dgm:pt>
    <dgm:pt modelId="{69DB72EB-3942-4014-8264-2BA7F3310867}" type="pres">
      <dgm:prSet presAssocID="{ECD30C14-4D0B-42EB-8030-B6AE4E0B972A}" presName="sibTrans" presStyleLbl="sibTrans1D1" presStyleIdx="0" presStyleCnt="3"/>
      <dgm:spPr/>
    </dgm:pt>
    <dgm:pt modelId="{9589A4D6-86D4-4795-A2D9-BD689993C868}" type="pres">
      <dgm:prSet presAssocID="{49856082-05C3-4ECA-9DED-0503D4E3DB86}" presName="node" presStyleLbl="node1" presStyleIdx="1" presStyleCnt="3">
        <dgm:presLayoutVars>
          <dgm:bulletEnabled val="1"/>
        </dgm:presLayoutVars>
      </dgm:prSet>
      <dgm:spPr/>
    </dgm:pt>
    <dgm:pt modelId="{2F6A5B4F-C52C-4FC3-867D-21792EB70858}" type="pres">
      <dgm:prSet presAssocID="{49856082-05C3-4ECA-9DED-0503D4E3DB86}" presName="spNode" presStyleCnt="0"/>
      <dgm:spPr/>
    </dgm:pt>
    <dgm:pt modelId="{08D460AE-2E55-4EC4-85C0-86DB6763EE85}" type="pres">
      <dgm:prSet presAssocID="{02860CDE-5360-40D4-AD6B-F2381C0D91FB}" presName="sibTrans" presStyleLbl="sibTrans1D1" presStyleIdx="1" presStyleCnt="3"/>
      <dgm:spPr/>
    </dgm:pt>
    <dgm:pt modelId="{C9EBF06F-0692-4207-B0F2-EF1F702B49DF}" type="pres">
      <dgm:prSet presAssocID="{49EC1C1E-23A7-4D23-B404-7A27F5675E27}" presName="node" presStyleLbl="node1" presStyleIdx="2" presStyleCnt="3">
        <dgm:presLayoutVars>
          <dgm:bulletEnabled val="1"/>
        </dgm:presLayoutVars>
      </dgm:prSet>
      <dgm:spPr/>
    </dgm:pt>
    <dgm:pt modelId="{BB3F3E6D-782A-41E9-8D9B-042A613874B9}" type="pres">
      <dgm:prSet presAssocID="{49EC1C1E-23A7-4D23-B404-7A27F5675E27}" presName="spNode" presStyleCnt="0"/>
      <dgm:spPr/>
    </dgm:pt>
    <dgm:pt modelId="{D768F606-3C2A-43CE-84FD-644973920FE2}" type="pres">
      <dgm:prSet presAssocID="{7A36E47A-B2C3-4CC2-9DF5-385E66066D59}" presName="sibTrans" presStyleLbl="sibTrans1D1" presStyleIdx="2" presStyleCnt="3"/>
      <dgm:spPr/>
    </dgm:pt>
  </dgm:ptLst>
  <dgm:cxnLst>
    <dgm:cxn modelId="{6696B259-3F3C-40FF-B3B4-5D9DFCE90909}" type="presOf" srcId="{02860CDE-5360-40D4-AD6B-F2381C0D91FB}" destId="{08D460AE-2E55-4EC4-85C0-86DB6763EE85}" srcOrd="0" destOrd="0" presId="urn:microsoft.com/office/officeart/2005/8/layout/cycle6"/>
    <dgm:cxn modelId="{1FC838D5-DFE6-4A6D-BCFD-78FA21A2C07B}" type="presOf" srcId="{7A36E47A-B2C3-4CC2-9DF5-385E66066D59}" destId="{D768F606-3C2A-43CE-84FD-644973920FE2}" srcOrd="0" destOrd="0" presId="urn:microsoft.com/office/officeart/2005/8/layout/cycle6"/>
    <dgm:cxn modelId="{03FB1980-48E9-4C47-9584-D0E75AD7B817}" type="presOf" srcId="{49EC1C1E-23A7-4D23-B404-7A27F5675E27}" destId="{C9EBF06F-0692-4207-B0F2-EF1F702B49DF}" srcOrd="0" destOrd="0" presId="urn:microsoft.com/office/officeart/2005/8/layout/cycle6"/>
    <dgm:cxn modelId="{5BAFC565-083D-45B0-94E1-69067773BC2C}" srcId="{4CFF18D9-3BC2-4192-88CA-986B9899B304}" destId="{7F2D4E03-A113-4343-9943-1D8A26CEA99C}" srcOrd="0" destOrd="0" parTransId="{E418C6AA-E8BC-4CF6-8DD9-CB823B1B08BC}" sibTransId="{ECD30C14-4D0B-42EB-8030-B6AE4E0B972A}"/>
    <dgm:cxn modelId="{A6D81E7C-E1EF-4C09-B474-33EE36B2DA6C}" srcId="{4CFF18D9-3BC2-4192-88CA-986B9899B304}" destId="{49856082-05C3-4ECA-9DED-0503D4E3DB86}" srcOrd="1" destOrd="0" parTransId="{8328B1E1-888E-4D62-ADF8-9C799B83D0B7}" sibTransId="{02860CDE-5360-40D4-AD6B-F2381C0D91FB}"/>
    <dgm:cxn modelId="{EE310F52-9194-4796-AD7E-2C241F321E86}" type="presOf" srcId="{4CFF18D9-3BC2-4192-88CA-986B9899B304}" destId="{ACC7F908-0A7C-4DA0-9D54-3993D87C1E18}" srcOrd="0" destOrd="0" presId="urn:microsoft.com/office/officeart/2005/8/layout/cycle6"/>
    <dgm:cxn modelId="{6501B878-15BC-4D56-9A6D-D8D809127B11}" type="presOf" srcId="{ECD30C14-4D0B-42EB-8030-B6AE4E0B972A}" destId="{69DB72EB-3942-4014-8264-2BA7F3310867}" srcOrd="0" destOrd="0" presId="urn:microsoft.com/office/officeart/2005/8/layout/cycle6"/>
    <dgm:cxn modelId="{DA02C468-A036-4EA8-A744-E652769B69CE}" type="presOf" srcId="{49856082-05C3-4ECA-9DED-0503D4E3DB86}" destId="{9589A4D6-86D4-4795-A2D9-BD689993C868}" srcOrd="0" destOrd="0" presId="urn:microsoft.com/office/officeart/2005/8/layout/cycle6"/>
    <dgm:cxn modelId="{6B3F6F16-F287-40EA-9177-DEA0AD50F293}" srcId="{4CFF18D9-3BC2-4192-88CA-986B9899B304}" destId="{49EC1C1E-23A7-4D23-B404-7A27F5675E27}" srcOrd="2" destOrd="0" parTransId="{8331F3C7-9EE5-4DF4-A3DE-F5D53E07A112}" sibTransId="{7A36E47A-B2C3-4CC2-9DF5-385E66066D59}"/>
    <dgm:cxn modelId="{A8865549-2A50-4813-BF03-A7FF0B68131E}" type="presOf" srcId="{7F2D4E03-A113-4343-9943-1D8A26CEA99C}" destId="{818C4689-1112-4EDD-9DAC-15106460214D}" srcOrd="0" destOrd="0" presId="urn:microsoft.com/office/officeart/2005/8/layout/cycle6"/>
    <dgm:cxn modelId="{50593173-1FF9-4431-A6E1-7C5854C0E87B}" type="presParOf" srcId="{ACC7F908-0A7C-4DA0-9D54-3993D87C1E18}" destId="{818C4689-1112-4EDD-9DAC-15106460214D}" srcOrd="0" destOrd="0" presId="urn:microsoft.com/office/officeart/2005/8/layout/cycle6"/>
    <dgm:cxn modelId="{1236B854-B18B-4583-A178-F9178603A438}" type="presParOf" srcId="{ACC7F908-0A7C-4DA0-9D54-3993D87C1E18}" destId="{BC560B66-7767-4409-A8E1-87619217A54A}" srcOrd="1" destOrd="0" presId="urn:microsoft.com/office/officeart/2005/8/layout/cycle6"/>
    <dgm:cxn modelId="{5A068EFC-7989-4912-91CD-3AFA3F62D5D7}" type="presParOf" srcId="{ACC7F908-0A7C-4DA0-9D54-3993D87C1E18}" destId="{69DB72EB-3942-4014-8264-2BA7F3310867}" srcOrd="2" destOrd="0" presId="urn:microsoft.com/office/officeart/2005/8/layout/cycle6"/>
    <dgm:cxn modelId="{8571865F-1FFC-4A34-A483-208808E89576}" type="presParOf" srcId="{ACC7F908-0A7C-4DA0-9D54-3993D87C1E18}" destId="{9589A4D6-86D4-4795-A2D9-BD689993C868}" srcOrd="3" destOrd="0" presId="urn:microsoft.com/office/officeart/2005/8/layout/cycle6"/>
    <dgm:cxn modelId="{DD2C6FC5-1C5A-46D5-893E-26EEBEFEA058}" type="presParOf" srcId="{ACC7F908-0A7C-4DA0-9D54-3993D87C1E18}" destId="{2F6A5B4F-C52C-4FC3-867D-21792EB70858}" srcOrd="4" destOrd="0" presId="urn:microsoft.com/office/officeart/2005/8/layout/cycle6"/>
    <dgm:cxn modelId="{E3ED5A66-A075-4301-A3EB-D22D744E1F3A}" type="presParOf" srcId="{ACC7F908-0A7C-4DA0-9D54-3993D87C1E18}" destId="{08D460AE-2E55-4EC4-85C0-86DB6763EE85}" srcOrd="5" destOrd="0" presId="urn:microsoft.com/office/officeart/2005/8/layout/cycle6"/>
    <dgm:cxn modelId="{A5CC6DA4-509F-481D-88D1-170D4B6C5619}" type="presParOf" srcId="{ACC7F908-0A7C-4DA0-9D54-3993D87C1E18}" destId="{C9EBF06F-0692-4207-B0F2-EF1F702B49DF}" srcOrd="6" destOrd="0" presId="urn:microsoft.com/office/officeart/2005/8/layout/cycle6"/>
    <dgm:cxn modelId="{B9144FDF-4059-40F3-AD62-E5BC501FB5F3}" type="presParOf" srcId="{ACC7F908-0A7C-4DA0-9D54-3993D87C1E18}" destId="{BB3F3E6D-782A-41E9-8D9B-042A613874B9}" srcOrd="7" destOrd="0" presId="urn:microsoft.com/office/officeart/2005/8/layout/cycle6"/>
    <dgm:cxn modelId="{91A6C5B6-893F-4655-BAE9-31266EF46F1C}" type="presParOf" srcId="{ACC7F908-0A7C-4DA0-9D54-3993D87C1E18}" destId="{D768F606-3C2A-43CE-84FD-644973920FE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4B6B1-30AB-4898-B111-B750D0D5AC8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D38AD4A-D4E8-490F-ABE3-F09E256D27CD}">
      <dgm:prSet/>
      <dgm:spPr/>
      <dgm:t>
        <a:bodyPr/>
        <a:lstStyle/>
        <a:p>
          <a:pPr rtl="0"/>
          <a:r>
            <a:rPr lang="zh-CN" b="1" i="0" baseline="0" smtClean="0"/>
            <a:t>独特性</a:t>
          </a:r>
          <a:endParaRPr lang="zh-CN"/>
        </a:p>
      </dgm:t>
    </dgm:pt>
    <dgm:pt modelId="{D61CE498-FD5A-428F-89C2-B9B8179F4246}" type="parTrans" cxnId="{BFE2529F-0C50-44D6-9CBC-E3B2811F8438}">
      <dgm:prSet/>
      <dgm:spPr/>
      <dgm:t>
        <a:bodyPr/>
        <a:lstStyle/>
        <a:p>
          <a:endParaRPr lang="zh-CN" altLang="en-US"/>
        </a:p>
      </dgm:t>
    </dgm:pt>
    <dgm:pt modelId="{693A53A6-F45A-4ADB-854D-5B4F5ECDEB48}" type="sibTrans" cxnId="{BFE2529F-0C50-44D6-9CBC-E3B2811F8438}">
      <dgm:prSet/>
      <dgm:spPr/>
      <dgm:t>
        <a:bodyPr/>
        <a:lstStyle/>
        <a:p>
          <a:endParaRPr lang="zh-CN" altLang="en-US"/>
        </a:p>
      </dgm:t>
    </dgm:pt>
    <dgm:pt modelId="{7F8DF7F1-DF0B-49B0-A70E-88E671C13C11}">
      <dgm:prSet/>
      <dgm:spPr/>
      <dgm:t>
        <a:bodyPr/>
        <a:lstStyle/>
        <a:p>
          <a:pPr rtl="0"/>
          <a:r>
            <a:rPr lang="zh-CN" b="1" i="0" baseline="0" smtClean="0"/>
            <a:t>临时性</a:t>
          </a:r>
          <a:endParaRPr lang="zh-CN"/>
        </a:p>
      </dgm:t>
    </dgm:pt>
    <dgm:pt modelId="{19740015-C28B-4977-AAB8-F63F051ED752}" type="parTrans" cxnId="{B2541283-A928-4790-A771-701D9FA72211}">
      <dgm:prSet/>
      <dgm:spPr/>
      <dgm:t>
        <a:bodyPr/>
        <a:lstStyle/>
        <a:p>
          <a:endParaRPr lang="zh-CN" altLang="en-US"/>
        </a:p>
      </dgm:t>
    </dgm:pt>
    <dgm:pt modelId="{42561A40-E64D-4577-B12D-E3A294418A24}" type="sibTrans" cxnId="{B2541283-A928-4790-A771-701D9FA72211}">
      <dgm:prSet/>
      <dgm:spPr/>
      <dgm:t>
        <a:bodyPr/>
        <a:lstStyle/>
        <a:p>
          <a:endParaRPr lang="zh-CN" altLang="en-US"/>
        </a:p>
      </dgm:t>
    </dgm:pt>
    <dgm:pt modelId="{A49C44DF-3627-4BA9-BCA5-B8B58ECB07E8}">
      <dgm:prSet/>
      <dgm:spPr/>
      <dgm:t>
        <a:bodyPr/>
        <a:lstStyle/>
        <a:p>
          <a:pPr rtl="0"/>
          <a:r>
            <a:rPr lang="zh-CN" b="1" i="0" baseline="0" smtClean="0"/>
            <a:t>不确定性</a:t>
          </a:r>
          <a:endParaRPr lang="zh-CN"/>
        </a:p>
      </dgm:t>
    </dgm:pt>
    <dgm:pt modelId="{D5BB51D1-E551-409F-976D-68BC6599D190}" type="parTrans" cxnId="{83373F3C-99CB-463D-80AE-6950D0A3756C}">
      <dgm:prSet/>
      <dgm:spPr/>
      <dgm:t>
        <a:bodyPr/>
        <a:lstStyle/>
        <a:p>
          <a:endParaRPr lang="zh-CN" altLang="en-US"/>
        </a:p>
      </dgm:t>
    </dgm:pt>
    <dgm:pt modelId="{89A4E4CE-1E97-4606-A3F6-3FF29DBB0E81}" type="sibTrans" cxnId="{83373F3C-99CB-463D-80AE-6950D0A3756C}">
      <dgm:prSet/>
      <dgm:spPr/>
      <dgm:t>
        <a:bodyPr/>
        <a:lstStyle/>
        <a:p>
          <a:endParaRPr lang="zh-CN" altLang="en-US"/>
        </a:p>
      </dgm:t>
    </dgm:pt>
    <dgm:pt modelId="{3F41A99F-37EC-473E-9770-6186D76646B9}" type="pres">
      <dgm:prSet presAssocID="{4BD4B6B1-30AB-4898-B111-B750D0D5AC8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DE62AC5-B431-4D12-99DD-A83B7DC6D8CE}" type="pres">
      <dgm:prSet presAssocID="{ED38AD4A-D4E8-490F-ABE3-F09E256D27CD}" presName="Accent1" presStyleCnt="0"/>
      <dgm:spPr/>
    </dgm:pt>
    <dgm:pt modelId="{C34F77F5-00D0-4158-97DA-8B14D6152523}" type="pres">
      <dgm:prSet presAssocID="{ED38AD4A-D4E8-490F-ABE3-F09E256D27CD}" presName="Accent" presStyleLbl="node1" presStyleIdx="0" presStyleCnt="3"/>
      <dgm:spPr/>
    </dgm:pt>
    <dgm:pt modelId="{5F7D1195-599C-4F7D-B4C5-EC188C021743}" type="pres">
      <dgm:prSet presAssocID="{ED38AD4A-D4E8-490F-ABE3-F09E256D27C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D3276E6-A1FC-4A4F-A0BC-924E0DACA8B7}" type="pres">
      <dgm:prSet presAssocID="{7F8DF7F1-DF0B-49B0-A70E-88E671C13C11}" presName="Accent2" presStyleCnt="0"/>
      <dgm:spPr/>
    </dgm:pt>
    <dgm:pt modelId="{AAC831D3-2B6A-4D37-B5F7-21729DD28910}" type="pres">
      <dgm:prSet presAssocID="{7F8DF7F1-DF0B-49B0-A70E-88E671C13C11}" presName="Accent" presStyleLbl="node1" presStyleIdx="1" presStyleCnt="3"/>
      <dgm:spPr/>
    </dgm:pt>
    <dgm:pt modelId="{27EF535E-A5CB-4501-8CA4-A62E058DCDDA}" type="pres">
      <dgm:prSet presAssocID="{7F8DF7F1-DF0B-49B0-A70E-88E671C13C1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CCA9004-5B20-44E4-8C06-022F4AB48AB9}" type="pres">
      <dgm:prSet presAssocID="{A49C44DF-3627-4BA9-BCA5-B8B58ECB07E8}" presName="Accent3" presStyleCnt="0"/>
      <dgm:spPr/>
    </dgm:pt>
    <dgm:pt modelId="{7B503D48-EAE1-490E-B2BD-75492E2C8A49}" type="pres">
      <dgm:prSet presAssocID="{A49C44DF-3627-4BA9-BCA5-B8B58ECB07E8}" presName="Accent" presStyleLbl="node1" presStyleIdx="2" presStyleCnt="3"/>
      <dgm:spPr/>
    </dgm:pt>
    <dgm:pt modelId="{B3C3596A-516D-4D2B-A3BD-C3719C6DAF6B}" type="pres">
      <dgm:prSet presAssocID="{A49C44DF-3627-4BA9-BCA5-B8B58ECB07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541283-A928-4790-A771-701D9FA72211}" srcId="{4BD4B6B1-30AB-4898-B111-B750D0D5AC80}" destId="{7F8DF7F1-DF0B-49B0-A70E-88E671C13C11}" srcOrd="1" destOrd="0" parTransId="{19740015-C28B-4977-AAB8-F63F051ED752}" sibTransId="{42561A40-E64D-4577-B12D-E3A294418A24}"/>
    <dgm:cxn modelId="{83373F3C-99CB-463D-80AE-6950D0A3756C}" srcId="{4BD4B6B1-30AB-4898-B111-B750D0D5AC80}" destId="{A49C44DF-3627-4BA9-BCA5-B8B58ECB07E8}" srcOrd="2" destOrd="0" parTransId="{D5BB51D1-E551-409F-976D-68BC6599D190}" sibTransId="{89A4E4CE-1E97-4606-A3F6-3FF29DBB0E81}"/>
    <dgm:cxn modelId="{F0C48300-DF0C-4E26-8738-61E0C73736BC}" type="presOf" srcId="{7F8DF7F1-DF0B-49B0-A70E-88E671C13C11}" destId="{27EF535E-A5CB-4501-8CA4-A62E058DCDDA}" srcOrd="0" destOrd="0" presId="urn:microsoft.com/office/officeart/2009/layout/CircleArrowProcess"/>
    <dgm:cxn modelId="{430CE979-D0CE-4AAA-A519-C7B880C6A964}" type="presOf" srcId="{ED38AD4A-D4E8-490F-ABE3-F09E256D27CD}" destId="{5F7D1195-599C-4F7D-B4C5-EC188C021743}" srcOrd="0" destOrd="0" presId="urn:microsoft.com/office/officeart/2009/layout/CircleArrowProcess"/>
    <dgm:cxn modelId="{69B75BBE-2B68-47B7-94AB-C4CB3EE9ACE6}" type="presOf" srcId="{4BD4B6B1-30AB-4898-B111-B750D0D5AC80}" destId="{3F41A99F-37EC-473E-9770-6186D76646B9}" srcOrd="0" destOrd="0" presId="urn:microsoft.com/office/officeart/2009/layout/CircleArrowProcess"/>
    <dgm:cxn modelId="{31C20BC5-D657-4261-86FF-CBA8B5AE51F9}" type="presOf" srcId="{A49C44DF-3627-4BA9-BCA5-B8B58ECB07E8}" destId="{B3C3596A-516D-4D2B-A3BD-C3719C6DAF6B}" srcOrd="0" destOrd="0" presId="urn:microsoft.com/office/officeart/2009/layout/CircleArrowProcess"/>
    <dgm:cxn modelId="{BFE2529F-0C50-44D6-9CBC-E3B2811F8438}" srcId="{4BD4B6B1-30AB-4898-B111-B750D0D5AC80}" destId="{ED38AD4A-D4E8-490F-ABE3-F09E256D27CD}" srcOrd="0" destOrd="0" parTransId="{D61CE498-FD5A-428F-89C2-B9B8179F4246}" sibTransId="{693A53A6-F45A-4ADB-854D-5B4F5ECDEB48}"/>
    <dgm:cxn modelId="{6A60FED9-DF76-4572-8C38-F4622ED4A5D4}" type="presParOf" srcId="{3F41A99F-37EC-473E-9770-6186D76646B9}" destId="{DDE62AC5-B431-4D12-99DD-A83B7DC6D8CE}" srcOrd="0" destOrd="0" presId="urn:microsoft.com/office/officeart/2009/layout/CircleArrowProcess"/>
    <dgm:cxn modelId="{65668630-B3E6-4CB9-B6A9-A52D12B18D18}" type="presParOf" srcId="{DDE62AC5-B431-4D12-99DD-A83B7DC6D8CE}" destId="{C34F77F5-00D0-4158-97DA-8B14D6152523}" srcOrd="0" destOrd="0" presId="urn:microsoft.com/office/officeart/2009/layout/CircleArrowProcess"/>
    <dgm:cxn modelId="{A3C1D385-51BB-4B93-B47D-A79D0E37F2CE}" type="presParOf" srcId="{3F41A99F-37EC-473E-9770-6186D76646B9}" destId="{5F7D1195-599C-4F7D-B4C5-EC188C021743}" srcOrd="1" destOrd="0" presId="urn:microsoft.com/office/officeart/2009/layout/CircleArrowProcess"/>
    <dgm:cxn modelId="{0CFDA010-B98D-4962-8568-FF3785DA4C0E}" type="presParOf" srcId="{3F41A99F-37EC-473E-9770-6186D76646B9}" destId="{5D3276E6-A1FC-4A4F-A0BC-924E0DACA8B7}" srcOrd="2" destOrd="0" presId="urn:microsoft.com/office/officeart/2009/layout/CircleArrowProcess"/>
    <dgm:cxn modelId="{BF0DD401-62F1-4FDF-83EA-64254079434D}" type="presParOf" srcId="{5D3276E6-A1FC-4A4F-A0BC-924E0DACA8B7}" destId="{AAC831D3-2B6A-4D37-B5F7-21729DD28910}" srcOrd="0" destOrd="0" presId="urn:microsoft.com/office/officeart/2009/layout/CircleArrowProcess"/>
    <dgm:cxn modelId="{A3F89E1E-8715-447F-BBE1-46A1B1973813}" type="presParOf" srcId="{3F41A99F-37EC-473E-9770-6186D76646B9}" destId="{27EF535E-A5CB-4501-8CA4-A62E058DCDDA}" srcOrd="3" destOrd="0" presId="urn:microsoft.com/office/officeart/2009/layout/CircleArrowProcess"/>
    <dgm:cxn modelId="{6060AFC9-7902-4855-B49B-1DA619E24BC3}" type="presParOf" srcId="{3F41A99F-37EC-473E-9770-6186D76646B9}" destId="{DCCA9004-5B20-44E4-8C06-022F4AB48AB9}" srcOrd="4" destOrd="0" presId="urn:microsoft.com/office/officeart/2009/layout/CircleArrowProcess"/>
    <dgm:cxn modelId="{CF8DE32E-D675-43DB-9F38-5BB29E940283}" type="presParOf" srcId="{DCCA9004-5B20-44E4-8C06-022F4AB48AB9}" destId="{7B503D48-EAE1-490E-B2BD-75492E2C8A49}" srcOrd="0" destOrd="0" presId="urn:microsoft.com/office/officeart/2009/layout/CircleArrowProcess"/>
    <dgm:cxn modelId="{1766D1BE-008A-4645-B8E9-F59C197FE8A5}" type="presParOf" srcId="{3F41A99F-37EC-473E-9770-6186D76646B9}" destId="{B3C3596A-516D-4D2B-A3BD-C3719C6DAF6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23FF7-EAFA-410F-ADB1-1A71EBBEE1A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86457A-69E5-4BEC-B419-E9503EA28633}">
      <dgm:prSet/>
      <dgm:spPr/>
      <dgm:t>
        <a:bodyPr/>
        <a:lstStyle/>
        <a:p>
          <a:pPr rtl="0"/>
          <a:r>
            <a:rPr lang="zh-CN" b="1" i="0" baseline="0" smtClean="0"/>
            <a:t>甲方</a:t>
          </a:r>
          <a:endParaRPr lang="zh-CN"/>
        </a:p>
      </dgm:t>
    </dgm:pt>
    <dgm:pt modelId="{9C360FC3-732F-467D-94F7-5B4C8815E292}" type="parTrans" cxnId="{680FE7E8-ECFA-4F6E-90CC-34EF4B4D50B3}">
      <dgm:prSet/>
      <dgm:spPr/>
      <dgm:t>
        <a:bodyPr/>
        <a:lstStyle/>
        <a:p>
          <a:endParaRPr lang="zh-CN" altLang="en-US"/>
        </a:p>
      </dgm:t>
    </dgm:pt>
    <dgm:pt modelId="{345384B1-4267-49C0-99AE-872FE2A401DB}" type="sibTrans" cxnId="{680FE7E8-ECFA-4F6E-90CC-34EF4B4D50B3}">
      <dgm:prSet/>
      <dgm:spPr/>
      <dgm:t>
        <a:bodyPr/>
        <a:lstStyle/>
        <a:p>
          <a:endParaRPr lang="zh-CN" altLang="en-US"/>
        </a:p>
      </dgm:t>
    </dgm:pt>
    <dgm:pt modelId="{77EEF996-065D-4CEC-8083-9AAE99BEE557}">
      <dgm:prSet/>
      <dgm:spPr/>
      <dgm:t>
        <a:bodyPr/>
        <a:lstStyle/>
        <a:p>
          <a:pPr rtl="0"/>
          <a:r>
            <a:rPr lang="zh-CN" b="1" i="0" baseline="0" dirty="0" smtClean="0"/>
            <a:t>业主</a:t>
          </a:r>
          <a:endParaRPr lang="zh-CN" dirty="0"/>
        </a:p>
      </dgm:t>
    </dgm:pt>
    <dgm:pt modelId="{7620EDA5-52E7-435C-9753-54BACC231797}" type="parTrans" cxnId="{95951BA9-FC62-42D4-8EFF-F9F03962C2C8}">
      <dgm:prSet/>
      <dgm:spPr/>
      <dgm:t>
        <a:bodyPr/>
        <a:lstStyle/>
        <a:p>
          <a:endParaRPr lang="zh-CN" altLang="en-US"/>
        </a:p>
      </dgm:t>
    </dgm:pt>
    <dgm:pt modelId="{C0D1F8CC-A66A-4508-A981-1539289C4FB2}" type="sibTrans" cxnId="{95951BA9-FC62-42D4-8EFF-F9F03962C2C8}">
      <dgm:prSet/>
      <dgm:spPr/>
      <dgm:t>
        <a:bodyPr/>
        <a:lstStyle/>
        <a:p>
          <a:endParaRPr lang="zh-CN" altLang="en-US"/>
        </a:p>
      </dgm:t>
    </dgm:pt>
    <dgm:pt modelId="{CF5EB269-95D3-4768-B507-A860194611B5}">
      <dgm:prSet/>
      <dgm:spPr/>
      <dgm:t>
        <a:bodyPr/>
        <a:lstStyle/>
        <a:p>
          <a:pPr rtl="0"/>
          <a:r>
            <a:rPr lang="zh-CN" b="1" i="0" baseline="0" smtClean="0"/>
            <a:t>需求方</a:t>
          </a:r>
          <a:endParaRPr lang="zh-CN"/>
        </a:p>
      </dgm:t>
    </dgm:pt>
    <dgm:pt modelId="{6C9C366C-03D9-4EC7-B768-B230D041210A}" type="parTrans" cxnId="{267552D1-972E-4269-A294-D4742C6653A0}">
      <dgm:prSet/>
      <dgm:spPr/>
      <dgm:t>
        <a:bodyPr/>
        <a:lstStyle/>
        <a:p>
          <a:endParaRPr lang="zh-CN" altLang="en-US"/>
        </a:p>
      </dgm:t>
    </dgm:pt>
    <dgm:pt modelId="{E7AB027D-0654-48A3-8106-59B662A5734C}" type="sibTrans" cxnId="{267552D1-972E-4269-A294-D4742C6653A0}">
      <dgm:prSet/>
      <dgm:spPr/>
      <dgm:t>
        <a:bodyPr/>
        <a:lstStyle/>
        <a:p>
          <a:endParaRPr lang="zh-CN" altLang="en-US"/>
        </a:p>
      </dgm:t>
    </dgm:pt>
    <dgm:pt modelId="{F3B265EB-E019-4CA4-8058-B6F5A0FB4431}">
      <dgm:prSet/>
      <dgm:spPr/>
      <dgm:t>
        <a:bodyPr/>
        <a:lstStyle/>
        <a:p>
          <a:pPr rtl="0"/>
          <a:r>
            <a:rPr lang="zh-CN" b="1" i="0" baseline="0" smtClean="0"/>
            <a:t>发包方</a:t>
          </a:r>
          <a:endParaRPr lang="zh-CN"/>
        </a:p>
      </dgm:t>
    </dgm:pt>
    <dgm:pt modelId="{C3699118-D960-4675-B2ED-5E602C65551F}" type="parTrans" cxnId="{C74CA002-B1C1-41DE-8C62-B078D61A2D3A}">
      <dgm:prSet/>
      <dgm:spPr/>
      <dgm:t>
        <a:bodyPr/>
        <a:lstStyle/>
        <a:p>
          <a:endParaRPr lang="zh-CN" altLang="en-US"/>
        </a:p>
      </dgm:t>
    </dgm:pt>
    <dgm:pt modelId="{7142FC76-68F3-4980-BAA0-80D13791427C}" type="sibTrans" cxnId="{C74CA002-B1C1-41DE-8C62-B078D61A2D3A}">
      <dgm:prSet/>
      <dgm:spPr/>
      <dgm:t>
        <a:bodyPr/>
        <a:lstStyle/>
        <a:p>
          <a:endParaRPr lang="zh-CN" altLang="en-US"/>
        </a:p>
      </dgm:t>
    </dgm:pt>
    <dgm:pt modelId="{A6655D45-9BA5-4586-A57F-7150EF865FFF}">
      <dgm:prSet/>
      <dgm:spPr/>
      <dgm:t>
        <a:bodyPr/>
        <a:lstStyle/>
        <a:p>
          <a:pPr rtl="0"/>
          <a:r>
            <a:rPr lang="zh-CN" b="1" i="0" baseline="0" smtClean="0"/>
            <a:t>买方</a:t>
          </a:r>
          <a:endParaRPr lang="zh-CN"/>
        </a:p>
      </dgm:t>
    </dgm:pt>
    <dgm:pt modelId="{2304E47D-CE1A-4D0F-A78F-5D55362D4356}" type="parTrans" cxnId="{0BE6DDBA-1AA5-4BC5-ABD5-FA725BD15B36}">
      <dgm:prSet/>
      <dgm:spPr/>
      <dgm:t>
        <a:bodyPr/>
        <a:lstStyle/>
        <a:p>
          <a:endParaRPr lang="zh-CN" altLang="en-US"/>
        </a:p>
      </dgm:t>
    </dgm:pt>
    <dgm:pt modelId="{69572715-E4AD-45AC-9056-B26B90FF6FE6}" type="sibTrans" cxnId="{0BE6DDBA-1AA5-4BC5-ABD5-FA725BD15B36}">
      <dgm:prSet/>
      <dgm:spPr/>
      <dgm:t>
        <a:bodyPr/>
        <a:lstStyle/>
        <a:p>
          <a:endParaRPr lang="zh-CN" altLang="en-US"/>
        </a:p>
      </dgm:t>
    </dgm:pt>
    <dgm:pt modelId="{DAA4C85E-920A-4AEE-BDA4-2034A740C068}">
      <dgm:prSet/>
      <dgm:spPr/>
      <dgm:t>
        <a:bodyPr/>
        <a:lstStyle/>
        <a:p>
          <a:pPr rtl="0"/>
          <a:r>
            <a:rPr lang="zh-CN" b="1" i="0" baseline="0" smtClean="0"/>
            <a:t>乙方</a:t>
          </a:r>
          <a:endParaRPr lang="zh-CN"/>
        </a:p>
      </dgm:t>
    </dgm:pt>
    <dgm:pt modelId="{192A4EB5-D531-42FD-B93A-FD5BC67B67F6}" type="parTrans" cxnId="{9855A03C-26EA-4646-BF52-5830EBC15C8B}">
      <dgm:prSet/>
      <dgm:spPr/>
      <dgm:t>
        <a:bodyPr/>
        <a:lstStyle/>
        <a:p>
          <a:endParaRPr lang="zh-CN" altLang="en-US"/>
        </a:p>
      </dgm:t>
    </dgm:pt>
    <dgm:pt modelId="{4B2D6D5B-B46C-497E-95A4-8E5BDDF2D492}" type="sibTrans" cxnId="{9855A03C-26EA-4646-BF52-5830EBC15C8B}">
      <dgm:prSet/>
      <dgm:spPr/>
      <dgm:t>
        <a:bodyPr/>
        <a:lstStyle/>
        <a:p>
          <a:endParaRPr lang="zh-CN" altLang="en-US"/>
        </a:p>
      </dgm:t>
    </dgm:pt>
    <dgm:pt modelId="{EF5A837B-B10C-42F8-84C6-1CB97786EE6F}">
      <dgm:prSet/>
      <dgm:spPr/>
      <dgm:t>
        <a:bodyPr/>
        <a:lstStyle/>
        <a:p>
          <a:pPr rtl="0"/>
          <a:r>
            <a:rPr lang="zh-CN" b="1" i="0" baseline="0" smtClean="0"/>
            <a:t>服务商</a:t>
          </a:r>
          <a:endParaRPr lang="zh-CN"/>
        </a:p>
      </dgm:t>
    </dgm:pt>
    <dgm:pt modelId="{84E3E7D5-60EC-419B-A5DC-7777D24C2BA1}" type="parTrans" cxnId="{06A3F64C-E784-45CE-824C-B3A1B9D3862F}">
      <dgm:prSet/>
      <dgm:spPr/>
      <dgm:t>
        <a:bodyPr/>
        <a:lstStyle/>
        <a:p>
          <a:endParaRPr lang="zh-CN" altLang="en-US"/>
        </a:p>
      </dgm:t>
    </dgm:pt>
    <dgm:pt modelId="{2B1C5EA8-86A8-4880-BC9E-659226F5677F}" type="sibTrans" cxnId="{06A3F64C-E784-45CE-824C-B3A1B9D3862F}">
      <dgm:prSet/>
      <dgm:spPr/>
      <dgm:t>
        <a:bodyPr/>
        <a:lstStyle/>
        <a:p>
          <a:endParaRPr lang="zh-CN" altLang="en-US"/>
        </a:p>
      </dgm:t>
    </dgm:pt>
    <dgm:pt modelId="{178EEFF9-0D53-4C9D-A347-9E06281F9192}">
      <dgm:prSet/>
      <dgm:spPr/>
      <dgm:t>
        <a:bodyPr/>
        <a:lstStyle/>
        <a:p>
          <a:pPr rtl="0"/>
          <a:r>
            <a:rPr lang="zh-CN" b="1" i="0" baseline="0" smtClean="0"/>
            <a:t>供给方</a:t>
          </a:r>
          <a:endParaRPr lang="zh-CN"/>
        </a:p>
      </dgm:t>
    </dgm:pt>
    <dgm:pt modelId="{7C68F229-D5D7-4742-90DB-B7B34417FAFA}" type="parTrans" cxnId="{6EB69507-32CB-4E7B-8B15-014C7B7CD406}">
      <dgm:prSet/>
      <dgm:spPr/>
      <dgm:t>
        <a:bodyPr/>
        <a:lstStyle/>
        <a:p>
          <a:endParaRPr lang="zh-CN" altLang="en-US"/>
        </a:p>
      </dgm:t>
    </dgm:pt>
    <dgm:pt modelId="{64EF4B30-FE2B-42E4-BE61-C30AAD04115F}" type="sibTrans" cxnId="{6EB69507-32CB-4E7B-8B15-014C7B7CD406}">
      <dgm:prSet/>
      <dgm:spPr/>
      <dgm:t>
        <a:bodyPr/>
        <a:lstStyle/>
        <a:p>
          <a:endParaRPr lang="zh-CN" altLang="en-US"/>
        </a:p>
      </dgm:t>
    </dgm:pt>
    <dgm:pt modelId="{6BA1D160-2D58-4094-AE7E-AAE800F127FB}">
      <dgm:prSet/>
      <dgm:spPr/>
      <dgm:t>
        <a:bodyPr/>
        <a:lstStyle/>
        <a:p>
          <a:pPr rtl="0"/>
          <a:r>
            <a:rPr lang="zh-CN" b="1" i="0" baseline="0" smtClean="0"/>
            <a:t>承包方</a:t>
          </a:r>
          <a:endParaRPr lang="zh-CN"/>
        </a:p>
      </dgm:t>
    </dgm:pt>
    <dgm:pt modelId="{18F88778-C809-46D9-9F17-13F99C0185CA}" type="parTrans" cxnId="{26B4E60A-6235-4F02-A77F-AEB516D114A0}">
      <dgm:prSet/>
      <dgm:spPr/>
      <dgm:t>
        <a:bodyPr/>
        <a:lstStyle/>
        <a:p>
          <a:endParaRPr lang="zh-CN" altLang="en-US"/>
        </a:p>
      </dgm:t>
    </dgm:pt>
    <dgm:pt modelId="{11D4D6EE-4A57-482B-966E-7E376CDD6B7F}" type="sibTrans" cxnId="{26B4E60A-6235-4F02-A77F-AEB516D114A0}">
      <dgm:prSet/>
      <dgm:spPr/>
      <dgm:t>
        <a:bodyPr/>
        <a:lstStyle/>
        <a:p>
          <a:endParaRPr lang="zh-CN" altLang="en-US"/>
        </a:p>
      </dgm:t>
    </dgm:pt>
    <dgm:pt modelId="{7FF38DAA-8772-4D68-824F-F8701A446B99}">
      <dgm:prSet/>
      <dgm:spPr/>
      <dgm:t>
        <a:bodyPr/>
        <a:lstStyle/>
        <a:p>
          <a:pPr rtl="0"/>
          <a:r>
            <a:rPr lang="zh-CN" b="1" i="0" baseline="0" smtClean="0"/>
            <a:t>卖方</a:t>
          </a:r>
          <a:endParaRPr lang="zh-CN"/>
        </a:p>
      </dgm:t>
    </dgm:pt>
    <dgm:pt modelId="{7FF6F044-72F8-493C-A680-1FC30148FDA4}" type="parTrans" cxnId="{572207D7-5426-431D-B764-12606B0D76C4}">
      <dgm:prSet/>
      <dgm:spPr/>
      <dgm:t>
        <a:bodyPr/>
        <a:lstStyle/>
        <a:p>
          <a:endParaRPr lang="zh-CN" altLang="en-US"/>
        </a:p>
      </dgm:t>
    </dgm:pt>
    <dgm:pt modelId="{163A0D04-0A52-4EF7-B106-6F20EFD5E324}" type="sibTrans" cxnId="{572207D7-5426-431D-B764-12606B0D76C4}">
      <dgm:prSet/>
      <dgm:spPr/>
      <dgm:t>
        <a:bodyPr/>
        <a:lstStyle/>
        <a:p>
          <a:endParaRPr lang="zh-CN" altLang="en-US"/>
        </a:p>
      </dgm:t>
    </dgm:pt>
    <dgm:pt modelId="{CB7486E8-5A77-48AC-990B-22DDA901D283}" type="pres">
      <dgm:prSet presAssocID="{04F23FF7-EAFA-410F-ADB1-1A71EBBEE1AA}" presName="Name0" presStyleCnt="0">
        <dgm:presLayoutVars>
          <dgm:dir/>
          <dgm:resizeHandles val="exact"/>
        </dgm:presLayoutVars>
      </dgm:prSet>
      <dgm:spPr/>
    </dgm:pt>
    <dgm:pt modelId="{4389FBFB-1C80-45CA-ADA4-43030570D713}" type="pres">
      <dgm:prSet presAssocID="{04F23FF7-EAFA-410F-ADB1-1A71EBBEE1AA}" presName="fgShape" presStyleLbl="fgShp" presStyleIdx="0" presStyleCnt="1"/>
      <dgm:spPr/>
    </dgm:pt>
    <dgm:pt modelId="{5BB38751-4547-412E-9AF0-5A36C4FE744A}" type="pres">
      <dgm:prSet presAssocID="{04F23FF7-EAFA-410F-ADB1-1A71EBBEE1AA}" presName="linComp" presStyleCnt="0"/>
      <dgm:spPr/>
    </dgm:pt>
    <dgm:pt modelId="{A10B5C89-7841-41D4-8DF3-1BF951A30EE0}" type="pres">
      <dgm:prSet presAssocID="{4A86457A-69E5-4BEC-B419-E9503EA28633}" presName="compNode" presStyleCnt="0"/>
      <dgm:spPr/>
    </dgm:pt>
    <dgm:pt modelId="{594049F3-86CE-4096-8490-1BB38308FE1E}" type="pres">
      <dgm:prSet presAssocID="{4A86457A-69E5-4BEC-B419-E9503EA28633}" presName="bkgdShape" presStyleLbl="node1" presStyleIdx="0" presStyleCnt="2"/>
      <dgm:spPr/>
    </dgm:pt>
    <dgm:pt modelId="{9F4334C1-B847-45DE-8D64-571FA7D1CF32}" type="pres">
      <dgm:prSet presAssocID="{4A86457A-69E5-4BEC-B419-E9503EA28633}" presName="nodeTx" presStyleLbl="node1" presStyleIdx="0" presStyleCnt="2">
        <dgm:presLayoutVars>
          <dgm:bulletEnabled val="1"/>
        </dgm:presLayoutVars>
      </dgm:prSet>
      <dgm:spPr/>
    </dgm:pt>
    <dgm:pt modelId="{DED5312C-0066-46DA-9978-A5696E0E58B0}" type="pres">
      <dgm:prSet presAssocID="{4A86457A-69E5-4BEC-B419-E9503EA28633}" presName="invisiNode" presStyleLbl="node1" presStyleIdx="0" presStyleCnt="2"/>
      <dgm:spPr/>
    </dgm:pt>
    <dgm:pt modelId="{B2006C94-1590-4968-B4C0-9FA5E2BDA8D9}" type="pres">
      <dgm:prSet presAssocID="{4A86457A-69E5-4BEC-B419-E9503EA28633}" presName="imagNod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2B17088-EAB9-4FC8-8829-29CA8EBD73B3}" type="pres">
      <dgm:prSet presAssocID="{345384B1-4267-49C0-99AE-872FE2A401DB}" presName="sibTrans" presStyleLbl="sibTrans2D1" presStyleIdx="0" presStyleCnt="0"/>
      <dgm:spPr/>
    </dgm:pt>
    <dgm:pt modelId="{03E6E4A9-73C1-4395-AD6F-17210CD0684B}" type="pres">
      <dgm:prSet presAssocID="{DAA4C85E-920A-4AEE-BDA4-2034A740C068}" presName="compNode" presStyleCnt="0"/>
      <dgm:spPr/>
    </dgm:pt>
    <dgm:pt modelId="{3B05602F-43B8-4008-BDA3-C8BC71A5A609}" type="pres">
      <dgm:prSet presAssocID="{DAA4C85E-920A-4AEE-BDA4-2034A740C068}" presName="bkgdShape" presStyleLbl="node1" presStyleIdx="1" presStyleCnt="2"/>
      <dgm:spPr/>
    </dgm:pt>
    <dgm:pt modelId="{84B1BCA8-DE54-41E5-A15D-F8A4F89857D4}" type="pres">
      <dgm:prSet presAssocID="{DAA4C85E-920A-4AEE-BDA4-2034A740C068}" presName="nodeTx" presStyleLbl="node1" presStyleIdx="1" presStyleCnt="2">
        <dgm:presLayoutVars>
          <dgm:bulletEnabled val="1"/>
        </dgm:presLayoutVars>
      </dgm:prSet>
      <dgm:spPr/>
    </dgm:pt>
    <dgm:pt modelId="{545A7DF8-215C-4EE6-ADEC-4C22548E9C94}" type="pres">
      <dgm:prSet presAssocID="{DAA4C85E-920A-4AEE-BDA4-2034A740C068}" presName="invisiNode" presStyleLbl="node1" presStyleIdx="1" presStyleCnt="2"/>
      <dgm:spPr/>
    </dgm:pt>
    <dgm:pt modelId="{9D2643DE-8BDF-4A16-94A6-F983ADDADAD4}" type="pres">
      <dgm:prSet presAssocID="{DAA4C85E-920A-4AEE-BDA4-2034A740C068}" presName="imagNod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E06D4765-469E-4461-A945-52317AF683A9}" type="presOf" srcId="{7FF38DAA-8772-4D68-824F-F8701A446B99}" destId="{84B1BCA8-DE54-41E5-A15D-F8A4F89857D4}" srcOrd="1" destOrd="4" presId="urn:microsoft.com/office/officeart/2005/8/layout/hList7"/>
    <dgm:cxn modelId="{E80D525E-4975-492B-A267-25E6D0A5F4EC}" type="presOf" srcId="{F3B265EB-E019-4CA4-8058-B6F5A0FB4431}" destId="{594049F3-86CE-4096-8490-1BB38308FE1E}" srcOrd="0" destOrd="3" presId="urn:microsoft.com/office/officeart/2005/8/layout/hList7"/>
    <dgm:cxn modelId="{9F4B9271-8908-4102-BCE7-789D1E855AB5}" type="presOf" srcId="{178EEFF9-0D53-4C9D-A347-9E06281F9192}" destId="{3B05602F-43B8-4008-BDA3-C8BC71A5A609}" srcOrd="0" destOrd="2" presId="urn:microsoft.com/office/officeart/2005/8/layout/hList7"/>
    <dgm:cxn modelId="{26B4E60A-6235-4F02-A77F-AEB516D114A0}" srcId="{DAA4C85E-920A-4AEE-BDA4-2034A740C068}" destId="{6BA1D160-2D58-4094-AE7E-AAE800F127FB}" srcOrd="2" destOrd="0" parTransId="{18F88778-C809-46D9-9F17-13F99C0185CA}" sibTransId="{11D4D6EE-4A57-482B-966E-7E376CDD6B7F}"/>
    <dgm:cxn modelId="{3B2FFBCE-3417-4ABF-BD4D-ED317C859DDF}" type="presOf" srcId="{CF5EB269-95D3-4768-B507-A860194611B5}" destId="{9F4334C1-B847-45DE-8D64-571FA7D1CF32}" srcOrd="1" destOrd="2" presId="urn:microsoft.com/office/officeart/2005/8/layout/hList7"/>
    <dgm:cxn modelId="{5D56379F-5249-4993-B9F7-216A36A60DCE}" type="presOf" srcId="{F3B265EB-E019-4CA4-8058-B6F5A0FB4431}" destId="{9F4334C1-B847-45DE-8D64-571FA7D1CF32}" srcOrd="1" destOrd="3" presId="urn:microsoft.com/office/officeart/2005/8/layout/hList7"/>
    <dgm:cxn modelId="{0BE6DDBA-1AA5-4BC5-ABD5-FA725BD15B36}" srcId="{4A86457A-69E5-4BEC-B419-E9503EA28633}" destId="{A6655D45-9BA5-4586-A57F-7150EF865FFF}" srcOrd="3" destOrd="0" parTransId="{2304E47D-CE1A-4D0F-A78F-5D55362D4356}" sibTransId="{69572715-E4AD-45AC-9056-B26B90FF6FE6}"/>
    <dgm:cxn modelId="{FA129929-29AB-4D87-805E-D30F8CA29692}" type="presOf" srcId="{77EEF996-065D-4CEC-8083-9AAE99BEE557}" destId="{594049F3-86CE-4096-8490-1BB38308FE1E}" srcOrd="0" destOrd="1" presId="urn:microsoft.com/office/officeart/2005/8/layout/hList7"/>
    <dgm:cxn modelId="{C613224F-9D91-4879-A1BE-0D62B69E12FD}" type="presOf" srcId="{77EEF996-065D-4CEC-8083-9AAE99BEE557}" destId="{9F4334C1-B847-45DE-8D64-571FA7D1CF32}" srcOrd="1" destOrd="1" presId="urn:microsoft.com/office/officeart/2005/8/layout/hList7"/>
    <dgm:cxn modelId="{9E664E76-F512-40F7-B556-8F67E0319BDD}" type="presOf" srcId="{4A86457A-69E5-4BEC-B419-E9503EA28633}" destId="{9F4334C1-B847-45DE-8D64-571FA7D1CF32}" srcOrd="1" destOrd="0" presId="urn:microsoft.com/office/officeart/2005/8/layout/hList7"/>
    <dgm:cxn modelId="{223DF9DE-3577-4F68-82D5-E53C00CF86AB}" type="presOf" srcId="{CF5EB269-95D3-4768-B507-A860194611B5}" destId="{594049F3-86CE-4096-8490-1BB38308FE1E}" srcOrd="0" destOrd="2" presId="urn:microsoft.com/office/officeart/2005/8/layout/hList7"/>
    <dgm:cxn modelId="{FAC0D4FD-B484-4F00-A75E-CB0EAC01AE3B}" type="presOf" srcId="{DAA4C85E-920A-4AEE-BDA4-2034A740C068}" destId="{84B1BCA8-DE54-41E5-A15D-F8A4F89857D4}" srcOrd="1" destOrd="0" presId="urn:microsoft.com/office/officeart/2005/8/layout/hList7"/>
    <dgm:cxn modelId="{7B119ACE-1394-4FC0-B5AB-D868088F859F}" type="presOf" srcId="{345384B1-4267-49C0-99AE-872FE2A401DB}" destId="{B2B17088-EAB9-4FC8-8829-29CA8EBD73B3}" srcOrd="0" destOrd="0" presId="urn:microsoft.com/office/officeart/2005/8/layout/hList7"/>
    <dgm:cxn modelId="{13BFCAFA-A52C-4506-9C83-6716F1FF47A9}" type="presOf" srcId="{6BA1D160-2D58-4094-AE7E-AAE800F127FB}" destId="{84B1BCA8-DE54-41E5-A15D-F8A4F89857D4}" srcOrd="1" destOrd="3" presId="urn:microsoft.com/office/officeart/2005/8/layout/hList7"/>
    <dgm:cxn modelId="{65FEECA4-8980-4AC0-B181-CCD25AD631B4}" type="presOf" srcId="{EF5A837B-B10C-42F8-84C6-1CB97786EE6F}" destId="{3B05602F-43B8-4008-BDA3-C8BC71A5A609}" srcOrd="0" destOrd="1" presId="urn:microsoft.com/office/officeart/2005/8/layout/hList7"/>
    <dgm:cxn modelId="{9855A03C-26EA-4646-BF52-5830EBC15C8B}" srcId="{04F23FF7-EAFA-410F-ADB1-1A71EBBEE1AA}" destId="{DAA4C85E-920A-4AEE-BDA4-2034A740C068}" srcOrd="1" destOrd="0" parTransId="{192A4EB5-D531-42FD-B93A-FD5BC67B67F6}" sibTransId="{4B2D6D5B-B46C-497E-95A4-8E5BDDF2D492}"/>
    <dgm:cxn modelId="{54D6D424-30C1-4946-B5CE-4E850E9AAB4C}" type="presOf" srcId="{A6655D45-9BA5-4586-A57F-7150EF865FFF}" destId="{594049F3-86CE-4096-8490-1BB38308FE1E}" srcOrd="0" destOrd="4" presId="urn:microsoft.com/office/officeart/2005/8/layout/hList7"/>
    <dgm:cxn modelId="{267552D1-972E-4269-A294-D4742C6653A0}" srcId="{4A86457A-69E5-4BEC-B419-E9503EA28633}" destId="{CF5EB269-95D3-4768-B507-A860194611B5}" srcOrd="1" destOrd="0" parTransId="{6C9C366C-03D9-4EC7-B768-B230D041210A}" sibTransId="{E7AB027D-0654-48A3-8106-59B662A5734C}"/>
    <dgm:cxn modelId="{EED093AB-8F6A-42F9-8F35-5FCC4B3D880C}" type="presOf" srcId="{04F23FF7-EAFA-410F-ADB1-1A71EBBEE1AA}" destId="{CB7486E8-5A77-48AC-990B-22DDA901D283}" srcOrd="0" destOrd="0" presId="urn:microsoft.com/office/officeart/2005/8/layout/hList7"/>
    <dgm:cxn modelId="{CCD1DF52-EF7B-4684-83A9-163801BCBFB0}" type="presOf" srcId="{7FF38DAA-8772-4D68-824F-F8701A446B99}" destId="{3B05602F-43B8-4008-BDA3-C8BC71A5A609}" srcOrd="0" destOrd="4" presId="urn:microsoft.com/office/officeart/2005/8/layout/hList7"/>
    <dgm:cxn modelId="{C74CA002-B1C1-41DE-8C62-B078D61A2D3A}" srcId="{4A86457A-69E5-4BEC-B419-E9503EA28633}" destId="{F3B265EB-E019-4CA4-8058-B6F5A0FB4431}" srcOrd="2" destOrd="0" parTransId="{C3699118-D960-4675-B2ED-5E602C65551F}" sibTransId="{7142FC76-68F3-4980-BAA0-80D13791427C}"/>
    <dgm:cxn modelId="{25F65030-7A6D-4449-8AAE-41C724F097F3}" type="presOf" srcId="{A6655D45-9BA5-4586-A57F-7150EF865FFF}" destId="{9F4334C1-B847-45DE-8D64-571FA7D1CF32}" srcOrd="1" destOrd="4" presId="urn:microsoft.com/office/officeart/2005/8/layout/hList7"/>
    <dgm:cxn modelId="{95951BA9-FC62-42D4-8EFF-F9F03962C2C8}" srcId="{4A86457A-69E5-4BEC-B419-E9503EA28633}" destId="{77EEF996-065D-4CEC-8083-9AAE99BEE557}" srcOrd="0" destOrd="0" parTransId="{7620EDA5-52E7-435C-9753-54BACC231797}" sibTransId="{C0D1F8CC-A66A-4508-A981-1539289C4FB2}"/>
    <dgm:cxn modelId="{680FE7E8-ECFA-4F6E-90CC-34EF4B4D50B3}" srcId="{04F23FF7-EAFA-410F-ADB1-1A71EBBEE1AA}" destId="{4A86457A-69E5-4BEC-B419-E9503EA28633}" srcOrd="0" destOrd="0" parTransId="{9C360FC3-732F-467D-94F7-5B4C8815E292}" sibTransId="{345384B1-4267-49C0-99AE-872FE2A401DB}"/>
    <dgm:cxn modelId="{572207D7-5426-431D-B764-12606B0D76C4}" srcId="{DAA4C85E-920A-4AEE-BDA4-2034A740C068}" destId="{7FF38DAA-8772-4D68-824F-F8701A446B99}" srcOrd="3" destOrd="0" parTransId="{7FF6F044-72F8-493C-A680-1FC30148FDA4}" sibTransId="{163A0D04-0A52-4EF7-B106-6F20EFD5E324}"/>
    <dgm:cxn modelId="{06A3F64C-E784-45CE-824C-B3A1B9D3862F}" srcId="{DAA4C85E-920A-4AEE-BDA4-2034A740C068}" destId="{EF5A837B-B10C-42F8-84C6-1CB97786EE6F}" srcOrd="0" destOrd="0" parTransId="{84E3E7D5-60EC-419B-A5DC-7777D24C2BA1}" sibTransId="{2B1C5EA8-86A8-4880-BC9E-659226F5677F}"/>
    <dgm:cxn modelId="{7ED240E9-186C-46B8-B69C-6AA10F307EB8}" type="presOf" srcId="{4A86457A-69E5-4BEC-B419-E9503EA28633}" destId="{594049F3-86CE-4096-8490-1BB38308FE1E}" srcOrd="0" destOrd="0" presId="urn:microsoft.com/office/officeart/2005/8/layout/hList7"/>
    <dgm:cxn modelId="{38B55F8B-E918-4BE0-A064-2612A0F5778F}" type="presOf" srcId="{6BA1D160-2D58-4094-AE7E-AAE800F127FB}" destId="{3B05602F-43B8-4008-BDA3-C8BC71A5A609}" srcOrd="0" destOrd="3" presId="urn:microsoft.com/office/officeart/2005/8/layout/hList7"/>
    <dgm:cxn modelId="{6EB69507-32CB-4E7B-8B15-014C7B7CD406}" srcId="{DAA4C85E-920A-4AEE-BDA4-2034A740C068}" destId="{178EEFF9-0D53-4C9D-A347-9E06281F9192}" srcOrd="1" destOrd="0" parTransId="{7C68F229-D5D7-4742-90DB-B7B34417FAFA}" sibTransId="{64EF4B30-FE2B-42E4-BE61-C30AAD04115F}"/>
    <dgm:cxn modelId="{2DA18845-DB99-4095-B684-433A77EE0B1A}" type="presOf" srcId="{178EEFF9-0D53-4C9D-A347-9E06281F9192}" destId="{84B1BCA8-DE54-41E5-A15D-F8A4F89857D4}" srcOrd="1" destOrd="2" presId="urn:microsoft.com/office/officeart/2005/8/layout/hList7"/>
    <dgm:cxn modelId="{4D98B780-F82F-47DE-82C4-EAAD20468F05}" type="presOf" srcId="{EF5A837B-B10C-42F8-84C6-1CB97786EE6F}" destId="{84B1BCA8-DE54-41E5-A15D-F8A4F89857D4}" srcOrd="1" destOrd="1" presId="urn:microsoft.com/office/officeart/2005/8/layout/hList7"/>
    <dgm:cxn modelId="{5FCEFE82-9952-46E3-B2D7-FA6D42008C3F}" type="presOf" srcId="{DAA4C85E-920A-4AEE-BDA4-2034A740C068}" destId="{3B05602F-43B8-4008-BDA3-C8BC71A5A609}" srcOrd="0" destOrd="0" presId="urn:microsoft.com/office/officeart/2005/8/layout/hList7"/>
    <dgm:cxn modelId="{9F34606B-8089-4F32-8E0A-42FDA6DCED39}" type="presParOf" srcId="{CB7486E8-5A77-48AC-990B-22DDA901D283}" destId="{4389FBFB-1C80-45CA-ADA4-43030570D713}" srcOrd="0" destOrd="0" presId="urn:microsoft.com/office/officeart/2005/8/layout/hList7"/>
    <dgm:cxn modelId="{4E5D8E0B-1358-4DF9-9B49-5EB685E2769A}" type="presParOf" srcId="{CB7486E8-5A77-48AC-990B-22DDA901D283}" destId="{5BB38751-4547-412E-9AF0-5A36C4FE744A}" srcOrd="1" destOrd="0" presId="urn:microsoft.com/office/officeart/2005/8/layout/hList7"/>
    <dgm:cxn modelId="{560D0F79-8EFB-470C-BEC8-3CB039B1DE60}" type="presParOf" srcId="{5BB38751-4547-412E-9AF0-5A36C4FE744A}" destId="{A10B5C89-7841-41D4-8DF3-1BF951A30EE0}" srcOrd="0" destOrd="0" presId="urn:microsoft.com/office/officeart/2005/8/layout/hList7"/>
    <dgm:cxn modelId="{622867D9-36A0-4FF5-ABBC-4A0168458830}" type="presParOf" srcId="{A10B5C89-7841-41D4-8DF3-1BF951A30EE0}" destId="{594049F3-86CE-4096-8490-1BB38308FE1E}" srcOrd="0" destOrd="0" presId="urn:microsoft.com/office/officeart/2005/8/layout/hList7"/>
    <dgm:cxn modelId="{9A26A169-6E5A-4032-939E-89E304C642E7}" type="presParOf" srcId="{A10B5C89-7841-41D4-8DF3-1BF951A30EE0}" destId="{9F4334C1-B847-45DE-8D64-571FA7D1CF32}" srcOrd="1" destOrd="0" presId="urn:microsoft.com/office/officeart/2005/8/layout/hList7"/>
    <dgm:cxn modelId="{2CF7C10C-A845-458E-9EB3-D26252F3B92A}" type="presParOf" srcId="{A10B5C89-7841-41D4-8DF3-1BF951A30EE0}" destId="{DED5312C-0066-46DA-9978-A5696E0E58B0}" srcOrd="2" destOrd="0" presId="urn:microsoft.com/office/officeart/2005/8/layout/hList7"/>
    <dgm:cxn modelId="{F4192DFE-87C8-4DA2-8D4E-C004B6034FDC}" type="presParOf" srcId="{A10B5C89-7841-41D4-8DF3-1BF951A30EE0}" destId="{B2006C94-1590-4968-B4C0-9FA5E2BDA8D9}" srcOrd="3" destOrd="0" presId="urn:microsoft.com/office/officeart/2005/8/layout/hList7"/>
    <dgm:cxn modelId="{77EFFCE1-21EF-45F6-8FC8-E996AC56E945}" type="presParOf" srcId="{5BB38751-4547-412E-9AF0-5A36C4FE744A}" destId="{B2B17088-EAB9-4FC8-8829-29CA8EBD73B3}" srcOrd="1" destOrd="0" presId="urn:microsoft.com/office/officeart/2005/8/layout/hList7"/>
    <dgm:cxn modelId="{A7EC634D-CB4C-401C-AAF5-FB3E6BB1A537}" type="presParOf" srcId="{5BB38751-4547-412E-9AF0-5A36C4FE744A}" destId="{03E6E4A9-73C1-4395-AD6F-17210CD0684B}" srcOrd="2" destOrd="0" presId="urn:microsoft.com/office/officeart/2005/8/layout/hList7"/>
    <dgm:cxn modelId="{F9147FD1-27F6-4F7C-95D5-22EADABAAC9F}" type="presParOf" srcId="{03E6E4A9-73C1-4395-AD6F-17210CD0684B}" destId="{3B05602F-43B8-4008-BDA3-C8BC71A5A609}" srcOrd="0" destOrd="0" presId="urn:microsoft.com/office/officeart/2005/8/layout/hList7"/>
    <dgm:cxn modelId="{3958B2A5-F8FC-4898-8B84-97B0BE059E99}" type="presParOf" srcId="{03E6E4A9-73C1-4395-AD6F-17210CD0684B}" destId="{84B1BCA8-DE54-41E5-A15D-F8A4F89857D4}" srcOrd="1" destOrd="0" presId="urn:microsoft.com/office/officeart/2005/8/layout/hList7"/>
    <dgm:cxn modelId="{565A2BA8-70B6-4C9A-B296-2621A7068821}" type="presParOf" srcId="{03E6E4A9-73C1-4395-AD6F-17210CD0684B}" destId="{545A7DF8-215C-4EE6-ADEC-4C22548E9C94}" srcOrd="2" destOrd="0" presId="urn:microsoft.com/office/officeart/2005/8/layout/hList7"/>
    <dgm:cxn modelId="{F3E83F94-A7DA-49C9-9E9F-F5F267E652A9}" type="presParOf" srcId="{03E6E4A9-73C1-4395-AD6F-17210CD0684B}" destId="{9D2643DE-8BDF-4A16-94A6-F983ADDADAD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C4689-1112-4EDD-9DAC-15106460214D}">
      <dsp:nvSpPr>
        <dsp:cNvPr id="0" name=""/>
        <dsp:cNvSpPr/>
      </dsp:nvSpPr>
      <dsp:spPr>
        <a:xfrm>
          <a:off x="4259126" y="943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b="1" i="0" kern="1200" baseline="0" dirty="0" smtClean="0"/>
            <a:t>产品</a:t>
          </a:r>
          <a:endParaRPr lang="zh-CN" sz="4900" kern="1200" dirty="0"/>
        </a:p>
      </dsp:txBody>
      <dsp:txXfrm>
        <a:off x="4322503" y="64320"/>
        <a:ext cx="1870593" cy="1171522"/>
      </dsp:txXfrm>
    </dsp:sp>
    <dsp:sp modelId="{69DB72EB-3942-4014-8264-2BA7F3310867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743474" y="327639"/>
              </a:moveTo>
              <a:arcTo wR="1730315" hR="1730315" stAng="18350445" swAng="36444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9A4D6-86D4-4795-A2D9-BD689993C868}">
      <dsp:nvSpPr>
        <dsp:cNvPr id="0" name=""/>
        <dsp:cNvSpPr/>
      </dsp:nvSpPr>
      <dsp:spPr>
        <a:xfrm>
          <a:off x="5757623" y="2596416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b="1" i="0" kern="1200" baseline="0" smtClean="0"/>
            <a:t>服务</a:t>
          </a:r>
          <a:endParaRPr lang="zh-CN" sz="4900" kern="1200"/>
        </a:p>
      </dsp:txBody>
      <dsp:txXfrm>
        <a:off x="5821000" y="2659793"/>
        <a:ext cx="1870593" cy="1171522"/>
      </dsp:txXfrm>
    </dsp:sp>
    <dsp:sp modelId="{08D460AE-2E55-4EC4-85C0-86DB6763EE85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552820" y="3252641"/>
              </a:moveTo>
              <a:arcTo wR="1730315" hR="1730315" stAng="3697073" swAng="34058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BF06F-0692-4207-B0F2-EF1F702B49DF}">
      <dsp:nvSpPr>
        <dsp:cNvPr id="0" name=""/>
        <dsp:cNvSpPr/>
      </dsp:nvSpPr>
      <dsp:spPr>
        <a:xfrm>
          <a:off x="2760629" y="2596416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b="1" i="0" kern="1200" baseline="0" smtClean="0"/>
            <a:t>成果</a:t>
          </a:r>
          <a:endParaRPr lang="zh-CN" sz="4900" kern="1200"/>
        </a:p>
      </dsp:txBody>
      <dsp:txXfrm>
        <a:off x="2824006" y="2659793"/>
        <a:ext cx="1870593" cy="1171522"/>
      </dsp:txXfrm>
    </dsp:sp>
    <dsp:sp modelId="{D768F606-3C2A-43CE-84FD-644973920FE2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11405" y="1928660"/>
              </a:moveTo>
              <a:arcTo wR="1730315" hR="1730315" stAng="10405065" swAng="36444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F77F5-00D0-4158-97DA-8B14D6152523}">
      <dsp:nvSpPr>
        <dsp:cNvPr id="0" name=""/>
        <dsp:cNvSpPr/>
      </dsp:nvSpPr>
      <dsp:spPr>
        <a:xfrm>
          <a:off x="4501450" y="0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1195-599C-4F7D-B4C5-EC188C021743}">
      <dsp:nvSpPr>
        <dsp:cNvPr id="0" name=""/>
        <dsp:cNvSpPr/>
      </dsp:nvSpPr>
      <dsp:spPr>
        <a:xfrm>
          <a:off x="4964385" y="756262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i="0" kern="1200" baseline="0" smtClean="0"/>
            <a:t>独特性</a:t>
          </a:r>
          <a:endParaRPr lang="zh-CN" sz="2200" kern="1200"/>
        </a:p>
      </dsp:txBody>
      <dsp:txXfrm>
        <a:off x="4964385" y="756262"/>
        <a:ext cx="1163826" cy="581773"/>
      </dsp:txXfrm>
    </dsp:sp>
    <dsp:sp modelId="{AAC831D3-2B6A-4D37-B5F7-21729DD28910}">
      <dsp:nvSpPr>
        <dsp:cNvPr id="0" name=""/>
        <dsp:cNvSpPr/>
      </dsp:nvSpPr>
      <dsp:spPr>
        <a:xfrm>
          <a:off x="3919734" y="1203580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535E-A5CB-4501-8CA4-A62E058DCDDA}">
      <dsp:nvSpPr>
        <dsp:cNvPr id="0" name=""/>
        <dsp:cNvSpPr/>
      </dsp:nvSpPr>
      <dsp:spPr>
        <a:xfrm>
          <a:off x="4385028" y="1966804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i="0" kern="1200" baseline="0" smtClean="0"/>
            <a:t>临时性</a:t>
          </a:r>
          <a:endParaRPr lang="zh-CN" sz="2200" kern="1200"/>
        </a:p>
      </dsp:txBody>
      <dsp:txXfrm>
        <a:off x="4385028" y="1966804"/>
        <a:ext cx="1163826" cy="581773"/>
      </dsp:txXfrm>
    </dsp:sp>
    <dsp:sp modelId="{7B503D48-EAE1-490E-B2BD-75492E2C8A49}">
      <dsp:nvSpPr>
        <dsp:cNvPr id="0" name=""/>
        <dsp:cNvSpPr/>
      </dsp:nvSpPr>
      <dsp:spPr>
        <a:xfrm>
          <a:off x="4650517" y="2551189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3596A-516D-4D2B-A3BD-C3719C6DAF6B}">
      <dsp:nvSpPr>
        <dsp:cNvPr id="0" name=""/>
        <dsp:cNvSpPr/>
      </dsp:nvSpPr>
      <dsp:spPr>
        <a:xfrm>
          <a:off x="4967138" y="3179087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i="0" kern="1200" baseline="0" smtClean="0"/>
            <a:t>不确定性</a:t>
          </a:r>
          <a:endParaRPr lang="zh-CN" sz="2200" kern="1200"/>
        </a:p>
      </dsp:txBody>
      <dsp:txXfrm>
        <a:off x="4967138" y="3179087"/>
        <a:ext cx="1163826" cy="581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49F3-86CE-4096-8490-1BB38308FE1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i="0" kern="1200" baseline="0" smtClean="0"/>
            <a:t>甲方</a:t>
          </a:r>
          <a:endParaRPr lang="zh-C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dirty="0" smtClean="0"/>
            <a:t>业主</a:t>
          </a:r>
          <a:endParaRPr lang="zh-C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需求方</a:t>
          </a:r>
          <a:endParaRPr lang="zh-C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发包方</a:t>
          </a:r>
          <a:endParaRPr lang="zh-C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买方</a:t>
          </a:r>
          <a:endParaRPr lang="zh-CN" sz="1500" kern="1200"/>
        </a:p>
      </dsp:txBody>
      <dsp:txXfrm>
        <a:off x="4518" y="1740535"/>
        <a:ext cx="5175646" cy="1740535"/>
      </dsp:txXfrm>
    </dsp:sp>
    <dsp:sp modelId="{B2006C94-1590-4968-B4C0-9FA5E2BDA8D9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5602F-43B8-4008-BDA3-C8BC71A5A609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i="0" kern="1200" baseline="0" smtClean="0"/>
            <a:t>乙方</a:t>
          </a:r>
          <a:endParaRPr lang="zh-C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服务商</a:t>
          </a:r>
          <a:endParaRPr lang="zh-C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供给方</a:t>
          </a:r>
          <a:endParaRPr lang="zh-C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承包方</a:t>
          </a:r>
          <a:endParaRPr lang="zh-C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i="0" kern="1200" baseline="0" smtClean="0"/>
            <a:t>卖方</a:t>
          </a:r>
          <a:endParaRPr lang="zh-CN" sz="1500" kern="1200"/>
        </a:p>
      </dsp:txBody>
      <dsp:txXfrm>
        <a:off x="5335434" y="1740535"/>
        <a:ext cx="5175646" cy="1740535"/>
      </dsp:txXfrm>
    </dsp:sp>
    <dsp:sp modelId="{9D2643DE-8BDF-4A16-94A6-F983ADDADAD4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FBFB-1C80-45CA-ADA4-43030570D71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3F6-1E0C-497D-9AB5-0233744606DB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22DD88C7-BE59-4425-BBAF-A89B6CB75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7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2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2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8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0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2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87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6D19C240-CFFD-430D-82CA-3190F39443E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A7A70474-4880-4EDF-A121-0368686813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什么是项目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6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总结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项目的定义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项目的独特性、临时性和不确定性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企业类型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项目与运营对比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项目经理与职能主管对比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6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如果认为本讲解有用，请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站</a:t>
            </a:r>
            <a:r>
              <a:rPr lang="zh-CN" altLang="en-US" dirty="0" smtClean="0"/>
              <a:t>关注“</a:t>
            </a:r>
            <a:r>
              <a:rPr lang="en-US" altLang="zh-CN" b="1" dirty="0" smtClean="0">
                <a:solidFill>
                  <a:srgbClr val="FF0000"/>
                </a:solidFill>
              </a:rPr>
              <a:t>PMO</a:t>
            </a:r>
            <a:r>
              <a:rPr lang="zh-CN" altLang="en-US" b="1" dirty="0" smtClean="0">
                <a:solidFill>
                  <a:srgbClr val="FF0000"/>
                </a:solidFill>
              </a:rPr>
              <a:t>项目管理办公室</a:t>
            </a:r>
            <a:r>
              <a:rPr lang="zh-CN" altLang="en-US" dirty="0" smtClean="0"/>
              <a:t>”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B1E7-CF41-4210-8B1B-F41AF45C9D0E}" type="datetime1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帮助您创建属于自己的</a:t>
            </a:r>
            <a:r>
              <a:rPr lang="en-US" altLang="zh-CN" smtClean="0"/>
              <a:t>PMO</a:t>
            </a:r>
            <a:r>
              <a:rPr lang="zh-CN" altLang="en-US" smtClean="0"/>
              <a:t>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项目的定义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项目的特征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项目与运营的区别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项目经理与职能主管的区别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12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哪些是项目？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385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2" r="18492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r="13032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r="18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23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项目的定义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为创造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独特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的产品、服务或成果而进行的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临时性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工作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9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项目可交付物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62063675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5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项目的特征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7928853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企业分类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93206905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项目与运营的区别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86189"/>
              </p:ext>
            </p:extLst>
          </p:nvPr>
        </p:nvGraphicFramePr>
        <p:xfrm>
          <a:off x="1459347" y="162560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03106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072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6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独一无二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重复多次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有始有终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持续不断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革命性（只有一次成功的机会）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渐进性（逐步改进）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责权不均衡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责权均衡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0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临时性组织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稳定性组织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8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效果导向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效率导向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不确定性（风险）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确定性（经验）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针对性计划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标准化流程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2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0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项目经理与职能主管的区别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68218" y="1329315"/>
            <a:ext cx="10515600" cy="905885"/>
          </a:xfrm>
        </p:spPr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一般企业会把负责项目的人和负责运营的人分开，即由项目经理负责项目，由职能主管负责运营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zh-CN" altLang="en-US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43464"/>
              </p:ext>
            </p:extLst>
          </p:nvPr>
        </p:nvGraphicFramePr>
        <p:xfrm>
          <a:off x="1237673" y="265367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03946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887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项目经理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职能主管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帅才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将才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专才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4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整合的方法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分析的方法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责大权小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权责对等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2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计划、组织、协调、指导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技术、流程、标准、规范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9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4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29</TotalTime>
  <Words>249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pmo</vt:lpstr>
      <vt:lpstr>1.2 什么是项目</vt:lpstr>
      <vt:lpstr>提纲</vt:lpstr>
      <vt:lpstr>哪些是项目？</vt:lpstr>
      <vt:lpstr>项目的定义</vt:lpstr>
      <vt:lpstr>项目可交付物</vt:lpstr>
      <vt:lpstr>项目的特征</vt:lpstr>
      <vt:lpstr>企业分类</vt:lpstr>
      <vt:lpstr>项目与运营的区别</vt:lpstr>
      <vt:lpstr>项目经理与职能主管的区别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什么是项目</dc:title>
  <dc:creator>tangheng</dc:creator>
  <cp:lastModifiedBy>tangheng</cp:lastModifiedBy>
  <cp:revision>16</cp:revision>
  <dcterms:created xsi:type="dcterms:W3CDTF">2021-06-25T04:18:48Z</dcterms:created>
  <dcterms:modified xsi:type="dcterms:W3CDTF">2021-06-25T04:48:01Z</dcterms:modified>
</cp:coreProperties>
</file>