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14"/>
  </p:notesMasterIdLst>
  <p:sldIdLst>
    <p:sldId id="265" r:id="rId2"/>
    <p:sldId id="256" r:id="rId3"/>
    <p:sldId id="267" r:id="rId4"/>
    <p:sldId id="258" r:id="rId5"/>
    <p:sldId id="268" r:id="rId6"/>
    <p:sldId id="259" r:id="rId7"/>
    <p:sldId id="269" r:id="rId8"/>
    <p:sldId id="260" r:id="rId9"/>
    <p:sldId id="261" r:id="rId10"/>
    <p:sldId id="262" r:id="rId11"/>
    <p:sldId id="263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920"/>
    <a:srgbClr val="8497B0"/>
    <a:srgbClr val="7C7C7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ABDB20-D981-45AF-A5F9-EF20E1ECEB89}" type="doc">
      <dgm:prSet loTypeId="urn:microsoft.com/office/officeart/2005/8/layout/cycle4" loCatId="matrix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822C3BDE-111D-470F-AFC4-8E6EC016CE15}">
      <dgm:prSet/>
      <dgm:spPr/>
      <dgm:t>
        <a:bodyPr/>
        <a:lstStyle/>
        <a:p>
          <a:pPr rtl="0"/>
          <a:r>
            <a:rPr lang="zh-CN" b="1" i="0" baseline="0" dirty="0" smtClean="0"/>
            <a:t>预测型</a:t>
          </a:r>
          <a:endParaRPr lang="zh-CN" dirty="0"/>
        </a:p>
      </dgm:t>
    </dgm:pt>
    <dgm:pt modelId="{53337B12-2975-415B-AB92-0FB5FE099094}" type="parTrans" cxnId="{80004F6D-7130-401E-BF4B-1A72683A0AB5}">
      <dgm:prSet/>
      <dgm:spPr/>
      <dgm:t>
        <a:bodyPr/>
        <a:lstStyle/>
        <a:p>
          <a:endParaRPr lang="zh-CN" altLang="en-US"/>
        </a:p>
      </dgm:t>
    </dgm:pt>
    <dgm:pt modelId="{3B9DD5E2-52D9-4392-AB3E-B673AD74954D}" type="sibTrans" cxnId="{80004F6D-7130-401E-BF4B-1A72683A0AB5}">
      <dgm:prSet/>
      <dgm:spPr/>
      <dgm:t>
        <a:bodyPr/>
        <a:lstStyle/>
        <a:p>
          <a:endParaRPr lang="zh-CN" altLang="en-US"/>
        </a:p>
      </dgm:t>
    </dgm:pt>
    <dgm:pt modelId="{72951973-D888-4747-92D5-E7812202ED74}">
      <dgm:prSet/>
      <dgm:spPr/>
      <dgm:t>
        <a:bodyPr/>
        <a:lstStyle/>
        <a:p>
          <a:pPr rtl="0"/>
          <a:r>
            <a:rPr lang="zh-CN" b="1" i="0" baseline="0" dirty="0" smtClean="0"/>
            <a:t>迭代型</a:t>
          </a:r>
          <a:endParaRPr lang="zh-CN" dirty="0"/>
        </a:p>
      </dgm:t>
    </dgm:pt>
    <dgm:pt modelId="{D503CFAD-1CA4-40D4-9906-7AAC81E4EFD2}" type="parTrans" cxnId="{3955B836-8639-40A7-8288-4102F184812E}">
      <dgm:prSet/>
      <dgm:spPr/>
      <dgm:t>
        <a:bodyPr/>
        <a:lstStyle/>
        <a:p>
          <a:endParaRPr lang="zh-CN" altLang="en-US"/>
        </a:p>
      </dgm:t>
    </dgm:pt>
    <dgm:pt modelId="{A4C22298-41D3-4E48-9174-4F7EDBFBB442}" type="sibTrans" cxnId="{3955B836-8639-40A7-8288-4102F184812E}">
      <dgm:prSet/>
      <dgm:spPr/>
      <dgm:t>
        <a:bodyPr/>
        <a:lstStyle/>
        <a:p>
          <a:endParaRPr lang="zh-CN" altLang="en-US"/>
        </a:p>
      </dgm:t>
    </dgm:pt>
    <dgm:pt modelId="{6A5256E5-4759-4EA8-BC5D-3A116BB4EB28}">
      <dgm:prSet/>
      <dgm:spPr/>
      <dgm:t>
        <a:bodyPr/>
        <a:lstStyle/>
        <a:p>
          <a:pPr rtl="0"/>
          <a:r>
            <a:rPr lang="zh-CN" b="1" i="0" baseline="0" dirty="0" smtClean="0"/>
            <a:t>增量型</a:t>
          </a:r>
          <a:endParaRPr lang="zh-CN" dirty="0"/>
        </a:p>
      </dgm:t>
    </dgm:pt>
    <dgm:pt modelId="{48E07887-E4D2-4B95-B8E6-2F984522F16E}" type="parTrans" cxnId="{07D44C52-60F8-4C47-812F-2DA9C8FE6492}">
      <dgm:prSet/>
      <dgm:spPr/>
      <dgm:t>
        <a:bodyPr/>
        <a:lstStyle/>
        <a:p>
          <a:endParaRPr lang="zh-CN" altLang="en-US"/>
        </a:p>
      </dgm:t>
    </dgm:pt>
    <dgm:pt modelId="{66BC99B3-B2D8-44A1-817B-EF6243624476}" type="sibTrans" cxnId="{07D44C52-60F8-4C47-812F-2DA9C8FE6492}">
      <dgm:prSet/>
      <dgm:spPr/>
      <dgm:t>
        <a:bodyPr/>
        <a:lstStyle/>
        <a:p>
          <a:endParaRPr lang="zh-CN" altLang="en-US"/>
        </a:p>
      </dgm:t>
    </dgm:pt>
    <dgm:pt modelId="{7F5CDB4E-E1BF-4B64-9081-CC856A99A30F}">
      <dgm:prSet/>
      <dgm:spPr/>
      <dgm:t>
        <a:bodyPr/>
        <a:lstStyle/>
        <a:p>
          <a:pPr rtl="0"/>
          <a:r>
            <a:rPr lang="zh-CN" b="1" i="0" baseline="0" dirty="0" smtClean="0"/>
            <a:t>适应型（敏捷型）</a:t>
          </a:r>
          <a:endParaRPr lang="zh-CN" dirty="0"/>
        </a:p>
      </dgm:t>
    </dgm:pt>
    <dgm:pt modelId="{DBC36660-4644-42B1-A8DF-7A9476ADB49C}" type="parTrans" cxnId="{CCB2A4F9-419D-4660-AFDB-AA8D7B199281}">
      <dgm:prSet/>
      <dgm:spPr/>
      <dgm:t>
        <a:bodyPr/>
        <a:lstStyle/>
        <a:p>
          <a:endParaRPr lang="zh-CN" altLang="en-US"/>
        </a:p>
      </dgm:t>
    </dgm:pt>
    <dgm:pt modelId="{BF60E70D-3EF1-4B58-93E3-594B3450C989}" type="sibTrans" cxnId="{CCB2A4F9-419D-4660-AFDB-AA8D7B199281}">
      <dgm:prSet/>
      <dgm:spPr/>
      <dgm:t>
        <a:bodyPr/>
        <a:lstStyle/>
        <a:p>
          <a:endParaRPr lang="zh-CN" altLang="en-US"/>
        </a:p>
      </dgm:t>
    </dgm:pt>
    <dgm:pt modelId="{FF54C9E3-168C-4D60-8D12-7D8E402997BE}">
      <dgm:prSet/>
      <dgm:spPr/>
      <dgm:t>
        <a:bodyPr/>
        <a:lstStyle/>
        <a:p>
          <a:pPr rtl="0"/>
          <a:r>
            <a:rPr lang="zh-CN" altLang="en-US" dirty="0" smtClean="0">
              <a:latin typeface="+mn-ea"/>
              <a:ea typeface="+mn-ea"/>
            </a:rPr>
            <a:t>控制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变更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E0BD2A9-EDA3-44DE-B494-4FF88355D2D1}" type="parTrans" cxnId="{F331EEAF-AD64-4A22-ADFA-802407B01E4C}">
      <dgm:prSet/>
      <dgm:spPr/>
      <dgm:t>
        <a:bodyPr/>
        <a:lstStyle/>
        <a:p>
          <a:endParaRPr lang="zh-CN" altLang="en-US"/>
        </a:p>
      </dgm:t>
    </dgm:pt>
    <dgm:pt modelId="{DCF093FC-1D68-48B2-995D-578758D3A966}" type="sibTrans" cxnId="{F331EEAF-AD64-4A22-ADFA-802407B01E4C}">
      <dgm:prSet/>
      <dgm:spPr/>
      <dgm:t>
        <a:bodyPr/>
        <a:lstStyle/>
        <a:p>
          <a:endParaRPr lang="zh-CN" altLang="en-US"/>
        </a:p>
      </dgm:t>
    </dgm:pt>
    <dgm:pt modelId="{34A0C4B7-4A8A-4FF5-8ADC-F0B14A0AF50A}">
      <dgm:prSet/>
      <dgm:spPr/>
      <dgm:t>
        <a:bodyPr/>
        <a:lstStyle/>
        <a:p>
          <a:pPr rtl="0"/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需求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设计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开发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测试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发布 多轮循环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2B196F-7C3B-4B72-9992-814ADED99573}" type="parTrans" cxnId="{F1401354-5A64-464F-B516-C51B12BC5052}">
      <dgm:prSet/>
      <dgm:spPr/>
      <dgm:t>
        <a:bodyPr/>
        <a:lstStyle/>
        <a:p>
          <a:endParaRPr lang="zh-CN" altLang="en-US"/>
        </a:p>
      </dgm:t>
    </dgm:pt>
    <dgm:pt modelId="{681A8C4D-B58F-4C34-9B32-E6BB23E92867}" type="sibTrans" cxnId="{F1401354-5A64-464F-B516-C51B12BC5052}">
      <dgm:prSet/>
      <dgm:spPr/>
      <dgm:t>
        <a:bodyPr/>
        <a:lstStyle/>
        <a:p>
          <a:endParaRPr lang="zh-CN" altLang="en-US"/>
        </a:p>
      </dgm:t>
    </dgm:pt>
    <dgm:pt modelId="{F0D09E94-271A-47AD-B144-7C73EEED235D}">
      <dgm:prSet/>
      <dgm:spPr/>
      <dgm:t>
        <a:bodyPr/>
        <a:lstStyle/>
        <a:p>
          <a:pPr rtl="0"/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需求逐渐清晰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780936-8D3E-4F7E-9CE7-51B0BFC0DA14}" type="parTrans" cxnId="{10A55EB9-7387-4EBC-B986-6E70F3AEF508}">
      <dgm:prSet/>
      <dgm:spPr/>
      <dgm:t>
        <a:bodyPr/>
        <a:lstStyle/>
        <a:p>
          <a:endParaRPr lang="zh-CN" altLang="en-US"/>
        </a:p>
      </dgm:t>
    </dgm:pt>
    <dgm:pt modelId="{6D1D1ED0-9E19-47A0-9576-F2E0814E8497}" type="sibTrans" cxnId="{10A55EB9-7387-4EBC-B986-6E70F3AEF508}">
      <dgm:prSet/>
      <dgm:spPr/>
      <dgm:t>
        <a:bodyPr/>
        <a:lstStyle/>
        <a:p>
          <a:endParaRPr lang="zh-CN" altLang="en-US"/>
        </a:p>
      </dgm:t>
    </dgm:pt>
    <dgm:pt modelId="{031E6075-DEA6-4343-837B-E6F79DBCAA96}">
      <dgm:prSet/>
      <dgm:spPr/>
      <dgm:t>
        <a:bodyPr/>
        <a:lstStyle/>
        <a:p>
          <a:pPr rtl="0"/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先交付一部分成果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E1801BB-2BA8-4A9C-9480-89696304E716}" type="parTrans" cxnId="{48DF5ABB-BA15-4A13-ABA6-48D47E59D90B}">
      <dgm:prSet/>
      <dgm:spPr/>
      <dgm:t>
        <a:bodyPr/>
        <a:lstStyle/>
        <a:p>
          <a:endParaRPr lang="zh-CN" altLang="en-US"/>
        </a:p>
      </dgm:t>
    </dgm:pt>
    <dgm:pt modelId="{F99C9984-8ED7-413F-AE4B-314B265F8F47}" type="sibTrans" cxnId="{48DF5ABB-BA15-4A13-ABA6-48D47E59D90B}">
      <dgm:prSet/>
      <dgm:spPr/>
      <dgm:t>
        <a:bodyPr/>
        <a:lstStyle/>
        <a:p>
          <a:endParaRPr lang="zh-CN" altLang="en-US"/>
        </a:p>
      </dgm:t>
    </dgm:pt>
    <dgm:pt modelId="{8781FDCE-B5DB-4F0B-89F2-960E840F1F6E}">
      <dgm:prSet/>
      <dgm:spPr/>
      <dgm:t>
        <a:bodyPr/>
        <a:lstStyle/>
        <a:p>
          <a:pPr rtl="0"/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计划严密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BBF2E2-8E18-4688-8136-C9443D3F5AC5}" type="parTrans" cxnId="{E80EA95D-E618-42C9-B444-B8962ACC724B}">
      <dgm:prSet/>
      <dgm:spPr/>
      <dgm:t>
        <a:bodyPr/>
        <a:lstStyle/>
        <a:p>
          <a:endParaRPr lang="zh-CN" altLang="en-US"/>
        </a:p>
      </dgm:t>
    </dgm:pt>
    <dgm:pt modelId="{F1B2C305-0828-41EF-990A-625B003C8193}" type="sibTrans" cxnId="{E80EA95D-E618-42C9-B444-B8962ACC724B}">
      <dgm:prSet/>
      <dgm:spPr/>
      <dgm:t>
        <a:bodyPr/>
        <a:lstStyle/>
        <a:p>
          <a:endParaRPr lang="zh-CN" altLang="en-US"/>
        </a:p>
      </dgm:t>
    </dgm:pt>
    <dgm:pt modelId="{9CCBF027-66F3-44B9-8171-E62D6E398323}">
      <dgm:prSet/>
      <dgm:spPr/>
      <dgm:t>
        <a:bodyPr/>
        <a:lstStyle/>
        <a:p>
          <a:pPr rtl="0"/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搭积木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B88BE6-E428-46CA-929B-AAFC688D8FE1}" type="parTrans" cxnId="{F4A1C33C-C2B2-4171-8371-ABFFA1FCE36F}">
      <dgm:prSet/>
      <dgm:spPr/>
      <dgm:t>
        <a:bodyPr/>
        <a:lstStyle/>
        <a:p>
          <a:endParaRPr lang="zh-CN" altLang="en-US"/>
        </a:p>
      </dgm:t>
    </dgm:pt>
    <dgm:pt modelId="{B618AEDB-DE91-4449-A083-1B66345F5EDD}" type="sibTrans" cxnId="{F4A1C33C-C2B2-4171-8371-ABFFA1FCE36F}">
      <dgm:prSet/>
      <dgm:spPr/>
      <dgm:t>
        <a:bodyPr/>
        <a:lstStyle/>
        <a:p>
          <a:endParaRPr lang="zh-CN" altLang="en-US"/>
        </a:p>
      </dgm:t>
    </dgm:pt>
    <dgm:pt modelId="{5C5F9182-5539-4172-B726-5D2C57B72B8E}">
      <dgm:prSet/>
      <dgm:spPr/>
      <dgm:t>
        <a:bodyPr/>
        <a:lstStyle/>
        <a:p>
          <a:pPr rtl="0"/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适应</a:t>
          </a:r>
          <a:r>
            <a:rPr lang="zh-CN" altLang="en-US" dirty="0" smtClean="0">
              <a:latin typeface="+mn-ea"/>
              <a:ea typeface="+mn-ea"/>
            </a:rPr>
            <a:t>需求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易变场景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9715C2-49AF-4531-9A08-F9AB8919E361}" type="parTrans" cxnId="{F225563D-F825-41C6-8298-67D6C9C57ADF}">
      <dgm:prSet/>
      <dgm:spPr/>
      <dgm:t>
        <a:bodyPr/>
        <a:lstStyle/>
        <a:p>
          <a:endParaRPr lang="zh-CN" altLang="en-US"/>
        </a:p>
      </dgm:t>
    </dgm:pt>
    <dgm:pt modelId="{44551E2D-AD66-4DDD-AD06-C7A1E201BD72}" type="sibTrans" cxnId="{F225563D-F825-41C6-8298-67D6C9C57ADF}">
      <dgm:prSet/>
      <dgm:spPr/>
      <dgm:t>
        <a:bodyPr/>
        <a:lstStyle/>
        <a:p>
          <a:endParaRPr lang="zh-CN" altLang="en-US"/>
        </a:p>
      </dgm:t>
    </dgm:pt>
    <dgm:pt modelId="{5422EDA8-0749-49E6-9BCD-816C033C3F7E}">
      <dgm:prSet/>
      <dgm:spPr/>
      <dgm:t>
        <a:bodyPr/>
        <a:lstStyle/>
        <a:p>
          <a:pPr rtl="0"/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对变更响应速度快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0009B2D-9460-428D-9896-A752D723FC2F}" type="parTrans" cxnId="{18980DAD-08A9-499A-9DF4-7FC8AB9E15EC}">
      <dgm:prSet/>
      <dgm:spPr/>
      <dgm:t>
        <a:bodyPr/>
        <a:lstStyle/>
        <a:p>
          <a:endParaRPr lang="zh-CN" altLang="en-US"/>
        </a:p>
      </dgm:t>
    </dgm:pt>
    <dgm:pt modelId="{E23495CD-9E8A-4A8F-A2DE-F8989E7BCE1B}" type="sibTrans" cxnId="{18980DAD-08A9-499A-9DF4-7FC8AB9E15EC}">
      <dgm:prSet/>
      <dgm:spPr/>
      <dgm:t>
        <a:bodyPr/>
        <a:lstStyle/>
        <a:p>
          <a:endParaRPr lang="zh-CN" altLang="en-US"/>
        </a:p>
      </dgm:t>
    </dgm:pt>
    <dgm:pt modelId="{14D4008F-1837-476A-B5B2-63963633BD2F}">
      <dgm:prSet/>
      <dgm:spPr/>
      <dgm:t>
        <a:bodyPr/>
        <a:lstStyle/>
        <a:p>
          <a:pPr rtl="0"/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FBA602-426C-4870-B200-79B31DA26F11}" type="parTrans" cxnId="{25D41A0E-ABC7-4091-AE4A-31567F1132CB}">
      <dgm:prSet/>
      <dgm:spPr/>
      <dgm:t>
        <a:bodyPr/>
        <a:lstStyle/>
        <a:p>
          <a:endParaRPr lang="zh-CN" altLang="en-US"/>
        </a:p>
      </dgm:t>
    </dgm:pt>
    <dgm:pt modelId="{2C4BFFE8-8564-4DB4-960F-1A2D250D9796}" type="sibTrans" cxnId="{25D41A0E-ABC7-4091-AE4A-31567F1132CB}">
      <dgm:prSet/>
      <dgm:spPr/>
      <dgm:t>
        <a:bodyPr/>
        <a:lstStyle/>
        <a:p>
          <a:endParaRPr lang="zh-CN" altLang="en-US"/>
        </a:p>
      </dgm:t>
    </dgm:pt>
    <dgm:pt modelId="{58BB1822-EFF3-4EB9-9448-2887710B42E1}">
      <dgm:prSet/>
      <dgm:spPr/>
      <dgm:t>
        <a:bodyPr/>
        <a:lstStyle/>
        <a:p>
          <a:pPr rtl="0"/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94DEC2-585B-456A-A417-2EFD10AD5AE2}" type="parTrans" cxnId="{02F10877-937F-42A0-88C4-4419598C6353}">
      <dgm:prSet/>
      <dgm:spPr/>
      <dgm:t>
        <a:bodyPr/>
        <a:lstStyle/>
        <a:p>
          <a:endParaRPr lang="zh-CN" altLang="en-US"/>
        </a:p>
      </dgm:t>
    </dgm:pt>
    <dgm:pt modelId="{847EAB5B-C05A-4E0A-A6A1-780D925BDEE3}" type="sibTrans" cxnId="{02F10877-937F-42A0-88C4-4419598C6353}">
      <dgm:prSet/>
      <dgm:spPr/>
      <dgm:t>
        <a:bodyPr/>
        <a:lstStyle/>
        <a:p>
          <a:endParaRPr lang="zh-CN" altLang="en-US"/>
        </a:p>
      </dgm:t>
    </dgm:pt>
    <dgm:pt modelId="{6B4DA29A-FB67-474A-ACDA-FAC58182FF5A}" type="pres">
      <dgm:prSet presAssocID="{67ABDB20-D981-45AF-A5F9-EF20E1ECEB89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BA313B1-8FAB-4CF0-8547-FDBA05AC469A}" type="pres">
      <dgm:prSet presAssocID="{67ABDB20-D981-45AF-A5F9-EF20E1ECEB89}" presName="children" presStyleCnt="0"/>
      <dgm:spPr/>
    </dgm:pt>
    <dgm:pt modelId="{5236A11A-D50F-4E05-BA73-ED5F507A81DC}" type="pres">
      <dgm:prSet presAssocID="{67ABDB20-D981-45AF-A5F9-EF20E1ECEB89}" presName="child1group" presStyleCnt="0"/>
      <dgm:spPr/>
    </dgm:pt>
    <dgm:pt modelId="{FA04A5AE-A43A-4BC9-AEDA-DB735C48DBAA}" type="pres">
      <dgm:prSet presAssocID="{67ABDB20-D981-45AF-A5F9-EF20E1ECEB89}" presName="child1" presStyleLbl="bgAcc1" presStyleIdx="0" presStyleCnt="4"/>
      <dgm:spPr/>
      <dgm:t>
        <a:bodyPr/>
        <a:lstStyle/>
        <a:p>
          <a:endParaRPr lang="zh-CN" altLang="en-US"/>
        </a:p>
      </dgm:t>
    </dgm:pt>
    <dgm:pt modelId="{CD120B6F-5788-42EB-9337-6A1389474D2C}" type="pres">
      <dgm:prSet presAssocID="{67ABDB20-D981-45AF-A5F9-EF20E1ECEB89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D49D2A-762C-4256-8B02-217BE3265F01}" type="pres">
      <dgm:prSet presAssocID="{67ABDB20-D981-45AF-A5F9-EF20E1ECEB89}" presName="child2group" presStyleCnt="0"/>
      <dgm:spPr/>
    </dgm:pt>
    <dgm:pt modelId="{4A6332A1-AE39-418C-AE01-7F22E45D99FA}" type="pres">
      <dgm:prSet presAssocID="{67ABDB20-D981-45AF-A5F9-EF20E1ECEB89}" presName="child2" presStyleLbl="bgAcc1" presStyleIdx="1" presStyleCnt="4"/>
      <dgm:spPr/>
      <dgm:t>
        <a:bodyPr/>
        <a:lstStyle/>
        <a:p>
          <a:endParaRPr lang="zh-CN" altLang="en-US"/>
        </a:p>
      </dgm:t>
    </dgm:pt>
    <dgm:pt modelId="{6EC09A81-8B37-4D93-9EFD-BD14EDBC1B7C}" type="pres">
      <dgm:prSet presAssocID="{67ABDB20-D981-45AF-A5F9-EF20E1ECEB89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F25003-EC70-4FA8-8E28-1A395FDF19B9}" type="pres">
      <dgm:prSet presAssocID="{67ABDB20-D981-45AF-A5F9-EF20E1ECEB89}" presName="child3group" presStyleCnt="0"/>
      <dgm:spPr/>
    </dgm:pt>
    <dgm:pt modelId="{C608EB2D-D38B-4E38-81AE-8FB965F06528}" type="pres">
      <dgm:prSet presAssocID="{67ABDB20-D981-45AF-A5F9-EF20E1ECEB89}" presName="child3" presStyleLbl="bgAcc1" presStyleIdx="2" presStyleCnt="4"/>
      <dgm:spPr/>
      <dgm:t>
        <a:bodyPr/>
        <a:lstStyle/>
        <a:p>
          <a:endParaRPr lang="zh-CN" altLang="en-US"/>
        </a:p>
      </dgm:t>
    </dgm:pt>
    <dgm:pt modelId="{AFA07D42-123B-4090-8BF1-30D36F9F32F2}" type="pres">
      <dgm:prSet presAssocID="{67ABDB20-D981-45AF-A5F9-EF20E1ECEB89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9D0EFA-A971-4AAF-BAC7-2DB93FCFBD81}" type="pres">
      <dgm:prSet presAssocID="{67ABDB20-D981-45AF-A5F9-EF20E1ECEB89}" presName="child4group" presStyleCnt="0"/>
      <dgm:spPr/>
    </dgm:pt>
    <dgm:pt modelId="{FB9825B2-270F-4988-9312-EA78B95B11F7}" type="pres">
      <dgm:prSet presAssocID="{67ABDB20-D981-45AF-A5F9-EF20E1ECEB89}" presName="child4" presStyleLbl="bgAcc1" presStyleIdx="3" presStyleCnt="4"/>
      <dgm:spPr/>
      <dgm:t>
        <a:bodyPr/>
        <a:lstStyle/>
        <a:p>
          <a:endParaRPr lang="zh-CN" altLang="en-US"/>
        </a:p>
      </dgm:t>
    </dgm:pt>
    <dgm:pt modelId="{C0BE8122-14BB-4BCD-B92F-EBA427DF0E45}" type="pres">
      <dgm:prSet presAssocID="{67ABDB20-D981-45AF-A5F9-EF20E1ECEB89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D4BA7B-71A5-412B-B72E-4377322DDD51}" type="pres">
      <dgm:prSet presAssocID="{67ABDB20-D981-45AF-A5F9-EF20E1ECEB89}" presName="childPlaceholder" presStyleCnt="0"/>
      <dgm:spPr/>
    </dgm:pt>
    <dgm:pt modelId="{CDC7D018-7912-4F93-8840-E414C953DF1B}" type="pres">
      <dgm:prSet presAssocID="{67ABDB20-D981-45AF-A5F9-EF20E1ECEB89}" presName="circle" presStyleCnt="0"/>
      <dgm:spPr/>
    </dgm:pt>
    <dgm:pt modelId="{AAF14751-C964-4746-89AD-0EC7AD80C164}" type="pres">
      <dgm:prSet presAssocID="{67ABDB20-D981-45AF-A5F9-EF20E1ECEB89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EA504D-37D6-494F-A065-363E74F55AAA}" type="pres">
      <dgm:prSet presAssocID="{67ABDB20-D981-45AF-A5F9-EF20E1ECEB89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471DA6-19CE-4AF8-8A04-272230C1A1CF}" type="pres">
      <dgm:prSet presAssocID="{67ABDB20-D981-45AF-A5F9-EF20E1ECEB89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492864-8C8C-4F01-AE18-9A477E266B7D}" type="pres">
      <dgm:prSet presAssocID="{67ABDB20-D981-45AF-A5F9-EF20E1ECEB89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EC904C-0F2D-4379-952E-16855D30A330}" type="pres">
      <dgm:prSet presAssocID="{67ABDB20-D981-45AF-A5F9-EF20E1ECEB89}" presName="quadrantPlaceholder" presStyleCnt="0"/>
      <dgm:spPr/>
    </dgm:pt>
    <dgm:pt modelId="{DFEA880F-B967-4706-A335-DBC8FD8808A7}" type="pres">
      <dgm:prSet presAssocID="{67ABDB20-D981-45AF-A5F9-EF20E1ECEB89}" presName="center1" presStyleLbl="fgShp" presStyleIdx="0" presStyleCnt="2"/>
      <dgm:spPr/>
    </dgm:pt>
    <dgm:pt modelId="{E7C76705-876C-49B0-966B-E61725E2A9DE}" type="pres">
      <dgm:prSet presAssocID="{67ABDB20-D981-45AF-A5F9-EF20E1ECEB89}" presName="center2" presStyleLbl="fgShp" presStyleIdx="1" presStyleCnt="2"/>
      <dgm:spPr/>
    </dgm:pt>
  </dgm:ptLst>
  <dgm:cxnLst>
    <dgm:cxn modelId="{DF7F991E-1C44-40C4-90B4-1E0C6A8F44C6}" type="presOf" srcId="{031E6075-DEA6-4343-837B-E6F79DBCAA96}" destId="{C608EB2D-D38B-4E38-81AE-8FB965F06528}" srcOrd="0" destOrd="1" presId="urn:microsoft.com/office/officeart/2005/8/layout/cycle4"/>
    <dgm:cxn modelId="{10A55EB9-7387-4EBC-B986-6E70F3AEF508}" srcId="{72951973-D888-4747-92D5-E7812202ED74}" destId="{F0D09E94-271A-47AD-B144-7C73EEED235D}" srcOrd="1" destOrd="0" parTransId="{0F780936-8D3E-4F7E-9CE7-51B0BFC0DA14}" sibTransId="{6D1D1ED0-9E19-47A0-9576-F2E0814E8497}"/>
    <dgm:cxn modelId="{84E3D0FB-AEC3-4C8E-8911-D18CAF1E2255}" type="presOf" srcId="{F0D09E94-271A-47AD-B144-7C73EEED235D}" destId="{6EC09A81-8B37-4D93-9EFD-BD14EDBC1B7C}" srcOrd="1" destOrd="1" presId="urn:microsoft.com/office/officeart/2005/8/layout/cycle4"/>
    <dgm:cxn modelId="{57588FA0-AABA-4D28-ABB9-C7309605A4BE}" type="presOf" srcId="{FF54C9E3-168C-4D60-8D12-7D8E402997BE}" destId="{CD120B6F-5788-42EB-9337-6A1389474D2C}" srcOrd="1" destOrd="1" presId="urn:microsoft.com/office/officeart/2005/8/layout/cycle4"/>
    <dgm:cxn modelId="{F4A1C33C-C2B2-4171-8371-ABFFA1FCE36F}" srcId="{6A5256E5-4759-4EA8-BC5D-3A116BB4EB28}" destId="{9CCBF027-66F3-44B9-8171-E62D6E398323}" srcOrd="2" destOrd="0" parTransId="{CCB88BE6-E428-46CA-929B-AAFC688D8FE1}" sibTransId="{B618AEDB-DE91-4449-A083-1B66345F5EDD}"/>
    <dgm:cxn modelId="{6D5E5D7C-CE38-44BF-95EE-C83CE60B4567}" type="presOf" srcId="{031E6075-DEA6-4343-837B-E6F79DBCAA96}" destId="{AFA07D42-123B-4090-8BF1-30D36F9F32F2}" srcOrd="1" destOrd="1" presId="urn:microsoft.com/office/officeart/2005/8/layout/cycle4"/>
    <dgm:cxn modelId="{B08901F6-8E12-4FF8-AC19-6C33947EA871}" type="presOf" srcId="{FF54C9E3-168C-4D60-8D12-7D8E402997BE}" destId="{FA04A5AE-A43A-4BC9-AEDA-DB735C48DBAA}" srcOrd="0" destOrd="1" presId="urn:microsoft.com/office/officeart/2005/8/layout/cycle4"/>
    <dgm:cxn modelId="{60849D65-1333-4803-BF3A-517BB8DA0DD9}" type="presOf" srcId="{9CCBF027-66F3-44B9-8171-E62D6E398323}" destId="{C608EB2D-D38B-4E38-81AE-8FB965F06528}" srcOrd="0" destOrd="2" presId="urn:microsoft.com/office/officeart/2005/8/layout/cycle4"/>
    <dgm:cxn modelId="{3955B836-8639-40A7-8288-4102F184812E}" srcId="{67ABDB20-D981-45AF-A5F9-EF20E1ECEB89}" destId="{72951973-D888-4747-92D5-E7812202ED74}" srcOrd="1" destOrd="0" parTransId="{D503CFAD-1CA4-40D4-9906-7AAC81E4EFD2}" sibTransId="{A4C22298-41D3-4E48-9174-4F7EDBFBB442}"/>
    <dgm:cxn modelId="{48DF5ABB-BA15-4A13-ABA6-48D47E59D90B}" srcId="{6A5256E5-4759-4EA8-BC5D-3A116BB4EB28}" destId="{031E6075-DEA6-4343-837B-E6F79DBCAA96}" srcOrd="1" destOrd="0" parTransId="{AE1801BB-2BA8-4A9C-9480-89696304E716}" sibTransId="{F99C9984-8ED7-413F-AE4B-314B265F8F47}"/>
    <dgm:cxn modelId="{F331EEAF-AD64-4A22-ADFA-802407B01E4C}" srcId="{822C3BDE-111D-470F-AFC4-8E6EC016CE15}" destId="{FF54C9E3-168C-4D60-8D12-7D8E402997BE}" srcOrd="1" destOrd="0" parTransId="{6E0BD2A9-EDA3-44DE-B494-4FF88355D2D1}" sibTransId="{DCF093FC-1D68-48B2-995D-578758D3A966}"/>
    <dgm:cxn modelId="{39FF83D5-2047-4362-AA14-4048056E3F5E}" type="presOf" srcId="{58BB1822-EFF3-4EB9-9448-2887710B42E1}" destId="{FB9825B2-270F-4988-9312-EA78B95B11F7}" srcOrd="0" destOrd="0" presId="urn:microsoft.com/office/officeart/2005/8/layout/cycle4"/>
    <dgm:cxn modelId="{02F10877-937F-42A0-88C4-4419598C6353}" srcId="{7F5CDB4E-E1BF-4B64-9081-CC856A99A30F}" destId="{58BB1822-EFF3-4EB9-9448-2887710B42E1}" srcOrd="0" destOrd="0" parTransId="{8A94DEC2-585B-456A-A417-2EFD10AD5AE2}" sibTransId="{847EAB5B-C05A-4E0A-A6A1-780D925BDEE3}"/>
    <dgm:cxn modelId="{A40EFC91-CFBC-4CEB-8958-A9B51BFF75D5}" type="presOf" srcId="{5422EDA8-0749-49E6-9BCD-816C033C3F7E}" destId="{FB9825B2-270F-4988-9312-EA78B95B11F7}" srcOrd="0" destOrd="2" presId="urn:microsoft.com/office/officeart/2005/8/layout/cycle4"/>
    <dgm:cxn modelId="{F1401354-5A64-464F-B516-C51B12BC5052}" srcId="{72951973-D888-4747-92D5-E7812202ED74}" destId="{34A0C4B7-4A8A-4FF5-8ADC-F0B14A0AF50A}" srcOrd="0" destOrd="0" parTransId="{EE2B196F-7C3B-4B72-9992-814ADED99573}" sibTransId="{681A8C4D-B58F-4C34-9B32-E6BB23E92867}"/>
    <dgm:cxn modelId="{394D13F5-67A5-418E-AFE8-4F834153B594}" type="presOf" srcId="{14D4008F-1837-476A-B5B2-63963633BD2F}" destId="{AFA07D42-123B-4090-8BF1-30D36F9F32F2}" srcOrd="1" destOrd="0" presId="urn:microsoft.com/office/officeart/2005/8/layout/cycle4"/>
    <dgm:cxn modelId="{871A26C0-7303-442E-9AC5-5438DA9252FD}" type="presOf" srcId="{72951973-D888-4747-92D5-E7812202ED74}" destId="{36EA504D-37D6-494F-A065-363E74F55AAA}" srcOrd="0" destOrd="0" presId="urn:microsoft.com/office/officeart/2005/8/layout/cycle4"/>
    <dgm:cxn modelId="{A3538697-65B7-4724-9D41-365116F52844}" type="presOf" srcId="{67ABDB20-D981-45AF-A5F9-EF20E1ECEB89}" destId="{6B4DA29A-FB67-474A-ACDA-FAC58182FF5A}" srcOrd="0" destOrd="0" presId="urn:microsoft.com/office/officeart/2005/8/layout/cycle4"/>
    <dgm:cxn modelId="{492B7BBE-95C5-45C7-820D-E15B2738D728}" type="presOf" srcId="{5C5F9182-5539-4172-B726-5D2C57B72B8E}" destId="{C0BE8122-14BB-4BCD-B92F-EBA427DF0E45}" srcOrd="1" destOrd="1" presId="urn:microsoft.com/office/officeart/2005/8/layout/cycle4"/>
    <dgm:cxn modelId="{40221171-F240-4EAD-ADB2-FA59F2682AC8}" type="presOf" srcId="{F0D09E94-271A-47AD-B144-7C73EEED235D}" destId="{4A6332A1-AE39-418C-AE01-7F22E45D99FA}" srcOrd="0" destOrd="1" presId="urn:microsoft.com/office/officeart/2005/8/layout/cycle4"/>
    <dgm:cxn modelId="{91386B7F-1D80-4F34-BB82-B568E64D8C2A}" type="presOf" srcId="{34A0C4B7-4A8A-4FF5-8ADC-F0B14A0AF50A}" destId="{4A6332A1-AE39-418C-AE01-7F22E45D99FA}" srcOrd="0" destOrd="0" presId="urn:microsoft.com/office/officeart/2005/8/layout/cycle4"/>
    <dgm:cxn modelId="{D9A3D774-F470-4072-9250-71E9FCD0754D}" type="presOf" srcId="{58BB1822-EFF3-4EB9-9448-2887710B42E1}" destId="{C0BE8122-14BB-4BCD-B92F-EBA427DF0E45}" srcOrd="1" destOrd="0" presId="urn:microsoft.com/office/officeart/2005/8/layout/cycle4"/>
    <dgm:cxn modelId="{2F03FFE3-1C99-4CA6-B35C-2998F0F405DF}" type="presOf" srcId="{7F5CDB4E-E1BF-4B64-9081-CC856A99A30F}" destId="{96492864-8C8C-4F01-AE18-9A477E266B7D}" srcOrd="0" destOrd="0" presId="urn:microsoft.com/office/officeart/2005/8/layout/cycle4"/>
    <dgm:cxn modelId="{077E0CFC-E814-4D40-AE9C-1DF45BF2A6D7}" type="presOf" srcId="{14D4008F-1837-476A-B5B2-63963633BD2F}" destId="{C608EB2D-D38B-4E38-81AE-8FB965F06528}" srcOrd="0" destOrd="0" presId="urn:microsoft.com/office/officeart/2005/8/layout/cycle4"/>
    <dgm:cxn modelId="{8D72CB42-3658-427E-8823-9B79E91ECB5A}" type="presOf" srcId="{9CCBF027-66F3-44B9-8171-E62D6E398323}" destId="{AFA07D42-123B-4090-8BF1-30D36F9F32F2}" srcOrd="1" destOrd="2" presId="urn:microsoft.com/office/officeart/2005/8/layout/cycle4"/>
    <dgm:cxn modelId="{25D41A0E-ABC7-4091-AE4A-31567F1132CB}" srcId="{6A5256E5-4759-4EA8-BC5D-3A116BB4EB28}" destId="{14D4008F-1837-476A-B5B2-63963633BD2F}" srcOrd="0" destOrd="0" parTransId="{B1FBA602-426C-4870-B200-79B31DA26F11}" sibTransId="{2C4BFFE8-8564-4DB4-960F-1A2D250D9796}"/>
    <dgm:cxn modelId="{18980DAD-08A9-499A-9DF4-7FC8AB9E15EC}" srcId="{7F5CDB4E-E1BF-4B64-9081-CC856A99A30F}" destId="{5422EDA8-0749-49E6-9BCD-816C033C3F7E}" srcOrd="2" destOrd="0" parTransId="{30009B2D-9460-428D-9896-A752D723FC2F}" sibTransId="{E23495CD-9E8A-4A8F-A2DE-F8989E7BCE1B}"/>
    <dgm:cxn modelId="{F225563D-F825-41C6-8298-67D6C9C57ADF}" srcId="{7F5CDB4E-E1BF-4B64-9081-CC856A99A30F}" destId="{5C5F9182-5539-4172-B726-5D2C57B72B8E}" srcOrd="1" destOrd="0" parTransId="{459715C2-49AF-4531-9A08-F9AB8919E361}" sibTransId="{44551E2D-AD66-4DDD-AD06-C7A1E201BD72}"/>
    <dgm:cxn modelId="{E80EA95D-E618-42C9-B444-B8962ACC724B}" srcId="{822C3BDE-111D-470F-AFC4-8E6EC016CE15}" destId="{8781FDCE-B5DB-4F0B-89F2-960E840F1F6E}" srcOrd="0" destOrd="0" parTransId="{35BBF2E2-8E18-4688-8136-C9443D3F5AC5}" sibTransId="{F1B2C305-0828-41EF-990A-625B003C8193}"/>
    <dgm:cxn modelId="{80004F6D-7130-401E-BF4B-1A72683A0AB5}" srcId="{67ABDB20-D981-45AF-A5F9-EF20E1ECEB89}" destId="{822C3BDE-111D-470F-AFC4-8E6EC016CE15}" srcOrd="0" destOrd="0" parTransId="{53337B12-2975-415B-AB92-0FB5FE099094}" sibTransId="{3B9DD5E2-52D9-4392-AB3E-B673AD74954D}"/>
    <dgm:cxn modelId="{CD82D857-324A-4301-A9D5-C49810C8E74B}" type="presOf" srcId="{8781FDCE-B5DB-4F0B-89F2-960E840F1F6E}" destId="{FA04A5AE-A43A-4BC9-AEDA-DB735C48DBAA}" srcOrd="0" destOrd="0" presId="urn:microsoft.com/office/officeart/2005/8/layout/cycle4"/>
    <dgm:cxn modelId="{94CE30F8-2748-4B11-85C2-95B84B451768}" type="presOf" srcId="{34A0C4B7-4A8A-4FF5-8ADC-F0B14A0AF50A}" destId="{6EC09A81-8B37-4D93-9EFD-BD14EDBC1B7C}" srcOrd="1" destOrd="0" presId="urn:microsoft.com/office/officeart/2005/8/layout/cycle4"/>
    <dgm:cxn modelId="{D1D4A9C1-9602-430A-9D7C-BEA6DAF1E47C}" type="presOf" srcId="{5C5F9182-5539-4172-B726-5D2C57B72B8E}" destId="{FB9825B2-270F-4988-9312-EA78B95B11F7}" srcOrd="0" destOrd="1" presId="urn:microsoft.com/office/officeart/2005/8/layout/cycle4"/>
    <dgm:cxn modelId="{516087EF-155A-4F77-86E8-B283079AF6B1}" type="presOf" srcId="{8781FDCE-B5DB-4F0B-89F2-960E840F1F6E}" destId="{CD120B6F-5788-42EB-9337-6A1389474D2C}" srcOrd="1" destOrd="0" presId="urn:microsoft.com/office/officeart/2005/8/layout/cycle4"/>
    <dgm:cxn modelId="{07D44C52-60F8-4C47-812F-2DA9C8FE6492}" srcId="{67ABDB20-D981-45AF-A5F9-EF20E1ECEB89}" destId="{6A5256E5-4759-4EA8-BC5D-3A116BB4EB28}" srcOrd="2" destOrd="0" parTransId="{48E07887-E4D2-4B95-B8E6-2F984522F16E}" sibTransId="{66BC99B3-B2D8-44A1-817B-EF6243624476}"/>
    <dgm:cxn modelId="{CCB2A4F9-419D-4660-AFDB-AA8D7B199281}" srcId="{67ABDB20-D981-45AF-A5F9-EF20E1ECEB89}" destId="{7F5CDB4E-E1BF-4B64-9081-CC856A99A30F}" srcOrd="3" destOrd="0" parTransId="{DBC36660-4644-42B1-A8DF-7A9476ADB49C}" sibTransId="{BF60E70D-3EF1-4B58-93E3-594B3450C989}"/>
    <dgm:cxn modelId="{9A6F626A-14EC-4F57-83E4-4F343BDA9AFA}" type="presOf" srcId="{6A5256E5-4759-4EA8-BC5D-3A116BB4EB28}" destId="{77471DA6-19CE-4AF8-8A04-272230C1A1CF}" srcOrd="0" destOrd="0" presId="urn:microsoft.com/office/officeart/2005/8/layout/cycle4"/>
    <dgm:cxn modelId="{A48E6D49-1952-4F8E-B31D-95D05AEFA4DF}" type="presOf" srcId="{5422EDA8-0749-49E6-9BCD-816C033C3F7E}" destId="{C0BE8122-14BB-4BCD-B92F-EBA427DF0E45}" srcOrd="1" destOrd="2" presId="urn:microsoft.com/office/officeart/2005/8/layout/cycle4"/>
    <dgm:cxn modelId="{8FC8C816-0971-4B04-9B0F-283B6B1A4B9B}" type="presOf" srcId="{822C3BDE-111D-470F-AFC4-8E6EC016CE15}" destId="{AAF14751-C964-4746-89AD-0EC7AD80C164}" srcOrd="0" destOrd="0" presId="urn:microsoft.com/office/officeart/2005/8/layout/cycle4"/>
    <dgm:cxn modelId="{93D5559E-C36F-4E5B-B94D-DE23185F23EE}" type="presParOf" srcId="{6B4DA29A-FB67-474A-ACDA-FAC58182FF5A}" destId="{3BA313B1-8FAB-4CF0-8547-FDBA05AC469A}" srcOrd="0" destOrd="0" presId="urn:microsoft.com/office/officeart/2005/8/layout/cycle4"/>
    <dgm:cxn modelId="{53AE50B1-C79B-47C5-A68A-81A31C028CCC}" type="presParOf" srcId="{3BA313B1-8FAB-4CF0-8547-FDBA05AC469A}" destId="{5236A11A-D50F-4E05-BA73-ED5F507A81DC}" srcOrd="0" destOrd="0" presId="urn:microsoft.com/office/officeart/2005/8/layout/cycle4"/>
    <dgm:cxn modelId="{225D476F-3A2D-4C42-922D-8CE42429E5EA}" type="presParOf" srcId="{5236A11A-D50F-4E05-BA73-ED5F507A81DC}" destId="{FA04A5AE-A43A-4BC9-AEDA-DB735C48DBAA}" srcOrd="0" destOrd="0" presId="urn:microsoft.com/office/officeart/2005/8/layout/cycle4"/>
    <dgm:cxn modelId="{08B99B06-9A07-4483-A3F9-B90A70A326E9}" type="presParOf" srcId="{5236A11A-D50F-4E05-BA73-ED5F507A81DC}" destId="{CD120B6F-5788-42EB-9337-6A1389474D2C}" srcOrd="1" destOrd="0" presId="urn:microsoft.com/office/officeart/2005/8/layout/cycle4"/>
    <dgm:cxn modelId="{8A68388D-E866-41CF-839E-6F03714F4879}" type="presParOf" srcId="{3BA313B1-8FAB-4CF0-8547-FDBA05AC469A}" destId="{73D49D2A-762C-4256-8B02-217BE3265F01}" srcOrd="1" destOrd="0" presId="urn:microsoft.com/office/officeart/2005/8/layout/cycle4"/>
    <dgm:cxn modelId="{47B540CA-68C4-4B82-A05D-C17AEE639AE2}" type="presParOf" srcId="{73D49D2A-762C-4256-8B02-217BE3265F01}" destId="{4A6332A1-AE39-418C-AE01-7F22E45D99FA}" srcOrd="0" destOrd="0" presId="urn:microsoft.com/office/officeart/2005/8/layout/cycle4"/>
    <dgm:cxn modelId="{F645DD7F-9FA8-46C1-B471-946C0325764F}" type="presParOf" srcId="{73D49D2A-762C-4256-8B02-217BE3265F01}" destId="{6EC09A81-8B37-4D93-9EFD-BD14EDBC1B7C}" srcOrd="1" destOrd="0" presId="urn:microsoft.com/office/officeart/2005/8/layout/cycle4"/>
    <dgm:cxn modelId="{FC736FD5-5D7D-4501-B9B2-741F64D59F64}" type="presParOf" srcId="{3BA313B1-8FAB-4CF0-8547-FDBA05AC469A}" destId="{34F25003-EC70-4FA8-8E28-1A395FDF19B9}" srcOrd="2" destOrd="0" presId="urn:microsoft.com/office/officeart/2005/8/layout/cycle4"/>
    <dgm:cxn modelId="{55796A36-F158-4CCA-BC03-81BA6F93FF3B}" type="presParOf" srcId="{34F25003-EC70-4FA8-8E28-1A395FDF19B9}" destId="{C608EB2D-D38B-4E38-81AE-8FB965F06528}" srcOrd="0" destOrd="0" presId="urn:microsoft.com/office/officeart/2005/8/layout/cycle4"/>
    <dgm:cxn modelId="{0CF02ECA-8C05-42CE-AB7E-9B7505B0F1F2}" type="presParOf" srcId="{34F25003-EC70-4FA8-8E28-1A395FDF19B9}" destId="{AFA07D42-123B-4090-8BF1-30D36F9F32F2}" srcOrd="1" destOrd="0" presId="urn:microsoft.com/office/officeart/2005/8/layout/cycle4"/>
    <dgm:cxn modelId="{0C2BB398-B0D0-4491-9553-1889CB984E99}" type="presParOf" srcId="{3BA313B1-8FAB-4CF0-8547-FDBA05AC469A}" destId="{9E9D0EFA-A971-4AAF-BAC7-2DB93FCFBD81}" srcOrd="3" destOrd="0" presId="urn:microsoft.com/office/officeart/2005/8/layout/cycle4"/>
    <dgm:cxn modelId="{FCA21FC6-B48C-419C-AB40-D3C288CD745F}" type="presParOf" srcId="{9E9D0EFA-A971-4AAF-BAC7-2DB93FCFBD81}" destId="{FB9825B2-270F-4988-9312-EA78B95B11F7}" srcOrd="0" destOrd="0" presId="urn:microsoft.com/office/officeart/2005/8/layout/cycle4"/>
    <dgm:cxn modelId="{47B1FA37-61E5-4D3E-9099-C8A3078BB07C}" type="presParOf" srcId="{9E9D0EFA-A971-4AAF-BAC7-2DB93FCFBD81}" destId="{C0BE8122-14BB-4BCD-B92F-EBA427DF0E45}" srcOrd="1" destOrd="0" presId="urn:microsoft.com/office/officeart/2005/8/layout/cycle4"/>
    <dgm:cxn modelId="{1C604082-CCDB-4384-BFC8-E277F231C4E3}" type="presParOf" srcId="{3BA313B1-8FAB-4CF0-8547-FDBA05AC469A}" destId="{9BD4BA7B-71A5-412B-B72E-4377322DDD51}" srcOrd="4" destOrd="0" presId="urn:microsoft.com/office/officeart/2005/8/layout/cycle4"/>
    <dgm:cxn modelId="{A278B831-7118-415A-9F6A-03DF630B8D63}" type="presParOf" srcId="{6B4DA29A-FB67-474A-ACDA-FAC58182FF5A}" destId="{CDC7D018-7912-4F93-8840-E414C953DF1B}" srcOrd="1" destOrd="0" presId="urn:microsoft.com/office/officeart/2005/8/layout/cycle4"/>
    <dgm:cxn modelId="{AB2FF1F4-232D-403A-A0A7-B1794AA5FFB8}" type="presParOf" srcId="{CDC7D018-7912-4F93-8840-E414C953DF1B}" destId="{AAF14751-C964-4746-89AD-0EC7AD80C164}" srcOrd="0" destOrd="0" presId="urn:microsoft.com/office/officeart/2005/8/layout/cycle4"/>
    <dgm:cxn modelId="{BA0ACB9C-108A-4A3D-BEEE-054374413021}" type="presParOf" srcId="{CDC7D018-7912-4F93-8840-E414C953DF1B}" destId="{36EA504D-37D6-494F-A065-363E74F55AAA}" srcOrd="1" destOrd="0" presId="urn:microsoft.com/office/officeart/2005/8/layout/cycle4"/>
    <dgm:cxn modelId="{532BB805-4D24-4D43-8919-5329C236CA05}" type="presParOf" srcId="{CDC7D018-7912-4F93-8840-E414C953DF1B}" destId="{77471DA6-19CE-4AF8-8A04-272230C1A1CF}" srcOrd="2" destOrd="0" presId="urn:microsoft.com/office/officeart/2005/8/layout/cycle4"/>
    <dgm:cxn modelId="{2CDFE3A1-A2C0-42E4-A0FF-F287676C1900}" type="presParOf" srcId="{CDC7D018-7912-4F93-8840-E414C953DF1B}" destId="{96492864-8C8C-4F01-AE18-9A477E266B7D}" srcOrd="3" destOrd="0" presId="urn:microsoft.com/office/officeart/2005/8/layout/cycle4"/>
    <dgm:cxn modelId="{BC354318-0A69-4F14-B3EE-6353AC3A2845}" type="presParOf" srcId="{CDC7D018-7912-4F93-8840-E414C953DF1B}" destId="{F5EC904C-0F2D-4379-952E-16855D30A330}" srcOrd="4" destOrd="0" presId="urn:microsoft.com/office/officeart/2005/8/layout/cycle4"/>
    <dgm:cxn modelId="{558DC4E6-EB9E-42A6-B3FF-E872E1767740}" type="presParOf" srcId="{6B4DA29A-FB67-474A-ACDA-FAC58182FF5A}" destId="{DFEA880F-B967-4706-A335-DBC8FD8808A7}" srcOrd="2" destOrd="0" presId="urn:microsoft.com/office/officeart/2005/8/layout/cycle4"/>
    <dgm:cxn modelId="{3F727655-ACE3-4CB2-9CE2-2868EF8A803A}" type="presParOf" srcId="{6B4DA29A-FB67-474A-ACDA-FAC58182FF5A}" destId="{E7C76705-876C-49B0-966B-E61725E2A9DE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08EB2D-D38B-4E38-81AE-8FB965F06528}">
      <dsp:nvSpPr>
        <dsp:cNvPr id="0" name=""/>
        <dsp:cNvSpPr/>
      </dsp:nvSpPr>
      <dsp:spPr>
        <a:xfrm>
          <a:off x="5936608" y="2958909"/>
          <a:ext cx="2149560" cy="139242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sz="1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先交付一部分成果</a:t>
          </a:r>
          <a:endParaRPr lang="zh-CN" sz="1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搭积木</a:t>
          </a:r>
          <a:endParaRPr lang="zh-CN" sz="1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612064" y="3337603"/>
        <a:ext cx="1443518" cy="983147"/>
      </dsp:txXfrm>
    </dsp:sp>
    <dsp:sp modelId="{FB9825B2-270F-4988-9312-EA78B95B11F7}">
      <dsp:nvSpPr>
        <dsp:cNvPr id="0" name=""/>
        <dsp:cNvSpPr/>
      </dsp:nvSpPr>
      <dsp:spPr>
        <a:xfrm>
          <a:off x="2429430" y="2958909"/>
          <a:ext cx="2149560" cy="139242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sz="1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适应</a:t>
          </a:r>
          <a:r>
            <a:rPr lang="zh-CN" altLang="en-US" sz="1100" kern="1200" dirty="0" smtClean="0">
              <a:latin typeface="+mn-ea"/>
              <a:ea typeface="+mn-ea"/>
            </a:rPr>
            <a:t>需求</a:t>
          </a:r>
          <a:r>
            <a:rPr lang="zh-CN" altLang="en-US" sz="1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易变场景</a:t>
          </a:r>
          <a:endParaRPr lang="zh-CN" sz="1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对变更响应速度快</a:t>
          </a:r>
          <a:endParaRPr lang="zh-CN" sz="1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60017" y="3337603"/>
        <a:ext cx="1443518" cy="983147"/>
      </dsp:txXfrm>
    </dsp:sp>
    <dsp:sp modelId="{4A6332A1-AE39-418C-AE01-7F22E45D99FA}">
      <dsp:nvSpPr>
        <dsp:cNvPr id="0" name=""/>
        <dsp:cNvSpPr/>
      </dsp:nvSpPr>
      <dsp:spPr>
        <a:xfrm>
          <a:off x="5936608" y="0"/>
          <a:ext cx="2149560" cy="139242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需求</a:t>
          </a:r>
          <a:r>
            <a:rPr lang="en-US" altLang="zh-CN" sz="1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sz="1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设计</a:t>
          </a:r>
          <a:r>
            <a:rPr lang="en-US" altLang="zh-CN" sz="1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sz="1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开发</a:t>
          </a:r>
          <a:r>
            <a:rPr lang="en-US" altLang="zh-CN" sz="1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sz="1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测试</a:t>
          </a:r>
          <a:r>
            <a:rPr lang="en-US" altLang="zh-CN" sz="1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sz="1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发布 多轮循环</a:t>
          </a:r>
          <a:endParaRPr lang="zh-CN" sz="1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需求逐渐清晰</a:t>
          </a:r>
          <a:endParaRPr lang="zh-CN" sz="1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612064" y="30587"/>
        <a:ext cx="1443518" cy="983147"/>
      </dsp:txXfrm>
    </dsp:sp>
    <dsp:sp modelId="{FA04A5AE-A43A-4BC9-AEDA-DB735C48DBAA}">
      <dsp:nvSpPr>
        <dsp:cNvPr id="0" name=""/>
        <dsp:cNvSpPr/>
      </dsp:nvSpPr>
      <dsp:spPr>
        <a:xfrm>
          <a:off x="2429430" y="0"/>
          <a:ext cx="2149560" cy="139242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计划严密</a:t>
          </a:r>
          <a:endParaRPr lang="zh-CN" sz="1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>
              <a:latin typeface="+mn-ea"/>
              <a:ea typeface="+mn-ea"/>
            </a:rPr>
            <a:t>控制</a:t>
          </a:r>
          <a:r>
            <a:rPr lang="zh-CN" altLang="en-US" sz="1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变更</a:t>
          </a:r>
          <a:endParaRPr lang="zh-CN" sz="1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60017" y="30587"/>
        <a:ext cx="1443518" cy="983147"/>
      </dsp:txXfrm>
    </dsp:sp>
    <dsp:sp modelId="{AAF14751-C964-4746-89AD-0EC7AD80C164}">
      <dsp:nvSpPr>
        <dsp:cNvPr id="0" name=""/>
        <dsp:cNvSpPr/>
      </dsp:nvSpPr>
      <dsp:spPr>
        <a:xfrm>
          <a:off x="3330157" y="248026"/>
          <a:ext cx="1884129" cy="1884129"/>
        </a:xfrm>
        <a:prstGeom prst="pieWedg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100" b="1" i="0" kern="1200" baseline="0" dirty="0" smtClean="0"/>
            <a:t>预测型</a:t>
          </a:r>
          <a:endParaRPr lang="zh-CN" sz="2100" kern="1200" dirty="0"/>
        </a:p>
      </dsp:txBody>
      <dsp:txXfrm>
        <a:off x="3882006" y="799875"/>
        <a:ext cx="1332280" cy="1332280"/>
      </dsp:txXfrm>
    </dsp:sp>
    <dsp:sp modelId="{36EA504D-37D6-494F-A065-363E74F55AAA}">
      <dsp:nvSpPr>
        <dsp:cNvPr id="0" name=""/>
        <dsp:cNvSpPr/>
      </dsp:nvSpPr>
      <dsp:spPr>
        <a:xfrm rot="5400000">
          <a:off x="5301313" y="248026"/>
          <a:ext cx="1884129" cy="1884129"/>
        </a:xfrm>
        <a:prstGeom prst="pieWedg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100" b="1" i="0" kern="1200" baseline="0" dirty="0" smtClean="0"/>
            <a:t>迭代型</a:t>
          </a:r>
          <a:endParaRPr lang="zh-CN" sz="2100" kern="1200" dirty="0"/>
        </a:p>
      </dsp:txBody>
      <dsp:txXfrm rot="-5400000">
        <a:off x="5301313" y="799875"/>
        <a:ext cx="1332280" cy="1332280"/>
      </dsp:txXfrm>
    </dsp:sp>
    <dsp:sp modelId="{77471DA6-19CE-4AF8-8A04-272230C1A1CF}">
      <dsp:nvSpPr>
        <dsp:cNvPr id="0" name=""/>
        <dsp:cNvSpPr/>
      </dsp:nvSpPr>
      <dsp:spPr>
        <a:xfrm rot="10800000">
          <a:off x="5301313" y="2219182"/>
          <a:ext cx="1884129" cy="1884129"/>
        </a:xfrm>
        <a:prstGeom prst="pieWedg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100" b="1" i="0" kern="1200" baseline="0" dirty="0" smtClean="0"/>
            <a:t>增量型</a:t>
          </a:r>
          <a:endParaRPr lang="zh-CN" sz="2100" kern="1200" dirty="0"/>
        </a:p>
      </dsp:txBody>
      <dsp:txXfrm rot="10800000">
        <a:off x="5301313" y="2219182"/>
        <a:ext cx="1332280" cy="1332280"/>
      </dsp:txXfrm>
    </dsp:sp>
    <dsp:sp modelId="{96492864-8C8C-4F01-AE18-9A477E266B7D}">
      <dsp:nvSpPr>
        <dsp:cNvPr id="0" name=""/>
        <dsp:cNvSpPr/>
      </dsp:nvSpPr>
      <dsp:spPr>
        <a:xfrm rot="16200000">
          <a:off x="3330157" y="2219182"/>
          <a:ext cx="1884129" cy="1884129"/>
        </a:xfrm>
        <a:prstGeom prst="pieWedg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100" b="1" i="0" kern="1200" baseline="0" dirty="0" smtClean="0"/>
            <a:t>适应型（敏捷型）</a:t>
          </a:r>
          <a:endParaRPr lang="zh-CN" sz="2100" kern="1200" dirty="0"/>
        </a:p>
      </dsp:txBody>
      <dsp:txXfrm rot="5400000">
        <a:off x="3882006" y="2219182"/>
        <a:ext cx="1332280" cy="1332280"/>
      </dsp:txXfrm>
    </dsp:sp>
    <dsp:sp modelId="{DFEA880F-B967-4706-A335-DBC8FD8808A7}">
      <dsp:nvSpPr>
        <dsp:cNvPr id="0" name=""/>
        <dsp:cNvSpPr/>
      </dsp:nvSpPr>
      <dsp:spPr>
        <a:xfrm>
          <a:off x="4932537" y="1784048"/>
          <a:ext cx="650525" cy="565673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C76705-876C-49B0-966B-E61725E2A9DE}">
      <dsp:nvSpPr>
        <dsp:cNvPr id="0" name=""/>
        <dsp:cNvSpPr/>
      </dsp:nvSpPr>
      <dsp:spPr>
        <a:xfrm rot="10800000">
          <a:off x="4932537" y="2001615"/>
          <a:ext cx="650525" cy="565673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B69A9-C94E-464D-BBCF-FFDBCD32B089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53067-E335-4922-9C9F-7CAA60704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482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368000" y="1132113"/>
            <a:ext cx="9985800" cy="2291807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4174-542F-4635-9BEA-DB2E92DD7C9A}" type="datetime1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CFCFCF"/>
                </a:solidFill>
              </a:defRPr>
            </a:lvl1pPr>
          </a:lstStyle>
          <a:p>
            <a:fld id="{F33C8416-06FC-43E9-9846-9B5BC5C198B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308" y="3704638"/>
            <a:ext cx="4880292" cy="79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550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92C2C-825F-4A66-A6EC-78EE03A386E0}" type="datetime1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C8416-06FC-43E9-9846-9B5BC5C19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476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7246" y="461553"/>
            <a:ext cx="9986554" cy="63572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551146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3FB4-F18F-4E65-B4AD-1EA885688453}" type="datetime1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28946" y="6341836"/>
            <a:ext cx="2824853" cy="379639"/>
          </a:xfrm>
        </p:spPr>
        <p:txBody>
          <a:bodyPr/>
          <a:lstStyle/>
          <a:p>
            <a:fld id="{2B46A66E-716E-4C47-97DA-700001B1D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988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+4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7999" y="468811"/>
            <a:ext cx="10122959" cy="6270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F50BA-913B-4F1A-AE20-9E54B4A58500}" type="datetime1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C8416-06FC-43E9-9846-9B5BC5C198B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1131706" y="2403475"/>
            <a:ext cx="2160587" cy="2160588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8" name="图片占位符 6"/>
          <p:cNvSpPr>
            <a:spLocks noGrp="1"/>
          </p:cNvSpPr>
          <p:nvPr>
            <p:ph type="pic" sz="quarter" idx="14"/>
          </p:nvPr>
        </p:nvSpPr>
        <p:spPr>
          <a:xfrm>
            <a:off x="3787821" y="2403475"/>
            <a:ext cx="2160587" cy="2160588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9" name="图片占位符 6"/>
          <p:cNvSpPr>
            <a:spLocks noGrp="1"/>
          </p:cNvSpPr>
          <p:nvPr>
            <p:ph type="pic" sz="quarter" idx="15"/>
          </p:nvPr>
        </p:nvSpPr>
        <p:spPr>
          <a:xfrm>
            <a:off x="6367281" y="2403475"/>
            <a:ext cx="2160587" cy="2160588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10" name="图片占位符 6"/>
          <p:cNvSpPr>
            <a:spLocks noGrp="1"/>
          </p:cNvSpPr>
          <p:nvPr>
            <p:ph type="pic" sz="quarter" idx="16"/>
          </p:nvPr>
        </p:nvSpPr>
        <p:spPr>
          <a:xfrm>
            <a:off x="8875350" y="2403475"/>
            <a:ext cx="2160587" cy="2160588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602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99E7-6D45-401B-8319-70F0FFC4428B}" type="datetime1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C8416-06FC-43E9-9846-9B5BC5C19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974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9F8AE-EA54-4CB7-BA7D-4BD27E4AA71E}" type="datetime1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C8416-06FC-43E9-9846-9B5BC5C19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740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582" y="460102"/>
            <a:ext cx="10122959" cy="63717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70370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70370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C8FA-9309-4E4C-B23E-7DF7EA67F156}" type="datetime1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C8416-06FC-43E9-9846-9B5BC5C19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128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010" y="459515"/>
            <a:ext cx="10515600" cy="63776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0248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226400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0612" y="140248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0612" y="2226400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1C14-88AB-43D7-8E7A-EC0103F9AF6F}" type="datetime1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C8416-06FC-43E9-9846-9B5BC5C19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206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7998" y="460101"/>
            <a:ext cx="10122959" cy="63717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A7C8-7E8F-4764-8182-510D1AE6F1E6}" type="datetime1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C8416-06FC-43E9-9846-9B5BC5C19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713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+1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7998" y="468810"/>
            <a:ext cx="10122959" cy="6270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F58E-A62F-4728-AC27-B088A8BD4912}" type="datetime1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C8416-06FC-43E9-9846-9B5BC5C198B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838200" y="2125211"/>
            <a:ext cx="10587446" cy="3474357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/>
          </p:nvPr>
        </p:nvSpPr>
        <p:spPr>
          <a:xfrm>
            <a:off x="838608" y="1342036"/>
            <a:ext cx="10587038" cy="5318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403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+右1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8000" y="461553"/>
            <a:ext cx="9985800" cy="63572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54D7-F033-4F63-BE70-2EC0AC93D295}" type="datetime1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3C8416-06FC-43E9-9846-9B5BC5C198B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5222875" y="1747838"/>
            <a:ext cx="6130925" cy="3535362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838200" y="1768475"/>
            <a:ext cx="3876675" cy="351472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544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+左1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7999" y="460101"/>
            <a:ext cx="10122959" cy="6270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F9E91-4428-4950-995B-9EA824EDA427}" type="datetime1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C8416-06FC-43E9-9846-9B5BC5C198B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838200" y="1571535"/>
            <a:ext cx="5371011" cy="3405278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6459581" y="1558835"/>
            <a:ext cx="5031377" cy="343067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1293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367999" y="451393"/>
            <a:ext cx="10122959" cy="627017"/>
          </a:xfrm>
          <a:prstGeom prst="rect">
            <a:avLst/>
          </a:prstGeom>
          <a:noFill/>
        </p:spPr>
        <p:txBody>
          <a:bodyPr vert="horz" lIns="14400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CCCCCC"/>
                </a:solidFill>
              </a:defRPr>
            </a:lvl1pPr>
          </a:lstStyle>
          <a:p>
            <a:fld id="{D58798FA-C285-4368-9647-F7AAE28E4F8B}" type="datetime1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58399" y="451392"/>
            <a:ext cx="609600" cy="627017"/>
          </a:xfrm>
          <a:prstGeom prst="rect">
            <a:avLst/>
          </a:prstGeom>
          <a:solidFill>
            <a:srgbClr val="1563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CCCCCC"/>
                </a:solidFill>
              </a:defRPr>
            </a:lvl1pPr>
          </a:lstStyle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504" y="6054090"/>
            <a:ext cx="1866456" cy="30226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833747" y="6349092"/>
            <a:ext cx="2520054" cy="3796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D6D6D6"/>
                </a:solidFill>
              </a:defRPr>
            </a:lvl1pPr>
          </a:lstStyle>
          <a:p>
            <a:fld id="{F33C8416-06FC-43E9-9846-9B5BC5C198B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367999" y="1078409"/>
            <a:ext cx="101229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120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1.5 </a:t>
            </a:r>
            <a:r>
              <a:rPr lang="zh-CN" altLang="en-US" dirty="0" smtClean="0"/>
              <a:t>如何选择项目生命周期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610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椭圆 33"/>
          <p:cNvSpPr/>
          <p:nvPr/>
        </p:nvSpPr>
        <p:spPr>
          <a:xfrm>
            <a:off x="2994283" y="1602221"/>
            <a:ext cx="3777357" cy="356502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3294201" y="1880199"/>
            <a:ext cx="3203119" cy="302306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3530151" y="2102929"/>
            <a:ext cx="2703009" cy="255106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3662148" y="2224965"/>
            <a:ext cx="2447769" cy="231017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800948" y="2357120"/>
            <a:ext cx="2182819" cy="206011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912073" y="2457346"/>
            <a:ext cx="1955327" cy="184541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4098662" y="2593135"/>
            <a:ext cx="1574743" cy="157474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4245550" y="2740023"/>
            <a:ext cx="1280969" cy="1280969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4352000" y="2846473"/>
            <a:ext cx="1068070" cy="106807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敏捷适用性评估</a:t>
            </a:r>
            <a:endParaRPr lang="zh-CN" altLang="en-US" b="1" i="0" u="none" strike="noStrike" kern="22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A47A7-C25D-461C-88DE-FEB3B42C4A7A}" type="datetime1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A66E-716E-4C47-97DA-700001B1DAE3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4436570" y="2934042"/>
            <a:ext cx="898931" cy="89893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548678" y="3043150"/>
            <a:ext cx="674717" cy="67471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4692073" y="3186545"/>
            <a:ext cx="387928" cy="38792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4800268" y="3021757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1</a:t>
            </a:r>
            <a:endParaRPr lang="zh-CN" altLang="en-US" sz="800" dirty="0"/>
          </a:p>
        </p:txBody>
      </p:sp>
      <p:sp>
        <p:nvSpPr>
          <p:cNvPr id="38" name="文本框 37"/>
          <p:cNvSpPr txBox="1"/>
          <p:nvPr/>
        </p:nvSpPr>
        <p:spPr>
          <a:xfrm>
            <a:off x="4827832" y="2883121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2</a:t>
            </a:r>
            <a:endParaRPr lang="zh-CN" altLang="en-US" sz="800" dirty="0"/>
          </a:p>
        </p:txBody>
      </p:sp>
      <p:sp>
        <p:nvSpPr>
          <p:cNvPr id="39" name="文本框 38"/>
          <p:cNvSpPr txBox="1"/>
          <p:nvPr/>
        </p:nvSpPr>
        <p:spPr>
          <a:xfrm>
            <a:off x="4854013" y="2800534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3</a:t>
            </a:r>
            <a:endParaRPr lang="zh-CN" altLang="en-US" sz="800" dirty="0"/>
          </a:p>
        </p:txBody>
      </p:sp>
      <p:sp>
        <p:nvSpPr>
          <p:cNvPr id="40" name="文本框 39"/>
          <p:cNvSpPr txBox="1"/>
          <p:nvPr/>
        </p:nvSpPr>
        <p:spPr>
          <a:xfrm>
            <a:off x="4885124" y="2703284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4</a:t>
            </a:r>
            <a:endParaRPr lang="zh-CN" altLang="en-US" sz="800" dirty="0"/>
          </a:p>
        </p:txBody>
      </p:sp>
      <p:sp>
        <p:nvSpPr>
          <p:cNvPr id="41" name="文本框 40"/>
          <p:cNvSpPr txBox="1"/>
          <p:nvPr/>
        </p:nvSpPr>
        <p:spPr>
          <a:xfrm>
            <a:off x="4936377" y="2577804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5</a:t>
            </a:r>
            <a:endParaRPr lang="zh-CN" altLang="en-US" sz="800" dirty="0"/>
          </a:p>
        </p:txBody>
      </p:sp>
      <p:sp>
        <p:nvSpPr>
          <p:cNvPr id="42" name="文本框 41"/>
          <p:cNvSpPr txBox="1"/>
          <p:nvPr/>
        </p:nvSpPr>
        <p:spPr>
          <a:xfrm>
            <a:off x="4993435" y="2470467"/>
            <a:ext cx="2391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6</a:t>
            </a:r>
            <a:endParaRPr lang="zh-CN" altLang="en-US" sz="800" dirty="0"/>
          </a:p>
        </p:txBody>
      </p:sp>
      <p:sp>
        <p:nvSpPr>
          <p:cNvPr id="43" name="文本框 42"/>
          <p:cNvSpPr txBox="1"/>
          <p:nvPr/>
        </p:nvSpPr>
        <p:spPr>
          <a:xfrm>
            <a:off x="5057081" y="2338207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7</a:t>
            </a:r>
            <a:endParaRPr lang="zh-CN" altLang="en-US" sz="800" dirty="0"/>
          </a:p>
        </p:txBody>
      </p:sp>
      <p:sp>
        <p:nvSpPr>
          <p:cNvPr id="44" name="文本框 43"/>
          <p:cNvSpPr txBox="1"/>
          <p:nvPr/>
        </p:nvSpPr>
        <p:spPr>
          <a:xfrm>
            <a:off x="5100102" y="2225108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8</a:t>
            </a:r>
            <a:endParaRPr lang="zh-CN" altLang="en-US" sz="800" dirty="0"/>
          </a:p>
        </p:txBody>
      </p:sp>
      <p:sp>
        <p:nvSpPr>
          <p:cNvPr id="45" name="文本框 44"/>
          <p:cNvSpPr txBox="1"/>
          <p:nvPr/>
        </p:nvSpPr>
        <p:spPr>
          <a:xfrm>
            <a:off x="5140341" y="2110367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9</a:t>
            </a:r>
            <a:endParaRPr lang="zh-CN" altLang="en-US" sz="800" dirty="0"/>
          </a:p>
        </p:txBody>
      </p:sp>
      <p:sp>
        <p:nvSpPr>
          <p:cNvPr id="46" name="文本框 45"/>
          <p:cNvSpPr txBox="1"/>
          <p:nvPr/>
        </p:nvSpPr>
        <p:spPr>
          <a:xfrm>
            <a:off x="5185955" y="1963479"/>
            <a:ext cx="293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10</a:t>
            </a:r>
            <a:endParaRPr lang="zh-CN" altLang="en-US" sz="800" dirty="0"/>
          </a:p>
        </p:txBody>
      </p:sp>
      <p:cxnSp>
        <p:nvCxnSpPr>
          <p:cNvPr id="48" name="直接连接符 47"/>
          <p:cNvCxnSpPr>
            <a:endCxn id="22" idx="0"/>
          </p:cNvCxnSpPr>
          <p:nvPr/>
        </p:nvCxnSpPr>
        <p:spPr>
          <a:xfrm>
            <a:off x="4432311" y="1938026"/>
            <a:ext cx="453726" cy="12485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22" idx="1"/>
          </p:cNvCxnSpPr>
          <p:nvPr/>
        </p:nvCxnSpPr>
        <p:spPr>
          <a:xfrm>
            <a:off x="3636578" y="2490755"/>
            <a:ext cx="1112306" cy="75260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4" idx="2"/>
            <a:endCxn id="22" idx="2"/>
          </p:cNvCxnSpPr>
          <p:nvPr/>
        </p:nvCxnSpPr>
        <p:spPr>
          <a:xfrm flipV="1">
            <a:off x="2994283" y="3380509"/>
            <a:ext cx="1697790" cy="42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endCxn id="37" idx="2"/>
          </p:cNvCxnSpPr>
          <p:nvPr/>
        </p:nvCxnSpPr>
        <p:spPr>
          <a:xfrm flipH="1">
            <a:off x="4919852" y="1796731"/>
            <a:ext cx="871144" cy="14404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H="1">
            <a:off x="5036663" y="2778174"/>
            <a:ext cx="1311581" cy="45636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 flipV="1">
            <a:off x="5087138" y="3386694"/>
            <a:ext cx="1342339" cy="3605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flipH="1" flipV="1">
            <a:off x="5035341" y="3505551"/>
            <a:ext cx="989328" cy="12918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33" idx="4"/>
            <a:endCxn id="22" idx="4"/>
          </p:cNvCxnSpPr>
          <p:nvPr/>
        </p:nvCxnSpPr>
        <p:spPr>
          <a:xfrm flipH="1" flipV="1">
            <a:off x="4886037" y="3574473"/>
            <a:ext cx="9724" cy="13287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22" idx="3"/>
          </p:cNvCxnSpPr>
          <p:nvPr/>
        </p:nvCxnSpPr>
        <p:spPr>
          <a:xfrm flipH="1">
            <a:off x="3655011" y="3517662"/>
            <a:ext cx="1093873" cy="7802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 rot="19852411">
            <a:off x="3749090" y="17660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团队</a:t>
            </a:r>
          </a:p>
        </p:txBody>
      </p:sp>
      <p:sp>
        <p:nvSpPr>
          <p:cNvPr id="91" name="文本框 90"/>
          <p:cNvSpPr txBox="1"/>
          <p:nvPr/>
        </p:nvSpPr>
        <p:spPr>
          <a:xfrm rot="4326370">
            <a:off x="6261816" y="27793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文化</a:t>
            </a:r>
          </a:p>
        </p:txBody>
      </p:sp>
      <p:sp>
        <p:nvSpPr>
          <p:cNvPr id="92" name="文本框 91"/>
          <p:cNvSpPr txBox="1"/>
          <p:nvPr/>
        </p:nvSpPr>
        <p:spPr>
          <a:xfrm rot="2001450">
            <a:off x="3622624" y="45818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项目</a:t>
            </a:r>
          </a:p>
        </p:txBody>
      </p:sp>
      <p:sp>
        <p:nvSpPr>
          <p:cNvPr id="100" name="文本框 99"/>
          <p:cNvSpPr txBox="1"/>
          <p:nvPr/>
        </p:nvSpPr>
        <p:spPr>
          <a:xfrm rot="2813186">
            <a:off x="5738603" y="2317253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solidFill>
                  <a:schemeClr val="bg1"/>
                </a:solidFill>
              </a:rPr>
              <a:t>支持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101" name="文本框 100"/>
          <p:cNvSpPr txBox="1"/>
          <p:nvPr/>
        </p:nvSpPr>
        <p:spPr>
          <a:xfrm rot="4764487">
            <a:off x="6161301" y="3043150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信任</a:t>
            </a:r>
          </a:p>
        </p:txBody>
      </p:sp>
      <p:sp>
        <p:nvSpPr>
          <p:cNvPr id="102" name="文本框 101"/>
          <p:cNvSpPr txBox="1"/>
          <p:nvPr/>
        </p:nvSpPr>
        <p:spPr>
          <a:xfrm rot="7468705">
            <a:off x="5925745" y="4013153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决策</a:t>
            </a:r>
          </a:p>
        </p:txBody>
      </p:sp>
      <p:sp>
        <p:nvSpPr>
          <p:cNvPr id="103" name="文本框 102"/>
          <p:cNvSpPr txBox="1"/>
          <p:nvPr/>
        </p:nvSpPr>
        <p:spPr>
          <a:xfrm rot="20440127">
            <a:off x="5194597" y="4564126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交付</a:t>
            </a:r>
          </a:p>
        </p:txBody>
      </p:sp>
      <p:sp>
        <p:nvSpPr>
          <p:cNvPr id="104" name="文本框 103"/>
          <p:cNvSpPr txBox="1"/>
          <p:nvPr/>
        </p:nvSpPr>
        <p:spPr>
          <a:xfrm rot="1522291">
            <a:off x="3956533" y="450766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关键性</a:t>
            </a:r>
          </a:p>
        </p:txBody>
      </p:sp>
      <p:sp>
        <p:nvSpPr>
          <p:cNvPr id="105" name="文本框 104"/>
          <p:cNvSpPr txBox="1"/>
          <p:nvPr/>
        </p:nvSpPr>
        <p:spPr>
          <a:xfrm rot="4240501">
            <a:off x="3282454" y="3687835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变更</a:t>
            </a:r>
          </a:p>
        </p:txBody>
      </p:sp>
      <p:sp>
        <p:nvSpPr>
          <p:cNvPr id="106" name="文本框 105"/>
          <p:cNvSpPr txBox="1"/>
          <p:nvPr/>
        </p:nvSpPr>
        <p:spPr>
          <a:xfrm rot="17085178">
            <a:off x="3181173" y="283570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团队规模</a:t>
            </a:r>
          </a:p>
        </p:txBody>
      </p:sp>
      <p:sp>
        <p:nvSpPr>
          <p:cNvPr id="107" name="文本框 106"/>
          <p:cNvSpPr txBox="1"/>
          <p:nvPr/>
        </p:nvSpPr>
        <p:spPr>
          <a:xfrm rot="19324428">
            <a:off x="3805496" y="2157489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经验</a:t>
            </a:r>
          </a:p>
        </p:txBody>
      </p:sp>
      <p:sp>
        <p:nvSpPr>
          <p:cNvPr id="108" name="文本框 107"/>
          <p:cNvSpPr txBox="1"/>
          <p:nvPr/>
        </p:nvSpPr>
        <p:spPr>
          <a:xfrm>
            <a:off x="4641360" y="188121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联系程度</a:t>
            </a:r>
          </a:p>
        </p:txBody>
      </p:sp>
      <p:sp>
        <p:nvSpPr>
          <p:cNvPr id="150" name="任意多边形 149"/>
          <p:cNvSpPr/>
          <p:nvPr/>
        </p:nvSpPr>
        <p:spPr>
          <a:xfrm>
            <a:off x="4378960" y="2727960"/>
            <a:ext cx="1082040" cy="1158240"/>
          </a:xfrm>
          <a:custGeom>
            <a:avLst/>
            <a:gdLst>
              <a:gd name="connsiteX0" fmla="*/ 269240 w 1082040"/>
              <a:gd name="connsiteY0" fmla="*/ 269240 h 1158240"/>
              <a:gd name="connsiteX1" fmla="*/ 269240 w 1082040"/>
              <a:gd name="connsiteY1" fmla="*/ 269240 h 1158240"/>
              <a:gd name="connsiteX2" fmla="*/ 330200 w 1082040"/>
              <a:gd name="connsiteY2" fmla="*/ 218440 h 1158240"/>
              <a:gd name="connsiteX3" fmla="*/ 350520 w 1082040"/>
              <a:gd name="connsiteY3" fmla="*/ 208280 h 1158240"/>
              <a:gd name="connsiteX4" fmla="*/ 396240 w 1082040"/>
              <a:gd name="connsiteY4" fmla="*/ 157480 h 1158240"/>
              <a:gd name="connsiteX5" fmla="*/ 426720 w 1082040"/>
              <a:gd name="connsiteY5" fmla="*/ 137160 h 1158240"/>
              <a:gd name="connsiteX6" fmla="*/ 441960 w 1082040"/>
              <a:gd name="connsiteY6" fmla="*/ 121920 h 1158240"/>
              <a:gd name="connsiteX7" fmla="*/ 457200 w 1082040"/>
              <a:gd name="connsiteY7" fmla="*/ 111760 h 1158240"/>
              <a:gd name="connsiteX8" fmla="*/ 482600 w 1082040"/>
              <a:gd name="connsiteY8" fmla="*/ 81280 h 1158240"/>
              <a:gd name="connsiteX9" fmla="*/ 497840 w 1082040"/>
              <a:gd name="connsiteY9" fmla="*/ 71120 h 1158240"/>
              <a:gd name="connsiteX10" fmla="*/ 523240 w 1082040"/>
              <a:gd name="connsiteY10" fmla="*/ 50800 h 1158240"/>
              <a:gd name="connsiteX11" fmla="*/ 553720 w 1082040"/>
              <a:gd name="connsiteY11" fmla="*/ 25400 h 1158240"/>
              <a:gd name="connsiteX12" fmla="*/ 563880 w 1082040"/>
              <a:gd name="connsiteY12" fmla="*/ 10160 h 1158240"/>
              <a:gd name="connsiteX13" fmla="*/ 579120 w 1082040"/>
              <a:gd name="connsiteY13" fmla="*/ 0 h 1158240"/>
              <a:gd name="connsiteX14" fmla="*/ 782320 w 1082040"/>
              <a:gd name="connsiteY14" fmla="*/ 391160 h 1158240"/>
              <a:gd name="connsiteX15" fmla="*/ 1082040 w 1082040"/>
              <a:gd name="connsiteY15" fmla="*/ 670560 h 1158240"/>
              <a:gd name="connsiteX16" fmla="*/ 756920 w 1082040"/>
              <a:gd name="connsiteY16" fmla="*/ 833120 h 1158240"/>
              <a:gd name="connsiteX17" fmla="*/ 660400 w 1082040"/>
              <a:gd name="connsiteY17" fmla="*/ 1158240 h 1158240"/>
              <a:gd name="connsiteX18" fmla="*/ 335280 w 1082040"/>
              <a:gd name="connsiteY18" fmla="*/ 1031240 h 1158240"/>
              <a:gd name="connsiteX19" fmla="*/ 0 w 1082040"/>
              <a:gd name="connsiteY19" fmla="*/ 777240 h 1158240"/>
              <a:gd name="connsiteX20" fmla="*/ 10160 w 1082040"/>
              <a:gd name="connsiteY20" fmla="*/ 467360 h 1158240"/>
              <a:gd name="connsiteX21" fmla="*/ 269240 w 1082040"/>
              <a:gd name="connsiteY21" fmla="*/ 269240 h 115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82040" h="1158240">
                <a:moveTo>
                  <a:pt x="269240" y="269240"/>
                </a:moveTo>
                <a:lnTo>
                  <a:pt x="269240" y="269240"/>
                </a:lnTo>
                <a:cubicBezTo>
                  <a:pt x="289560" y="252307"/>
                  <a:pt x="309039" y="234310"/>
                  <a:pt x="330200" y="218440"/>
                </a:cubicBezTo>
                <a:cubicBezTo>
                  <a:pt x="336258" y="213896"/>
                  <a:pt x="344891" y="213346"/>
                  <a:pt x="350520" y="208280"/>
                </a:cubicBezTo>
                <a:cubicBezTo>
                  <a:pt x="358548" y="201055"/>
                  <a:pt x="382444" y="168210"/>
                  <a:pt x="396240" y="157480"/>
                </a:cubicBezTo>
                <a:cubicBezTo>
                  <a:pt x="405879" y="149983"/>
                  <a:pt x="417081" y="144657"/>
                  <a:pt x="426720" y="137160"/>
                </a:cubicBezTo>
                <a:cubicBezTo>
                  <a:pt x="432391" y="132749"/>
                  <a:pt x="436441" y="126519"/>
                  <a:pt x="441960" y="121920"/>
                </a:cubicBezTo>
                <a:cubicBezTo>
                  <a:pt x="446650" y="118011"/>
                  <a:pt x="452510" y="115669"/>
                  <a:pt x="457200" y="111760"/>
                </a:cubicBezTo>
                <a:cubicBezTo>
                  <a:pt x="507133" y="70149"/>
                  <a:pt x="442640" y="121240"/>
                  <a:pt x="482600" y="81280"/>
                </a:cubicBezTo>
                <a:cubicBezTo>
                  <a:pt x="486917" y="76963"/>
                  <a:pt x="492956" y="74783"/>
                  <a:pt x="497840" y="71120"/>
                </a:cubicBezTo>
                <a:cubicBezTo>
                  <a:pt x="506514" y="64614"/>
                  <a:pt x="514566" y="57306"/>
                  <a:pt x="523240" y="50800"/>
                </a:cubicBezTo>
                <a:cubicBezTo>
                  <a:pt x="541000" y="37480"/>
                  <a:pt x="538231" y="43986"/>
                  <a:pt x="553720" y="25400"/>
                </a:cubicBezTo>
                <a:cubicBezTo>
                  <a:pt x="557629" y="20710"/>
                  <a:pt x="559563" y="14477"/>
                  <a:pt x="563880" y="10160"/>
                </a:cubicBezTo>
                <a:cubicBezTo>
                  <a:pt x="568197" y="5843"/>
                  <a:pt x="579120" y="0"/>
                  <a:pt x="579120" y="0"/>
                </a:cubicBezTo>
                <a:lnTo>
                  <a:pt x="782320" y="391160"/>
                </a:lnTo>
                <a:lnTo>
                  <a:pt x="1082040" y="670560"/>
                </a:lnTo>
                <a:lnTo>
                  <a:pt x="756920" y="833120"/>
                </a:lnTo>
                <a:lnTo>
                  <a:pt x="660400" y="1158240"/>
                </a:lnTo>
                <a:lnTo>
                  <a:pt x="335280" y="1031240"/>
                </a:lnTo>
                <a:lnTo>
                  <a:pt x="0" y="777240"/>
                </a:lnTo>
                <a:lnTo>
                  <a:pt x="10160" y="467360"/>
                </a:lnTo>
                <a:lnTo>
                  <a:pt x="269240" y="26924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A</a:t>
            </a:r>
            <a:endParaRPr lang="zh-CN" altLang="en-US" b="1" dirty="0"/>
          </a:p>
        </p:txBody>
      </p:sp>
      <p:sp>
        <p:nvSpPr>
          <p:cNvPr id="152" name="任意多边形 151"/>
          <p:cNvSpPr/>
          <p:nvPr/>
        </p:nvSpPr>
        <p:spPr>
          <a:xfrm>
            <a:off x="3913159" y="2599464"/>
            <a:ext cx="1727200" cy="1605280"/>
          </a:xfrm>
          <a:custGeom>
            <a:avLst/>
            <a:gdLst>
              <a:gd name="connsiteX0" fmla="*/ 187960 w 1727200"/>
              <a:gd name="connsiteY0" fmla="*/ 436880 h 1605280"/>
              <a:gd name="connsiteX1" fmla="*/ 640080 w 1727200"/>
              <a:gd name="connsiteY1" fmla="*/ 111760 h 1605280"/>
              <a:gd name="connsiteX2" fmla="*/ 1214120 w 1727200"/>
              <a:gd name="connsiteY2" fmla="*/ 0 h 1605280"/>
              <a:gd name="connsiteX3" fmla="*/ 1727200 w 1727200"/>
              <a:gd name="connsiteY3" fmla="*/ 142240 h 1605280"/>
              <a:gd name="connsiteX4" fmla="*/ 1661160 w 1727200"/>
              <a:gd name="connsiteY4" fmla="*/ 619760 h 1605280"/>
              <a:gd name="connsiteX5" fmla="*/ 1686560 w 1727200"/>
              <a:gd name="connsiteY5" fmla="*/ 1092200 h 1605280"/>
              <a:gd name="connsiteX6" fmla="*/ 1209040 w 1727200"/>
              <a:gd name="connsiteY6" fmla="*/ 1249680 h 1605280"/>
              <a:gd name="connsiteX7" fmla="*/ 584200 w 1727200"/>
              <a:gd name="connsiteY7" fmla="*/ 1605280 h 1605280"/>
              <a:gd name="connsiteX8" fmla="*/ 0 w 1727200"/>
              <a:gd name="connsiteY8" fmla="*/ 944880 h 1605280"/>
              <a:gd name="connsiteX9" fmla="*/ 187960 w 1727200"/>
              <a:gd name="connsiteY9" fmla="*/ 436880 h 1605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27200" h="1605280">
                <a:moveTo>
                  <a:pt x="187960" y="436880"/>
                </a:moveTo>
                <a:lnTo>
                  <a:pt x="640080" y="111760"/>
                </a:lnTo>
                <a:lnTo>
                  <a:pt x="1214120" y="0"/>
                </a:lnTo>
                <a:lnTo>
                  <a:pt x="1727200" y="142240"/>
                </a:lnTo>
                <a:lnTo>
                  <a:pt x="1661160" y="619760"/>
                </a:lnTo>
                <a:lnTo>
                  <a:pt x="1686560" y="1092200"/>
                </a:lnTo>
                <a:lnTo>
                  <a:pt x="1209040" y="1249680"/>
                </a:lnTo>
                <a:lnTo>
                  <a:pt x="584200" y="1605280"/>
                </a:lnTo>
                <a:lnTo>
                  <a:pt x="0" y="944880"/>
                </a:lnTo>
                <a:lnTo>
                  <a:pt x="187960" y="43688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4" name="文本框 153"/>
          <p:cNvSpPr txBox="1"/>
          <p:nvPr/>
        </p:nvSpPr>
        <p:spPr>
          <a:xfrm>
            <a:off x="4394348" y="371269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B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7769351" y="2306089"/>
            <a:ext cx="333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项目：“</a:t>
            </a:r>
            <a:r>
              <a:rPr lang="zh-CN" altLang="en-US" dirty="0" smtClean="0"/>
              <a:t>找您帮忙</a:t>
            </a:r>
            <a:r>
              <a:rPr lang="zh-CN" altLang="en-US" dirty="0" smtClean="0"/>
              <a:t>”微信小程序</a:t>
            </a:r>
            <a:endParaRPr lang="zh-CN" altLang="en-US" dirty="0"/>
          </a:p>
        </p:txBody>
      </p:sp>
      <p:sp>
        <p:nvSpPr>
          <p:cNvPr id="156" name="文本框 155"/>
          <p:cNvSpPr txBox="1"/>
          <p:nvPr/>
        </p:nvSpPr>
        <p:spPr>
          <a:xfrm>
            <a:off x="7812023" y="3001879"/>
            <a:ext cx="333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项目：自动跑步机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601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animBg="1"/>
      <p:bldP spid="152" grpId="0" animBg="1"/>
      <p:bldP spid="154" grpId="0"/>
      <p:bldP spid="155" grpId="0"/>
      <p:bldP spid="15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回顾</a:t>
            </a:r>
            <a:endParaRPr lang="zh-CN" altLang="en-US" b="1" i="0" u="none" strike="noStrike" kern="22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混合型生命周期</a:t>
            </a:r>
            <a:endParaRPr lang="en-US" altLang="zh-CN" dirty="0" smtClean="0"/>
          </a:p>
          <a:p>
            <a:r>
              <a:rPr lang="zh-CN" altLang="en-US" dirty="0" smtClean="0"/>
              <a:t>如何选择适用的项目生命周期：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Stacey</a:t>
            </a:r>
            <a:r>
              <a:rPr lang="zh-CN" altLang="en-US" dirty="0" smtClean="0"/>
              <a:t>矩阵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敏捷适用性评估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C4BE-D79C-432F-8028-7B5C3D6F3261}" type="datetime1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A66E-716E-4C47-97DA-700001B1DAE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41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谢谢！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如果认为本讲解有用，请</a:t>
            </a:r>
            <a:r>
              <a:rPr lang="en-US" altLang="zh-CN" b="1" dirty="0" smtClean="0">
                <a:solidFill>
                  <a:srgbClr val="FF0000"/>
                </a:solidFill>
              </a:rPr>
              <a:t>B</a:t>
            </a:r>
            <a:r>
              <a:rPr lang="zh-CN" altLang="en-US" b="1" dirty="0" smtClean="0">
                <a:solidFill>
                  <a:srgbClr val="FF0000"/>
                </a:solidFill>
              </a:rPr>
              <a:t>站</a:t>
            </a:r>
            <a:r>
              <a:rPr lang="zh-CN" altLang="en-US" dirty="0" smtClean="0"/>
              <a:t>关注“</a:t>
            </a:r>
            <a:r>
              <a:rPr lang="en-US" altLang="zh-CN" b="1" dirty="0" smtClean="0">
                <a:solidFill>
                  <a:srgbClr val="FF0000"/>
                </a:solidFill>
              </a:rPr>
              <a:t>PMO</a:t>
            </a:r>
            <a:r>
              <a:rPr lang="zh-CN" altLang="en-US" b="1" dirty="0" smtClean="0">
                <a:solidFill>
                  <a:srgbClr val="FF0000"/>
                </a:solidFill>
              </a:rPr>
              <a:t>项目管理办公室</a:t>
            </a:r>
            <a:r>
              <a:rPr lang="zh-CN" altLang="en-US" dirty="0" smtClean="0"/>
              <a:t>”</a:t>
            </a:r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463D-F53F-4201-8F8B-91BC446E098F}" type="datetime1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A09D-27A8-4620-AD0D-0A76CF4C6A3F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25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提纲</a:t>
            </a:r>
            <a:endParaRPr lang="zh-CN" altLang="en-US" b="1" i="0" u="none" strike="noStrike" kern="22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混合型生命周期</a:t>
            </a:r>
          </a:p>
          <a:p>
            <a:pPr marR="0" lvl="0" rtl="0"/>
            <a:r>
              <a:rPr lang="zh-CN" altLang="en-US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生命周期与适用场景</a:t>
            </a:r>
            <a:endParaRPr lang="zh-CN" altLang="en-US" b="1" i="0" u="none" strike="noStrike" kern="100" baseline="0" dirty="0" smtClean="0"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94DF-558F-4C5B-87E5-3DCA1C3AF84C}" type="datetime1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A66E-716E-4C47-97DA-700001B1DAE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5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项目生命周期</a:t>
            </a:r>
            <a:endParaRPr lang="zh-CN" altLang="en-US" b="1" i="0" u="none" strike="noStrike" kern="22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graphicFrame>
        <p:nvGraphicFramePr>
          <p:cNvPr id="4" name="图示 3"/>
          <p:cNvGraphicFramePr/>
          <p:nvPr>
            <p:extLst/>
          </p:nvPr>
        </p:nvGraphicFramePr>
        <p:xfrm>
          <a:off x="838200" y="155114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C472-7C53-4EFA-B2B7-84676274B8C8}" type="datetime1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696F-0957-44E4-9B14-D021BB5B9E4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16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混合型生命周期</a:t>
            </a:r>
            <a:endParaRPr lang="zh-CN" altLang="en-US" b="1" i="0" u="none" strike="noStrike" kern="22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R="0" lvl="0" rtl="0"/>
            <a:r>
              <a:rPr lang="zh-CN" altLang="en-US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狭义混合敏捷</a:t>
            </a:r>
            <a:r>
              <a:rPr lang="zh-CN" altLang="en-US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方法</a:t>
            </a:r>
            <a:endParaRPr lang="en-US" altLang="zh-CN" b="1" i="0" u="none" strike="noStrike" kern="100" baseline="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lvl="1"/>
            <a:r>
              <a:rPr lang="en-US" altLang="zh-CN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Scrum</a:t>
            </a:r>
            <a:r>
              <a:rPr lang="zh-CN" altLang="en-US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与</a:t>
            </a:r>
            <a:r>
              <a:rPr lang="en-US" altLang="zh-CN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XP</a:t>
            </a:r>
            <a:r>
              <a:rPr lang="zh-CN" altLang="en-US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的</a:t>
            </a:r>
            <a:r>
              <a:rPr lang="zh-CN" altLang="en-US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混合</a:t>
            </a:r>
            <a:endParaRPr lang="en-US" altLang="zh-CN" b="1" i="0" u="none" strike="noStrike" kern="100" baseline="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lvl="1"/>
            <a:r>
              <a:rPr lang="en-US" altLang="zh-CN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Scrum</a:t>
            </a:r>
            <a:r>
              <a:rPr lang="zh-CN" altLang="en-US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与看板方法的</a:t>
            </a:r>
            <a:r>
              <a:rPr lang="zh-CN" altLang="en-US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混合</a:t>
            </a:r>
            <a:endParaRPr lang="zh-CN" altLang="en-US" b="1" i="0" u="none" strike="noStrike" kern="100" baseline="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zh-CN" altLang="en-US" b="1" kern="100" dirty="0">
                <a:latin typeface="等线 Light" panose="02010600030101010101" pitchFamily="2" charset="-122"/>
                <a:ea typeface="等线 Light" panose="02010600030101010101" pitchFamily="2" charset="-122"/>
              </a:rPr>
              <a:t>广义混合型</a:t>
            </a:r>
            <a:r>
              <a:rPr lang="zh-CN" altLang="en-US" b="1" kern="1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生命周期</a:t>
            </a:r>
            <a:endParaRPr lang="en-US" altLang="zh-CN" b="1" kern="1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lvl="1"/>
            <a:r>
              <a:rPr lang="zh-CN" altLang="en-US" b="1" kern="1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敏捷</a:t>
            </a:r>
            <a:r>
              <a:rPr lang="zh-CN" altLang="en-US" b="1" kern="100" dirty="0">
                <a:latin typeface="等线 Light" panose="02010600030101010101" pitchFamily="2" charset="-122"/>
                <a:ea typeface="等线 Light" panose="02010600030101010101" pitchFamily="2" charset="-122"/>
              </a:rPr>
              <a:t>（适应型）与瀑布开发（预测型）的混合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07BD-9EC3-4531-ABA8-4B69620FFAD3}" type="datetime1">
              <a:rPr lang="zh-CN" altLang="en-US" smtClean="0"/>
              <a:t>2021/6/28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A66E-716E-4C47-97DA-700001B1DAE3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88291" y="4895273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主要针对广义混合型生命周期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3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款新游戏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F58E-A62F-4728-AC27-B088A8BD4912}" type="datetime1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C8416-06FC-43E9-9846-9B5BC5C198B8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8" name="图片占位符 7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4" r="10774"/>
          <a:stretch>
            <a:fillRect/>
          </a:stretch>
        </p:blipFill>
        <p:spPr/>
      </p:pic>
      <p:sp>
        <p:nvSpPr>
          <p:cNvPr id="10" name="文本占位符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制作一款新游戏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310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一款新</a:t>
            </a:r>
            <a:r>
              <a:rPr lang="zh-CN" altLang="en-US" b="1" i="0" u="none" strike="noStrike" kern="2200" baseline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游戏适用的生命周期</a:t>
            </a:r>
            <a:endParaRPr lang="zh-CN" altLang="en-US" b="1" i="0" u="none" strike="noStrike" kern="2200" baseline="0" dirty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E24A-0517-47B6-8978-5DE09D7D3E3A}" type="datetime1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A66E-716E-4C47-97DA-700001B1DAE3}" type="slidenum">
              <a:rPr lang="zh-CN" altLang="en-US" smtClean="0"/>
              <a:t>6</a:t>
            </a:fld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923636" y="3906982"/>
            <a:ext cx="9652001" cy="18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923636" y="2013412"/>
            <a:ext cx="9236" cy="302952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10261600" y="2013412"/>
            <a:ext cx="9236" cy="302952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5592618" y="2013412"/>
            <a:ext cx="9236" cy="302952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1200727" y="4405745"/>
            <a:ext cx="1200728" cy="9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 flipV="1">
            <a:off x="5938982" y="4396508"/>
            <a:ext cx="1200728" cy="9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4124035" y="4396508"/>
            <a:ext cx="1131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8833747" y="4368798"/>
            <a:ext cx="1131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705971" y="422107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预研阶段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7429353" y="41841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正式</a:t>
            </a:r>
            <a:r>
              <a:rPr lang="zh-CN" altLang="en-US" dirty="0" smtClean="0"/>
              <a:t>阶段</a:t>
            </a:r>
            <a:endParaRPr lang="zh-CN" altLang="en-US" dirty="0"/>
          </a:p>
        </p:txBody>
      </p:sp>
      <p:sp>
        <p:nvSpPr>
          <p:cNvPr id="63" name="任意多边形 62"/>
          <p:cNvSpPr/>
          <p:nvPr/>
        </p:nvSpPr>
        <p:spPr>
          <a:xfrm>
            <a:off x="1302042" y="2764991"/>
            <a:ext cx="1147343" cy="930660"/>
          </a:xfrm>
          <a:custGeom>
            <a:avLst/>
            <a:gdLst>
              <a:gd name="connsiteX0" fmla="*/ 1782985 w 2008260"/>
              <a:gd name="connsiteY0" fmla="*/ 1140912 h 1630492"/>
              <a:gd name="connsiteX1" fmla="*/ 2008260 w 2008260"/>
              <a:gd name="connsiteY1" fmla="*/ 1385702 h 1630492"/>
              <a:gd name="connsiteX2" fmla="*/ 1782985 w 2008260"/>
              <a:gd name="connsiteY2" fmla="*/ 1630492 h 1630492"/>
              <a:gd name="connsiteX3" fmla="*/ 1782985 w 2008260"/>
              <a:gd name="connsiteY3" fmla="*/ 1508097 h 1630492"/>
              <a:gd name="connsiteX4" fmla="*/ 1454262 w 2008260"/>
              <a:gd name="connsiteY4" fmla="*/ 1508097 h 1630492"/>
              <a:gd name="connsiteX5" fmla="*/ 1454262 w 2008260"/>
              <a:gd name="connsiteY5" fmla="*/ 1501499 h 1630492"/>
              <a:gd name="connsiteX6" fmla="*/ 1461020 w 2008260"/>
              <a:gd name="connsiteY6" fmla="*/ 1490614 h 1630492"/>
              <a:gd name="connsiteX7" fmla="*/ 1682001 w 2008260"/>
              <a:gd name="connsiteY7" fmla="*/ 1263307 h 1630492"/>
              <a:gd name="connsiteX8" fmla="*/ 1782985 w 2008260"/>
              <a:gd name="connsiteY8" fmla="*/ 1263307 h 1630492"/>
              <a:gd name="connsiteX9" fmla="*/ 763716 w 2008260"/>
              <a:gd name="connsiteY9" fmla="*/ 25930 h 1630492"/>
              <a:gd name="connsiteX10" fmla="*/ 649427 w 2008260"/>
              <a:gd name="connsiteY10" fmla="*/ 159800 h 1630492"/>
              <a:gd name="connsiteX11" fmla="*/ 759589 w 2008260"/>
              <a:gd name="connsiteY11" fmla="*/ 288835 h 1630492"/>
              <a:gd name="connsiteX12" fmla="*/ 685389 w 2008260"/>
              <a:gd name="connsiteY12" fmla="*/ 315814 h 1630492"/>
              <a:gd name="connsiteX13" fmla="*/ 440990 w 2008260"/>
              <a:gd name="connsiteY13" fmla="*/ 664844 h 1630492"/>
              <a:gd name="connsiteX14" fmla="*/ 432580 w 2008260"/>
              <a:gd name="connsiteY14" fmla="*/ 762557 h 1630492"/>
              <a:gd name="connsiteX15" fmla="*/ 440990 w 2008260"/>
              <a:gd name="connsiteY15" fmla="*/ 860269 h 1630492"/>
              <a:gd name="connsiteX16" fmla="*/ 704186 w 2008260"/>
              <a:gd name="connsiteY16" fmla="*/ 1217982 h 1630492"/>
              <a:gd name="connsiteX17" fmla="*/ 727849 w 2008260"/>
              <a:gd name="connsiteY17" fmla="*/ 1225469 h 1630492"/>
              <a:gd name="connsiteX18" fmla="*/ 353241 w 2008260"/>
              <a:gd name="connsiteY18" fmla="*/ 1225469 h 1630492"/>
              <a:gd name="connsiteX19" fmla="*/ 320049 w 2008260"/>
              <a:gd name="connsiteY19" fmla="*/ 1178347 h 1630492"/>
              <a:gd name="connsiteX20" fmla="*/ 211620 w 2008260"/>
              <a:gd name="connsiteY20" fmla="*/ 762557 h 1630492"/>
              <a:gd name="connsiteX21" fmla="*/ 718557 w 2008260"/>
              <a:gd name="connsiteY21" fmla="*/ 34003 h 1630492"/>
              <a:gd name="connsiteX22" fmla="*/ 874387 w 2008260"/>
              <a:gd name="connsiteY22" fmla="*/ 0 h 1630492"/>
              <a:gd name="connsiteX23" fmla="*/ 874387 w 2008260"/>
              <a:gd name="connsiteY23" fmla="*/ 52653 h 1630492"/>
              <a:gd name="connsiteX24" fmla="*/ 1142763 w 2008260"/>
              <a:gd name="connsiteY24" fmla="*/ 52653 h 1630492"/>
              <a:gd name="connsiteX25" fmla="*/ 1781234 w 2008260"/>
              <a:gd name="connsiteY25" fmla="*/ 687536 h 1630492"/>
              <a:gd name="connsiteX26" fmla="*/ 1781234 w 2008260"/>
              <a:gd name="connsiteY26" fmla="*/ 866270 h 1630492"/>
              <a:gd name="connsiteX27" fmla="*/ 1672193 w 2008260"/>
              <a:gd name="connsiteY27" fmla="*/ 1221239 h 1630492"/>
              <a:gd name="connsiteX28" fmla="*/ 1650485 w 2008260"/>
              <a:gd name="connsiteY28" fmla="*/ 1247402 h 1630492"/>
              <a:gd name="connsiteX29" fmla="*/ 1651948 w 2008260"/>
              <a:gd name="connsiteY29" fmla="*/ 1247402 h 1630492"/>
              <a:gd name="connsiteX30" fmla="*/ 1623467 w 2008260"/>
              <a:gd name="connsiteY30" fmla="*/ 1279963 h 1630492"/>
              <a:gd name="connsiteX31" fmla="*/ 1594230 w 2008260"/>
              <a:gd name="connsiteY31" fmla="*/ 1315200 h 1630492"/>
              <a:gd name="connsiteX32" fmla="*/ 1588624 w 2008260"/>
              <a:gd name="connsiteY32" fmla="*/ 1319799 h 1630492"/>
              <a:gd name="connsiteX33" fmla="*/ 1425567 w 2008260"/>
              <a:gd name="connsiteY33" fmla="*/ 1506220 h 1630492"/>
              <a:gd name="connsiteX34" fmla="*/ 846509 w 2008260"/>
              <a:gd name="connsiteY34" fmla="*/ 1506221 h 1630492"/>
              <a:gd name="connsiteX35" fmla="*/ 781596 w 2008260"/>
              <a:gd name="connsiteY35" fmla="*/ 1502381 h 1630492"/>
              <a:gd name="connsiteX36" fmla="*/ 774723 w 2008260"/>
              <a:gd name="connsiteY36" fmla="*/ 1501153 h 1630492"/>
              <a:gd name="connsiteX37" fmla="*/ 4615 w 2008260"/>
              <a:gd name="connsiteY37" fmla="*/ 1501153 h 1630492"/>
              <a:gd name="connsiteX38" fmla="*/ 121198 w 2008260"/>
              <a:gd name="connsiteY38" fmla="*/ 1385224 h 1630492"/>
              <a:gd name="connsiteX39" fmla="*/ 0 w 2008260"/>
              <a:gd name="connsiteY39" fmla="*/ 1264707 h 1630492"/>
              <a:gd name="connsiteX40" fmla="*/ 1142764 w 2008260"/>
              <a:gd name="connsiteY40" fmla="*/ 1264706 h 1630492"/>
              <a:gd name="connsiteX41" fmla="*/ 1223517 w 2008260"/>
              <a:gd name="connsiteY41" fmla="*/ 1256611 h 1630492"/>
              <a:gd name="connsiteX42" fmla="*/ 1236706 w 2008260"/>
              <a:gd name="connsiteY42" fmla="*/ 1252540 h 1630492"/>
              <a:gd name="connsiteX43" fmla="*/ 1236706 w 2008260"/>
              <a:gd name="connsiteY43" fmla="*/ 1247402 h 1630492"/>
              <a:gd name="connsiteX44" fmla="*/ 1253351 w 2008260"/>
              <a:gd name="connsiteY44" fmla="*/ 1247402 h 1630492"/>
              <a:gd name="connsiteX45" fmla="*/ 1298730 w 2008260"/>
              <a:gd name="connsiteY45" fmla="*/ 1233395 h 1630492"/>
              <a:gd name="connsiteX46" fmla="*/ 1543452 w 2008260"/>
              <a:gd name="connsiteY46" fmla="*/ 866270 h 1630492"/>
              <a:gd name="connsiteX47" fmla="*/ 1543451 w 2008260"/>
              <a:gd name="connsiteY47" fmla="*/ 687536 h 1630492"/>
              <a:gd name="connsiteX48" fmla="*/ 1142763 w 2008260"/>
              <a:gd name="connsiteY48" fmla="*/ 289100 h 1630492"/>
              <a:gd name="connsiteX49" fmla="*/ 874387 w 2008260"/>
              <a:gd name="connsiteY49" fmla="*/ 289100 h 1630492"/>
              <a:gd name="connsiteX50" fmla="*/ 874387 w 2008260"/>
              <a:gd name="connsiteY50" fmla="*/ 341752 h 1630492"/>
              <a:gd name="connsiteX51" fmla="*/ 691676 w 2008260"/>
              <a:gd name="connsiteY51" fmla="*/ 170877 h 163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2008260" h="1630492">
                <a:moveTo>
                  <a:pt x="1782985" y="1140912"/>
                </a:moveTo>
                <a:lnTo>
                  <a:pt x="2008260" y="1385702"/>
                </a:lnTo>
                <a:lnTo>
                  <a:pt x="1782985" y="1630492"/>
                </a:lnTo>
                <a:lnTo>
                  <a:pt x="1782985" y="1508097"/>
                </a:lnTo>
                <a:lnTo>
                  <a:pt x="1454262" y="1508097"/>
                </a:lnTo>
                <a:lnTo>
                  <a:pt x="1454262" y="1501499"/>
                </a:lnTo>
                <a:lnTo>
                  <a:pt x="1461020" y="1490614"/>
                </a:lnTo>
                <a:lnTo>
                  <a:pt x="1682001" y="1263307"/>
                </a:lnTo>
                <a:lnTo>
                  <a:pt x="1782985" y="1263307"/>
                </a:lnTo>
                <a:close/>
                <a:moveTo>
                  <a:pt x="763716" y="25930"/>
                </a:moveTo>
                <a:lnTo>
                  <a:pt x="649427" y="159800"/>
                </a:lnTo>
                <a:lnTo>
                  <a:pt x="759589" y="288835"/>
                </a:lnTo>
                <a:lnTo>
                  <a:pt x="685389" y="315814"/>
                </a:lnTo>
                <a:cubicBezTo>
                  <a:pt x="561585" y="377150"/>
                  <a:pt x="468560" y="507033"/>
                  <a:pt x="440990" y="664844"/>
                </a:cubicBezTo>
                <a:lnTo>
                  <a:pt x="432580" y="762557"/>
                </a:lnTo>
                <a:lnTo>
                  <a:pt x="440990" y="860269"/>
                </a:lnTo>
                <a:cubicBezTo>
                  <a:pt x="469938" y="1025971"/>
                  <a:pt x="571051" y="1160883"/>
                  <a:pt x="704186" y="1217982"/>
                </a:cubicBezTo>
                <a:lnTo>
                  <a:pt x="727849" y="1225469"/>
                </a:lnTo>
                <a:lnTo>
                  <a:pt x="353241" y="1225469"/>
                </a:lnTo>
                <a:lnTo>
                  <a:pt x="320049" y="1178347"/>
                </a:lnTo>
                <a:cubicBezTo>
                  <a:pt x="251592" y="1059657"/>
                  <a:pt x="211620" y="916575"/>
                  <a:pt x="211620" y="762557"/>
                </a:cubicBezTo>
                <a:cubicBezTo>
                  <a:pt x="211620" y="403183"/>
                  <a:pt x="429248" y="103347"/>
                  <a:pt x="718557" y="34003"/>
                </a:cubicBezTo>
                <a:close/>
                <a:moveTo>
                  <a:pt x="874387" y="0"/>
                </a:moveTo>
                <a:lnTo>
                  <a:pt x="874387" y="52653"/>
                </a:lnTo>
                <a:lnTo>
                  <a:pt x="1142763" y="52653"/>
                </a:lnTo>
                <a:cubicBezTo>
                  <a:pt x="1495381" y="52653"/>
                  <a:pt x="1781234" y="336900"/>
                  <a:pt x="1781234" y="687536"/>
                </a:cubicBezTo>
                <a:lnTo>
                  <a:pt x="1781234" y="866270"/>
                </a:lnTo>
                <a:cubicBezTo>
                  <a:pt x="1781234" y="997758"/>
                  <a:pt x="1741036" y="1119911"/>
                  <a:pt x="1672193" y="1221239"/>
                </a:cubicBezTo>
                <a:lnTo>
                  <a:pt x="1650485" y="1247402"/>
                </a:lnTo>
                <a:lnTo>
                  <a:pt x="1651948" y="1247402"/>
                </a:lnTo>
                <a:lnTo>
                  <a:pt x="1623467" y="1279963"/>
                </a:lnTo>
                <a:lnTo>
                  <a:pt x="1594230" y="1315200"/>
                </a:lnTo>
                <a:lnTo>
                  <a:pt x="1588624" y="1319799"/>
                </a:lnTo>
                <a:lnTo>
                  <a:pt x="1425567" y="1506220"/>
                </a:lnTo>
                <a:lnTo>
                  <a:pt x="846509" y="1506221"/>
                </a:lnTo>
                <a:cubicBezTo>
                  <a:pt x="824594" y="1506221"/>
                  <a:pt x="802939" y="1504920"/>
                  <a:pt x="781596" y="1502381"/>
                </a:cubicBezTo>
                <a:lnTo>
                  <a:pt x="774723" y="1501153"/>
                </a:lnTo>
                <a:lnTo>
                  <a:pt x="4615" y="1501153"/>
                </a:lnTo>
                <a:lnTo>
                  <a:pt x="121198" y="1385224"/>
                </a:lnTo>
                <a:lnTo>
                  <a:pt x="0" y="1264707"/>
                </a:lnTo>
                <a:lnTo>
                  <a:pt x="1142764" y="1264706"/>
                </a:lnTo>
                <a:cubicBezTo>
                  <a:pt x="1170426" y="1264706"/>
                  <a:pt x="1197433" y="1261918"/>
                  <a:pt x="1223517" y="1256611"/>
                </a:cubicBezTo>
                <a:lnTo>
                  <a:pt x="1236706" y="1252540"/>
                </a:lnTo>
                <a:lnTo>
                  <a:pt x="1236706" y="1247402"/>
                </a:lnTo>
                <a:lnTo>
                  <a:pt x="1253351" y="1247402"/>
                </a:lnTo>
                <a:lnTo>
                  <a:pt x="1298730" y="1233395"/>
                </a:lnTo>
                <a:cubicBezTo>
                  <a:pt x="1442542" y="1172909"/>
                  <a:pt x="1543452" y="1031307"/>
                  <a:pt x="1543452" y="866270"/>
                </a:cubicBezTo>
                <a:lnTo>
                  <a:pt x="1543451" y="687536"/>
                </a:lnTo>
                <a:cubicBezTo>
                  <a:pt x="1543451" y="467486"/>
                  <a:pt x="1364056" y="289100"/>
                  <a:pt x="1142763" y="289100"/>
                </a:cubicBezTo>
                <a:lnTo>
                  <a:pt x="874387" y="289100"/>
                </a:lnTo>
                <a:lnTo>
                  <a:pt x="874387" y="341752"/>
                </a:lnTo>
                <a:lnTo>
                  <a:pt x="691676" y="170877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1619816" y="306831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2">
                    <a:lumMod val="75000"/>
                  </a:schemeClr>
                </a:solidFill>
              </a:rPr>
              <a:t>敏捷</a:t>
            </a:r>
            <a:endParaRPr lang="zh-CN" alt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7" name="任意多边形 66"/>
          <p:cNvSpPr/>
          <p:nvPr/>
        </p:nvSpPr>
        <p:spPr>
          <a:xfrm>
            <a:off x="2756310" y="2792648"/>
            <a:ext cx="1147343" cy="930660"/>
          </a:xfrm>
          <a:custGeom>
            <a:avLst/>
            <a:gdLst>
              <a:gd name="connsiteX0" fmla="*/ 1782985 w 2008260"/>
              <a:gd name="connsiteY0" fmla="*/ 1140912 h 1630492"/>
              <a:gd name="connsiteX1" fmla="*/ 2008260 w 2008260"/>
              <a:gd name="connsiteY1" fmla="*/ 1385702 h 1630492"/>
              <a:gd name="connsiteX2" fmla="*/ 1782985 w 2008260"/>
              <a:gd name="connsiteY2" fmla="*/ 1630492 h 1630492"/>
              <a:gd name="connsiteX3" fmla="*/ 1782985 w 2008260"/>
              <a:gd name="connsiteY3" fmla="*/ 1508097 h 1630492"/>
              <a:gd name="connsiteX4" fmla="*/ 1454262 w 2008260"/>
              <a:gd name="connsiteY4" fmla="*/ 1508097 h 1630492"/>
              <a:gd name="connsiteX5" fmla="*/ 1454262 w 2008260"/>
              <a:gd name="connsiteY5" fmla="*/ 1501499 h 1630492"/>
              <a:gd name="connsiteX6" fmla="*/ 1461020 w 2008260"/>
              <a:gd name="connsiteY6" fmla="*/ 1490614 h 1630492"/>
              <a:gd name="connsiteX7" fmla="*/ 1682001 w 2008260"/>
              <a:gd name="connsiteY7" fmla="*/ 1263307 h 1630492"/>
              <a:gd name="connsiteX8" fmla="*/ 1782985 w 2008260"/>
              <a:gd name="connsiteY8" fmla="*/ 1263307 h 1630492"/>
              <a:gd name="connsiteX9" fmla="*/ 763716 w 2008260"/>
              <a:gd name="connsiteY9" fmla="*/ 25930 h 1630492"/>
              <a:gd name="connsiteX10" fmla="*/ 649427 w 2008260"/>
              <a:gd name="connsiteY10" fmla="*/ 159800 h 1630492"/>
              <a:gd name="connsiteX11" fmla="*/ 759589 w 2008260"/>
              <a:gd name="connsiteY11" fmla="*/ 288835 h 1630492"/>
              <a:gd name="connsiteX12" fmla="*/ 685389 w 2008260"/>
              <a:gd name="connsiteY12" fmla="*/ 315814 h 1630492"/>
              <a:gd name="connsiteX13" fmla="*/ 440990 w 2008260"/>
              <a:gd name="connsiteY13" fmla="*/ 664844 h 1630492"/>
              <a:gd name="connsiteX14" fmla="*/ 432580 w 2008260"/>
              <a:gd name="connsiteY14" fmla="*/ 762557 h 1630492"/>
              <a:gd name="connsiteX15" fmla="*/ 440990 w 2008260"/>
              <a:gd name="connsiteY15" fmla="*/ 860269 h 1630492"/>
              <a:gd name="connsiteX16" fmla="*/ 704186 w 2008260"/>
              <a:gd name="connsiteY16" fmla="*/ 1217982 h 1630492"/>
              <a:gd name="connsiteX17" fmla="*/ 727849 w 2008260"/>
              <a:gd name="connsiteY17" fmla="*/ 1225469 h 1630492"/>
              <a:gd name="connsiteX18" fmla="*/ 353241 w 2008260"/>
              <a:gd name="connsiteY18" fmla="*/ 1225469 h 1630492"/>
              <a:gd name="connsiteX19" fmla="*/ 320049 w 2008260"/>
              <a:gd name="connsiteY19" fmla="*/ 1178347 h 1630492"/>
              <a:gd name="connsiteX20" fmla="*/ 211620 w 2008260"/>
              <a:gd name="connsiteY20" fmla="*/ 762557 h 1630492"/>
              <a:gd name="connsiteX21" fmla="*/ 718557 w 2008260"/>
              <a:gd name="connsiteY21" fmla="*/ 34003 h 1630492"/>
              <a:gd name="connsiteX22" fmla="*/ 874387 w 2008260"/>
              <a:gd name="connsiteY22" fmla="*/ 0 h 1630492"/>
              <a:gd name="connsiteX23" fmla="*/ 874387 w 2008260"/>
              <a:gd name="connsiteY23" fmla="*/ 52653 h 1630492"/>
              <a:gd name="connsiteX24" fmla="*/ 1142763 w 2008260"/>
              <a:gd name="connsiteY24" fmla="*/ 52653 h 1630492"/>
              <a:gd name="connsiteX25" fmla="*/ 1781234 w 2008260"/>
              <a:gd name="connsiteY25" fmla="*/ 687536 h 1630492"/>
              <a:gd name="connsiteX26" fmla="*/ 1781234 w 2008260"/>
              <a:gd name="connsiteY26" fmla="*/ 866270 h 1630492"/>
              <a:gd name="connsiteX27" fmla="*/ 1672193 w 2008260"/>
              <a:gd name="connsiteY27" fmla="*/ 1221239 h 1630492"/>
              <a:gd name="connsiteX28" fmla="*/ 1650485 w 2008260"/>
              <a:gd name="connsiteY28" fmla="*/ 1247402 h 1630492"/>
              <a:gd name="connsiteX29" fmla="*/ 1651948 w 2008260"/>
              <a:gd name="connsiteY29" fmla="*/ 1247402 h 1630492"/>
              <a:gd name="connsiteX30" fmla="*/ 1623467 w 2008260"/>
              <a:gd name="connsiteY30" fmla="*/ 1279963 h 1630492"/>
              <a:gd name="connsiteX31" fmla="*/ 1594230 w 2008260"/>
              <a:gd name="connsiteY31" fmla="*/ 1315200 h 1630492"/>
              <a:gd name="connsiteX32" fmla="*/ 1588624 w 2008260"/>
              <a:gd name="connsiteY32" fmla="*/ 1319799 h 1630492"/>
              <a:gd name="connsiteX33" fmla="*/ 1425567 w 2008260"/>
              <a:gd name="connsiteY33" fmla="*/ 1506220 h 1630492"/>
              <a:gd name="connsiteX34" fmla="*/ 846509 w 2008260"/>
              <a:gd name="connsiteY34" fmla="*/ 1506221 h 1630492"/>
              <a:gd name="connsiteX35" fmla="*/ 781596 w 2008260"/>
              <a:gd name="connsiteY35" fmla="*/ 1502381 h 1630492"/>
              <a:gd name="connsiteX36" fmla="*/ 774723 w 2008260"/>
              <a:gd name="connsiteY36" fmla="*/ 1501153 h 1630492"/>
              <a:gd name="connsiteX37" fmla="*/ 4615 w 2008260"/>
              <a:gd name="connsiteY37" fmla="*/ 1501153 h 1630492"/>
              <a:gd name="connsiteX38" fmla="*/ 121198 w 2008260"/>
              <a:gd name="connsiteY38" fmla="*/ 1385224 h 1630492"/>
              <a:gd name="connsiteX39" fmla="*/ 0 w 2008260"/>
              <a:gd name="connsiteY39" fmla="*/ 1264707 h 1630492"/>
              <a:gd name="connsiteX40" fmla="*/ 1142764 w 2008260"/>
              <a:gd name="connsiteY40" fmla="*/ 1264706 h 1630492"/>
              <a:gd name="connsiteX41" fmla="*/ 1223517 w 2008260"/>
              <a:gd name="connsiteY41" fmla="*/ 1256611 h 1630492"/>
              <a:gd name="connsiteX42" fmla="*/ 1236706 w 2008260"/>
              <a:gd name="connsiteY42" fmla="*/ 1252540 h 1630492"/>
              <a:gd name="connsiteX43" fmla="*/ 1236706 w 2008260"/>
              <a:gd name="connsiteY43" fmla="*/ 1247402 h 1630492"/>
              <a:gd name="connsiteX44" fmla="*/ 1253351 w 2008260"/>
              <a:gd name="connsiteY44" fmla="*/ 1247402 h 1630492"/>
              <a:gd name="connsiteX45" fmla="*/ 1298730 w 2008260"/>
              <a:gd name="connsiteY45" fmla="*/ 1233395 h 1630492"/>
              <a:gd name="connsiteX46" fmla="*/ 1543452 w 2008260"/>
              <a:gd name="connsiteY46" fmla="*/ 866270 h 1630492"/>
              <a:gd name="connsiteX47" fmla="*/ 1543451 w 2008260"/>
              <a:gd name="connsiteY47" fmla="*/ 687536 h 1630492"/>
              <a:gd name="connsiteX48" fmla="*/ 1142763 w 2008260"/>
              <a:gd name="connsiteY48" fmla="*/ 289100 h 1630492"/>
              <a:gd name="connsiteX49" fmla="*/ 874387 w 2008260"/>
              <a:gd name="connsiteY49" fmla="*/ 289100 h 1630492"/>
              <a:gd name="connsiteX50" fmla="*/ 874387 w 2008260"/>
              <a:gd name="connsiteY50" fmla="*/ 341752 h 1630492"/>
              <a:gd name="connsiteX51" fmla="*/ 691676 w 2008260"/>
              <a:gd name="connsiteY51" fmla="*/ 170877 h 163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2008260" h="1630492">
                <a:moveTo>
                  <a:pt x="1782985" y="1140912"/>
                </a:moveTo>
                <a:lnTo>
                  <a:pt x="2008260" y="1385702"/>
                </a:lnTo>
                <a:lnTo>
                  <a:pt x="1782985" y="1630492"/>
                </a:lnTo>
                <a:lnTo>
                  <a:pt x="1782985" y="1508097"/>
                </a:lnTo>
                <a:lnTo>
                  <a:pt x="1454262" y="1508097"/>
                </a:lnTo>
                <a:lnTo>
                  <a:pt x="1454262" y="1501499"/>
                </a:lnTo>
                <a:lnTo>
                  <a:pt x="1461020" y="1490614"/>
                </a:lnTo>
                <a:lnTo>
                  <a:pt x="1682001" y="1263307"/>
                </a:lnTo>
                <a:lnTo>
                  <a:pt x="1782985" y="1263307"/>
                </a:lnTo>
                <a:close/>
                <a:moveTo>
                  <a:pt x="763716" y="25930"/>
                </a:moveTo>
                <a:lnTo>
                  <a:pt x="649427" y="159800"/>
                </a:lnTo>
                <a:lnTo>
                  <a:pt x="759589" y="288835"/>
                </a:lnTo>
                <a:lnTo>
                  <a:pt x="685389" y="315814"/>
                </a:lnTo>
                <a:cubicBezTo>
                  <a:pt x="561585" y="377150"/>
                  <a:pt x="468560" y="507033"/>
                  <a:pt x="440990" y="664844"/>
                </a:cubicBezTo>
                <a:lnTo>
                  <a:pt x="432580" y="762557"/>
                </a:lnTo>
                <a:lnTo>
                  <a:pt x="440990" y="860269"/>
                </a:lnTo>
                <a:cubicBezTo>
                  <a:pt x="469938" y="1025971"/>
                  <a:pt x="571051" y="1160883"/>
                  <a:pt x="704186" y="1217982"/>
                </a:cubicBezTo>
                <a:lnTo>
                  <a:pt x="727849" y="1225469"/>
                </a:lnTo>
                <a:lnTo>
                  <a:pt x="353241" y="1225469"/>
                </a:lnTo>
                <a:lnTo>
                  <a:pt x="320049" y="1178347"/>
                </a:lnTo>
                <a:cubicBezTo>
                  <a:pt x="251592" y="1059657"/>
                  <a:pt x="211620" y="916575"/>
                  <a:pt x="211620" y="762557"/>
                </a:cubicBezTo>
                <a:cubicBezTo>
                  <a:pt x="211620" y="403183"/>
                  <a:pt x="429248" y="103347"/>
                  <a:pt x="718557" y="34003"/>
                </a:cubicBezTo>
                <a:close/>
                <a:moveTo>
                  <a:pt x="874387" y="0"/>
                </a:moveTo>
                <a:lnTo>
                  <a:pt x="874387" y="52653"/>
                </a:lnTo>
                <a:lnTo>
                  <a:pt x="1142763" y="52653"/>
                </a:lnTo>
                <a:cubicBezTo>
                  <a:pt x="1495381" y="52653"/>
                  <a:pt x="1781234" y="336900"/>
                  <a:pt x="1781234" y="687536"/>
                </a:cubicBezTo>
                <a:lnTo>
                  <a:pt x="1781234" y="866270"/>
                </a:lnTo>
                <a:cubicBezTo>
                  <a:pt x="1781234" y="997758"/>
                  <a:pt x="1741036" y="1119911"/>
                  <a:pt x="1672193" y="1221239"/>
                </a:cubicBezTo>
                <a:lnTo>
                  <a:pt x="1650485" y="1247402"/>
                </a:lnTo>
                <a:lnTo>
                  <a:pt x="1651948" y="1247402"/>
                </a:lnTo>
                <a:lnTo>
                  <a:pt x="1623467" y="1279963"/>
                </a:lnTo>
                <a:lnTo>
                  <a:pt x="1594230" y="1315200"/>
                </a:lnTo>
                <a:lnTo>
                  <a:pt x="1588624" y="1319799"/>
                </a:lnTo>
                <a:lnTo>
                  <a:pt x="1425567" y="1506220"/>
                </a:lnTo>
                <a:lnTo>
                  <a:pt x="846509" y="1506221"/>
                </a:lnTo>
                <a:cubicBezTo>
                  <a:pt x="824594" y="1506221"/>
                  <a:pt x="802939" y="1504920"/>
                  <a:pt x="781596" y="1502381"/>
                </a:cubicBezTo>
                <a:lnTo>
                  <a:pt x="774723" y="1501153"/>
                </a:lnTo>
                <a:lnTo>
                  <a:pt x="4615" y="1501153"/>
                </a:lnTo>
                <a:lnTo>
                  <a:pt x="121198" y="1385224"/>
                </a:lnTo>
                <a:lnTo>
                  <a:pt x="0" y="1264707"/>
                </a:lnTo>
                <a:lnTo>
                  <a:pt x="1142764" y="1264706"/>
                </a:lnTo>
                <a:cubicBezTo>
                  <a:pt x="1170426" y="1264706"/>
                  <a:pt x="1197433" y="1261918"/>
                  <a:pt x="1223517" y="1256611"/>
                </a:cubicBezTo>
                <a:lnTo>
                  <a:pt x="1236706" y="1252540"/>
                </a:lnTo>
                <a:lnTo>
                  <a:pt x="1236706" y="1247402"/>
                </a:lnTo>
                <a:lnTo>
                  <a:pt x="1253351" y="1247402"/>
                </a:lnTo>
                <a:lnTo>
                  <a:pt x="1298730" y="1233395"/>
                </a:lnTo>
                <a:cubicBezTo>
                  <a:pt x="1442542" y="1172909"/>
                  <a:pt x="1543452" y="1031307"/>
                  <a:pt x="1543452" y="866270"/>
                </a:cubicBezTo>
                <a:lnTo>
                  <a:pt x="1543451" y="687536"/>
                </a:lnTo>
                <a:cubicBezTo>
                  <a:pt x="1543451" y="467486"/>
                  <a:pt x="1364056" y="289100"/>
                  <a:pt x="1142763" y="289100"/>
                </a:cubicBezTo>
                <a:lnTo>
                  <a:pt x="874387" y="289100"/>
                </a:lnTo>
                <a:lnTo>
                  <a:pt x="874387" y="341752"/>
                </a:lnTo>
                <a:lnTo>
                  <a:pt x="691676" y="170877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3074084" y="309597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2">
                    <a:lumMod val="75000"/>
                  </a:schemeClr>
                </a:solidFill>
              </a:rPr>
              <a:t>敏捷</a:t>
            </a:r>
            <a:endParaRPr lang="zh-CN" alt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9" name="任意多边形 68"/>
          <p:cNvSpPr/>
          <p:nvPr/>
        </p:nvSpPr>
        <p:spPr>
          <a:xfrm>
            <a:off x="4208454" y="2792648"/>
            <a:ext cx="1147343" cy="930660"/>
          </a:xfrm>
          <a:custGeom>
            <a:avLst/>
            <a:gdLst>
              <a:gd name="connsiteX0" fmla="*/ 1782985 w 2008260"/>
              <a:gd name="connsiteY0" fmla="*/ 1140912 h 1630492"/>
              <a:gd name="connsiteX1" fmla="*/ 2008260 w 2008260"/>
              <a:gd name="connsiteY1" fmla="*/ 1385702 h 1630492"/>
              <a:gd name="connsiteX2" fmla="*/ 1782985 w 2008260"/>
              <a:gd name="connsiteY2" fmla="*/ 1630492 h 1630492"/>
              <a:gd name="connsiteX3" fmla="*/ 1782985 w 2008260"/>
              <a:gd name="connsiteY3" fmla="*/ 1508097 h 1630492"/>
              <a:gd name="connsiteX4" fmla="*/ 1454262 w 2008260"/>
              <a:gd name="connsiteY4" fmla="*/ 1508097 h 1630492"/>
              <a:gd name="connsiteX5" fmla="*/ 1454262 w 2008260"/>
              <a:gd name="connsiteY5" fmla="*/ 1501499 h 1630492"/>
              <a:gd name="connsiteX6" fmla="*/ 1461020 w 2008260"/>
              <a:gd name="connsiteY6" fmla="*/ 1490614 h 1630492"/>
              <a:gd name="connsiteX7" fmla="*/ 1682001 w 2008260"/>
              <a:gd name="connsiteY7" fmla="*/ 1263307 h 1630492"/>
              <a:gd name="connsiteX8" fmla="*/ 1782985 w 2008260"/>
              <a:gd name="connsiteY8" fmla="*/ 1263307 h 1630492"/>
              <a:gd name="connsiteX9" fmla="*/ 763716 w 2008260"/>
              <a:gd name="connsiteY9" fmla="*/ 25930 h 1630492"/>
              <a:gd name="connsiteX10" fmla="*/ 649427 w 2008260"/>
              <a:gd name="connsiteY10" fmla="*/ 159800 h 1630492"/>
              <a:gd name="connsiteX11" fmla="*/ 759589 w 2008260"/>
              <a:gd name="connsiteY11" fmla="*/ 288835 h 1630492"/>
              <a:gd name="connsiteX12" fmla="*/ 685389 w 2008260"/>
              <a:gd name="connsiteY12" fmla="*/ 315814 h 1630492"/>
              <a:gd name="connsiteX13" fmla="*/ 440990 w 2008260"/>
              <a:gd name="connsiteY13" fmla="*/ 664844 h 1630492"/>
              <a:gd name="connsiteX14" fmla="*/ 432580 w 2008260"/>
              <a:gd name="connsiteY14" fmla="*/ 762557 h 1630492"/>
              <a:gd name="connsiteX15" fmla="*/ 440990 w 2008260"/>
              <a:gd name="connsiteY15" fmla="*/ 860269 h 1630492"/>
              <a:gd name="connsiteX16" fmla="*/ 704186 w 2008260"/>
              <a:gd name="connsiteY16" fmla="*/ 1217982 h 1630492"/>
              <a:gd name="connsiteX17" fmla="*/ 727849 w 2008260"/>
              <a:gd name="connsiteY17" fmla="*/ 1225469 h 1630492"/>
              <a:gd name="connsiteX18" fmla="*/ 353241 w 2008260"/>
              <a:gd name="connsiteY18" fmla="*/ 1225469 h 1630492"/>
              <a:gd name="connsiteX19" fmla="*/ 320049 w 2008260"/>
              <a:gd name="connsiteY19" fmla="*/ 1178347 h 1630492"/>
              <a:gd name="connsiteX20" fmla="*/ 211620 w 2008260"/>
              <a:gd name="connsiteY20" fmla="*/ 762557 h 1630492"/>
              <a:gd name="connsiteX21" fmla="*/ 718557 w 2008260"/>
              <a:gd name="connsiteY21" fmla="*/ 34003 h 1630492"/>
              <a:gd name="connsiteX22" fmla="*/ 874387 w 2008260"/>
              <a:gd name="connsiteY22" fmla="*/ 0 h 1630492"/>
              <a:gd name="connsiteX23" fmla="*/ 874387 w 2008260"/>
              <a:gd name="connsiteY23" fmla="*/ 52653 h 1630492"/>
              <a:gd name="connsiteX24" fmla="*/ 1142763 w 2008260"/>
              <a:gd name="connsiteY24" fmla="*/ 52653 h 1630492"/>
              <a:gd name="connsiteX25" fmla="*/ 1781234 w 2008260"/>
              <a:gd name="connsiteY25" fmla="*/ 687536 h 1630492"/>
              <a:gd name="connsiteX26" fmla="*/ 1781234 w 2008260"/>
              <a:gd name="connsiteY26" fmla="*/ 866270 h 1630492"/>
              <a:gd name="connsiteX27" fmla="*/ 1672193 w 2008260"/>
              <a:gd name="connsiteY27" fmla="*/ 1221239 h 1630492"/>
              <a:gd name="connsiteX28" fmla="*/ 1650485 w 2008260"/>
              <a:gd name="connsiteY28" fmla="*/ 1247402 h 1630492"/>
              <a:gd name="connsiteX29" fmla="*/ 1651948 w 2008260"/>
              <a:gd name="connsiteY29" fmla="*/ 1247402 h 1630492"/>
              <a:gd name="connsiteX30" fmla="*/ 1623467 w 2008260"/>
              <a:gd name="connsiteY30" fmla="*/ 1279963 h 1630492"/>
              <a:gd name="connsiteX31" fmla="*/ 1594230 w 2008260"/>
              <a:gd name="connsiteY31" fmla="*/ 1315200 h 1630492"/>
              <a:gd name="connsiteX32" fmla="*/ 1588624 w 2008260"/>
              <a:gd name="connsiteY32" fmla="*/ 1319799 h 1630492"/>
              <a:gd name="connsiteX33" fmla="*/ 1425567 w 2008260"/>
              <a:gd name="connsiteY33" fmla="*/ 1506220 h 1630492"/>
              <a:gd name="connsiteX34" fmla="*/ 846509 w 2008260"/>
              <a:gd name="connsiteY34" fmla="*/ 1506221 h 1630492"/>
              <a:gd name="connsiteX35" fmla="*/ 781596 w 2008260"/>
              <a:gd name="connsiteY35" fmla="*/ 1502381 h 1630492"/>
              <a:gd name="connsiteX36" fmla="*/ 774723 w 2008260"/>
              <a:gd name="connsiteY36" fmla="*/ 1501153 h 1630492"/>
              <a:gd name="connsiteX37" fmla="*/ 4615 w 2008260"/>
              <a:gd name="connsiteY37" fmla="*/ 1501153 h 1630492"/>
              <a:gd name="connsiteX38" fmla="*/ 121198 w 2008260"/>
              <a:gd name="connsiteY38" fmla="*/ 1385224 h 1630492"/>
              <a:gd name="connsiteX39" fmla="*/ 0 w 2008260"/>
              <a:gd name="connsiteY39" fmla="*/ 1264707 h 1630492"/>
              <a:gd name="connsiteX40" fmla="*/ 1142764 w 2008260"/>
              <a:gd name="connsiteY40" fmla="*/ 1264706 h 1630492"/>
              <a:gd name="connsiteX41" fmla="*/ 1223517 w 2008260"/>
              <a:gd name="connsiteY41" fmla="*/ 1256611 h 1630492"/>
              <a:gd name="connsiteX42" fmla="*/ 1236706 w 2008260"/>
              <a:gd name="connsiteY42" fmla="*/ 1252540 h 1630492"/>
              <a:gd name="connsiteX43" fmla="*/ 1236706 w 2008260"/>
              <a:gd name="connsiteY43" fmla="*/ 1247402 h 1630492"/>
              <a:gd name="connsiteX44" fmla="*/ 1253351 w 2008260"/>
              <a:gd name="connsiteY44" fmla="*/ 1247402 h 1630492"/>
              <a:gd name="connsiteX45" fmla="*/ 1298730 w 2008260"/>
              <a:gd name="connsiteY45" fmla="*/ 1233395 h 1630492"/>
              <a:gd name="connsiteX46" fmla="*/ 1543452 w 2008260"/>
              <a:gd name="connsiteY46" fmla="*/ 866270 h 1630492"/>
              <a:gd name="connsiteX47" fmla="*/ 1543451 w 2008260"/>
              <a:gd name="connsiteY47" fmla="*/ 687536 h 1630492"/>
              <a:gd name="connsiteX48" fmla="*/ 1142763 w 2008260"/>
              <a:gd name="connsiteY48" fmla="*/ 289100 h 1630492"/>
              <a:gd name="connsiteX49" fmla="*/ 874387 w 2008260"/>
              <a:gd name="connsiteY49" fmla="*/ 289100 h 1630492"/>
              <a:gd name="connsiteX50" fmla="*/ 874387 w 2008260"/>
              <a:gd name="connsiteY50" fmla="*/ 341752 h 1630492"/>
              <a:gd name="connsiteX51" fmla="*/ 691676 w 2008260"/>
              <a:gd name="connsiteY51" fmla="*/ 170877 h 163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2008260" h="1630492">
                <a:moveTo>
                  <a:pt x="1782985" y="1140912"/>
                </a:moveTo>
                <a:lnTo>
                  <a:pt x="2008260" y="1385702"/>
                </a:lnTo>
                <a:lnTo>
                  <a:pt x="1782985" y="1630492"/>
                </a:lnTo>
                <a:lnTo>
                  <a:pt x="1782985" y="1508097"/>
                </a:lnTo>
                <a:lnTo>
                  <a:pt x="1454262" y="1508097"/>
                </a:lnTo>
                <a:lnTo>
                  <a:pt x="1454262" y="1501499"/>
                </a:lnTo>
                <a:lnTo>
                  <a:pt x="1461020" y="1490614"/>
                </a:lnTo>
                <a:lnTo>
                  <a:pt x="1682001" y="1263307"/>
                </a:lnTo>
                <a:lnTo>
                  <a:pt x="1782985" y="1263307"/>
                </a:lnTo>
                <a:close/>
                <a:moveTo>
                  <a:pt x="763716" y="25930"/>
                </a:moveTo>
                <a:lnTo>
                  <a:pt x="649427" y="159800"/>
                </a:lnTo>
                <a:lnTo>
                  <a:pt x="759589" y="288835"/>
                </a:lnTo>
                <a:lnTo>
                  <a:pt x="685389" y="315814"/>
                </a:lnTo>
                <a:cubicBezTo>
                  <a:pt x="561585" y="377150"/>
                  <a:pt x="468560" y="507033"/>
                  <a:pt x="440990" y="664844"/>
                </a:cubicBezTo>
                <a:lnTo>
                  <a:pt x="432580" y="762557"/>
                </a:lnTo>
                <a:lnTo>
                  <a:pt x="440990" y="860269"/>
                </a:lnTo>
                <a:cubicBezTo>
                  <a:pt x="469938" y="1025971"/>
                  <a:pt x="571051" y="1160883"/>
                  <a:pt x="704186" y="1217982"/>
                </a:cubicBezTo>
                <a:lnTo>
                  <a:pt x="727849" y="1225469"/>
                </a:lnTo>
                <a:lnTo>
                  <a:pt x="353241" y="1225469"/>
                </a:lnTo>
                <a:lnTo>
                  <a:pt x="320049" y="1178347"/>
                </a:lnTo>
                <a:cubicBezTo>
                  <a:pt x="251592" y="1059657"/>
                  <a:pt x="211620" y="916575"/>
                  <a:pt x="211620" y="762557"/>
                </a:cubicBezTo>
                <a:cubicBezTo>
                  <a:pt x="211620" y="403183"/>
                  <a:pt x="429248" y="103347"/>
                  <a:pt x="718557" y="34003"/>
                </a:cubicBezTo>
                <a:close/>
                <a:moveTo>
                  <a:pt x="874387" y="0"/>
                </a:moveTo>
                <a:lnTo>
                  <a:pt x="874387" y="52653"/>
                </a:lnTo>
                <a:lnTo>
                  <a:pt x="1142763" y="52653"/>
                </a:lnTo>
                <a:cubicBezTo>
                  <a:pt x="1495381" y="52653"/>
                  <a:pt x="1781234" y="336900"/>
                  <a:pt x="1781234" y="687536"/>
                </a:cubicBezTo>
                <a:lnTo>
                  <a:pt x="1781234" y="866270"/>
                </a:lnTo>
                <a:cubicBezTo>
                  <a:pt x="1781234" y="997758"/>
                  <a:pt x="1741036" y="1119911"/>
                  <a:pt x="1672193" y="1221239"/>
                </a:cubicBezTo>
                <a:lnTo>
                  <a:pt x="1650485" y="1247402"/>
                </a:lnTo>
                <a:lnTo>
                  <a:pt x="1651948" y="1247402"/>
                </a:lnTo>
                <a:lnTo>
                  <a:pt x="1623467" y="1279963"/>
                </a:lnTo>
                <a:lnTo>
                  <a:pt x="1594230" y="1315200"/>
                </a:lnTo>
                <a:lnTo>
                  <a:pt x="1588624" y="1319799"/>
                </a:lnTo>
                <a:lnTo>
                  <a:pt x="1425567" y="1506220"/>
                </a:lnTo>
                <a:lnTo>
                  <a:pt x="846509" y="1506221"/>
                </a:lnTo>
                <a:cubicBezTo>
                  <a:pt x="824594" y="1506221"/>
                  <a:pt x="802939" y="1504920"/>
                  <a:pt x="781596" y="1502381"/>
                </a:cubicBezTo>
                <a:lnTo>
                  <a:pt x="774723" y="1501153"/>
                </a:lnTo>
                <a:lnTo>
                  <a:pt x="4615" y="1501153"/>
                </a:lnTo>
                <a:lnTo>
                  <a:pt x="121198" y="1385224"/>
                </a:lnTo>
                <a:lnTo>
                  <a:pt x="0" y="1264707"/>
                </a:lnTo>
                <a:lnTo>
                  <a:pt x="1142764" y="1264706"/>
                </a:lnTo>
                <a:cubicBezTo>
                  <a:pt x="1170426" y="1264706"/>
                  <a:pt x="1197433" y="1261918"/>
                  <a:pt x="1223517" y="1256611"/>
                </a:cubicBezTo>
                <a:lnTo>
                  <a:pt x="1236706" y="1252540"/>
                </a:lnTo>
                <a:lnTo>
                  <a:pt x="1236706" y="1247402"/>
                </a:lnTo>
                <a:lnTo>
                  <a:pt x="1253351" y="1247402"/>
                </a:lnTo>
                <a:lnTo>
                  <a:pt x="1298730" y="1233395"/>
                </a:lnTo>
                <a:cubicBezTo>
                  <a:pt x="1442542" y="1172909"/>
                  <a:pt x="1543452" y="1031307"/>
                  <a:pt x="1543452" y="866270"/>
                </a:cubicBezTo>
                <a:lnTo>
                  <a:pt x="1543451" y="687536"/>
                </a:lnTo>
                <a:cubicBezTo>
                  <a:pt x="1543451" y="467486"/>
                  <a:pt x="1364056" y="289100"/>
                  <a:pt x="1142763" y="289100"/>
                </a:cubicBezTo>
                <a:lnTo>
                  <a:pt x="874387" y="289100"/>
                </a:lnTo>
                <a:lnTo>
                  <a:pt x="874387" y="341752"/>
                </a:lnTo>
                <a:lnTo>
                  <a:pt x="691676" y="170877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4526228" y="309597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2">
                    <a:lumMod val="75000"/>
                  </a:schemeClr>
                </a:solidFill>
              </a:rPr>
              <a:t>敏捷</a:t>
            </a:r>
            <a:endParaRPr lang="zh-CN" alt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273703" y="2762425"/>
            <a:ext cx="979054" cy="2249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7006704" y="2973756"/>
            <a:ext cx="979054" cy="2249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7739705" y="3187802"/>
            <a:ext cx="979054" cy="2249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8472706" y="3399133"/>
            <a:ext cx="979054" cy="2249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圆角右箭头 77"/>
          <p:cNvSpPr/>
          <p:nvPr/>
        </p:nvSpPr>
        <p:spPr>
          <a:xfrm rot="3428593">
            <a:off x="7170735" y="2542572"/>
            <a:ext cx="517235" cy="345012"/>
          </a:xfrm>
          <a:prstGeom prst="bentArrow">
            <a:avLst>
              <a:gd name="adj1" fmla="val 34887"/>
              <a:gd name="adj2" fmla="val 43003"/>
              <a:gd name="adj3" fmla="val 25000"/>
              <a:gd name="adj4" fmla="val 7275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9" name="圆角右箭头 78"/>
          <p:cNvSpPr/>
          <p:nvPr/>
        </p:nvSpPr>
        <p:spPr>
          <a:xfrm rot="3428593">
            <a:off x="7967656" y="2746335"/>
            <a:ext cx="517235" cy="345012"/>
          </a:xfrm>
          <a:prstGeom prst="bentArrow">
            <a:avLst>
              <a:gd name="adj1" fmla="val 34887"/>
              <a:gd name="adj2" fmla="val 43003"/>
              <a:gd name="adj3" fmla="val 25000"/>
              <a:gd name="adj4" fmla="val 7275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0" name="圆角右箭头 79"/>
          <p:cNvSpPr/>
          <p:nvPr/>
        </p:nvSpPr>
        <p:spPr>
          <a:xfrm rot="3428593">
            <a:off x="8703616" y="2971372"/>
            <a:ext cx="517235" cy="345012"/>
          </a:xfrm>
          <a:prstGeom prst="bentArrow">
            <a:avLst>
              <a:gd name="adj1" fmla="val 34887"/>
              <a:gd name="adj2" fmla="val 43003"/>
              <a:gd name="adj3" fmla="val 25000"/>
              <a:gd name="adj4" fmla="val 7275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8469745" y="25307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5B9BD5"/>
                </a:solidFill>
              </a:rPr>
              <a:t>瀑布</a:t>
            </a:r>
            <a:endParaRPr lang="zh-CN" altLang="en-US" dirty="0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71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一款新手机</a:t>
            </a:r>
            <a:endParaRPr lang="zh-CN" altLang="en-US" b="1" i="0" u="none" strike="noStrike" kern="22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0B401-533A-495C-B326-074141F7CF06}" type="datetime1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46A66E-716E-4C47-97DA-700001B1DAE3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R="0" lvl="0" rtl="0"/>
            <a:r>
              <a:rPr lang="zh-CN" altLang="en-US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研发一款新手机</a:t>
            </a:r>
            <a:endParaRPr lang="zh-CN" altLang="en-US" b="1" i="0" u="none" strike="noStrike" kern="100" baseline="0" dirty="0" smtClean="0"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  <p:pic>
        <p:nvPicPr>
          <p:cNvPr id="10" name="图片占位符 9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47" b="424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4341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一款新</a:t>
            </a:r>
            <a:r>
              <a:rPr lang="zh-CN" altLang="en-US" b="1" i="0" u="none" strike="noStrike" kern="2200" baseline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手机适用的生命周期</a:t>
            </a:r>
            <a:endParaRPr lang="zh-CN" altLang="en-US" b="1" i="0" u="none" strike="noStrike" kern="2200" baseline="0" dirty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0B401-533A-495C-B326-074141F7CF06}" type="datetime1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A66E-716E-4C47-97DA-700001B1DAE3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1436989" y="3719707"/>
            <a:ext cx="1147343" cy="930660"/>
          </a:xfrm>
          <a:custGeom>
            <a:avLst/>
            <a:gdLst>
              <a:gd name="connsiteX0" fmla="*/ 1782985 w 2008260"/>
              <a:gd name="connsiteY0" fmla="*/ 1140912 h 1630492"/>
              <a:gd name="connsiteX1" fmla="*/ 2008260 w 2008260"/>
              <a:gd name="connsiteY1" fmla="*/ 1385702 h 1630492"/>
              <a:gd name="connsiteX2" fmla="*/ 1782985 w 2008260"/>
              <a:gd name="connsiteY2" fmla="*/ 1630492 h 1630492"/>
              <a:gd name="connsiteX3" fmla="*/ 1782985 w 2008260"/>
              <a:gd name="connsiteY3" fmla="*/ 1508097 h 1630492"/>
              <a:gd name="connsiteX4" fmla="*/ 1454262 w 2008260"/>
              <a:gd name="connsiteY4" fmla="*/ 1508097 h 1630492"/>
              <a:gd name="connsiteX5" fmla="*/ 1454262 w 2008260"/>
              <a:gd name="connsiteY5" fmla="*/ 1501499 h 1630492"/>
              <a:gd name="connsiteX6" fmla="*/ 1461020 w 2008260"/>
              <a:gd name="connsiteY6" fmla="*/ 1490614 h 1630492"/>
              <a:gd name="connsiteX7" fmla="*/ 1682001 w 2008260"/>
              <a:gd name="connsiteY7" fmla="*/ 1263307 h 1630492"/>
              <a:gd name="connsiteX8" fmla="*/ 1782985 w 2008260"/>
              <a:gd name="connsiteY8" fmla="*/ 1263307 h 1630492"/>
              <a:gd name="connsiteX9" fmla="*/ 763716 w 2008260"/>
              <a:gd name="connsiteY9" fmla="*/ 25930 h 1630492"/>
              <a:gd name="connsiteX10" fmla="*/ 649427 w 2008260"/>
              <a:gd name="connsiteY10" fmla="*/ 159800 h 1630492"/>
              <a:gd name="connsiteX11" fmla="*/ 759589 w 2008260"/>
              <a:gd name="connsiteY11" fmla="*/ 288835 h 1630492"/>
              <a:gd name="connsiteX12" fmla="*/ 685389 w 2008260"/>
              <a:gd name="connsiteY12" fmla="*/ 315814 h 1630492"/>
              <a:gd name="connsiteX13" fmla="*/ 440990 w 2008260"/>
              <a:gd name="connsiteY13" fmla="*/ 664844 h 1630492"/>
              <a:gd name="connsiteX14" fmla="*/ 432580 w 2008260"/>
              <a:gd name="connsiteY14" fmla="*/ 762557 h 1630492"/>
              <a:gd name="connsiteX15" fmla="*/ 440990 w 2008260"/>
              <a:gd name="connsiteY15" fmla="*/ 860269 h 1630492"/>
              <a:gd name="connsiteX16" fmla="*/ 704186 w 2008260"/>
              <a:gd name="connsiteY16" fmla="*/ 1217982 h 1630492"/>
              <a:gd name="connsiteX17" fmla="*/ 727849 w 2008260"/>
              <a:gd name="connsiteY17" fmla="*/ 1225469 h 1630492"/>
              <a:gd name="connsiteX18" fmla="*/ 353241 w 2008260"/>
              <a:gd name="connsiteY18" fmla="*/ 1225469 h 1630492"/>
              <a:gd name="connsiteX19" fmla="*/ 320049 w 2008260"/>
              <a:gd name="connsiteY19" fmla="*/ 1178347 h 1630492"/>
              <a:gd name="connsiteX20" fmla="*/ 211620 w 2008260"/>
              <a:gd name="connsiteY20" fmla="*/ 762557 h 1630492"/>
              <a:gd name="connsiteX21" fmla="*/ 718557 w 2008260"/>
              <a:gd name="connsiteY21" fmla="*/ 34003 h 1630492"/>
              <a:gd name="connsiteX22" fmla="*/ 874387 w 2008260"/>
              <a:gd name="connsiteY22" fmla="*/ 0 h 1630492"/>
              <a:gd name="connsiteX23" fmla="*/ 874387 w 2008260"/>
              <a:gd name="connsiteY23" fmla="*/ 52653 h 1630492"/>
              <a:gd name="connsiteX24" fmla="*/ 1142763 w 2008260"/>
              <a:gd name="connsiteY24" fmla="*/ 52653 h 1630492"/>
              <a:gd name="connsiteX25" fmla="*/ 1781234 w 2008260"/>
              <a:gd name="connsiteY25" fmla="*/ 687536 h 1630492"/>
              <a:gd name="connsiteX26" fmla="*/ 1781234 w 2008260"/>
              <a:gd name="connsiteY26" fmla="*/ 866270 h 1630492"/>
              <a:gd name="connsiteX27" fmla="*/ 1672193 w 2008260"/>
              <a:gd name="connsiteY27" fmla="*/ 1221239 h 1630492"/>
              <a:gd name="connsiteX28" fmla="*/ 1650485 w 2008260"/>
              <a:gd name="connsiteY28" fmla="*/ 1247402 h 1630492"/>
              <a:gd name="connsiteX29" fmla="*/ 1651948 w 2008260"/>
              <a:gd name="connsiteY29" fmla="*/ 1247402 h 1630492"/>
              <a:gd name="connsiteX30" fmla="*/ 1623467 w 2008260"/>
              <a:gd name="connsiteY30" fmla="*/ 1279963 h 1630492"/>
              <a:gd name="connsiteX31" fmla="*/ 1594230 w 2008260"/>
              <a:gd name="connsiteY31" fmla="*/ 1315200 h 1630492"/>
              <a:gd name="connsiteX32" fmla="*/ 1588624 w 2008260"/>
              <a:gd name="connsiteY32" fmla="*/ 1319799 h 1630492"/>
              <a:gd name="connsiteX33" fmla="*/ 1425567 w 2008260"/>
              <a:gd name="connsiteY33" fmla="*/ 1506220 h 1630492"/>
              <a:gd name="connsiteX34" fmla="*/ 846509 w 2008260"/>
              <a:gd name="connsiteY34" fmla="*/ 1506221 h 1630492"/>
              <a:gd name="connsiteX35" fmla="*/ 781596 w 2008260"/>
              <a:gd name="connsiteY35" fmla="*/ 1502381 h 1630492"/>
              <a:gd name="connsiteX36" fmla="*/ 774723 w 2008260"/>
              <a:gd name="connsiteY36" fmla="*/ 1501153 h 1630492"/>
              <a:gd name="connsiteX37" fmla="*/ 4615 w 2008260"/>
              <a:gd name="connsiteY37" fmla="*/ 1501153 h 1630492"/>
              <a:gd name="connsiteX38" fmla="*/ 121198 w 2008260"/>
              <a:gd name="connsiteY38" fmla="*/ 1385224 h 1630492"/>
              <a:gd name="connsiteX39" fmla="*/ 0 w 2008260"/>
              <a:gd name="connsiteY39" fmla="*/ 1264707 h 1630492"/>
              <a:gd name="connsiteX40" fmla="*/ 1142764 w 2008260"/>
              <a:gd name="connsiteY40" fmla="*/ 1264706 h 1630492"/>
              <a:gd name="connsiteX41" fmla="*/ 1223517 w 2008260"/>
              <a:gd name="connsiteY41" fmla="*/ 1256611 h 1630492"/>
              <a:gd name="connsiteX42" fmla="*/ 1236706 w 2008260"/>
              <a:gd name="connsiteY42" fmla="*/ 1252540 h 1630492"/>
              <a:gd name="connsiteX43" fmla="*/ 1236706 w 2008260"/>
              <a:gd name="connsiteY43" fmla="*/ 1247402 h 1630492"/>
              <a:gd name="connsiteX44" fmla="*/ 1253351 w 2008260"/>
              <a:gd name="connsiteY44" fmla="*/ 1247402 h 1630492"/>
              <a:gd name="connsiteX45" fmla="*/ 1298730 w 2008260"/>
              <a:gd name="connsiteY45" fmla="*/ 1233395 h 1630492"/>
              <a:gd name="connsiteX46" fmla="*/ 1543452 w 2008260"/>
              <a:gd name="connsiteY46" fmla="*/ 866270 h 1630492"/>
              <a:gd name="connsiteX47" fmla="*/ 1543451 w 2008260"/>
              <a:gd name="connsiteY47" fmla="*/ 687536 h 1630492"/>
              <a:gd name="connsiteX48" fmla="*/ 1142763 w 2008260"/>
              <a:gd name="connsiteY48" fmla="*/ 289100 h 1630492"/>
              <a:gd name="connsiteX49" fmla="*/ 874387 w 2008260"/>
              <a:gd name="connsiteY49" fmla="*/ 289100 h 1630492"/>
              <a:gd name="connsiteX50" fmla="*/ 874387 w 2008260"/>
              <a:gd name="connsiteY50" fmla="*/ 341752 h 1630492"/>
              <a:gd name="connsiteX51" fmla="*/ 691676 w 2008260"/>
              <a:gd name="connsiteY51" fmla="*/ 170877 h 163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2008260" h="1630492">
                <a:moveTo>
                  <a:pt x="1782985" y="1140912"/>
                </a:moveTo>
                <a:lnTo>
                  <a:pt x="2008260" y="1385702"/>
                </a:lnTo>
                <a:lnTo>
                  <a:pt x="1782985" y="1630492"/>
                </a:lnTo>
                <a:lnTo>
                  <a:pt x="1782985" y="1508097"/>
                </a:lnTo>
                <a:lnTo>
                  <a:pt x="1454262" y="1508097"/>
                </a:lnTo>
                <a:lnTo>
                  <a:pt x="1454262" y="1501499"/>
                </a:lnTo>
                <a:lnTo>
                  <a:pt x="1461020" y="1490614"/>
                </a:lnTo>
                <a:lnTo>
                  <a:pt x="1682001" y="1263307"/>
                </a:lnTo>
                <a:lnTo>
                  <a:pt x="1782985" y="1263307"/>
                </a:lnTo>
                <a:close/>
                <a:moveTo>
                  <a:pt x="763716" y="25930"/>
                </a:moveTo>
                <a:lnTo>
                  <a:pt x="649427" y="159800"/>
                </a:lnTo>
                <a:lnTo>
                  <a:pt x="759589" y="288835"/>
                </a:lnTo>
                <a:lnTo>
                  <a:pt x="685389" y="315814"/>
                </a:lnTo>
                <a:cubicBezTo>
                  <a:pt x="561585" y="377150"/>
                  <a:pt x="468560" y="507033"/>
                  <a:pt x="440990" y="664844"/>
                </a:cubicBezTo>
                <a:lnTo>
                  <a:pt x="432580" y="762557"/>
                </a:lnTo>
                <a:lnTo>
                  <a:pt x="440990" y="860269"/>
                </a:lnTo>
                <a:cubicBezTo>
                  <a:pt x="469938" y="1025971"/>
                  <a:pt x="571051" y="1160883"/>
                  <a:pt x="704186" y="1217982"/>
                </a:cubicBezTo>
                <a:lnTo>
                  <a:pt x="727849" y="1225469"/>
                </a:lnTo>
                <a:lnTo>
                  <a:pt x="353241" y="1225469"/>
                </a:lnTo>
                <a:lnTo>
                  <a:pt x="320049" y="1178347"/>
                </a:lnTo>
                <a:cubicBezTo>
                  <a:pt x="251592" y="1059657"/>
                  <a:pt x="211620" y="916575"/>
                  <a:pt x="211620" y="762557"/>
                </a:cubicBezTo>
                <a:cubicBezTo>
                  <a:pt x="211620" y="403183"/>
                  <a:pt x="429248" y="103347"/>
                  <a:pt x="718557" y="34003"/>
                </a:cubicBezTo>
                <a:close/>
                <a:moveTo>
                  <a:pt x="874387" y="0"/>
                </a:moveTo>
                <a:lnTo>
                  <a:pt x="874387" y="52653"/>
                </a:lnTo>
                <a:lnTo>
                  <a:pt x="1142763" y="52653"/>
                </a:lnTo>
                <a:cubicBezTo>
                  <a:pt x="1495381" y="52653"/>
                  <a:pt x="1781234" y="336900"/>
                  <a:pt x="1781234" y="687536"/>
                </a:cubicBezTo>
                <a:lnTo>
                  <a:pt x="1781234" y="866270"/>
                </a:lnTo>
                <a:cubicBezTo>
                  <a:pt x="1781234" y="997758"/>
                  <a:pt x="1741036" y="1119911"/>
                  <a:pt x="1672193" y="1221239"/>
                </a:cubicBezTo>
                <a:lnTo>
                  <a:pt x="1650485" y="1247402"/>
                </a:lnTo>
                <a:lnTo>
                  <a:pt x="1651948" y="1247402"/>
                </a:lnTo>
                <a:lnTo>
                  <a:pt x="1623467" y="1279963"/>
                </a:lnTo>
                <a:lnTo>
                  <a:pt x="1594230" y="1315200"/>
                </a:lnTo>
                <a:lnTo>
                  <a:pt x="1588624" y="1319799"/>
                </a:lnTo>
                <a:lnTo>
                  <a:pt x="1425567" y="1506220"/>
                </a:lnTo>
                <a:lnTo>
                  <a:pt x="846509" y="1506221"/>
                </a:lnTo>
                <a:cubicBezTo>
                  <a:pt x="824594" y="1506221"/>
                  <a:pt x="802939" y="1504920"/>
                  <a:pt x="781596" y="1502381"/>
                </a:cubicBezTo>
                <a:lnTo>
                  <a:pt x="774723" y="1501153"/>
                </a:lnTo>
                <a:lnTo>
                  <a:pt x="4615" y="1501153"/>
                </a:lnTo>
                <a:lnTo>
                  <a:pt x="121198" y="1385224"/>
                </a:lnTo>
                <a:lnTo>
                  <a:pt x="0" y="1264707"/>
                </a:lnTo>
                <a:lnTo>
                  <a:pt x="1142764" y="1264706"/>
                </a:lnTo>
                <a:cubicBezTo>
                  <a:pt x="1170426" y="1264706"/>
                  <a:pt x="1197433" y="1261918"/>
                  <a:pt x="1223517" y="1256611"/>
                </a:cubicBezTo>
                <a:lnTo>
                  <a:pt x="1236706" y="1252540"/>
                </a:lnTo>
                <a:lnTo>
                  <a:pt x="1236706" y="1247402"/>
                </a:lnTo>
                <a:lnTo>
                  <a:pt x="1253351" y="1247402"/>
                </a:lnTo>
                <a:lnTo>
                  <a:pt x="1298730" y="1233395"/>
                </a:lnTo>
                <a:cubicBezTo>
                  <a:pt x="1442542" y="1172909"/>
                  <a:pt x="1543452" y="1031307"/>
                  <a:pt x="1543452" y="866270"/>
                </a:cubicBezTo>
                <a:lnTo>
                  <a:pt x="1543451" y="687536"/>
                </a:lnTo>
                <a:cubicBezTo>
                  <a:pt x="1543451" y="467486"/>
                  <a:pt x="1364056" y="289100"/>
                  <a:pt x="1142763" y="289100"/>
                </a:cubicBezTo>
                <a:lnTo>
                  <a:pt x="874387" y="289100"/>
                </a:lnTo>
                <a:lnTo>
                  <a:pt x="874387" y="341752"/>
                </a:lnTo>
                <a:lnTo>
                  <a:pt x="691676" y="170877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754763" y="402303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2">
                    <a:lumMod val="75000"/>
                  </a:schemeClr>
                </a:solidFill>
              </a:rPr>
              <a:t>敏捷</a:t>
            </a:r>
            <a:endParaRPr lang="zh-CN" alt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2891257" y="3747364"/>
            <a:ext cx="1147343" cy="930660"/>
          </a:xfrm>
          <a:custGeom>
            <a:avLst/>
            <a:gdLst>
              <a:gd name="connsiteX0" fmla="*/ 1782985 w 2008260"/>
              <a:gd name="connsiteY0" fmla="*/ 1140912 h 1630492"/>
              <a:gd name="connsiteX1" fmla="*/ 2008260 w 2008260"/>
              <a:gd name="connsiteY1" fmla="*/ 1385702 h 1630492"/>
              <a:gd name="connsiteX2" fmla="*/ 1782985 w 2008260"/>
              <a:gd name="connsiteY2" fmla="*/ 1630492 h 1630492"/>
              <a:gd name="connsiteX3" fmla="*/ 1782985 w 2008260"/>
              <a:gd name="connsiteY3" fmla="*/ 1508097 h 1630492"/>
              <a:gd name="connsiteX4" fmla="*/ 1454262 w 2008260"/>
              <a:gd name="connsiteY4" fmla="*/ 1508097 h 1630492"/>
              <a:gd name="connsiteX5" fmla="*/ 1454262 w 2008260"/>
              <a:gd name="connsiteY5" fmla="*/ 1501499 h 1630492"/>
              <a:gd name="connsiteX6" fmla="*/ 1461020 w 2008260"/>
              <a:gd name="connsiteY6" fmla="*/ 1490614 h 1630492"/>
              <a:gd name="connsiteX7" fmla="*/ 1682001 w 2008260"/>
              <a:gd name="connsiteY7" fmla="*/ 1263307 h 1630492"/>
              <a:gd name="connsiteX8" fmla="*/ 1782985 w 2008260"/>
              <a:gd name="connsiteY8" fmla="*/ 1263307 h 1630492"/>
              <a:gd name="connsiteX9" fmla="*/ 763716 w 2008260"/>
              <a:gd name="connsiteY9" fmla="*/ 25930 h 1630492"/>
              <a:gd name="connsiteX10" fmla="*/ 649427 w 2008260"/>
              <a:gd name="connsiteY10" fmla="*/ 159800 h 1630492"/>
              <a:gd name="connsiteX11" fmla="*/ 759589 w 2008260"/>
              <a:gd name="connsiteY11" fmla="*/ 288835 h 1630492"/>
              <a:gd name="connsiteX12" fmla="*/ 685389 w 2008260"/>
              <a:gd name="connsiteY12" fmla="*/ 315814 h 1630492"/>
              <a:gd name="connsiteX13" fmla="*/ 440990 w 2008260"/>
              <a:gd name="connsiteY13" fmla="*/ 664844 h 1630492"/>
              <a:gd name="connsiteX14" fmla="*/ 432580 w 2008260"/>
              <a:gd name="connsiteY14" fmla="*/ 762557 h 1630492"/>
              <a:gd name="connsiteX15" fmla="*/ 440990 w 2008260"/>
              <a:gd name="connsiteY15" fmla="*/ 860269 h 1630492"/>
              <a:gd name="connsiteX16" fmla="*/ 704186 w 2008260"/>
              <a:gd name="connsiteY16" fmla="*/ 1217982 h 1630492"/>
              <a:gd name="connsiteX17" fmla="*/ 727849 w 2008260"/>
              <a:gd name="connsiteY17" fmla="*/ 1225469 h 1630492"/>
              <a:gd name="connsiteX18" fmla="*/ 353241 w 2008260"/>
              <a:gd name="connsiteY18" fmla="*/ 1225469 h 1630492"/>
              <a:gd name="connsiteX19" fmla="*/ 320049 w 2008260"/>
              <a:gd name="connsiteY19" fmla="*/ 1178347 h 1630492"/>
              <a:gd name="connsiteX20" fmla="*/ 211620 w 2008260"/>
              <a:gd name="connsiteY20" fmla="*/ 762557 h 1630492"/>
              <a:gd name="connsiteX21" fmla="*/ 718557 w 2008260"/>
              <a:gd name="connsiteY21" fmla="*/ 34003 h 1630492"/>
              <a:gd name="connsiteX22" fmla="*/ 874387 w 2008260"/>
              <a:gd name="connsiteY22" fmla="*/ 0 h 1630492"/>
              <a:gd name="connsiteX23" fmla="*/ 874387 w 2008260"/>
              <a:gd name="connsiteY23" fmla="*/ 52653 h 1630492"/>
              <a:gd name="connsiteX24" fmla="*/ 1142763 w 2008260"/>
              <a:gd name="connsiteY24" fmla="*/ 52653 h 1630492"/>
              <a:gd name="connsiteX25" fmla="*/ 1781234 w 2008260"/>
              <a:gd name="connsiteY25" fmla="*/ 687536 h 1630492"/>
              <a:gd name="connsiteX26" fmla="*/ 1781234 w 2008260"/>
              <a:gd name="connsiteY26" fmla="*/ 866270 h 1630492"/>
              <a:gd name="connsiteX27" fmla="*/ 1672193 w 2008260"/>
              <a:gd name="connsiteY27" fmla="*/ 1221239 h 1630492"/>
              <a:gd name="connsiteX28" fmla="*/ 1650485 w 2008260"/>
              <a:gd name="connsiteY28" fmla="*/ 1247402 h 1630492"/>
              <a:gd name="connsiteX29" fmla="*/ 1651948 w 2008260"/>
              <a:gd name="connsiteY29" fmla="*/ 1247402 h 1630492"/>
              <a:gd name="connsiteX30" fmla="*/ 1623467 w 2008260"/>
              <a:gd name="connsiteY30" fmla="*/ 1279963 h 1630492"/>
              <a:gd name="connsiteX31" fmla="*/ 1594230 w 2008260"/>
              <a:gd name="connsiteY31" fmla="*/ 1315200 h 1630492"/>
              <a:gd name="connsiteX32" fmla="*/ 1588624 w 2008260"/>
              <a:gd name="connsiteY32" fmla="*/ 1319799 h 1630492"/>
              <a:gd name="connsiteX33" fmla="*/ 1425567 w 2008260"/>
              <a:gd name="connsiteY33" fmla="*/ 1506220 h 1630492"/>
              <a:gd name="connsiteX34" fmla="*/ 846509 w 2008260"/>
              <a:gd name="connsiteY34" fmla="*/ 1506221 h 1630492"/>
              <a:gd name="connsiteX35" fmla="*/ 781596 w 2008260"/>
              <a:gd name="connsiteY35" fmla="*/ 1502381 h 1630492"/>
              <a:gd name="connsiteX36" fmla="*/ 774723 w 2008260"/>
              <a:gd name="connsiteY36" fmla="*/ 1501153 h 1630492"/>
              <a:gd name="connsiteX37" fmla="*/ 4615 w 2008260"/>
              <a:gd name="connsiteY37" fmla="*/ 1501153 h 1630492"/>
              <a:gd name="connsiteX38" fmla="*/ 121198 w 2008260"/>
              <a:gd name="connsiteY38" fmla="*/ 1385224 h 1630492"/>
              <a:gd name="connsiteX39" fmla="*/ 0 w 2008260"/>
              <a:gd name="connsiteY39" fmla="*/ 1264707 h 1630492"/>
              <a:gd name="connsiteX40" fmla="*/ 1142764 w 2008260"/>
              <a:gd name="connsiteY40" fmla="*/ 1264706 h 1630492"/>
              <a:gd name="connsiteX41" fmla="*/ 1223517 w 2008260"/>
              <a:gd name="connsiteY41" fmla="*/ 1256611 h 1630492"/>
              <a:gd name="connsiteX42" fmla="*/ 1236706 w 2008260"/>
              <a:gd name="connsiteY42" fmla="*/ 1252540 h 1630492"/>
              <a:gd name="connsiteX43" fmla="*/ 1236706 w 2008260"/>
              <a:gd name="connsiteY43" fmla="*/ 1247402 h 1630492"/>
              <a:gd name="connsiteX44" fmla="*/ 1253351 w 2008260"/>
              <a:gd name="connsiteY44" fmla="*/ 1247402 h 1630492"/>
              <a:gd name="connsiteX45" fmla="*/ 1298730 w 2008260"/>
              <a:gd name="connsiteY45" fmla="*/ 1233395 h 1630492"/>
              <a:gd name="connsiteX46" fmla="*/ 1543452 w 2008260"/>
              <a:gd name="connsiteY46" fmla="*/ 866270 h 1630492"/>
              <a:gd name="connsiteX47" fmla="*/ 1543451 w 2008260"/>
              <a:gd name="connsiteY47" fmla="*/ 687536 h 1630492"/>
              <a:gd name="connsiteX48" fmla="*/ 1142763 w 2008260"/>
              <a:gd name="connsiteY48" fmla="*/ 289100 h 1630492"/>
              <a:gd name="connsiteX49" fmla="*/ 874387 w 2008260"/>
              <a:gd name="connsiteY49" fmla="*/ 289100 h 1630492"/>
              <a:gd name="connsiteX50" fmla="*/ 874387 w 2008260"/>
              <a:gd name="connsiteY50" fmla="*/ 341752 h 1630492"/>
              <a:gd name="connsiteX51" fmla="*/ 691676 w 2008260"/>
              <a:gd name="connsiteY51" fmla="*/ 170877 h 163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2008260" h="1630492">
                <a:moveTo>
                  <a:pt x="1782985" y="1140912"/>
                </a:moveTo>
                <a:lnTo>
                  <a:pt x="2008260" y="1385702"/>
                </a:lnTo>
                <a:lnTo>
                  <a:pt x="1782985" y="1630492"/>
                </a:lnTo>
                <a:lnTo>
                  <a:pt x="1782985" y="1508097"/>
                </a:lnTo>
                <a:lnTo>
                  <a:pt x="1454262" y="1508097"/>
                </a:lnTo>
                <a:lnTo>
                  <a:pt x="1454262" y="1501499"/>
                </a:lnTo>
                <a:lnTo>
                  <a:pt x="1461020" y="1490614"/>
                </a:lnTo>
                <a:lnTo>
                  <a:pt x="1682001" y="1263307"/>
                </a:lnTo>
                <a:lnTo>
                  <a:pt x="1782985" y="1263307"/>
                </a:lnTo>
                <a:close/>
                <a:moveTo>
                  <a:pt x="763716" y="25930"/>
                </a:moveTo>
                <a:lnTo>
                  <a:pt x="649427" y="159800"/>
                </a:lnTo>
                <a:lnTo>
                  <a:pt x="759589" y="288835"/>
                </a:lnTo>
                <a:lnTo>
                  <a:pt x="685389" y="315814"/>
                </a:lnTo>
                <a:cubicBezTo>
                  <a:pt x="561585" y="377150"/>
                  <a:pt x="468560" y="507033"/>
                  <a:pt x="440990" y="664844"/>
                </a:cubicBezTo>
                <a:lnTo>
                  <a:pt x="432580" y="762557"/>
                </a:lnTo>
                <a:lnTo>
                  <a:pt x="440990" y="860269"/>
                </a:lnTo>
                <a:cubicBezTo>
                  <a:pt x="469938" y="1025971"/>
                  <a:pt x="571051" y="1160883"/>
                  <a:pt x="704186" y="1217982"/>
                </a:cubicBezTo>
                <a:lnTo>
                  <a:pt x="727849" y="1225469"/>
                </a:lnTo>
                <a:lnTo>
                  <a:pt x="353241" y="1225469"/>
                </a:lnTo>
                <a:lnTo>
                  <a:pt x="320049" y="1178347"/>
                </a:lnTo>
                <a:cubicBezTo>
                  <a:pt x="251592" y="1059657"/>
                  <a:pt x="211620" y="916575"/>
                  <a:pt x="211620" y="762557"/>
                </a:cubicBezTo>
                <a:cubicBezTo>
                  <a:pt x="211620" y="403183"/>
                  <a:pt x="429248" y="103347"/>
                  <a:pt x="718557" y="34003"/>
                </a:cubicBezTo>
                <a:close/>
                <a:moveTo>
                  <a:pt x="874387" y="0"/>
                </a:moveTo>
                <a:lnTo>
                  <a:pt x="874387" y="52653"/>
                </a:lnTo>
                <a:lnTo>
                  <a:pt x="1142763" y="52653"/>
                </a:lnTo>
                <a:cubicBezTo>
                  <a:pt x="1495381" y="52653"/>
                  <a:pt x="1781234" y="336900"/>
                  <a:pt x="1781234" y="687536"/>
                </a:cubicBezTo>
                <a:lnTo>
                  <a:pt x="1781234" y="866270"/>
                </a:lnTo>
                <a:cubicBezTo>
                  <a:pt x="1781234" y="997758"/>
                  <a:pt x="1741036" y="1119911"/>
                  <a:pt x="1672193" y="1221239"/>
                </a:cubicBezTo>
                <a:lnTo>
                  <a:pt x="1650485" y="1247402"/>
                </a:lnTo>
                <a:lnTo>
                  <a:pt x="1651948" y="1247402"/>
                </a:lnTo>
                <a:lnTo>
                  <a:pt x="1623467" y="1279963"/>
                </a:lnTo>
                <a:lnTo>
                  <a:pt x="1594230" y="1315200"/>
                </a:lnTo>
                <a:lnTo>
                  <a:pt x="1588624" y="1319799"/>
                </a:lnTo>
                <a:lnTo>
                  <a:pt x="1425567" y="1506220"/>
                </a:lnTo>
                <a:lnTo>
                  <a:pt x="846509" y="1506221"/>
                </a:lnTo>
                <a:cubicBezTo>
                  <a:pt x="824594" y="1506221"/>
                  <a:pt x="802939" y="1504920"/>
                  <a:pt x="781596" y="1502381"/>
                </a:cubicBezTo>
                <a:lnTo>
                  <a:pt x="774723" y="1501153"/>
                </a:lnTo>
                <a:lnTo>
                  <a:pt x="4615" y="1501153"/>
                </a:lnTo>
                <a:lnTo>
                  <a:pt x="121198" y="1385224"/>
                </a:lnTo>
                <a:lnTo>
                  <a:pt x="0" y="1264707"/>
                </a:lnTo>
                <a:lnTo>
                  <a:pt x="1142764" y="1264706"/>
                </a:lnTo>
                <a:cubicBezTo>
                  <a:pt x="1170426" y="1264706"/>
                  <a:pt x="1197433" y="1261918"/>
                  <a:pt x="1223517" y="1256611"/>
                </a:cubicBezTo>
                <a:lnTo>
                  <a:pt x="1236706" y="1252540"/>
                </a:lnTo>
                <a:lnTo>
                  <a:pt x="1236706" y="1247402"/>
                </a:lnTo>
                <a:lnTo>
                  <a:pt x="1253351" y="1247402"/>
                </a:lnTo>
                <a:lnTo>
                  <a:pt x="1298730" y="1233395"/>
                </a:lnTo>
                <a:cubicBezTo>
                  <a:pt x="1442542" y="1172909"/>
                  <a:pt x="1543452" y="1031307"/>
                  <a:pt x="1543452" y="866270"/>
                </a:cubicBezTo>
                <a:lnTo>
                  <a:pt x="1543451" y="687536"/>
                </a:lnTo>
                <a:cubicBezTo>
                  <a:pt x="1543451" y="467486"/>
                  <a:pt x="1364056" y="289100"/>
                  <a:pt x="1142763" y="289100"/>
                </a:cubicBezTo>
                <a:lnTo>
                  <a:pt x="874387" y="289100"/>
                </a:lnTo>
                <a:lnTo>
                  <a:pt x="874387" y="341752"/>
                </a:lnTo>
                <a:lnTo>
                  <a:pt x="691676" y="170877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209031" y="4050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2">
                    <a:lumMod val="75000"/>
                  </a:schemeClr>
                </a:solidFill>
              </a:rPr>
              <a:t>敏捷</a:t>
            </a:r>
            <a:endParaRPr lang="zh-CN" alt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4343401" y="3747364"/>
            <a:ext cx="1147343" cy="930660"/>
          </a:xfrm>
          <a:custGeom>
            <a:avLst/>
            <a:gdLst>
              <a:gd name="connsiteX0" fmla="*/ 1782985 w 2008260"/>
              <a:gd name="connsiteY0" fmla="*/ 1140912 h 1630492"/>
              <a:gd name="connsiteX1" fmla="*/ 2008260 w 2008260"/>
              <a:gd name="connsiteY1" fmla="*/ 1385702 h 1630492"/>
              <a:gd name="connsiteX2" fmla="*/ 1782985 w 2008260"/>
              <a:gd name="connsiteY2" fmla="*/ 1630492 h 1630492"/>
              <a:gd name="connsiteX3" fmla="*/ 1782985 w 2008260"/>
              <a:gd name="connsiteY3" fmla="*/ 1508097 h 1630492"/>
              <a:gd name="connsiteX4" fmla="*/ 1454262 w 2008260"/>
              <a:gd name="connsiteY4" fmla="*/ 1508097 h 1630492"/>
              <a:gd name="connsiteX5" fmla="*/ 1454262 w 2008260"/>
              <a:gd name="connsiteY5" fmla="*/ 1501499 h 1630492"/>
              <a:gd name="connsiteX6" fmla="*/ 1461020 w 2008260"/>
              <a:gd name="connsiteY6" fmla="*/ 1490614 h 1630492"/>
              <a:gd name="connsiteX7" fmla="*/ 1682001 w 2008260"/>
              <a:gd name="connsiteY7" fmla="*/ 1263307 h 1630492"/>
              <a:gd name="connsiteX8" fmla="*/ 1782985 w 2008260"/>
              <a:gd name="connsiteY8" fmla="*/ 1263307 h 1630492"/>
              <a:gd name="connsiteX9" fmla="*/ 763716 w 2008260"/>
              <a:gd name="connsiteY9" fmla="*/ 25930 h 1630492"/>
              <a:gd name="connsiteX10" fmla="*/ 649427 w 2008260"/>
              <a:gd name="connsiteY10" fmla="*/ 159800 h 1630492"/>
              <a:gd name="connsiteX11" fmla="*/ 759589 w 2008260"/>
              <a:gd name="connsiteY11" fmla="*/ 288835 h 1630492"/>
              <a:gd name="connsiteX12" fmla="*/ 685389 w 2008260"/>
              <a:gd name="connsiteY12" fmla="*/ 315814 h 1630492"/>
              <a:gd name="connsiteX13" fmla="*/ 440990 w 2008260"/>
              <a:gd name="connsiteY13" fmla="*/ 664844 h 1630492"/>
              <a:gd name="connsiteX14" fmla="*/ 432580 w 2008260"/>
              <a:gd name="connsiteY14" fmla="*/ 762557 h 1630492"/>
              <a:gd name="connsiteX15" fmla="*/ 440990 w 2008260"/>
              <a:gd name="connsiteY15" fmla="*/ 860269 h 1630492"/>
              <a:gd name="connsiteX16" fmla="*/ 704186 w 2008260"/>
              <a:gd name="connsiteY16" fmla="*/ 1217982 h 1630492"/>
              <a:gd name="connsiteX17" fmla="*/ 727849 w 2008260"/>
              <a:gd name="connsiteY17" fmla="*/ 1225469 h 1630492"/>
              <a:gd name="connsiteX18" fmla="*/ 353241 w 2008260"/>
              <a:gd name="connsiteY18" fmla="*/ 1225469 h 1630492"/>
              <a:gd name="connsiteX19" fmla="*/ 320049 w 2008260"/>
              <a:gd name="connsiteY19" fmla="*/ 1178347 h 1630492"/>
              <a:gd name="connsiteX20" fmla="*/ 211620 w 2008260"/>
              <a:gd name="connsiteY20" fmla="*/ 762557 h 1630492"/>
              <a:gd name="connsiteX21" fmla="*/ 718557 w 2008260"/>
              <a:gd name="connsiteY21" fmla="*/ 34003 h 1630492"/>
              <a:gd name="connsiteX22" fmla="*/ 874387 w 2008260"/>
              <a:gd name="connsiteY22" fmla="*/ 0 h 1630492"/>
              <a:gd name="connsiteX23" fmla="*/ 874387 w 2008260"/>
              <a:gd name="connsiteY23" fmla="*/ 52653 h 1630492"/>
              <a:gd name="connsiteX24" fmla="*/ 1142763 w 2008260"/>
              <a:gd name="connsiteY24" fmla="*/ 52653 h 1630492"/>
              <a:gd name="connsiteX25" fmla="*/ 1781234 w 2008260"/>
              <a:gd name="connsiteY25" fmla="*/ 687536 h 1630492"/>
              <a:gd name="connsiteX26" fmla="*/ 1781234 w 2008260"/>
              <a:gd name="connsiteY26" fmla="*/ 866270 h 1630492"/>
              <a:gd name="connsiteX27" fmla="*/ 1672193 w 2008260"/>
              <a:gd name="connsiteY27" fmla="*/ 1221239 h 1630492"/>
              <a:gd name="connsiteX28" fmla="*/ 1650485 w 2008260"/>
              <a:gd name="connsiteY28" fmla="*/ 1247402 h 1630492"/>
              <a:gd name="connsiteX29" fmla="*/ 1651948 w 2008260"/>
              <a:gd name="connsiteY29" fmla="*/ 1247402 h 1630492"/>
              <a:gd name="connsiteX30" fmla="*/ 1623467 w 2008260"/>
              <a:gd name="connsiteY30" fmla="*/ 1279963 h 1630492"/>
              <a:gd name="connsiteX31" fmla="*/ 1594230 w 2008260"/>
              <a:gd name="connsiteY31" fmla="*/ 1315200 h 1630492"/>
              <a:gd name="connsiteX32" fmla="*/ 1588624 w 2008260"/>
              <a:gd name="connsiteY32" fmla="*/ 1319799 h 1630492"/>
              <a:gd name="connsiteX33" fmla="*/ 1425567 w 2008260"/>
              <a:gd name="connsiteY33" fmla="*/ 1506220 h 1630492"/>
              <a:gd name="connsiteX34" fmla="*/ 846509 w 2008260"/>
              <a:gd name="connsiteY34" fmla="*/ 1506221 h 1630492"/>
              <a:gd name="connsiteX35" fmla="*/ 781596 w 2008260"/>
              <a:gd name="connsiteY35" fmla="*/ 1502381 h 1630492"/>
              <a:gd name="connsiteX36" fmla="*/ 774723 w 2008260"/>
              <a:gd name="connsiteY36" fmla="*/ 1501153 h 1630492"/>
              <a:gd name="connsiteX37" fmla="*/ 4615 w 2008260"/>
              <a:gd name="connsiteY37" fmla="*/ 1501153 h 1630492"/>
              <a:gd name="connsiteX38" fmla="*/ 121198 w 2008260"/>
              <a:gd name="connsiteY38" fmla="*/ 1385224 h 1630492"/>
              <a:gd name="connsiteX39" fmla="*/ 0 w 2008260"/>
              <a:gd name="connsiteY39" fmla="*/ 1264707 h 1630492"/>
              <a:gd name="connsiteX40" fmla="*/ 1142764 w 2008260"/>
              <a:gd name="connsiteY40" fmla="*/ 1264706 h 1630492"/>
              <a:gd name="connsiteX41" fmla="*/ 1223517 w 2008260"/>
              <a:gd name="connsiteY41" fmla="*/ 1256611 h 1630492"/>
              <a:gd name="connsiteX42" fmla="*/ 1236706 w 2008260"/>
              <a:gd name="connsiteY42" fmla="*/ 1252540 h 1630492"/>
              <a:gd name="connsiteX43" fmla="*/ 1236706 w 2008260"/>
              <a:gd name="connsiteY43" fmla="*/ 1247402 h 1630492"/>
              <a:gd name="connsiteX44" fmla="*/ 1253351 w 2008260"/>
              <a:gd name="connsiteY44" fmla="*/ 1247402 h 1630492"/>
              <a:gd name="connsiteX45" fmla="*/ 1298730 w 2008260"/>
              <a:gd name="connsiteY45" fmla="*/ 1233395 h 1630492"/>
              <a:gd name="connsiteX46" fmla="*/ 1543452 w 2008260"/>
              <a:gd name="connsiteY46" fmla="*/ 866270 h 1630492"/>
              <a:gd name="connsiteX47" fmla="*/ 1543451 w 2008260"/>
              <a:gd name="connsiteY47" fmla="*/ 687536 h 1630492"/>
              <a:gd name="connsiteX48" fmla="*/ 1142763 w 2008260"/>
              <a:gd name="connsiteY48" fmla="*/ 289100 h 1630492"/>
              <a:gd name="connsiteX49" fmla="*/ 874387 w 2008260"/>
              <a:gd name="connsiteY49" fmla="*/ 289100 h 1630492"/>
              <a:gd name="connsiteX50" fmla="*/ 874387 w 2008260"/>
              <a:gd name="connsiteY50" fmla="*/ 341752 h 1630492"/>
              <a:gd name="connsiteX51" fmla="*/ 691676 w 2008260"/>
              <a:gd name="connsiteY51" fmla="*/ 170877 h 163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2008260" h="1630492">
                <a:moveTo>
                  <a:pt x="1782985" y="1140912"/>
                </a:moveTo>
                <a:lnTo>
                  <a:pt x="2008260" y="1385702"/>
                </a:lnTo>
                <a:lnTo>
                  <a:pt x="1782985" y="1630492"/>
                </a:lnTo>
                <a:lnTo>
                  <a:pt x="1782985" y="1508097"/>
                </a:lnTo>
                <a:lnTo>
                  <a:pt x="1454262" y="1508097"/>
                </a:lnTo>
                <a:lnTo>
                  <a:pt x="1454262" y="1501499"/>
                </a:lnTo>
                <a:lnTo>
                  <a:pt x="1461020" y="1490614"/>
                </a:lnTo>
                <a:lnTo>
                  <a:pt x="1682001" y="1263307"/>
                </a:lnTo>
                <a:lnTo>
                  <a:pt x="1782985" y="1263307"/>
                </a:lnTo>
                <a:close/>
                <a:moveTo>
                  <a:pt x="763716" y="25930"/>
                </a:moveTo>
                <a:lnTo>
                  <a:pt x="649427" y="159800"/>
                </a:lnTo>
                <a:lnTo>
                  <a:pt x="759589" y="288835"/>
                </a:lnTo>
                <a:lnTo>
                  <a:pt x="685389" y="315814"/>
                </a:lnTo>
                <a:cubicBezTo>
                  <a:pt x="561585" y="377150"/>
                  <a:pt x="468560" y="507033"/>
                  <a:pt x="440990" y="664844"/>
                </a:cubicBezTo>
                <a:lnTo>
                  <a:pt x="432580" y="762557"/>
                </a:lnTo>
                <a:lnTo>
                  <a:pt x="440990" y="860269"/>
                </a:lnTo>
                <a:cubicBezTo>
                  <a:pt x="469938" y="1025971"/>
                  <a:pt x="571051" y="1160883"/>
                  <a:pt x="704186" y="1217982"/>
                </a:cubicBezTo>
                <a:lnTo>
                  <a:pt x="727849" y="1225469"/>
                </a:lnTo>
                <a:lnTo>
                  <a:pt x="353241" y="1225469"/>
                </a:lnTo>
                <a:lnTo>
                  <a:pt x="320049" y="1178347"/>
                </a:lnTo>
                <a:cubicBezTo>
                  <a:pt x="251592" y="1059657"/>
                  <a:pt x="211620" y="916575"/>
                  <a:pt x="211620" y="762557"/>
                </a:cubicBezTo>
                <a:cubicBezTo>
                  <a:pt x="211620" y="403183"/>
                  <a:pt x="429248" y="103347"/>
                  <a:pt x="718557" y="34003"/>
                </a:cubicBezTo>
                <a:close/>
                <a:moveTo>
                  <a:pt x="874387" y="0"/>
                </a:moveTo>
                <a:lnTo>
                  <a:pt x="874387" y="52653"/>
                </a:lnTo>
                <a:lnTo>
                  <a:pt x="1142763" y="52653"/>
                </a:lnTo>
                <a:cubicBezTo>
                  <a:pt x="1495381" y="52653"/>
                  <a:pt x="1781234" y="336900"/>
                  <a:pt x="1781234" y="687536"/>
                </a:cubicBezTo>
                <a:lnTo>
                  <a:pt x="1781234" y="866270"/>
                </a:lnTo>
                <a:cubicBezTo>
                  <a:pt x="1781234" y="997758"/>
                  <a:pt x="1741036" y="1119911"/>
                  <a:pt x="1672193" y="1221239"/>
                </a:cubicBezTo>
                <a:lnTo>
                  <a:pt x="1650485" y="1247402"/>
                </a:lnTo>
                <a:lnTo>
                  <a:pt x="1651948" y="1247402"/>
                </a:lnTo>
                <a:lnTo>
                  <a:pt x="1623467" y="1279963"/>
                </a:lnTo>
                <a:lnTo>
                  <a:pt x="1594230" y="1315200"/>
                </a:lnTo>
                <a:lnTo>
                  <a:pt x="1588624" y="1319799"/>
                </a:lnTo>
                <a:lnTo>
                  <a:pt x="1425567" y="1506220"/>
                </a:lnTo>
                <a:lnTo>
                  <a:pt x="846509" y="1506221"/>
                </a:lnTo>
                <a:cubicBezTo>
                  <a:pt x="824594" y="1506221"/>
                  <a:pt x="802939" y="1504920"/>
                  <a:pt x="781596" y="1502381"/>
                </a:cubicBezTo>
                <a:lnTo>
                  <a:pt x="774723" y="1501153"/>
                </a:lnTo>
                <a:lnTo>
                  <a:pt x="4615" y="1501153"/>
                </a:lnTo>
                <a:lnTo>
                  <a:pt x="121198" y="1385224"/>
                </a:lnTo>
                <a:lnTo>
                  <a:pt x="0" y="1264707"/>
                </a:lnTo>
                <a:lnTo>
                  <a:pt x="1142764" y="1264706"/>
                </a:lnTo>
                <a:cubicBezTo>
                  <a:pt x="1170426" y="1264706"/>
                  <a:pt x="1197433" y="1261918"/>
                  <a:pt x="1223517" y="1256611"/>
                </a:cubicBezTo>
                <a:lnTo>
                  <a:pt x="1236706" y="1252540"/>
                </a:lnTo>
                <a:lnTo>
                  <a:pt x="1236706" y="1247402"/>
                </a:lnTo>
                <a:lnTo>
                  <a:pt x="1253351" y="1247402"/>
                </a:lnTo>
                <a:lnTo>
                  <a:pt x="1298730" y="1233395"/>
                </a:lnTo>
                <a:cubicBezTo>
                  <a:pt x="1442542" y="1172909"/>
                  <a:pt x="1543452" y="1031307"/>
                  <a:pt x="1543452" y="866270"/>
                </a:cubicBezTo>
                <a:lnTo>
                  <a:pt x="1543451" y="687536"/>
                </a:lnTo>
                <a:cubicBezTo>
                  <a:pt x="1543451" y="467486"/>
                  <a:pt x="1364056" y="289100"/>
                  <a:pt x="1142763" y="289100"/>
                </a:cubicBezTo>
                <a:lnTo>
                  <a:pt x="874387" y="289100"/>
                </a:lnTo>
                <a:lnTo>
                  <a:pt x="874387" y="341752"/>
                </a:lnTo>
                <a:lnTo>
                  <a:pt x="691676" y="170877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661175" y="4050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2">
                    <a:lumMod val="75000"/>
                  </a:schemeClr>
                </a:solidFill>
              </a:rPr>
              <a:t>敏捷</a:t>
            </a:r>
            <a:endParaRPr lang="zh-CN" alt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009927" y="3816325"/>
            <a:ext cx="979054" cy="2249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742928" y="4027656"/>
            <a:ext cx="979054" cy="2249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475929" y="4241702"/>
            <a:ext cx="979054" cy="2249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9208930" y="4453033"/>
            <a:ext cx="979054" cy="2249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右箭头 16"/>
          <p:cNvSpPr/>
          <p:nvPr/>
        </p:nvSpPr>
        <p:spPr>
          <a:xfrm rot="3428593">
            <a:off x="7906959" y="3596472"/>
            <a:ext cx="517235" cy="345012"/>
          </a:xfrm>
          <a:prstGeom prst="bentArrow">
            <a:avLst>
              <a:gd name="adj1" fmla="val 34887"/>
              <a:gd name="adj2" fmla="val 43003"/>
              <a:gd name="adj3" fmla="val 25000"/>
              <a:gd name="adj4" fmla="val 7275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圆角右箭头 17"/>
          <p:cNvSpPr/>
          <p:nvPr/>
        </p:nvSpPr>
        <p:spPr>
          <a:xfrm rot="3428593">
            <a:off x="8703880" y="3800235"/>
            <a:ext cx="517235" cy="345012"/>
          </a:xfrm>
          <a:prstGeom prst="bentArrow">
            <a:avLst>
              <a:gd name="adj1" fmla="val 34887"/>
              <a:gd name="adj2" fmla="val 43003"/>
              <a:gd name="adj3" fmla="val 25000"/>
              <a:gd name="adj4" fmla="val 7275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圆角右箭头 18"/>
          <p:cNvSpPr/>
          <p:nvPr/>
        </p:nvSpPr>
        <p:spPr>
          <a:xfrm rot="3428593">
            <a:off x="9439840" y="4025272"/>
            <a:ext cx="517235" cy="345012"/>
          </a:xfrm>
          <a:prstGeom prst="bentArrow">
            <a:avLst>
              <a:gd name="adj1" fmla="val 34887"/>
              <a:gd name="adj2" fmla="val 43003"/>
              <a:gd name="adj3" fmla="val 25000"/>
              <a:gd name="adj4" fmla="val 7275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205969" y="35846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5B9BD5"/>
                </a:solidFill>
              </a:rPr>
              <a:t>瀑布</a:t>
            </a:r>
            <a:endParaRPr lang="zh-CN" altLang="en-US" dirty="0">
              <a:solidFill>
                <a:srgbClr val="5B9BD5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426417" y="1782070"/>
            <a:ext cx="3148309" cy="330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研发项目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813159" y="2637971"/>
            <a:ext cx="3148309" cy="3812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软件子项目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039676" y="2637971"/>
            <a:ext cx="3148309" cy="3812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硬件子项目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>
            <a:stCxn id="21" idx="2"/>
          </p:cNvCxnSpPr>
          <p:nvPr/>
        </p:nvCxnSpPr>
        <p:spPr>
          <a:xfrm>
            <a:off x="6000572" y="2112690"/>
            <a:ext cx="0" cy="322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3387313" y="2429164"/>
            <a:ext cx="52265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22" idx="0"/>
          </p:cNvCxnSpPr>
          <p:nvPr/>
        </p:nvCxnSpPr>
        <p:spPr>
          <a:xfrm flipV="1">
            <a:off x="3387314" y="2429165"/>
            <a:ext cx="0" cy="208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3" idx="0"/>
          </p:cNvCxnSpPr>
          <p:nvPr/>
        </p:nvCxnSpPr>
        <p:spPr>
          <a:xfrm flipV="1">
            <a:off x="8613831" y="2429165"/>
            <a:ext cx="0" cy="208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93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生命周期与适用</a:t>
            </a:r>
            <a:r>
              <a:rPr lang="zh-CN" altLang="en-US" b="1" i="0" u="none" strike="noStrike" kern="2200" baseline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场景</a:t>
            </a:r>
            <a:r>
              <a:rPr lang="en-US" altLang="zh-CN" b="1" i="0" u="none" strike="noStrike" kern="2200" baseline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——Stacey</a:t>
            </a:r>
            <a:r>
              <a:rPr lang="zh-CN" altLang="en-US" b="1" i="0" u="none" strike="noStrike" kern="2200" baseline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矩阵</a:t>
            </a:r>
            <a:endParaRPr lang="zh-CN" altLang="en-US" b="1" i="0" u="none" strike="noStrike" kern="2200" baseline="0" dirty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97D3B-1E32-47B6-86FF-C63DB49B4F79}" type="datetime1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A66E-716E-4C47-97DA-700001B1DAE3}" type="slidenum">
              <a:rPr lang="zh-CN" altLang="en-US" smtClean="0"/>
              <a:t>9</a:t>
            </a:fld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2225963" y="1707494"/>
            <a:ext cx="9236" cy="3482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2225963" y="5171629"/>
            <a:ext cx="4350328" cy="17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781084" y="2034416"/>
            <a:ext cx="430887" cy="70788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600" b="1" dirty="0"/>
              <a:t>不明确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776603" y="4592653"/>
            <a:ext cx="430887" cy="50270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600" b="1" dirty="0"/>
              <a:t>明确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285854" y="525773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600" b="1" dirty="0"/>
              <a:t>确定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380379" y="526744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不确定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767438" y="3296319"/>
            <a:ext cx="430887" cy="50981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600" b="1" dirty="0"/>
              <a:t>需求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777725" y="526744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600" b="1" dirty="0"/>
              <a:t>技术</a:t>
            </a:r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2235199" y="3867072"/>
            <a:ext cx="1662546" cy="2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3888508" y="3831858"/>
            <a:ext cx="18473" cy="1370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弧形 30"/>
          <p:cNvSpPr/>
          <p:nvPr/>
        </p:nvSpPr>
        <p:spPr>
          <a:xfrm>
            <a:off x="563418" y="3890488"/>
            <a:ext cx="3325090" cy="2458604"/>
          </a:xfrm>
          <a:prstGeom prst="arc">
            <a:avLst>
              <a:gd name="adj1" fmla="val 16200000"/>
              <a:gd name="adj2" fmla="val 1450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弧形 31"/>
          <p:cNvSpPr/>
          <p:nvPr/>
        </p:nvSpPr>
        <p:spPr>
          <a:xfrm>
            <a:off x="563418" y="2588433"/>
            <a:ext cx="3325090" cy="2458604"/>
          </a:xfrm>
          <a:prstGeom prst="arc">
            <a:avLst>
              <a:gd name="adj1" fmla="val 16200000"/>
              <a:gd name="adj2" fmla="val 1450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弧形 32"/>
          <p:cNvSpPr/>
          <p:nvPr/>
        </p:nvSpPr>
        <p:spPr>
          <a:xfrm>
            <a:off x="2225963" y="3876832"/>
            <a:ext cx="3315855" cy="2437046"/>
          </a:xfrm>
          <a:prstGeom prst="arc">
            <a:avLst>
              <a:gd name="adj1" fmla="val 16199999"/>
              <a:gd name="adj2" fmla="val 1450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/>
          <p:cNvCxnSpPr/>
          <p:nvPr/>
        </p:nvCxnSpPr>
        <p:spPr>
          <a:xfrm flipV="1">
            <a:off x="2225963" y="2004291"/>
            <a:ext cx="3768437" cy="18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5975927" y="2015869"/>
            <a:ext cx="55418" cy="3148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弧形 42"/>
          <p:cNvSpPr/>
          <p:nvPr/>
        </p:nvSpPr>
        <p:spPr>
          <a:xfrm rot="10596510">
            <a:off x="4305998" y="713601"/>
            <a:ext cx="3339856" cy="2578669"/>
          </a:xfrm>
          <a:prstGeom prst="arc">
            <a:avLst>
              <a:gd name="adj1" fmla="val 16347787"/>
              <a:gd name="adj2" fmla="val 145013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2587890" y="4151031"/>
            <a:ext cx="341350" cy="301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5" name="椭圆 44"/>
          <p:cNvSpPr/>
          <p:nvPr/>
        </p:nvSpPr>
        <p:spPr>
          <a:xfrm>
            <a:off x="2636548" y="2806744"/>
            <a:ext cx="341350" cy="301916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6" name="椭圆 45"/>
          <p:cNvSpPr/>
          <p:nvPr/>
        </p:nvSpPr>
        <p:spPr>
          <a:xfrm>
            <a:off x="4352497" y="4164999"/>
            <a:ext cx="341350" cy="301916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7" name="椭圆 46"/>
          <p:cNvSpPr/>
          <p:nvPr/>
        </p:nvSpPr>
        <p:spPr>
          <a:xfrm>
            <a:off x="5200468" y="2142798"/>
            <a:ext cx="341350" cy="3019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8" name="椭圆 47"/>
          <p:cNvSpPr/>
          <p:nvPr/>
        </p:nvSpPr>
        <p:spPr>
          <a:xfrm>
            <a:off x="4119341" y="2834582"/>
            <a:ext cx="341350" cy="30191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2359256" y="4451880"/>
            <a:ext cx="798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Simple</a:t>
            </a:r>
          </a:p>
          <a:p>
            <a:pPr algn="ctr"/>
            <a:r>
              <a:rPr lang="zh-CN" altLang="en-US" sz="14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2346846" y="3198112"/>
            <a:ext cx="1318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7C7C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Complicated</a:t>
            </a:r>
          </a:p>
          <a:p>
            <a:pPr algn="ctr"/>
            <a:r>
              <a:rPr lang="zh-CN" altLang="en-US" sz="1400" b="1" dirty="0" smtClean="0">
                <a:solidFill>
                  <a:srgbClr val="7C7C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复杂（烧脑）</a:t>
            </a:r>
            <a:endParaRPr lang="zh-CN" altLang="en-US" sz="1400" b="1" dirty="0">
              <a:solidFill>
                <a:srgbClr val="7C7C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995259" y="4499407"/>
            <a:ext cx="1318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7C7C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Complicated</a:t>
            </a:r>
          </a:p>
          <a:p>
            <a:pPr algn="ctr"/>
            <a:r>
              <a:rPr lang="zh-CN" altLang="en-US" sz="1400" b="1" dirty="0" smtClean="0">
                <a:solidFill>
                  <a:srgbClr val="7C7C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复杂（棘手）</a:t>
            </a:r>
            <a:endParaRPr lang="zh-CN" altLang="en-US" sz="1400" b="1" dirty="0">
              <a:solidFill>
                <a:srgbClr val="7C7C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814190" y="3116199"/>
            <a:ext cx="982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8497B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Complex</a:t>
            </a:r>
          </a:p>
          <a:p>
            <a:pPr algn="ctr"/>
            <a:r>
              <a:rPr lang="zh-CN" altLang="en-US" sz="1400" b="1" dirty="0">
                <a:solidFill>
                  <a:srgbClr val="8497B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混沌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4911675" y="2502751"/>
            <a:ext cx="925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Anarchy</a:t>
            </a:r>
          </a:p>
          <a:p>
            <a:pPr algn="ctr"/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混乱</a:t>
            </a:r>
          </a:p>
        </p:txBody>
      </p:sp>
      <p:sp>
        <p:nvSpPr>
          <p:cNvPr id="56" name="椭圆 55"/>
          <p:cNvSpPr/>
          <p:nvPr/>
        </p:nvSpPr>
        <p:spPr>
          <a:xfrm>
            <a:off x="7205449" y="2094658"/>
            <a:ext cx="341350" cy="301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7610764" y="2060950"/>
            <a:ext cx="150714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简单 </a:t>
            </a:r>
            <a:r>
              <a:rPr lang="en-US" altLang="zh-CN" dirty="0"/>
              <a:t>Simple</a:t>
            </a:r>
            <a:endParaRPr lang="zh-CN" altLang="en-US" dirty="0"/>
          </a:p>
        </p:txBody>
      </p:sp>
      <p:sp>
        <p:nvSpPr>
          <p:cNvPr id="58" name="椭圆 57"/>
          <p:cNvSpPr/>
          <p:nvPr/>
        </p:nvSpPr>
        <p:spPr>
          <a:xfrm>
            <a:off x="12838041" y="-524174"/>
            <a:ext cx="1191232" cy="301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9975270" y="203324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预测型</a:t>
            </a:r>
            <a:endParaRPr lang="zh-CN" altLang="en-US" dirty="0"/>
          </a:p>
        </p:txBody>
      </p:sp>
      <p:sp>
        <p:nvSpPr>
          <p:cNvPr id="63" name="椭圆 62"/>
          <p:cNvSpPr/>
          <p:nvPr/>
        </p:nvSpPr>
        <p:spPr>
          <a:xfrm>
            <a:off x="7202476" y="2562365"/>
            <a:ext cx="341350" cy="301916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4" name="椭圆 63"/>
          <p:cNvSpPr/>
          <p:nvPr/>
        </p:nvSpPr>
        <p:spPr>
          <a:xfrm>
            <a:off x="7235488" y="3087284"/>
            <a:ext cx="341350" cy="301916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5" name="椭圆 64"/>
          <p:cNvSpPr/>
          <p:nvPr/>
        </p:nvSpPr>
        <p:spPr>
          <a:xfrm>
            <a:off x="7235488" y="3577898"/>
            <a:ext cx="341350" cy="3019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66" name="椭圆 65"/>
          <p:cNvSpPr/>
          <p:nvPr/>
        </p:nvSpPr>
        <p:spPr>
          <a:xfrm>
            <a:off x="7245196" y="4104815"/>
            <a:ext cx="341350" cy="30191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7457615" y="2547349"/>
            <a:ext cx="2514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7C7C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烧脑 </a:t>
            </a:r>
            <a:r>
              <a:rPr lang="en-US" altLang="zh-CN" b="1" dirty="0" smtClean="0">
                <a:solidFill>
                  <a:srgbClr val="7C7C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Complicated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7457616" y="3059222"/>
            <a:ext cx="2514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7C7C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棘手 </a:t>
            </a:r>
            <a:r>
              <a:rPr lang="en-US" altLang="zh-CN" b="1" dirty="0" smtClean="0">
                <a:solidFill>
                  <a:srgbClr val="7C7C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Complicated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7316002" y="3544190"/>
            <a:ext cx="2394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混乱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Anarchy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7282125" y="4071107"/>
            <a:ext cx="2572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8497B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混沌 </a:t>
            </a:r>
            <a:r>
              <a:rPr lang="en-US" altLang="zh-CN" b="1" dirty="0" smtClean="0">
                <a:solidFill>
                  <a:srgbClr val="8497B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Complex</a:t>
            </a:r>
          </a:p>
        </p:txBody>
      </p:sp>
      <p:sp>
        <p:nvSpPr>
          <p:cNvPr id="71" name="矩形 70"/>
          <p:cNvSpPr/>
          <p:nvPr/>
        </p:nvSpPr>
        <p:spPr>
          <a:xfrm>
            <a:off x="9998987" y="2516541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7C7C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混合型</a:t>
            </a:r>
          </a:p>
        </p:txBody>
      </p:sp>
      <p:sp>
        <p:nvSpPr>
          <p:cNvPr id="72" name="矩形 71"/>
          <p:cNvSpPr/>
          <p:nvPr/>
        </p:nvSpPr>
        <p:spPr>
          <a:xfrm>
            <a:off x="9998987" y="3054160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7C7C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混合型</a:t>
            </a:r>
          </a:p>
        </p:txBody>
      </p:sp>
      <p:sp>
        <p:nvSpPr>
          <p:cNvPr id="73" name="矩形 72"/>
          <p:cNvSpPr/>
          <p:nvPr/>
        </p:nvSpPr>
        <p:spPr>
          <a:xfrm>
            <a:off x="9998987" y="3544190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不要碰</a:t>
            </a:r>
          </a:p>
        </p:txBody>
      </p:sp>
      <p:sp>
        <p:nvSpPr>
          <p:cNvPr id="74" name="矩形 73"/>
          <p:cNvSpPr/>
          <p:nvPr/>
        </p:nvSpPr>
        <p:spPr>
          <a:xfrm>
            <a:off x="9998987" y="4071107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8497B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敏捷型</a:t>
            </a:r>
          </a:p>
        </p:txBody>
      </p:sp>
    </p:spTree>
    <p:extLst>
      <p:ext uri="{BB962C8B-B14F-4D97-AF65-F5344CB8AC3E}">
        <p14:creationId xmlns:p14="http://schemas.microsoft.com/office/powerpoint/2010/main" val="1303039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/>
      <p:bldP spid="59" grpId="0"/>
      <p:bldP spid="63" grpId="0" animBg="1"/>
      <p:bldP spid="64" grpId="0" animBg="1"/>
      <p:bldP spid="65" grpId="0" animBg="1"/>
      <p:bldP spid="66" grpId="0" animBg="1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</p:bldLst>
  </p:timing>
</p:sld>
</file>

<file path=ppt/theme/theme1.xml><?xml version="1.0" encoding="utf-8"?>
<a:theme xmlns:a="http://schemas.openxmlformats.org/drawingml/2006/main" name="pm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mo" id="{C5583F61-17BE-47CC-86C2-4D906CC2430D}" vid="{D40F1736-1CDD-46A4-AF66-6938A969AD2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pmo</Template>
  <TotalTime>215</TotalTime>
  <Words>386</Words>
  <Application>Microsoft Office PowerPoint</Application>
  <PresentationFormat>宽屏</PresentationFormat>
  <Paragraphs>148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微软雅黑</vt:lpstr>
      <vt:lpstr>Arial</vt:lpstr>
      <vt:lpstr>Times New Roman</vt:lpstr>
      <vt:lpstr>pmo</vt:lpstr>
      <vt:lpstr>1.5 如何选择项目生命周期</vt:lpstr>
      <vt:lpstr>提纲</vt:lpstr>
      <vt:lpstr>项目生命周期</vt:lpstr>
      <vt:lpstr>混合型生命周期</vt:lpstr>
      <vt:lpstr>一款新游戏</vt:lpstr>
      <vt:lpstr>一款新游戏适用的生命周期</vt:lpstr>
      <vt:lpstr>一款新手机</vt:lpstr>
      <vt:lpstr>一款新手机适用的生命周期</vt:lpstr>
      <vt:lpstr>生命周期与适用场景——Stacey矩阵</vt:lpstr>
      <vt:lpstr>敏捷适用性评估</vt:lpstr>
      <vt:lpstr>回顾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1.5 如何选择项目生命周期</dc:title>
  <dc:creator>tangheng</dc:creator>
  <cp:lastModifiedBy>tangheng</cp:lastModifiedBy>
  <cp:revision>140</cp:revision>
  <dcterms:created xsi:type="dcterms:W3CDTF">2021-06-28T01:35:14Z</dcterms:created>
  <dcterms:modified xsi:type="dcterms:W3CDTF">2021-06-28T05:11:02Z</dcterms:modified>
</cp:coreProperties>
</file>