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FF7BE-7F09-4AB9-A30C-B5F62307AF9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7DCC01-4961-485D-AF1A-DD382DAB563B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/>
              </a:solidFill>
            </a:rPr>
            <a:t>阶段</a:t>
          </a:r>
          <a:r>
            <a:rPr lang="en-US" b="1" dirty="0" smtClean="0">
              <a:solidFill>
                <a:schemeClr val="bg1"/>
              </a:solidFill>
            </a:rPr>
            <a:t>1 </a:t>
          </a:r>
          <a:r>
            <a:rPr lang="zh-CN" b="1" dirty="0" smtClean="0">
              <a:solidFill>
                <a:schemeClr val="bg1"/>
              </a:solidFill>
            </a:rPr>
            <a:t>可行性研究</a:t>
          </a:r>
          <a:endParaRPr lang="zh-CN" dirty="0">
            <a:solidFill>
              <a:schemeClr val="bg1"/>
            </a:solidFill>
          </a:endParaRPr>
        </a:p>
      </dgm:t>
    </dgm:pt>
    <dgm:pt modelId="{1A566F22-70C4-4684-BFC3-A0BF757CD755}" type="parTrans" cxnId="{7C6C6E46-A2FB-4B18-879F-03C14D7CC4FA}">
      <dgm:prSet/>
      <dgm:spPr/>
      <dgm:t>
        <a:bodyPr/>
        <a:lstStyle/>
        <a:p>
          <a:endParaRPr lang="zh-CN" altLang="en-US"/>
        </a:p>
      </dgm:t>
    </dgm:pt>
    <dgm:pt modelId="{04728879-E7FB-4117-9212-8024DB338530}" type="sibTrans" cxnId="{7C6C6E46-A2FB-4B18-879F-03C14D7CC4FA}">
      <dgm:prSet/>
      <dgm:spPr/>
      <dgm:t>
        <a:bodyPr/>
        <a:lstStyle/>
        <a:p>
          <a:endParaRPr lang="zh-CN" altLang="en-US"/>
        </a:p>
      </dgm:t>
    </dgm:pt>
    <dgm:pt modelId="{5C36B348-30E0-4A08-B0CB-6CA232348FF6}">
      <dgm:prSet/>
      <dgm:spPr/>
      <dgm:t>
        <a:bodyPr/>
        <a:lstStyle/>
        <a:p>
          <a:pPr rtl="0"/>
          <a:r>
            <a:rPr lang="zh-CN" b="1" i="0" baseline="0" dirty="0" smtClean="0">
              <a:solidFill>
                <a:schemeClr val="bg1">
                  <a:lumMod val="85000"/>
                </a:schemeClr>
              </a:solidFill>
            </a:rPr>
            <a:t>项目建议书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622C9B15-4959-43CD-A1C9-925AD53EFAED}" type="parTrans" cxnId="{38642794-D16A-41D2-B378-3AEC5972AB5A}">
      <dgm:prSet/>
      <dgm:spPr/>
      <dgm:t>
        <a:bodyPr/>
        <a:lstStyle/>
        <a:p>
          <a:endParaRPr lang="zh-CN" altLang="en-US"/>
        </a:p>
      </dgm:t>
    </dgm:pt>
    <dgm:pt modelId="{9836E5CF-51E3-44DA-91F0-6384C8B6860F}" type="sibTrans" cxnId="{38642794-D16A-41D2-B378-3AEC5972AB5A}">
      <dgm:prSet/>
      <dgm:spPr/>
      <dgm:t>
        <a:bodyPr/>
        <a:lstStyle/>
        <a:p>
          <a:endParaRPr lang="zh-CN" altLang="en-US"/>
        </a:p>
      </dgm:t>
    </dgm:pt>
    <dgm:pt modelId="{1A1A5E4C-F000-4976-9F4A-0ABDBB0FAFBA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可研报告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AEFA7475-4B97-4388-93D7-40720931D9D3}" type="parTrans" cxnId="{2537C340-019F-4DD6-A468-68382951AB1F}">
      <dgm:prSet/>
      <dgm:spPr/>
      <dgm:t>
        <a:bodyPr/>
        <a:lstStyle/>
        <a:p>
          <a:endParaRPr lang="zh-CN" altLang="en-US"/>
        </a:p>
      </dgm:t>
    </dgm:pt>
    <dgm:pt modelId="{EF3456C8-D399-4FB7-9807-431795AF698B}" type="sibTrans" cxnId="{2537C340-019F-4DD6-A468-68382951AB1F}">
      <dgm:prSet/>
      <dgm:spPr/>
      <dgm:t>
        <a:bodyPr/>
        <a:lstStyle/>
        <a:p>
          <a:endParaRPr lang="zh-CN" altLang="en-US"/>
        </a:p>
      </dgm:t>
    </dgm:pt>
    <dgm:pt modelId="{AEB569A5-F7B1-48E3-8CB3-08EAB9899086}">
      <dgm:prSet/>
      <dgm:spPr/>
      <dgm:t>
        <a:bodyPr/>
        <a:lstStyle/>
        <a:p>
          <a:pPr rtl="0"/>
          <a:r>
            <a:rPr lang="zh-CN" b="1" i="0" baseline="0" dirty="0" smtClean="0">
              <a:solidFill>
                <a:schemeClr val="bg1">
                  <a:lumMod val="85000"/>
                </a:schemeClr>
              </a:solidFill>
            </a:rPr>
            <a:t>概要设计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8EEB06AE-211C-4AC6-9D68-B6AD7363A539}" type="parTrans" cxnId="{B4A78F39-37FB-4C05-A4F5-56E7A4B4EDAB}">
      <dgm:prSet/>
      <dgm:spPr/>
      <dgm:t>
        <a:bodyPr/>
        <a:lstStyle/>
        <a:p>
          <a:endParaRPr lang="zh-CN" altLang="en-US"/>
        </a:p>
      </dgm:t>
    </dgm:pt>
    <dgm:pt modelId="{E0CCC9BD-79BA-47FB-905D-6A728D428257}" type="sibTrans" cxnId="{B4A78F39-37FB-4C05-A4F5-56E7A4B4EDAB}">
      <dgm:prSet/>
      <dgm:spPr/>
      <dgm:t>
        <a:bodyPr/>
        <a:lstStyle/>
        <a:p>
          <a:endParaRPr lang="zh-CN" altLang="en-US"/>
        </a:p>
      </dgm:t>
    </dgm:pt>
    <dgm:pt modelId="{FBCAD306-D686-40C5-B749-1DE64528776E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项目核准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CDB85AED-30D4-4909-B245-6EE5DFE4A681}" type="parTrans" cxnId="{7E5CC4E6-CFC1-45BA-866D-6806D813B049}">
      <dgm:prSet/>
      <dgm:spPr/>
      <dgm:t>
        <a:bodyPr/>
        <a:lstStyle/>
        <a:p>
          <a:endParaRPr lang="zh-CN" altLang="en-US"/>
        </a:p>
      </dgm:t>
    </dgm:pt>
    <dgm:pt modelId="{C5200D5C-83E6-4440-A87C-F5F3F7D809B2}" type="sibTrans" cxnId="{7E5CC4E6-CFC1-45BA-866D-6806D813B049}">
      <dgm:prSet/>
      <dgm:spPr/>
      <dgm:t>
        <a:bodyPr/>
        <a:lstStyle/>
        <a:p>
          <a:endParaRPr lang="zh-CN" altLang="en-US"/>
        </a:p>
      </dgm:t>
    </dgm:pt>
    <dgm:pt modelId="{DBCEB326-137E-403C-9B70-2A1E98B70679}">
      <dgm:prSet/>
      <dgm:spPr/>
      <dgm:t>
        <a:bodyPr/>
        <a:lstStyle/>
        <a:p>
          <a:pPr rtl="0"/>
          <a:r>
            <a:rPr lang="zh-CN" b="1" i="0" baseline="0" dirty="0" smtClean="0">
              <a:solidFill>
                <a:schemeClr val="bg1"/>
              </a:solidFill>
            </a:rPr>
            <a:t>阶段</a:t>
          </a:r>
          <a:r>
            <a:rPr lang="en-US" b="1" i="0" baseline="0" dirty="0" smtClean="0">
              <a:solidFill>
                <a:schemeClr val="bg1"/>
              </a:solidFill>
            </a:rPr>
            <a:t>2 </a:t>
          </a:r>
          <a:r>
            <a:rPr lang="zh-CN" b="1" i="0" baseline="0" dirty="0" smtClean="0">
              <a:solidFill>
                <a:schemeClr val="bg1"/>
              </a:solidFill>
            </a:rPr>
            <a:t>计划与设计</a:t>
          </a:r>
          <a:endParaRPr lang="zh-CN" dirty="0">
            <a:solidFill>
              <a:schemeClr val="bg1"/>
            </a:solidFill>
          </a:endParaRPr>
        </a:p>
      </dgm:t>
    </dgm:pt>
    <dgm:pt modelId="{DC3548BC-DEEF-4DF6-B673-2ABC7469CC7C}" type="parTrans" cxnId="{05A24A14-C035-45D0-9A35-4CED06E64A47}">
      <dgm:prSet/>
      <dgm:spPr/>
      <dgm:t>
        <a:bodyPr/>
        <a:lstStyle/>
        <a:p>
          <a:endParaRPr lang="zh-CN" altLang="en-US"/>
        </a:p>
      </dgm:t>
    </dgm:pt>
    <dgm:pt modelId="{92D8D2ED-B5D9-46CB-9F89-971E4079C74C}" type="sibTrans" cxnId="{05A24A14-C035-45D0-9A35-4CED06E64A47}">
      <dgm:prSet/>
      <dgm:spPr/>
      <dgm:t>
        <a:bodyPr/>
        <a:lstStyle/>
        <a:p>
          <a:endParaRPr lang="zh-CN" altLang="en-US"/>
        </a:p>
      </dgm:t>
    </dgm:pt>
    <dgm:pt modelId="{92B887F8-125A-45CE-823E-DA70B5757598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技术设计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5EB34DDB-3DF5-4A83-8553-C3CB33AE09DC}" type="parTrans" cxnId="{C62672B8-06E6-4980-84B3-913ED56A2A5B}">
      <dgm:prSet/>
      <dgm:spPr/>
      <dgm:t>
        <a:bodyPr/>
        <a:lstStyle/>
        <a:p>
          <a:endParaRPr lang="zh-CN" altLang="en-US"/>
        </a:p>
      </dgm:t>
    </dgm:pt>
    <dgm:pt modelId="{2F457559-D12B-4EFE-A27E-98A9B61996C2}" type="sibTrans" cxnId="{C62672B8-06E6-4980-84B3-913ED56A2A5B}">
      <dgm:prSet/>
      <dgm:spPr/>
      <dgm:t>
        <a:bodyPr/>
        <a:lstStyle/>
        <a:p>
          <a:endParaRPr lang="zh-CN" altLang="en-US"/>
        </a:p>
      </dgm:t>
    </dgm:pt>
    <dgm:pt modelId="{BD24394F-AE31-4302-8DA2-D5D5BCC5589A}">
      <dgm:prSet/>
      <dgm:spPr/>
      <dgm:t>
        <a:bodyPr/>
        <a:lstStyle/>
        <a:p>
          <a:pPr rtl="0"/>
          <a:r>
            <a:rPr lang="zh-CN" b="1" i="0" baseline="0" dirty="0" smtClean="0">
              <a:solidFill>
                <a:schemeClr val="bg1">
                  <a:lumMod val="85000"/>
                </a:schemeClr>
              </a:solidFill>
            </a:rPr>
            <a:t>造价预算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A96069D2-D035-401E-A629-DA024D0DF0C8}" type="parTrans" cxnId="{E95750CC-B4FE-4E57-889B-5BC9A9BB3338}">
      <dgm:prSet/>
      <dgm:spPr/>
      <dgm:t>
        <a:bodyPr/>
        <a:lstStyle/>
        <a:p>
          <a:endParaRPr lang="zh-CN" altLang="en-US"/>
        </a:p>
      </dgm:t>
    </dgm:pt>
    <dgm:pt modelId="{851E2EF2-659A-4F2E-8BD0-02C9C6557FF9}" type="sibTrans" cxnId="{E95750CC-B4FE-4E57-889B-5BC9A9BB3338}">
      <dgm:prSet/>
      <dgm:spPr/>
      <dgm:t>
        <a:bodyPr/>
        <a:lstStyle/>
        <a:p>
          <a:endParaRPr lang="zh-CN" altLang="en-US"/>
        </a:p>
      </dgm:t>
    </dgm:pt>
    <dgm:pt modelId="{6C727D9A-441D-477C-A778-2C8E796730C5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进度计划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4237C9C2-DD4A-4416-B1E7-DB505FD851C1}" type="parTrans" cxnId="{4243C0AD-AD98-4D31-A388-D44C1462FF82}">
      <dgm:prSet/>
      <dgm:spPr/>
      <dgm:t>
        <a:bodyPr/>
        <a:lstStyle/>
        <a:p>
          <a:endParaRPr lang="zh-CN" altLang="en-US"/>
        </a:p>
      </dgm:t>
    </dgm:pt>
    <dgm:pt modelId="{99E566E9-23C1-4AEB-B2EC-645E63C92D10}" type="sibTrans" cxnId="{4243C0AD-AD98-4D31-A388-D44C1462FF82}">
      <dgm:prSet/>
      <dgm:spPr/>
      <dgm:t>
        <a:bodyPr/>
        <a:lstStyle/>
        <a:p>
          <a:endParaRPr lang="zh-CN" altLang="en-US"/>
        </a:p>
      </dgm:t>
    </dgm:pt>
    <dgm:pt modelId="{64D11EB4-228A-4056-94A0-79B12AC24A24}">
      <dgm:prSet/>
      <dgm:spPr/>
      <dgm:t>
        <a:bodyPr/>
        <a:lstStyle/>
        <a:p>
          <a:pPr rtl="0"/>
          <a:r>
            <a:rPr lang="zh-CN" b="1" i="0" baseline="0" dirty="0" smtClean="0">
              <a:solidFill>
                <a:schemeClr val="bg1">
                  <a:lumMod val="85000"/>
                </a:schemeClr>
              </a:solidFill>
            </a:rPr>
            <a:t>合同签订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E4945AA4-4C10-4A7A-B9DD-61880FB22ED4}" type="parTrans" cxnId="{57FC2A68-B9FA-4876-82C8-99DCC5093045}">
      <dgm:prSet/>
      <dgm:spPr/>
      <dgm:t>
        <a:bodyPr/>
        <a:lstStyle/>
        <a:p>
          <a:endParaRPr lang="zh-CN" altLang="en-US"/>
        </a:p>
      </dgm:t>
    </dgm:pt>
    <dgm:pt modelId="{204AF5F6-7136-4D12-90F8-822B69AB0B21}" type="sibTrans" cxnId="{57FC2A68-B9FA-4876-82C8-99DCC5093045}">
      <dgm:prSet/>
      <dgm:spPr/>
      <dgm:t>
        <a:bodyPr/>
        <a:lstStyle/>
        <a:p>
          <a:endParaRPr lang="zh-CN" altLang="en-US"/>
        </a:p>
      </dgm:t>
    </dgm:pt>
    <dgm:pt modelId="{A568118F-1AFD-403C-BFB9-6246D7C355EA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/>
              </a:solidFill>
            </a:rPr>
            <a:t>阶段</a:t>
          </a:r>
          <a:r>
            <a:rPr lang="en-US" b="1" dirty="0" smtClean="0">
              <a:solidFill>
                <a:schemeClr val="bg1"/>
              </a:solidFill>
            </a:rPr>
            <a:t>3 </a:t>
          </a:r>
          <a:r>
            <a:rPr lang="zh-CN" b="1" dirty="0" smtClean="0">
              <a:solidFill>
                <a:schemeClr val="bg1"/>
              </a:solidFill>
            </a:rPr>
            <a:t>施工</a:t>
          </a:r>
          <a:endParaRPr lang="zh-CN" dirty="0">
            <a:solidFill>
              <a:schemeClr val="bg1"/>
            </a:solidFill>
          </a:endParaRPr>
        </a:p>
      </dgm:t>
    </dgm:pt>
    <dgm:pt modelId="{1C47B9F8-7C30-4068-AC27-8929C1DC381A}" type="parTrans" cxnId="{7FA85048-864E-46D0-A615-C21559D6DD73}">
      <dgm:prSet/>
      <dgm:spPr/>
      <dgm:t>
        <a:bodyPr/>
        <a:lstStyle/>
        <a:p>
          <a:endParaRPr lang="zh-CN" altLang="en-US"/>
        </a:p>
      </dgm:t>
    </dgm:pt>
    <dgm:pt modelId="{805072D7-74AB-4EA0-A235-8877F223EBFC}" type="sibTrans" cxnId="{7FA85048-864E-46D0-A615-C21559D6DD73}">
      <dgm:prSet/>
      <dgm:spPr/>
      <dgm:t>
        <a:bodyPr/>
        <a:lstStyle/>
        <a:p>
          <a:endParaRPr lang="zh-CN" altLang="en-US"/>
        </a:p>
      </dgm:t>
    </dgm:pt>
    <dgm:pt modelId="{BAB7C511-B430-4A66-9440-B348FEC926B2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构件发运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C2877397-5C8F-4EB4-BAE8-97F978C122E2}" type="parTrans" cxnId="{6A8334DF-FF01-44DC-9472-95F7C27EE0BF}">
      <dgm:prSet/>
      <dgm:spPr/>
      <dgm:t>
        <a:bodyPr/>
        <a:lstStyle/>
        <a:p>
          <a:endParaRPr lang="zh-CN" altLang="en-US"/>
        </a:p>
      </dgm:t>
    </dgm:pt>
    <dgm:pt modelId="{F26ECC98-3564-4250-89B0-1B1978A7F906}" type="sibTrans" cxnId="{6A8334DF-FF01-44DC-9472-95F7C27EE0BF}">
      <dgm:prSet/>
      <dgm:spPr/>
      <dgm:t>
        <a:bodyPr/>
        <a:lstStyle/>
        <a:p>
          <a:endParaRPr lang="zh-CN" altLang="en-US"/>
        </a:p>
      </dgm:t>
    </dgm:pt>
    <dgm:pt modelId="{B4D3AB5F-B334-4EA3-AF0E-CD3544A56DB6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土建结构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536774F0-3B06-4799-BFC5-B2DA8548BD45}" type="parTrans" cxnId="{38E398A1-8AD5-43DD-B202-76094337CD98}">
      <dgm:prSet/>
      <dgm:spPr/>
      <dgm:t>
        <a:bodyPr/>
        <a:lstStyle/>
        <a:p>
          <a:endParaRPr lang="zh-CN" altLang="en-US"/>
        </a:p>
      </dgm:t>
    </dgm:pt>
    <dgm:pt modelId="{BD0F6468-0C46-4B88-AA87-B7D9B3FA50B2}" type="sibTrans" cxnId="{38E398A1-8AD5-43DD-B202-76094337CD98}">
      <dgm:prSet/>
      <dgm:spPr/>
      <dgm:t>
        <a:bodyPr/>
        <a:lstStyle/>
        <a:p>
          <a:endParaRPr lang="zh-CN" altLang="en-US"/>
        </a:p>
      </dgm:t>
    </dgm:pt>
    <dgm:pt modelId="{0D285936-7884-4D4B-9A7D-1250F6D0EE3E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安装工程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82946FF9-AFB8-406D-81D2-D007FD774727}" type="parTrans" cxnId="{3D3AAC87-3600-49D9-96FC-9F11B21816D0}">
      <dgm:prSet/>
      <dgm:spPr/>
      <dgm:t>
        <a:bodyPr/>
        <a:lstStyle/>
        <a:p>
          <a:endParaRPr lang="zh-CN" altLang="en-US"/>
        </a:p>
      </dgm:t>
    </dgm:pt>
    <dgm:pt modelId="{6B412D38-1294-442E-9483-816AAABE3C9E}" type="sibTrans" cxnId="{3D3AAC87-3600-49D9-96FC-9F11B21816D0}">
      <dgm:prSet/>
      <dgm:spPr/>
      <dgm:t>
        <a:bodyPr/>
        <a:lstStyle/>
        <a:p>
          <a:endParaRPr lang="zh-CN" altLang="en-US"/>
        </a:p>
      </dgm:t>
    </dgm:pt>
    <dgm:pt modelId="{3BC4549F-CF32-4330-BEFF-B6D2C54D159F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试车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17770A3E-8193-437F-8232-8B19050740E6}" type="parTrans" cxnId="{9E5F7479-53B6-4042-99EE-47FF668097CF}">
      <dgm:prSet/>
      <dgm:spPr/>
      <dgm:t>
        <a:bodyPr/>
        <a:lstStyle/>
        <a:p>
          <a:endParaRPr lang="zh-CN" altLang="en-US"/>
        </a:p>
      </dgm:t>
    </dgm:pt>
    <dgm:pt modelId="{44D3BB05-077F-4456-B384-A9F83F99262D}" type="sibTrans" cxnId="{9E5F7479-53B6-4042-99EE-47FF668097CF}">
      <dgm:prSet/>
      <dgm:spPr/>
      <dgm:t>
        <a:bodyPr/>
        <a:lstStyle/>
        <a:p>
          <a:endParaRPr lang="zh-CN" altLang="en-US"/>
        </a:p>
      </dgm:t>
    </dgm:pt>
    <dgm:pt modelId="{920CCEF8-6DF6-4313-87E9-EA63F1733533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/>
              </a:solidFill>
            </a:rPr>
            <a:t>阶段</a:t>
          </a:r>
          <a:r>
            <a:rPr lang="en-US" b="1" dirty="0" smtClean="0">
              <a:solidFill>
                <a:schemeClr val="bg1"/>
              </a:solidFill>
            </a:rPr>
            <a:t>4 </a:t>
          </a:r>
          <a:r>
            <a:rPr lang="zh-CN" b="1" dirty="0" smtClean="0">
              <a:solidFill>
                <a:schemeClr val="bg1"/>
              </a:solidFill>
            </a:rPr>
            <a:t>交付使用</a:t>
          </a:r>
          <a:endParaRPr lang="zh-CN" dirty="0">
            <a:solidFill>
              <a:schemeClr val="bg1"/>
            </a:solidFill>
          </a:endParaRPr>
        </a:p>
      </dgm:t>
    </dgm:pt>
    <dgm:pt modelId="{897BD485-27CA-421A-9AB4-310AAA419D63}" type="parTrans" cxnId="{FBDB5DC2-82EE-4CB2-A047-94A0B2F4F4F4}">
      <dgm:prSet/>
      <dgm:spPr/>
      <dgm:t>
        <a:bodyPr/>
        <a:lstStyle/>
        <a:p>
          <a:endParaRPr lang="zh-CN" altLang="en-US"/>
        </a:p>
      </dgm:t>
    </dgm:pt>
    <dgm:pt modelId="{B5C59535-C7CB-4A9F-9DA9-1AA47571361F}" type="sibTrans" cxnId="{FBDB5DC2-82EE-4CB2-A047-94A0B2F4F4F4}">
      <dgm:prSet/>
      <dgm:spPr/>
      <dgm:t>
        <a:bodyPr/>
        <a:lstStyle/>
        <a:p>
          <a:endParaRPr lang="zh-CN" altLang="en-US"/>
        </a:p>
      </dgm:t>
    </dgm:pt>
    <dgm:pt modelId="{AFCAD1D1-0EB2-481B-86BD-711A6C794B4E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最终试车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04B1BF0A-6457-4A95-B378-14DCBC98C89C}" type="parTrans" cxnId="{C8AF0676-FCCC-4F67-993D-75F1ACE55C64}">
      <dgm:prSet/>
      <dgm:spPr/>
      <dgm:t>
        <a:bodyPr/>
        <a:lstStyle/>
        <a:p>
          <a:endParaRPr lang="zh-CN" altLang="en-US"/>
        </a:p>
      </dgm:t>
    </dgm:pt>
    <dgm:pt modelId="{639EFDEC-6F9D-4ACF-8269-9FD3CA3F5BA3}" type="sibTrans" cxnId="{C8AF0676-FCCC-4F67-993D-75F1ACE55C64}">
      <dgm:prSet/>
      <dgm:spPr/>
      <dgm:t>
        <a:bodyPr/>
        <a:lstStyle/>
        <a:p>
          <a:endParaRPr lang="zh-CN" altLang="en-US"/>
        </a:p>
      </dgm:t>
    </dgm:pt>
    <dgm:pt modelId="{B7DECD3C-AF57-4344-8298-AC3A8B6C96C5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验收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986DE010-8A47-4898-B01B-4F263C32ED5F}" type="parTrans" cxnId="{BB6A8B61-689B-44BD-8650-0D2A0C0028ED}">
      <dgm:prSet/>
      <dgm:spPr/>
      <dgm:t>
        <a:bodyPr/>
        <a:lstStyle/>
        <a:p>
          <a:endParaRPr lang="zh-CN" altLang="en-US"/>
        </a:p>
      </dgm:t>
    </dgm:pt>
    <dgm:pt modelId="{9F10A0C9-BA60-4E4C-BF73-DD56A242E0B6}" type="sibTrans" cxnId="{BB6A8B61-689B-44BD-8650-0D2A0C0028ED}">
      <dgm:prSet/>
      <dgm:spPr/>
      <dgm:t>
        <a:bodyPr/>
        <a:lstStyle/>
        <a:p>
          <a:endParaRPr lang="zh-CN" altLang="en-US"/>
        </a:p>
      </dgm:t>
    </dgm:pt>
    <dgm:pt modelId="{FD739313-2B2B-411E-8949-160B0300244F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资料存档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12126BBC-90AD-4A75-AB61-3949B0F8F49F}" type="parTrans" cxnId="{DD0CC50A-3DCF-48D7-8620-71ACC87CE9C5}">
      <dgm:prSet/>
      <dgm:spPr/>
      <dgm:t>
        <a:bodyPr/>
        <a:lstStyle/>
        <a:p>
          <a:endParaRPr lang="zh-CN" altLang="en-US"/>
        </a:p>
      </dgm:t>
    </dgm:pt>
    <dgm:pt modelId="{2A4C0B14-8974-435E-B828-7B8E9C792EEF}" type="sibTrans" cxnId="{DD0CC50A-3DCF-48D7-8620-71ACC87CE9C5}">
      <dgm:prSet/>
      <dgm:spPr/>
      <dgm:t>
        <a:bodyPr/>
        <a:lstStyle/>
        <a:p>
          <a:endParaRPr lang="zh-CN" altLang="en-US"/>
        </a:p>
      </dgm:t>
    </dgm:pt>
    <dgm:pt modelId="{52AB9ECC-64DC-4103-9713-26554D60C302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>
                  <a:lumMod val="85000"/>
                </a:schemeClr>
              </a:solidFill>
            </a:rPr>
            <a:t>结款</a:t>
          </a:r>
          <a:endParaRPr lang="zh-CN" dirty="0">
            <a:solidFill>
              <a:schemeClr val="bg1">
                <a:lumMod val="85000"/>
              </a:schemeClr>
            </a:solidFill>
          </a:endParaRPr>
        </a:p>
      </dgm:t>
    </dgm:pt>
    <dgm:pt modelId="{DF775F81-C035-4590-A281-CEE280A1D6B6}" type="parTrans" cxnId="{7B0FAF44-A66D-4856-B571-A70E6C441B58}">
      <dgm:prSet/>
      <dgm:spPr/>
      <dgm:t>
        <a:bodyPr/>
        <a:lstStyle/>
        <a:p>
          <a:endParaRPr lang="zh-CN" altLang="en-US"/>
        </a:p>
      </dgm:t>
    </dgm:pt>
    <dgm:pt modelId="{5CFAA424-D896-46CF-8A7B-CAC329D44983}" type="sibTrans" cxnId="{7B0FAF44-A66D-4856-B571-A70E6C441B58}">
      <dgm:prSet/>
      <dgm:spPr/>
      <dgm:t>
        <a:bodyPr/>
        <a:lstStyle/>
        <a:p>
          <a:endParaRPr lang="zh-CN" altLang="en-US"/>
        </a:p>
      </dgm:t>
    </dgm:pt>
    <dgm:pt modelId="{C9713C16-4386-4A3E-8A68-7C24F985C13C}" type="pres">
      <dgm:prSet presAssocID="{B37FF7BE-7F09-4AB9-A30C-B5F62307AF95}" presName="CompostProcess" presStyleCnt="0">
        <dgm:presLayoutVars>
          <dgm:dir/>
          <dgm:resizeHandles val="exact"/>
        </dgm:presLayoutVars>
      </dgm:prSet>
      <dgm:spPr/>
    </dgm:pt>
    <dgm:pt modelId="{23DF1064-3D1A-43E7-A0C8-CD86AA327E5E}" type="pres">
      <dgm:prSet presAssocID="{B37FF7BE-7F09-4AB9-A30C-B5F62307AF95}" presName="arrow" presStyleLbl="bgShp" presStyleIdx="0" presStyleCnt="1" custLinFactNeighborX="0" custLinFactNeighborY="-7642"/>
      <dgm:spPr/>
    </dgm:pt>
    <dgm:pt modelId="{2104EA07-A142-4E33-9253-6296D45810E3}" type="pres">
      <dgm:prSet presAssocID="{B37FF7BE-7F09-4AB9-A30C-B5F62307AF95}" presName="linearProcess" presStyleCnt="0"/>
      <dgm:spPr/>
    </dgm:pt>
    <dgm:pt modelId="{F39E6DEA-9768-4757-9426-1E0CE8C4EFBA}" type="pres">
      <dgm:prSet presAssocID="{F87DCC01-4961-485D-AF1A-DD382DAB563B}" presName="textNode" presStyleLbl="node1" presStyleIdx="0" presStyleCnt="4">
        <dgm:presLayoutVars>
          <dgm:bulletEnabled val="1"/>
        </dgm:presLayoutVars>
      </dgm:prSet>
      <dgm:spPr/>
    </dgm:pt>
    <dgm:pt modelId="{43E9C8F1-76AE-44BE-AE5A-11E7F66CF752}" type="pres">
      <dgm:prSet presAssocID="{04728879-E7FB-4117-9212-8024DB338530}" presName="sibTrans" presStyleCnt="0"/>
      <dgm:spPr/>
    </dgm:pt>
    <dgm:pt modelId="{280062E0-96AE-419F-BEE2-99B44121A5C8}" type="pres">
      <dgm:prSet presAssocID="{DBCEB326-137E-403C-9B70-2A1E98B70679}" presName="textNode" presStyleLbl="node1" presStyleIdx="1" presStyleCnt="4">
        <dgm:presLayoutVars>
          <dgm:bulletEnabled val="1"/>
        </dgm:presLayoutVars>
      </dgm:prSet>
      <dgm:spPr/>
    </dgm:pt>
    <dgm:pt modelId="{66D68571-48DE-4C02-A734-1ED4A1CE0AE1}" type="pres">
      <dgm:prSet presAssocID="{92D8D2ED-B5D9-46CB-9F89-971E4079C74C}" presName="sibTrans" presStyleCnt="0"/>
      <dgm:spPr/>
    </dgm:pt>
    <dgm:pt modelId="{E5F9437A-090A-44F2-81A1-BB89D0169039}" type="pres">
      <dgm:prSet presAssocID="{A568118F-1AFD-403C-BFB9-6246D7C355EA}" presName="textNode" presStyleLbl="node1" presStyleIdx="2" presStyleCnt="4">
        <dgm:presLayoutVars>
          <dgm:bulletEnabled val="1"/>
        </dgm:presLayoutVars>
      </dgm:prSet>
      <dgm:spPr/>
    </dgm:pt>
    <dgm:pt modelId="{E6010A1F-4514-4A6A-B92C-8B46930124D6}" type="pres">
      <dgm:prSet presAssocID="{805072D7-74AB-4EA0-A235-8877F223EBFC}" presName="sibTrans" presStyleCnt="0"/>
      <dgm:spPr/>
    </dgm:pt>
    <dgm:pt modelId="{8F20D68A-4D23-448A-AD9C-F4636F1D610F}" type="pres">
      <dgm:prSet presAssocID="{920CCEF8-6DF6-4313-87E9-EA63F173353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11FE801-57AF-43E5-8C68-FF8F1D1E1107}" type="presOf" srcId="{F87DCC01-4961-485D-AF1A-DD382DAB563B}" destId="{F39E6DEA-9768-4757-9426-1E0CE8C4EFBA}" srcOrd="0" destOrd="0" presId="urn:microsoft.com/office/officeart/2005/8/layout/hProcess9"/>
    <dgm:cxn modelId="{05A24A14-C035-45D0-9A35-4CED06E64A47}" srcId="{B37FF7BE-7F09-4AB9-A30C-B5F62307AF95}" destId="{DBCEB326-137E-403C-9B70-2A1E98B70679}" srcOrd="1" destOrd="0" parTransId="{DC3548BC-DEEF-4DF6-B673-2ABC7469CC7C}" sibTransId="{92D8D2ED-B5D9-46CB-9F89-971E4079C74C}"/>
    <dgm:cxn modelId="{9E5F7479-53B6-4042-99EE-47FF668097CF}" srcId="{A568118F-1AFD-403C-BFB9-6246D7C355EA}" destId="{3BC4549F-CF32-4330-BEFF-B6D2C54D159F}" srcOrd="3" destOrd="0" parTransId="{17770A3E-8193-437F-8232-8B19050740E6}" sibTransId="{44D3BB05-077F-4456-B384-A9F83F99262D}"/>
    <dgm:cxn modelId="{7B0FAF44-A66D-4856-B571-A70E6C441B58}" srcId="{920CCEF8-6DF6-4313-87E9-EA63F1733533}" destId="{52AB9ECC-64DC-4103-9713-26554D60C302}" srcOrd="3" destOrd="0" parTransId="{DF775F81-C035-4590-A281-CEE280A1D6B6}" sibTransId="{5CFAA424-D896-46CF-8A7B-CAC329D44983}"/>
    <dgm:cxn modelId="{C8AF0676-FCCC-4F67-993D-75F1ACE55C64}" srcId="{920CCEF8-6DF6-4313-87E9-EA63F1733533}" destId="{AFCAD1D1-0EB2-481B-86BD-711A6C794B4E}" srcOrd="0" destOrd="0" parTransId="{04B1BF0A-6457-4A95-B378-14DCBC98C89C}" sibTransId="{639EFDEC-6F9D-4ACF-8269-9FD3CA3F5BA3}"/>
    <dgm:cxn modelId="{6969F6CD-6E15-4B3F-840E-9EF38A6AE5D0}" type="presOf" srcId="{920CCEF8-6DF6-4313-87E9-EA63F1733533}" destId="{8F20D68A-4D23-448A-AD9C-F4636F1D610F}" srcOrd="0" destOrd="0" presId="urn:microsoft.com/office/officeart/2005/8/layout/hProcess9"/>
    <dgm:cxn modelId="{E012DA5F-13C9-4D05-81AB-D05F8DD10B69}" type="presOf" srcId="{BAB7C511-B430-4A66-9440-B348FEC926B2}" destId="{E5F9437A-090A-44F2-81A1-BB89D0169039}" srcOrd="0" destOrd="1" presId="urn:microsoft.com/office/officeart/2005/8/layout/hProcess9"/>
    <dgm:cxn modelId="{0456B101-8976-4092-9484-3E0C1948D75A}" type="presOf" srcId="{B37FF7BE-7F09-4AB9-A30C-B5F62307AF95}" destId="{C9713C16-4386-4A3E-8A68-7C24F985C13C}" srcOrd="0" destOrd="0" presId="urn:microsoft.com/office/officeart/2005/8/layout/hProcess9"/>
    <dgm:cxn modelId="{48FA04EE-6EBE-4F98-A474-4385103E7D1C}" type="presOf" srcId="{B7DECD3C-AF57-4344-8298-AC3A8B6C96C5}" destId="{8F20D68A-4D23-448A-AD9C-F4636F1D610F}" srcOrd="0" destOrd="2" presId="urn:microsoft.com/office/officeart/2005/8/layout/hProcess9"/>
    <dgm:cxn modelId="{C155F0BB-94C7-46AA-8365-F57A76402975}" type="presOf" srcId="{3BC4549F-CF32-4330-BEFF-B6D2C54D159F}" destId="{E5F9437A-090A-44F2-81A1-BB89D0169039}" srcOrd="0" destOrd="4" presId="urn:microsoft.com/office/officeart/2005/8/layout/hProcess9"/>
    <dgm:cxn modelId="{2F4B5011-6DC9-417B-B312-BED64342E2D0}" type="presOf" srcId="{0D285936-7884-4D4B-9A7D-1250F6D0EE3E}" destId="{E5F9437A-090A-44F2-81A1-BB89D0169039}" srcOrd="0" destOrd="3" presId="urn:microsoft.com/office/officeart/2005/8/layout/hProcess9"/>
    <dgm:cxn modelId="{3B8C6AD2-ACD1-4FCB-87BB-012DF811DFDC}" type="presOf" srcId="{52AB9ECC-64DC-4103-9713-26554D60C302}" destId="{8F20D68A-4D23-448A-AD9C-F4636F1D610F}" srcOrd="0" destOrd="4" presId="urn:microsoft.com/office/officeart/2005/8/layout/hProcess9"/>
    <dgm:cxn modelId="{E48E186B-23DF-44B3-9C16-5592FE4C539D}" type="presOf" srcId="{92B887F8-125A-45CE-823E-DA70B5757598}" destId="{280062E0-96AE-419F-BEE2-99B44121A5C8}" srcOrd="0" destOrd="1" presId="urn:microsoft.com/office/officeart/2005/8/layout/hProcess9"/>
    <dgm:cxn modelId="{7FA85048-864E-46D0-A615-C21559D6DD73}" srcId="{B37FF7BE-7F09-4AB9-A30C-B5F62307AF95}" destId="{A568118F-1AFD-403C-BFB9-6246D7C355EA}" srcOrd="2" destOrd="0" parTransId="{1C47B9F8-7C30-4068-AC27-8929C1DC381A}" sibTransId="{805072D7-74AB-4EA0-A235-8877F223EBFC}"/>
    <dgm:cxn modelId="{B922831E-9199-4DD5-BECC-1133FD8FA88E}" type="presOf" srcId="{64D11EB4-228A-4056-94A0-79B12AC24A24}" destId="{280062E0-96AE-419F-BEE2-99B44121A5C8}" srcOrd="0" destOrd="4" presId="urn:microsoft.com/office/officeart/2005/8/layout/hProcess9"/>
    <dgm:cxn modelId="{E95750CC-B4FE-4E57-889B-5BC9A9BB3338}" srcId="{DBCEB326-137E-403C-9B70-2A1E98B70679}" destId="{BD24394F-AE31-4302-8DA2-D5D5BCC5589A}" srcOrd="1" destOrd="0" parTransId="{A96069D2-D035-401E-A629-DA024D0DF0C8}" sibTransId="{851E2EF2-659A-4F2E-8BD0-02C9C6557FF9}"/>
    <dgm:cxn modelId="{3D3AAC87-3600-49D9-96FC-9F11B21816D0}" srcId="{A568118F-1AFD-403C-BFB9-6246D7C355EA}" destId="{0D285936-7884-4D4B-9A7D-1250F6D0EE3E}" srcOrd="2" destOrd="0" parTransId="{82946FF9-AFB8-406D-81D2-D007FD774727}" sibTransId="{6B412D38-1294-442E-9483-816AAABE3C9E}"/>
    <dgm:cxn modelId="{FBDB5DC2-82EE-4CB2-A047-94A0B2F4F4F4}" srcId="{B37FF7BE-7F09-4AB9-A30C-B5F62307AF95}" destId="{920CCEF8-6DF6-4313-87E9-EA63F1733533}" srcOrd="3" destOrd="0" parTransId="{897BD485-27CA-421A-9AB4-310AAA419D63}" sibTransId="{B5C59535-C7CB-4A9F-9DA9-1AA47571361F}"/>
    <dgm:cxn modelId="{B85954F2-D33E-49D6-A6BF-861DA22504A0}" type="presOf" srcId="{5C36B348-30E0-4A08-B0CB-6CA232348FF6}" destId="{F39E6DEA-9768-4757-9426-1E0CE8C4EFBA}" srcOrd="0" destOrd="1" presId="urn:microsoft.com/office/officeart/2005/8/layout/hProcess9"/>
    <dgm:cxn modelId="{43AE3EC7-D1CC-4327-8106-CD061D68C7BC}" type="presOf" srcId="{BD24394F-AE31-4302-8DA2-D5D5BCC5589A}" destId="{280062E0-96AE-419F-BEE2-99B44121A5C8}" srcOrd="0" destOrd="2" presId="urn:microsoft.com/office/officeart/2005/8/layout/hProcess9"/>
    <dgm:cxn modelId="{4243C0AD-AD98-4D31-A388-D44C1462FF82}" srcId="{DBCEB326-137E-403C-9B70-2A1E98B70679}" destId="{6C727D9A-441D-477C-A778-2C8E796730C5}" srcOrd="2" destOrd="0" parTransId="{4237C9C2-DD4A-4416-B1E7-DB505FD851C1}" sibTransId="{99E566E9-23C1-4AEB-B2EC-645E63C92D10}"/>
    <dgm:cxn modelId="{7C6C6E46-A2FB-4B18-879F-03C14D7CC4FA}" srcId="{B37FF7BE-7F09-4AB9-A30C-B5F62307AF95}" destId="{F87DCC01-4961-485D-AF1A-DD382DAB563B}" srcOrd="0" destOrd="0" parTransId="{1A566F22-70C4-4684-BFC3-A0BF757CD755}" sibTransId="{04728879-E7FB-4117-9212-8024DB338530}"/>
    <dgm:cxn modelId="{DD0CC50A-3DCF-48D7-8620-71ACC87CE9C5}" srcId="{920CCEF8-6DF6-4313-87E9-EA63F1733533}" destId="{FD739313-2B2B-411E-8949-160B0300244F}" srcOrd="2" destOrd="0" parTransId="{12126BBC-90AD-4A75-AB61-3949B0F8F49F}" sibTransId="{2A4C0B14-8974-435E-B828-7B8E9C792EEF}"/>
    <dgm:cxn modelId="{B4A78F39-37FB-4C05-A4F5-56E7A4B4EDAB}" srcId="{F87DCC01-4961-485D-AF1A-DD382DAB563B}" destId="{AEB569A5-F7B1-48E3-8CB3-08EAB9899086}" srcOrd="2" destOrd="0" parTransId="{8EEB06AE-211C-4AC6-9D68-B6AD7363A539}" sibTransId="{E0CCC9BD-79BA-47FB-905D-6A728D428257}"/>
    <dgm:cxn modelId="{2537C340-019F-4DD6-A468-68382951AB1F}" srcId="{F87DCC01-4961-485D-AF1A-DD382DAB563B}" destId="{1A1A5E4C-F000-4976-9F4A-0ABDBB0FAFBA}" srcOrd="1" destOrd="0" parTransId="{AEFA7475-4B97-4388-93D7-40720931D9D3}" sibTransId="{EF3456C8-D399-4FB7-9807-431795AF698B}"/>
    <dgm:cxn modelId="{65B250DB-5E04-4D1E-9BFD-3E3507D38881}" type="presOf" srcId="{AFCAD1D1-0EB2-481B-86BD-711A6C794B4E}" destId="{8F20D68A-4D23-448A-AD9C-F4636F1D610F}" srcOrd="0" destOrd="1" presId="urn:microsoft.com/office/officeart/2005/8/layout/hProcess9"/>
    <dgm:cxn modelId="{E91C571A-67A9-4FC5-A46F-F0E44A1C3AEC}" type="presOf" srcId="{B4D3AB5F-B334-4EA3-AF0E-CD3544A56DB6}" destId="{E5F9437A-090A-44F2-81A1-BB89D0169039}" srcOrd="0" destOrd="2" presId="urn:microsoft.com/office/officeart/2005/8/layout/hProcess9"/>
    <dgm:cxn modelId="{57FC2A68-B9FA-4876-82C8-99DCC5093045}" srcId="{DBCEB326-137E-403C-9B70-2A1E98B70679}" destId="{64D11EB4-228A-4056-94A0-79B12AC24A24}" srcOrd="3" destOrd="0" parTransId="{E4945AA4-4C10-4A7A-B9DD-61880FB22ED4}" sibTransId="{204AF5F6-7136-4D12-90F8-822B69AB0B21}"/>
    <dgm:cxn modelId="{B0D387E1-0740-43D1-825A-43B3C170BD17}" type="presOf" srcId="{AEB569A5-F7B1-48E3-8CB3-08EAB9899086}" destId="{F39E6DEA-9768-4757-9426-1E0CE8C4EFBA}" srcOrd="0" destOrd="3" presId="urn:microsoft.com/office/officeart/2005/8/layout/hProcess9"/>
    <dgm:cxn modelId="{16268334-EABB-4779-B381-9084B31C51F1}" type="presOf" srcId="{FBCAD306-D686-40C5-B749-1DE64528776E}" destId="{F39E6DEA-9768-4757-9426-1E0CE8C4EFBA}" srcOrd="0" destOrd="4" presId="urn:microsoft.com/office/officeart/2005/8/layout/hProcess9"/>
    <dgm:cxn modelId="{E22EAB26-8116-4B70-AB10-2D0F56D075ED}" type="presOf" srcId="{A568118F-1AFD-403C-BFB9-6246D7C355EA}" destId="{E5F9437A-090A-44F2-81A1-BB89D0169039}" srcOrd="0" destOrd="0" presId="urn:microsoft.com/office/officeart/2005/8/layout/hProcess9"/>
    <dgm:cxn modelId="{38E398A1-8AD5-43DD-B202-76094337CD98}" srcId="{A568118F-1AFD-403C-BFB9-6246D7C355EA}" destId="{B4D3AB5F-B334-4EA3-AF0E-CD3544A56DB6}" srcOrd="1" destOrd="0" parTransId="{536774F0-3B06-4799-BFC5-B2DA8548BD45}" sibTransId="{BD0F6468-0C46-4B88-AA87-B7D9B3FA50B2}"/>
    <dgm:cxn modelId="{38642794-D16A-41D2-B378-3AEC5972AB5A}" srcId="{F87DCC01-4961-485D-AF1A-DD382DAB563B}" destId="{5C36B348-30E0-4A08-B0CB-6CA232348FF6}" srcOrd="0" destOrd="0" parTransId="{622C9B15-4959-43CD-A1C9-925AD53EFAED}" sibTransId="{9836E5CF-51E3-44DA-91F0-6384C8B6860F}"/>
    <dgm:cxn modelId="{ED584E50-718A-4A5F-BE4D-5F4CF31AD8C6}" type="presOf" srcId="{6C727D9A-441D-477C-A778-2C8E796730C5}" destId="{280062E0-96AE-419F-BEE2-99B44121A5C8}" srcOrd="0" destOrd="3" presId="urn:microsoft.com/office/officeart/2005/8/layout/hProcess9"/>
    <dgm:cxn modelId="{6A8334DF-FF01-44DC-9472-95F7C27EE0BF}" srcId="{A568118F-1AFD-403C-BFB9-6246D7C355EA}" destId="{BAB7C511-B430-4A66-9440-B348FEC926B2}" srcOrd="0" destOrd="0" parTransId="{C2877397-5C8F-4EB4-BAE8-97F978C122E2}" sibTransId="{F26ECC98-3564-4250-89B0-1B1978A7F906}"/>
    <dgm:cxn modelId="{7F94461A-591B-42D6-8238-02979C552C7D}" type="presOf" srcId="{DBCEB326-137E-403C-9B70-2A1E98B70679}" destId="{280062E0-96AE-419F-BEE2-99B44121A5C8}" srcOrd="0" destOrd="0" presId="urn:microsoft.com/office/officeart/2005/8/layout/hProcess9"/>
    <dgm:cxn modelId="{7E5CC4E6-CFC1-45BA-866D-6806D813B049}" srcId="{F87DCC01-4961-485D-AF1A-DD382DAB563B}" destId="{FBCAD306-D686-40C5-B749-1DE64528776E}" srcOrd="3" destOrd="0" parTransId="{CDB85AED-30D4-4909-B245-6EE5DFE4A681}" sibTransId="{C5200D5C-83E6-4440-A87C-F5F3F7D809B2}"/>
    <dgm:cxn modelId="{42C8AB3C-2C40-4547-927E-2CD4A8726703}" type="presOf" srcId="{FD739313-2B2B-411E-8949-160B0300244F}" destId="{8F20D68A-4D23-448A-AD9C-F4636F1D610F}" srcOrd="0" destOrd="3" presId="urn:microsoft.com/office/officeart/2005/8/layout/hProcess9"/>
    <dgm:cxn modelId="{BB6A8B61-689B-44BD-8650-0D2A0C0028ED}" srcId="{920CCEF8-6DF6-4313-87E9-EA63F1733533}" destId="{B7DECD3C-AF57-4344-8298-AC3A8B6C96C5}" srcOrd="1" destOrd="0" parTransId="{986DE010-8A47-4898-B01B-4F263C32ED5F}" sibTransId="{9F10A0C9-BA60-4E4C-BF73-DD56A242E0B6}"/>
    <dgm:cxn modelId="{BC129EC7-A7CD-427F-9D37-F019B0CA6205}" type="presOf" srcId="{1A1A5E4C-F000-4976-9F4A-0ABDBB0FAFBA}" destId="{F39E6DEA-9768-4757-9426-1E0CE8C4EFBA}" srcOrd="0" destOrd="2" presId="urn:microsoft.com/office/officeart/2005/8/layout/hProcess9"/>
    <dgm:cxn modelId="{C62672B8-06E6-4980-84B3-913ED56A2A5B}" srcId="{DBCEB326-137E-403C-9B70-2A1E98B70679}" destId="{92B887F8-125A-45CE-823E-DA70B5757598}" srcOrd="0" destOrd="0" parTransId="{5EB34DDB-3DF5-4A83-8553-C3CB33AE09DC}" sibTransId="{2F457559-D12B-4EFE-A27E-98A9B61996C2}"/>
    <dgm:cxn modelId="{D21CCFC8-7661-4943-BCBC-9BFCDEB938C4}" type="presParOf" srcId="{C9713C16-4386-4A3E-8A68-7C24F985C13C}" destId="{23DF1064-3D1A-43E7-A0C8-CD86AA327E5E}" srcOrd="0" destOrd="0" presId="urn:microsoft.com/office/officeart/2005/8/layout/hProcess9"/>
    <dgm:cxn modelId="{7D6FDF20-86B7-4416-A85F-39625A39EDCB}" type="presParOf" srcId="{C9713C16-4386-4A3E-8A68-7C24F985C13C}" destId="{2104EA07-A142-4E33-9253-6296D45810E3}" srcOrd="1" destOrd="0" presId="urn:microsoft.com/office/officeart/2005/8/layout/hProcess9"/>
    <dgm:cxn modelId="{E5B3DF3B-D4DD-4429-8C23-4828998DE203}" type="presParOf" srcId="{2104EA07-A142-4E33-9253-6296D45810E3}" destId="{F39E6DEA-9768-4757-9426-1E0CE8C4EFBA}" srcOrd="0" destOrd="0" presId="urn:microsoft.com/office/officeart/2005/8/layout/hProcess9"/>
    <dgm:cxn modelId="{A8822021-F366-4FDA-BAE8-784521DA86F7}" type="presParOf" srcId="{2104EA07-A142-4E33-9253-6296D45810E3}" destId="{43E9C8F1-76AE-44BE-AE5A-11E7F66CF752}" srcOrd="1" destOrd="0" presId="urn:microsoft.com/office/officeart/2005/8/layout/hProcess9"/>
    <dgm:cxn modelId="{1C5FA4D8-2E96-42EE-B3F9-D3A19A5C98DF}" type="presParOf" srcId="{2104EA07-A142-4E33-9253-6296D45810E3}" destId="{280062E0-96AE-419F-BEE2-99B44121A5C8}" srcOrd="2" destOrd="0" presId="urn:microsoft.com/office/officeart/2005/8/layout/hProcess9"/>
    <dgm:cxn modelId="{FAD4B707-F8AC-41D6-AC6C-4D6C5DEDCD43}" type="presParOf" srcId="{2104EA07-A142-4E33-9253-6296D45810E3}" destId="{66D68571-48DE-4C02-A734-1ED4A1CE0AE1}" srcOrd="3" destOrd="0" presId="urn:microsoft.com/office/officeart/2005/8/layout/hProcess9"/>
    <dgm:cxn modelId="{4E7E2AA8-AC41-49C4-9ED5-C761D29E021F}" type="presParOf" srcId="{2104EA07-A142-4E33-9253-6296D45810E3}" destId="{E5F9437A-090A-44F2-81A1-BB89D0169039}" srcOrd="4" destOrd="0" presId="urn:microsoft.com/office/officeart/2005/8/layout/hProcess9"/>
    <dgm:cxn modelId="{EB5A36DC-1E4E-44C0-8FD5-EF3197CEF92B}" type="presParOf" srcId="{2104EA07-A142-4E33-9253-6296D45810E3}" destId="{E6010A1F-4514-4A6A-B92C-8B46930124D6}" srcOrd="5" destOrd="0" presId="urn:microsoft.com/office/officeart/2005/8/layout/hProcess9"/>
    <dgm:cxn modelId="{29CBB1A9-E9DB-40B8-A273-E518825CE18F}" type="presParOf" srcId="{2104EA07-A142-4E33-9253-6296D45810E3}" destId="{8F20D68A-4D23-448A-AD9C-F4636F1D610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2E30E-FACC-4254-BA65-E281106E882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E77F052-E0E1-4CF0-95B5-51BFED2029C2}">
      <dgm:prSet/>
      <dgm:spPr/>
      <dgm:t>
        <a:bodyPr/>
        <a:lstStyle/>
        <a:p>
          <a:pPr rtl="0"/>
          <a:r>
            <a:rPr lang="zh-CN" b="1" dirty="0" smtClean="0"/>
            <a:t>结构</a:t>
          </a:r>
          <a:endParaRPr lang="zh-CN" dirty="0"/>
        </a:p>
      </dgm:t>
    </dgm:pt>
    <dgm:pt modelId="{A5251E21-B253-4791-90E0-DBB5C18CFF98}" type="parTrans" cxnId="{D423429A-CD26-43BA-AE82-03F83D68A901}">
      <dgm:prSet/>
      <dgm:spPr/>
      <dgm:t>
        <a:bodyPr/>
        <a:lstStyle/>
        <a:p>
          <a:endParaRPr lang="zh-CN" altLang="en-US"/>
        </a:p>
      </dgm:t>
    </dgm:pt>
    <dgm:pt modelId="{2F4F2638-B944-44B1-A9E1-E5354E7F76FD}" type="sibTrans" cxnId="{D423429A-CD26-43BA-AE82-03F83D68A901}">
      <dgm:prSet/>
      <dgm:spPr/>
      <dgm:t>
        <a:bodyPr/>
        <a:lstStyle/>
        <a:p>
          <a:endParaRPr lang="zh-CN" altLang="en-US"/>
        </a:p>
      </dgm:t>
    </dgm:pt>
    <dgm:pt modelId="{2C91318F-7745-46A3-A689-453E370B3EFE}">
      <dgm:prSet/>
      <dgm:spPr/>
      <dgm:t>
        <a:bodyPr/>
        <a:lstStyle/>
        <a:p>
          <a:pPr rtl="0"/>
          <a:r>
            <a:rPr lang="zh-CN" b="1" i="0" baseline="0" smtClean="0"/>
            <a:t>水电</a:t>
          </a:r>
          <a:endParaRPr lang="zh-CN"/>
        </a:p>
      </dgm:t>
    </dgm:pt>
    <dgm:pt modelId="{1F9EBB3E-87C4-4E70-B40D-1CEBDAEBCD10}" type="parTrans" cxnId="{5E1CB96A-62A2-4EE8-9F63-523622E9B968}">
      <dgm:prSet/>
      <dgm:spPr/>
      <dgm:t>
        <a:bodyPr/>
        <a:lstStyle/>
        <a:p>
          <a:endParaRPr lang="zh-CN" altLang="en-US"/>
        </a:p>
      </dgm:t>
    </dgm:pt>
    <dgm:pt modelId="{1E707A79-DFCC-4C3A-AB26-2856F9A7D48B}" type="sibTrans" cxnId="{5E1CB96A-62A2-4EE8-9F63-523622E9B968}">
      <dgm:prSet/>
      <dgm:spPr/>
      <dgm:t>
        <a:bodyPr/>
        <a:lstStyle/>
        <a:p>
          <a:endParaRPr lang="zh-CN" altLang="en-US"/>
        </a:p>
      </dgm:t>
    </dgm:pt>
    <dgm:pt modelId="{F2C74208-AF81-4F5D-AE58-6C031B23F900}">
      <dgm:prSet/>
      <dgm:spPr/>
      <dgm:t>
        <a:bodyPr/>
        <a:lstStyle/>
        <a:p>
          <a:pPr rtl="0"/>
          <a:r>
            <a:rPr lang="zh-CN" b="1" smtClean="0"/>
            <a:t>木工</a:t>
          </a:r>
          <a:endParaRPr lang="zh-CN"/>
        </a:p>
      </dgm:t>
    </dgm:pt>
    <dgm:pt modelId="{76A48381-8517-4E4B-BF79-01B4D0F30ACC}" type="parTrans" cxnId="{A42C8868-FB27-4C7F-85C3-EDC0D6AB5837}">
      <dgm:prSet/>
      <dgm:spPr/>
      <dgm:t>
        <a:bodyPr/>
        <a:lstStyle/>
        <a:p>
          <a:endParaRPr lang="zh-CN" altLang="en-US"/>
        </a:p>
      </dgm:t>
    </dgm:pt>
    <dgm:pt modelId="{3F9DBE04-5A52-4A70-95E4-565CF7BE8B27}" type="sibTrans" cxnId="{A42C8868-FB27-4C7F-85C3-EDC0D6AB5837}">
      <dgm:prSet/>
      <dgm:spPr/>
      <dgm:t>
        <a:bodyPr/>
        <a:lstStyle/>
        <a:p>
          <a:endParaRPr lang="zh-CN" altLang="en-US"/>
        </a:p>
      </dgm:t>
    </dgm:pt>
    <dgm:pt modelId="{AB2F54E0-570F-4435-AD90-73A535341F30}">
      <dgm:prSet/>
      <dgm:spPr/>
      <dgm:t>
        <a:bodyPr/>
        <a:lstStyle/>
        <a:p>
          <a:pPr rtl="0"/>
          <a:r>
            <a:rPr lang="zh-CN" b="1" i="0" baseline="0" smtClean="0"/>
            <a:t>瓦工</a:t>
          </a:r>
          <a:endParaRPr lang="zh-CN"/>
        </a:p>
      </dgm:t>
    </dgm:pt>
    <dgm:pt modelId="{D5D3D8B0-BF23-40D3-824D-7A84F31E1DD3}" type="parTrans" cxnId="{7EF5A179-8426-4078-A611-497D090C59BF}">
      <dgm:prSet/>
      <dgm:spPr/>
      <dgm:t>
        <a:bodyPr/>
        <a:lstStyle/>
        <a:p>
          <a:endParaRPr lang="zh-CN" altLang="en-US"/>
        </a:p>
      </dgm:t>
    </dgm:pt>
    <dgm:pt modelId="{4928765F-1503-44E7-A0D3-7F2FC5AD6A84}" type="sibTrans" cxnId="{7EF5A179-8426-4078-A611-497D090C59BF}">
      <dgm:prSet/>
      <dgm:spPr/>
      <dgm:t>
        <a:bodyPr/>
        <a:lstStyle/>
        <a:p>
          <a:endParaRPr lang="zh-CN" altLang="en-US"/>
        </a:p>
      </dgm:t>
    </dgm:pt>
    <dgm:pt modelId="{293045BD-4C57-48D8-A068-8BF830E3C286}">
      <dgm:prSet/>
      <dgm:spPr/>
      <dgm:t>
        <a:bodyPr/>
        <a:lstStyle/>
        <a:p>
          <a:pPr rtl="0"/>
          <a:r>
            <a:rPr lang="zh-CN" b="1" i="0" baseline="0" smtClean="0"/>
            <a:t>粉刷</a:t>
          </a:r>
          <a:endParaRPr lang="zh-CN"/>
        </a:p>
      </dgm:t>
    </dgm:pt>
    <dgm:pt modelId="{E7FD1D98-0785-416F-A1E6-46AD3CEF717C}" type="parTrans" cxnId="{10ACD6DD-9A37-45C1-86C8-CCDA35A37692}">
      <dgm:prSet/>
      <dgm:spPr/>
      <dgm:t>
        <a:bodyPr/>
        <a:lstStyle/>
        <a:p>
          <a:endParaRPr lang="zh-CN" altLang="en-US"/>
        </a:p>
      </dgm:t>
    </dgm:pt>
    <dgm:pt modelId="{ABF26371-E7DF-4DED-AC9C-08ADD14C46B6}" type="sibTrans" cxnId="{10ACD6DD-9A37-45C1-86C8-CCDA35A37692}">
      <dgm:prSet/>
      <dgm:spPr/>
      <dgm:t>
        <a:bodyPr/>
        <a:lstStyle/>
        <a:p>
          <a:endParaRPr lang="zh-CN" altLang="en-US"/>
        </a:p>
      </dgm:t>
    </dgm:pt>
    <dgm:pt modelId="{14504A3C-955E-4FD0-9E15-2693B33125DD}" type="pres">
      <dgm:prSet presAssocID="{7702E30E-FACC-4254-BA65-E281106E8823}" presName="Name0" presStyleCnt="0">
        <dgm:presLayoutVars>
          <dgm:dir/>
          <dgm:resizeHandles val="exact"/>
        </dgm:presLayoutVars>
      </dgm:prSet>
      <dgm:spPr/>
    </dgm:pt>
    <dgm:pt modelId="{FADDD3F1-A8E1-4137-A93B-D185122B6CCF}" type="pres">
      <dgm:prSet presAssocID="{7702E30E-FACC-4254-BA65-E281106E8823}" presName="arrow" presStyleLbl="bgShp" presStyleIdx="0" presStyleCnt="1"/>
      <dgm:spPr/>
    </dgm:pt>
    <dgm:pt modelId="{EF571466-4DA5-4CC2-9B8D-A5F797B49125}" type="pres">
      <dgm:prSet presAssocID="{7702E30E-FACC-4254-BA65-E281106E8823}" presName="points" presStyleCnt="0"/>
      <dgm:spPr/>
    </dgm:pt>
    <dgm:pt modelId="{C0A5AC26-9D8C-4DA9-BBC8-1EA0F0017DDB}" type="pres">
      <dgm:prSet presAssocID="{0E77F052-E0E1-4CF0-95B5-51BFED2029C2}" presName="compositeA" presStyleCnt="0"/>
      <dgm:spPr/>
    </dgm:pt>
    <dgm:pt modelId="{E9A189F2-8890-4EC4-8E55-DCE52BA49DA5}" type="pres">
      <dgm:prSet presAssocID="{0E77F052-E0E1-4CF0-95B5-51BFED2029C2}" presName="textA" presStyleLbl="revTx" presStyleIdx="0" presStyleCnt="5">
        <dgm:presLayoutVars>
          <dgm:bulletEnabled val="1"/>
        </dgm:presLayoutVars>
      </dgm:prSet>
      <dgm:spPr/>
    </dgm:pt>
    <dgm:pt modelId="{2EA8B83D-A8A3-4F46-8ED0-C50B340E0480}" type="pres">
      <dgm:prSet presAssocID="{0E77F052-E0E1-4CF0-95B5-51BFED2029C2}" presName="circleA" presStyleLbl="node1" presStyleIdx="0" presStyleCnt="5"/>
      <dgm:spPr/>
    </dgm:pt>
    <dgm:pt modelId="{F3AF1660-9419-4987-9983-6C5F9F980FB4}" type="pres">
      <dgm:prSet presAssocID="{0E77F052-E0E1-4CF0-95B5-51BFED2029C2}" presName="spaceA" presStyleCnt="0"/>
      <dgm:spPr/>
    </dgm:pt>
    <dgm:pt modelId="{48E001BE-FC85-44E6-A4DE-F732365DAD78}" type="pres">
      <dgm:prSet presAssocID="{2F4F2638-B944-44B1-A9E1-E5354E7F76FD}" presName="space" presStyleCnt="0"/>
      <dgm:spPr/>
    </dgm:pt>
    <dgm:pt modelId="{A5F36D17-7E99-4631-9B7D-6A943118BBA7}" type="pres">
      <dgm:prSet presAssocID="{2C91318F-7745-46A3-A689-453E370B3EFE}" presName="compositeB" presStyleCnt="0"/>
      <dgm:spPr/>
    </dgm:pt>
    <dgm:pt modelId="{0A4C6B33-19C2-4E97-954B-F0C93348ABFD}" type="pres">
      <dgm:prSet presAssocID="{2C91318F-7745-46A3-A689-453E370B3EFE}" presName="textB" presStyleLbl="revTx" presStyleIdx="1" presStyleCnt="5">
        <dgm:presLayoutVars>
          <dgm:bulletEnabled val="1"/>
        </dgm:presLayoutVars>
      </dgm:prSet>
      <dgm:spPr/>
    </dgm:pt>
    <dgm:pt modelId="{88359784-AEFB-4660-B84D-3A27561E20F8}" type="pres">
      <dgm:prSet presAssocID="{2C91318F-7745-46A3-A689-453E370B3EFE}" presName="circleB" presStyleLbl="node1" presStyleIdx="1" presStyleCnt="5"/>
      <dgm:spPr/>
    </dgm:pt>
    <dgm:pt modelId="{2219EE72-0840-40DF-926B-481575C8D504}" type="pres">
      <dgm:prSet presAssocID="{2C91318F-7745-46A3-A689-453E370B3EFE}" presName="spaceB" presStyleCnt="0"/>
      <dgm:spPr/>
    </dgm:pt>
    <dgm:pt modelId="{1CD46B85-B7BF-431A-96B0-8372AE6D1A4F}" type="pres">
      <dgm:prSet presAssocID="{1E707A79-DFCC-4C3A-AB26-2856F9A7D48B}" presName="space" presStyleCnt="0"/>
      <dgm:spPr/>
    </dgm:pt>
    <dgm:pt modelId="{2BDE4D31-6663-40B2-A614-7ED047505459}" type="pres">
      <dgm:prSet presAssocID="{F2C74208-AF81-4F5D-AE58-6C031B23F900}" presName="compositeA" presStyleCnt="0"/>
      <dgm:spPr/>
    </dgm:pt>
    <dgm:pt modelId="{904D5D4D-8D88-4AB2-AC5B-6AA2F8C12E00}" type="pres">
      <dgm:prSet presAssocID="{F2C74208-AF81-4F5D-AE58-6C031B23F900}" presName="textA" presStyleLbl="revTx" presStyleIdx="2" presStyleCnt="5">
        <dgm:presLayoutVars>
          <dgm:bulletEnabled val="1"/>
        </dgm:presLayoutVars>
      </dgm:prSet>
      <dgm:spPr/>
    </dgm:pt>
    <dgm:pt modelId="{0C8E4035-8FA3-4F54-96DE-835D0C336354}" type="pres">
      <dgm:prSet presAssocID="{F2C74208-AF81-4F5D-AE58-6C031B23F900}" presName="circleA" presStyleLbl="node1" presStyleIdx="2" presStyleCnt="5"/>
      <dgm:spPr/>
    </dgm:pt>
    <dgm:pt modelId="{728AC0EE-A6AF-4D75-853C-FF64337682E1}" type="pres">
      <dgm:prSet presAssocID="{F2C74208-AF81-4F5D-AE58-6C031B23F900}" presName="spaceA" presStyleCnt="0"/>
      <dgm:spPr/>
    </dgm:pt>
    <dgm:pt modelId="{E4E04DEC-5FD9-48D2-8BEC-010D07544073}" type="pres">
      <dgm:prSet presAssocID="{3F9DBE04-5A52-4A70-95E4-565CF7BE8B27}" presName="space" presStyleCnt="0"/>
      <dgm:spPr/>
    </dgm:pt>
    <dgm:pt modelId="{0ECDCFAA-5C95-4529-8F0C-522276A74A00}" type="pres">
      <dgm:prSet presAssocID="{AB2F54E0-570F-4435-AD90-73A535341F30}" presName="compositeB" presStyleCnt="0"/>
      <dgm:spPr/>
    </dgm:pt>
    <dgm:pt modelId="{871873AB-9BBC-4AC4-8117-CC4C18E9CB06}" type="pres">
      <dgm:prSet presAssocID="{AB2F54E0-570F-4435-AD90-73A535341F30}" presName="textB" presStyleLbl="revTx" presStyleIdx="3" presStyleCnt="5">
        <dgm:presLayoutVars>
          <dgm:bulletEnabled val="1"/>
        </dgm:presLayoutVars>
      </dgm:prSet>
      <dgm:spPr/>
    </dgm:pt>
    <dgm:pt modelId="{02C1B532-0AFD-4B37-92B1-B5B794EF2D5C}" type="pres">
      <dgm:prSet presAssocID="{AB2F54E0-570F-4435-AD90-73A535341F30}" presName="circleB" presStyleLbl="node1" presStyleIdx="3" presStyleCnt="5"/>
      <dgm:spPr/>
    </dgm:pt>
    <dgm:pt modelId="{0DF5C335-0660-40DB-BAAF-B6F47784CD72}" type="pres">
      <dgm:prSet presAssocID="{AB2F54E0-570F-4435-AD90-73A535341F30}" presName="spaceB" presStyleCnt="0"/>
      <dgm:spPr/>
    </dgm:pt>
    <dgm:pt modelId="{24132C09-7EC2-48A2-B81B-8BC54D536482}" type="pres">
      <dgm:prSet presAssocID="{4928765F-1503-44E7-A0D3-7F2FC5AD6A84}" presName="space" presStyleCnt="0"/>
      <dgm:spPr/>
    </dgm:pt>
    <dgm:pt modelId="{F9DEF981-6084-45C5-88F1-29F4EE25116A}" type="pres">
      <dgm:prSet presAssocID="{293045BD-4C57-48D8-A068-8BF830E3C286}" presName="compositeA" presStyleCnt="0"/>
      <dgm:spPr/>
    </dgm:pt>
    <dgm:pt modelId="{A6926CC2-8642-40A7-A4F7-CBFFA720AADD}" type="pres">
      <dgm:prSet presAssocID="{293045BD-4C57-48D8-A068-8BF830E3C286}" presName="textA" presStyleLbl="revTx" presStyleIdx="4" presStyleCnt="5">
        <dgm:presLayoutVars>
          <dgm:bulletEnabled val="1"/>
        </dgm:presLayoutVars>
      </dgm:prSet>
      <dgm:spPr/>
    </dgm:pt>
    <dgm:pt modelId="{383D7AFE-7932-4190-9A7C-BAF1E809CAF2}" type="pres">
      <dgm:prSet presAssocID="{293045BD-4C57-48D8-A068-8BF830E3C286}" presName="circleA" presStyleLbl="node1" presStyleIdx="4" presStyleCnt="5"/>
      <dgm:spPr/>
    </dgm:pt>
    <dgm:pt modelId="{371F9EA6-C597-4F40-B190-8D50CD1AC3C9}" type="pres">
      <dgm:prSet presAssocID="{293045BD-4C57-48D8-A068-8BF830E3C286}" presName="spaceA" presStyleCnt="0"/>
      <dgm:spPr/>
    </dgm:pt>
  </dgm:ptLst>
  <dgm:cxnLst>
    <dgm:cxn modelId="{28E058CC-F7BA-4B4E-AE6D-5EB69251A898}" type="presOf" srcId="{2C91318F-7745-46A3-A689-453E370B3EFE}" destId="{0A4C6B33-19C2-4E97-954B-F0C93348ABFD}" srcOrd="0" destOrd="0" presId="urn:microsoft.com/office/officeart/2005/8/layout/hProcess11"/>
    <dgm:cxn modelId="{10ACD6DD-9A37-45C1-86C8-CCDA35A37692}" srcId="{7702E30E-FACC-4254-BA65-E281106E8823}" destId="{293045BD-4C57-48D8-A068-8BF830E3C286}" srcOrd="4" destOrd="0" parTransId="{E7FD1D98-0785-416F-A1E6-46AD3CEF717C}" sibTransId="{ABF26371-E7DF-4DED-AC9C-08ADD14C46B6}"/>
    <dgm:cxn modelId="{D423429A-CD26-43BA-AE82-03F83D68A901}" srcId="{7702E30E-FACC-4254-BA65-E281106E8823}" destId="{0E77F052-E0E1-4CF0-95B5-51BFED2029C2}" srcOrd="0" destOrd="0" parTransId="{A5251E21-B253-4791-90E0-DBB5C18CFF98}" sibTransId="{2F4F2638-B944-44B1-A9E1-E5354E7F76FD}"/>
    <dgm:cxn modelId="{B0D4C646-0E13-4624-9A1E-A5692AD458F3}" type="presOf" srcId="{0E77F052-E0E1-4CF0-95B5-51BFED2029C2}" destId="{E9A189F2-8890-4EC4-8E55-DCE52BA49DA5}" srcOrd="0" destOrd="0" presId="urn:microsoft.com/office/officeart/2005/8/layout/hProcess11"/>
    <dgm:cxn modelId="{38419652-9A39-4C92-9190-D78B649E98AD}" type="presOf" srcId="{AB2F54E0-570F-4435-AD90-73A535341F30}" destId="{871873AB-9BBC-4AC4-8117-CC4C18E9CB06}" srcOrd="0" destOrd="0" presId="urn:microsoft.com/office/officeart/2005/8/layout/hProcess11"/>
    <dgm:cxn modelId="{7EF5A179-8426-4078-A611-497D090C59BF}" srcId="{7702E30E-FACC-4254-BA65-E281106E8823}" destId="{AB2F54E0-570F-4435-AD90-73A535341F30}" srcOrd="3" destOrd="0" parTransId="{D5D3D8B0-BF23-40D3-824D-7A84F31E1DD3}" sibTransId="{4928765F-1503-44E7-A0D3-7F2FC5AD6A84}"/>
    <dgm:cxn modelId="{A42C8868-FB27-4C7F-85C3-EDC0D6AB5837}" srcId="{7702E30E-FACC-4254-BA65-E281106E8823}" destId="{F2C74208-AF81-4F5D-AE58-6C031B23F900}" srcOrd="2" destOrd="0" parTransId="{76A48381-8517-4E4B-BF79-01B4D0F30ACC}" sibTransId="{3F9DBE04-5A52-4A70-95E4-565CF7BE8B27}"/>
    <dgm:cxn modelId="{FA672AF1-B6E0-4FD1-B904-77EFAD72EEC5}" type="presOf" srcId="{7702E30E-FACC-4254-BA65-E281106E8823}" destId="{14504A3C-955E-4FD0-9E15-2693B33125DD}" srcOrd="0" destOrd="0" presId="urn:microsoft.com/office/officeart/2005/8/layout/hProcess11"/>
    <dgm:cxn modelId="{8A47842A-FBCF-4D2B-9C2D-14114256EEB1}" type="presOf" srcId="{F2C74208-AF81-4F5D-AE58-6C031B23F900}" destId="{904D5D4D-8D88-4AB2-AC5B-6AA2F8C12E00}" srcOrd="0" destOrd="0" presId="urn:microsoft.com/office/officeart/2005/8/layout/hProcess11"/>
    <dgm:cxn modelId="{0202BACE-BA43-4BA5-BB57-2331F6EA6D4F}" type="presOf" srcId="{293045BD-4C57-48D8-A068-8BF830E3C286}" destId="{A6926CC2-8642-40A7-A4F7-CBFFA720AADD}" srcOrd="0" destOrd="0" presId="urn:microsoft.com/office/officeart/2005/8/layout/hProcess11"/>
    <dgm:cxn modelId="{5E1CB96A-62A2-4EE8-9F63-523622E9B968}" srcId="{7702E30E-FACC-4254-BA65-E281106E8823}" destId="{2C91318F-7745-46A3-A689-453E370B3EFE}" srcOrd="1" destOrd="0" parTransId="{1F9EBB3E-87C4-4E70-B40D-1CEBDAEBCD10}" sibTransId="{1E707A79-DFCC-4C3A-AB26-2856F9A7D48B}"/>
    <dgm:cxn modelId="{F9A11450-60C0-4D47-9232-308882F3A61A}" type="presParOf" srcId="{14504A3C-955E-4FD0-9E15-2693B33125DD}" destId="{FADDD3F1-A8E1-4137-A93B-D185122B6CCF}" srcOrd="0" destOrd="0" presId="urn:microsoft.com/office/officeart/2005/8/layout/hProcess11"/>
    <dgm:cxn modelId="{8F6AF5EE-00A4-4100-9DC9-D723EC89B5BB}" type="presParOf" srcId="{14504A3C-955E-4FD0-9E15-2693B33125DD}" destId="{EF571466-4DA5-4CC2-9B8D-A5F797B49125}" srcOrd="1" destOrd="0" presId="urn:microsoft.com/office/officeart/2005/8/layout/hProcess11"/>
    <dgm:cxn modelId="{385058EC-0159-4626-B986-67A8FB3B5808}" type="presParOf" srcId="{EF571466-4DA5-4CC2-9B8D-A5F797B49125}" destId="{C0A5AC26-9D8C-4DA9-BBC8-1EA0F0017DDB}" srcOrd="0" destOrd="0" presId="urn:microsoft.com/office/officeart/2005/8/layout/hProcess11"/>
    <dgm:cxn modelId="{2AD28CD6-70F2-4726-B51D-607EE47DE111}" type="presParOf" srcId="{C0A5AC26-9D8C-4DA9-BBC8-1EA0F0017DDB}" destId="{E9A189F2-8890-4EC4-8E55-DCE52BA49DA5}" srcOrd="0" destOrd="0" presId="urn:microsoft.com/office/officeart/2005/8/layout/hProcess11"/>
    <dgm:cxn modelId="{9B78C18F-E24D-4516-AFDA-AFDDCBFDBDB0}" type="presParOf" srcId="{C0A5AC26-9D8C-4DA9-BBC8-1EA0F0017DDB}" destId="{2EA8B83D-A8A3-4F46-8ED0-C50B340E0480}" srcOrd="1" destOrd="0" presId="urn:microsoft.com/office/officeart/2005/8/layout/hProcess11"/>
    <dgm:cxn modelId="{63891B84-25DC-41AF-BBAE-E4616785A7C1}" type="presParOf" srcId="{C0A5AC26-9D8C-4DA9-BBC8-1EA0F0017DDB}" destId="{F3AF1660-9419-4987-9983-6C5F9F980FB4}" srcOrd="2" destOrd="0" presId="urn:microsoft.com/office/officeart/2005/8/layout/hProcess11"/>
    <dgm:cxn modelId="{82C021BA-6D78-4DD3-9AD1-B6D7E6DDB466}" type="presParOf" srcId="{EF571466-4DA5-4CC2-9B8D-A5F797B49125}" destId="{48E001BE-FC85-44E6-A4DE-F732365DAD78}" srcOrd="1" destOrd="0" presId="urn:microsoft.com/office/officeart/2005/8/layout/hProcess11"/>
    <dgm:cxn modelId="{A16FFF8F-1F73-4C23-A19F-8B2D835EC794}" type="presParOf" srcId="{EF571466-4DA5-4CC2-9B8D-A5F797B49125}" destId="{A5F36D17-7E99-4631-9B7D-6A943118BBA7}" srcOrd="2" destOrd="0" presId="urn:microsoft.com/office/officeart/2005/8/layout/hProcess11"/>
    <dgm:cxn modelId="{B53C1242-3E10-415B-9DD9-416B85F8FC26}" type="presParOf" srcId="{A5F36D17-7E99-4631-9B7D-6A943118BBA7}" destId="{0A4C6B33-19C2-4E97-954B-F0C93348ABFD}" srcOrd="0" destOrd="0" presId="urn:microsoft.com/office/officeart/2005/8/layout/hProcess11"/>
    <dgm:cxn modelId="{DBAB9255-27D3-4311-8107-782683C31035}" type="presParOf" srcId="{A5F36D17-7E99-4631-9B7D-6A943118BBA7}" destId="{88359784-AEFB-4660-B84D-3A27561E20F8}" srcOrd="1" destOrd="0" presId="urn:microsoft.com/office/officeart/2005/8/layout/hProcess11"/>
    <dgm:cxn modelId="{D7C590B2-323D-45F6-8704-450595B8DC27}" type="presParOf" srcId="{A5F36D17-7E99-4631-9B7D-6A943118BBA7}" destId="{2219EE72-0840-40DF-926B-481575C8D504}" srcOrd="2" destOrd="0" presId="urn:microsoft.com/office/officeart/2005/8/layout/hProcess11"/>
    <dgm:cxn modelId="{03DFDBA1-B52D-46B6-AA00-7C505A7418C7}" type="presParOf" srcId="{EF571466-4DA5-4CC2-9B8D-A5F797B49125}" destId="{1CD46B85-B7BF-431A-96B0-8372AE6D1A4F}" srcOrd="3" destOrd="0" presId="urn:microsoft.com/office/officeart/2005/8/layout/hProcess11"/>
    <dgm:cxn modelId="{67FDBF61-4C68-4A14-A1D5-93AD3C93E0A9}" type="presParOf" srcId="{EF571466-4DA5-4CC2-9B8D-A5F797B49125}" destId="{2BDE4D31-6663-40B2-A614-7ED047505459}" srcOrd="4" destOrd="0" presId="urn:microsoft.com/office/officeart/2005/8/layout/hProcess11"/>
    <dgm:cxn modelId="{4B1DBB55-2F92-4E33-9EBB-8D17AF68AA79}" type="presParOf" srcId="{2BDE4D31-6663-40B2-A614-7ED047505459}" destId="{904D5D4D-8D88-4AB2-AC5B-6AA2F8C12E00}" srcOrd="0" destOrd="0" presId="urn:microsoft.com/office/officeart/2005/8/layout/hProcess11"/>
    <dgm:cxn modelId="{086136BD-A0F7-4030-8D55-49FA0B0FAC06}" type="presParOf" srcId="{2BDE4D31-6663-40B2-A614-7ED047505459}" destId="{0C8E4035-8FA3-4F54-96DE-835D0C336354}" srcOrd="1" destOrd="0" presId="urn:microsoft.com/office/officeart/2005/8/layout/hProcess11"/>
    <dgm:cxn modelId="{8C00D205-645B-4CB1-BAD2-227CAE9DC445}" type="presParOf" srcId="{2BDE4D31-6663-40B2-A614-7ED047505459}" destId="{728AC0EE-A6AF-4D75-853C-FF64337682E1}" srcOrd="2" destOrd="0" presId="urn:microsoft.com/office/officeart/2005/8/layout/hProcess11"/>
    <dgm:cxn modelId="{067FEAA7-5AF6-42D7-8F31-3D5860F23D2B}" type="presParOf" srcId="{EF571466-4DA5-4CC2-9B8D-A5F797B49125}" destId="{E4E04DEC-5FD9-48D2-8BEC-010D07544073}" srcOrd="5" destOrd="0" presId="urn:microsoft.com/office/officeart/2005/8/layout/hProcess11"/>
    <dgm:cxn modelId="{B9D22FDF-B399-49A3-8D98-DA11EA94A76E}" type="presParOf" srcId="{EF571466-4DA5-4CC2-9B8D-A5F797B49125}" destId="{0ECDCFAA-5C95-4529-8F0C-522276A74A00}" srcOrd="6" destOrd="0" presId="urn:microsoft.com/office/officeart/2005/8/layout/hProcess11"/>
    <dgm:cxn modelId="{C0161BFC-3224-4A0D-A15E-2983F33EED6B}" type="presParOf" srcId="{0ECDCFAA-5C95-4529-8F0C-522276A74A00}" destId="{871873AB-9BBC-4AC4-8117-CC4C18E9CB06}" srcOrd="0" destOrd="0" presId="urn:microsoft.com/office/officeart/2005/8/layout/hProcess11"/>
    <dgm:cxn modelId="{4B878C2D-C497-4F97-A21B-95097EBA9DB4}" type="presParOf" srcId="{0ECDCFAA-5C95-4529-8F0C-522276A74A00}" destId="{02C1B532-0AFD-4B37-92B1-B5B794EF2D5C}" srcOrd="1" destOrd="0" presId="urn:microsoft.com/office/officeart/2005/8/layout/hProcess11"/>
    <dgm:cxn modelId="{FC15E1CF-5D90-46EA-B199-9B09EE9C8430}" type="presParOf" srcId="{0ECDCFAA-5C95-4529-8F0C-522276A74A00}" destId="{0DF5C335-0660-40DB-BAAF-B6F47784CD72}" srcOrd="2" destOrd="0" presId="urn:microsoft.com/office/officeart/2005/8/layout/hProcess11"/>
    <dgm:cxn modelId="{CC0A00CB-BB6E-4889-8043-911BD0EE5EBF}" type="presParOf" srcId="{EF571466-4DA5-4CC2-9B8D-A5F797B49125}" destId="{24132C09-7EC2-48A2-B81B-8BC54D536482}" srcOrd="7" destOrd="0" presId="urn:microsoft.com/office/officeart/2005/8/layout/hProcess11"/>
    <dgm:cxn modelId="{04AEA900-233B-4457-8336-40B9B1803C8E}" type="presParOf" srcId="{EF571466-4DA5-4CC2-9B8D-A5F797B49125}" destId="{F9DEF981-6084-45C5-88F1-29F4EE25116A}" srcOrd="8" destOrd="0" presId="urn:microsoft.com/office/officeart/2005/8/layout/hProcess11"/>
    <dgm:cxn modelId="{7F4D5BCF-387B-4D3C-A357-2D9260F56DA5}" type="presParOf" srcId="{F9DEF981-6084-45C5-88F1-29F4EE25116A}" destId="{A6926CC2-8642-40A7-A4F7-CBFFA720AADD}" srcOrd="0" destOrd="0" presId="urn:microsoft.com/office/officeart/2005/8/layout/hProcess11"/>
    <dgm:cxn modelId="{33F87D30-CA5C-4B5B-BD8E-5E6F7E0DC261}" type="presParOf" srcId="{F9DEF981-6084-45C5-88F1-29F4EE25116A}" destId="{383D7AFE-7932-4190-9A7C-BAF1E809CAF2}" srcOrd="1" destOrd="0" presId="urn:microsoft.com/office/officeart/2005/8/layout/hProcess11"/>
    <dgm:cxn modelId="{C354BD68-7CF3-437F-A0E0-EA87A648F05A}" type="presParOf" srcId="{F9DEF981-6084-45C5-88F1-29F4EE25116A}" destId="{371F9EA6-C597-4F40-B190-8D50CD1AC3C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372B5-8ED4-407A-8643-522FCC75320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0EBE555-3290-4689-9F3F-E102AAC521B0}">
      <dgm:prSet/>
      <dgm:spPr/>
      <dgm:t>
        <a:bodyPr/>
        <a:lstStyle/>
        <a:p>
          <a:pPr rtl="0"/>
          <a:r>
            <a:rPr lang="zh-CN" b="1" smtClean="0"/>
            <a:t>需求分析</a:t>
          </a:r>
          <a:endParaRPr lang="zh-CN"/>
        </a:p>
      </dgm:t>
    </dgm:pt>
    <dgm:pt modelId="{EF021F89-C763-4DBF-AE9A-E38AEA94508D}" type="parTrans" cxnId="{B8530061-4706-404F-B5C0-82C9ED16B490}">
      <dgm:prSet/>
      <dgm:spPr/>
      <dgm:t>
        <a:bodyPr/>
        <a:lstStyle/>
        <a:p>
          <a:endParaRPr lang="zh-CN" altLang="en-US"/>
        </a:p>
      </dgm:t>
    </dgm:pt>
    <dgm:pt modelId="{3906A874-CB87-43B3-85ED-2BE71EF1215B}" type="sibTrans" cxnId="{B8530061-4706-404F-B5C0-82C9ED16B490}">
      <dgm:prSet/>
      <dgm:spPr/>
      <dgm:t>
        <a:bodyPr/>
        <a:lstStyle/>
        <a:p>
          <a:endParaRPr lang="zh-CN" altLang="en-US"/>
        </a:p>
      </dgm:t>
    </dgm:pt>
    <dgm:pt modelId="{CD7E1C94-22E0-4678-9726-1C4F71639D38}">
      <dgm:prSet/>
      <dgm:spPr/>
      <dgm:t>
        <a:bodyPr/>
        <a:lstStyle/>
        <a:p>
          <a:pPr rtl="0"/>
          <a:r>
            <a:rPr lang="zh-CN" b="1" smtClean="0"/>
            <a:t>方案设计</a:t>
          </a:r>
          <a:endParaRPr lang="zh-CN"/>
        </a:p>
      </dgm:t>
    </dgm:pt>
    <dgm:pt modelId="{1B39DB10-C0E8-434A-81F2-61DE6094BAAC}" type="parTrans" cxnId="{6A960F16-55DF-4DB1-BAF6-55D76820843D}">
      <dgm:prSet/>
      <dgm:spPr/>
      <dgm:t>
        <a:bodyPr/>
        <a:lstStyle/>
        <a:p>
          <a:endParaRPr lang="zh-CN" altLang="en-US"/>
        </a:p>
      </dgm:t>
    </dgm:pt>
    <dgm:pt modelId="{C7041E19-1F3C-46BC-955A-83BF42E099C5}" type="sibTrans" cxnId="{6A960F16-55DF-4DB1-BAF6-55D76820843D}">
      <dgm:prSet/>
      <dgm:spPr/>
      <dgm:t>
        <a:bodyPr/>
        <a:lstStyle/>
        <a:p>
          <a:endParaRPr lang="zh-CN" altLang="en-US"/>
        </a:p>
      </dgm:t>
    </dgm:pt>
    <dgm:pt modelId="{2A068CD0-F232-45B4-AC26-2C314FD19679}">
      <dgm:prSet/>
      <dgm:spPr/>
      <dgm:t>
        <a:bodyPr/>
        <a:lstStyle/>
        <a:p>
          <a:pPr rtl="0"/>
          <a:r>
            <a:rPr lang="zh-CN" b="1" smtClean="0"/>
            <a:t>功能开发</a:t>
          </a:r>
          <a:endParaRPr lang="zh-CN"/>
        </a:p>
      </dgm:t>
    </dgm:pt>
    <dgm:pt modelId="{55C82C1E-5AFB-4722-B1B4-1D229455BD1E}" type="parTrans" cxnId="{CAA01D56-B387-4350-9DBD-F1543EC20A80}">
      <dgm:prSet/>
      <dgm:spPr/>
      <dgm:t>
        <a:bodyPr/>
        <a:lstStyle/>
        <a:p>
          <a:endParaRPr lang="zh-CN" altLang="en-US"/>
        </a:p>
      </dgm:t>
    </dgm:pt>
    <dgm:pt modelId="{57514C65-AAFE-4D53-A4EA-59E88425C341}" type="sibTrans" cxnId="{CAA01D56-B387-4350-9DBD-F1543EC20A80}">
      <dgm:prSet/>
      <dgm:spPr/>
      <dgm:t>
        <a:bodyPr/>
        <a:lstStyle/>
        <a:p>
          <a:endParaRPr lang="zh-CN" altLang="en-US"/>
        </a:p>
      </dgm:t>
    </dgm:pt>
    <dgm:pt modelId="{13749091-3B76-49E9-B9D9-ED0E3A89B6FE}">
      <dgm:prSet/>
      <dgm:spPr/>
      <dgm:t>
        <a:bodyPr/>
        <a:lstStyle/>
        <a:p>
          <a:pPr rtl="0"/>
          <a:r>
            <a:rPr lang="zh-CN" b="1" smtClean="0"/>
            <a:t>验收交付</a:t>
          </a:r>
          <a:endParaRPr lang="zh-CN"/>
        </a:p>
      </dgm:t>
    </dgm:pt>
    <dgm:pt modelId="{C4436B22-B7EB-46AA-B218-9EBC1847DAF3}" type="parTrans" cxnId="{708C3BA2-5E78-4DDD-BFEB-932E0EBEFA12}">
      <dgm:prSet/>
      <dgm:spPr/>
      <dgm:t>
        <a:bodyPr/>
        <a:lstStyle/>
        <a:p>
          <a:endParaRPr lang="zh-CN" altLang="en-US"/>
        </a:p>
      </dgm:t>
    </dgm:pt>
    <dgm:pt modelId="{41FE4FEA-077C-4012-A77D-A6D1DD1A80BA}" type="sibTrans" cxnId="{708C3BA2-5E78-4DDD-BFEB-932E0EBEFA12}">
      <dgm:prSet/>
      <dgm:spPr/>
      <dgm:t>
        <a:bodyPr/>
        <a:lstStyle/>
        <a:p>
          <a:endParaRPr lang="zh-CN" altLang="en-US"/>
        </a:p>
      </dgm:t>
    </dgm:pt>
    <dgm:pt modelId="{789B33D3-602E-4C74-A1BB-FF16E73045D5}" type="pres">
      <dgm:prSet presAssocID="{D62372B5-8ED4-407A-8643-522FCC753204}" presName="Name0" presStyleCnt="0">
        <dgm:presLayoutVars>
          <dgm:dir/>
          <dgm:animLvl val="lvl"/>
          <dgm:resizeHandles val="exact"/>
        </dgm:presLayoutVars>
      </dgm:prSet>
      <dgm:spPr/>
    </dgm:pt>
    <dgm:pt modelId="{B4E9C371-51BA-4DED-B918-75FBE2D12894}" type="pres">
      <dgm:prSet presAssocID="{D62372B5-8ED4-407A-8643-522FCC753204}" presName="tSp" presStyleCnt="0"/>
      <dgm:spPr/>
    </dgm:pt>
    <dgm:pt modelId="{DC6E0672-AEA3-4C1D-8DA4-CBB9F26071BE}" type="pres">
      <dgm:prSet presAssocID="{D62372B5-8ED4-407A-8643-522FCC753204}" presName="bSp" presStyleCnt="0"/>
      <dgm:spPr/>
    </dgm:pt>
    <dgm:pt modelId="{CDFD667F-4D35-4170-9CC0-B32C9938A12C}" type="pres">
      <dgm:prSet presAssocID="{D62372B5-8ED4-407A-8643-522FCC753204}" presName="process" presStyleCnt="0"/>
      <dgm:spPr/>
    </dgm:pt>
    <dgm:pt modelId="{79166FED-E7ED-4704-AB4D-ECA4D610F169}" type="pres">
      <dgm:prSet presAssocID="{D0EBE555-3290-4689-9F3F-E102AAC521B0}" presName="composite1" presStyleCnt="0"/>
      <dgm:spPr/>
    </dgm:pt>
    <dgm:pt modelId="{95A5CB6A-DF8D-4EE8-B5ED-862C386CCCA8}" type="pres">
      <dgm:prSet presAssocID="{D0EBE555-3290-4689-9F3F-E102AAC521B0}" presName="dummyNode1" presStyleLbl="node1" presStyleIdx="0" presStyleCnt="4"/>
      <dgm:spPr/>
    </dgm:pt>
    <dgm:pt modelId="{8ACFD718-1BD8-403D-85B7-85D698D5AB45}" type="pres">
      <dgm:prSet presAssocID="{D0EBE555-3290-4689-9F3F-E102AAC521B0}" presName="childNode1" presStyleLbl="bgAcc1" presStyleIdx="0" presStyleCnt="4">
        <dgm:presLayoutVars>
          <dgm:bulletEnabled val="1"/>
        </dgm:presLayoutVars>
      </dgm:prSet>
      <dgm:spPr/>
    </dgm:pt>
    <dgm:pt modelId="{C17B78C8-6605-42BD-ACFE-799C1FB7F22E}" type="pres">
      <dgm:prSet presAssocID="{D0EBE555-3290-4689-9F3F-E102AAC521B0}" presName="childNode1tx" presStyleLbl="bgAcc1" presStyleIdx="0" presStyleCnt="4">
        <dgm:presLayoutVars>
          <dgm:bulletEnabled val="1"/>
        </dgm:presLayoutVars>
      </dgm:prSet>
      <dgm:spPr/>
    </dgm:pt>
    <dgm:pt modelId="{94957A96-3A8A-4F93-8663-B5FA04EEFF2D}" type="pres">
      <dgm:prSet presAssocID="{D0EBE555-3290-4689-9F3F-E102AAC521B0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9B0F79D1-2380-4667-A7A6-16BB968C2FA2}" type="pres">
      <dgm:prSet presAssocID="{D0EBE555-3290-4689-9F3F-E102AAC521B0}" presName="connSite1" presStyleCnt="0"/>
      <dgm:spPr/>
    </dgm:pt>
    <dgm:pt modelId="{794900A1-95D0-4449-B32B-A7DEF327892B}" type="pres">
      <dgm:prSet presAssocID="{3906A874-CB87-43B3-85ED-2BE71EF1215B}" presName="Name9" presStyleLbl="sibTrans2D1" presStyleIdx="0" presStyleCnt="3"/>
      <dgm:spPr/>
    </dgm:pt>
    <dgm:pt modelId="{61CDBF8B-22D6-4104-B86D-B611DFF0ECE3}" type="pres">
      <dgm:prSet presAssocID="{CD7E1C94-22E0-4678-9726-1C4F71639D38}" presName="composite2" presStyleCnt="0"/>
      <dgm:spPr/>
    </dgm:pt>
    <dgm:pt modelId="{47973309-2F28-46D7-8833-704BAC279A37}" type="pres">
      <dgm:prSet presAssocID="{CD7E1C94-22E0-4678-9726-1C4F71639D38}" presName="dummyNode2" presStyleLbl="node1" presStyleIdx="0" presStyleCnt="4"/>
      <dgm:spPr/>
    </dgm:pt>
    <dgm:pt modelId="{CA879EC7-CE8A-4E35-9566-27B38E51DE71}" type="pres">
      <dgm:prSet presAssocID="{CD7E1C94-22E0-4678-9726-1C4F71639D38}" presName="childNode2" presStyleLbl="bgAcc1" presStyleIdx="1" presStyleCnt="4">
        <dgm:presLayoutVars>
          <dgm:bulletEnabled val="1"/>
        </dgm:presLayoutVars>
      </dgm:prSet>
      <dgm:spPr/>
    </dgm:pt>
    <dgm:pt modelId="{301E0FD5-22F3-4D5F-81AD-7F33812FF987}" type="pres">
      <dgm:prSet presAssocID="{CD7E1C94-22E0-4678-9726-1C4F71639D38}" presName="childNode2tx" presStyleLbl="bgAcc1" presStyleIdx="1" presStyleCnt="4">
        <dgm:presLayoutVars>
          <dgm:bulletEnabled val="1"/>
        </dgm:presLayoutVars>
      </dgm:prSet>
      <dgm:spPr/>
    </dgm:pt>
    <dgm:pt modelId="{41AEB698-E6EB-439E-8030-40AF84FFC12D}" type="pres">
      <dgm:prSet presAssocID="{CD7E1C94-22E0-4678-9726-1C4F71639D38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DABAAFB-2852-4BE3-896D-FF11AAEE528A}" type="pres">
      <dgm:prSet presAssocID="{CD7E1C94-22E0-4678-9726-1C4F71639D38}" presName="connSite2" presStyleCnt="0"/>
      <dgm:spPr/>
    </dgm:pt>
    <dgm:pt modelId="{137CD032-BEA3-424E-9A04-DAA08C708387}" type="pres">
      <dgm:prSet presAssocID="{C7041E19-1F3C-46BC-955A-83BF42E099C5}" presName="Name18" presStyleLbl="sibTrans2D1" presStyleIdx="1" presStyleCnt="3"/>
      <dgm:spPr/>
    </dgm:pt>
    <dgm:pt modelId="{BC43F83A-90F4-4F5D-BD0E-2483FB6CB604}" type="pres">
      <dgm:prSet presAssocID="{2A068CD0-F232-45B4-AC26-2C314FD19679}" presName="composite1" presStyleCnt="0"/>
      <dgm:spPr/>
    </dgm:pt>
    <dgm:pt modelId="{7B6E0431-CB73-41C0-B53E-0CC840092B37}" type="pres">
      <dgm:prSet presAssocID="{2A068CD0-F232-45B4-AC26-2C314FD19679}" presName="dummyNode1" presStyleLbl="node1" presStyleIdx="1" presStyleCnt="4"/>
      <dgm:spPr/>
    </dgm:pt>
    <dgm:pt modelId="{C2BD46EC-42B5-4073-B876-0D25EAA7ACF4}" type="pres">
      <dgm:prSet presAssocID="{2A068CD0-F232-45B4-AC26-2C314FD19679}" presName="childNode1" presStyleLbl="bgAcc1" presStyleIdx="2" presStyleCnt="4">
        <dgm:presLayoutVars>
          <dgm:bulletEnabled val="1"/>
        </dgm:presLayoutVars>
      </dgm:prSet>
      <dgm:spPr/>
    </dgm:pt>
    <dgm:pt modelId="{693691F6-1FA9-42AE-92AA-AC35E0C968CC}" type="pres">
      <dgm:prSet presAssocID="{2A068CD0-F232-45B4-AC26-2C314FD19679}" presName="childNode1tx" presStyleLbl="bgAcc1" presStyleIdx="2" presStyleCnt="4">
        <dgm:presLayoutVars>
          <dgm:bulletEnabled val="1"/>
        </dgm:presLayoutVars>
      </dgm:prSet>
      <dgm:spPr/>
    </dgm:pt>
    <dgm:pt modelId="{AA53EA00-060A-46E7-9E42-D0517EEB2DD8}" type="pres">
      <dgm:prSet presAssocID="{2A068CD0-F232-45B4-AC26-2C314FD1967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F0D163A7-2BD6-42BE-87A1-F4B29B69F001}" type="pres">
      <dgm:prSet presAssocID="{2A068CD0-F232-45B4-AC26-2C314FD19679}" presName="connSite1" presStyleCnt="0"/>
      <dgm:spPr/>
    </dgm:pt>
    <dgm:pt modelId="{ABC261C3-A628-431C-A32D-82C91BFFE34B}" type="pres">
      <dgm:prSet presAssocID="{57514C65-AAFE-4D53-A4EA-59E88425C341}" presName="Name9" presStyleLbl="sibTrans2D1" presStyleIdx="2" presStyleCnt="3"/>
      <dgm:spPr/>
    </dgm:pt>
    <dgm:pt modelId="{0562C138-A6CE-43C5-A008-6AC2E1667FAA}" type="pres">
      <dgm:prSet presAssocID="{13749091-3B76-49E9-B9D9-ED0E3A89B6FE}" presName="composite2" presStyleCnt="0"/>
      <dgm:spPr/>
    </dgm:pt>
    <dgm:pt modelId="{E96728ED-9775-42D5-A52F-20751D41EF75}" type="pres">
      <dgm:prSet presAssocID="{13749091-3B76-49E9-B9D9-ED0E3A89B6FE}" presName="dummyNode2" presStyleLbl="node1" presStyleIdx="2" presStyleCnt="4"/>
      <dgm:spPr/>
    </dgm:pt>
    <dgm:pt modelId="{40A44B48-DD7C-47BE-BEB7-1DAD55DA89BD}" type="pres">
      <dgm:prSet presAssocID="{13749091-3B76-49E9-B9D9-ED0E3A89B6FE}" presName="childNode2" presStyleLbl="bgAcc1" presStyleIdx="3" presStyleCnt="4">
        <dgm:presLayoutVars>
          <dgm:bulletEnabled val="1"/>
        </dgm:presLayoutVars>
      </dgm:prSet>
      <dgm:spPr/>
    </dgm:pt>
    <dgm:pt modelId="{E51EA696-56F5-45F8-9C49-6DD8377DAD68}" type="pres">
      <dgm:prSet presAssocID="{13749091-3B76-49E9-B9D9-ED0E3A89B6FE}" presName="childNode2tx" presStyleLbl="bgAcc1" presStyleIdx="3" presStyleCnt="4">
        <dgm:presLayoutVars>
          <dgm:bulletEnabled val="1"/>
        </dgm:presLayoutVars>
      </dgm:prSet>
      <dgm:spPr/>
    </dgm:pt>
    <dgm:pt modelId="{9B4249AD-28E4-4F93-83A0-24F92F3EA61A}" type="pres">
      <dgm:prSet presAssocID="{13749091-3B76-49E9-B9D9-ED0E3A89B6F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984719EF-0796-45EE-8E89-ADD8B0C579A0}" type="pres">
      <dgm:prSet presAssocID="{13749091-3B76-49E9-B9D9-ED0E3A89B6FE}" presName="connSite2" presStyleCnt="0"/>
      <dgm:spPr/>
    </dgm:pt>
  </dgm:ptLst>
  <dgm:cxnLst>
    <dgm:cxn modelId="{859DC023-D6FB-4E5C-B88F-3B7DEAB94DE2}" type="presOf" srcId="{3906A874-CB87-43B3-85ED-2BE71EF1215B}" destId="{794900A1-95D0-4449-B32B-A7DEF327892B}" srcOrd="0" destOrd="0" presId="urn:microsoft.com/office/officeart/2005/8/layout/hProcess4"/>
    <dgm:cxn modelId="{3DB1E54C-A160-46AD-A80D-EF2A49E038C6}" type="presOf" srcId="{C7041E19-1F3C-46BC-955A-83BF42E099C5}" destId="{137CD032-BEA3-424E-9A04-DAA08C708387}" srcOrd="0" destOrd="0" presId="urn:microsoft.com/office/officeart/2005/8/layout/hProcess4"/>
    <dgm:cxn modelId="{B8530061-4706-404F-B5C0-82C9ED16B490}" srcId="{D62372B5-8ED4-407A-8643-522FCC753204}" destId="{D0EBE555-3290-4689-9F3F-E102AAC521B0}" srcOrd="0" destOrd="0" parTransId="{EF021F89-C763-4DBF-AE9A-E38AEA94508D}" sibTransId="{3906A874-CB87-43B3-85ED-2BE71EF1215B}"/>
    <dgm:cxn modelId="{C3F825D5-0A69-4144-96E0-7F3795D98AD0}" type="presOf" srcId="{D62372B5-8ED4-407A-8643-522FCC753204}" destId="{789B33D3-602E-4C74-A1BB-FF16E73045D5}" srcOrd="0" destOrd="0" presId="urn:microsoft.com/office/officeart/2005/8/layout/hProcess4"/>
    <dgm:cxn modelId="{6A960F16-55DF-4DB1-BAF6-55D76820843D}" srcId="{D62372B5-8ED4-407A-8643-522FCC753204}" destId="{CD7E1C94-22E0-4678-9726-1C4F71639D38}" srcOrd="1" destOrd="0" parTransId="{1B39DB10-C0E8-434A-81F2-61DE6094BAAC}" sibTransId="{C7041E19-1F3C-46BC-955A-83BF42E099C5}"/>
    <dgm:cxn modelId="{0B90D795-C4C3-44A8-9CA9-EB7B184E6EC4}" type="presOf" srcId="{CD7E1C94-22E0-4678-9726-1C4F71639D38}" destId="{41AEB698-E6EB-439E-8030-40AF84FFC12D}" srcOrd="0" destOrd="0" presId="urn:microsoft.com/office/officeart/2005/8/layout/hProcess4"/>
    <dgm:cxn modelId="{708C3BA2-5E78-4DDD-BFEB-932E0EBEFA12}" srcId="{D62372B5-8ED4-407A-8643-522FCC753204}" destId="{13749091-3B76-49E9-B9D9-ED0E3A89B6FE}" srcOrd="3" destOrd="0" parTransId="{C4436B22-B7EB-46AA-B218-9EBC1847DAF3}" sibTransId="{41FE4FEA-077C-4012-A77D-A6D1DD1A80BA}"/>
    <dgm:cxn modelId="{C4EADEDA-1134-480C-84B3-DA8DDE579CA9}" type="presOf" srcId="{57514C65-AAFE-4D53-A4EA-59E88425C341}" destId="{ABC261C3-A628-431C-A32D-82C91BFFE34B}" srcOrd="0" destOrd="0" presId="urn:microsoft.com/office/officeart/2005/8/layout/hProcess4"/>
    <dgm:cxn modelId="{8689A5EE-7323-451E-9A6F-DBF9FE3C6E2F}" type="presOf" srcId="{2A068CD0-F232-45B4-AC26-2C314FD19679}" destId="{AA53EA00-060A-46E7-9E42-D0517EEB2DD8}" srcOrd="0" destOrd="0" presId="urn:microsoft.com/office/officeart/2005/8/layout/hProcess4"/>
    <dgm:cxn modelId="{CAA01D56-B387-4350-9DBD-F1543EC20A80}" srcId="{D62372B5-8ED4-407A-8643-522FCC753204}" destId="{2A068CD0-F232-45B4-AC26-2C314FD19679}" srcOrd="2" destOrd="0" parTransId="{55C82C1E-5AFB-4722-B1B4-1D229455BD1E}" sibTransId="{57514C65-AAFE-4D53-A4EA-59E88425C341}"/>
    <dgm:cxn modelId="{66202083-E178-4F82-AAB7-60AC71CA348A}" type="presOf" srcId="{D0EBE555-3290-4689-9F3F-E102AAC521B0}" destId="{94957A96-3A8A-4F93-8663-B5FA04EEFF2D}" srcOrd="0" destOrd="0" presId="urn:microsoft.com/office/officeart/2005/8/layout/hProcess4"/>
    <dgm:cxn modelId="{2C07FD69-6E37-465A-8147-863BFFE23A25}" type="presOf" srcId="{13749091-3B76-49E9-B9D9-ED0E3A89B6FE}" destId="{9B4249AD-28E4-4F93-83A0-24F92F3EA61A}" srcOrd="0" destOrd="0" presId="urn:microsoft.com/office/officeart/2005/8/layout/hProcess4"/>
    <dgm:cxn modelId="{39077355-9B3F-4A4B-9CC5-28FE4A715BD0}" type="presParOf" srcId="{789B33D3-602E-4C74-A1BB-FF16E73045D5}" destId="{B4E9C371-51BA-4DED-B918-75FBE2D12894}" srcOrd="0" destOrd="0" presId="urn:microsoft.com/office/officeart/2005/8/layout/hProcess4"/>
    <dgm:cxn modelId="{59782CA1-DD5C-4D1F-97A6-28690054C07D}" type="presParOf" srcId="{789B33D3-602E-4C74-A1BB-FF16E73045D5}" destId="{DC6E0672-AEA3-4C1D-8DA4-CBB9F26071BE}" srcOrd="1" destOrd="0" presId="urn:microsoft.com/office/officeart/2005/8/layout/hProcess4"/>
    <dgm:cxn modelId="{0A32F151-DA88-48D1-9213-01CA5735DDE1}" type="presParOf" srcId="{789B33D3-602E-4C74-A1BB-FF16E73045D5}" destId="{CDFD667F-4D35-4170-9CC0-B32C9938A12C}" srcOrd="2" destOrd="0" presId="urn:microsoft.com/office/officeart/2005/8/layout/hProcess4"/>
    <dgm:cxn modelId="{5AC368F6-A3DF-43EE-A56E-147CBF6E6964}" type="presParOf" srcId="{CDFD667F-4D35-4170-9CC0-B32C9938A12C}" destId="{79166FED-E7ED-4704-AB4D-ECA4D610F169}" srcOrd="0" destOrd="0" presId="urn:microsoft.com/office/officeart/2005/8/layout/hProcess4"/>
    <dgm:cxn modelId="{87F0CF6A-45FD-484B-B4AC-74C4DD9461CF}" type="presParOf" srcId="{79166FED-E7ED-4704-AB4D-ECA4D610F169}" destId="{95A5CB6A-DF8D-4EE8-B5ED-862C386CCCA8}" srcOrd="0" destOrd="0" presId="urn:microsoft.com/office/officeart/2005/8/layout/hProcess4"/>
    <dgm:cxn modelId="{ACE53A3C-A090-4391-A846-B0E2EB782D7E}" type="presParOf" srcId="{79166FED-E7ED-4704-AB4D-ECA4D610F169}" destId="{8ACFD718-1BD8-403D-85B7-85D698D5AB45}" srcOrd="1" destOrd="0" presId="urn:microsoft.com/office/officeart/2005/8/layout/hProcess4"/>
    <dgm:cxn modelId="{2C882185-5BE4-4413-8035-F1FA305D6C56}" type="presParOf" srcId="{79166FED-E7ED-4704-AB4D-ECA4D610F169}" destId="{C17B78C8-6605-42BD-ACFE-799C1FB7F22E}" srcOrd="2" destOrd="0" presId="urn:microsoft.com/office/officeart/2005/8/layout/hProcess4"/>
    <dgm:cxn modelId="{636E6D15-DD4D-496E-A62D-2709CDCAC8E6}" type="presParOf" srcId="{79166FED-E7ED-4704-AB4D-ECA4D610F169}" destId="{94957A96-3A8A-4F93-8663-B5FA04EEFF2D}" srcOrd="3" destOrd="0" presId="urn:microsoft.com/office/officeart/2005/8/layout/hProcess4"/>
    <dgm:cxn modelId="{5671B079-B041-4C26-A6C6-2F7082B21C37}" type="presParOf" srcId="{79166FED-E7ED-4704-AB4D-ECA4D610F169}" destId="{9B0F79D1-2380-4667-A7A6-16BB968C2FA2}" srcOrd="4" destOrd="0" presId="urn:microsoft.com/office/officeart/2005/8/layout/hProcess4"/>
    <dgm:cxn modelId="{B508B9F0-254D-41E4-BEA7-D89031DD5C6E}" type="presParOf" srcId="{CDFD667F-4D35-4170-9CC0-B32C9938A12C}" destId="{794900A1-95D0-4449-B32B-A7DEF327892B}" srcOrd="1" destOrd="0" presId="urn:microsoft.com/office/officeart/2005/8/layout/hProcess4"/>
    <dgm:cxn modelId="{D85CF990-62C2-4E1E-9E87-579E893D709D}" type="presParOf" srcId="{CDFD667F-4D35-4170-9CC0-B32C9938A12C}" destId="{61CDBF8B-22D6-4104-B86D-B611DFF0ECE3}" srcOrd="2" destOrd="0" presId="urn:microsoft.com/office/officeart/2005/8/layout/hProcess4"/>
    <dgm:cxn modelId="{BE474FFA-C562-43AE-9D9F-8A8AC93CA908}" type="presParOf" srcId="{61CDBF8B-22D6-4104-B86D-B611DFF0ECE3}" destId="{47973309-2F28-46D7-8833-704BAC279A37}" srcOrd="0" destOrd="0" presId="urn:microsoft.com/office/officeart/2005/8/layout/hProcess4"/>
    <dgm:cxn modelId="{51AB4A55-A3C2-4E30-89A5-34F562F236B8}" type="presParOf" srcId="{61CDBF8B-22D6-4104-B86D-B611DFF0ECE3}" destId="{CA879EC7-CE8A-4E35-9566-27B38E51DE71}" srcOrd="1" destOrd="0" presId="urn:microsoft.com/office/officeart/2005/8/layout/hProcess4"/>
    <dgm:cxn modelId="{2916DE93-48EF-4229-9AA5-51D063665C40}" type="presParOf" srcId="{61CDBF8B-22D6-4104-B86D-B611DFF0ECE3}" destId="{301E0FD5-22F3-4D5F-81AD-7F33812FF987}" srcOrd="2" destOrd="0" presId="urn:microsoft.com/office/officeart/2005/8/layout/hProcess4"/>
    <dgm:cxn modelId="{114FE599-17F8-4F9C-8422-D715474FFA06}" type="presParOf" srcId="{61CDBF8B-22D6-4104-B86D-B611DFF0ECE3}" destId="{41AEB698-E6EB-439E-8030-40AF84FFC12D}" srcOrd="3" destOrd="0" presId="urn:microsoft.com/office/officeart/2005/8/layout/hProcess4"/>
    <dgm:cxn modelId="{A3ED756F-E29F-4A67-AD11-C9537B9B7167}" type="presParOf" srcId="{61CDBF8B-22D6-4104-B86D-B611DFF0ECE3}" destId="{8DABAAFB-2852-4BE3-896D-FF11AAEE528A}" srcOrd="4" destOrd="0" presId="urn:microsoft.com/office/officeart/2005/8/layout/hProcess4"/>
    <dgm:cxn modelId="{FF24430E-8C30-465A-AA19-A419CA8147C9}" type="presParOf" srcId="{CDFD667F-4D35-4170-9CC0-B32C9938A12C}" destId="{137CD032-BEA3-424E-9A04-DAA08C708387}" srcOrd="3" destOrd="0" presId="urn:microsoft.com/office/officeart/2005/8/layout/hProcess4"/>
    <dgm:cxn modelId="{46A4C87C-22A5-4622-8B33-EF0A98C43880}" type="presParOf" srcId="{CDFD667F-4D35-4170-9CC0-B32C9938A12C}" destId="{BC43F83A-90F4-4F5D-BD0E-2483FB6CB604}" srcOrd="4" destOrd="0" presId="urn:microsoft.com/office/officeart/2005/8/layout/hProcess4"/>
    <dgm:cxn modelId="{447A5395-3C04-443B-BFCA-6815AF340256}" type="presParOf" srcId="{BC43F83A-90F4-4F5D-BD0E-2483FB6CB604}" destId="{7B6E0431-CB73-41C0-B53E-0CC840092B37}" srcOrd="0" destOrd="0" presId="urn:microsoft.com/office/officeart/2005/8/layout/hProcess4"/>
    <dgm:cxn modelId="{DB302F9C-3177-46F0-B277-C495360691A7}" type="presParOf" srcId="{BC43F83A-90F4-4F5D-BD0E-2483FB6CB604}" destId="{C2BD46EC-42B5-4073-B876-0D25EAA7ACF4}" srcOrd="1" destOrd="0" presId="urn:microsoft.com/office/officeart/2005/8/layout/hProcess4"/>
    <dgm:cxn modelId="{ACBCD05D-A082-47A8-A4A3-E52B8CEB97E3}" type="presParOf" srcId="{BC43F83A-90F4-4F5D-BD0E-2483FB6CB604}" destId="{693691F6-1FA9-42AE-92AA-AC35E0C968CC}" srcOrd="2" destOrd="0" presId="urn:microsoft.com/office/officeart/2005/8/layout/hProcess4"/>
    <dgm:cxn modelId="{309D5AAF-A62D-439F-842D-A19FABE4984E}" type="presParOf" srcId="{BC43F83A-90F4-4F5D-BD0E-2483FB6CB604}" destId="{AA53EA00-060A-46E7-9E42-D0517EEB2DD8}" srcOrd="3" destOrd="0" presId="urn:microsoft.com/office/officeart/2005/8/layout/hProcess4"/>
    <dgm:cxn modelId="{76E27B42-7181-4BD5-A39D-1664BFA398FF}" type="presParOf" srcId="{BC43F83A-90F4-4F5D-BD0E-2483FB6CB604}" destId="{F0D163A7-2BD6-42BE-87A1-F4B29B69F001}" srcOrd="4" destOrd="0" presId="urn:microsoft.com/office/officeart/2005/8/layout/hProcess4"/>
    <dgm:cxn modelId="{F1EDE626-619E-4944-974C-1BA2F5C4FE02}" type="presParOf" srcId="{CDFD667F-4D35-4170-9CC0-B32C9938A12C}" destId="{ABC261C3-A628-431C-A32D-82C91BFFE34B}" srcOrd="5" destOrd="0" presId="urn:microsoft.com/office/officeart/2005/8/layout/hProcess4"/>
    <dgm:cxn modelId="{6C9749F9-1F37-41A5-9202-8A0DF2F628E6}" type="presParOf" srcId="{CDFD667F-4D35-4170-9CC0-B32C9938A12C}" destId="{0562C138-A6CE-43C5-A008-6AC2E1667FAA}" srcOrd="6" destOrd="0" presId="urn:microsoft.com/office/officeart/2005/8/layout/hProcess4"/>
    <dgm:cxn modelId="{89AB9FF3-3E4E-4A10-82B1-C4E12003AAE0}" type="presParOf" srcId="{0562C138-A6CE-43C5-A008-6AC2E1667FAA}" destId="{E96728ED-9775-42D5-A52F-20751D41EF75}" srcOrd="0" destOrd="0" presId="urn:microsoft.com/office/officeart/2005/8/layout/hProcess4"/>
    <dgm:cxn modelId="{0F38683A-F1E8-4891-B6F7-1AB7CACDAAE3}" type="presParOf" srcId="{0562C138-A6CE-43C5-A008-6AC2E1667FAA}" destId="{40A44B48-DD7C-47BE-BEB7-1DAD55DA89BD}" srcOrd="1" destOrd="0" presId="urn:microsoft.com/office/officeart/2005/8/layout/hProcess4"/>
    <dgm:cxn modelId="{EB6B0E94-B946-4C4E-9956-29B89CEF1A3E}" type="presParOf" srcId="{0562C138-A6CE-43C5-A008-6AC2E1667FAA}" destId="{E51EA696-56F5-45F8-9C49-6DD8377DAD68}" srcOrd="2" destOrd="0" presId="urn:microsoft.com/office/officeart/2005/8/layout/hProcess4"/>
    <dgm:cxn modelId="{EB3C0383-533A-4B39-9F8E-D2E3B23C8A74}" type="presParOf" srcId="{0562C138-A6CE-43C5-A008-6AC2E1667FAA}" destId="{9B4249AD-28E4-4F93-83A0-24F92F3EA61A}" srcOrd="3" destOrd="0" presId="urn:microsoft.com/office/officeart/2005/8/layout/hProcess4"/>
    <dgm:cxn modelId="{0D4C445E-183F-4069-8CB5-9DB447189440}" type="presParOf" srcId="{0562C138-A6CE-43C5-A008-6AC2E1667FAA}" destId="{984719EF-0796-45EE-8E89-ADD8B0C579A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F1064-3D1A-43E7-A0C8-CD86AA327E5E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E6DEA-9768-4757-9426-1E0CE8C4EFBA}">
      <dsp:nvSpPr>
        <dsp:cNvPr id="0" name=""/>
        <dsp:cNvSpPr/>
      </dsp:nvSpPr>
      <dsp:spPr>
        <a:xfrm>
          <a:off x="1283" y="1305401"/>
          <a:ext cx="249347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>
              <a:solidFill>
                <a:schemeClr val="bg1"/>
              </a:solidFill>
            </a:rPr>
            <a:t>阶段</a:t>
          </a:r>
          <a:r>
            <a:rPr lang="en-US" sz="1800" b="1" kern="1200" dirty="0" smtClean="0">
              <a:solidFill>
                <a:schemeClr val="bg1"/>
              </a:solidFill>
            </a:rPr>
            <a:t>1 </a:t>
          </a:r>
          <a:r>
            <a:rPr lang="zh-CN" sz="1800" b="1" kern="1200" dirty="0" smtClean="0">
              <a:solidFill>
                <a:schemeClr val="bg1"/>
              </a:solidFill>
            </a:rPr>
            <a:t>可行性研究</a:t>
          </a:r>
          <a:endParaRPr lang="zh-CN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i="0" kern="1200" baseline="0" dirty="0" smtClean="0">
              <a:solidFill>
                <a:schemeClr val="bg1">
                  <a:lumMod val="85000"/>
                </a:schemeClr>
              </a:solidFill>
            </a:rPr>
            <a:t>项目建议书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可研报告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i="0" kern="1200" baseline="0" dirty="0" smtClean="0">
              <a:solidFill>
                <a:schemeClr val="bg1">
                  <a:lumMod val="85000"/>
                </a:schemeClr>
              </a:solidFill>
            </a:rPr>
            <a:t>概要设计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项目核准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6249" y="1390367"/>
        <a:ext cx="2323543" cy="1570603"/>
      </dsp:txXfrm>
    </dsp:sp>
    <dsp:sp modelId="{280062E0-96AE-419F-BEE2-99B44121A5C8}">
      <dsp:nvSpPr>
        <dsp:cNvPr id="0" name=""/>
        <dsp:cNvSpPr/>
      </dsp:nvSpPr>
      <dsp:spPr>
        <a:xfrm>
          <a:off x="2674469" y="1305401"/>
          <a:ext cx="249347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dirty="0" smtClean="0">
              <a:solidFill>
                <a:schemeClr val="bg1"/>
              </a:solidFill>
            </a:rPr>
            <a:t>阶段</a:t>
          </a:r>
          <a:r>
            <a:rPr lang="en-US" sz="1800" b="1" i="0" kern="1200" baseline="0" dirty="0" smtClean="0">
              <a:solidFill>
                <a:schemeClr val="bg1"/>
              </a:solidFill>
            </a:rPr>
            <a:t>2 </a:t>
          </a:r>
          <a:r>
            <a:rPr lang="zh-CN" sz="1800" b="1" i="0" kern="1200" baseline="0" dirty="0" smtClean="0">
              <a:solidFill>
                <a:schemeClr val="bg1"/>
              </a:solidFill>
            </a:rPr>
            <a:t>计划与设计</a:t>
          </a:r>
          <a:endParaRPr lang="zh-CN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技术设计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i="0" kern="1200" baseline="0" dirty="0" smtClean="0">
              <a:solidFill>
                <a:schemeClr val="bg1">
                  <a:lumMod val="85000"/>
                </a:schemeClr>
              </a:solidFill>
            </a:rPr>
            <a:t>造价预算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进度计划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i="0" kern="1200" baseline="0" dirty="0" smtClean="0">
              <a:solidFill>
                <a:schemeClr val="bg1">
                  <a:lumMod val="85000"/>
                </a:schemeClr>
              </a:solidFill>
            </a:rPr>
            <a:t>合同签订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759435" y="1390367"/>
        <a:ext cx="2323543" cy="1570603"/>
      </dsp:txXfrm>
    </dsp:sp>
    <dsp:sp modelId="{E5F9437A-090A-44F2-81A1-BB89D0169039}">
      <dsp:nvSpPr>
        <dsp:cNvPr id="0" name=""/>
        <dsp:cNvSpPr/>
      </dsp:nvSpPr>
      <dsp:spPr>
        <a:xfrm>
          <a:off x="5347654" y="1305401"/>
          <a:ext cx="249347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>
              <a:solidFill>
                <a:schemeClr val="bg1"/>
              </a:solidFill>
            </a:rPr>
            <a:t>阶段</a:t>
          </a:r>
          <a:r>
            <a:rPr lang="en-US" sz="1800" b="1" kern="1200" dirty="0" smtClean="0">
              <a:solidFill>
                <a:schemeClr val="bg1"/>
              </a:solidFill>
            </a:rPr>
            <a:t>3 </a:t>
          </a:r>
          <a:r>
            <a:rPr lang="zh-CN" sz="1800" b="1" kern="1200" dirty="0" smtClean="0">
              <a:solidFill>
                <a:schemeClr val="bg1"/>
              </a:solidFill>
            </a:rPr>
            <a:t>施工</a:t>
          </a:r>
          <a:endParaRPr lang="zh-CN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构件发运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土建结构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安装工程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试车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432620" y="1390367"/>
        <a:ext cx="2323543" cy="1570603"/>
      </dsp:txXfrm>
    </dsp:sp>
    <dsp:sp modelId="{8F20D68A-4D23-448A-AD9C-F4636F1D610F}">
      <dsp:nvSpPr>
        <dsp:cNvPr id="0" name=""/>
        <dsp:cNvSpPr/>
      </dsp:nvSpPr>
      <dsp:spPr>
        <a:xfrm>
          <a:off x="8020840" y="1305401"/>
          <a:ext cx="249347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>
              <a:solidFill>
                <a:schemeClr val="bg1"/>
              </a:solidFill>
            </a:rPr>
            <a:t>阶段</a:t>
          </a:r>
          <a:r>
            <a:rPr lang="en-US" sz="1800" b="1" kern="1200" dirty="0" smtClean="0">
              <a:solidFill>
                <a:schemeClr val="bg1"/>
              </a:solidFill>
            </a:rPr>
            <a:t>4 </a:t>
          </a:r>
          <a:r>
            <a:rPr lang="zh-CN" sz="1800" b="1" kern="1200" dirty="0" smtClean="0">
              <a:solidFill>
                <a:schemeClr val="bg1"/>
              </a:solidFill>
            </a:rPr>
            <a:t>交付使用</a:t>
          </a:r>
          <a:endParaRPr lang="zh-CN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最终试车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验收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资料存档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>
              <a:solidFill>
                <a:schemeClr val="bg1">
                  <a:lumMod val="85000"/>
                </a:schemeClr>
              </a:solidFill>
            </a:rPr>
            <a:t>结款</a:t>
          </a:r>
          <a:endParaRPr lang="zh-CN" sz="14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806" y="1390367"/>
        <a:ext cx="2323543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DD3F1-A8E1-4137-A93B-D185122B6CCF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189F2-8890-4EC4-8E55-DCE52BA49DA5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b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b="1" kern="1200" dirty="0" smtClean="0"/>
            <a:t>结构</a:t>
          </a:r>
          <a:endParaRPr lang="zh-CN" sz="4500" kern="1200" dirty="0"/>
        </a:p>
      </dsp:txBody>
      <dsp:txXfrm>
        <a:off x="4159" y="0"/>
        <a:ext cx="1818408" cy="1740535"/>
      </dsp:txXfrm>
    </dsp:sp>
    <dsp:sp modelId="{2EA8B83D-A8A3-4F46-8ED0-C50B340E0480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6B33-19C2-4E97-954B-F0C93348ABFD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t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b="1" i="0" kern="1200" baseline="0" smtClean="0"/>
            <a:t>水电</a:t>
          </a:r>
          <a:endParaRPr lang="zh-CN" sz="4500" kern="1200"/>
        </a:p>
      </dsp:txBody>
      <dsp:txXfrm>
        <a:off x="1913487" y="2610802"/>
        <a:ext cx="1818408" cy="1740535"/>
      </dsp:txXfrm>
    </dsp:sp>
    <dsp:sp modelId="{88359784-AEFB-4660-B84D-3A27561E20F8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D5D4D-8D88-4AB2-AC5B-6AA2F8C12E00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b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b="1" kern="1200" smtClean="0"/>
            <a:t>木工</a:t>
          </a:r>
          <a:endParaRPr lang="zh-CN" sz="4500" kern="1200"/>
        </a:p>
      </dsp:txBody>
      <dsp:txXfrm>
        <a:off x="3822815" y="0"/>
        <a:ext cx="1818408" cy="1740535"/>
      </dsp:txXfrm>
    </dsp:sp>
    <dsp:sp modelId="{0C8E4035-8FA3-4F54-96DE-835D0C336354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873AB-9BBC-4AC4-8117-CC4C18E9CB06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t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b="1" i="0" kern="1200" baseline="0" smtClean="0"/>
            <a:t>瓦工</a:t>
          </a:r>
          <a:endParaRPr lang="zh-CN" sz="4500" kern="1200"/>
        </a:p>
      </dsp:txBody>
      <dsp:txXfrm>
        <a:off x="5732144" y="2610802"/>
        <a:ext cx="1818408" cy="1740535"/>
      </dsp:txXfrm>
    </dsp:sp>
    <dsp:sp modelId="{02C1B532-0AFD-4B37-92B1-B5B794EF2D5C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26CC2-8642-40A7-A4F7-CBFFA720AADD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b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b="1" i="0" kern="1200" baseline="0" smtClean="0"/>
            <a:t>粉刷</a:t>
          </a:r>
          <a:endParaRPr lang="zh-CN" sz="4500" kern="1200"/>
        </a:p>
      </dsp:txBody>
      <dsp:txXfrm>
        <a:off x="7641472" y="0"/>
        <a:ext cx="1818408" cy="1740535"/>
      </dsp:txXfrm>
    </dsp:sp>
    <dsp:sp modelId="{383D7AFE-7932-4190-9A7C-BAF1E809CAF2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FD718-1BD8-403D-85B7-85D698D5AB45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900A1-95D0-4449-B32B-A7DEF327892B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57A96-3A8A-4F93-8663-B5FA04EEFF2D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smtClean="0"/>
            <a:t>需求分析</a:t>
          </a:r>
          <a:endParaRPr lang="zh-CN" sz="3300" kern="1200"/>
        </a:p>
      </dsp:txBody>
      <dsp:txXfrm>
        <a:off x="484329" y="2687410"/>
        <a:ext cx="1805982" cy="692236"/>
      </dsp:txXfrm>
    </dsp:sp>
    <dsp:sp modelId="{CA879EC7-CE8A-4E35-9566-27B38E51DE71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CD032-BEA3-424E-9A04-DAA08C708387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EB698-E6EB-439E-8030-40AF84FFC12D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smtClean="0"/>
            <a:t>方案设计</a:t>
          </a:r>
          <a:endParaRPr lang="zh-CN" sz="3300" kern="1200"/>
        </a:p>
      </dsp:txBody>
      <dsp:txXfrm>
        <a:off x="3218736" y="971691"/>
        <a:ext cx="1805982" cy="692236"/>
      </dsp:txXfrm>
    </dsp:sp>
    <dsp:sp modelId="{C2BD46EC-42B5-4073-B876-0D25EAA7ACF4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261C3-A628-431C-A32D-82C91BFFE34B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3EA00-060A-46E7-9E42-D0517EEB2DD8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smtClean="0"/>
            <a:t>功能开发</a:t>
          </a:r>
          <a:endParaRPr lang="zh-CN" sz="3300" kern="1200"/>
        </a:p>
      </dsp:txBody>
      <dsp:txXfrm>
        <a:off x="5953144" y="2687410"/>
        <a:ext cx="1805982" cy="692236"/>
      </dsp:txXfrm>
    </dsp:sp>
    <dsp:sp modelId="{40A44B48-DD7C-47BE-BEB7-1DAD55DA89BD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249AD-28E4-4F93-83A0-24F92F3EA61A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smtClean="0"/>
            <a:t>验收交付</a:t>
          </a:r>
          <a:endParaRPr lang="zh-CN" sz="3300" kern="1200"/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9B5FD-0F92-4E19-BFF1-581E7DC836E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7F47-A3E9-419C-8B93-732FCB06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8FDE-0D0F-4666-9310-C5068B269530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6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7854-C8D0-48A0-8E1A-B3914053F40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0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F0E-440C-438D-B55D-CB16D49BA91D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3C278CE0-9BC0-40B6-90C9-5F856BEDD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0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2A9-1169-4473-AD0C-28DB554390F3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5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2A9-1169-4473-AD0C-28DB554390F3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37942" y="1889669"/>
            <a:ext cx="4676910" cy="2490742"/>
          </a:xfrm>
        </p:spPr>
        <p:txBody>
          <a:bodyPr/>
          <a:lstStyle/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4"/>
          </p:nvPr>
        </p:nvSpPr>
        <p:spPr>
          <a:xfrm>
            <a:off x="6467885" y="1842723"/>
            <a:ext cx="4885916" cy="2537687"/>
          </a:xfrm>
        </p:spPr>
        <p:txBody>
          <a:bodyPr/>
          <a:lstStyle/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46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9FD-A65A-4649-869B-707F074EDBEE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5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0EC6-43F2-45D0-AFB4-A0B6D56C8CF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6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D11-8DAD-4A79-A17B-396C6BFECF23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9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877-30AB-4D2F-944B-B00AF10F088C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3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79F-9CA6-429A-A1AE-963362288E06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3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C0C1-E721-4044-BBBC-45B1984AEA7E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6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1803-E253-4D8D-A566-B5D4182AF1B8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70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246E-A2AB-4821-B646-17D63857978F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68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F932E5A1-0884-4DED-AE26-BA453C0B08C6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13FBB95D-1DA9-477F-A09D-A07B09C6AB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2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项目阶段与阶段关口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项目阶段与阶段关口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不同行业的阶段划分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FAAC-7B91-4A8D-80E9-7881324B6F8C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8CE0-9BC0-40B6-90C9-5F856BEDD1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喜欢打游戏吗？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77C-F64E-47B4-932B-A59DF4F23D5E}" type="datetime1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8CE0-9BC0-40B6-90C9-5F856BEDD1B1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b="2659"/>
          <a:stretch>
            <a:fillRect/>
          </a:stretch>
        </p:blipFill>
        <p:spPr/>
      </p:pic>
      <p:pic>
        <p:nvPicPr>
          <p:cNvPr id="13" name="内容占位符 1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 b="16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81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项目阶段和阶段关口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阶段</a:t>
            </a:r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为了对项目进行</a:t>
            </a:r>
            <a:r>
              <a:rPr lang="zh-CN" altLang="en-US" b="1" kern="10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更好的管控</a:t>
            </a:r>
            <a:endParaRPr lang="en-US" altLang="zh-CN" b="1" i="0" u="none" strike="noStrike" kern="100" baseline="0" dirty="0" smtClean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阶段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关口是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里程碑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——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满足进入下一个阶段的条件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6E8B-6753-4A06-A107-C0F0A5FEDCC0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帮助你创建自己的项目管理办公室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8CE0-9BC0-40B6-90C9-5F856BEDD1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工程类行业的阶段划分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6504034"/>
              </p:ext>
            </p:extLst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A0C2-D7C6-42F0-A53F-74D523A66FED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8CE0-9BC0-40B6-90C9-5F856BEDD1B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3389745" y="1717964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6096000" y="1810328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656782" y="1416158"/>
            <a:ext cx="77356" cy="21213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11276443" y="1613243"/>
            <a:ext cx="77356" cy="21213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08090" y="1348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立项审批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551239" y="13397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主承包合同签署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8653060" y="1339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工程竣工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0722445" y="13276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投入使用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68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装修类行业的阶段划分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9CD3-38B6-49FE-9DDD-129ECF581CDF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8CE0-9BC0-40B6-90C9-5F856BEDD1B1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2706254" y="1838037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590472" y="3648364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6650181" y="1838037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492000" y="3648364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0302327" y="1879601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09800" y="1398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ADCDEA"/>
                </a:solidFill>
              </a:rPr>
              <a:t>墙体</a:t>
            </a:r>
            <a:r>
              <a:rPr lang="zh-CN" altLang="en-US" b="1" dirty="0" smtClean="0">
                <a:solidFill>
                  <a:srgbClr val="ADCDEA"/>
                </a:solidFill>
              </a:rPr>
              <a:t>确定</a:t>
            </a:r>
            <a:endParaRPr lang="zh-CN" altLang="en-US" b="1" dirty="0">
              <a:solidFill>
                <a:srgbClr val="ADCDEA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86381" y="54178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ADCDEA"/>
                </a:solidFill>
              </a:rPr>
              <a:t>管路确定</a:t>
            </a:r>
            <a:endParaRPr lang="zh-CN" altLang="en-US" b="1" dirty="0">
              <a:solidFill>
                <a:srgbClr val="ADCD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05420" y="1384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ADCDEA"/>
                </a:solidFill>
              </a:rPr>
              <a:t>家具</a:t>
            </a:r>
            <a:r>
              <a:rPr lang="zh-CN" altLang="en-US" b="1" dirty="0" smtClean="0">
                <a:solidFill>
                  <a:srgbClr val="ADCDEA"/>
                </a:solidFill>
              </a:rPr>
              <a:t>确定</a:t>
            </a:r>
            <a:endParaRPr lang="zh-CN" altLang="en-US" b="1" dirty="0">
              <a:solidFill>
                <a:srgbClr val="ADCD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47239" y="5379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ADCDEA"/>
                </a:solidFill>
              </a:rPr>
              <a:t>瓷砖</a:t>
            </a:r>
            <a:r>
              <a:rPr lang="zh-CN" altLang="en-US" b="1" dirty="0" smtClean="0">
                <a:solidFill>
                  <a:srgbClr val="ADCDEA"/>
                </a:solidFill>
              </a:rPr>
              <a:t>确定</a:t>
            </a:r>
            <a:endParaRPr lang="zh-CN" altLang="en-US" b="1" dirty="0">
              <a:solidFill>
                <a:srgbClr val="ADCDE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57566" y="1366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ADCDEA"/>
                </a:solidFill>
              </a:rPr>
              <a:t>整体交付</a:t>
            </a:r>
            <a:endParaRPr lang="zh-CN" altLang="en-US" b="1" dirty="0">
              <a:solidFill>
                <a:srgbClr val="ADCD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研发类行业的阶段划分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0E9A-9874-4C0E-9ED3-D09EEDB57EBD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8CE0-9BC0-40B6-90C9-5F856BEDD1B1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3288145" y="1856510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975927" y="3583710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8682181" y="1681019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11647053" y="1681019"/>
            <a:ext cx="9237" cy="1727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34147" y="1366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需求基线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1929" y="54207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计划基线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128183" y="1366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功能基线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1016437" y="1311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交付使用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8126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项目阶段与阶段关口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工程类行业的阶段划分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装修类行业的阶段划分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研发类行业的阶段划分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E07-343E-4FF0-B03D-0ECB92E7AF1B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8CE0-9BC0-40B6-90C9-5F856BEDD1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4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如果认为本讲解有用，请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922F-61B6-42FE-865D-8A9C265216A3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2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C5583F61-17BE-47CC-86C2-4D906CC2430D}" vid="{D40F1736-1CDD-46A4-AF66-6938A969AD2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22</TotalTime>
  <Words>263</Words>
  <Application>Microsoft Office PowerPoint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pmo</vt:lpstr>
      <vt:lpstr>1.7 项目阶段与阶段关口</vt:lpstr>
      <vt:lpstr>提纲</vt:lpstr>
      <vt:lpstr>喜欢打游戏吗？</vt:lpstr>
      <vt:lpstr>项目阶段和阶段关口</vt:lpstr>
      <vt:lpstr>工程类行业的阶段划分</vt:lpstr>
      <vt:lpstr>装修类行业的阶段划分</vt:lpstr>
      <vt:lpstr>研发类行业的阶段划分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1.7 项目阶段与阶段关口</dc:title>
  <dc:creator>tangheng</dc:creator>
  <cp:lastModifiedBy>tangheng</cp:lastModifiedBy>
  <cp:revision>37</cp:revision>
  <dcterms:created xsi:type="dcterms:W3CDTF">2021-06-29T02:21:23Z</dcterms:created>
  <dcterms:modified xsi:type="dcterms:W3CDTF">2021-06-29T02:44:16Z</dcterms:modified>
</cp:coreProperties>
</file>