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3" r:id="rId2"/>
    <p:sldId id="282" r:id="rId3"/>
    <p:sldId id="264" r:id="rId4"/>
    <p:sldId id="265" r:id="rId5"/>
    <p:sldId id="266" r:id="rId6"/>
    <p:sldId id="267" r:id="rId7"/>
    <p:sldId id="269" r:id="rId8"/>
    <p:sldId id="272" r:id="rId9"/>
    <p:sldId id="284" r:id="rId10"/>
    <p:sldId id="273" r:id="rId11"/>
    <p:sldId id="285" r:id="rId12"/>
    <p:sldId id="281" r:id="rId13"/>
    <p:sldId id="275" r:id="rId14"/>
    <p:sldId id="276" r:id="rId15"/>
    <p:sldId id="277" r:id="rId16"/>
    <p:sldId id="287" r:id="rId17"/>
    <p:sldId id="278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ésentation" id="{E870E277-1C69-4810-BC3B-748C6DCF8F3C}">
          <p14:sldIdLst>
            <p14:sldId id="263"/>
            <p14:sldId id="282"/>
            <p14:sldId id="264"/>
            <p14:sldId id="265"/>
            <p14:sldId id="266"/>
            <p14:sldId id="267"/>
            <p14:sldId id="269"/>
            <p14:sldId id="272"/>
            <p14:sldId id="284"/>
            <p14:sldId id="273"/>
            <p14:sldId id="285"/>
            <p14:sldId id="281"/>
            <p14:sldId id="275"/>
            <p14:sldId id="276"/>
            <p14:sldId id="277"/>
            <p14:sldId id="287"/>
            <p14:sldId id="278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D1"/>
    <a:srgbClr val="DDEDBD"/>
    <a:srgbClr val="EFF9EB"/>
    <a:srgbClr val="319544"/>
    <a:srgbClr val="46B1E1"/>
    <a:srgbClr val="BEE3F4"/>
    <a:srgbClr val="9FD6EF"/>
    <a:srgbClr val="F7F19F"/>
    <a:srgbClr val="F8E4F6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7F1B4-A858-4FFB-95D6-661E38CA428F}" v="1249" dt="2025-05-25T19:53:01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469" autoAdjust="0"/>
  </p:normalViewPr>
  <p:slideViewPr>
    <p:cSldViewPr snapToGrid="0">
      <p:cViewPr>
        <p:scale>
          <a:sx n="50" d="100"/>
          <a:sy n="50" d="100"/>
        </p:scale>
        <p:origin x="-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Demers" userId="7d4dae5e-cedf-4913-ba3f-a438bc97161e" providerId="ADAL" clId="{0C5E917B-1F80-9B4F-A844-5C922C62E167}"/>
    <pc:docChg chg="undo custSel modSld">
      <pc:chgData name="Camille Demers" userId="7d4dae5e-cedf-4913-ba3f-a438bc97161e" providerId="ADAL" clId="{0C5E917B-1F80-9B4F-A844-5C922C62E167}" dt="2025-04-10T04:00:21.966" v="56" actId="1076"/>
      <pc:docMkLst>
        <pc:docMk/>
      </pc:docMkLst>
      <pc:sldChg chg="addSp delSp modSp">
        <pc:chgData name="Camille Demers" userId="7d4dae5e-cedf-4913-ba3f-a438bc97161e" providerId="ADAL" clId="{0C5E917B-1F80-9B4F-A844-5C922C62E167}" dt="2025-04-10T04:00:21.966" v="56" actId="1076"/>
        <pc:sldMkLst>
          <pc:docMk/>
          <pc:sldMk cId="3696707726" sldId="262"/>
        </pc:sldMkLst>
      </pc:sldChg>
    </pc:docChg>
  </pc:docChgLst>
  <pc:docChgLst>
    <pc:chgData name="Camille Demers" userId="7d4dae5e-cedf-4913-ba3f-a438bc97161e" providerId="ADAL" clId="{C3B86B25-D653-4EA1-AA39-BE2A7E357E04}"/>
    <pc:docChg chg="undo redo custSel addSld modSld sldOrd addSection modSection">
      <pc:chgData name="Camille Demers" userId="7d4dae5e-cedf-4913-ba3f-a438bc97161e" providerId="ADAL" clId="{C3B86B25-D653-4EA1-AA39-BE2A7E357E04}" dt="2025-04-13T20:34:21.626" v="6107" actId="729"/>
      <pc:docMkLst>
        <pc:docMk/>
      </pc:docMkLst>
      <pc:sldChg chg="addSp delSp modSp mod ord modShow">
        <pc:chgData name="Camille Demers" userId="7d4dae5e-cedf-4913-ba3f-a438bc97161e" providerId="ADAL" clId="{C3B86B25-D653-4EA1-AA39-BE2A7E357E04}" dt="2025-04-13T20:32:42.897" v="6083" actId="1076"/>
        <pc:sldMkLst>
          <pc:docMk/>
          <pc:sldMk cId="132377358" sldId="256"/>
        </pc:sldMkLst>
      </pc:sldChg>
      <pc:sldChg chg="modSp mod ord modNotesTx">
        <pc:chgData name="Camille Demers" userId="7d4dae5e-cedf-4913-ba3f-a438bc97161e" providerId="ADAL" clId="{C3B86B25-D653-4EA1-AA39-BE2A7E357E04}" dt="2025-04-13T20:32:18.463" v="6078"/>
        <pc:sldMkLst>
          <pc:docMk/>
          <pc:sldMk cId="2754405406" sldId="257"/>
        </pc:sldMkLst>
      </pc:sldChg>
      <pc:sldChg chg="addSp delSp modSp mod ord modShow">
        <pc:chgData name="Camille Demers" userId="7d4dae5e-cedf-4913-ba3f-a438bc97161e" providerId="ADAL" clId="{C3B86B25-D653-4EA1-AA39-BE2A7E357E04}" dt="2025-04-13T20:33:37.040" v="6099" actId="478"/>
        <pc:sldMkLst>
          <pc:docMk/>
          <pc:sldMk cId="2041797500" sldId="258"/>
        </pc:sldMkLst>
      </pc:sldChg>
      <pc:sldChg chg="addSp delSp modSp new mod ord setBg">
        <pc:chgData name="Camille Demers" userId="7d4dae5e-cedf-4913-ba3f-a438bc97161e" providerId="ADAL" clId="{C3B86B25-D653-4EA1-AA39-BE2A7E357E04}" dt="2025-04-13T20:31:15.910" v="6027" actId="1076"/>
        <pc:sldMkLst>
          <pc:docMk/>
          <pc:sldMk cId="3526088853" sldId="259"/>
        </pc:sldMkLst>
      </pc:sldChg>
      <pc:sldChg chg="addSp delSp modSp new mod ord setBg">
        <pc:chgData name="Camille Demers" userId="7d4dae5e-cedf-4913-ba3f-a438bc97161e" providerId="ADAL" clId="{C3B86B25-D653-4EA1-AA39-BE2A7E357E04}" dt="2025-04-10T01:15:09.641" v="2127" actId="166"/>
        <pc:sldMkLst>
          <pc:docMk/>
          <pc:sldMk cId="2758574205" sldId="260"/>
        </pc:sldMkLst>
      </pc:sldChg>
      <pc:sldChg chg="addSp delSp modSp add mod setBg delDesignElem">
        <pc:chgData name="Camille Demers" userId="7d4dae5e-cedf-4913-ba3f-a438bc97161e" providerId="ADAL" clId="{C3B86B25-D653-4EA1-AA39-BE2A7E357E04}" dt="2025-04-13T20:30:58.647" v="6024" actId="1076"/>
        <pc:sldMkLst>
          <pc:docMk/>
          <pc:sldMk cId="1891980875" sldId="261"/>
        </pc:sldMkLst>
      </pc:sldChg>
      <pc:sldChg chg="addSp delSp modSp new mod ord modShow">
        <pc:chgData name="Camille Demers" userId="7d4dae5e-cedf-4913-ba3f-a438bc97161e" providerId="ADAL" clId="{C3B86B25-D653-4EA1-AA39-BE2A7E357E04}" dt="2025-04-13T20:34:21.626" v="6107" actId="729"/>
        <pc:sldMkLst>
          <pc:docMk/>
          <pc:sldMk cId="3696707726" sldId="262"/>
        </pc:sldMkLst>
      </pc:sldChg>
    </pc:docChg>
  </pc:docChgLst>
  <pc:docChgLst>
    <pc:chgData name="Camille Demers" userId="7d4dae5e-cedf-4913-ba3f-a438bc97161e" providerId="ADAL" clId="{E83285D1-6F66-4888-91B5-DDDF3EDC4F4A}"/>
    <pc:docChg chg="undo custSel addSld delSld modSld sldOrd">
      <pc:chgData name="Camille Demers" userId="7d4dae5e-cedf-4913-ba3f-a438bc97161e" providerId="ADAL" clId="{E83285D1-6F66-4888-91B5-DDDF3EDC4F4A}" dt="2025-04-08T02:17:12.448" v="1700" actId="1036"/>
      <pc:docMkLst>
        <pc:docMk/>
      </pc:docMkLst>
      <pc:sldChg chg="addSp delSp modSp mod">
        <pc:chgData name="Camille Demers" userId="7d4dae5e-cedf-4913-ba3f-a438bc97161e" providerId="ADAL" clId="{E83285D1-6F66-4888-91B5-DDDF3EDC4F4A}" dt="2025-04-08T01:17:22.002" v="764" actId="1076"/>
        <pc:sldMkLst>
          <pc:docMk/>
          <pc:sldMk cId="132377358" sldId="256"/>
        </pc:sldMkLst>
      </pc:sldChg>
      <pc:sldChg chg="delSp new del mod ord">
        <pc:chgData name="Camille Demers" userId="7d4dae5e-cedf-4913-ba3f-a438bc97161e" providerId="ADAL" clId="{E83285D1-6F66-4888-91B5-DDDF3EDC4F4A}" dt="2025-04-08T00:54:41.676" v="5" actId="47"/>
        <pc:sldMkLst>
          <pc:docMk/>
          <pc:sldMk cId="1006995071" sldId="258"/>
        </pc:sldMkLst>
      </pc:sldChg>
      <pc:sldChg chg="addSp delSp modSp new mod modNotesTx">
        <pc:chgData name="Camille Demers" userId="7d4dae5e-cedf-4913-ba3f-a438bc97161e" providerId="ADAL" clId="{E83285D1-6F66-4888-91B5-DDDF3EDC4F4A}" dt="2025-04-08T02:17:12.448" v="1700" actId="1036"/>
        <pc:sldMkLst>
          <pc:docMk/>
          <pc:sldMk cId="2041797500" sldId="258"/>
        </pc:sldMkLst>
      </pc:sldChg>
      <pc:sldChg chg="addSp delSp modSp new del mod">
        <pc:chgData name="Camille Demers" userId="7d4dae5e-cedf-4913-ba3f-a438bc97161e" providerId="ADAL" clId="{E83285D1-6F66-4888-91B5-DDDF3EDC4F4A}" dt="2025-04-08T01:17:31.289" v="765" actId="47"/>
        <pc:sldMkLst>
          <pc:docMk/>
          <pc:sldMk cId="1314700569" sldId="259"/>
        </pc:sldMkLst>
      </pc:sldChg>
    </pc:docChg>
  </pc:docChgLst>
  <pc:docChgLst>
    <pc:chgData name="Camille Demers" userId="7d4dae5e-cedf-4913-ba3f-a438bc97161e" providerId="ADAL" clId="{7307F1B4-A858-4FFB-95D6-661E38CA428F}"/>
    <pc:docChg chg="undo redo custSel addSld delSld modSld sldOrd delSection modSection">
      <pc:chgData name="Camille Demers" userId="7d4dae5e-cedf-4913-ba3f-a438bc97161e" providerId="ADAL" clId="{7307F1B4-A858-4FFB-95D6-661E38CA428F}" dt="2025-05-25T20:23:51.563" v="15643" actId="20577"/>
      <pc:docMkLst>
        <pc:docMk/>
      </pc:docMkLst>
      <pc:sldChg chg="modSp del">
        <pc:chgData name="Camille Demers" userId="7d4dae5e-cedf-4913-ba3f-a438bc97161e" providerId="ADAL" clId="{7307F1B4-A858-4FFB-95D6-661E38CA428F}" dt="2025-05-24T17:48:21.305" v="2984" actId="47"/>
        <pc:sldMkLst>
          <pc:docMk/>
          <pc:sldMk cId="132377358" sldId="256"/>
        </pc:sldMkLst>
      </pc:sldChg>
      <pc:sldChg chg="delSp del mod ord modNotesTx">
        <pc:chgData name="Camille Demers" userId="7d4dae5e-cedf-4913-ba3f-a438bc97161e" providerId="ADAL" clId="{7307F1B4-A858-4FFB-95D6-661E38CA428F}" dt="2025-05-25T02:45:00.777" v="15082" actId="47"/>
        <pc:sldMkLst>
          <pc:docMk/>
          <pc:sldMk cId="2754405406" sldId="257"/>
        </pc:sldMkLst>
        <pc:graphicFrameChg chg="del">
          <ac:chgData name="Camille Demers" userId="7d4dae5e-cedf-4913-ba3f-a438bc97161e" providerId="ADAL" clId="{7307F1B4-A858-4FFB-95D6-661E38CA428F}" dt="2025-05-24T22:58:51.527" v="9336" actId="21"/>
          <ac:graphicFrameMkLst>
            <pc:docMk/>
            <pc:sldMk cId="2754405406" sldId="257"/>
            <ac:graphicFrameMk id="4" creationId="{428286B9-798A-2657-FAAF-4FC9C1FC88D6}"/>
          </ac:graphicFrameMkLst>
        </pc:graphicFrameChg>
      </pc:sldChg>
      <pc:sldChg chg="modSp del modNotesTx">
        <pc:chgData name="Camille Demers" userId="7d4dae5e-cedf-4913-ba3f-a438bc97161e" providerId="ADAL" clId="{7307F1B4-A858-4FFB-95D6-661E38CA428F}" dt="2025-05-24T21:39:18.109" v="8737" actId="47"/>
        <pc:sldMkLst>
          <pc:docMk/>
          <pc:sldMk cId="2041797500" sldId="258"/>
        </pc:sldMkLst>
      </pc:sldChg>
      <pc:sldChg chg="delSp del ord delDesignElem">
        <pc:chgData name="Camille Demers" userId="7d4dae5e-cedf-4913-ba3f-a438bc97161e" providerId="ADAL" clId="{7307F1B4-A858-4FFB-95D6-661E38CA428F}" dt="2025-05-24T21:38:55.713" v="8735" actId="47"/>
        <pc:sldMkLst>
          <pc:docMk/>
          <pc:sldMk cId="3526088853" sldId="259"/>
        </pc:sldMkLst>
      </pc:sldChg>
      <pc:sldChg chg="delSp modSp add del mod ord delDesignElem">
        <pc:chgData name="Camille Demers" userId="7d4dae5e-cedf-4913-ba3f-a438bc97161e" providerId="ADAL" clId="{7307F1B4-A858-4FFB-95D6-661E38CA428F}" dt="2025-05-24T21:39:24.426" v="8738" actId="47"/>
        <pc:sldMkLst>
          <pc:docMk/>
          <pc:sldMk cId="2758574205" sldId="260"/>
        </pc:sldMkLst>
      </pc:sldChg>
      <pc:sldChg chg="del ord">
        <pc:chgData name="Camille Demers" userId="7d4dae5e-cedf-4913-ba3f-a438bc97161e" providerId="ADAL" clId="{7307F1B4-A858-4FFB-95D6-661E38CA428F}" dt="2025-05-24T21:38:53.306" v="8734" actId="47"/>
        <pc:sldMkLst>
          <pc:docMk/>
          <pc:sldMk cId="1891980875" sldId="261"/>
        </pc:sldMkLst>
      </pc:sldChg>
      <pc:sldChg chg="add del">
        <pc:chgData name="Camille Demers" userId="7d4dae5e-cedf-4913-ba3f-a438bc97161e" providerId="ADAL" clId="{7307F1B4-A858-4FFB-95D6-661E38CA428F}" dt="2025-05-24T21:39:16.963" v="8736" actId="47"/>
        <pc:sldMkLst>
          <pc:docMk/>
          <pc:sldMk cId="3696707726" sldId="262"/>
        </pc:sldMkLst>
      </pc:sldChg>
      <pc:sldChg chg="addSp delSp modSp new del mod setBg">
        <pc:chgData name="Camille Demers" userId="7d4dae5e-cedf-4913-ba3f-a438bc97161e" providerId="ADAL" clId="{7307F1B4-A858-4FFB-95D6-661E38CA428F}" dt="2025-05-22T00:20:17.047" v="15" actId="47"/>
        <pc:sldMkLst>
          <pc:docMk/>
          <pc:sldMk cId="1128733385" sldId="263"/>
        </pc:sldMkLst>
      </pc:sldChg>
      <pc:sldChg chg="addSp delSp modSp new del mod setBg">
        <pc:chgData name="Camille Demers" userId="7d4dae5e-cedf-4913-ba3f-a438bc97161e" providerId="ADAL" clId="{7307F1B4-A858-4FFB-95D6-661E38CA428F}" dt="2025-05-22T00:26:06.817" v="24" actId="47"/>
        <pc:sldMkLst>
          <pc:docMk/>
          <pc:sldMk cId="1769217614" sldId="263"/>
        </pc:sldMkLst>
      </pc:sldChg>
      <pc:sldChg chg="addSp delSp modSp new mod">
        <pc:chgData name="Camille Demers" userId="7d4dae5e-cedf-4913-ba3f-a438bc97161e" providerId="ADAL" clId="{7307F1B4-A858-4FFB-95D6-661E38CA428F}" dt="2025-05-25T02:44:37.188" v="15077" actId="20577"/>
        <pc:sldMkLst>
          <pc:docMk/>
          <pc:sldMk cId="1821468217" sldId="263"/>
        </pc:sldMkLst>
        <pc:spChg chg="mod">
          <ac:chgData name="Camille Demers" userId="7d4dae5e-cedf-4913-ba3f-a438bc97161e" providerId="ADAL" clId="{7307F1B4-A858-4FFB-95D6-661E38CA428F}" dt="2025-05-22T00:51:03.562" v="318" actId="1038"/>
          <ac:spMkLst>
            <pc:docMk/>
            <pc:sldMk cId="1821468217" sldId="263"/>
            <ac:spMk id="2" creationId="{EB2DD9E8-0EB3-6400-BB99-076C92321861}"/>
          </ac:spMkLst>
        </pc:spChg>
        <pc:spChg chg="mod">
          <ac:chgData name="Camille Demers" userId="7d4dae5e-cedf-4913-ba3f-a438bc97161e" providerId="ADAL" clId="{7307F1B4-A858-4FFB-95D6-661E38CA428F}" dt="2025-05-25T02:44:37.188" v="15077" actId="20577"/>
          <ac:spMkLst>
            <pc:docMk/>
            <pc:sldMk cId="1821468217" sldId="263"/>
            <ac:spMk id="3" creationId="{EE809ACA-9D17-46CE-448E-05CCC3C98BB2}"/>
          </ac:spMkLst>
        </pc:spChg>
        <pc:spChg chg="add mod ord">
          <ac:chgData name="Camille Demers" userId="7d4dae5e-cedf-4913-ba3f-a438bc97161e" providerId="ADAL" clId="{7307F1B4-A858-4FFB-95D6-661E38CA428F}" dt="2025-05-24T20:09:23.117" v="7660" actId="14100"/>
          <ac:spMkLst>
            <pc:docMk/>
            <pc:sldMk cId="1821468217" sldId="263"/>
            <ac:spMk id="12" creationId="{0BEA8B77-6CBC-63C3-0487-6DE15B8F7F22}"/>
          </ac:spMkLst>
        </pc:spChg>
        <pc:picChg chg="add mod">
          <ac:chgData name="Camille Demers" userId="7d4dae5e-cedf-4913-ba3f-a438bc97161e" providerId="ADAL" clId="{7307F1B4-A858-4FFB-95D6-661E38CA428F}" dt="2025-05-24T20:09:11.641" v="7657" actId="1036"/>
          <ac:picMkLst>
            <pc:docMk/>
            <pc:sldMk cId="1821468217" sldId="263"/>
            <ac:picMk id="6" creationId="{E7BBFD98-EF7C-E813-7CDC-81D8E646B888}"/>
          </ac:picMkLst>
        </pc:picChg>
        <pc:picChg chg="add mod">
          <ac:chgData name="Camille Demers" userId="7d4dae5e-cedf-4913-ba3f-a438bc97161e" providerId="ADAL" clId="{7307F1B4-A858-4FFB-95D6-661E38CA428F}" dt="2025-05-24T20:09:16.820" v="7659" actId="1037"/>
          <ac:picMkLst>
            <pc:docMk/>
            <pc:sldMk cId="1821468217" sldId="263"/>
            <ac:picMk id="7" creationId="{8FE3BE9A-F44A-4E9F-328F-4F27628B86F0}"/>
          </ac:picMkLst>
        </pc:picChg>
        <pc:cxnChg chg="add mod">
          <ac:chgData name="Camille Demers" userId="7d4dae5e-cedf-4913-ba3f-a438bc97161e" providerId="ADAL" clId="{7307F1B4-A858-4FFB-95D6-661E38CA428F}" dt="2025-05-24T20:09:29.649" v="7674" actId="1036"/>
          <ac:cxnSpMkLst>
            <pc:docMk/>
            <pc:sldMk cId="1821468217" sldId="263"/>
            <ac:cxnSpMk id="14" creationId="{E942340D-15D2-4AB3-9542-9D76D8F758EC}"/>
          </ac:cxnSpMkLst>
        </pc:cxnChg>
      </pc:sldChg>
      <pc:sldChg chg="addSp delSp modSp new del mod setBg">
        <pc:chgData name="Camille Demers" userId="7d4dae5e-cedf-4913-ba3f-a438bc97161e" providerId="ADAL" clId="{7307F1B4-A858-4FFB-95D6-661E38CA428F}" dt="2025-05-22T00:26:07.872" v="25" actId="47"/>
        <pc:sldMkLst>
          <pc:docMk/>
          <pc:sldMk cId="1989448714" sldId="264"/>
        </pc:sldMkLst>
      </pc:sldChg>
      <pc:sldChg chg="addSp delSp modSp new mod setBg modNotesTx">
        <pc:chgData name="Camille Demers" userId="7d4dae5e-cedf-4913-ba3f-a438bc97161e" providerId="ADAL" clId="{7307F1B4-A858-4FFB-95D6-661E38CA428F}" dt="2025-05-25T18:12:50.071" v="15630" actId="1076"/>
        <pc:sldMkLst>
          <pc:docMk/>
          <pc:sldMk cId="3161194002" sldId="264"/>
        </pc:sldMkLst>
        <pc:spChg chg="mod">
          <ac:chgData name="Camille Demers" userId="7d4dae5e-cedf-4913-ba3f-a438bc97161e" providerId="ADAL" clId="{7307F1B4-A858-4FFB-95D6-661E38CA428F}" dt="2025-05-24T18:05:05.485" v="4397" actId="26606"/>
          <ac:spMkLst>
            <pc:docMk/>
            <pc:sldMk cId="3161194002" sldId="264"/>
            <ac:spMk id="2" creationId="{DBB3E515-5252-2D86-96A2-FAFB78A6C1DE}"/>
          </ac:spMkLst>
        </pc:spChg>
        <pc:spChg chg="del mod">
          <ac:chgData name="Camille Demers" userId="7d4dae5e-cedf-4913-ba3f-a438bc97161e" providerId="ADAL" clId="{7307F1B4-A858-4FFB-95D6-661E38CA428F}" dt="2025-05-24T17:40:55.347" v="2679" actId="1032"/>
          <ac:spMkLst>
            <pc:docMk/>
            <pc:sldMk cId="3161194002" sldId="264"/>
            <ac:spMk id="3" creationId="{66FDB21C-8144-EE63-BFA9-D481577A4485}"/>
          </ac:spMkLst>
        </pc:spChg>
        <pc:spChg chg="del">
          <ac:chgData name="Camille Demers" userId="7d4dae5e-cedf-4913-ba3f-a438bc97161e" providerId="ADAL" clId="{7307F1B4-A858-4FFB-95D6-661E38CA428F}" dt="2025-05-24T17:46:27.439" v="2949" actId="478"/>
          <ac:spMkLst>
            <pc:docMk/>
            <pc:sldMk cId="3161194002" sldId="264"/>
            <ac:spMk id="4" creationId="{689DDB34-FA95-7B81-5AE3-8DB56A015BCD}"/>
          </ac:spMkLst>
        </pc:spChg>
        <pc:spChg chg="add mod">
          <ac:chgData name="Camille Demers" userId="7d4dae5e-cedf-4913-ba3f-a438bc97161e" providerId="ADAL" clId="{7307F1B4-A858-4FFB-95D6-661E38CA428F}" dt="2025-05-24T18:05:05.485" v="4397" actId="26606"/>
          <ac:spMkLst>
            <pc:docMk/>
            <pc:sldMk cId="3161194002" sldId="264"/>
            <ac:spMk id="6" creationId="{6B76F91B-079D-DC64-024B-B88602F25B26}"/>
          </ac:spMkLst>
        </pc:spChg>
        <pc:graphicFrameChg chg="add mod ord modGraphic">
          <ac:chgData name="Camille Demers" userId="7d4dae5e-cedf-4913-ba3f-a438bc97161e" providerId="ADAL" clId="{7307F1B4-A858-4FFB-95D6-661E38CA428F}" dt="2025-05-25T18:12:50.071" v="15630" actId="1076"/>
          <ac:graphicFrameMkLst>
            <pc:docMk/>
            <pc:sldMk cId="3161194002" sldId="264"/>
            <ac:graphicFrameMk id="5" creationId="{501B2EE3-A0F1-563B-287B-27951C59FB36}"/>
          </ac:graphicFrameMkLst>
        </pc:graphicFrameChg>
        <pc:picChg chg="add mod ord">
          <ac:chgData name="Camille Demers" userId="7d4dae5e-cedf-4913-ba3f-a438bc97161e" providerId="ADAL" clId="{7307F1B4-A858-4FFB-95D6-661E38CA428F}" dt="2025-05-24T18:06:27.660" v="4433" actId="1036"/>
          <ac:picMkLst>
            <pc:docMk/>
            <pc:sldMk cId="3161194002" sldId="264"/>
            <ac:picMk id="1026" creationId="{924551C6-F0E7-E093-9592-E0049222D985}"/>
          </ac:picMkLst>
        </pc:picChg>
        <pc:picChg chg="add mod">
          <ac:chgData name="Camille Demers" userId="7d4dae5e-cedf-4913-ba3f-a438bc97161e" providerId="ADAL" clId="{7307F1B4-A858-4FFB-95D6-661E38CA428F}" dt="2025-05-24T18:05:52.980" v="4402" actId="1076"/>
          <ac:picMkLst>
            <pc:docMk/>
            <pc:sldMk cId="3161194002" sldId="264"/>
            <ac:picMk id="1028" creationId="{003947A4-01DD-A20C-1DA5-3F7C10214BDE}"/>
          </ac:picMkLst>
        </pc:picChg>
        <pc:picChg chg="add mod">
          <ac:chgData name="Camille Demers" userId="7d4dae5e-cedf-4913-ba3f-a438bc97161e" providerId="ADAL" clId="{7307F1B4-A858-4FFB-95D6-661E38CA428F}" dt="2025-05-24T18:06:03.692" v="4411" actId="1037"/>
          <ac:picMkLst>
            <pc:docMk/>
            <pc:sldMk cId="3161194002" sldId="264"/>
            <ac:picMk id="1030" creationId="{054A5154-DAE5-6559-1841-3AC031040A93}"/>
          </ac:picMkLst>
        </pc:picChg>
        <pc:picChg chg="add mod ord">
          <ac:chgData name="Camille Demers" userId="7d4dae5e-cedf-4913-ba3f-a438bc97161e" providerId="ADAL" clId="{7307F1B4-A858-4FFB-95D6-661E38CA428F}" dt="2025-05-24T18:06:20.391" v="4415" actId="1076"/>
          <ac:picMkLst>
            <pc:docMk/>
            <pc:sldMk cId="3161194002" sldId="264"/>
            <ac:picMk id="1032" creationId="{6AE92FA6-6C2D-AB16-2887-11C72A143BBF}"/>
          </ac:picMkLst>
        </pc:picChg>
      </pc:sldChg>
      <pc:sldChg chg="addSp delSp modSp new mod setBg modNotesTx">
        <pc:chgData name="Camille Demers" userId="7d4dae5e-cedf-4913-ba3f-a438bc97161e" providerId="ADAL" clId="{7307F1B4-A858-4FFB-95D6-661E38CA428F}" dt="2025-05-25T17:02:41.257" v="15502" actId="20577"/>
        <pc:sldMkLst>
          <pc:docMk/>
          <pc:sldMk cId="3090047446" sldId="265"/>
        </pc:sldMkLst>
        <pc:spChg chg="mod">
          <ac:chgData name="Camille Demers" userId="7d4dae5e-cedf-4913-ba3f-a438bc97161e" providerId="ADAL" clId="{7307F1B4-A858-4FFB-95D6-661E38CA428F}" dt="2025-05-24T20:14:28.983" v="7842" actId="20577"/>
          <ac:spMkLst>
            <pc:docMk/>
            <pc:sldMk cId="3090047446" sldId="265"/>
            <ac:spMk id="2" creationId="{AC1A1860-BECF-135E-79F0-00598DA1333D}"/>
          </ac:spMkLst>
        </pc:spChg>
        <pc:spChg chg="mod">
          <ac:chgData name="Camille Demers" userId="7d4dae5e-cedf-4913-ba3f-a438bc97161e" providerId="ADAL" clId="{7307F1B4-A858-4FFB-95D6-661E38CA428F}" dt="2025-05-24T20:16:09.086" v="7902" actId="20577"/>
          <ac:spMkLst>
            <pc:docMk/>
            <pc:sldMk cId="3090047446" sldId="265"/>
            <ac:spMk id="3" creationId="{10B4EC4E-830E-3792-9898-CB78463CCF9E}"/>
          </ac:spMkLst>
        </pc:spChg>
        <pc:spChg chg="del">
          <ac:chgData name="Camille Demers" userId="7d4dae5e-cedf-4913-ba3f-a438bc97161e" providerId="ADAL" clId="{7307F1B4-A858-4FFB-95D6-661E38CA428F}" dt="2025-05-24T17:47:01.442" v="2968" actId="478"/>
          <ac:spMkLst>
            <pc:docMk/>
            <pc:sldMk cId="3090047446" sldId="265"/>
            <ac:spMk id="4" creationId="{2AF05842-0D55-F03E-77C4-3C855C2ACAD7}"/>
          </ac:spMkLst>
        </pc:spChg>
        <pc:spChg chg="add del mod">
          <ac:chgData name="Camille Demers" userId="7d4dae5e-cedf-4913-ba3f-a438bc97161e" providerId="ADAL" clId="{7307F1B4-A858-4FFB-95D6-661E38CA428F}" dt="2025-05-24T19:14:33.058" v="5679" actId="26606"/>
          <ac:spMkLst>
            <pc:docMk/>
            <pc:sldMk cId="3090047446" sldId="265"/>
            <ac:spMk id="5" creationId="{6AB3B5E4-2467-792B-DEEB-AA829C50B281}"/>
          </ac:spMkLst>
        </pc:spChg>
        <pc:spChg chg="add mod">
          <ac:chgData name="Camille Demers" userId="7d4dae5e-cedf-4913-ba3f-a438bc97161e" providerId="ADAL" clId="{7307F1B4-A858-4FFB-95D6-661E38CA428F}" dt="2025-05-24T19:22:32.295" v="5869" actId="1076"/>
          <ac:spMkLst>
            <pc:docMk/>
            <pc:sldMk cId="3090047446" sldId="265"/>
            <ac:spMk id="11" creationId="{8842A592-CE0D-E503-2A9F-FA18C736A819}"/>
          </ac:spMkLst>
        </pc:spChg>
        <pc:spChg chg="add mod">
          <ac:chgData name="Camille Demers" userId="7d4dae5e-cedf-4913-ba3f-a438bc97161e" providerId="ADAL" clId="{7307F1B4-A858-4FFB-95D6-661E38CA428F}" dt="2025-05-25T16:26:19.367" v="15465" actId="1036"/>
          <ac:spMkLst>
            <pc:docMk/>
            <pc:sldMk cId="3090047446" sldId="265"/>
            <ac:spMk id="13" creationId="{595C1F46-A360-4008-7E7D-80D3E442A1B3}"/>
          </ac:spMkLst>
        </pc:spChg>
        <pc:picChg chg="add del mod">
          <ac:chgData name="Camille Demers" userId="7d4dae5e-cedf-4913-ba3f-a438bc97161e" providerId="ADAL" clId="{7307F1B4-A858-4FFB-95D6-661E38CA428F}" dt="2025-05-24T19:13:36.891" v="5676" actId="478"/>
          <ac:picMkLst>
            <pc:docMk/>
            <pc:sldMk cId="3090047446" sldId="265"/>
            <ac:picMk id="7" creationId="{9F45CED9-26D6-EC61-D8C9-9D1EDFF03FA5}"/>
          </ac:picMkLst>
        </pc:picChg>
        <pc:picChg chg="add mod">
          <ac:chgData name="Camille Demers" userId="7d4dae5e-cedf-4913-ba3f-a438bc97161e" providerId="ADAL" clId="{7307F1B4-A858-4FFB-95D6-661E38CA428F}" dt="2025-05-24T20:05:26.835" v="7467" actId="1037"/>
          <ac:picMkLst>
            <pc:docMk/>
            <pc:sldMk cId="3090047446" sldId="265"/>
            <ac:picMk id="9" creationId="{193A7F01-CF8B-5BB9-4639-8EBCF4293F8A}"/>
          </ac:picMkLst>
        </pc:picChg>
      </pc:sldChg>
      <pc:sldChg chg="addSp delSp modSp new mod modNotesTx">
        <pc:chgData name="Camille Demers" userId="7d4dae5e-cedf-4913-ba3f-a438bc97161e" providerId="ADAL" clId="{7307F1B4-A858-4FFB-95D6-661E38CA428F}" dt="2025-05-24T19:28:19.037" v="6099" actId="20577"/>
        <pc:sldMkLst>
          <pc:docMk/>
          <pc:sldMk cId="945134881" sldId="266"/>
        </pc:sldMkLst>
        <pc:spChg chg="mod">
          <ac:chgData name="Camille Demers" userId="7d4dae5e-cedf-4913-ba3f-a438bc97161e" providerId="ADAL" clId="{7307F1B4-A858-4FFB-95D6-661E38CA428F}" dt="2025-05-22T01:02:18.169" v="555" actId="1036"/>
          <ac:spMkLst>
            <pc:docMk/>
            <pc:sldMk cId="945134881" sldId="266"/>
            <ac:spMk id="2" creationId="{D917AB60-0270-FEB6-FCBB-B0EBAD5F9711}"/>
          </ac:spMkLst>
        </pc:spChg>
        <pc:spChg chg="mod">
          <ac:chgData name="Camille Demers" userId="7d4dae5e-cedf-4913-ba3f-a438bc97161e" providerId="ADAL" clId="{7307F1B4-A858-4FFB-95D6-661E38CA428F}" dt="2025-05-24T19:28:06.284" v="6098" actId="207"/>
          <ac:spMkLst>
            <pc:docMk/>
            <pc:sldMk cId="945134881" sldId="266"/>
            <ac:spMk id="3" creationId="{1CDE4718-D2C8-013B-7FC0-3745351A6222}"/>
          </ac:spMkLst>
        </pc:spChg>
        <pc:spChg chg="del">
          <ac:chgData name="Camille Demers" userId="7d4dae5e-cedf-4913-ba3f-a438bc97161e" providerId="ADAL" clId="{7307F1B4-A858-4FFB-95D6-661E38CA428F}" dt="2025-05-24T17:47:08.120" v="2970" actId="478"/>
          <ac:spMkLst>
            <pc:docMk/>
            <pc:sldMk cId="945134881" sldId="266"/>
            <ac:spMk id="4" creationId="{68EF70A0-BFB5-09D3-5BC5-44BD47A0D4D7}"/>
          </ac:spMkLst>
        </pc:spChg>
        <pc:spChg chg="add mod">
          <ac:chgData name="Camille Demers" userId="7d4dae5e-cedf-4913-ba3f-a438bc97161e" providerId="ADAL" clId="{7307F1B4-A858-4FFB-95D6-661E38CA428F}" dt="2025-05-24T17:47:03.763" v="2969"/>
          <ac:spMkLst>
            <pc:docMk/>
            <pc:sldMk cId="945134881" sldId="266"/>
            <ac:spMk id="5" creationId="{34E5B3E1-A28B-087A-B32A-414374A101E2}"/>
          </ac:spMkLst>
        </pc:spChg>
      </pc:sldChg>
      <pc:sldChg chg="new del">
        <pc:chgData name="Camille Demers" userId="7d4dae5e-cedf-4913-ba3f-a438bc97161e" providerId="ADAL" clId="{7307F1B4-A858-4FFB-95D6-661E38CA428F}" dt="2025-05-22T00:58:25.891" v="427" actId="47"/>
        <pc:sldMkLst>
          <pc:docMk/>
          <pc:sldMk cId="1359371220" sldId="266"/>
        </pc:sldMkLst>
      </pc:sldChg>
      <pc:sldChg chg="addSp delSp modSp new mod modNotesTx">
        <pc:chgData name="Camille Demers" userId="7d4dae5e-cedf-4913-ba3f-a438bc97161e" providerId="ADAL" clId="{7307F1B4-A858-4FFB-95D6-661E38CA428F}" dt="2025-05-25T17:20:47.648" v="15524" actId="14100"/>
        <pc:sldMkLst>
          <pc:docMk/>
          <pc:sldMk cId="2146726424" sldId="267"/>
        </pc:sldMkLst>
        <pc:spChg chg="mod">
          <ac:chgData name="Camille Demers" userId="7d4dae5e-cedf-4913-ba3f-a438bc97161e" providerId="ADAL" clId="{7307F1B4-A858-4FFB-95D6-661E38CA428F}" dt="2025-05-22T01:00:15.593" v="481" actId="20577"/>
          <ac:spMkLst>
            <pc:docMk/>
            <pc:sldMk cId="2146726424" sldId="267"/>
            <ac:spMk id="2" creationId="{476A7074-C520-7C37-7893-BEEEC77CC93D}"/>
          </ac:spMkLst>
        </pc:spChg>
        <pc:spChg chg="mod">
          <ac:chgData name="Camille Demers" userId="7d4dae5e-cedf-4913-ba3f-a438bc97161e" providerId="ADAL" clId="{7307F1B4-A858-4FFB-95D6-661E38CA428F}" dt="2025-05-24T20:06:44.954" v="7535" actId="14100"/>
          <ac:spMkLst>
            <pc:docMk/>
            <pc:sldMk cId="2146726424" sldId="267"/>
            <ac:spMk id="3" creationId="{9E5E1684-3A4E-281E-F070-5957C3BBCA15}"/>
          </ac:spMkLst>
        </pc:spChg>
        <pc:spChg chg="del">
          <ac:chgData name="Camille Demers" userId="7d4dae5e-cedf-4913-ba3f-a438bc97161e" providerId="ADAL" clId="{7307F1B4-A858-4FFB-95D6-661E38CA428F}" dt="2025-05-24T17:47:16.584" v="2972" actId="478"/>
          <ac:spMkLst>
            <pc:docMk/>
            <pc:sldMk cId="2146726424" sldId="267"/>
            <ac:spMk id="4" creationId="{82B5CE75-0E7B-B241-6FC6-0112B5AB5C18}"/>
          </ac:spMkLst>
        </pc:spChg>
        <pc:spChg chg="add mod">
          <ac:chgData name="Camille Demers" userId="7d4dae5e-cedf-4913-ba3f-a438bc97161e" providerId="ADAL" clId="{7307F1B4-A858-4FFB-95D6-661E38CA428F}" dt="2025-05-24T17:47:11.794" v="2971"/>
          <ac:spMkLst>
            <pc:docMk/>
            <pc:sldMk cId="2146726424" sldId="267"/>
            <ac:spMk id="5" creationId="{E2960E46-6826-F0EE-FE24-AF1BE7502B26}"/>
          </ac:spMkLst>
        </pc:spChg>
        <pc:spChg chg="add mod">
          <ac:chgData name="Camille Demers" userId="7d4dae5e-cedf-4913-ba3f-a438bc97161e" providerId="ADAL" clId="{7307F1B4-A858-4FFB-95D6-661E38CA428F}" dt="2025-05-25T17:20:47.648" v="15524" actId="14100"/>
          <ac:spMkLst>
            <pc:docMk/>
            <pc:sldMk cId="2146726424" sldId="267"/>
            <ac:spMk id="6" creationId="{84220A34-6B29-3B05-EA62-CF7A46466FF5}"/>
          </ac:spMkLst>
        </pc:spChg>
        <pc:spChg chg="add mod">
          <ac:chgData name="Camille Demers" userId="7d4dae5e-cedf-4913-ba3f-a438bc97161e" providerId="ADAL" clId="{7307F1B4-A858-4FFB-95D6-661E38CA428F}" dt="2025-05-24T20:08:33.608" v="7649" actId="1035"/>
          <ac:spMkLst>
            <pc:docMk/>
            <pc:sldMk cId="2146726424" sldId="267"/>
            <ac:spMk id="8" creationId="{10F3D1CE-2580-EE6C-488C-64F241D47471}"/>
          </ac:spMkLst>
        </pc:spChg>
      </pc:sldChg>
      <pc:sldChg chg="new del">
        <pc:chgData name="Camille Demers" userId="7d4dae5e-cedf-4913-ba3f-a438bc97161e" providerId="ADAL" clId="{7307F1B4-A858-4FFB-95D6-661E38CA428F}" dt="2025-05-22T01:16:44.585" v="1057" actId="47"/>
        <pc:sldMkLst>
          <pc:docMk/>
          <pc:sldMk cId="3055312574" sldId="268"/>
        </pc:sldMkLst>
      </pc:sldChg>
      <pc:sldChg chg="addSp delSp modSp add mod modNotesTx">
        <pc:chgData name="Camille Demers" userId="7d4dae5e-cedf-4913-ba3f-a438bc97161e" providerId="ADAL" clId="{7307F1B4-A858-4FFB-95D6-661E38CA428F}" dt="2025-05-25T16:21:49.279" v="15371" actId="20577"/>
        <pc:sldMkLst>
          <pc:docMk/>
          <pc:sldMk cId="1332776476" sldId="269"/>
        </pc:sldMkLst>
        <pc:spChg chg="mod">
          <ac:chgData name="Camille Demers" userId="7d4dae5e-cedf-4913-ba3f-a438bc97161e" providerId="ADAL" clId="{7307F1B4-A858-4FFB-95D6-661E38CA428F}" dt="2025-05-24T20:12:09.492" v="7686" actId="1035"/>
          <ac:spMkLst>
            <pc:docMk/>
            <pc:sldMk cId="1332776476" sldId="269"/>
            <ac:spMk id="3" creationId="{95B12F68-06EB-2583-6096-6D624033A060}"/>
          </ac:spMkLst>
        </pc:spChg>
        <pc:spChg chg="del">
          <ac:chgData name="Camille Demers" userId="7d4dae5e-cedf-4913-ba3f-a438bc97161e" providerId="ADAL" clId="{7307F1B4-A858-4FFB-95D6-661E38CA428F}" dt="2025-05-24T17:47:25.621" v="2973" actId="478"/>
          <ac:spMkLst>
            <pc:docMk/>
            <pc:sldMk cId="1332776476" sldId="269"/>
            <ac:spMk id="4" creationId="{E3D231E3-8EFB-4D36-5E14-0F260EEAE932}"/>
          </ac:spMkLst>
        </pc:spChg>
        <pc:spChg chg="add mod">
          <ac:chgData name="Camille Demers" userId="7d4dae5e-cedf-4913-ba3f-a438bc97161e" providerId="ADAL" clId="{7307F1B4-A858-4FFB-95D6-661E38CA428F}" dt="2025-05-24T17:47:26.574" v="2974"/>
          <ac:spMkLst>
            <pc:docMk/>
            <pc:sldMk cId="1332776476" sldId="269"/>
            <ac:spMk id="5" creationId="{D2BD8B75-2D86-D0A6-8EEA-EBDD60C11BEC}"/>
          </ac:spMkLst>
        </pc:spChg>
        <pc:spChg chg="add mod">
          <ac:chgData name="Camille Demers" userId="7d4dae5e-cedf-4913-ba3f-a438bc97161e" providerId="ADAL" clId="{7307F1B4-A858-4FFB-95D6-661E38CA428F}" dt="2025-05-25T16:21:49.279" v="15371" actId="20577"/>
          <ac:spMkLst>
            <pc:docMk/>
            <pc:sldMk cId="1332776476" sldId="269"/>
            <ac:spMk id="6" creationId="{A8A002F7-2FFA-BB52-752D-EE4509C9E91F}"/>
          </ac:spMkLst>
        </pc:spChg>
        <pc:spChg chg="add mod">
          <ac:chgData name="Camille Demers" userId="7d4dae5e-cedf-4913-ba3f-a438bc97161e" providerId="ADAL" clId="{7307F1B4-A858-4FFB-95D6-661E38CA428F}" dt="2025-05-24T20:13:48.588" v="7818" actId="1038"/>
          <ac:spMkLst>
            <pc:docMk/>
            <pc:sldMk cId="1332776476" sldId="269"/>
            <ac:spMk id="8" creationId="{3D12694F-4B3B-3D4F-1207-690B58E719A2}"/>
          </ac:spMkLst>
        </pc:spChg>
      </pc:sldChg>
      <pc:sldChg chg="addSp delSp modSp add del mod modNotesTx">
        <pc:chgData name="Camille Demers" userId="7d4dae5e-cedf-4913-ba3f-a438bc97161e" providerId="ADAL" clId="{7307F1B4-A858-4FFB-95D6-661E38CA428F}" dt="2025-05-24T22:48:05.792" v="9017" actId="47"/>
        <pc:sldMkLst>
          <pc:docMk/>
          <pc:sldMk cId="1352267058" sldId="270"/>
        </pc:sldMkLst>
        <pc:spChg chg="mod">
          <ac:chgData name="Camille Demers" userId="7d4dae5e-cedf-4913-ba3f-a438bc97161e" providerId="ADAL" clId="{7307F1B4-A858-4FFB-95D6-661E38CA428F}" dt="2025-05-24T21:35:54.724" v="8707" actId="207"/>
          <ac:spMkLst>
            <pc:docMk/>
            <pc:sldMk cId="1352267058" sldId="270"/>
            <ac:spMk id="3" creationId="{E126C6AD-A50D-1B76-5E01-547BC35E0B62}"/>
          </ac:spMkLst>
        </pc:spChg>
        <pc:spChg chg="del">
          <ac:chgData name="Camille Demers" userId="7d4dae5e-cedf-4913-ba3f-a438bc97161e" providerId="ADAL" clId="{7307F1B4-A858-4FFB-95D6-661E38CA428F}" dt="2025-05-24T17:47:35.134" v="2978" actId="478"/>
          <ac:spMkLst>
            <pc:docMk/>
            <pc:sldMk cId="1352267058" sldId="270"/>
            <ac:spMk id="4" creationId="{FCA217EB-9E71-0A96-11F1-7DBAC4BEA246}"/>
          </ac:spMkLst>
        </pc:spChg>
        <pc:spChg chg="add mod">
          <ac:chgData name="Camille Demers" userId="7d4dae5e-cedf-4913-ba3f-a438bc97161e" providerId="ADAL" clId="{7307F1B4-A858-4FFB-95D6-661E38CA428F}" dt="2025-05-24T17:47:33.124" v="2977"/>
          <ac:spMkLst>
            <pc:docMk/>
            <pc:sldMk cId="1352267058" sldId="270"/>
            <ac:spMk id="5" creationId="{2B8CC132-A5F8-8DDE-23A4-2B84ACBB056D}"/>
          </ac:spMkLst>
        </pc:spChg>
        <pc:spChg chg="add del">
          <ac:chgData name="Camille Demers" userId="7d4dae5e-cedf-4913-ba3f-a438bc97161e" providerId="ADAL" clId="{7307F1B4-A858-4FFB-95D6-661E38CA428F}" dt="2025-05-24T21:32:45.667" v="8630" actId="22"/>
          <ac:spMkLst>
            <pc:docMk/>
            <pc:sldMk cId="1352267058" sldId="270"/>
            <ac:spMk id="7" creationId="{3A861A15-F2DA-EA80-55FC-2FA8828C6A44}"/>
          </ac:spMkLst>
        </pc:spChg>
      </pc:sldChg>
      <pc:sldChg chg="modSp add del mod">
        <pc:chgData name="Camille Demers" userId="7d4dae5e-cedf-4913-ba3f-a438bc97161e" providerId="ADAL" clId="{7307F1B4-A858-4FFB-95D6-661E38CA428F}" dt="2025-05-22T01:16:43.645" v="1056" actId="47"/>
        <pc:sldMkLst>
          <pc:docMk/>
          <pc:sldMk cId="2185258621" sldId="271"/>
        </pc:sldMkLst>
      </pc:sldChg>
      <pc:sldChg chg="addSp delSp modSp add mod ord modNotesTx">
        <pc:chgData name="Camille Demers" userId="7d4dae5e-cedf-4913-ba3f-a438bc97161e" providerId="ADAL" clId="{7307F1B4-A858-4FFB-95D6-661E38CA428F}" dt="2025-05-25T17:59:26.954" v="15588" actId="6549"/>
        <pc:sldMkLst>
          <pc:docMk/>
          <pc:sldMk cId="1719361320" sldId="272"/>
        </pc:sldMkLst>
        <pc:spChg chg="mod">
          <ac:chgData name="Camille Demers" userId="7d4dae5e-cedf-4913-ba3f-a438bc97161e" providerId="ADAL" clId="{7307F1B4-A858-4FFB-95D6-661E38CA428F}" dt="2025-05-22T01:14:21.232" v="914" actId="6549"/>
          <ac:spMkLst>
            <pc:docMk/>
            <pc:sldMk cId="1719361320" sldId="272"/>
            <ac:spMk id="2" creationId="{A1F3B4DA-8805-1796-F43E-A7A5FB0E7243}"/>
          </ac:spMkLst>
        </pc:spChg>
        <pc:spChg chg="mod">
          <ac:chgData name="Camille Demers" userId="7d4dae5e-cedf-4913-ba3f-a438bc97161e" providerId="ADAL" clId="{7307F1B4-A858-4FFB-95D6-661E38CA428F}" dt="2025-05-24T21:26:58.349" v="8591" actId="20577"/>
          <ac:spMkLst>
            <pc:docMk/>
            <pc:sldMk cId="1719361320" sldId="272"/>
            <ac:spMk id="3" creationId="{58A69F31-F253-CFAE-55F5-3726B4008D2F}"/>
          </ac:spMkLst>
        </pc:spChg>
        <pc:spChg chg="del">
          <ac:chgData name="Camille Demers" userId="7d4dae5e-cedf-4913-ba3f-a438bc97161e" providerId="ADAL" clId="{7307F1B4-A858-4FFB-95D6-661E38CA428F}" dt="2025-05-24T17:47:30.078" v="2975" actId="478"/>
          <ac:spMkLst>
            <pc:docMk/>
            <pc:sldMk cId="1719361320" sldId="272"/>
            <ac:spMk id="4" creationId="{44C84224-537F-8FB5-6510-1036B806F668}"/>
          </ac:spMkLst>
        </pc:spChg>
        <pc:spChg chg="add mod">
          <ac:chgData name="Camille Demers" userId="7d4dae5e-cedf-4913-ba3f-a438bc97161e" providerId="ADAL" clId="{7307F1B4-A858-4FFB-95D6-661E38CA428F}" dt="2025-05-24T17:47:30.938" v="2976"/>
          <ac:spMkLst>
            <pc:docMk/>
            <pc:sldMk cId="1719361320" sldId="272"/>
            <ac:spMk id="5" creationId="{18A782C3-EBE6-C504-83CA-7F36D2A9B90D}"/>
          </ac:spMkLst>
        </pc:spChg>
        <pc:spChg chg="add mod">
          <ac:chgData name="Camille Demers" userId="7d4dae5e-cedf-4913-ba3f-a438bc97161e" providerId="ADAL" clId="{7307F1B4-A858-4FFB-95D6-661E38CA428F}" dt="2025-05-25T16:26:51.241" v="15488" actId="1036"/>
          <ac:spMkLst>
            <pc:docMk/>
            <pc:sldMk cId="1719361320" sldId="272"/>
            <ac:spMk id="7" creationId="{D2EF2F97-E495-E625-A916-68E7FB358169}"/>
          </ac:spMkLst>
        </pc:spChg>
        <pc:picChg chg="add del mod">
          <ac:chgData name="Camille Demers" userId="7d4dae5e-cedf-4913-ba3f-a438bc97161e" providerId="ADAL" clId="{7307F1B4-A858-4FFB-95D6-661E38CA428F}" dt="2025-05-24T20:40:46.510" v="8504" actId="478"/>
          <ac:picMkLst>
            <pc:docMk/>
            <pc:sldMk cId="1719361320" sldId="272"/>
            <ac:picMk id="8" creationId="{8EA92550-984E-4C8F-40DA-5404BA30A3F1}"/>
          </ac:picMkLst>
        </pc:picChg>
        <pc:picChg chg="add mod">
          <ac:chgData name="Camille Demers" userId="7d4dae5e-cedf-4913-ba3f-a438bc97161e" providerId="ADAL" clId="{7307F1B4-A858-4FFB-95D6-661E38CA428F}" dt="2025-05-24T21:23:52.999" v="8551" actId="1038"/>
          <ac:picMkLst>
            <pc:docMk/>
            <pc:sldMk cId="1719361320" sldId="272"/>
            <ac:picMk id="10" creationId="{9DB1C084-9529-E320-F387-83B4B437F8B4}"/>
          </ac:picMkLst>
        </pc:picChg>
        <pc:picChg chg="add mod">
          <ac:chgData name="Camille Demers" userId="7d4dae5e-cedf-4913-ba3f-a438bc97161e" providerId="ADAL" clId="{7307F1B4-A858-4FFB-95D6-661E38CA428F}" dt="2025-05-24T21:31:08.639" v="8615" actId="1035"/>
          <ac:picMkLst>
            <pc:docMk/>
            <pc:sldMk cId="1719361320" sldId="272"/>
            <ac:picMk id="12" creationId="{DDA3EAF3-719A-652E-3ACF-714E428F4FE3}"/>
          </ac:picMkLst>
        </pc:picChg>
      </pc:sldChg>
      <pc:sldChg chg="addSp delSp modSp add mod modNotesTx">
        <pc:chgData name="Camille Demers" userId="7d4dae5e-cedf-4913-ba3f-a438bc97161e" providerId="ADAL" clId="{7307F1B4-A858-4FFB-95D6-661E38CA428F}" dt="2025-05-24T22:48:16.501" v="9019" actId="20577"/>
        <pc:sldMkLst>
          <pc:docMk/>
          <pc:sldMk cId="2258341610" sldId="273"/>
        </pc:sldMkLst>
        <pc:spChg chg="mod">
          <ac:chgData name="Camille Demers" userId="7d4dae5e-cedf-4913-ba3f-a438bc97161e" providerId="ADAL" clId="{7307F1B4-A858-4FFB-95D6-661E38CA428F}" dt="2025-05-22T01:15:27.676" v="991" actId="20577"/>
          <ac:spMkLst>
            <pc:docMk/>
            <pc:sldMk cId="2258341610" sldId="273"/>
            <ac:spMk id="2" creationId="{60B95B44-F42F-C8B0-C366-3CB98EBC04B8}"/>
          </ac:spMkLst>
        </pc:spChg>
        <pc:spChg chg="mod">
          <ac:chgData name="Camille Demers" userId="7d4dae5e-cedf-4913-ba3f-a438bc97161e" providerId="ADAL" clId="{7307F1B4-A858-4FFB-95D6-661E38CA428F}" dt="2025-05-24T21:36:06.480" v="8709" actId="207"/>
          <ac:spMkLst>
            <pc:docMk/>
            <pc:sldMk cId="2258341610" sldId="273"/>
            <ac:spMk id="3" creationId="{68F540DC-6591-4BFD-9A15-863821626BFE}"/>
          </ac:spMkLst>
        </pc:spChg>
        <pc:spChg chg="del">
          <ac:chgData name="Camille Demers" userId="7d4dae5e-cedf-4913-ba3f-a438bc97161e" providerId="ADAL" clId="{7307F1B4-A858-4FFB-95D6-661E38CA428F}" dt="2025-05-24T17:47:40.914" v="2980" actId="478"/>
          <ac:spMkLst>
            <pc:docMk/>
            <pc:sldMk cId="2258341610" sldId="273"/>
            <ac:spMk id="4" creationId="{F59474A4-72E6-B552-08B5-FFD2FF8711C7}"/>
          </ac:spMkLst>
        </pc:spChg>
        <pc:spChg chg="add mod">
          <ac:chgData name="Camille Demers" userId="7d4dae5e-cedf-4913-ba3f-a438bc97161e" providerId="ADAL" clId="{7307F1B4-A858-4FFB-95D6-661E38CA428F}" dt="2025-05-24T17:47:38.640" v="2979"/>
          <ac:spMkLst>
            <pc:docMk/>
            <pc:sldMk cId="2258341610" sldId="273"/>
            <ac:spMk id="5" creationId="{101E024E-F404-6B06-333A-1D40A62A072C}"/>
          </ac:spMkLst>
        </pc:spChg>
        <pc:spChg chg="add mod ord">
          <ac:chgData name="Camille Demers" userId="7d4dae5e-cedf-4913-ba3f-a438bc97161e" providerId="ADAL" clId="{7307F1B4-A858-4FFB-95D6-661E38CA428F}" dt="2025-05-24T21:40:51.994" v="8765" actId="1036"/>
          <ac:spMkLst>
            <pc:docMk/>
            <pc:sldMk cId="2258341610" sldId="273"/>
            <ac:spMk id="7" creationId="{E0C035FC-521D-D11E-4D0B-6F28D1A2A5EA}"/>
          </ac:spMkLst>
        </pc:spChg>
        <pc:spChg chg="add del">
          <ac:chgData name="Camille Demers" userId="7d4dae5e-cedf-4913-ba3f-a438bc97161e" providerId="ADAL" clId="{7307F1B4-A858-4FFB-95D6-661E38CA428F}" dt="2025-05-24T21:40:24.036" v="8743" actId="22"/>
          <ac:spMkLst>
            <pc:docMk/>
            <pc:sldMk cId="2258341610" sldId="273"/>
            <ac:spMk id="9" creationId="{A608A7A8-81C6-17FF-1E07-C4433CB23B19}"/>
          </ac:spMkLst>
        </pc:spChg>
        <pc:spChg chg="add mod">
          <ac:chgData name="Camille Demers" userId="7d4dae5e-cedf-4913-ba3f-a438bc97161e" providerId="ADAL" clId="{7307F1B4-A858-4FFB-95D6-661E38CA428F}" dt="2025-05-24T21:43:25.527" v="8798" actId="1035"/>
          <ac:spMkLst>
            <pc:docMk/>
            <pc:sldMk cId="2258341610" sldId="273"/>
            <ac:spMk id="11" creationId="{C7D59D0C-A804-7C4C-D7C5-51ADAB41B42D}"/>
          </ac:spMkLst>
        </pc:spChg>
        <pc:picChg chg="add mod">
          <ac:chgData name="Camille Demers" userId="7d4dae5e-cedf-4913-ba3f-a438bc97161e" providerId="ADAL" clId="{7307F1B4-A858-4FFB-95D6-661E38CA428F}" dt="2025-05-24T21:40:54.476" v="8774" actId="1036"/>
          <ac:picMkLst>
            <pc:docMk/>
            <pc:sldMk cId="2258341610" sldId="273"/>
            <ac:picMk id="6" creationId="{10C6A813-1691-A479-37EC-D1460CC131C9}"/>
          </ac:picMkLst>
        </pc:picChg>
      </pc:sldChg>
      <pc:sldChg chg="addSp delSp modSp add del mod">
        <pc:chgData name="Camille Demers" userId="7d4dae5e-cedf-4913-ba3f-a438bc97161e" providerId="ADAL" clId="{7307F1B4-A858-4FFB-95D6-661E38CA428F}" dt="2025-05-24T23:12:23.778" v="10340" actId="47"/>
        <pc:sldMkLst>
          <pc:docMk/>
          <pc:sldMk cId="3347440089" sldId="274"/>
        </pc:sldMkLst>
        <pc:spChg chg="mod">
          <ac:chgData name="Camille Demers" userId="7d4dae5e-cedf-4913-ba3f-a438bc97161e" providerId="ADAL" clId="{7307F1B4-A858-4FFB-95D6-661E38CA428F}" dt="2025-05-24T21:36:17.931" v="8711" actId="207"/>
          <ac:spMkLst>
            <pc:docMk/>
            <pc:sldMk cId="3347440089" sldId="274"/>
            <ac:spMk id="3" creationId="{E9239AD0-4B7B-D170-CC30-4EAAE6C2D437}"/>
          </ac:spMkLst>
        </pc:spChg>
        <pc:spChg chg="del mod">
          <ac:chgData name="Camille Demers" userId="7d4dae5e-cedf-4913-ba3f-a438bc97161e" providerId="ADAL" clId="{7307F1B4-A858-4FFB-95D6-661E38CA428F}" dt="2025-05-24T21:37:36.019" v="8717" actId="478"/>
          <ac:spMkLst>
            <pc:docMk/>
            <pc:sldMk cId="3347440089" sldId="274"/>
            <ac:spMk id="4" creationId="{EA6ACDCC-0D5E-BE10-1A63-C3D602F1901D}"/>
          </ac:spMkLst>
        </pc:spChg>
        <pc:spChg chg="add mod">
          <ac:chgData name="Camille Demers" userId="7d4dae5e-cedf-4913-ba3f-a438bc97161e" providerId="ADAL" clId="{7307F1B4-A858-4FFB-95D6-661E38CA428F}" dt="2025-05-24T21:37:37.102" v="8718"/>
          <ac:spMkLst>
            <pc:docMk/>
            <pc:sldMk cId="3347440089" sldId="274"/>
            <ac:spMk id="5" creationId="{FEC25D9B-BA6E-5F7A-9908-9B71645CF42C}"/>
          </ac:spMkLst>
        </pc:spChg>
      </pc:sldChg>
      <pc:sldChg chg="addSp delSp modSp add mod modNotesTx">
        <pc:chgData name="Camille Demers" userId="7d4dae5e-cedf-4913-ba3f-a438bc97161e" providerId="ADAL" clId="{7307F1B4-A858-4FFB-95D6-661E38CA428F}" dt="2025-05-25T00:57:59.316" v="10783" actId="1038"/>
        <pc:sldMkLst>
          <pc:docMk/>
          <pc:sldMk cId="3622656663" sldId="275"/>
        </pc:sldMkLst>
        <pc:spChg chg="mod">
          <ac:chgData name="Camille Demers" userId="7d4dae5e-cedf-4913-ba3f-a438bc97161e" providerId="ADAL" clId="{7307F1B4-A858-4FFB-95D6-661E38CA428F}" dt="2025-05-25T00:31:47.675" v="10396" actId="27636"/>
          <ac:spMkLst>
            <pc:docMk/>
            <pc:sldMk cId="3622656663" sldId="275"/>
            <ac:spMk id="2" creationId="{B3A71413-9F01-F8B5-8D46-D7C1CB42EE40}"/>
          </ac:spMkLst>
        </pc:spChg>
        <pc:spChg chg="mod">
          <ac:chgData name="Camille Demers" userId="7d4dae5e-cedf-4913-ba3f-a438bc97161e" providerId="ADAL" clId="{7307F1B4-A858-4FFB-95D6-661E38CA428F}" dt="2025-05-25T00:31:52.864" v="10401" actId="1037"/>
          <ac:spMkLst>
            <pc:docMk/>
            <pc:sldMk cId="3622656663" sldId="275"/>
            <ac:spMk id="3" creationId="{A8075496-ED14-7B86-A45F-4234CBFFC961}"/>
          </ac:spMkLst>
        </pc:spChg>
        <pc:spChg chg="del">
          <ac:chgData name="Camille Demers" userId="7d4dae5e-cedf-4913-ba3f-a438bc97161e" providerId="ADAL" clId="{7307F1B4-A858-4FFB-95D6-661E38CA428F}" dt="2025-05-24T21:37:43.104" v="8719" actId="478"/>
          <ac:spMkLst>
            <pc:docMk/>
            <pc:sldMk cId="3622656663" sldId="275"/>
            <ac:spMk id="4" creationId="{6EDE97B2-9A90-626A-D30F-660AA3118E2D}"/>
          </ac:spMkLst>
        </pc:spChg>
        <pc:spChg chg="add mod">
          <ac:chgData name="Camille Demers" userId="7d4dae5e-cedf-4913-ba3f-a438bc97161e" providerId="ADAL" clId="{7307F1B4-A858-4FFB-95D6-661E38CA428F}" dt="2025-05-24T21:37:44.514" v="8720"/>
          <ac:spMkLst>
            <pc:docMk/>
            <pc:sldMk cId="3622656663" sldId="275"/>
            <ac:spMk id="5" creationId="{DD99053A-B7CF-C6BC-F2F6-EB1500907311}"/>
          </ac:spMkLst>
        </pc:spChg>
        <pc:spChg chg="add mod">
          <ac:chgData name="Camille Demers" userId="7d4dae5e-cedf-4913-ba3f-a438bc97161e" providerId="ADAL" clId="{7307F1B4-A858-4FFB-95D6-661E38CA428F}" dt="2025-05-25T00:33:47.158" v="10463" actId="20577"/>
          <ac:spMkLst>
            <pc:docMk/>
            <pc:sldMk cId="3622656663" sldId="275"/>
            <ac:spMk id="11" creationId="{C55D665B-D15D-D666-7241-321357158E96}"/>
          </ac:spMkLst>
        </pc:spChg>
        <pc:spChg chg="add mod">
          <ac:chgData name="Camille Demers" userId="7d4dae5e-cedf-4913-ba3f-a438bc97161e" providerId="ADAL" clId="{7307F1B4-A858-4FFB-95D6-661E38CA428F}" dt="2025-05-25T00:33:41.747" v="10459" actId="20577"/>
          <ac:spMkLst>
            <pc:docMk/>
            <pc:sldMk cId="3622656663" sldId="275"/>
            <ac:spMk id="12" creationId="{3B9474D9-D102-4D7A-43AA-46D782E64A58}"/>
          </ac:spMkLst>
        </pc:spChg>
        <pc:picChg chg="add mod modCrop">
          <ac:chgData name="Camille Demers" userId="7d4dae5e-cedf-4913-ba3f-a438bc97161e" providerId="ADAL" clId="{7307F1B4-A858-4FFB-95D6-661E38CA428F}" dt="2025-05-25T00:55:35.170" v="10772" actId="1036"/>
          <ac:picMkLst>
            <pc:docMk/>
            <pc:sldMk cId="3622656663" sldId="275"/>
            <ac:picMk id="7" creationId="{C7E47BBA-B194-9B5E-00FD-DF576D022FAE}"/>
          </ac:picMkLst>
        </pc:picChg>
        <pc:picChg chg="add mod modCrop">
          <ac:chgData name="Camille Demers" userId="7d4dae5e-cedf-4913-ba3f-a438bc97161e" providerId="ADAL" clId="{7307F1B4-A858-4FFB-95D6-661E38CA428F}" dt="2025-05-25T00:57:59.316" v="10783" actId="1038"/>
          <ac:picMkLst>
            <pc:docMk/>
            <pc:sldMk cId="3622656663" sldId="275"/>
            <ac:picMk id="9" creationId="{2A05FF5B-33F1-01A3-8356-687E8EF5FFD0}"/>
          </ac:picMkLst>
        </pc:picChg>
      </pc:sldChg>
      <pc:sldChg chg="addSp delSp modSp add mod modNotesTx">
        <pc:chgData name="Camille Demers" userId="7d4dae5e-cedf-4913-ba3f-a438bc97161e" providerId="ADAL" clId="{7307F1B4-A858-4FFB-95D6-661E38CA428F}" dt="2025-05-25T00:57:58.687" v="10782" actId="1076"/>
        <pc:sldMkLst>
          <pc:docMk/>
          <pc:sldMk cId="504209375" sldId="276"/>
        </pc:sldMkLst>
        <pc:spChg chg="mod">
          <ac:chgData name="Camille Demers" userId="7d4dae5e-cedf-4913-ba3f-a438bc97161e" providerId="ADAL" clId="{7307F1B4-A858-4FFB-95D6-661E38CA428F}" dt="2025-05-25T00:57:58.012" v="10781" actId="14100"/>
          <ac:spMkLst>
            <pc:docMk/>
            <pc:sldMk cId="504209375" sldId="276"/>
            <ac:spMk id="3" creationId="{A9AE9E2B-B73D-AD63-E83F-38C0F80B8A73}"/>
          </ac:spMkLst>
        </pc:spChg>
        <pc:spChg chg="del">
          <ac:chgData name="Camille Demers" userId="7d4dae5e-cedf-4913-ba3f-a438bc97161e" providerId="ADAL" clId="{7307F1B4-A858-4FFB-95D6-661E38CA428F}" dt="2025-05-24T21:37:47.796" v="8721" actId="478"/>
          <ac:spMkLst>
            <pc:docMk/>
            <pc:sldMk cId="504209375" sldId="276"/>
            <ac:spMk id="4" creationId="{98FDDA06-4C80-899A-7432-79540B812B02}"/>
          </ac:spMkLst>
        </pc:spChg>
        <pc:spChg chg="add mod">
          <ac:chgData name="Camille Demers" userId="7d4dae5e-cedf-4913-ba3f-a438bc97161e" providerId="ADAL" clId="{7307F1B4-A858-4FFB-95D6-661E38CA428F}" dt="2025-05-24T21:37:48.234" v="8722"/>
          <ac:spMkLst>
            <pc:docMk/>
            <pc:sldMk cId="504209375" sldId="276"/>
            <ac:spMk id="5" creationId="{53FDA9F3-B4B8-0ACD-22F8-0745086FEC9B}"/>
          </ac:spMkLst>
        </pc:spChg>
        <pc:picChg chg="add mod">
          <ac:chgData name="Camille Demers" userId="7d4dae5e-cedf-4913-ba3f-a438bc97161e" providerId="ADAL" clId="{7307F1B4-A858-4FFB-95D6-661E38CA428F}" dt="2025-05-25T00:57:58.687" v="10782" actId="1076"/>
          <ac:picMkLst>
            <pc:docMk/>
            <pc:sldMk cId="504209375" sldId="276"/>
            <ac:picMk id="7" creationId="{623CB112-5653-8230-9CE4-93297D29FFCA}"/>
          </ac:picMkLst>
        </pc:picChg>
      </pc:sldChg>
      <pc:sldChg chg="addSp delSp modSp add mod modNotesTx">
        <pc:chgData name="Camille Demers" userId="7d4dae5e-cedf-4913-ba3f-a438bc97161e" providerId="ADAL" clId="{7307F1B4-A858-4FFB-95D6-661E38CA428F}" dt="2025-05-25T01:56:50.158" v="12896" actId="20577"/>
        <pc:sldMkLst>
          <pc:docMk/>
          <pc:sldMk cId="3627717406" sldId="277"/>
        </pc:sldMkLst>
        <pc:spChg chg="mod">
          <ac:chgData name="Camille Demers" userId="7d4dae5e-cedf-4913-ba3f-a438bc97161e" providerId="ADAL" clId="{7307F1B4-A858-4FFB-95D6-661E38CA428F}" dt="2025-05-25T01:54:23.452" v="12804" actId="113"/>
          <ac:spMkLst>
            <pc:docMk/>
            <pc:sldMk cId="3627717406" sldId="277"/>
            <ac:spMk id="2" creationId="{F6803B0C-AD68-C0A0-F449-49FB34EBB9C1}"/>
          </ac:spMkLst>
        </pc:spChg>
        <pc:spChg chg="del mod">
          <ac:chgData name="Camille Demers" userId="7d4dae5e-cedf-4913-ba3f-a438bc97161e" providerId="ADAL" clId="{7307F1B4-A858-4FFB-95D6-661E38CA428F}" dt="2025-05-25T01:19:09.706" v="10820" actId="478"/>
          <ac:spMkLst>
            <pc:docMk/>
            <pc:sldMk cId="3627717406" sldId="277"/>
            <ac:spMk id="3" creationId="{BB986CFC-74E9-C38C-502F-E06E17D10225}"/>
          </ac:spMkLst>
        </pc:spChg>
        <pc:spChg chg="del">
          <ac:chgData name="Camille Demers" userId="7d4dae5e-cedf-4913-ba3f-a438bc97161e" providerId="ADAL" clId="{7307F1B4-A858-4FFB-95D6-661E38CA428F}" dt="2025-05-24T21:37:51.701" v="8723" actId="478"/>
          <ac:spMkLst>
            <pc:docMk/>
            <pc:sldMk cId="3627717406" sldId="277"/>
            <ac:spMk id="4" creationId="{FC069D90-C01D-F50E-0CA2-D85C3AB8A872}"/>
          </ac:spMkLst>
        </pc:spChg>
        <pc:spChg chg="add mod">
          <ac:chgData name="Camille Demers" userId="7d4dae5e-cedf-4913-ba3f-a438bc97161e" providerId="ADAL" clId="{7307F1B4-A858-4FFB-95D6-661E38CA428F}" dt="2025-05-24T21:37:52.056" v="8724"/>
          <ac:spMkLst>
            <pc:docMk/>
            <pc:sldMk cId="3627717406" sldId="277"/>
            <ac:spMk id="5" creationId="{79270942-CAD6-3EE6-C694-013913E0BF95}"/>
          </ac:spMkLst>
        </pc:spChg>
        <pc:spChg chg="add mod">
          <ac:chgData name="Camille Demers" userId="7d4dae5e-cedf-4913-ba3f-a438bc97161e" providerId="ADAL" clId="{7307F1B4-A858-4FFB-95D6-661E38CA428F}" dt="2025-05-25T01:34:37.694" v="11260" actId="20577"/>
          <ac:spMkLst>
            <pc:docMk/>
            <pc:sldMk cId="3627717406" sldId="277"/>
            <ac:spMk id="6" creationId="{9E91F12C-58B3-15E0-15E2-2241BC3F2722}"/>
          </ac:spMkLst>
        </pc:spChg>
        <pc:spChg chg="add mod">
          <ac:chgData name="Camille Demers" userId="7d4dae5e-cedf-4913-ba3f-a438bc97161e" providerId="ADAL" clId="{7307F1B4-A858-4FFB-95D6-661E38CA428F}" dt="2025-05-25T01:35:09.604" v="11284" actId="20577"/>
          <ac:spMkLst>
            <pc:docMk/>
            <pc:sldMk cId="3627717406" sldId="277"/>
            <ac:spMk id="7" creationId="{91907676-8ED5-60E6-5DDB-D1221D194E54}"/>
          </ac:spMkLst>
        </pc:spChg>
        <pc:spChg chg="add del mod">
          <ac:chgData name="Camille Demers" userId="7d4dae5e-cedf-4913-ba3f-a438bc97161e" providerId="ADAL" clId="{7307F1B4-A858-4FFB-95D6-661E38CA428F}" dt="2025-05-25T01:19:11.401" v="10821" actId="478"/>
          <ac:spMkLst>
            <pc:docMk/>
            <pc:sldMk cId="3627717406" sldId="277"/>
            <ac:spMk id="9" creationId="{A5617E89-6B92-0830-6862-403263C04FDF}"/>
          </ac:spMkLst>
        </pc:spChg>
        <pc:spChg chg="add del mod">
          <ac:chgData name="Camille Demers" userId="7d4dae5e-cedf-4913-ba3f-a438bc97161e" providerId="ADAL" clId="{7307F1B4-A858-4FFB-95D6-661E38CA428F}" dt="2025-05-25T01:27:18.971" v="10990" actId="478"/>
          <ac:spMkLst>
            <pc:docMk/>
            <pc:sldMk cId="3627717406" sldId="277"/>
            <ac:spMk id="10" creationId="{6754F41E-B1F4-2F2C-4C0D-02215CCF4C81}"/>
          </ac:spMkLst>
        </pc:spChg>
        <pc:graphicFrameChg chg="add mod">
          <ac:chgData name="Camille Demers" userId="7d4dae5e-cedf-4913-ba3f-a438bc97161e" providerId="ADAL" clId="{7307F1B4-A858-4FFB-95D6-661E38CA428F}" dt="2025-05-25T01:21:24.473" v="10914"/>
          <ac:graphicFrameMkLst>
            <pc:docMk/>
            <pc:sldMk cId="3627717406" sldId="277"/>
            <ac:graphicFrameMk id="11" creationId="{E7203A50-7F45-D424-FE2F-ECB6F763D6A6}"/>
          </ac:graphicFrameMkLst>
        </pc:graphicFrameChg>
        <pc:graphicFrameChg chg="add mod modGraphic">
          <ac:chgData name="Camille Demers" userId="7d4dae5e-cedf-4913-ba3f-a438bc97161e" providerId="ADAL" clId="{7307F1B4-A858-4FFB-95D6-661E38CA428F}" dt="2025-05-25T01:33:56.346" v="11211" actId="14100"/>
          <ac:graphicFrameMkLst>
            <pc:docMk/>
            <pc:sldMk cId="3627717406" sldId="277"/>
            <ac:graphicFrameMk id="12" creationId="{72FF636F-0E2E-2412-54D1-6C2DB7926C91}"/>
          </ac:graphicFrameMkLst>
        </pc:graphicFrameChg>
        <pc:graphicFrameChg chg="add mod">
          <ac:chgData name="Camille Demers" userId="7d4dae5e-cedf-4913-ba3f-a438bc97161e" providerId="ADAL" clId="{7307F1B4-A858-4FFB-95D6-661E38CA428F}" dt="2025-05-25T01:23:25.747" v="10941"/>
          <ac:graphicFrameMkLst>
            <pc:docMk/>
            <pc:sldMk cId="3627717406" sldId="277"/>
            <ac:graphicFrameMk id="13" creationId="{11763613-34CC-2986-AA01-B436E010AB92}"/>
          </ac:graphicFrameMkLst>
        </pc:graphicFrameChg>
        <pc:graphicFrameChg chg="add mod modGraphic">
          <ac:chgData name="Camille Demers" userId="7d4dae5e-cedf-4913-ba3f-a438bc97161e" providerId="ADAL" clId="{7307F1B4-A858-4FFB-95D6-661E38CA428F}" dt="2025-05-25T01:44:09.640" v="12313" actId="14100"/>
          <ac:graphicFrameMkLst>
            <pc:docMk/>
            <pc:sldMk cId="3627717406" sldId="277"/>
            <ac:graphicFrameMk id="14" creationId="{932B69DF-C888-4B64-2D85-B20579504857}"/>
          </ac:graphicFrameMkLst>
        </pc:graphicFrameChg>
      </pc:sldChg>
      <pc:sldChg chg="addSp delSp modSp add mod">
        <pc:chgData name="Camille Demers" userId="7d4dae5e-cedf-4913-ba3f-a438bc97161e" providerId="ADAL" clId="{7307F1B4-A858-4FFB-95D6-661E38CA428F}" dt="2025-05-25T20:23:51.563" v="15643" actId="20577"/>
        <pc:sldMkLst>
          <pc:docMk/>
          <pc:sldMk cId="433264602" sldId="278"/>
        </pc:sldMkLst>
        <pc:spChg chg="mod">
          <ac:chgData name="Camille Demers" userId="7d4dae5e-cedf-4913-ba3f-a438bc97161e" providerId="ADAL" clId="{7307F1B4-A858-4FFB-95D6-661E38CA428F}" dt="2025-05-22T01:22:30.497" v="1154" actId="20577"/>
          <ac:spMkLst>
            <pc:docMk/>
            <pc:sldMk cId="433264602" sldId="278"/>
            <ac:spMk id="2" creationId="{C0A24D32-D36F-B130-90B5-819F4B691050}"/>
          </ac:spMkLst>
        </pc:spChg>
        <pc:spChg chg="mod">
          <ac:chgData name="Camille Demers" userId="7d4dae5e-cedf-4913-ba3f-a438bc97161e" providerId="ADAL" clId="{7307F1B4-A858-4FFB-95D6-661E38CA428F}" dt="2025-05-25T20:23:51.563" v="15643" actId="20577"/>
          <ac:spMkLst>
            <pc:docMk/>
            <pc:sldMk cId="433264602" sldId="278"/>
            <ac:spMk id="3" creationId="{334D5E28-971F-B92C-CCCE-8A9FDB247A2A}"/>
          </ac:spMkLst>
        </pc:spChg>
        <pc:spChg chg="del mod">
          <ac:chgData name="Camille Demers" userId="7d4dae5e-cedf-4913-ba3f-a438bc97161e" providerId="ADAL" clId="{7307F1B4-A858-4FFB-95D6-661E38CA428F}" dt="2025-05-24T21:37:56.906" v="8726" actId="478"/>
          <ac:spMkLst>
            <pc:docMk/>
            <pc:sldMk cId="433264602" sldId="278"/>
            <ac:spMk id="4" creationId="{2EB166C5-1A1E-DB91-F3EE-6044567D71BF}"/>
          </ac:spMkLst>
        </pc:spChg>
        <pc:spChg chg="add mod">
          <ac:chgData name="Camille Demers" userId="7d4dae5e-cedf-4913-ba3f-a438bc97161e" providerId="ADAL" clId="{7307F1B4-A858-4FFB-95D6-661E38CA428F}" dt="2025-05-24T21:37:57.182" v="8727"/>
          <ac:spMkLst>
            <pc:docMk/>
            <pc:sldMk cId="433264602" sldId="278"/>
            <ac:spMk id="5" creationId="{750FD0C4-F612-91AB-A910-F253625385B4}"/>
          </ac:spMkLst>
        </pc:spChg>
      </pc:sldChg>
      <pc:sldChg chg="addSp delSp modSp add del mod modNotesTx">
        <pc:chgData name="Camille Demers" userId="7d4dae5e-cedf-4913-ba3f-a438bc97161e" providerId="ADAL" clId="{7307F1B4-A858-4FFB-95D6-661E38CA428F}" dt="2025-05-25T02:44:13.246" v="15048" actId="47"/>
        <pc:sldMkLst>
          <pc:docMk/>
          <pc:sldMk cId="1089452171" sldId="279"/>
        </pc:sldMkLst>
        <pc:spChg chg="del mod">
          <ac:chgData name="Camille Demers" userId="7d4dae5e-cedf-4913-ba3f-a438bc97161e" providerId="ADAL" clId="{7307F1B4-A858-4FFB-95D6-661E38CA428F}" dt="2025-05-25T02:43:54.254" v="15030" actId="21"/>
          <ac:spMkLst>
            <pc:docMk/>
            <pc:sldMk cId="1089452171" sldId="279"/>
            <ac:spMk id="3" creationId="{4357E76A-E935-E4DC-316D-51B151BF3C15}"/>
          </ac:spMkLst>
        </pc:spChg>
        <pc:spChg chg="del">
          <ac:chgData name="Camille Demers" userId="7d4dae5e-cedf-4913-ba3f-a438bc97161e" providerId="ADAL" clId="{7307F1B4-A858-4FFB-95D6-661E38CA428F}" dt="2025-05-24T21:38:02.643" v="8728" actId="478"/>
          <ac:spMkLst>
            <pc:docMk/>
            <pc:sldMk cId="1089452171" sldId="279"/>
            <ac:spMk id="4" creationId="{B5F9C13D-1CCD-CCD5-4CD8-23CE6EBED0F3}"/>
          </ac:spMkLst>
        </pc:spChg>
        <pc:spChg chg="add mod">
          <ac:chgData name="Camille Demers" userId="7d4dae5e-cedf-4913-ba3f-a438bc97161e" providerId="ADAL" clId="{7307F1B4-A858-4FFB-95D6-661E38CA428F}" dt="2025-05-24T21:38:02.933" v="8729"/>
          <ac:spMkLst>
            <pc:docMk/>
            <pc:sldMk cId="1089452171" sldId="279"/>
            <ac:spMk id="5" creationId="{DA4C25A6-1ABF-92E7-8367-7BCF825EDCD9}"/>
          </ac:spMkLst>
        </pc:spChg>
        <pc:spChg chg="add mod">
          <ac:chgData name="Camille Demers" userId="7d4dae5e-cedf-4913-ba3f-a438bc97161e" providerId="ADAL" clId="{7307F1B4-A858-4FFB-95D6-661E38CA428F}" dt="2025-05-25T02:43:51.174" v="15028" actId="1076"/>
          <ac:spMkLst>
            <pc:docMk/>
            <pc:sldMk cId="1089452171" sldId="279"/>
            <ac:spMk id="6" creationId="{E826FC61-0D0E-FA1F-A18C-0A0586033FC7}"/>
          </ac:spMkLst>
        </pc:spChg>
        <pc:spChg chg="add mod">
          <ac:chgData name="Camille Demers" userId="7d4dae5e-cedf-4913-ba3f-a438bc97161e" providerId="ADAL" clId="{7307F1B4-A858-4FFB-95D6-661E38CA428F}" dt="2025-05-25T02:43:54.254" v="15030" actId="21"/>
          <ac:spMkLst>
            <pc:docMk/>
            <pc:sldMk cId="1089452171" sldId="279"/>
            <ac:spMk id="8" creationId="{A8E9DCDF-8893-212B-A719-748E56C46B19}"/>
          </ac:spMkLst>
        </pc:spChg>
      </pc:sldChg>
      <pc:sldChg chg="addSp delSp modSp add mod modNotesTx">
        <pc:chgData name="Camille Demers" userId="7d4dae5e-cedf-4913-ba3f-a438bc97161e" providerId="ADAL" clId="{7307F1B4-A858-4FFB-95D6-661E38CA428F}" dt="2025-05-25T02:44:09.323" v="15047" actId="1035"/>
        <pc:sldMkLst>
          <pc:docMk/>
          <pc:sldMk cId="3035042698" sldId="280"/>
        </pc:sldMkLst>
        <pc:spChg chg="mod">
          <ac:chgData name="Camille Demers" userId="7d4dae5e-cedf-4913-ba3f-a438bc97161e" providerId="ADAL" clId="{7307F1B4-A858-4FFB-95D6-661E38CA428F}" dt="2025-05-22T01:22:55.630" v="1188" actId="20577"/>
          <ac:spMkLst>
            <pc:docMk/>
            <pc:sldMk cId="3035042698" sldId="280"/>
            <ac:spMk id="2" creationId="{AAC80D31-4E95-0EDA-F6ED-DAEEA0BF4203}"/>
          </ac:spMkLst>
        </pc:spChg>
        <pc:spChg chg="del mod">
          <ac:chgData name="Camille Demers" userId="7d4dae5e-cedf-4913-ba3f-a438bc97161e" providerId="ADAL" clId="{7307F1B4-A858-4FFB-95D6-661E38CA428F}" dt="2025-05-25T02:35:11.319" v="14699"/>
          <ac:spMkLst>
            <pc:docMk/>
            <pc:sldMk cId="3035042698" sldId="280"/>
            <ac:spMk id="3" creationId="{36428FE0-9409-042D-F04E-2C6189159310}"/>
          </ac:spMkLst>
        </pc:spChg>
        <pc:spChg chg="del">
          <ac:chgData name="Camille Demers" userId="7d4dae5e-cedf-4913-ba3f-a438bc97161e" providerId="ADAL" clId="{7307F1B4-A858-4FFB-95D6-661E38CA428F}" dt="2025-05-24T21:38:06.746" v="8730" actId="478"/>
          <ac:spMkLst>
            <pc:docMk/>
            <pc:sldMk cId="3035042698" sldId="280"/>
            <ac:spMk id="4" creationId="{438F893F-B495-72D6-5C2F-73BF99D88B2C}"/>
          </ac:spMkLst>
        </pc:spChg>
        <pc:spChg chg="add mod">
          <ac:chgData name="Camille Demers" userId="7d4dae5e-cedf-4913-ba3f-a438bc97161e" providerId="ADAL" clId="{7307F1B4-A858-4FFB-95D6-661E38CA428F}" dt="2025-05-24T21:38:07.273" v="8731"/>
          <ac:spMkLst>
            <pc:docMk/>
            <pc:sldMk cId="3035042698" sldId="280"/>
            <ac:spMk id="5" creationId="{9F3023D9-C3AD-0C62-07DA-BF26BD7382BA}"/>
          </ac:spMkLst>
        </pc:spChg>
        <pc:spChg chg="add del mod">
          <ac:chgData name="Camille Demers" userId="7d4dae5e-cedf-4913-ba3f-a438bc97161e" providerId="ADAL" clId="{7307F1B4-A858-4FFB-95D6-661E38CA428F}" dt="2025-05-25T02:43:38.279" v="15025" actId="478"/>
          <ac:spMkLst>
            <pc:docMk/>
            <pc:sldMk cId="3035042698" sldId="280"/>
            <ac:spMk id="6" creationId="{65E9B34E-39BA-85FB-9DBB-F27DB0F79822}"/>
          </ac:spMkLst>
        </pc:spChg>
        <pc:spChg chg="add del mod">
          <ac:chgData name="Camille Demers" userId="7d4dae5e-cedf-4913-ba3f-a438bc97161e" providerId="ADAL" clId="{7307F1B4-A858-4FFB-95D6-661E38CA428F}" dt="2025-05-25T02:42:41.166" v="15024" actId="478"/>
          <ac:spMkLst>
            <pc:docMk/>
            <pc:sldMk cId="3035042698" sldId="280"/>
            <ac:spMk id="8" creationId="{8CF8CFBA-62BD-5B74-4A7E-018F25D80194}"/>
          </ac:spMkLst>
        </pc:spChg>
        <pc:spChg chg="add del mod">
          <ac:chgData name="Camille Demers" userId="7d4dae5e-cedf-4913-ba3f-a438bc97161e" providerId="ADAL" clId="{7307F1B4-A858-4FFB-95D6-661E38CA428F}" dt="2025-05-25T02:43:40.809" v="15026" actId="478"/>
          <ac:spMkLst>
            <pc:docMk/>
            <pc:sldMk cId="3035042698" sldId="280"/>
            <ac:spMk id="11" creationId="{E0FC528D-1D40-920F-6B97-89CD9CA020A2}"/>
          </ac:spMkLst>
        </pc:spChg>
        <pc:spChg chg="add mod">
          <ac:chgData name="Camille Demers" userId="7d4dae5e-cedf-4913-ba3f-a438bc97161e" providerId="ADAL" clId="{7307F1B4-A858-4FFB-95D6-661E38CA428F}" dt="2025-05-25T02:44:09.323" v="15047" actId="1035"/>
          <ac:spMkLst>
            <pc:docMk/>
            <pc:sldMk cId="3035042698" sldId="280"/>
            <ac:spMk id="12" creationId="{0FC8623F-AD94-EB6B-AE63-0D788F78DFA0}"/>
          </ac:spMkLst>
        </pc:spChg>
        <pc:spChg chg="add mod">
          <ac:chgData name="Camille Demers" userId="7d4dae5e-cedf-4913-ba3f-a438bc97161e" providerId="ADAL" clId="{7307F1B4-A858-4FFB-95D6-661E38CA428F}" dt="2025-05-25T02:44:03.580" v="15036" actId="1037"/>
          <ac:spMkLst>
            <pc:docMk/>
            <pc:sldMk cId="3035042698" sldId="280"/>
            <ac:spMk id="13" creationId="{4357E76A-E935-E4DC-316D-51B151BF3C15}"/>
          </ac:spMkLst>
        </pc:spChg>
        <pc:graphicFrameChg chg="add del modGraphic">
          <ac:chgData name="Camille Demers" userId="7d4dae5e-cedf-4913-ba3f-a438bc97161e" providerId="ADAL" clId="{7307F1B4-A858-4FFB-95D6-661E38CA428F}" dt="2025-05-25T02:42:39.877" v="15022" actId="1032"/>
          <ac:graphicFrameMkLst>
            <pc:docMk/>
            <pc:sldMk cId="3035042698" sldId="280"/>
            <ac:graphicFrameMk id="9" creationId="{6610BA41-F37D-E9F8-EB85-8C15EAA7A2CF}"/>
          </ac:graphicFrameMkLst>
        </pc:graphicFrameChg>
      </pc:sldChg>
      <pc:sldChg chg="addSp delSp modSp add mod modNotesTx">
        <pc:chgData name="Camille Demers" userId="7d4dae5e-cedf-4913-ba3f-a438bc97161e" providerId="ADAL" clId="{7307F1B4-A858-4FFB-95D6-661E38CA428F}" dt="2025-05-25T19:15:00.197" v="15634" actId="20577"/>
        <pc:sldMkLst>
          <pc:docMk/>
          <pc:sldMk cId="984503981" sldId="281"/>
        </pc:sldMkLst>
        <pc:spChg chg="mod">
          <ac:chgData name="Camille Demers" userId="7d4dae5e-cedf-4913-ba3f-a438bc97161e" providerId="ADAL" clId="{7307F1B4-A858-4FFB-95D6-661E38CA428F}" dt="2025-05-25T00:34:14.677" v="10464" actId="1076"/>
          <ac:spMkLst>
            <pc:docMk/>
            <pc:sldMk cId="984503981" sldId="281"/>
            <ac:spMk id="2" creationId="{109FC18D-25B8-223A-0552-4A57AABCC8B6}"/>
          </ac:spMkLst>
        </pc:spChg>
        <pc:spChg chg="mod">
          <ac:chgData name="Camille Demers" userId="7d4dae5e-cedf-4913-ba3f-a438bc97161e" providerId="ADAL" clId="{7307F1B4-A858-4FFB-95D6-661E38CA428F}" dt="2025-05-25T00:34:20.215" v="10466" actId="1038"/>
          <ac:spMkLst>
            <pc:docMk/>
            <pc:sldMk cId="984503981" sldId="281"/>
            <ac:spMk id="3" creationId="{BEB70A8B-69B6-F2D1-E25C-9F9A0F00E8E1}"/>
          </ac:spMkLst>
        </pc:spChg>
        <pc:spChg chg="del">
          <ac:chgData name="Camille Demers" userId="7d4dae5e-cedf-4913-ba3f-a438bc97161e" providerId="ADAL" clId="{7307F1B4-A858-4FFB-95D6-661E38CA428F}" dt="2025-05-24T17:47:46.191" v="2982" actId="478"/>
          <ac:spMkLst>
            <pc:docMk/>
            <pc:sldMk cId="984503981" sldId="281"/>
            <ac:spMk id="4" creationId="{C5BC5FB4-5899-9DD0-BC94-72D8E90E6CA7}"/>
          </ac:spMkLst>
        </pc:spChg>
        <pc:spChg chg="add mod">
          <ac:chgData name="Camille Demers" userId="7d4dae5e-cedf-4913-ba3f-a438bc97161e" providerId="ADAL" clId="{7307F1B4-A858-4FFB-95D6-661E38CA428F}" dt="2025-05-24T17:47:44.514" v="2981"/>
          <ac:spMkLst>
            <pc:docMk/>
            <pc:sldMk cId="984503981" sldId="281"/>
            <ac:spMk id="5" creationId="{C3DEA2E0-9D50-ABE0-7113-46605A630382}"/>
          </ac:spMkLst>
        </pc:spChg>
        <pc:spChg chg="add mod">
          <ac:chgData name="Camille Demers" userId="7d4dae5e-cedf-4913-ba3f-a438bc97161e" providerId="ADAL" clId="{7307F1B4-A858-4FFB-95D6-661E38CA428F}" dt="2025-05-25T01:52:52.911" v="12773" actId="114"/>
          <ac:spMkLst>
            <pc:docMk/>
            <pc:sldMk cId="984503981" sldId="281"/>
            <ac:spMk id="7" creationId="{3845C103-E3F3-B90A-61F2-51D4BF62554E}"/>
          </ac:spMkLst>
        </pc:spChg>
        <pc:graphicFrameChg chg="add del mod">
          <ac:chgData name="Camille Demers" userId="7d4dae5e-cedf-4913-ba3f-a438bc97161e" providerId="ADAL" clId="{7307F1B4-A858-4FFB-95D6-661E38CA428F}" dt="2025-05-24T23:05:11.626" v="9684" actId="478"/>
          <ac:graphicFrameMkLst>
            <pc:docMk/>
            <pc:sldMk cId="984503981" sldId="281"/>
            <ac:graphicFrameMk id="6" creationId="{428286B9-798A-2657-FAAF-4FC9C1FC88D6}"/>
          </ac:graphicFrameMkLst>
        </pc:graphicFrameChg>
      </pc:sldChg>
      <pc:sldChg chg="addSp delSp modSp add mod ord modNotesTx">
        <pc:chgData name="Camille Demers" userId="7d4dae5e-cedf-4913-ba3f-a438bc97161e" providerId="ADAL" clId="{7307F1B4-A858-4FFB-95D6-661E38CA428F}" dt="2025-05-25T16:56:37.573" v="15501" actId="20577"/>
        <pc:sldMkLst>
          <pc:docMk/>
          <pc:sldMk cId="649989344" sldId="282"/>
        </pc:sldMkLst>
        <pc:spChg chg="mod">
          <ac:chgData name="Camille Demers" userId="7d4dae5e-cedf-4913-ba3f-a438bc97161e" providerId="ADAL" clId="{7307F1B4-A858-4FFB-95D6-661E38CA428F}" dt="2025-05-24T17:25:42.919" v="2469" actId="1038"/>
          <ac:spMkLst>
            <pc:docMk/>
            <pc:sldMk cId="649989344" sldId="282"/>
            <ac:spMk id="2" creationId="{D85D6614-3937-E78F-BEDE-860A70ABCDF9}"/>
          </ac:spMkLst>
        </pc:spChg>
        <pc:spChg chg="del mod">
          <ac:chgData name="Camille Demers" userId="7d4dae5e-cedf-4913-ba3f-a438bc97161e" providerId="ADAL" clId="{7307F1B4-A858-4FFB-95D6-661E38CA428F}" dt="2025-05-24T17:18:07.923" v="2375" actId="478"/>
          <ac:spMkLst>
            <pc:docMk/>
            <pc:sldMk cId="649989344" sldId="282"/>
            <ac:spMk id="3" creationId="{C830C001-A614-430E-38CA-9CC1C232BEC7}"/>
          </ac:spMkLst>
        </pc:spChg>
        <pc:spChg chg="mod">
          <ac:chgData name="Camille Demers" userId="7d4dae5e-cedf-4913-ba3f-a438bc97161e" providerId="ADAL" clId="{7307F1B4-A858-4FFB-95D6-661E38CA428F}" dt="2025-05-24T17:46:54.031" v="2965" actId="404"/>
          <ac:spMkLst>
            <pc:docMk/>
            <pc:sldMk cId="649989344" sldId="282"/>
            <ac:spMk id="4" creationId="{7C6D5BF8-7C73-8ACE-6A43-63DD4D786748}"/>
          </ac:spMkLst>
        </pc:spChg>
        <pc:spChg chg="add del mod">
          <ac:chgData name="Camille Demers" userId="7d4dae5e-cedf-4913-ba3f-a438bc97161e" providerId="ADAL" clId="{7307F1B4-A858-4FFB-95D6-661E38CA428F}" dt="2025-05-24T17:18:10.826" v="2376" actId="478"/>
          <ac:spMkLst>
            <pc:docMk/>
            <pc:sldMk cId="649989344" sldId="282"/>
            <ac:spMk id="7" creationId="{68331D30-E08A-B26A-60C4-CDC6EE18A7B8}"/>
          </ac:spMkLst>
        </pc:spChg>
        <pc:graphicFrameChg chg="add mod modGraphic">
          <ac:chgData name="Camille Demers" userId="7d4dae5e-cedf-4913-ba3f-a438bc97161e" providerId="ADAL" clId="{7307F1B4-A858-4FFB-95D6-661E38CA428F}" dt="2025-05-24T19:50:20.557" v="6581" actId="403"/>
          <ac:graphicFrameMkLst>
            <pc:docMk/>
            <pc:sldMk cId="649989344" sldId="282"/>
            <ac:graphicFrameMk id="5" creationId="{0BC114B9-AB04-BE09-12D6-EE9B9746BEFF}"/>
          </ac:graphicFrameMkLst>
        </pc:graphicFrameChg>
      </pc:sldChg>
      <pc:sldChg chg="addSp delSp modSp add mod ord modShow modNotesTx">
        <pc:chgData name="Camille Demers" userId="7d4dae5e-cedf-4913-ba3f-a438bc97161e" providerId="ADAL" clId="{7307F1B4-A858-4FFB-95D6-661E38CA428F}" dt="2025-05-25T20:07:00.614" v="15638"/>
        <pc:sldMkLst>
          <pc:docMk/>
          <pc:sldMk cId="1918094433" sldId="283"/>
        </pc:sldMkLst>
        <pc:spChg chg="mod">
          <ac:chgData name="Camille Demers" userId="7d4dae5e-cedf-4913-ba3f-a438bc97161e" providerId="ADAL" clId="{7307F1B4-A858-4FFB-95D6-661E38CA428F}" dt="2025-05-25T17:30:02.663" v="15585" actId="14100"/>
          <ac:spMkLst>
            <pc:docMk/>
            <pc:sldMk cId="1918094433" sldId="283"/>
            <ac:spMk id="3" creationId="{AB69B1D5-B517-4085-E73F-9C24B1916061}"/>
          </ac:spMkLst>
        </pc:spChg>
        <pc:spChg chg="del mod">
          <ac:chgData name="Camille Demers" userId="7d4dae5e-cedf-4913-ba3f-a438bc97161e" providerId="ADAL" clId="{7307F1B4-A858-4FFB-95D6-661E38CA428F}" dt="2025-05-24T20:16:37.296" v="7905" actId="478"/>
          <ac:spMkLst>
            <pc:docMk/>
            <pc:sldMk cId="1918094433" sldId="283"/>
            <ac:spMk id="6" creationId="{BF6FC7D9-4941-408F-9EF6-ED8AEE430AE7}"/>
          </ac:spMkLst>
        </pc:spChg>
        <pc:spChg chg="add mod">
          <ac:chgData name="Camille Demers" userId="7d4dae5e-cedf-4913-ba3f-a438bc97161e" providerId="ADAL" clId="{7307F1B4-A858-4FFB-95D6-661E38CA428F}" dt="2025-05-24T20:22:03.317" v="8144" actId="1037"/>
          <ac:spMkLst>
            <pc:docMk/>
            <pc:sldMk cId="1918094433" sldId="283"/>
            <ac:spMk id="7" creationId="{6695B321-E1BB-C9DC-0469-F7C6A3D20ACC}"/>
          </ac:spMkLst>
        </pc:spChg>
        <pc:spChg chg="del">
          <ac:chgData name="Camille Demers" userId="7d4dae5e-cedf-4913-ba3f-a438bc97161e" providerId="ADAL" clId="{7307F1B4-A858-4FFB-95D6-661E38CA428F}" dt="2025-05-24T20:14:57.717" v="7898" actId="478"/>
          <ac:spMkLst>
            <pc:docMk/>
            <pc:sldMk cId="1918094433" sldId="283"/>
            <ac:spMk id="8" creationId="{999AF2D2-1C6F-B4DF-5B2D-3098619F1E2C}"/>
          </ac:spMkLst>
        </pc:spChg>
        <pc:graphicFrameChg chg="add mod modGraphic">
          <ac:chgData name="Camille Demers" userId="7d4dae5e-cedf-4913-ba3f-a438bc97161e" providerId="ADAL" clId="{7307F1B4-A858-4FFB-95D6-661E38CA428F}" dt="2025-05-24T21:41:35.905" v="8777"/>
          <ac:graphicFrameMkLst>
            <pc:docMk/>
            <pc:sldMk cId="1918094433" sldId="283"/>
            <ac:graphicFrameMk id="9" creationId="{A620584B-4752-817B-3313-193AB910A888}"/>
          </ac:graphicFrameMkLst>
        </pc:graphicFrameChg>
        <pc:picChg chg="add mod">
          <ac:chgData name="Camille Demers" userId="7d4dae5e-cedf-4913-ba3f-a438bc97161e" providerId="ADAL" clId="{7307F1B4-A858-4FFB-95D6-661E38CA428F}" dt="2025-05-24T20:24:10.578" v="8163" actId="207"/>
          <ac:picMkLst>
            <pc:docMk/>
            <pc:sldMk cId="1918094433" sldId="283"/>
            <ac:picMk id="11" creationId="{F81A3BD7-B60D-05D5-252D-290847F6B59E}"/>
          </ac:picMkLst>
        </pc:picChg>
        <pc:picChg chg="add mod">
          <ac:chgData name="Camille Demers" userId="7d4dae5e-cedf-4913-ba3f-a438bc97161e" providerId="ADAL" clId="{7307F1B4-A858-4FFB-95D6-661E38CA428F}" dt="2025-05-24T21:41:38.292" v="8778" actId="1038"/>
          <ac:picMkLst>
            <pc:docMk/>
            <pc:sldMk cId="1918094433" sldId="283"/>
            <ac:picMk id="13" creationId="{41B4E1CC-2108-35F7-E4CF-C9EAC26DE5FE}"/>
          </ac:picMkLst>
        </pc:picChg>
        <pc:picChg chg="add mod">
          <ac:chgData name="Camille Demers" userId="7d4dae5e-cedf-4913-ba3f-a438bc97161e" providerId="ADAL" clId="{7307F1B4-A858-4FFB-95D6-661E38CA428F}" dt="2025-05-24T20:29:07.315" v="8220" actId="1038"/>
          <ac:picMkLst>
            <pc:docMk/>
            <pc:sldMk cId="1918094433" sldId="283"/>
            <ac:picMk id="15" creationId="{DDFCFAF7-90CD-B266-7221-F1BC8EE31166}"/>
          </ac:picMkLst>
        </pc:picChg>
      </pc:sldChg>
      <pc:sldChg chg="addSp delSp modSp add mod ord modNotesTx">
        <pc:chgData name="Camille Demers" userId="7d4dae5e-cedf-4913-ba3f-a438bc97161e" providerId="ADAL" clId="{7307F1B4-A858-4FFB-95D6-661E38CA428F}" dt="2025-05-24T22:46:06.935" v="9016" actId="20577"/>
        <pc:sldMkLst>
          <pc:docMk/>
          <pc:sldMk cId="1657271842" sldId="284"/>
        </pc:sldMkLst>
        <pc:spChg chg="del">
          <ac:chgData name="Camille Demers" userId="7d4dae5e-cedf-4913-ba3f-a438bc97161e" providerId="ADAL" clId="{7307F1B4-A858-4FFB-95D6-661E38CA428F}" dt="2025-05-24T20:32:34.316" v="8291" actId="478"/>
          <ac:spMkLst>
            <pc:docMk/>
            <pc:sldMk cId="1657271842" sldId="284"/>
            <ac:spMk id="3" creationId="{67CAD474-5FFA-36D5-8507-C363C488B8DF}"/>
          </ac:spMkLst>
        </pc:spChg>
        <pc:spChg chg="mod">
          <ac:chgData name="Camille Demers" userId="7d4dae5e-cedf-4913-ba3f-a438bc97161e" providerId="ADAL" clId="{7307F1B4-A858-4FFB-95D6-661E38CA428F}" dt="2025-05-24T20:35:56.676" v="8316" actId="207"/>
          <ac:spMkLst>
            <pc:docMk/>
            <pc:sldMk cId="1657271842" sldId="284"/>
            <ac:spMk id="5" creationId="{4D35895B-F1A9-9F34-5C26-3E8F39558FC2}"/>
          </ac:spMkLst>
        </pc:spChg>
        <pc:spChg chg="add del mod">
          <ac:chgData name="Camille Demers" userId="7d4dae5e-cedf-4913-ba3f-a438bc97161e" providerId="ADAL" clId="{7307F1B4-A858-4FFB-95D6-661E38CA428F}" dt="2025-05-24T20:32:36.332" v="8292" actId="478"/>
          <ac:spMkLst>
            <pc:docMk/>
            <pc:sldMk cId="1657271842" sldId="284"/>
            <ac:spMk id="6" creationId="{4FE3BFC9-1950-BF07-7294-22C27836726F}"/>
          </ac:spMkLst>
        </pc:spChg>
        <pc:spChg chg="del">
          <ac:chgData name="Camille Demers" userId="7d4dae5e-cedf-4913-ba3f-a438bc97161e" providerId="ADAL" clId="{7307F1B4-A858-4FFB-95D6-661E38CA428F}" dt="2025-05-24T20:32:38.998" v="8293" actId="478"/>
          <ac:spMkLst>
            <pc:docMk/>
            <pc:sldMk cId="1657271842" sldId="284"/>
            <ac:spMk id="7" creationId="{69B71CC9-FAD8-5301-D815-4F6B7AE97390}"/>
          </ac:spMkLst>
        </pc:spChg>
        <pc:spChg chg="add mod ord">
          <ac:chgData name="Camille Demers" userId="7d4dae5e-cedf-4913-ba3f-a438bc97161e" providerId="ADAL" clId="{7307F1B4-A858-4FFB-95D6-661E38CA428F}" dt="2025-05-24T21:37:15.217" v="8715" actId="14861"/>
          <ac:spMkLst>
            <pc:docMk/>
            <pc:sldMk cId="1657271842" sldId="284"/>
            <ac:spMk id="9" creationId="{55FAFA69-B00B-4199-F284-BC7A08371E9B}"/>
          </ac:spMkLst>
        </pc:spChg>
        <pc:spChg chg="add del mod">
          <ac:chgData name="Camille Demers" userId="7d4dae5e-cedf-4913-ba3f-a438bc97161e" providerId="ADAL" clId="{7307F1B4-A858-4FFB-95D6-661E38CA428F}" dt="2025-05-24T20:36:35.229" v="8328" actId="22"/>
          <ac:spMkLst>
            <pc:docMk/>
            <pc:sldMk cId="1657271842" sldId="284"/>
            <ac:spMk id="11" creationId="{FE26FD27-F6A1-CCB7-C92E-952BAD4AEC9F}"/>
          </ac:spMkLst>
        </pc:spChg>
        <pc:spChg chg="add mod">
          <ac:chgData name="Camille Demers" userId="7d4dae5e-cedf-4913-ba3f-a438bc97161e" providerId="ADAL" clId="{7307F1B4-A858-4FFB-95D6-661E38CA428F}" dt="2025-05-24T20:36:59.354" v="8372" actId="1036"/>
          <ac:spMkLst>
            <pc:docMk/>
            <pc:sldMk cId="1657271842" sldId="284"/>
            <ac:spMk id="12" creationId="{98A0610C-FD2D-671D-B13E-1374A1F63637}"/>
          </ac:spMkLst>
        </pc:spChg>
        <pc:spChg chg="add mod">
          <ac:chgData name="Camille Demers" userId="7d4dae5e-cedf-4913-ba3f-a438bc97161e" providerId="ADAL" clId="{7307F1B4-A858-4FFB-95D6-661E38CA428F}" dt="2025-05-24T21:43:52.175" v="8810" actId="14100"/>
          <ac:spMkLst>
            <pc:docMk/>
            <pc:sldMk cId="1657271842" sldId="284"/>
            <ac:spMk id="14" creationId="{550D40B5-F879-95D3-9C96-FEEE4D83EDB3}"/>
          </ac:spMkLst>
        </pc:spChg>
        <pc:picChg chg="add mod">
          <ac:chgData name="Camille Demers" userId="7d4dae5e-cedf-4913-ba3f-a438bc97161e" providerId="ADAL" clId="{7307F1B4-A858-4FFB-95D6-661E38CA428F}" dt="2025-05-24T20:37:10.973" v="8382" actId="1038"/>
          <ac:picMkLst>
            <pc:docMk/>
            <pc:sldMk cId="1657271842" sldId="284"/>
            <ac:picMk id="8" creationId="{0B5B1CC1-F9CA-8FB6-A044-F1ECDE6FD694}"/>
          </ac:picMkLst>
        </pc:picChg>
      </pc:sldChg>
      <pc:sldChg chg="addSp delSp modSp add mod ord modNotesTx">
        <pc:chgData name="Camille Demers" userId="7d4dae5e-cedf-4913-ba3f-a438bc97161e" providerId="ADAL" clId="{7307F1B4-A858-4FFB-95D6-661E38CA428F}" dt="2025-05-25T19:14:44.546" v="15631" actId="20577"/>
        <pc:sldMkLst>
          <pc:docMk/>
          <pc:sldMk cId="2608320023" sldId="285"/>
        </pc:sldMkLst>
        <pc:spChg chg="add del mod">
          <ac:chgData name="Camille Demers" userId="7d4dae5e-cedf-4913-ba3f-a438bc97161e" providerId="ADAL" clId="{7307F1B4-A858-4FFB-95D6-661E38CA428F}" dt="2025-05-24T22:53:17.867" v="9195" actId="478"/>
          <ac:spMkLst>
            <pc:docMk/>
            <pc:sldMk cId="2608320023" sldId="285"/>
            <ac:spMk id="6" creationId="{9D2AD729-AEE5-CE3C-DE0A-FD23843C8200}"/>
          </ac:spMkLst>
        </pc:spChg>
        <pc:graphicFrameChg chg="add mod modGraphic">
          <ac:chgData name="Camille Demers" userId="7d4dae5e-cedf-4913-ba3f-a438bc97161e" providerId="ADAL" clId="{7307F1B4-A858-4FFB-95D6-661E38CA428F}" dt="2025-05-24T23:01:51.515" v="9570" actId="1076"/>
          <ac:graphicFrameMkLst>
            <pc:docMk/>
            <pc:sldMk cId="2608320023" sldId="285"/>
            <ac:graphicFrameMk id="7" creationId="{6E2ADF24-42C5-EBAD-E452-2C64819351A7}"/>
          </ac:graphicFrameMkLst>
        </pc:graphicFrameChg>
        <pc:picChg chg="add mod">
          <ac:chgData name="Camille Demers" userId="7d4dae5e-cedf-4913-ba3f-a438bc97161e" providerId="ADAL" clId="{7307F1B4-A858-4FFB-95D6-661E38CA428F}" dt="2025-05-24T23:02:13.729" v="9574" actId="1037"/>
          <ac:picMkLst>
            <pc:docMk/>
            <pc:sldMk cId="2608320023" sldId="285"/>
            <ac:picMk id="9" creationId="{F2B1BBF2-0C05-CEA7-63E1-A216E5DCF6FE}"/>
          </ac:picMkLst>
        </pc:picChg>
        <pc:picChg chg="add del mod">
          <ac:chgData name="Camille Demers" userId="7d4dae5e-cedf-4913-ba3f-a438bc97161e" providerId="ADAL" clId="{7307F1B4-A858-4FFB-95D6-661E38CA428F}" dt="2025-05-24T22:57:56.553" v="9327" actId="478"/>
          <ac:picMkLst>
            <pc:docMk/>
            <pc:sldMk cId="2608320023" sldId="285"/>
            <ac:picMk id="11" creationId="{FA323A84-D9AE-B293-A32B-21BD4FCA2870}"/>
          </ac:picMkLst>
        </pc:picChg>
        <pc:picChg chg="add del mod">
          <ac:chgData name="Camille Demers" userId="7d4dae5e-cedf-4913-ba3f-a438bc97161e" providerId="ADAL" clId="{7307F1B4-A858-4FFB-95D6-661E38CA428F}" dt="2025-05-24T22:57:31.395" v="9321" actId="478"/>
          <ac:picMkLst>
            <pc:docMk/>
            <pc:sldMk cId="2608320023" sldId="285"/>
            <ac:picMk id="13" creationId="{665F374F-46C3-3107-CF1C-B06328FC640C}"/>
          </ac:picMkLst>
        </pc:picChg>
      </pc:sldChg>
      <pc:sldChg chg="modSp add del mod">
        <pc:chgData name="Camille Demers" userId="7d4dae5e-cedf-4913-ba3f-a438bc97161e" providerId="ADAL" clId="{7307F1B4-A858-4FFB-95D6-661E38CA428F}" dt="2025-05-24T22:48:09.149" v="9018" actId="47"/>
        <pc:sldMkLst>
          <pc:docMk/>
          <pc:sldMk cId="4225091082" sldId="285"/>
        </pc:sldMkLst>
        <pc:spChg chg="mod">
          <ac:chgData name="Camille Demers" userId="7d4dae5e-cedf-4913-ba3f-a438bc97161e" providerId="ADAL" clId="{7307F1B4-A858-4FFB-95D6-661E38CA428F}" dt="2025-05-24T21:36:00.248" v="8708" actId="207"/>
          <ac:spMkLst>
            <pc:docMk/>
            <pc:sldMk cId="4225091082" sldId="285"/>
            <ac:spMk id="3" creationId="{14585ADE-B8D3-3223-7D55-E71A5070C436}"/>
          </ac:spMkLst>
        </pc:spChg>
      </pc:sldChg>
      <pc:sldChg chg="delSp modSp add del mod">
        <pc:chgData name="Camille Demers" userId="7d4dae5e-cedf-4913-ba3f-a438bc97161e" providerId="ADAL" clId="{7307F1B4-A858-4FFB-95D6-661E38CA428F}" dt="2025-05-25T02:08:09.635" v="13718" actId="47"/>
        <pc:sldMkLst>
          <pc:docMk/>
          <pc:sldMk cId="1360332802" sldId="286"/>
        </pc:sldMkLst>
        <pc:spChg chg="del">
          <ac:chgData name="Camille Demers" userId="7d4dae5e-cedf-4913-ba3f-a438bc97161e" providerId="ADAL" clId="{7307F1B4-A858-4FFB-95D6-661E38CA428F}" dt="2025-05-25T01:31:33.627" v="11091" actId="478"/>
          <ac:spMkLst>
            <pc:docMk/>
            <pc:sldMk cId="1360332802" sldId="286"/>
            <ac:spMk id="6" creationId="{53A9ACB5-74CB-08BA-C092-7CFFDEFA5349}"/>
          </ac:spMkLst>
        </pc:spChg>
        <pc:spChg chg="mod">
          <ac:chgData name="Camille Demers" userId="7d4dae5e-cedf-4913-ba3f-a438bc97161e" providerId="ADAL" clId="{7307F1B4-A858-4FFB-95D6-661E38CA428F}" dt="2025-05-25T01:31:52" v="11103" actId="1038"/>
          <ac:spMkLst>
            <pc:docMk/>
            <pc:sldMk cId="1360332802" sldId="286"/>
            <ac:spMk id="7" creationId="{8B6D27CC-61B6-BA58-B67A-B1ECF878FB17}"/>
          </ac:spMkLst>
        </pc:spChg>
        <pc:graphicFrameChg chg="del">
          <ac:chgData name="Camille Demers" userId="7d4dae5e-cedf-4913-ba3f-a438bc97161e" providerId="ADAL" clId="{7307F1B4-A858-4FFB-95D6-661E38CA428F}" dt="2025-05-25T01:31:31.185" v="11090" actId="478"/>
          <ac:graphicFrameMkLst>
            <pc:docMk/>
            <pc:sldMk cId="1360332802" sldId="286"/>
            <ac:graphicFrameMk id="12" creationId="{384AD4FA-1265-A3A4-5D47-E7030F4553B3}"/>
          </ac:graphicFrameMkLst>
        </pc:graphicFrameChg>
        <pc:graphicFrameChg chg="del">
          <ac:chgData name="Camille Demers" userId="7d4dae5e-cedf-4913-ba3f-a438bc97161e" providerId="ADAL" clId="{7307F1B4-A858-4FFB-95D6-661E38CA428F}" dt="2025-05-25T01:31:47.936" v="11097" actId="478"/>
          <ac:graphicFrameMkLst>
            <pc:docMk/>
            <pc:sldMk cId="1360332802" sldId="286"/>
            <ac:graphicFrameMk id="14" creationId="{CDB92491-4E14-7F7C-C2F4-E1B6CB8CD6A8}"/>
          </ac:graphicFrameMkLst>
        </pc:graphicFrameChg>
      </pc:sldChg>
      <pc:sldChg chg="modSp add mod modNotesTx">
        <pc:chgData name="Camille Demers" userId="7d4dae5e-cedf-4913-ba3f-a438bc97161e" providerId="ADAL" clId="{7307F1B4-A858-4FFB-95D6-661E38CA428F}" dt="2025-05-25T20:02:47.374" v="15635" actId="20577"/>
        <pc:sldMkLst>
          <pc:docMk/>
          <pc:sldMk cId="3141751186" sldId="287"/>
        </pc:sldMkLst>
        <pc:spChg chg="mod">
          <ac:chgData name="Camille Demers" userId="7d4dae5e-cedf-4913-ba3f-a438bc97161e" providerId="ADAL" clId="{7307F1B4-A858-4FFB-95D6-661E38CA428F}" dt="2025-05-25T01:55:04.676" v="12818" actId="20577"/>
          <ac:spMkLst>
            <pc:docMk/>
            <pc:sldMk cId="3141751186" sldId="287"/>
            <ac:spMk id="2" creationId="{48AC37DD-394C-6FE1-1310-559B346447A0}"/>
          </ac:spMkLst>
        </pc:spChg>
        <pc:spChg chg="mod">
          <ac:chgData name="Camille Demers" userId="7d4dae5e-cedf-4913-ba3f-a438bc97161e" providerId="ADAL" clId="{7307F1B4-A858-4FFB-95D6-661E38CA428F}" dt="2025-05-25T01:56:14.878" v="12848" actId="20577"/>
          <ac:spMkLst>
            <pc:docMk/>
            <pc:sldMk cId="3141751186" sldId="287"/>
            <ac:spMk id="7" creationId="{F8693624-DA00-C1B2-8432-DB0978293BF3}"/>
          </ac:spMkLst>
        </pc:spChg>
        <pc:graphicFrameChg chg="mod">
          <ac:chgData name="Camille Demers" userId="7d4dae5e-cedf-4913-ba3f-a438bc97161e" providerId="ADAL" clId="{7307F1B4-A858-4FFB-95D6-661E38CA428F}" dt="2025-05-25T01:55:41.394" v="12823"/>
          <ac:graphicFrameMkLst>
            <pc:docMk/>
            <pc:sldMk cId="3141751186" sldId="287"/>
            <ac:graphicFrameMk id="12" creationId="{AE24A139-1BAB-08CF-C642-6CBDD2096CF1}"/>
          </ac:graphicFrameMkLst>
        </pc:graphicFrameChg>
        <pc:graphicFrameChg chg="mod modGraphic">
          <ac:chgData name="Camille Demers" userId="7d4dae5e-cedf-4913-ba3f-a438bc97161e" providerId="ADAL" clId="{7307F1B4-A858-4FFB-95D6-661E38CA428F}" dt="2025-05-25T02:14:58.309" v="13939" actId="20577"/>
          <ac:graphicFrameMkLst>
            <pc:docMk/>
            <pc:sldMk cId="3141751186" sldId="287"/>
            <ac:graphicFrameMk id="14" creationId="{52E58912-B52A-3CF7-740E-5BA31A72C027}"/>
          </ac:graphicFrameMkLst>
        </pc:graphicFrameChg>
      </pc:sldChg>
    </pc:docChg>
  </pc:docChgLst>
  <pc:docChgLst>
    <pc:chgData name="Camille Demers" userId="7d4dae5e-cedf-4913-ba3f-a438bc97161e" providerId="ADAL" clId="{B1DC228D-DF71-4D1F-B708-8E3632C41531}"/>
    <pc:docChg chg="undo custSel modSld">
      <pc:chgData name="Camille Demers" userId="7d4dae5e-cedf-4913-ba3f-a438bc97161e" providerId="ADAL" clId="{B1DC228D-DF71-4D1F-B708-8E3632C41531}" dt="2025-05-01T06:00:34.751" v="313" actId="1036"/>
      <pc:docMkLst>
        <pc:docMk/>
      </pc:docMkLst>
      <pc:sldChg chg="modSp mod">
        <pc:chgData name="Camille Demers" userId="7d4dae5e-cedf-4913-ba3f-a438bc97161e" providerId="ADAL" clId="{B1DC228D-DF71-4D1F-B708-8E3632C41531}" dt="2025-05-01T04:26:23.647" v="34" actId="20577"/>
        <pc:sldMkLst>
          <pc:docMk/>
          <pc:sldMk cId="2041797500" sldId="258"/>
        </pc:sldMkLst>
      </pc:sldChg>
      <pc:sldChg chg="modNotesTx">
        <pc:chgData name="Camille Demers" userId="7d4dae5e-cedf-4913-ba3f-a438bc97161e" providerId="ADAL" clId="{B1DC228D-DF71-4D1F-B708-8E3632C41531}" dt="2025-05-01T05:25:40.276" v="40"/>
        <pc:sldMkLst>
          <pc:docMk/>
          <pc:sldMk cId="2758574205" sldId="260"/>
        </pc:sldMkLst>
      </pc:sldChg>
      <pc:sldChg chg="addSp delSp modSp mod">
        <pc:chgData name="Camille Demers" userId="7d4dae5e-cedf-4913-ba3f-a438bc97161e" providerId="ADAL" clId="{B1DC228D-DF71-4D1F-B708-8E3632C41531}" dt="2025-05-01T04:26:44.949" v="39" actId="1076"/>
        <pc:sldMkLst>
          <pc:docMk/>
          <pc:sldMk cId="1891980875" sldId="261"/>
        </pc:sldMkLst>
      </pc:sldChg>
      <pc:sldChg chg="addSp delSp modSp mod">
        <pc:chgData name="Camille Demers" userId="7d4dae5e-cedf-4913-ba3f-a438bc97161e" providerId="ADAL" clId="{B1DC228D-DF71-4D1F-B708-8E3632C41531}" dt="2025-05-01T06:00:34.751" v="313" actId="1036"/>
        <pc:sldMkLst>
          <pc:docMk/>
          <pc:sldMk cId="3696707726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57612-133B-4DEE-B896-47F66BF6A3C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CA"/>
        </a:p>
      </dgm:t>
    </dgm:pt>
    <dgm:pt modelId="{3B08F48A-DE61-4E2F-985C-F8158AE168EB}">
      <dgm:prSet phldrT="[Texte]"/>
      <dgm:spPr/>
      <dgm:t>
        <a:bodyPr/>
        <a:lstStyle/>
        <a:p>
          <a:r>
            <a:rPr lang="fr-CA" dirty="0"/>
            <a:t>Introduction</a:t>
          </a:r>
        </a:p>
      </dgm:t>
    </dgm:pt>
    <dgm:pt modelId="{7A30D868-C687-471D-81D3-04F40005D123}" type="parTrans" cxnId="{9E4EF924-1EFA-4F61-AD0D-B70D32442C8A}">
      <dgm:prSet/>
      <dgm:spPr/>
      <dgm:t>
        <a:bodyPr/>
        <a:lstStyle/>
        <a:p>
          <a:endParaRPr lang="fr-CA"/>
        </a:p>
      </dgm:t>
    </dgm:pt>
    <dgm:pt modelId="{71A3CFE0-EB1D-4452-BED1-4ED88322BD2B}" type="sibTrans" cxnId="{9E4EF924-1EFA-4F61-AD0D-B70D32442C8A}">
      <dgm:prSet/>
      <dgm:spPr/>
      <dgm:t>
        <a:bodyPr/>
        <a:lstStyle/>
        <a:p>
          <a:endParaRPr lang="fr-CA"/>
        </a:p>
      </dgm:t>
    </dgm:pt>
    <dgm:pt modelId="{3CF55904-6FE4-4E36-9D9C-4E8A2CCF654E}">
      <dgm:prSet phldrT="[Texte]" custT="1"/>
      <dgm:spPr/>
      <dgm:t>
        <a:bodyPr/>
        <a:lstStyle/>
        <a:p>
          <a:r>
            <a:rPr lang="fr-CA" sz="1600" dirty="0" err="1"/>
            <a:t>Context</a:t>
          </a:r>
          <a:r>
            <a:rPr lang="fr-CA" sz="1600" dirty="0"/>
            <a:t> &amp; Motivation</a:t>
          </a:r>
        </a:p>
      </dgm:t>
    </dgm:pt>
    <dgm:pt modelId="{A9A0EEEC-8EC3-4907-9546-C76C977E63C5}" type="parTrans" cxnId="{E3474354-57AB-4A54-A961-680CF61F3F8F}">
      <dgm:prSet/>
      <dgm:spPr/>
      <dgm:t>
        <a:bodyPr/>
        <a:lstStyle/>
        <a:p>
          <a:endParaRPr lang="fr-CA"/>
        </a:p>
      </dgm:t>
    </dgm:pt>
    <dgm:pt modelId="{37783C9E-18FA-43C0-A688-1B9546F91A9C}" type="sibTrans" cxnId="{E3474354-57AB-4A54-A961-680CF61F3F8F}">
      <dgm:prSet/>
      <dgm:spPr/>
      <dgm:t>
        <a:bodyPr/>
        <a:lstStyle/>
        <a:p>
          <a:endParaRPr lang="fr-CA"/>
        </a:p>
      </dgm:t>
    </dgm:pt>
    <dgm:pt modelId="{C6F79EEE-4D22-4B56-B2CA-2DDFD718B798}">
      <dgm:prSet phldrT="[Texte]" custT="1"/>
      <dgm:spPr/>
      <dgm:t>
        <a:bodyPr/>
        <a:lstStyle/>
        <a:p>
          <a:r>
            <a:rPr lang="fr-CA" sz="1600" dirty="0" err="1"/>
            <a:t>Research</a:t>
          </a:r>
          <a:r>
            <a:rPr lang="fr-CA" sz="1600" dirty="0"/>
            <a:t> objectives</a:t>
          </a:r>
        </a:p>
      </dgm:t>
    </dgm:pt>
    <dgm:pt modelId="{1A63858A-E1AD-49E8-BA73-4A73D87A666F}" type="parTrans" cxnId="{14227F70-4200-4545-BF1A-F8E1A2CD79F5}">
      <dgm:prSet/>
      <dgm:spPr/>
      <dgm:t>
        <a:bodyPr/>
        <a:lstStyle/>
        <a:p>
          <a:endParaRPr lang="fr-CA"/>
        </a:p>
      </dgm:t>
    </dgm:pt>
    <dgm:pt modelId="{6446B5C6-D3FB-438C-8B2C-326788410532}" type="sibTrans" cxnId="{14227F70-4200-4545-BF1A-F8E1A2CD79F5}">
      <dgm:prSet/>
      <dgm:spPr/>
      <dgm:t>
        <a:bodyPr/>
        <a:lstStyle/>
        <a:p>
          <a:endParaRPr lang="fr-CA"/>
        </a:p>
      </dgm:t>
    </dgm:pt>
    <dgm:pt modelId="{4CFCF3F6-0D84-45FF-A640-FA8640BD507D}">
      <dgm:prSet phldrT="[Texte]"/>
      <dgm:spPr/>
      <dgm:t>
        <a:bodyPr/>
        <a:lstStyle/>
        <a:p>
          <a:r>
            <a:rPr lang="fr-CA" dirty="0" err="1"/>
            <a:t>Methodology</a:t>
          </a:r>
          <a:endParaRPr lang="fr-CA" dirty="0"/>
        </a:p>
      </dgm:t>
    </dgm:pt>
    <dgm:pt modelId="{B8ED3300-10A2-4A8D-AAB5-911B1DA40B24}" type="parTrans" cxnId="{7C48BB25-F488-4E9D-81D0-15AFC9EF63A2}">
      <dgm:prSet/>
      <dgm:spPr/>
      <dgm:t>
        <a:bodyPr/>
        <a:lstStyle/>
        <a:p>
          <a:endParaRPr lang="fr-CA"/>
        </a:p>
      </dgm:t>
    </dgm:pt>
    <dgm:pt modelId="{7FA6673F-D5AE-44B4-A5FF-E7A3590DAF84}" type="sibTrans" cxnId="{7C48BB25-F488-4E9D-81D0-15AFC9EF63A2}">
      <dgm:prSet/>
      <dgm:spPr/>
      <dgm:t>
        <a:bodyPr/>
        <a:lstStyle/>
        <a:p>
          <a:endParaRPr lang="fr-CA"/>
        </a:p>
      </dgm:t>
    </dgm:pt>
    <dgm:pt modelId="{157347A4-E0C4-47ED-8A7E-665E58AB3CFE}">
      <dgm:prSet phldrT="[Texte]" custT="1"/>
      <dgm:spPr/>
      <dgm:t>
        <a:bodyPr/>
        <a:lstStyle/>
        <a:p>
          <a:r>
            <a:rPr lang="fr-CA" sz="1600" dirty="0" err="1"/>
            <a:t>Ontology</a:t>
          </a:r>
          <a:r>
            <a:rPr lang="fr-CA" sz="1600" dirty="0"/>
            <a:t> model : </a:t>
          </a:r>
          <a:r>
            <a:rPr lang="fr-CA" sz="1600" dirty="0" err="1"/>
            <a:t>DoCO</a:t>
          </a:r>
          <a:endParaRPr lang="fr-CA" sz="1600" dirty="0"/>
        </a:p>
      </dgm:t>
    </dgm:pt>
    <dgm:pt modelId="{B322929D-7ADC-4DC2-BBD7-4B1CA4649CDA}" type="parTrans" cxnId="{7CD50AEB-D546-473B-9F4E-EDE72C980092}">
      <dgm:prSet/>
      <dgm:spPr/>
      <dgm:t>
        <a:bodyPr/>
        <a:lstStyle/>
        <a:p>
          <a:endParaRPr lang="fr-CA"/>
        </a:p>
      </dgm:t>
    </dgm:pt>
    <dgm:pt modelId="{D886DD17-B6D0-4A80-8857-016C97832CD0}" type="sibTrans" cxnId="{7CD50AEB-D546-473B-9F4E-EDE72C980092}">
      <dgm:prSet/>
      <dgm:spPr/>
      <dgm:t>
        <a:bodyPr/>
        <a:lstStyle/>
        <a:p>
          <a:endParaRPr lang="fr-CA"/>
        </a:p>
      </dgm:t>
    </dgm:pt>
    <dgm:pt modelId="{7FDA1384-7D8D-4B76-8C98-08EA987B0447}">
      <dgm:prSet phldrT="[Texte]" custT="1"/>
      <dgm:spPr/>
      <dgm:t>
        <a:bodyPr/>
        <a:lstStyle/>
        <a:p>
          <a:r>
            <a:rPr lang="fr-CA" sz="1600" dirty="0"/>
            <a:t>Data Collection</a:t>
          </a:r>
        </a:p>
      </dgm:t>
    </dgm:pt>
    <dgm:pt modelId="{9D5F72E8-6170-4F8D-B729-49740F7E6596}" type="parTrans" cxnId="{70D03BA5-96E4-4CF1-B8A3-0557E3F0DBC6}">
      <dgm:prSet/>
      <dgm:spPr/>
      <dgm:t>
        <a:bodyPr/>
        <a:lstStyle/>
        <a:p>
          <a:endParaRPr lang="fr-CA"/>
        </a:p>
      </dgm:t>
    </dgm:pt>
    <dgm:pt modelId="{8C0EE018-8668-43DA-A66E-99FBF8922BAF}" type="sibTrans" cxnId="{70D03BA5-96E4-4CF1-B8A3-0557E3F0DBC6}">
      <dgm:prSet/>
      <dgm:spPr/>
      <dgm:t>
        <a:bodyPr/>
        <a:lstStyle/>
        <a:p>
          <a:endParaRPr lang="fr-CA"/>
        </a:p>
      </dgm:t>
    </dgm:pt>
    <dgm:pt modelId="{6DB9AC21-1E02-4E90-AC98-34485299283F}">
      <dgm:prSet phldrT="[Texte]"/>
      <dgm:spPr/>
      <dgm:t>
        <a:bodyPr/>
        <a:lstStyle/>
        <a:p>
          <a:r>
            <a:rPr lang="fr-CA" dirty="0" err="1"/>
            <a:t>Results</a:t>
          </a:r>
          <a:endParaRPr lang="fr-CA" dirty="0"/>
        </a:p>
      </dgm:t>
    </dgm:pt>
    <dgm:pt modelId="{DB098B42-87C8-4A3F-B726-5F8A028F48F2}" type="parTrans" cxnId="{B112B613-1C42-4E1B-98C6-86773529BA2D}">
      <dgm:prSet/>
      <dgm:spPr/>
      <dgm:t>
        <a:bodyPr/>
        <a:lstStyle/>
        <a:p>
          <a:endParaRPr lang="fr-CA"/>
        </a:p>
      </dgm:t>
    </dgm:pt>
    <dgm:pt modelId="{D781CD1D-432A-4E87-86A7-A688F228C349}" type="sibTrans" cxnId="{B112B613-1C42-4E1B-98C6-86773529BA2D}">
      <dgm:prSet/>
      <dgm:spPr/>
      <dgm:t>
        <a:bodyPr/>
        <a:lstStyle/>
        <a:p>
          <a:endParaRPr lang="fr-CA"/>
        </a:p>
      </dgm:t>
    </dgm:pt>
    <dgm:pt modelId="{2C72541B-712F-4F30-BC71-07BB3FAAD65C}">
      <dgm:prSet phldrT="[Texte]" custT="1"/>
      <dgm:spPr/>
      <dgm:t>
        <a:bodyPr/>
        <a:lstStyle/>
        <a:p>
          <a:r>
            <a:rPr lang="fr-CA" sz="1600" dirty="0" err="1"/>
            <a:t>Included</a:t>
          </a:r>
          <a:r>
            <a:rPr lang="fr-CA" sz="1600" dirty="0"/>
            <a:t> </a:t>
          </a:r>
          <a:r>
            <a:rPr lang="fr-CA" sz="1600" dirty="0" err="1"/>
            <a:t>studies</a:t>
          </a:r>
          <a:endParaRPr lang="fr-CA" sz="1600" dirty="0"/>
        </a:p>
      </dgm:t>
    </dgm:pt>
    <dgm:pt modelId="{0BF9610C-627E-4AEE-BCE6-31C3DB0FF0C4}" type="parTrans" cxnId="{08B9AC3B-58D3-4413-BEDB-1A3EA8E5B1F6}">
      <dgm:prSet/>
      <dgm:spPr/>
      <dgm:t>
        <a:bodyPr/>
        <a:lstStyle/>
        <a:p>
          <a:endParaRPr lang="fr-CA"/>
        </a:p>
      </dgm:t>
    </dgm:pt>
    <dgm:pt modelId="{B859FE9A-7465-463A-B6ED-872C9E4F9619}" type="sibTrans" cxnId="{08B9AC3B-58D3-4413-BEDB-1A3EA8E5B1F6}">
      <dgm:prSet/>
      <dgm:spPr/>
      <dgm:t>
        <a:bodyPr/>
        <a:lstStyle/>
        <a:p>
          <a:endParaRPr lang="fr-CA"/>
        </a:p>
      </dgm:t>
    </dgm:pt>
    <dgm:pt modelId="{C15F2FAE-3185-430D-BBF3-9A33DA1F6B31}">
      <dgm:prSet phldrT="[Texte]"/>
      <dgm:spPr/>
      <dgm:t>
        <a:bodyPr/>
        <a:lstStyle/>
        <a:p>
          <a:r>
            <a:rPr lang="fr-CA" dirty="0"/>
            <a:t>Discussion</a:t>
          </a:r>
        </a:p>
      </dgm:t>
    </dgm:pt>
    <dgm:pt modelId="{1FB3B267-6930-432A-A0EA-BBF6D02ABA68}" type="parTrans" cxnId="{3E7D83AF-4CCB-42CE-9408-20195CC699CA}">
      <dgm:prSet/>
      <dgm:spPr/>
      <dgm:t>
        <a:bodyPr/>
        <a:lstStyle/>
        <a:p>
          <a:endParaRPr lang="fr-CA"/>
        </a:p>
      </dgm:t>
    </dgm:pt>
    <dgm:pt modelId="{62B30363-9135-490B-B23A-AB1AC29C3416}" type="sibTrans" cxnId="{3E7D83AF-4CCB-42CE-9408-20195CC699CA}">
      <dgm:prSet/>
      <dgm:spPr/>
      <dgm:t>
        <a:bodyPr/>
        <a:lstStyle/>
        <a:p>
          <a:endParaRPr lang="fr-CA"/>
        </a:p>
      </dgm:t>
    </dgm:pt>
    <dgm:pt modelId="{1FA84FA3-FCD1-4B2B-9635-A9F46065036C}">
      <dgm:prSet phldrT="[Texte]"/>
      <dgm:spPr/>
      <dgm:t>
        <a:bodyPr/>
        <a:lstStyle/>
        <a:p>
          <a:r>
            <a:rPr lang="fr-CA" dirty="0"/>
            <a:t>Conclusion</a:t>
          </a:r>
        </a:p>
      </dgm:t>
    </dgm:pt>
    <dgm:pt modelId="{AA795AF9-94F1-42B9-96D7-6060721AF9E4}" type="parTrans" cxnId="{FA8E7994-7FAF-437A-8342-C36DB3176580}">
      <dgm:prSet/>
      <dgm:spPr/>
      <dgm:t>
        <a:bodyPr/>
        <a:lstStyle/>
        <a:p>
          <a:endParaRPr lang="fr-CA"/>
        </a:p>
      </dgm:t>
    </dgm:pt>
    <dgm:pt modelId="{71C14E95-B51D-42A9-A60E-72438A9BD5C2}" type="sibTrans" cxnId="{FA8E7994-7FAF-437A-8342-C36DB3176580}">
      <dgm:prSet/>
      <dgm:spPr/>
      <dgm:t>
        <a:bodyPr/>
        <a:lstStyle/>
        <a:p>
          <a:endParaRPr lang="fr-CA"/>
        </a:p>
      </dgm:t>
    </dgm:pt>
    <dgm:pt modelId="{544D5A5F-B5F9-4C40-A5D9-E6F7C87FE10D}">
      <dgm:prSet phldrT="[Texte]" custT="1"/>
      <dgm:spPr/>
      <dgm:t>
        <a:bodyPr/>
        <a:lstStyle/>
        <a:p>
          <a:r>
            <a:rPr lang="fr-CA" sz="1600" dirty="0" err="1"/>
            <a:t>Related</a:t>
          </a:r>
          <a:r>
            <a:rPr lang="fr-CA" sz="1600" dirty="0"/>
            <a:t> </a:t>
          </a:r>
          <a:r>
            <a:rPr lang="fr-CA" sz="1600" dirty="0" err="1"/>
            <a:t>work</a:t>
          </a:r>
          <a:endParaRPr lang="fr-CA" sz="1600" dirty="0"/>
        </a:p>
      </dgm:t>
    </dgm:pt>
    <dgm:pt modelId="{9310711E-FCF3-4498-8C76-3F9172819FFF}" type="parTrans" cxnId="{7A41DB8C-8046-4F4B-858F-183186E90383}">
      <dgm:prSet/>
      <dgm:spPr/>
      <dgm:t>
        <a:bodyPr/>
        <a:lstStyle/>
        <a:p>
          <a:endParaRPr lang="fr-CA"/>
        </a:p>
      </dgm:t>
    </dgm:pt>
    <dgm:pt modelId="{C2C7B390-E90F-423A-B756-B4A5015F7580}" type="sibTrans" cxnId="{7A41DB8C-8046-4F4B-858F-183186E90383}">
      <dgm:prSet/>
      <dgm:spPr/>
      <dgm:t>
        <a:bodyPr/>
        <a:lstStyle/>
        <a:p>
          <a:endParaRPr lang="fr-CA"/>
        </a:p>
      </dgm:t>
    </dgm:pt>
    <dgm:pt modelId="{12D8A70F-0021-46BC-A391-1085C9DD200F}">
      <dgm:prSet phldrT="[Texte]" custT="1"/>
      <dgm:spPr/>
      <dgm:t>
        <a:bodyPr/>
        <a:lstStyle/>
        <a:p>
          <a:r>
            <a:rPr lang="fr-CA" sz="1600" dirty="0"/>
            <a:t>LLM-</a:t>
          </a:r>
          <a:r>
            <a:rPr lang="fr-CA" sz="1600" dirty="0" err="1"/>
            <a:t>based</a:t>
          </a:r>
          <a:r>
            <a:rPr lang="fr-CA" sz="1600" dirty="0"/>
            <a:t> data extraction workflow</a:t>
          </a:r>
        </a:p>
      </dgm:t>
    </dgm:pt>
    <dgm:pt modelId="{225953B8-5787-4B97-ACE0-A22C3FD8744D}" type="parTrans" cxnId="{9DE1B39B-9EC8-4C30-88B0-3A882EEB908F}">
      <dgm:prSet/>
      <dgm:spPr/>
      <dgm:t>
        <a:bodyPr/>
        <a:lstStyle/>
        <a:p>
          <a:endParaRPr lang="fr-CA"/>
        </a:p>
      </dgm:t>
    </dgm:pt>
    <dgm:pt modelId="{5C0C1294-A5A0-42F1-BC8D-72AD4CBB0E0C}" type="sibTrans" cxnId="{9DE1B39B-9EC8-4C30-88B0-3A882EEB908F}">
      <dgm:prSet/>
      <dgm:spPr/>
      <dgm:t>
        <a:bodyPr/>
        <a:lstStyle/>
        <a:p>
          <a:endParaRPr lang="fr-CA"/>
        </a:p>
      </dgm:t>
    </dgm:pt>
    <dgm:pt modelId="{E38B9DE0-A67D-4A30-B5D3-D0158A1DA6F9}">
      <dgm:prSet phldrT="[Texte]" custT="1"/>
      <dgm:spPr/>
      <dgm:t>
        <a:bodyPr/>
        <a:lstStyle/>
        <a:p>
          <a:r>
            <a:rPr lang="fr-CA" sz="1600" dirty="0" err="1"/>
            <a:t>LLMs</a:t>
          </a:r>
          <a:r>
            <a:rPr lang="fr-CA" sz="1600" dirty="0"/>
            <a:t> </a:t>
          </a:r>
          <a:r>
            <a:rPr lang="fr-CA" sz="1600" dirty="0" err="1"/>
            <a:t>evaluation</a:t>
          </a:r>
          <a:endParaRPr lang="fr-CA" sz="1600" dirty="0"/>
        </a:p>
      </dgm:t>
    </dgm:pt>
    <dgm:pt modelId="{5A51BCA9-39EA-47A2-85D0-976936D9D71C}" type="parTrans" cxnId="{C01495CA-D234-48E2-988C-E5B05261F8F7}">
      <dgm:prSet/>
      <dgm:spPr/>
      <dgm:t>
        <a:bodyPr/>
        <a:lstStyle/>
        <a:p>
          <a:endParaRPr lang="fr-CA"/>
        </a:p>
      </dgm:t>
    </dgm:pt>
    <dgm:pt modelId="{5CB2F124-7285-4095-9AA8-80DEE3A9CB12}" type="sibTrans" cxnId="{C01495CA-D234-48E2-988C-E5B05261F8F7}">
      <dgm:prSet/>
      <dgm:spPr/>
      <dgm:t>
        <a:bodyPr/>
        <a:lstStyle/>
        <a:p>
          <a:endParaRPr lang="fr-CA"/>
        </a:p>
      </dgm:t>
    </dgm:pt>
    <dgm:pt modelId="{ED1EBF2F-BE4A-40CE-A4A3-FC1EE315DB7F}">
      <dgm:prSet phldrT="[Texte]" custT="1"/>
      <dgm:spPr/>
      <dgm:t>
        <a:bodyPr/>
        <a:lstStyle/>
        <a:p>
          <a:r>
            <a:rPr lang="fr-CA" sz="1600" dirty="0"/>
            <a:t>Limitations</a:t>
          </a:r>
          <a:endParaRPr lang="fr-CA" sz="1400" dirty="0"/>
        </a:p>
      </dgm:t>
    </dgm:pt>
    <dgm:pt modelId="{7A6746F5-AF89-47FE-BD5B-CF7D59EA6420}" type="parTrans" cxnId="{A3690DE0-4AB7-43BD-9328-E7A646C1B14A}">
      <dgm:prSet/>
      <dgm:spPr/>
      <dgm:t>
        <a:bodyPr/>
        <a:lstStyle/>
        <a:p>
          <a:endParaRPr lang="fr-CA"/>
        </a:p>
      </dgm:t>
    </dgm:pt>
    <dgm:pt modelId="{02958BD9-DB57-426A-9A17-CED9EF82B9A2}" type="sibTrans" cxnId="{A3690DE0-4AB7-43BD-9328-E7A646C1B14A}">
      <dgm:prSet/>
      <dgm:spPr/>
      <dgm:t>
        <a:bodyPr/>
        <a:lstStyle/>
        <a:p>
          <a:endParaRPr lang="fr-CA"/>
        </a:p>
      </dgm:t>
    </dgm:pt>
    <dgm:pt modelId="{5E706506-869A-485E-AFAB-86DE90231161}">
      <dgm:prSet phldrT="[Texte]" custT="1"/>
      <dgm:spPr/>
      <dgm:t>
        <a:bodyPr/>
        <a:lstStyle/>
        <a:p>
          <a:r>
            <a:rPr lang="fr-CA" sz="1600" dirty="0"/>
            <a:t>Future </a:t>
          </a:r>
          <a:r>
            <a:rPr lang="fr-CA" sz="1600" dirty="0" err="1"/>
            <a:t>work</a:t>
          </a:r>
          <a:endParaRPr lang="fr-CA" sz="1600" dirty="0"/>
        </a:p>
      </dgm:t>
    </dgm:pt>
    <dgm:pt modelId="{8F11DA35-4F57-4936-A014-2A2595EE5A80}" type="parTrans" cxnId="{F1E1D823-3B57-4999-B11E-7D5D9DD47666}">
      <dgm:prSet/>
      <dgm:spPr/>
      <dgm:t>
        <a:bodyPr/>
        <a:lstStyle/>
        <a:p>
          <a:endParaRPr lang="fr-CA"/>
        </a:p>
      </dgm:t>
    </dgm:pt>
    <dgm:pt modelId="{EF6194DE-8442-44BB-9762-FF3C4F395C79}" type="sibTrans" cxnId="{F1E1D823-3B57-4999-B11E-7D5D9DD47666}">
      <dgm:prSet/>
      <dgm:spPr/>
      <dgm:t>
        <a:bodyPr/>
        <a:lstStyle/>
        <a:p>
          <a:endParaRPr lang="fr-CA"/>
        </a:p>
      </dgm:t>
    </dgm:pt>
    <dgm:pt modelId="{B8A99854-314F-48DE-AC4D-A58BEFF45378}" type="pres">
      <dgm:prSet presAssocID="{D0A57612-133B-4DEE-B896-47F66BF6A3C5}" presName="linear" presStyleCnt="0">
        <dgm:presLayoutVars>
          <dgm:dir/>
          <dgm:animLvl val="lvl"/>
          <dgm:resizeHandles val="exact"/>
        </dgm:presLayoutVars>
      </dgm:prSet>
      <dgm:spPr/>
    </dgm:pt>
    <dgm:pt modelId="{0979F620-6706-463B-9035-59AD281A5F0A}" type="pres">
      <dgm:prSet presAssocID="{3B08F48A-DE61-4E2F-985C-F8158AE168EB}" presName="parentLin" presStyleCnt="0"/>
      <dgm:spPr/>
    </dgm:pt>
    <dgm:pt modelId="{A635B011-EC2A-4AFB-B9E2-62BED245DD60}" type="pres">
      <dgm:prSet presAssocID="{3B08F48A-DE61-4E2F-985C-F8158AE168EB}" presName="parentLeftMargin" presStyleLbl="node1" presStyleIdx="0" presStyleCnt="5"/>
      <dgm:spPr/>
    </dgm:pt>
    <dgm:pt modelId="{E61346E6-F8D4-4262-96A6-1E38A8FAA72F}" type="pres">
      <dgm:prSet presAssocID="{3B08F48A-DE61-4E2F-985C-F8158AE168EB}" presName="parentText" presStyleLbl="node1" presStyleIdx="0" presStyleCnt="5" custScaleY="87532" custLinFactNeighborX="-8942">
        <dgm:presLayoutVars>
          <dgm:chMax val="0"/>
          <dgm:bulletEnabled val="1"/>
        </dgm:presLayoutVars>
      </dgm:prSet>
      <dgm:spPr/>
    </dgm:pt>
    <dgm:pt modelId="{A24B3CF3-B1F7-4E89-A8D9-1A7BB0F38C3A}" type="pres">
      <dgm:prSet presAssocID="{3B08F48A-DE61-4E2F-985C-F8158AE168EB}" presName="negativeSpace" presStyleCnt="0"/>
      <dgm:spPr/>
    </dgm:pt>
    <dgm:pt modelId="{B4FF6E23-E12B-4B6F-9523-C152625012D0}" type="pres">
      <dgm:prSet presAssocID="{3B08F48A-DE61-4E2F-985C-F8158AE168EB}" presName="childText" presStyleLbl="conFgAcc1" presStyleIdx="0" presStyleCnt="5" custLinFactNeighborX="-224">
        <dgm:presLayoutVars>
          <dgm:bulletEnabled val="1"/>
        </dgm:presLayoutVars>
      </dgm:prSet>
      <dgm:spPr/>
    </dgm:pt>
    <dgm:pt modelId="{269CF2C2-B87F-4428-BAA9-235DEA6AEF18}" type="pres">
      <dgm:prSet presAssocID="{71A3CFE0-EB1D-4452-BED1-4ED88322BD2B}" presName="spaceBetweenRectangles" presStyleCnt="0"/>
      <dgm:spPr/>
    </dgm:pt>
    <dgm:pt modelId="{66575DC8-8849-4F71-BE4F-8051D2D8EB84}" type="pres">
      <dgm:prSet presAssocID="{4CFCF3F6-0D84-45FF-A640-FA8640BD507D}" presName="parentLin" presStyleCnt="0"/>
      <dgm:spPr/>
    </dgm:pt>
    <dgm:pt modelId="{29BC1965-321E-48EA-8834-59AC887D068E}" type="pres">
      <dgm:prSet presAssocID="{4CFCF3F6-0D84-45FF-A640-FA8640BD507D}" presName="parentLeftMargin" presStyleLbl="node1" presStyleIdx="0" presStyleCnt="5"/>
      <dgm:spPr/>
    </dgm:pt>
    <dgm:pt modelId="{78A50765-B3C0-4BB7-A2C1-8A61EF6BC58F}" type="pres">
      <dgm:prSet presAssocID="{4CFCF3F6-0D84-45FF-A640-FA8640BD50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505E9-1516-471D-9D7B-CB8726F5C1A2}" type="pres">
      <dgm:prSet presAssocID="{4CFCF3F6-0D84-45FF-A640-FA8640BD507D}" presName="negativeSpace" presStyleCnt="0"/>
      <dgm:spPr/>
    </dgm:pt>
    <dgm:pt modelId="{6C3DC31C-DC4E-4E8F-BDA9-C1D1035E6AFD}" type="pres">
      <dgm:prSet presAssocID="{4CFCF3F6-0D84-45FF-A640-FA8640BD507D}" presName="childText" presStyleLbl="conFgAcc1" presStyleIdx="1" presStyleCnt="5">
        <dgm:presLayoutVars>
          <dgm:bulletEnabled val="1"/>
        </dgm:presLayoutVars>
      </dgm:prSet>
      <dgm:spPr/>
    </dgm:pt>
    <dgm:pt modelId="{59FD566E-05DA-45BA-82E5-64D102CE58BC}" type="pres">
      <dgm:prSet presAssocID="{7FA6673F-D5AE-44B4-A5FF-E7A3590DAF84}" presName="spaceBetweenRectangles" presStyleCnt="0"/>
      <dgm:spPr/>
    </dgm:pt>
    <dgm:pt modelId="{259534F5-DF4F-441D-B91C-DC8CE2E2981D}" type="pres">
      <dgm:prSet presAssocID="{6DB9AC21-1E02-4E90-AC98-34485299283F}" presName="parentLin" presStyleCnt="0"/>
      <dgm:spPr/>
    </dgm:pt>
    <dgm:pt modelId="{FEA47371-8883-4E9C-85F2-4E874CB24C6B}" type="pres">
      <dgm:prSet presAssocID="{6DB9AC21-1E02-4E90-AC98-34485299283F}" presName="parentLeftMargin" presStyleLbl="node1" presStyleIdx="1" presStyleCnt="5"/>
      <dgm:spPr/>
    </dgm:pt>
    <dgm:pt modelId="{723FE683-BDF2-43B6-A54F-04FE5F460130}" type="pres">
      <dgm:prSet presAssocID="{6DB9AC21-1E02-4E90-AC98-34485299283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6F869F-42D1-43B6-A3EB-DFA0CE6BA2AD}" type="pres">
      <dgm:prSet presAssocID="{6DB9AC21-1E02-4E90-AC98-34485299283F}" presName="negativeSpace" presStyleCnt="0"/>
      <dgm:spPr/>
    </dgm:pt>
    <dgm:pt modelId="{CB8A4CBD-29AF-4602-9516-84A70BB089C3}" type="pres">
      <dgm:prSet presAssocID="{6DB9AC21-1E02-4E90-AC98-34485299283F}" presName="childText" presStyleLbl="conFgAcc1" presStyleIdx="2" presStyleCnt="5">
        <dgm:presLayoutVars>
          <dgm:bulletEnabled val="1"/>
        </dgm:presLayoutVars>
      </dgm:prSet>
      <dgm:spPr/>
    </dgm:pt>
    <dgm:pt modelId="{B1D4FF23-B911-491E-A418-9FBE5032208C}" type="pres">
      <dgm:prSet presAssocID="{D781CD1D-432A-4E87-86A7-A688F228C349}" presName="spaceBetweenRectangles" presStyleCnt="0"/>
      <dgm:spPr/>
    </dgm:pt>
    <dgm:pt modelId="{4A7EBB11-F4E3-47A5-9B4E-B15E4944F2C4}" type="pres">
      <dgm:prSet presAssocID="{C15F2FAE-3185-430D-BBF3-9A33DA1F6B31}" presName="parentLin" presStyleCnt="0"/>
      <dgm:spPr/>
    </dgm:pt>
    <dgm:pt modelId="{174088E9-A466-43D1-90A3-F2BC23090B65}" type="pres">
      <dgm:prSet presAssocID="{C15F2FAE-3185-430D-BBF3-9A33DA1F6B31}" presName="parentLeftMargin" presStyleLbl="node1" presStyleIdx="2" presStyleCnt="5"/>
      <dgm:spPr/>
    </dgm:pt>
    <dgm:pt modelId="{E33BA423-7B94-4938-B35E-9976685B962A}" type="pres">
      <dgm:prSet presAssocID="{C15F2FAE-3185-430D-BBF3-9A33DA1F6B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B16DEE1-03F3-40E9-B839-F1F166DED657}" type="pres">
      <dgm:prSet presAssocID="{C15F2FAE-3185-430D-BBF3-9A33DA1F6B31}" presName="negativeSpace" presStyleCnt="0"/>
      <dgm:spPr/>
    </dgm:pt>
    <dgm:pt modelId="{F157AC14-EB47-407D-AC9F-634E32320F7D}" type="pres">
      <dgm:prSet presAssocID="{C15F2FAE-3185-430D-BBF3-9A33DA1F6B31}" presName="childText" presStyleLbl="conFgAcc1" presStyleIdx="3" presStyleCnt="5">
        <dgm:presLayoutVars>
          <dgm:bulletEnabled val="1"/>
        </dgm:presLayoutVars>
      </dgm:prSet>
      <dgm:spPr/>
    </dgm:pt>
    <dgm:pt modelId="{ACCCBDB6-6B52-4F47-B6E8-C2C9CBC632BA}" type="pres">
      <dgm:prSet presAssocID="{62B30363-9135-490B-B23A-AB1AC29C3416}" presName="spaceBetweenRectangles" presStyleCnt="0"/>
      <dgm:spPr/>
    </dgm:pt>
    <dgm:pt modelId="{E9DE0B48-6C5D-47E2-8D0B-7D3E1C8D965E}" type="pres">
      <dgm:prSet presAssocID="{1FA84FA3-FCD1-4B2B-9635-A9F46065036C}" presName="parentLin" presStyleCnt="0"/>
      <dgm:spPr/>
    </dgm:pt>
    <dgm:pt modelId="{513C9DBB-1810-47D9-AC06-8944FA2159C5}" type="pres">
      <dgm:prSet presAssocID="{1FA84FA3-FCD1-4B2B-9635-A9F46065036C}" presName="parentLeftMargin" presStyleLbl="node1" presStyleIdx="3" presStyleCnt="5"/>
      <dgm:spPr/>
    </dgm:pt>
    <dgm:pt modelId="{0DFAC797-B140-4272-8DC7-05F4B40081B4}" type="pres">
      <dgm:prSet presAssocID="{1FA84FA3-FCD1-4B2B-9635-A9F46065036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086ED8C-3513-451A-866F-1DE100AE5315}" type="pres">
      <dgm:prSet presAssocID="{1FA84FA3-FCD1-4B2B-9635-A9F46065036C}" presName="negativeSpace" presStyleCnt="0"/>
      <dgm:spPr/>
    </dgm:pt>
    <dgm:pt modelId="{884CB5E8-EF61-4DA0-B371-2DFFCC178D10}" type="pres">
      <dgm:prSet presAssocID="{1FA84FA3-FCD1-4B2B-9635-A9F46065036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F11C512-217F-49B2-B498-038CFFB59F1A}" type="presOf" srcId="{ED1EBF2F-BE4A-40CE-A4A3-FC1EE315DB7F}" destId="{F157AC14-EB47-407D-AC9F-634E32320F7D}" srcOrd="0" destOrd="0" presId="urn:microsoft.com/office/officeart/2005/8/layout/list1"/>
    <dgm:cxn modelId="{B112B613-1C42-4E1B-98C6-86773529BA2D}" srcId="{D0A57612-133B-4DEE-B896-47F66BF6A3C5}" destId="{6DB9AC21-1E02-4E90-AC98-34485299283F}" srcOrd="2" destOrd="0" parTransId="{DB098B42-87C8-4A3F-B726-5F8A028F48F2}" sibTransId="{D781CD1D-432A-4E87-86A7-A688F228C349}"/>
    <dgm:cxn modelId="{D0B53418-BD3E-4891-BA2A-F9A5CDB786D8}" type="presOf" srcId="{5E706506-869A-485E-AFAB-86DE90231161}" destId="{884CB5E8-EF61-4DA0-B371-2DFFCC178D10}" srcOrd="0" destOrd="0" presId="urn:microsoft.com/office/officeart/2005/8/layout/list1"/>
    <dgm:cxn modelId="{A63E5122-E753-40A8-BF98-2FA88C5F58DC}" type="presOf" srcId="{12D8A70F-0021-46BC-A391-1085C9DD200F}" destId="{6C3DC31C-DC4E-4E8F-BDA9-C1D1035E6AFD}" srcOrd="0" destOrd="2" presId="urn:microsoft.com/office/officeart/2005/8/layout/list1"/>
    <dgm:cxn modelId="{F1E1D823-3B57-4999-B11E-7D5D9DD47666}" srcId="{1FA84FA3-FCD1-4B2B-9635-A9F46065036C}" destId="{5E706506-869A-485E-AFAB-86DE90231161}" srcOrd="0" destOrd="0" parTransId="{8F11DA35-4F57-4936-A014-2A2595EE5A80}" sibTransId="{EF6194DE-8442-44BB-9762-FF3C4F395C79}"/>
    <dgm:cxn modelId="{9E4EF924-1EFA-4F61-AD0D-B70D32442C8A}" srcId="{D0A57612-133B-4DEE-B896-47F66BF6A3C5}" destId="{3B08F48A-DE61-4E2F-985C-F8158AE168EB}" srcOrd="0" destOrd="0" parTransId="{7A30D868-C687-471D-81D3-04F40005D123}" sibTransId="{71A3CFE0-EB1D-4452-BED1-4ED88322BD2B}"/>
    <dgm:cxn modelId="{7C48BB25-F488-4E9D-81D0-15AFC9EF63A2}" srcId="{D0A57612-133B-4DEE-B896-47F66BF6A3C5}" destId="{4CFCF3F6-0D84-45FF-A640-FA8640BD507D}" srcOrd="1" destOrd="0" parTransId="{B8ED3300-10A2-4A8D-AAB5-911B1DA40B24}" sibTransId="{7FA6673F-D5AE-44B4-A5FF-E7A3590DAF84}"/>
    <dgm:cxn modelId="{423C6C2C-5061-4A43-9629-E0C07E71851C}" type="presOf" srcId="{544D5A5F-B5F9-4C40-A5D9-E6F7C87FE10D}" destId="{B4FF6E23-E12B-4B6F-9523-C152625012D0}" srcOrd="0" destOrd="2" presId="urn:microsoft.com/office/officeart/2005/8/layout/list1"/>
    <dgm:cxn modelId="{08B9AC3B-58D3-4413-BEDB-1A3EA8E5B1F6}" srcId="{6DB9AC21-1E02-4E90-AC98-34485299283F}" destId="{2C72541B-712F-4F30-BC71-07BB3FAAD65C}" srcOrd="0" destOrd="0" parTransId="{0BF9610C-627E-4AEE-BCE6-31C3DB0FF0C4}" sibTransId="{B859FE9A-7465-463A-B6ED-872C9E4F9619}"/>
    <dgm:cxn modelId="{50E42F5F-60C3-476E-9FB9-0F132736C57D}" type="presOf" srcId="{D0A57612-133B-4DEE-B896-47F66BF6A3C5}" destId="{B8A99854-314F-48DE-AC4D-A58BEFF45378}" srcOrd="0" destOrd="0" presId="urn:microsoft.com/office/officeart/2005/8/layout/list1"/>
    <dgm:cxn modelId="{DE6D7D64-C18F-469A-B935-D1531F905E92}" type="presOf" srcId="{2C72541B-712F-4F30-BC71-07BB3FAAD65C}" destId="{CB8A4CBD-29AF-4602-9516-84A70BB089C3}" srcOrd="0" destOrd="0" presId="urn:microsoft.com/office/officeart/2005/8/layout/list1"/>
    <dgm:cxn modelId="{6DA73866-32E7-4BBC-AF0B-F8B922950BCE}" type="presOf" srcId="{1FA84FA3-FCD1-4B2B-9635-A9F46065036C}" destId="{0DFAC797-B140-4272-8DC7-05F4B40081B4}" srcOrd="1" destOrd="0" presId="urn:microsoft.com/office/officeart/2005/8/layout/list1"/>
    <dgm:cxn modelId="{9033F74E-DA74-49E1-9D62-2A8AA6C9A612}" type="presOf" srcId="{7FDA1384-7D8D-4B76-8C98-08EA987B0447}" destId="{6C3DC31C-DC4E-4E8F-BDA9-C1D1035E6AFD}" srcOrd="0" destOrd="1" presId="urn:microsoft.com/office/officeart/2005/8/layout/list1"/>
    <dgm:cxn modelId="{14227F70-4200-4545-BF1A-F8E1A2CD79F5}" srcId="{3B08F48A-DE61-4E2F-985C-F8158AE168EB}" destId="{C6F79EEE-4D22-4B56-B2CA-2DDFD718B798}" srcOrd="1" destOrd="0" parTransId="{1A63858A-E1AD-49E8-BA73-4A73D87A666F}" sibTransId="{6446B5C6-D3FB-438C-8B2C-326788410532}"/>
    <dgm:cxn modelId="{E3474354-57AB-4A54-A961-680CF61F3F8F}" srcId="{3B08F48A-DE61-4E2F-985C-F8158AE168EB}" destId="{3CF55904-6FE4-4E36-9D9C-4E8A2CCF654E}" srcOrd="0" destOrd="0" parTransId="{A9A0EEEC-8EC3-4907-9546-C76C977E63C5}" sibTransId="{37783C9E-18FA-43C0-A688-1B9546F91A9C}"/>
    <dgm:cxn modelId="{1FC67287-AEB0-4EDD-9D57-4F98CE890EDD}" type="presOf" srcId="{C15F2FAE-3185-430D-BBF3-9A33DA1F6B31}" destId="{174088E9-A466-43D1-90A3-F2BC23090B65}" srcOrd="0" destOrd="0" presId="urn:microsoft.com/office/officeart/2005/8/layout/list1"/>
    <dgm:cxn modelId="{C6EA808C-D87C-494C-B7BA-BD4A5D7A33D1}" type="presOf" srcId="{6DB9AC21-1E02-4E90-AC98-34485299283F}" destId="{723FE683-BDF2-43B6-A54F-04FE5F460130}" srcOrd="1" destOrd="0" presId="urn:microsoft.com/office/officeart/2005/8/layout/list1"/>
    <dgm:cxn modelId="{7A41DB8C-8046-4F4B-858F-183186E90383}" srcId="{3B08F48A-DE61-4E2F-985C-F8158AE168EB}" destId="{544D5A5F-B5F9-4C40-A5D9-E6F7C87FE10D}" srcOrd="2" destOrd="0" parTransId="{9310711E-FCF3-4498-8C76-3F9172819FFF}" sibTransId="{C2C7B390-E90F-423A-B756-B4A5015F7580}"/>
    <dgm:cxn modelId="{F58A738E-D56D-4129-8AFF-FF1B55682509}" type="presOf" srcId="{3B08F48A-DE61-4E2F-985C-F8158AE168EB}" destId="{A635B011-EC2A-4AFB-B9E2-62BED245DD60}" srcOrd="0" destOrd="0" presId="urn:microsoft.com/office/officeart/2005/8/layout/list1"/>
    <dgm:cxn modelId="{FA8E7994-7FAF-437A-8342-C36DB3176580}" srcId="{D0A57612-133B-4DEE-B896-47F66BF6A3C5}" destId="{1FA84FA3-FCD1-4B2B-9635-A9F46065036C}" srcOrd="4" destOrd="0" parTransId="{AA795AF9-94F1-42B9-96D7-6060721AF9E4}" sibTransId="{71C14E95-B51D-42A9-A60E-72438A9BD5C2}"/>
    <dgm:cxn modelId="{FB935395-1104-4DE4-A0BA-2857E05C8710}" type="presOf" srcId="{157347A4-E0C4-47ED-8A7E-665E58AB3CFE}" destId="{6C3DC31C-DC4E-4E8F-BDA9-C1D1035E6AFD}" srcOrd="0" destOrd="0" presId="urn:microsoft.com/office/officeart/2005/8/layout/list1"/>
    <dgm:cxn modelId="{DEB66796-18A0-4449-AE0F-43AB626A9F74}" type="presOf" srcId="{3CF55904-6FE4-4E36-9D9C-4E8A2CCF654E}" destId="{B4FF6E23-E12B-4B6F-9523-C152625012D0}" srcOrd="0" destOrd="0" presId="urn:microsoft.com/office/officeart/2005/8/layout/list1"/>
    <dgm:cxn modelId="{6928669A-4812-47B2-9896-845047A6949F}" type="presOf" srcId="{6DB9AC21-1E02-4E90-AC98-34485299283F}" destId="{FEA47371-8883-4E9C-85F2-4E874CB24C6B}" srcOrd="0" destOrd="0" presId="urn:microsoft.com/office/officeart/2005/8/layout/list1"/>
    <dgm:cxn modelId="{9DE1B39B-9EC8-4C30-88B0-3A882EEB908F}" srcId="{4CFCF3F6-0D84-45FF-A640-FA8640BD507D}" destId="{12D8A70F-0021-46BC-A391-1085C9DD200F}" srcOrd="2" destOrd="0" parTransId="{225953B8-5787-4B97-ACE0-A22C3FD8744D}" sibTransId="{5C0C1294-A5A0-42F1-BC8D-72AD4CBB0E0C}"/>
    <dgm:cxn modelId="{FB5ED3A1-7B5A-4452-88D6-449B300F92BA}" type="presOf" srcId="{4CFCF3F6-0D84-45FF-A640-FA8640BD507D}" destId="{78A50765-B3C0-4BB7-A2C1-8A61EF6BC58F}" srcOrd="1" destOrd="0" presId="urn:microsoft.com/office/officeart/2005/8/layout/list1"/>
    <dgm:cxn modelId="{70D03BA5-96E4-4CF1-B8A3-0557E3F0DBC6}" srcId="{4CFCF3F6-0D84-45FF-A640-FA8640BD507D}" destId="{7FDA1384-7D8D-4B76-8C98-08EA987B0447}" srcOrd="1" destOrd="0" parTransId="{9D5F72E8-6170-4F8D-B729-49740F7E6596}" sibTransId="{8C0EE018-8668-43DA-A66E-99FBF8922BAF}"/>
    <dgm:cxn modelId="{113BEBAC-F1A3-4CB6-9DDF-EE61BBF5177F}" type="presOf" srcId="{C6F79EEE-4D22-4B56-B2CA-2DDFD718B798}" destId="{B4FF6E23-E12B-4B6F-9523-C152625012D0}" srcOrd="0" destOrd="1" presId="urn:microsoft.com/office/officeart/2005/8/layout/list1"/>
    <dgm:cxn modelId="{F49057AD-ED6A-4CAE-A99B-D04451003051}" type="presOf" srcId="{E38B9DE0-A67D-4A30-B5D3-D0158A1DA6F9}" destId="{CB8A4CBD-29AF-4602-9516-84A70BB089C3}" srcOrd="0" destOrd="1" presId="urn:microsoft.com/office/officeart/2005/8/layout/list1"/>
    <dgm:cxn modelId="{3E7D83AF-4CCB-42CE-9408-20195CC699CA}" srcId="{D0A57612-133B-4DEE-B896-47F66BF6A3C5}" destId="{C15F2FAE-3185-430D-BBF3-9A33DA1F6B31}" srcOrd="3" destOrd="0" parTransId="{1FB3B267-6930-432A-A0EA-BBF6D02ABA68}" sibTransId="{62B30363-9135-490B-B23A-AB1AC29C3416}"/>
    <dgm:cxn modelId="{DAF55AC0-0546-41F3-AF3E-84FE3706CF0B}" type="presOf" srcId="{C15F2FAE-3185-430D-BBF3-9A33DA1F6B31}" destId="{E33BA423-7B94-4938-B35E-9976685B962A}" srcOrd="1" destOrd="0" presId="urn:microsoft.com/office/officeart/2005/8/layout/list1"/>
    <dgm:cxn modelId="{550296C9-35AC-4B22-A272-C618D4E5D0F9}" type="presOf" srcId="{3B08F48A-DE61-4E2F-985C-F8158AE168EB}" destId="{E61346E6-F8D4-4262-96A6-1E38A8FAA72F}" srcOrd="1" destOrd="0" presId="urn:microsoft.com/office/officeart/2005/8/layout/list1"/>
    <dgm:cxn modelId="{C01495CA-D234-48E2-988C-E5B05261F8F7}" srcId="{6DB9AC21-1E02-4E90-AC98-34485299283F}" destId="{E38B9DE0-A67D-4A30-B5D3-D0158A1DA6F9}" srcOrd="1" destOrd="0" parTransId="{5A51BCA9-39EA-47A2-85D0-976936D9D71C}" sibTransId="{5CB2F124-7285-4095-9AA8-80DEE3A9CB12}"/>
    <dgm:cxn modelId="{A3690DE0-4AB7-43BD-9328-E7A646C1B14A}" srcId="{C15F2FAE-3185-430D-BBF3-9A33DA1F6B31}" destId="{ED1EBF2F-BE4A-40CE-A4A3-FC1EE315DB7F}" srcOrd="0" destOrd="0" parTransId="{7A6746F5-AF89-47FE-BD5B-CF7D59EA6420}" sibTransId="{02958BD9-DB57-426A-9A17-CED9EF82B9A2}"/>
    <dgm:cxn modelId="{EB0832E9-ECAA-4827-9719-D95832F6F090}" type="presOf" srcId="{4CFCF3F6-0D84-45FF-A640-FA8640BD507D}" destId="{29BC1965-321E-48EA-8834-59AC887D068E}" srcOrd="0" destOrd="0" presId="urn:microsoft.com/office/officeart/2005/8/layout/list1"/>
    <dgm:cxn modelId="{7CD50AEB-D546-473B-9F4E-EDE72C980092}" srcId="{4CFCF3F6-0D84-45FF-A640-FA8640BD507D}" destId="{157347A4-E0C4-47ED-8A7E-665E58AB3CFE}" srcOrd="0" destOrd="0" parTransId="{B322929D-7ADC-4DC2-BBD7-4B1CA4649CDA}" sibTransId="{D886DD17-B6D0-4A80-8857-016C97832CD0}"/>
    <dgm:cxn modelId="{A35599FC-78AD-4AFC-9226-D1336015F713}" type="presOf" srcId="{1FA84FA3-FCD1-4B2B-9635-A9F46065036C}" destId="{513C9DBB-1810-47D9-AC06-8944FA2159C5}" srcOrd="0" destOrd="0" presId="urn:microsoft.com/office/officeart/2005/8/layout/list1"/>
    <dgm:cxn modelId="{0800686E-17C8-45FA-BB33-E4D82071F590}" type="presParOf" srcId="{B8A99854-314F-48DE-AC4D-A58BEFF45378}" destId="{0979F620-6706-463B-9035-59AD281A5F0A}" srcOrd="0" destOrd="0" presId="urn:microsoft.com/office/officeart/2005/8/layout/list1"/>
    <dgm:cxn modelId="{15E3F1A6-A62D-42FA-B0D2-96FE8239971C}" type="presParOf" srcId="{0979F620-6706-463B-9035-59AD281A5F0A}" destId="{A635B011-EC2A-4AFB-B9E2-62BED245DD60}" srcOrd="0" destOrd="0" presId="urn:microsoft.com/office/officeart/2005/8/layout/list1"/>
    <dgm:cxn modelId="{257DAF65-ED4F-48C9-98AA-E5132807B7B5}" type="presParOf" srcId="{0979F620-6706-463B-9035-59AD281A5F0A}" destId="{E61346E6-F8D4-4262-96A6-1E38A8FAA72F}" srcOrd="1" destOrd="0" presId="urn:microsoft.com/office/officeart/2005/8/layout/list1"/>
    <dgm:cxn modelId="{12AE0666-71F8-493F-8AC6-E4A3BC27BBC0}" type="presParOf" srcId="{B8A99854-314F-48DE-AC4D-A58BEFF45378}" destId="{A24B3CF3-B1F7-4E89-A8D9-1A7BB0F38C3A}" srcOrd="1" destOrd="0" presId="urn:microsoft.com/office/officeart/2005/8/layout/list1"/>
    <dgm:cxn modelId="{9923E0CC-1DD3-4F13-A594-2611BC104F63}" type="presParOf" srcId="{B8A99854-314F-48DE-AC4D-A58BEFF45378}" destId="{B4FF6E23-E12B-4B6F-9523-C152625012D0}" srcOrd="2" destOrd="0" presId="urn:microsoft.com/office/officeart/2005/8/layout/list1"/>
    <dgm:cxn modelId="{A169F946-116D-4CD8-99A4-A831DC1D33B3}" type="presParOf" srcId="{B8A99854-314F-48DE-AC4D-A58BEFF45378}" destId="{269CF2C2-B87F-4428-BAA9-235DEA6AEF18}" srcOrd="3" destOrd="0" presId="urn:microsoft.com/office/officeart/2005/8/layout/list1"/>
    <dgm:cxn modelId="{ECCD24FF-7044-4C15-B0A6-6C1829FA248C}" type="presParOf" srcId="{B8A99854-314F-48DE-AC4D-A58BEFF45378}" destId="{66575DC8-8849-4F71-BE4F-8051D2D8EB84}" srcOrd="4" destOrd="0" presId="urn:microsoft.com/office/officeart/2005/8/layout/list1"/>
    <dgm:cxn modelId="{685BE039-BDC1-42D3-BEFA-C3F3E902974C}" type="presParOf" srcId="{66575DC8-8849-4F71-BE4F-8051D2D8EB84}" destId="{29BC1965-321E-48EA-8834-59AC887D068E}" srcOrd="0" destOrd="0" presId="urn:microsoft.com/office/officeart/2005/8/layout/list1"/>
    <dgm:cxn modelId="{097F379D-AE18-448A-A60C-B9408537C79A}" type="presParOf" srcId="{66575DC8-8849-4F71-BE4F-8051D2D8EB84}" destId="{78A50765-B3C0-4BB7-A2C1-8A61EF6BC58F}" srcOrd="1" destOrd="0" presId="urn:microsoft.com/office/officeart/2005/8/layout/list1"/>
    <dgm:cxn modelId="{9929B744-D649-48D3-9F54-CE8607508A26}" type="presParOf" srcId="{B8A99854-314F-48DE-AC4D-A58BEFF45378}" destId="{9EC505E9-1516-471D-9D7B-CB8726F5C1A2}" srcOrd="5" destOrd="0" presId="urn:microsoft.com/office/officeart/2005/8/layout/list1"/>
    <dgm:cxn modelId="{829A5E7A-CC4B-457D-9FC5-0BF26B9BF159}" type="presParOf" srcId="{B8A99854-314F-48DE-AC4D-A58BEFF45378}" destId="{6C3DC31C-DC4E-4E8F-BDA9-C1D1035E6AFD}" srcOrd="6" destOrd="0" presId="urn:microsoft.com/office/officeart/2005/8/layout/list1"/>
    <dgm:cxn modelId="{99DBF882-6E9C-46C6-AB09-450DBD992226}" type="presParOf" srcId="{B8A99854-314F-48DE-AC4D-A58BEFF45378}" destId="{59FD566E-05DA-45BA-82E5-64D102CE58BC}" srcOrd="7" destOrd="0" presId="urn:microsoft.com/office/officeart/2005/8/layout/list1"/>
    <dgm:cxn modelId="{89E8D3D2-1427-4C25-A791-4840A0818CCF}" type="presParOf" srcId="{B8A99854-314F-48DE-AC4D-A58BEFF45378}" destId="{259534F5-DF4F-441D-B91C-DC8CE2E2981D}" srcOrd="8" destOrd="0" presId="urn:microsoft.com/office/officeart/2005/8/layout/list1"/>
    <dgm:cxn modelId="{AE9CF630-0E11-4054-A142-F76D7BB0A832}" type="presParOf" srcId="{259534F5-DF4F-441D-B91C-DC8CE2E2981D}" destId="{FEA47371-8883-4E9C-85F2-4E874CB24C6B}" srcOrd="0" destOrd="0" presId="urn:microsoft.com/office/officeart/2005/8/layout/list1"/>
    <dgm:cxn modelId="{3E659611-752B-47FF-936B-998940B7B6B8}" type="presParOf" srcId="{259534F5-DF4F-441D-B91C-DC8CE2E2981D}" destId="{723FE683-BDF2-43B6-A54F-04FE5F460130}" srcOrd="1" destOrd="0" presId="urn:microsoft.com/office/officeart/2005/8/layout/list1"/>
    <dgm:cxn modelId="{10FABFE5-A906-4833-A7A3-B9ED54B4984E}" type="presParOf" srcId="{B8A99854-314F-48DE-AC4D-A58BEFF45378}" destId="{856F869F-42D1-43B6-A3EB-DFA0CE6BA2AD}" srcOrd="9" destOrd="0" presId="urn:microsoft.com/office/officeart/2005/8/layout/list1"/>
    <dgm:cxn modelId="{3102BB20-33CF-43E5-8865-BE3AA67C541C}" type="presParOf" srcId="{B8A99854-314F-48DE-AC4D-A58BEFF45378}" destId="{CB8A4CBD-29AF-4602-9516-84A70BB089C3}" srcOrd="10" destOrd="0" presId="urn:microsoft.com/office/officeart/2005/8/layout/list1"/>
    <dgm:cxn modelId="{A1CE596C-9EEF-4D7D-9DD9-13B36A4AF0ED}" type="presParOf" srcId="{B8A99854-314F-48DE-AC4D-A58BEFF45378}" destId="{B1D4FF23-B911-491E-A418-9FBE5032208C}" srcOrd="11" destOrd="0" presId="urn:microsoft.com/office/officeart/2005/8/layout/list1"/>
    <dgm:cxn modelId="{DA3FEDDF-441B-4493-B175-6A2C0F2F2166}" type="presParOf" srcId="{B8A99854-314F-48DE-AC4D-A58BEFF45378}" destId="{4A7EBB11-F4E3-47A5-9B4E-B15E4944F2C4}" srcOrd="12" destOrd="0" presId="urn:microsoft.com/office/officeart/2005/8/layout/list1"/>
    <dgm:cxn modelId="{592E852A-8470-4D42-B58A-A04B1610A599}" type="presParOf" srcId="{4A7EBB11-F4E3-47A5-9B4E-B15E4944F2C4}" destId="{174088E9-A466-43D1-90A3-F2BC23090B65}" srcOrd="0" destOrd="0" presId="urn:microsoft.com/office/officeart/2005/8/layout/list1"/>
    <dgm:cxn modelId="{2A67547E-7564-46AA-BD74-FEFE62A5EEB3}" type="presParOf" srcId="{4A7EBB11-F4E3-47A5-9B4E-B15E4944F2C4}" destId="{E33BA423-7B94-4938-B35E-9976685B962A}" srcOrd="1" destOrd="0" presId="urn:microsoft.com/office/officeart/2005/8/layout/list1"/>
    <dgm:cxn modelId="{A9FFAC85-C8AE-458E-AAD8-8896726010D4}" type="presParOf" srcId="{B8A99854-314F-48DE-AC4D-A58BEFF45378}" destId="{8B16DEE1-03F3-40E9-B839-F1F166DED657}" srcOrd="13" destOrd="0" presId="urn:microsoft.com/office/officeart/2005/8/layout/list1"/>
    <dgm:cxn modelId="{49CF83DE-CA64-4522-97C8-B92381865C8E}" type="presParOf" srcId="{B8A99854-314F-48DE-AC4D-A58BEFF45378}" destId="{F157AC14-EB47-407D-AC9F-634E32320F7D}" srcOrd="14" destOrd="0" presId="urn:microsoft.com/office/officeart/2005/8/layout/list1"/>
    <dgm:cxn modelId="{8EEBACCD-8B3B-4A97-B619-CD3329CC1173}" type="presParOf" srcId="{B8A99854-314F-48DE-AC4D-A58BEFF45378}" destId="{ACCCBDB6-6B52-4F47-B6E8-C2C9CBC632BA}" srcOrd="15" destOrd="0" presId="urn:microsoft.com/office/officeart/2005/8/layout/list1"/>
    <dgm:cxn modelId="{886362DF-50FB-4250-92C8-011FB9D41624}" type="presParOf" srcId="{B8A99854-314F-48DE-AC4D-A58BEFF45378}" destId="{E9DE0B48-6C5D-47E2-8D0B-7D3E1C8D965E}" srcOrd="16" destOrd="0" presId="urn:microsoft.com/office/officeart/2005/8/layout/list1"/>
    <dgm:cxn modelId="{74548C5B-545A-4A56-A58E-A0A938655B70}" type="presParOf" srcId="{E9DE0B48-6C5D-47E2-8D0B-7D3E1C8D965E}" destId="{513C9DBB-1810-47D9-AC06-8944FA2159C5}" srcOrd="0" destOrd="0" presId="urn:microsoft.com/office/officeart/2005/8/layout/list1"/>
    <dgm:cxn modelId="{B6005ECE-1FF0-4C98-BB24-6D69C51CF36C}" type="presParOf" srcId="{E9DE0B48-6C5D-47E2-8D0B-7D3E1C8D965E}" destId="{0DFAC797-B140-4272-8DC7-05F4B40081B4}" srcOrd="1" destOrd="0" presId="urn:microsoft.com/office/officeart/2005/8/layout/list1"/>
    <dgm:cxn modelId="{F295AA0B-8918-4793-86EE-06927C65CB6F}" type="presParOf" srcId="{B8A99854-314F-48DE-AC4D-A58BEFF45378}" destId="{3086ED8C-3513-451A-866F-1DE100AE5315}" srcOrd="17" destOrd="0" presId="urn:microsoft.com/office/officeart/2005/8/layout/list1"/>
    <dgm:cxn modelId="{E43B46E0-A649-42F0-987A-79EFC457C642}" type="presParOf" srcId="{B8A99854-314F-48DE-AC4D-A58BEFF45378}" destId="{884CB5E8-EF61-4DA0-B371-2DFFCC178D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FC30EA-B68D-4F83-AABA-88278CB9984E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CA"/>
        </a:p>
      </dgm:t>
    </dgm:pt>
    <dgm:pt modelId="{6C7C05B6-D494-48F5-8D98-04FD63C5DCD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Need for automation</a:t>
          </a:r>
        </a:p>
      </dgm:t>
    </dgm:pt>
    <dgm:pt modelId="{F6B09A7A-EA9A-43A5-AFE6-ED51247034A3}" type="parTrans" cxnId="{72FCDD01-D303-4AC4-BEEC-3026EBC1C73A}">
      <dgm:prSet/>
      <dgm:spPr/>
      <dgm:t>
        <a:bodyPr/>
        <a:lstStyle/>
        <a:p>
          <a:endParaRPr lang="fr-CA"/>
        </a:p>
      </dgm:t>
    </dgm:pt>
    <dgm:pt modelId="{22735853-30B2-40A5-8E32-3A04E3FEA1FD}" type="sibTrans" cxnId="{72FCDD01-D303-4AC4-BEEC-3026EBC1C73A}">
      <dgm:prSet/>
      <dgm:spPr/>
      <dgm:t>
        <a:bodyPr/>
        <a:lstStyle/>
        <a:p>
          <a:endParaRPr lang="fr-CA"/>
        </a:p>
      </dgm:t>
    </dgm:pt>
    <dgm:pt modelId="{BBD87B4C-C3A6-4515-9D22-3EB5D63CA1F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Drawbacks of </a:t>
          </a:r>
          <a:r>
            <a:rPr lang="fr-CA" dirty="0" err="1"/>
            <a:t>LLMs</a:t>
          </a:r>
          <a:endParaRPr lang="fr-CA" dirty="0"/>
        </a:p>
      </dgm:t>
    </dgm:pt>
    <dgm:pt modelId="{C7C2C8C8-08A2-4939-ADA9-31F1004A57FB}" type="parTrans" cxnId="{FBF572E3-C7C4-493D-B7E5-66CB6CD75177}">
      <dgm:prSet/>
      <dgm:spPr/>
      <dgm:t>
        <a:bodyPr/>
        <a:lstStyle/>
        <a:p>
          <a:endParaRPr lang="fr-CA"/>
        </a:p>
      </dgm:t>
    </dgm:pt>
    <dgm:pt modelId="{F32ABAAC-FEDB-4693-9B5C-0243C803FB25}" type="sibTrans" cxnId="{FBF572E3-C7C4-493D-B7E5-66CB6CD75177}">
      <dgm:prSet/>
      <dgm:spPr/>
      <dgm:t>
        <a:bodyPr/>
        <a:lstStyle/>
        <a:p>
          <a:endParaRPr lang="fr-CA"/>
        </a:p>
      </dgm:t>
    </dgm:pt>
    <dgm:pt modelId="{7142EBB3-3A3A-4996-B119-841604E41989}">
      <dgm:prSet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Publication </a:t>
          </a:r>
          <a:r>
            <a:rPr lang="fr-CA" dirty="0" err="1"/>
            <a:t>overload</a:t>
          </a:r>
          <a:endParaRPr lang="fr-CA" dirty="0"/>
        </a:p>
      </dgm:t>
    </dgm:pt>
    <dgm:pt modelId="{5DF1BF66-6FBB-4DDA-8845-C475A0A0E8BC}" type="parTrans" cxnId="{50D455CB-8B46-4A17-BC4C-DD22628EB6A5}">
      <dgm:prSet/>
      <dgm:spPr/>
      <dgm:t>
        <a:bodyPr/>
        <a:lstStyle/>
        <a:p>
          <a:endParaRPr lang="fr-CA"/>
        </a:p>
      </dgm:t>
    </dgm:pt>
    <dgm:pt modelId="{ECED4CB2-26AD-4F31-A281-E2F127985630}" type="sibTrans" cxnId="{50D455CB-8B46-4A17-BC4C-DD22628EB6A5}">
      <dgm:prSet/>
      <dgm:spPr/>
      <dgm:t>
        <a:bodyPr/>
        <a:lstStyle/>
        <a:p>
          <a:endParaRPr lang="fr-CA"/>
        </a:p>
      </dgm:t>
    </dgm:pt>
    <dgm:pt modelId="{EAB1919A-0558-4165-894D-82970080C9C4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CA" dirty="0"/>
            <a:t>Academic </a:t>
          </a:r>
          <a:r>
            <a:rPr lang="fr-CA" dirty="0" err="1"/>
            <a:t>tools</a:t>
          </a:r>
          <a:r>
            <a:rPr lang="fr-CA" dirty="0"/>
            <a:t> </a:t>
          </a:r>
          <a:r>
            <a:rPr lang="fr-CA" dirty="0" err="1"/>
            <a:t>based</a:t>
          </a:r>
          <a:r>
            <a:rPr lang="fr-CA" dirty="0"/>
            <a:t> on </a:t>
          </a:r>
          <a:r>
            <a:rPr lang="fr-CA" dirty="0" err="1"/>
            <a:t>LLMs</a:t>
          </a:r>
          <a:endParaRPr lang="fr-CA" dirty="0"/>
        </a:p>
      </dgm:t>
    </dgm:pt>
    <dgm:pt modelId="{029B4863-FB80-488B-8773-4A93B1F2B592}" type="parTrans" cxnId="{9FD6F4E0-9D7C-48CC-96CC-15DE61EA2ACC}">
      <dgm:prSet/>
      <dgm:spPr/>
      <dgm:t>
        <a:bodyPr/>
        <a:lstStyle/>
        <a:p>
          <a:endParaRPr lang="fr-CA"/>
        </a:p>
      </dgm:t>
    </dgm:pt>
    <dgm:pt modelId="{153A2CE2-B7D9-4FDB-96A5-89A2D4BDC957}" type="sibTrans" cxnId="{9FD6F4E0-9D7C-48CC-96CC-15DE61EA2ACC}">
      <dgm:prSet/>
      <dgm:spPr/>
      <dgm:t>
        <a:bodyPr/>
        <a:lstStyle/>
        <a:p>
          <a:endParaRPr lang="fr-CA"/>
        </a:p>
      </dgm:t>
    </dgm:pt>
    <dgm:pt modelId="{C874F176-1A35-4AE2-9090-9F060608AD21}" type="pres">
      <dgm:prSet presAssocID="{15FC30EA-B68D-4F83-AABA-88278CB9984E}" presName="cycle" presStyleCnt="0">
        <dgm:presLayoutVars>
          <dgm:dir/>
          <dgm:resizeHandles val="exact"/>
        </dgm:presLayoutVars>
      </dgm:prSet>
      <dgm:spPr/>
    </dgm:pt>
    <dgm:pt modelId="{99F4E3FC-38F9-4995-930D-A8228F27ADA2}" type="pres">
      <dgm:prSet presAssocID="{6C7C05B6-D494-48F5-8D98-04FD63C5DCDC}" presName="node" presStyleLbl="node1" presStyleIdx="0" presStyleCnt="4" custScaleX="142836" custRadScaleRad="101002">
        <dgm:presLayoutVars>
          <dgm:bulletEnabled val="1"/>
        </dgm:presLayoutVars>
      </dgm:prSet>
      <dgm:spPr/>
    </dgm:pt>
    <dgm:pt modelId="{D63A8600-07ED-47F6-A324-A6BBD3B325CA}" type="pres">
      <dgm:prSet presAssocID="{6C7C05B6-D494-48F5-8D98-04FD63C5DCDC}" presName="spNode" presStyleCnt="0"/>
      <dgm:spPr/>
    </dgm:pt>
    <dgm:pt modelId="{16E27D9A-943E-495F-9C05-13833E017573}" type="pres">
      <dgm:prSet presAssocID="{22735853-30B2-40A5-8E32-3A04E3FEA1FD}" presName="sibTrans" presStyleLbl="sibTrans1D1" presStyleIdx="0" presStyleCnt="4"/>
      <dgm:spPr/>
    </dgm:pt>
    <dgm:pt modelId="{C0B162DD-6DCF-40FA-A911-A246083DE2A1}" type="pres">
      <dgm:prSet presAssocID="{EAB1919A-0558-4165-894D-82970080C9C4}" presName="node" presStyleLbl="node1" presStyleIdx="1" presStyleCnt="4" custScaleX="145429" custRadScaleRad="100405" custRadScaleInc="17178">
        <dgm:presLayoutVars>
          <dgm:bulletEnabled val="1"/>
        </dgm:presLayoutVars>
      </dgm:prSet>
      <dgm:spPr/>
    </dgm:pt>
    <dgm:pt modelId="{23A894FE-CBF9-44D2-9CB6-31508674B8B0}" type="pres">
      <dgm:prSet presAssocID="{EAB1919A-0558-4165-894D-82970080C9C4}" presName="spNode" presStyleCnt="0"/>
      <dgm:spPr/>
    </dgm:pt>
    <dgm:pt modelId="{E7186B2B-5731-4931-9652-276DDA9042F3}" type="pres">
      <dgm:prSet presAssocID="{153A2CE2-B7D9-4FDB-96A5-89A2D4BDC957}" presName="sibTrans" presStyleLbl="sibTrans1D1" presStyleIdx="1" presStyleCnt="4"/>
      <dgm:spPr/>
    </dgm:pt>
    <dgm:pt modelId="{B2E55EBC-9CBC-402E-8066-26C82F868593}" type="pres">
      <dgm:prSet presAssocID="{BBD87B4C-C3A6-4515-9D22-3EB5D63CA1F6}" presName="node" presStyleLbl="node1" presStyleIdx="2" presStyleCnt="4" custScaleX="131621">
        <dgm:presLayoutVars>
          <dgm:bulletEnabled val="1"/>
        </dgm:presLayoutVars>
      </dgm:prSet>
      <dgm:spPr/>
    </dgm:pt>
    <dgm:pt modelId="{37DA67D1-038E-4057-8466-1CCF58EE10F6}" type="pres">
      <dgm:prSet presAssocID="{BBD87B4C-C3A6-4515-9D22-3EB5D63CA1F6}" presName="spNode" presStyleCnt="0"/>
      <dgm:spPr/>
    </dgm:pt>
    <dgm:pt modelId="{B1A21FC1-434E-4B9E-BD44-16B90C675430}" type="pres">
      <dgm:prSet presAssocID="{F32ABAAC-FEDB-4693-9B5C-0243C803FB25}" presName="sibTrans" presStyleLbl="sibTrans1D1" presStyleIdx="2" presStyleCnt="4"/>
      <dgm:spPr/>
    </dgm:pt>
    <dgm:pt modelId="{3A13C20F-EAF5-416E-AE17-2D462ACB0D65}" type="pres">
      <dgm:prSet presAssocID="{7142EBB3-3A3A-4996-B119-841604E41989}" presName="node" presStyleLbl="node1" presStyleIdx="3" presStyleCnt="4" custScaleX="142131">
        <dgm:presLayoutVars>
          <dgm:bulletEnabled val="1"/>
        </dgm:presLayoutVars>
      </dgm:prSet>
      <dgm:spPr/>
    </dgm:pt>
    <dgm:pt modelId="{71EEA570-C2B8-4701-A17F-C605D0131210}" type="pres">
      <dgm:prSet presAssocID="{7142EBB3-3A3A-4996-B119-841604E41989}" presName="spNode" presStyleCnt="0"/>
      <dgm:spPr/>
    </dgm:pt>
    <dgm:pt modelId="{D91E34E1-29E6-466F-B635-B4DE9803CAED}" type="pres">
      <dgm:prSet presAssocID="{ECED4CB2-26AD-4F31-A281-E2F127985630}" presName="sibTrans" presStyleLbl="sibTrans1D1" presStyleIdx="3" presStyleCnt="4"/>
      <dgm:spPr/>
    </dgm:pt>
  </dgm:ptLst>
  <dgm:cxnLst>
    <dgm:cxn modelId="{72FCDD01-D303-4AC4-BEEC-3026EBC1C73A}" srcId="{15FC30EA-B68D-4F83-AABA-88278CB9984E}" destId="{6C7C05B6-D494-48F5-8D98-04FD63C5DCDC}" srcOrd="0" destOrd="0" parTransId="{F6B09A7A-EA9A-43A5-AFE6-ED51247034A3}" sibTransId="{22735853-30B2-40A5-8E32-3A04E3FEA1FD}"/>
    <dgm:cxn modelId="{CB8C810E-F93E-4AD8-A62C-F99A7757FCA9}" type="presOf" srcId="{ECED4CB2-26AD-4F31-A281-E2F127985630}" destId="{D91E34E1-29E6-466F-B635-B4DE9803CAED}" srcOrd="0" destOrd="0" presId="urn:microsoft.com/office/officeart/2005/8/layout/cycle6"/>
    <dgm:cxn modelId="{04A5A326-DF68-4282-A42C-66DAA120EA7F}" type="presOf" srcId="{15FC30EA-B68D-4F83-AABA-88278CB9984E}" destId="{C874F176-1A35-4AE2-9090-9F060608AD21}" srcOrd="0" destOrd="0" presId="urn:microsoft.com/office/officeart/2005/8/layout/cycle6"/>
    <dgm:cxn modelId="{EAB7CC27-3F06-4D36-82C7-89F429575D70}" type="presOf" srcId="{7142EBB3-3A3A-4996-B119-841604E41989}" destId="{3A13C20F-EAF5-416E-AE17-2D462ACB0D65}" srcOrd="0" destOrd="0" presId="urn:microsoft.com/office/officeart/2005/8/layout/cycle6"/>
    <dgm:cxn modelId="{81273A8A-3C61-4CB3-A50D-593326A495D2}" type="presOf" srcId="{6C7C05B6-D494-48F5-8D98-04FD63C5DCDC}" destId="{99F4E3FC-38F9-4995-930D-A8228F27ADA2}" srcOrd="0" destOrd="0" presId="urn:microsoft.com/office/officeart/2005/8/layout/cycle6"/>
    <dgm:cxn modelId="{2BA874A4-7BD0-4382-A13A-2288EAC2AFCA}" type="presOf" srcId="{22735853-30B2-40A5-8E32-3A04E3FEA1FD}" destId="{16E27D9A-943E-495F-9C05-13833E017573}" srcOrd="0" destOrd="0" presId="urn:microsoft.com/office/officeart/2005/8/layout/cycle6"/>
    <dgm:cxn modelId="{F1BCE7A8-0D3A-427F-BB23-1998355E4BCB}" type="presOf" srcId="{BBD87B4C-C3A6-4515-9D22-3EB5D63CA1F6}" destId="{B2E55EBC-9CBC-402E-8066-26C82F868593}" srcOrd="0" destOrd="0" presId="urn:microsoft.com/office/officeart/2005/8/layout/cycle6"/>
    <dgm:cxn modelId="{78C471AD-7BCD-454E-8899-0BB8D067347C}" type="presOf" srcId="{153A2CE2-B7D9-4FDB-96A5-89A2D4BDC957}" destId="{E7186B2B-5731-4931-9652-276DDA9042F3}" srcOrd="0" destOrd="0" presId="urn:microsoft.com/office/officeart/2005/8/layout/cycle6"/>
    <dgm:cxn modelId="{50D455CB-8B46-4A17-BC4C-DD22628EB6A5}" srcId="{15FC30EA-B68D-4F83-AABA-88278CB9984E}" destId="{7142EBB3-3A3A-4996-B119-841604E41989}" srcOrd="3" destOrd="0" parTransId="{5DF1BF66-6FBB-4DDA-8845-C475A0A0E8BC}" sibTransId="{ECED4CB2-26AD-4F31-A281-E2F127985630}"/>
    <dgm:cxn modelId="{9FD6F4E0-9D7C-48CC-96CC-15DE61EA2ACC}" srcId="{15FC30EA-B68D-4F83-AABA-88278CB9984E}" destId="{EAB1919A-0558-4165-894D-82970080C9C4}" srcOrd="1" destOrd="0" parTransId="{029B4863-FB80-488B-8773-4A93B1F2B592}" sibTransId="{153A2CE2-B7D9-4FDB-96A5-89A2D4BDC957}"/>
    <dgm:cxn modelId="{C05162E3-B3EB-4D5F-B5B5-9B3C26A366A4}" type="presOf" srcId="{F32ABAAC-FEDB-4693-9B5C-0243C803FB25}" destId="{B1A21FC1-434E-4B9E-BD44-16B90C675430}" srcOrd="0" destOrd="0" presId="urn:microsoft.com/office/officeart/2005/8/layout/cycle6"/>
    <dgm:cxn modelId="{FBF572E3-C7C4-493D-B7E5-66CB6CD75177}" srcId="{15FC30EA-B68D-4F83-AABA-88278CB9984E}" destId="{BBD87B4C-C3A6-4515-9D22-3EB5D63CA1F6}" srcOrd="2" destOrd="0" parTransId="{C7C2C8C8-08A2-4939-ADA9-31F1004A57FB}" sibTransId="{F32ABAAC-FEDB-4693-9B5C-0243C803FB25}"/>
    <dgm:cxn modelId="{06DBBEF6-96C1-469C-A4BC-84FB3A505B80}" type="presOf" srcId="{EAB1919A-0558-4165-894D-82970080C9C4}" destId="{C0B162DD-6DCF-40FA-A911-A246083DE2A1}" srcOrd="0" destOrd="0" presId="urn:microsoft.com/office/officeart/2005/8/layout/cycle6"/>
    <dgm:cxn modelId="{667FB0D0-FD88-4E68-BD71-EF0E01F1B64B}" type="presParOf" srcId="{C874F176-1A35-4AE2-9090-9F060608AD21}" destId="{99F4E3FC-38F9-4995-930D-A8228F27ADA2}" srcOrd="0" destOrd="0" presId="urn:microsoft.com/office/officeart/2005/8/layout/cycle6"/>
    <dgm:cxn modelId="{5A44DF72-F447-4A64-9836-F0ACD2739C1A}" type="presParOf" srcId="{C874F176-1A35-4AE2-9090-9F060608AD21}" destId="{D63A8600-07ED-47F6-A324-A6BBD3B325CA}" srcOrd="1" destOrd="0" presId="urn:microsoft.com/office/officeart/2005/8/layout/cycle6"/>
    <dgm:cxn modelId="{0E5A4410-07D8-4062-9CE4-696E5B46DAB7}" type="presParOf" srcId="{C874F176-1A35-4AE2-9090-9F060608AD21}" destId="{16E27D9A-943E-495F-9C05-13833E017573}" srcOrd="2" destOrd="0" presId="urn:microsoft.com/office/officeart/2005/8/layout/cycle6"/>
    <dgm:cxn modelId="{F2D5CEB6-5586-4951-84D2-A3D8AF156F44}" type="presParOf" srcId="{C874F176-1A35-4AE2-9090-9F060608AD21}" destId="{C0B162DD-6DCF-40FA-A911-A246083DE2A1}" srcOrd="3" destOrd="0" presId="urn:microsoft.com/office/officeart/2005/8/layout/cycle6"/>
    <dgm:cxn modelId="{177C43B7-B241-466E-80FE-89DC7AB9E20C}" type="presParOf" srcId="{C874F176-1A35-4AE2-9090-9F060608AD21}" destId="{23A894FE-CBF9-44D2-9CB6-31508674B8B0}" srcOrd="4" destOrd="0" presId="urn:microsoft.com/office/officeart/2005/8/layout/cycle6"/>
    <dgm:cxn modelId="{7BDC4744-A11A-42F3-8938-BFF230E0E442}" type="presParOf" srcId="{C874F176-1A35-4AE2-9090-9F060608AD21}" destId="{E7186B2B-5731-4931-9652-276DDA9042F3}" srcOrd="5" destOrd="0" presId="urn:microsoft.com/office/officeart/2005/8/layout/cycle6"/>
    <dgm:cxn modelId="{3F8F59B3-C0F3-4E1A-8395-EFB9802AC51F}" type="presParOf" srcId="{C874F176-1A35-4AE2-9090-9F060608AD21}" destId="{B2E55EBC-9CBC-402E-8066-26C82F868593}" srcOrd="6" destOrd="0" presId="urn:microsoft.com/office/officeart/2005/8/layout/cycle6"/>
    <dgm:cxn modelId="{3AABC98B-07E5-4A83-9F03-6A8E0A70F35C}" type="presParOf" srcId="{C874F176-1A35-4AE2-9090-9F060608AD21}" destId="{37DA67D1-038E-4057-8466-1CCF58EE10F6}" srcOrd="7" destOrd="0" presId="urn:microsoft.com/office/officeart/2005/8/layout/cycle6"/>
    <dgm:cxn modelId="{DB964E95-266B-435B-A548-D1502D88BC6F}" type="presParOf" srcId="{C874F176-1A35-4AE2-9090-9F060608AD21}" destId="{B1A21FC1-434E-4B9E-BD44-16B90C675430}" srcOrd="8" destOrd="0" presId="urn:microsoft.com/office/officeart/2005/8/layout/cycle6"/>
    <dgm:cxn modelId="{D3FB7CC8-37B2-4AD7-B7C9-DAF1B20BD8B9}" type="presParOf" srcId="{C874F176-1A35-4AE2-9090-9F060608AD21}" destId="{3A13C20F-EAF5-416E-AE17-2D462ACB0D65}" srcOrd="9" destOrd="0" presId="urn:microsoft.com/office/officeart/2005/8/layout/cycle6"/>
    <dgm:cxn modelId="{9AB53C82-FCB9-44A5-8C09-FDD1BD11F210}" type="presParOf" srcId="{C874F176-1A35-4AE2-9090-9F060608AD21}" destId="{71EEA570-C2B8-4701-A17F-C605D0131210}" srcOrd="10" destOrd="0" presId="urn:microsoft.com/office/officeart/2005/8/layout/cycle6"/>
    <dgm:cxn modelId="{34B5448B-B358-4539-B85C-32768A17A00F}" type="presParOf" srcId="{C874F176-1A35-4AE2-9090-9F060608AD21}" destId="{D91E34E1-29E6-466F-B635-B4DE9803CAED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F5BB94-7410-4D00-B7B4-792FD5CEC2B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A"/>
        </a:p>
      </dgm:t>
    </dgm:pt>
    <dgm:pt modelId="{83968F8B-E23F-442F-80FE-E951AD94B540}">
      <dgm:prSet phldrT="[Texte]"/>
      <dgm:spPr/>
      <dgm:t>
        <a:bodyPr/>
        <a:lstStyle/>
        <a:p>
          <a:endParaRPr lang="fr-CA" dirty="0"/>
        </a:p>
      </dgm:t>
    </dgm:pt>
    <dgm:pt modelId="{12FA4EA3-4B3E-4B62-8F5B-372E55853EA3}" type="parTrans" cxnId="{9CF43B1D-10B1-47F3-AC89-56D7D0A2941A}">
      <dgm:prSet/>
      <dgm:spPr/>
      <dgm:t>
        <a:bodyPr/>
        <a:lstStyle/>
        <a:p>
          <a:endParaRPr lang="fr-CA"/>
        </a:p>
      </dgm:t>
    </dgm:pt>
    <dgm:pt modelId="{F74E8C1A-BD7B-44B2-9821-D1CEF6C62A4C}" type="sibTrans" cxnId="{9CF43B1D-10B1-47F3-AC89-56D7D0A2941A}">
      <dgm:prSet/>
      <dgm:spPr/>
      <dgm:t>
        <a:bodyPr/>
        <a:lstStyle/>
        <a:p>
          <a:endParaRPr lang="fr-CA"/>
        </a:p>
      </dgm:t>
    </dgm:pt>
    <dgm:pt modelId="{E9880929-FA67-48D6-B962-424490A31328}">
      <dgm:prSet phldrT="[Texte]" custT="1"/>
      <dgm:spPr/>
      <dgm:t>
        <a:bodyPr/>
        <a:lstStyle/>
        <a:p>
          <a:r>
            <a:rPr lang="fr-CA" sz="2400" dirty="0"/>
            <a:t>Datta et al., 2025</a:t>
          </a:r>
        </a:p>
      </dgm:t>
    </dgm:pt>
    <dgm:pt modelId="{60F99EAE-76DF-4826-8E9F-EFCC7855393D}" type="parTrans" cxnId="{D5037349-5A34-4E75-83C4-28F53EBFBD64}">
      <dgm:prSet/>
      <dgm:spPr/>
      <dgm:t>
        <a:bodyPr/>
        <a:lstStyle/>
        <a:p>
          <a:endParaRPr lang="fr-CA"/>
        </a:p>
      </dgm:t>
    </dgm:pt>
    <dgm:pt modelId="{2501A3D3-EB11-4FAC-822A-E015BE5091F1}" type="sibTrans" cxnId="{D5037349-5A34-4E75-83C4-28F53EBFBD64}">
      <dgm:prSet/>
      <dgm:spPr/>
      <dgm:t>
        <a:bodyPr/>
        <a:lstStyle/>
        <a:p>
          <a:endParaRPr lang="fr-CA"/>
        </a:p>
      </dgm:t>
    </dgm:pt>
    <dgm:pt modelId="{4579223B-6092-46E0-8A5C-982F5AC5EFD1}">
      <dgm:prSet phldrT="[Texte]" custT="1"/>
      <dgm:spPr/>
      <dgm:t>
        <a:bodyPr/>
        <a:lstStyle/>
        <a:p>
          <a:r>
            <a:rPr lang="fr-CA" sz="2400" dirty="0" err="1"/>
            <a:t>Foppiano</a:t>
          </a:r>
          <a:r>
            <a:rPr lang="fr-CA" sz="2400" dirty="0"/>
            <a:t> et al., 2024</a:t>
          </a:r>
        </a:p>
      </dgm:t>
    </dgm:pt>
    <dgm:pt modelId="{2687E175-94E2-423E-8C7E-EEF11AD7E654}" type="parTrans" cxnId="{B24EEF17-FDE5-4792-82A7-9EE51608B0E7}">
      <dgm:prSet/>
      <dgm:spPr/>
      <dgm:t>
        <a:bodyPr/>
        <a:lstStyle/>
        <a:p>
          <a:endParaRPr lang="fr-CA"/>
        </a:p>
      </dgm:t>
    </dgm:pt>
    <dgm:pt modelId="{B7783D02-2FD4-4EA5-AD9F-AEBE7125F65C}" type="sibTrans" cxnId="{B24EEF17-FDE5-4792-82A7-9EE51608B0E7}">
      <dgm:prSet/>
      <dgm:spPr/>
      <dgm:t>
        <a:bodyPr/>
        <a:lstStyle/>
        <a:p>
          <a:endParaRPr lang="fr-CA"/>
        </a:p>
      </dgm:t>
    </dgm:pt>
    <dgm:pt modelId="{C12C2491-479E-47A7-9052-421CEE6C9189}">
      <dgm:prSet phldrT="[Texte]" custT="1"/>
      <dgm:spPr/>
      <dgm:t>
        <a:bodyPr/>
        <a:lstStyle/>
        <a:p>
          <a:r>
            <a:rPr lang="fr-CA" sz="2400" dirty="0" err="1"/>
            <a:t>Gartlehner</a:t>
          </a:r>
          <a:r>
            <a:rPr lang="fr-CA" sz="2400" dirty="0"/>
            <a:t> et al., 2024</a:t>
          </a:r>
        </a:p>
      </dgm:t>
    </dgm:pt>
    <dgm:pt modelId="{1C2C09DB-26D0-40D3-9426-66E6503F42EE}" type="parTrans" cxnId="{210F6B3B-7E84-4BC3-8561-61D34E133EB1}">
      <dgm:prSet/>
      <dgm:spPr/>
      <dgm:t>
        <a:bodyPr/>
        <a:lstStyle/>
        <a:p>
          <a:endParaRPr lang="fr-CA"/>
        </a:p>
      </dgm:t>
    </dgm:pt>
    <dgm:pt modelId="{2C19A325-263E-4F8B-8D06-0DB650D807E5}" type="sibTrans" cxnId="{210F6B3B-7E84-4BC3-8561-61D34E133EB1}">
      <dgm:prSet/>
      <dgm:spPr/>
      <dgm:t>
        <a:bodyPr/>
        <a:lstStyle/>
        <a:p>
          <a:endParaRPr lang="fr-CA"/>
        </a:p>
      </dgm:t>
    </dgm:pt>
    <dgm:pt modelId="{DF76F124-6FA1-4A4B-A616-441AC9AF1A2F}">
      <dgm:prSet phldrT="[Texte]" custT="1"/>
      <dgm:spPr/>
      <dgm:t>
        <a:bodyPr/>
        <a:lstStyle/>
        <a:p>
          <a:r>
            <a:rPr lang="fr-CA" sz="2400" dirty="0"/>
            <a:t>Khan et al., 2024</a:t>
          </a:r>
        </a:p>
      </dgm:t>
    </dgm:pt>
    <dgm:pt modelId="{EC06F95D-6872-48FD-8478-C655F1341DF2}" type="parTrans" cxnId="{27DF299C-89C1-4EC1-A386-CEB7757887CD}">
      <dgm:prSet/>
      <dgm:spPr/>
      <dgm:t>
        <a:bodyPr/>
        <a:lstStyle/>
        <a:p>
          <a:endParaRPr lang="fr-CA"/>
        </a:p>
      </dgm:t>
    </dgm:pt>
    <dgm:pt modelId="{4AC76F25-C2AC-498D-98F3-8D7CAF32DBC8}" type="sibTrans" cxnId="{27DF299C-89C1-4EC1-A386-CEB7757887CD}">
      <dgm:prSet/>
      <dgm:spPr/>
      <dgm:t>
        <a:bodyPr/>
        <a:lstStyle/>
        <a:p>
          <a:endParaRPr lang="fr-CA"/>
        </a:p>
      </dgm:t>
    </dgm:pt>
    <dgm:pt modelId="{1E5F2D84-BA9E-4981-90C3-364155BFC805}">
      <dgm:prSet phldrT="[Texte]" custT="1"/>
      <dgm:spPr/>
      <dgm:t>
        <a:bodyPr/>
        <a:lstStyle/>
        <a:p>
          <a:r>
            <a:rPr lang="fr-CA" sz="2400" dirty="0"/>
            <a:t>Schmidt et al., 2024</a:t>
          </a:r>
        </a:p>
      </dgm:t>
    </dgm:pt>
    <dgm:pt modelId="{CC6FE051-BC4F-442E-817C-3B190A890825}" type="parTrans" cxnId="{9291466F-4B56-4E4A-A8BC-C98928347FF3}">
      <dgm:prSet/>
      <dgm:spPr/>
      <dgm:t>
        <a:bodyPr/>
        <a:lstStyle/>
        <a:p>
          <a:endParaRPr lang="fr-CA"/>
        </a:p>
      </dgm:t>
    </dgm:pt>
    <dgm:pt modelId="{8B4E2FBC-E183-4AF2-AF4A-8AD66E8F9B9A}" type="sibTrans" cxnId="{9291466F-4B56-4E4A-A8BC-C98928347FF3}">
      <dgm:prSet/>
      <dgm:spPr/>
      <dgm:t>
        <a:bodyPr/>
        <a:lstStyle/>
        <a:p>
          <a:endParaRPr lang="fr-CA"/>
        </a:p>
      </dgm:t>
    </dgm:pt>
    <dgm:pt modelId="{1B476915-6163-448B-91E3-69BE28645701}" type="pres">
      <dgm:prSet presAssocID="{6DF5BB94-7410-4D00-B7B4-792FD5CEC2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F498DD-0B92-4D9B-8B06-BDBE447D0F28}" type="pres">
      <dgm:prSet presAssocID="{83968F8B-E23F-442F-80FE-E951AD94B540}" presName="root1" presStyleCnt="0"/>
      <dgm:spPr/>
    </dgm:pt>
    <dgm:pt modelId="{CA3C7587-DBDD-4BDD-A5D2-36F017A8A0B5}" type="pres">
      <dgm:prSet presAssocID="{83968F8B-E23F-442F-80FE-E951AD94B540}" presName="LevelOneTextNode" presStyleLbl="node0" presStyleIdx="0" presStyleCnt="1" custScaleX="330846" custScaleY="53927" custLinFactNeighborX="-29281" custLinFactNeighborY="-1134">
        <dgm:presLayoutVars>
          <dgm:chPref val="3"/>
        </dgm:presLayoutVars>
      </dgm:prSet>
      <dgm:spPr/>
    </dgm:pt>
    <dgm:pt modelId="{9BC08B28-37F9-4A48-8EF1-7B4AC2E4B516}" type="pres">
      <dgm:prSet presAssocID="{83968F8B-E23F-442F-80FE-E951AD94B540}" presName="level2hierChild" presStyleCnt="0"/>
      <dgm:spPr/>
    </dgm:pt>
    <dgm:pt modelId="{2FEABCA3-C860-4EAE-804C-5B1308C48B84}" type="pres">
      <dgm:prSet presAssocID="{60F99EAE-76DF-4826-8E9F-EFCC7855393D}" presName="conn2-1" presStyleLbl="parChTrans1D2" presStyleIdx="0" presStyleCnt="5"/>
      <dgm:spPr/>
    </dgm:pt>
    <dgm:pt modelId="{C1BE8733-A91E-4D2E-A326-D410AEF0F6F6}" type="pres">
      <dgm:prSet presAssocID="{60F99EAE-76DF-4826-8E9F-EFCC7855393D}" presName="connTx" presStyleLbl="parChTrans1D2" presStyleIdx="0" presStyleCnt="5"/>
      <dgm:spPr/>
    </dgm:pt>
    <dgm:pt modelId="{47FD9709-C0CC-4482-992A-C61620CA5A5E}" type="pres">
      <dgm:prSet presAssocID="{E9880929-FA67-48D6-B962-424490A31328}" presName="root2" presStyleCnt="0"/>
      <dgm:spPr/>
    </dgm:pt>
    <dgm:pt modelId="{C5628914-F6DA-4819-B63E-DB5BB375F565}" type="pres">
      <dgm:prSet presAssocID="{E9880929-FA67-48D6-B962-424490A31328}" presName="LevelTwoTextNode" presStyleLbl="node2" presStyleIdx="0" presStyleCnt="5" custScaleX="186257" custLinFactNeighborY="2405">
        <dgm:presLayoutVars>
          <dgm:chPref val="3"/>
        </dgm:presLayoutVars>
      </dgm:prSet>
      <dgm:spPr/>
    </dgm:pt>
    <dgm:pt modelId="{CE26EE86-DE97-4DC5-BB10-AB0A06D326F7}" type="pres">
      <dgm:prSet presAssocID="{E9880929-FA67-48D6-B962-424490A31328}" presName="level3hierChild" presStyleCnt="0"/>
      <dgm:spPr/>
    </dgm:pt>
    <dgm:pt modelId="{0E954430-8E8B-43E8-9EB0-C31EB5DF6DF2}" type="pres">
      <dgm:prSet presAssocID="{2687E175-94E2-423E-8C7E-EEF11AD7E654}" presName="conn2-1" presStyleLbl="parChTrans1D2" presStyleIdx="1" presStyleCnt="5"/>
      <dgm:spPr/>
    </dgm:pt>
    <dgm:pt modelId="{B4A020B1-EA38-4312-B6D6-B5D59361B92B}" type="pres">
      <dgm:prSet presAssocID="{2687E175-94E2-423E-8C7E-EEF11AD7E654}" presName="connTx" presStyleLbl="parChTrans1D2" presStyleIdx="1" presStyleCnt="5"/>
      <dgm:spPr/>
    </dgm:pt>
    <dgm:pt modelId="{8547ECF4-A2C0-4B18-A4E1-2F1FF78E9543}" type="pres">
      <dgm:prSet presAssocID="{4579223B-6092-46E0-8A5C-982F5AC5EFD1}" presName="root2" presStyleCnt="0"/>
      <dgm:spPr/>
    </dgm:pt>
    <dgm:pt modelId="{CEA3AF42-EC3E-450A-A275-F37DE1CE10B7}" type="pres">
      <dgm:prSet presAssocID="{4579223B-6092-46E0-8A5C-982F5AC5EFD1}" presName="LevelTwoTextNode" presStyleLbl="node2" presStyleIdx="1" presStyleCnt="5" custScaleX="186257" custLinFactNeighborY="-7461">
        <dgm:presLayoutVars>
          <dgm:chPref val="3"/>
        </dgm:presLayoutVars>
      </dgm:prSet>
      <dgm:spPr/>
    </dgm:pt>
    <dgm:pt modelId="{64122E1C-78A7-47F0-B6AE-CC50E7E1236A}" type="pres">
      <dgm:prSet presAssocID="{4579223B-6092-46E0-8A5C-982F5AC5EFD1}" presName="level3hierChild" presStyleCnt="0"/>
      <dgm:spPr/>
    </dgm:pt>
    <dgm:pt modelId="{1AC167D0-C116-47B2-AFEF-2155A4D3E9B2}" type="pres">
      <dgm:prSet presAssocID="{1C2C09DB-26D0-40D3-9426-66E6503F42EE}" presName="conn2-1" presStyleLbl="parChTrans1D2" presStyleIdx="2" presStyleCnt="5"/>
      <dgm:spPr/>
    </dgm:pt>
    <dgm:pt modelId="{B98AE2F7-A3AE-43B6-B088-A2E0BCCBA7FB}" type="pres">
      <dgm:prSet presAssocID="{1C2C09DB-26D0-40D3-9426-66E6503F42EE}" presName="connTx" presStyleLbl="parChTrans1D2" presStyleIdx="2" presStyleCnt="5"/>
      <dgm:spPr/>
    </dgm:pt>
    <dgm:pt modelId="{2E604DF8-1629-4125-94FD-3ED775C3737A}" type="pres">
      <dgm:prSet presAssocID="{C12C2491-479E-47A7-9052-421CEE6C9189}" presName="root2" presStyleCnt="0"/>
      <dgm:spPr/>
    </dgm:pt>
    <dgm:pt modelId="{4CA4B682-7443-45EE-8543-7B2FA770F209}" type="pres">
      <dgm:prSet presAssocID="{C12C2491-479E-47A7-9052-421CEE6C9189}" presName="LevelTwoTextNode" presStyleLbl="node2" presStyleIdx="2" presStyleCnt="5" custScaleX="186257" custLinFactNeighborY="-7461">
        <dgm:presLayoutVars>
          <dgm:chPref val="3"/>
        </dgm:presLayoutVars>
      </dgm:prSet>
      <dgm:spPr/>
    </dgm:pt>
    <dgm:pt modelId="{65B9219A-C295-41D3-AA2B-D844261CFE0E}" type="pres">
      <dgm:prSet presAssocID="{C12C2491-479E-47A7-9052-421CEE6C9189}" presName="level3hierChild" presStyleCnt="0"/>
      <dgm:spPr/>
    </dgm:pt>
    <dgm:pt modelId="{BAD24B76-DC21-4D30-8AFA-333DA54CE5E0}" type="pres">
      <dgm:prSet presAssocID="{EC06F95D-6872-48FD-8478-C655F1341DF2}" presName="conn2-1" presStyleLbl="parChTrans1D2" presStyleIdx="3" presStyleCnt="5"/>
      <dgm:spPr/>
    </dgm:pt>
    <dgm:pt modelId="{01F0C1FB-CDBA-4C49-9AA1-6FA80C05D84A}" type="pres">
      <dgm:prSet presAssocID="{EC06F95D-6872-48FD-8478-C655F1341DF2}" presName="connTx" presStyleLbl="parChTrans1D2" presStyleIdx="3" presStyleCnt="5"/>
      <dgm:spPr/>
    </dgm:pt>
    <dgm:pt modelId="{023C2ED6-15B8-4183-9EA5-2E4E272F471F}" type="pres">
      <dgm:prSet presAssocID="{DF76F124-6FA1-4A4B-A616-441AC9AF1A2F}" presName="root2" presStyleCnt="0"/>
      <dgm:spPr/>
    </dgm:pt>
    <dgm:pt modelId="{C952BBA0-0E16-4DB0-9F27-D53E398FF54C}" type="pres">
      <dgm:prSet presAssocID="{DF76F124-6FA1-4A4B-A616-441AC9AF1A2F}" presName="LevelTwoTextNode" presStyleLbl="node2" presStyleIdx="3" presStyleCnt="5" custScaleX="186257" custLinFactNeighborY="-7461">
        <dgm:presLayoutVars>
          <dgm:chPref val="3"/>
        </dgm:presLayoutVars>
      </dgm:prSet>
      <dgm:spPr/>
    </dgm:pt>
    <dgm:pt modelId="{1C93F86A-B17A-4F08-B0FB-231E91784CE2}" type="pres">
      <dgm:prSet presAssocID="{DF76F124-6FA1-4A4B-A616-441AC9AF1A2F}" presName="level3hierChild" presStyleCnt="0"/>
      <dgm:spPr/>
    </dgm:pt>
    <dgm:pt modelId="{CA3AB3E8-890F-4A62-AF71-EE59E2545CEF}" type="pres">
      <dgm:prSet presAssocID="{CC6FE051-BC4F-442E-817C-3B190A890825}" presName="conn2-1" presStyleLbl="parChTrans1D2" presStyleIdx="4" presStyleCnt="5"/>
      <dgm:spPr/>
    </dgm:pt>
    <dgm:pt modelId="{0361C4FF-BF05-4D36-B895-D555FB60AE7C}" type="pres">
      <dgm:prSet presAssocID="{CC6FE051-BC4F-442E-817C-3B190A890825}" presName="connTx" presStyleLbl="parChTrans1D2" presStyleIdx="4" presStyleCnt="5"/>
      <dgm:spPr/>
    </dgm:pt>
    <dgm:pt modelId="{20B2B550-FEE6-4C1E-96DE-61AE45D66834}" type="pres">
      <dgm:prSet presAssocID="{1E5F2D84-BA9E-4981-90C3-364155BFC805}" presName="root2" presStyleCnt="0"/>
      <dgm:spPr/>
    </dgm:pt>
    <dgm:pt modelId="{F049E842-41B8-44B2-B0EE-112B0488B05B}" type="pres">
      <dgm:prSet presAssocID="{1E5F2D84-BA9E-4981-90C3-364155BFC805}" presName="LevelTwoTextNode" presStyleLbl="node2" presStyleIdx="4" presStyleCnt="5" custScaleX="186257" custLinFactNeighborY="-7461">
        <dgm:presLayoutVars>
          <dgm:chPref val="3"/>
        </dgm:presLayoutVars>
      </dgm:prSet>
      <dgm:spPr/>
    </dgm:pt>
    <dgm:pt modelId="{8660662A-5613-4A28-9D0B-C360AA68DF52}" type="pres">
      <dgm:prSet presAssocID="{1E5F2D84-BA9E-4981-90C3-364155BFC805}" presName="level3hierChild" presStyleCnt="0"/>
      <dgm:spPr/>
    </dgm:pt>
  </dgm:ptLst>
  <dgm:cxnLst>
    <dgm:cxn modelId="{94AE9F0D-51E1-47B0-A0F2-E6171E95BE76}" type="presOf" srcId="{DF76F124-6FA1-4A4B-A616-441AC9AF1A2F}" destId="{C952BBA0-0E16-4DB0-9F27-D53E398FF54C}" srcOrd="0" destOrd="0" presId="urn:microsoft.com/office/officeart/2008/layout/HorizontalMultiLevelHierarchy"/>
    <dgm:cxn modelId="{B24EEF17-FDE5-4792-82A7-9EE51608B0E7}" srcId="{83968F8B-E23F-442F-80FE-E951AD94B540}" destId="{4579223B-6092-46E0-8A5C-982F5AC5EFD1}" srcOrd="1" destOrd="0" parTransId="{2687E175-94E2-423E-8C7E-EEF11AD7E654}" sibTransId="{B7783D02-2FD4-4EA5-AD9F-AEBE7125F65C}"/>
    <dgm:cxn modelId="{9CF43B1D-10B1-47F3-AC89-56D7D0A2941A}" srcId="{6DF5BB94-7410-4D00-B7B4-792FD5CEC2B1}" destId="{83968F8B-E23F-442F-80FE-E951AD94B540}" srcOrd="0" destOrd="0" parTransId="{12FA4EA3-4B3E-4B62-8F5B-372E55853EA3}" sibTransId="{F74E8C1A-BD7B-44B2-9821-D1CEF6C62A4C}"/>
    <dgm:cxn modelId="{32ADB520-36F7-4029-9DE9-ABD4BDCEBB41}" type="presOf" srcId="{C12C2491-479E-47A7-9052-421CEE6C9189}" destId="{4CA4B682-7443-45EE-8543-7B2FA770F209}" srcOrd="0" destOrd="0" presId="urn:microsoft.com/office/officeart/2008/layout/HorizontalMultiLevelHierarchy"/>
    <dgm:cxn modelId="{8CC36123-F226-476F-B1F8-A7355D312171}" type="presOf" srcId="{4579223B-6092-46E0-8A5C-982F5AC5EFD1}" destId="{CEA3AF42-EC3E-450A-A275-F37DE1CE10B7}" srcOrd="0" destOrd="0" presId="urn:microsoft.com/office/officeart/2008/layout/HorizontalMultiLevelHierarchy"/>
    <dgm:cxn modelId="{8A830F2E-9D62-4EF3-802F-946B00C7332D}" type="presOf" srcId="{EC06F95D-6872-48FD-8478-C655F1341DF2}" destId="{01F0C1FB-CDBA-4C49-9AA1-6FA80C05D84A}" srcOrd="1" destOrd="0" presId="urn:microsoft.com/office/officeart/2008/layout/HorizontalMultiLevelHierarchy"/>
    <dgm:cxn modelId="{210F6B3B-7E84-4BC3-8561-61D34E133EB1}" srcId="{83968F8B-E23F-442F-80FE-E951AD94B540}" destId="{C12C2491-479E-47A7-9052-421CEE6C9189}" srcOrd="2" destOrd="0" parTransId="{1C2C09DB-26D0-40D3-9426-66E6503F42EE}" sibTransId="{2C19A325-263E-4F8B-8D06-0DB650D807E5}"/>
    <dgm:cxn modelId="{2B961246-3374-4036-973B-06888BBF0543}" type="presOf" srcId="{60F99EAE-76DF-4826-8E9F-EFCC7855393D}" destId="{2FEABCA3-C860-4EAE-804C-5B1308C48B84}" srcOrd="0" destOrd="0" presId="urn:microsoft.com/office/officeart/2008/layout/HorizontalMultiLevelHierarchy"/>
    <dgm:cxn modelId="{D5037349-5A34-4E75-83C4-28F53EBFBD64}" srcId="{83968F8B-E23F-442F-80FE-E951AD94B540}" destId="{E9880929-FA67-48D6-B962-424490A31328}" srcOrd="0" destOrd="0" parTransId="{60F99EAE-76DF-4826-8E9F-EFCC7855393D}" sibTransId="{2501A3D3-EB11-4FAC-822A-E015BE5091F1}"/>
    <dgm:cxn modelId="{82307369-993E-44C5-8C18-CC928647C6D1}" type="presOf" srcId="{2687E175-94E2-423E-8C7E-EEF11AD7E654}" destId="{B4A020B1-EA38-4312-B6D6-B5D59361B92B}" srcOrd="1" destOrd="0" presId="urn:microsoft.com/office/officeart/2008/layout/HorizontalMultiLevelHierarchy"/>
    <dgm:cxn modelId="{7C5C4C4C-9E2B-4178-8566-155011110CBA}" type="presOf" srcId="{60F99EAE-76DF-4826-8E9F-EFCC7855393D}" destId="{C1BE8733-A91E-4D2E-A326-D410AEF0F6F6}" srcOrd="1" destOrd="0" presId="urn:microsoft.com/office/officeart/2008/layout/HorizontalMultiLevelHierarchy"/>
    <dgm:cxn modelId="{76FA096E-598A-4D76-9A81-B5590CDAA68B}" type="presOf" srcId="{1E5F2D84-BA9E-4981-90C3-364155BFC805}" destId="{F049E842-41B8-44B2-B0EE-112B0488B05B}" srcOrd="0" destOrd="0" presId="urn:microsoft.com/office/officeart/2008/layout/HorizontalMultiLevelHierarchy"/>
    <dgm:cxn modelId="{9291466F-4B56-4E4A-A8BC-C98928347FF3}" srcId="{83968F8B-E23F-442F-80FE-E951AD94B540}" destId="{1E5F2D84-BA9E-4981-90C3-364155BFC805}" srcOrd="4" destOrd="0" parTransId="{CC6FE051-BC4F-442E-817C-3B190A890825}" sibTransId="{8B4E2FBC-E183-4AF2-AF4A-8AD66E8F9B9A}"/>
    <dgm:cxn modelId="{36B2B372-1C81-4243-A596-E5A2A344BE7C}" type="presOf" srcId="{6DF5BB94-7410-4D00-B7B4-792FD5CEC2B1}" destId="{1B476915-6163-448B-91E3-69BE28645701}" srcOrd="0" destOrd="0" presId="urn:microsoft.com/office/officeart/2008/layout/HorizontalMultiLevelHierarchy"/>
    <dgm:cxn modelId="{F4DA9B77-2059-475D-9B5E-A4D3D3D9355D}" type="presOf" srcId="{1C2C09DB-26D0-40D3-9426-66E6503F42EE}" destId="{B98AE2F7-A3AE-43B6-B088-A2E0BCCBA7FB}" srcOrd="1" destOrd="0" presId="urn:microsoft.com/office/officeart/2008/layout/HorizontalMultiLevelHierarchy"/>
    <dgm:cxn modelId="{EF492887-4B94-49BE-AAC8-F664CF4B204C}" type="presOf" srcId="{83968F8B-E23F-442F-80FE-E951AD94B540}" destId="{CA3C7587-DBDD-4BDD-A5D2-36F017A8A0B5}" srcOrd="0" destOrd="0" presId="urn:microsoft.com/office/officeart/2008/layout/HorizontalMultiLevelHierarchy"/>
    <dgm:cxn modelId="{AC974E89-56DA-4630-A584-AC3E920E06D3}" type="presOf" srcId="{1C2C09DB-26D0-40D3-9426-66E6503F42EE}" destId="{1AC167D0-C116-47B2-AFEF-2155A4D3E9B2}" srcOrd="0" destOrd="0" presId="urn:microsoft.com/office/officeart/2008/layout/HorizontalMultiLevelHierarchy"/>
    <dgm:cxn modelId="{27DF299C-89C1-4EC1-A386-CEB7757887CD}" srcId="{83968F8B-E23F-442F-80FE-E951AD94B540}" destId="{DF76F124-6FA1-4A4B-A616-441AC9AF1A2F}" srcOrd="3" destOrd="0" parTransId="{EC06F95D-6872-48FD-8478-C655F1341DF2}" sibTransId="{4AC76F25-C2AC-498D-98F3-8D7CAF32DBC8}"/>
    <dgm:cxn modelId="{FB4BF1BE-E65E-4384-A48D-DBC2DC6915B1}" type="presOf" srcId="{E9880929-FA67-48D6-B962-424490A31328}" destId="{C5628914-F6DA-4819-B63E-DB5BB375F565}" srcOrd="0" destOrd="0" presId="urn:microsoft.com/office/officeart/2008/layout/HorizontalMultiLevelHierarchy"/>
    <dgm:cxn modelId="{2E88DDC3-725A-4AAA-9F0A-EC1F532E488D}" type="presOf" srcId="{CC6FE051-BC4F-442E-817C-3B190A890825}" destId="{0361C4FF-BF05-4D36-B895-D555FB60AE7C}" srcOrd="1" destOrd="0" presId="urn:microsoft.com/office/officeart/2008/layout/HorizontalMultiLevelHierarchy"/>
    <dgm:cxn modelId="{EDFA0BD1-4B5E-409B-AF2E-B047E91352A1}" type="presOf" srcId="{CC6FE051-BC4F-442E-817C-3B190A890825}" destId="{CA3AB3E8-890F-4A62-AF71-EE59E2545CEF}" srcOrd="0" destOrd="0" presId="urn:microsoft.com/office/officeart/2008/layout/HorizontalMultiLevelHierarchy"/>
    <dgm:cxn modelId="{D1D7E7D6-9325-49B3-8626-F345E4C319DB}" type="presOf" srcId="{2687E175-94E2-423E-8C7E-EEF11AD7E654}" destId="{0E954430-8E8B-43E8-9EB0-C31EB5DF6DF2}" srcOrd="0" destOrd="0" presId="urn:microsoft.com/office/officeart/2008/layout/HorizontalMultiLevelHierarchy"/>
    <dgm:cxn modelId="{7CD028E9-4329-47B2-90CD-850C77CF279A}" type="presOf" srcId="{EC06F95D-6872-48FD-8478-C655F1341DF2}" destId="{BAD24B76-DC21-4D30-8AFA-333DA54CE5E0}" srcOrd="0" destOrd="0" presId="urn:microsoft.com/office/officeart/2008/layout/HorizontalMultiLevelHierarchy"/>
    <dgm:cxn modelId="{105E44CD-3078-40ED-B7A1-44DBE3DCB6F8}" type="presParOf" srcId="{1B476915-6163-448B-91E3-69BE28645701}" destId="{8DF498DD-0B92-4D9B-8B06-BDBE447D0F28}" srcOrd="0" destOrd="0" presId="urn:microsoft.com/office/officeart/2008/layout/HorizontalMultiLevelHierarchy"/>
    <dgm:cxn modelId="{D2499723-2CAC-4E58-9BC6-1643541EEEA0}" type="presParOf" srcId="{8DF498DD-0B92-4D9B-8B06-BDBE447D0F28}" destId="{CA3C7587-DBDD-4BDD-A5D2-36F017A8A0B5}" srcOrd="0" destOrd="0" presId="urn:microsoft.com/office/officeart/2008/layout/HorizontalMultiLevelHierarchy"/>
    <dgm:cxn modelId="{ED367D81-6EEC-4FDC-8C89-1F4DE31549AF}" type="presParOf" srcId="{8DF498DD-0B92-4D9B-8B06-BDBE447D0F28}" destId="{9BC08B28-37F9-4A48-8EF1-7B4AC2E4B516}" srcOrd="1" destOrd="0" presId="urn:microsoft.com/office/officeart/2008/layout/HorizontalMultiLevelHierarchy"/>
    <dgm:cxn modelId="{2FC5FBF5-EE35-4B2D-AC1D-4D605092A018}" type="presParOf" srcId="{9BC08B28-37F9-4A48-8EF1-7B4AC2E4B516}" destId="{2FEABCA3-C860-4EAE-804C-5B1308C48B84}" srcOrd="0" destOrd="0" presId="urn:microsoft.com/office/officeart/2008/layout/HorizontalMultiLevelHierarchy"/>
    <dgm:cxn modelId="{E7851249-C82A-4846-B737-2888B75060F2}" type="presParOf" srcId="{2FEABCA3-C860-4EAE-804C-5B1308C48B84}" destId="{C1BE8733-A91E-4D2E-A326-D410AEF0F6F6}" srcOrd="0" destOrd="0" presId="urn:microsoft.com/office/officeart/2008/layout/HorizontalMultiLevelHierarchy"/>
    <dgm:cxn modelId="{416134D7-8992-434D-A147-3457D700526B}" type="presParOf" srcId="{9BC08B28-37F9-4A48-8EF1-7B4AC2E4B516}" destId="{47FD9709-C0CC-4482-992A-C61620CA5A5E}" srcOrd="1" destOrd="0" presId="urn:microsoft.com/office/officeart/2008/layout/HorizontalMultiLevelHierarchy"/>
    <dgm:cxn modelId="{08F6CCEF-47DD-4A94-887B-C977E67890CE}" type="presParOf" srcId="{47FD9709-C0CC-4482-992A-C61620CA5A5E}" destId="{C5628914-F6DA-4819-B63E-DB5BB375F565}" srcOrd="0" destOrd="0" presId="urn:microsoft.com/office/officeart/2008/layout/HorizontalMultiLevelHierarchy"/>
    <dgm:cxn modelId="{EAC10FF4-CDCE-4075-AD23-800B58E9A44B}" type="presParOf" srcId="{47FD9709-C0CC-4482-992A-C61620CA5A5E}" destId="{CE26EE86-DE97-4DC5-BB10-AB0A06D326F7}" srcOrd="1" destOrd="0" presId="urn:microsoft.com/office/officeart/2008/layout/HorizontalMultiLevelHierarchy"/>
    <dgm:cxn modelId="{6C5109D9-FAA3-44F8-9ED0-4EFFC01AEE03}" type="presParOf" srcId="{9BC08B28-37F9-4A48-8EF1-7B4AC2E4B516}" destId="{0E954430-8E8B-43E8-9EB0-C31EB5DF6DF2}" srcOrd="2" destOrd="0" presId="urn:microsoft.com/office/officeart/2008/layout/HorizontalMultiLevelHierarchy"/>
    <dgm:cxn modelId="{CFF3992D-6741-41AB-8B7D-F3F6C0E19A37}" type="presParOf" srcId="{0E954430-8E8B-43E8-9EB0-C31EB5DF6DF2}" destId="{B4A020B1-EA38-4312-B6D6-B5D59361B92B}" srcOrd="0" destOrd="0" presId="urn:microsoft.com/office/officeart/2008/layout/HorizontalMultiLevelHierarchy"/>
    <dgm:cxn modelId="{E8C375C9-0DC2-47B4-A920-D59CAF7C2D24}" type="presParOf" srcId="{9BC08B28-37F9-4A48-8EF1-7B4AC2E4B516}" destId="{8547ECF4-A2C0-4B18-A4E1-2F1FF78E9543}" srcOrd="3" destOrd="0" presId="urn:microsoft.com/office/officeart/2008/layout/HorizontalMultiLevelHierarchy"/>
    <dgm:cxn modelId="{A44D85EF-9DCF-4CFE-8B39-B0A0750A65AF}" type="presParOf" srcId="{8547ECF4-A2C0-4B18-A4E1-2F1FF78E9543}" destId="{CEA3AF42-EC3E-450A-A275-F37DE1CE10B7}" srcOrd="0" destOrd="0" presId="urn:microsoft.com/office/officeart/2008/layout/HorizontalMultiLevelHierarchy"/>
    <dgm:cxn modelId="{8736DD05-B0F1-4C53-8B00-42AC71699A16}" type="presParOf" srcId="{8547ECF4-A2C0-4B18-A4E1-2F1FF78E9543}" destId="{64122E1C-78A7-47F0-B6AE-CC50E7E1236A}" srcOrd="1" destOrd="0" presId="urn:microsoft.com/office/officeart/2008/layout/HorizontalMultiLevelHierarchy"/>
    <dgm:cxn modelId="{07473C68-5E34-49F0-9E1F-C877BAA4236C}" type="presParOf" srcId="{9BC08B28-37F9-4A48-8EF1-7B4AC2E4B516}" destId="{1AC167D0-C116-47B2-AFEF-2155A4D3E9B2}" srcOrd="4" destOrd="0" presId="urn:microsoft.com/office/officeart/2008/layout/HorizontalMultiLevelHierarchy"/>
    <dgm:cxn modelId="{754AC378-8067-4B32-B399-4BD01E383A49}" type="presParOf" srcId="{1AC167D0-C116-47B2-AFEF-2155A4D3E9B2}" destId="{B98AE2F7-A3AE-43B6-B088-A2E0BCCBA7FB}" srcOrd="0" destOrd="0" presId="urn:microsoft.com/office/officeart/2008/layout/HorizontalMultiLevelHierarchy"/>
    <dgm:cxn modelId="{A08DE7B4-817D-4A23-A1E9-D3DC9C10EB36}" type="presParOf" srcId="{9BC08B28-37F9-4A48-8EF1-7B4AC2E4B516}" destId="{2E604DF8-1629-4125-94FD-3ED775C3737A}" srcOrd="5" destOrd="0" presId="urn:microsoft.com/office/officeart/2008/layout/HorizontalMultiLevelHierarchy"/>
    <dgm:cxn modelId="{EC63167F-42C6-4EE4-82DF-466AEA1D1D4B}" type="presParOf" srcId="{2E604DF8-1629-4125-94FD-3ED775C3737A}" destId="{4CA4B682-7443-45EE-8543-7B2FA770F209}" srcOrd="0" destOrd="0" presId="urn:microsoft.com/office/officeart/2008/layout/HorizontalMultiLevelHierarchy"/>
    <dgm:cxn modelId="{9F5BE598-3146-4FAF-8DAD-79793B1054E6}" type="presParOf" srcId="{2E604DF8-1629-4125-94FD-3ED775C3737A}" destId="{65B9219A-C295-41D3-AA2B-D844261CFE0E}" srcOrd="1" destOrd="0" presId="urn:microsoft.com/office/officeart/2008/layout/HorizontalMultiLevelHierarchy"/>
    <dgm:cxn modelId="{79ED260A-7FBF-4564-80FA-1595B5CACCFB}" type="presParOf" srcId="{9BC08B28-37F9-4A48-8EF1-7B4AC2E4B516}" destId="{BAD24B76-DC21-4D30-8AFA-333DA54CE5E0}" srcOrd="6" destOrd="0" presId="urn:microsoft.com/office/officeart/2008/layout/HorizontalMultiLevelHierarchy"/>
    <dgm:cxn modelId="{32E1BF0F-E7CF-4E4C-9674-7C254401986F}" type="presParOf" srcId="{BAD24B76-DC21-4D30-8AFA-333DA54CE5E0}" destId="{01F0C1FB-CDBA-4C49-9AA1-6FA80C05D84A}" srcOrd="0" destOrd="0" presId="urn:microsoft.com/office/officeart/2008/layout/HorizontalMultiLevelHierarchy"/>
    <dgm:cxn modelId="{7FB6DC02-69F7-434E-9CDA-E523B37C19C2}" type="presParOf" srcId="{9BC08B28-37F9-4A48-8EF1-7B4AC2E4B516}" destId="{023C2ED6-15B8-4183-9EA5-2E4E272F471F}" srcOrd="7" destOrd="0" presId="urn:microsoft.com/office/officeart/2008/layout/HorizontalMultiLevelHierarchy"/>
    <dgm:cxn modelId="{1A5E37BF-E313-4A03-995B-8523C86B4092}" type="presParOf" srcId="{023C2ED6-15B8-4183-9EA5-2E4E272F471F}" destId="{C952BBA0-0E16-4DB0-9F27-D53E398FF54C}" srcOrd="0" destOrd="0" presId="urn:microsoft.com/office/officeart/2008/layout/HorizontalMultiLevelHierarchy"/>
    <dgm:cxn modelId="{A42E1C00-D303-4E9D-8015-C14420C6701D}" type="presParOf" srcId="{023C2ED6-15B8-4183-9EA5-2E4E272F471F}" destId="{1C93F86A-B17A-4F08-B0FB-231E91784CE2}" srcOrd="1" destOrd="0" presId="urn:microsoft.com/office/officeart/2008/layout/HorizontalMultiLevelHierarchy"/>
    <dgm:cxn modelId="{BBD5CC12-95DF-4A0A-A6EA-B57EEC1F4860}" type="presParOf" srcId="{9BC08B28-37F9-4A48-8EF1-7B4AC2E4B516}" destId="{CA3AB3E8-890F-4A62-AF71-EE59E2545CEF}" srcOrd="8" destOrd="0" presId="urn:microsoft.com/office/officeart/2008/layout/HorizontalMultiLevelHierarchy"/>
    <dgm:cxn modelId="{52C35A46-C659-4F47-A08B-17D6D01B5273}" type="presParOf" srcId="{CA3AB3E8-890F-4A62-AF71-EE59E2545CEF}" destId="{0361C4FF-BF05-4D36-B895-D555FB60AE7C}" srcOrd="0" destOrd="0" presId="urn:microsoft.com/office/officeart/2008/layout/HorizontalMultiLevelHierarchy"/>
    <dgm:cxn modelId="{4F8A53B1-CEF3-4008-8E39-A91232D8ECCB}" type="presParOf" srcId="{9BC08B28-37F9-4A48-8EF1-7B4AC2E4B516}" destId="{20B2B550-FEE6-4C1E-96DE-61AE45D66834}" srcOrd="9" destOrd="0" presId="urn:microsoft.com/office/officeart/2008/layout/HorizontalMultiLevelHierarchy"/>
    <dgm:cxn modelId="{1DB88B8E-CF2B-4EC9-8D04-BD6A52E93A85}" type="presParOf" srcId="{20B2B550-FEE6-4C1E-96DE-61AE45D66834}" destId="{F049E842-41B8-44B2-B0EE-112B0488B05B}" srcOrd="0" destOrd="0" presId="urn:microsoft.com/office/officeart/2008/layout/HorizontalMultiLevelHierarchy"/>
    <dgm:cxn modelId="{3F68CA00-5323-497E-B56A-91485CBB670F}" type="presParOf" srcId="{20B2B550-FEE6-4C1E-96DE-61AE45D66834}" destId="{8660662A-5613-4A28-9D0B-C360AA68DF5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CA1F43-CCA5-4087-86E9-5C89008059B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CA"/>
        </a:p>
      </dgm:t>
    </dgm:pt>
    <dgm:pt modelId="{F0DD6B93-7046-4529-B888-A6F34C412B18}">
      <dgm:prSet phldrT="[Texte]"/>
      <dgm:spPr/>
      <dgm:t>
        <a:bodyPr/>
        <a:lstStyle/>
        <a:p>
          <a:r>
            <a:rPr lang="fr-CA" dirty="0" err="1"/>
            <a:t>Facilitated</a:t>
          </a:r>
          <a:r>
            <a:rPr lang="fr-CA" dirty="0"/>
            <a:t> </a:t>
          </a:r>
          <a:r>
            <a:rPr lang="fr-CA" dirty="0" err="1"/>
            <a:t>access</a:t>
          </a:r>
          <a:r>
            <a:rPr lang="fr-CA" dirty="0"/>
            <a:t> to </a:t>
          </a:r>
          <a:r>
            <a:rPr lang="fr-CA" dirty="0" err="1"/>
            <a:t>scientific</a:t>
          </a:r>
          <a:r>
            <a:rPr lang="fr-CA" dirty="0"/>
            <a:t> content</a:t>
          </a:r>
        </a:p>
      </dgm:t>
    </dgm:pt>
    <dgm:pt modelId="{3C29D8FB-35AA-4177-BEE5-37646DF4D1B7}" type="parTrans" cxnId="{672C46A1-42E8-40F9-B115-A0F958821911}">
      <dgm:prSet/>
      <dgm:spPr/>
      <dgm:t>
        <a:bodyPr/>
        <a:lstStyle/>
        <a:p>
          <a:endParaRPr lang="fr-CA"/>
        </a:p>
      </dgm:t>
    </dgm:pt>
    <dgm:pt modelId="{3DD392AD-7056-4615-AA88-0263B479AB4A}" type="sibTrans" cxnId="{672C46A1-42E8-40F9-B115-A0F958821911}">
      <dgm:prSet/>
      <dgm:spPr/>
      <dgm:t>
        <a:bodyPr/>
        <a:lstStyle/>
        <a:p>
          <a:endParaRPr lang="fr-CA"/>
        </a:p>
      </dgm:t>
    </dgm:pt>
    <dgm:pt modelId="{52AA95A8-A37D-47B7-A61C-D3B2CB4241A4}">
      <dgm:prSet phldrT="[Texte]"/>
      <dgm:spPr/>
      <dgm:t>
        <a:bodyPr/>
        <a:lstStyle/>
        <a:p>
          <a:r>
            <a:rPr lang="fr-CA" dirty="0" err="1"/>
            <a:t>Standardization</a:t>
          </a:r>
          <a:r>
            <a:rPr lang="fr-CA" dirty="0"/>
            <a:t> of content </a:t>
          </a:r>
          <a:r>
            <a:rPr lang="fr-CA" dirty="0" err="1"/>
            <a:t>representation</a:t>
          </a:r>
          <a:endParaRPr lang="fr-CA" dirty="0"/>
        </a:p>
      </dgm:t>
    </dgm:pt>
    <dgm:pt modelId="{6DBFB859-EC68-4222-8D28-E4AB2AF03DBA}" type="parTrans" cxnId="{5CC33EF5-40CE-453B-81FC-FFBC862D5DBE}">
      <dgm:prSet/>
      <dgm:spPr/>
      <dgm:t>
        <a:bodyPr/>
        <a:lstStyle/>
        <a:p>
          <a:endParaRPr lang="fr-CA"/>
        </a:p>
      </dgm:t>
    </dgm:pt>
    <dgm:pt modelId="{85887CAD-EDF0-471E-8303-0102975B86CE}" type="sibTrans" cxnId="{5CC33EF5-40CE-453B-81FC-FFBC862D5DBE}">
      <dgm:prSet/>
      <dgm:spPr/>
      <dgm:t>
        <a:bodyPr/>
        <a:lstStyle/>
        <a:p>
          <a:endParaRPr lang="fr-CA"/>
        </a:p>
      </dgm:t>
    </dgm:pt>
    <dgm:pt modelId="{F08E56B4-1A4A-43B1-AA56-0688C5F8BB31}">
      <dgm:prSet phldrT="[Texte]"/>
      <dgm:spPr/>
      <dgm:t>
        <a:bodyPr/>
        <a:lstStyle/>
        <a:p>
          <a:r>
            <a:rPr lang="fr-CA" dirty="0" err="1"/>
            <a:t>Alignment</a:t>
          </a:r>
          <a:r>
            <a:rPr lang="fr-CA" dirty="0"/>
            <a:t> </a:t>
          </a:r>
          <a:r>
            <a:rPr lang="fr-CA" dirty="0" err="1"/>
            <a:t>with</a:t>
          </a:r>
          <a:r>
            <a:rPr lang="fr-CA" dirty="0"/>
            <a:t> FAIR data </a:t>
          </a:r>
          <a:r>
            <a:rPr lang="fr-CA" dirty="0" err="1"/>
            <a:t>principles</a:t>
          </a:r>
          <a:endParaRPr lang="fr-CA" dirty="0"/>
        </a:p>
      </dgm:t>
    </dgm:pt>
    <dgm:pt modelId="{19B3BCAE-08E5-4D49-9973-97A144E2D0C3}" type="parTrans" cxnId="{CA711377-8459-42F9-8D59-B613ED0925D8}">
      <dgm:prSet/>
      <dgm:spPr/>
      <dgm:t>
        <a:bodyPr/>
        <a:lstStyle/>
        <a:p>
          <a:endParaRPr lang="fr-CA"/>
        </a:p>
      </dgm:t>
    </dgm:pt>
    <dgm:pt modelId="{68176032-577C-4B4B-A29E-B731BFD35CE9}" type="sibTrans" cxnId="{CA711377-8459-42F9-8D59-B613ED0925D8}">
      <dgm:prSet/>
      <dgm:spPr/>
      <dgm:t>
        <a:bodyPr/>
        <a:lstStyle/>
        <a:p>
          <a:endParaRPr lang="fr-CA"/>
        </a:p>
      </dgm:t>
    </dgm:pt>
    <dgm:pt modelId="{6130DB15-5DC3-4F1F-80EB-2346DA740A74}" type="pres">
      <dgm:prSet presAssocID="{B2CA1F43-CCA5-4087-86E9-5C89008059B3}" presName="Name0" presStyleCnt="0">
        <dgm:presLayoutVars>
          <dgm:chMax val="7"/>
          <dgm:chPref val="7"/>
          <dgm:dir/>
        </dgm:presLayoutVars>
      </dgm:prSet>
      <dgm:spPr/>
    </dgm:pt>
    <dgm:pt modelId="{846431D6-7E8D-47E4-B51E-F01906B8D692}" type="pres">
      <dgm:prSet presAssocID="{B2CA1F43-CCA5-4087-86E9-5C89008059B3}" presName="Name1" presStyleCnt="0"/>
      <dgm:spPr/>
    </dgm:pt>
    <dgm:pt modelId="{7E36E85E-DD96-4508-86C5-CCB1C48BEA61}" type="pres">
      <dgm:prSet presAssocID="{B2CA1F43-CCA5-4087-86E9-5C89008059B3}" presName="cycle" presStyleCnt="0"/>
      <dgm:spPr/>
    </dgm:pt>
    <dgm:pt modelId="{DEF9EB00-9148-4D01-BADE-203755FBEFEA}" type="pres">
      <dgm:prSet presAssocID="{B2CA1F43-CCA5-4087-86E9-5C89008059B3}" presName="srcNode" presStyleLbl="node1" presStyleIdx="0" presStyleCnt="3"/>
      <dgm:spPr/>
    </dgm:pt>
    <dgm:pt modelId="{FA57E28D-FFCB-4E76-8274-DAA888CEEF8E}" type="pres">
      <dgm:prSet presAssocID="{B2CA1F43-CCA5-4087-86E9-5C89008059B3}" presName="conn" presStyleLbl="parChTrans1D2" presStyleIdx="0" presStyleCnt="1"/>
      <dgm:spPr/>
    </dgm:pt>
    <dgm:pt modelId="{A47735D1-178F-4136-B425-535808C156C9}" type="pres">
      <dgm:prSet presAssocID="{B2CA1F43-CCA5-4087-86E9-5C89008059B3}" presName="extraNode" presStyleLbl="node1" presStyleIdx="0" presStyleCnt="3"/>
      <dgm:spPr/>
    </dgm:pt>
    <dgm:pt modelId="{27BAC562-190D-463B-B6F9-2D4BA397FF8F}" type="pres">
      <dgm:prSet presAssocID="{B2CA1F43-CCA5-4087-86E9-5C89008059B3}" presName="dstNode" presStyleLbl="node1" presStyleIdx="0" presStyleCnt="3"/>
      <dgm:spPr/>
    </dgm:pt>
    <dgm:pt modelId="{F80058D6-B8D0-4E52-95BA-A7B3F529F23D}" type="pres">
      <dgm:prSet presAssocID="{F0DD6B93-7046-4529-B888-A6F34C412B18}" presName="text_1" presStyleLbl="node1" presStyleIdx="0" presStyleCnt="3">
        <dgm:presLayoutVars>
          <dgm:bulletEnabled val="1"/>
        </dgm:presLayoutVars>
      </dgm:prSet>
      <dgm:spPr/>
    </dgm:pt>
    <dgm:pt modelId="{2CD3E715-6A22-4B14-A957-538F032BFF2F}" type="pres">
      <dgm:prSet presAssocID="{F0DD6B93-7046-4529-B888-A6F34C412B18}" presName="accent_1" presStyleCnt="0"/>
      <dgm:spPr/>
    </dgm:pt>
    <dgm:pt modelId="{0564E7ED-AD0D-4EFA-9A32-5937950B0ABE}" type="pres">
      <dgm:prSet presAssocID="{F0DD6B93-7046-4529-B888-A6F34C412B18}" presName="accentRepeatNode" presStyleLbl="solidFgAcc1" presStyleIdx="0" presStyleCnt="3"/>
      <dgm:spPr/>
    </dgm:pt>
    <dgm:pt modelId="{7641ED18-5AFE-4241-86F0-5CA641756F6B}" type="pres">
      <dgm:prSet presAssocID="{52AA95A8-A37D-47B7-A61C-D3B2CB4241A4}" presName="text_2" presStyleLbl="node1" presStyleIdx="1" presStyleCnt="3">
        <dgm:presLayoutVars>
          <dgm:bulletEnabled val="1"/>
        </dgm:presLayoutVars>
      </dgm:prSet>
      <dgm:spPr/>
    </dgm:pt>
    <dgm:pt modelId="{6D3DB029-6A72-4EEB-9967-F4302B013637}" type="pres">
      <dgm:prSet presAssocID="{52AA95A8-A37D-47B7-A61C-D3B2CB4241A4}" presName="accent_2" presStyleCnt="0"/>
      <dgm:spPr/>
    </dgm:pt>
    <dgm:pt modelId="{9075DEDB-B102-496A-895C-EAB825008950}" type="pres">
      <dgm:prSet presAssocID="{52AA95A8-A37D-47B7-A61C-D3B2CB4241A4}" presName="accentRepeatNode" presStyleLbl="solidFgAcc1" presStyleIdx="1" presStyleCnt="3"/>
      <dgm:spPr/>
    </dgm:pt>
    <dgm:pt modelId="{722576C5-7C56-4F37-AF8B-264FA84785A4}" type="pres">
      <dgm:prSet presAssocID="{F08E56B4-1A4A-43B1-AA56-0688C5F8BB31}" presName="text_3" presStyleLbl="node1" presStyleIdx="2" presStyleCnt="3">
        <dgm:presLayoutVars>
          <dgm:bulletEnabled val="1"/>
        </dgm:presLayoutVars>
      </dgm:prSet>
      <dgm:spPr/>
    </dgm:pt>
    <dgm:pt modelId="{EC374E8B-9C02-4ADA-AC4C-09278A2A84D3}" type="pres">
      <dgm:prSet presAssocID="{F08E56B4-1A4A-43B1-AA56-0688C5F8BB31}" presName="accent_3" presStyleCnt="0"/>
      <dgm:spPr/>
    </dgm:pt>
    <dgm:pt modelId="{3A195C53-CD39-42A5-82DD-99368457B9FC}" type="pres">
      <dgm:prSet presAssocID="{F08E56B4-1A4A-43B1-AA56-0688C5F8BB31}" presName="accentRepeatNode" presStyleLbl="solidFgAcc1" presStyleIdx="2" presStyleCnt="3" custLinFactNeighborX="1811"/>
      <dgm:spPr/>
    </dgm:pt>
  </dgm:ptLst>
  <dgm:cxnLst>
    <dgm:cxn modelId="{CA711377-8459-42F9-8D59-B613ED0925D8}" srcId="{B2CA1F43-CCA5-4087-86E9-5C89008059B3}" destId="{F08E56B4-1A4A-43B1-AA56-0688C5F8BB31}" srcOrd="2" destOrd="0" parTransId="{19B3BCAE-08E5-4D49-9973-97A144E2D0C3}" sibTransId="{68176032-577C-4B4B-A29E-B731BFD35CE9}"/>
    <dgm:cxn modelId="{1C980B58-ED02-4C8D-8D46-5F6E9BD9183B}" type="presOf" srcId="{3DD392AD-7056-4615-AA88-0263B479AB4A}" destId="{FA57E28D-FFCB-4E76-8274-DAA888CEEF8E}" srcOrd="0" destOrd="0" presId="urn:microsoft.com/office/officeart/2008/layout/VerticalCurvedList"/>
    <dgm:cxn modelId="{2DA1F188-9A5A-4919-AA82-BB7461C7D816}" type="presOf" srcId="{F08E56B4-1A4A-43B1-AA56-0688C5F8BB31}" destId="{722576C5-7C56-4F37-AF8B-264FA84785A4}" srcOrd="0" destOrd="0" presId="urn:microsoft.com/office/officeart/2008/layout/VerticalCurvedList"/>
    <dgm:cxn modelId="{92E45A9A-2BA2-4408-9167-86350A708072}" type="presOf" srcId="{B2CA1F43-CCA5-4087-86E9-5C89008059B3}" destId="{6130DB15-5DC3-4F1F-80EB-2346DA740A74}" srcOrd="0" destOrd="0" presId="urn:microsoft.com/office/officeart/2008/layout/VerticalCurvedList"/>
    <dgm:cxn modelId="{672C46A1-42E8-40F9-B115-A0F958821911}" srcId="{B2CA1F43-CCA5-4087-86E9-5C89008059B3}" destId="{F0DD6B93-7046-4529-B888-A6F34C412B18}" srcOrd="0" destOrd="0" parTransId="{3C29D8FB-35AA-4177-BEE5-37646DF4D1B7}" sibTransId="{3DD392AD-7056-4615-AA88-0263B479AB4A}"/>
    <dgm:cxn modelId="{F1CFE2A7-CC32-4ADC-BE2C-2F8C3E0969D4}" type="presOf" srcId="{F0DD6B93-7046-4529-B888-A6F34C412B18}" destId="{F80058D6-B8D0-4E52-95BA-A7B3F529F23D}" srcOrd="0" destOrd="0" presId="urn:microsoft.com/office/officeart/2008/layout/VerticalCurvedList"/>
    <dgm:cxn modelId="{A4D793C1-233B-4CEE-8D21-8748FAE5F10A}" type="presOf" srcId="{52AA95A8-A37D-47B7-A61C-D3B2CB4241A4}" destId="{7641ED18-5AFE-4241-86F0-5CA641756F6B}" srcOrd="0" destOrd="0" presId="urn:microsoft.com/office/officeart/2008/layout/VerticalCurvedList"/>
    <dgm:cxn modelId="{5CC33EF5-40CE-453B-81FC-FFBC862D5DBE}" srcId="{B2CA1F43-CCA5-4087-86E9-5C89008059B3}" destId="{52AA95A8-A37D-47B7-A61C-D3B2CB4241A4}" srcOrd="1" destOrd="0" parTransId="{6DBFB859-EC68-4222-8D28-E4AB2AF03DBA}" sibTransId="{85887CAD-EDF0-471E-8303-0102975B86CE}"/>
    <dgm:cxn modelId="{5C7BD1CE-0F7E-4A7D-8628-83588A9C870C}" type="presParOf" srcId="{6130DB15-5DC3-4F1F-80EB-2346DA740A74}" destId="{846431D6-7E8D-47E4-B51E-F01906B8D692}" srcOrd="0" destOrd="0" presId="urn:microsoft.com/office/officeart/2008/layout/VerticalCurvedList"/>
    <dgm:cxn modelId="{B8E74832-4B69-4DBE-B091-6CEC3CB04A72}" type="presParOf" srcId="{846431D6-7E8D-47E4-B51E-F01906B8D692}" destId="{7E36E85E-DD96-4508-86C5-CCB1C48BEA61}" srcOrd="0" destOrd="0" presId="urn:microsoft.com/office/officeart/2008/layout/VerticalCurvedList"/>
    <dgm:cxn modelId="{A18DFF3D-A232-41FD-961F-CAC543A41575}" type="presParOf" srcId="{7E36E85E-DD96-4508-86C5-CCB1C48BEA61}" destId="{DEF9EB00-9148-4D01-BADE-203755FBEFEA}" srcOrd="0" destOrd="0" presId="urn:microsoft.com/office/officeart/2008/layout/VerticalCurvedList"/>
    <dgm:cxn modelId="{1D25A122-FA32-4789-9E20-5BF1A366873C}" type="presParOf" srcId="{7E36E85E-DD96-4508-86C5-CCB1C48BEA61}" destId="{FA57E28D-FFCB-4E76-8274-DAA888CEEF8E}" srcOrd="1" destOrd="0" presId="urn:microsoft.com/office/officeart/2008/layout/VerticalCurvedList"/>
    <dgm:cxn modelId="{A202C986-66E4-44FF-B503-C61CA9A5D33B}" type="presParOf" srcId="{7E36E85E-DD96-4508-86C5-CCB1C48BEA61}" destId="{A47735D1-178F-4136-B425-535808C156C9}" srcOrd="2" destOrd="0" presId="urn:microsoft.com/office/officeart/2008/layout/VerticalCurvedList"/>
    <dgm:cxn modelId="{0ABF10E8-7E9B-4E2B-B064-C448642337A5}" type="presParOf" srcId="{7E36E85E-DD96-4508-86C5-CCB1C48BEA61}" destId="{27BAC562-190D-463B-B6F9-2D4BA397FF8F}" srcOrd="3" destOrd="0" presId="urn:microsoft.com/office/officeart/2008/layout/VerticalCurvedList"/>
    <dgm:cxn modelId="{AA88F616-01A0-45C3-9136-C18E7B8406A8}" type="presParOf" srcId="{846431D6-7E8D-47E4-B51E-F01906B8D692}" destId="{F80058D6-B8D0-4E52-95BA-A7B3F529F23D}" srcOrd="1" destOrd="0" presId="urn:microsoft.com/office/officeart/2008/layout/VerticalCurvedList"/>
    <dgm:cxn modelId="{B3ABCAB9-92AD-49BD-8BB0-C01822439BF9}" type="presParOf" srcId="{846431D6-7E8D-47E4-B51E-F01906B8D692}" destId="{2CD3E715-6A22-4B14-A957-538F032BFF2F}" srcOrd="2" destOrd="0" presId="urn:microsoft.com/office/officeart/2008/layout/VerticalCurvedList"/>
    <dgm:cxn modelId="{5C44F7BF-2073-4340-8CCB-F784DCAF2EB6}" type="presParOf" srcId="{2CD3E715-6A22-4B14-A957-538F032BFF2F}" destId="{0564E7ED-AD0D-4EFA-9A32-5937950B0ABE}" srcOrd="0" destOrd="0" presId="urn:microsoft.com/office/officeart/2008/layout/VerticalCurvedList"/>
    <dgm:cxn modelId="{3F7BB1AD-AFF4-4CDF-88FA-99DD4DEA3085}" type="presParOf" srcId="{846431D6-7E8D-47E4-B51E-F01906B8D692}" destId="{7641ED18-5AFE-4241-86F0-5CA641756F6B}" srcOrd="3" destOrd="0" presId="urn:microsoft.com/office/officeart/2008/layout/VerticalCurvedList"/>
    <dgm:cxn modelId="{86F1D583-EB5B-4047-99E6-AF31FECE8C81}" type="presParOf" srcId="{846431D6-7E8D-47E4-B51E-F01906B8D692}" destId="{6D3DB029-6A72-4EEB-9967-F4302B013637}" srcOrd="4" destOrd="0" presId="urn:microsoft.com/office/officeart/2008/layout/VerticalCurvedList"/>
    <dgm:cxn modelId="{2E104164-A2BE-4EDC-8FA1-D36B307DE809}" type="presParOf" srcId="{6D3DB029-6A72-4EEB-9967-F4302B013637}" destId="{9075DEDB-B102-496A-895C-EAB825008950}" srcOrd="0" destOrd="0" presId="urn:microsoft.com/office/officeart/2008/layout/VerticalCurvedList"/>
    <dgm:cxn modelId="{500913BF-6C00-47A0-AE14-28A6F4DDCF0A}" type="presParOf" srcId="{846431D6-7E8D-47E4-B51E-F01906B8D692}" destId="{722576C5-7C56-4F37-AF8B-264FA84785A4}" srcOrd="5" destOrd="0" presId="urn:microsoft.com/office/officeart/2008/layout/VerticalCurvedList"/>
    <dgm:cxn modelId="{9105541C-F004-4EB5-90C2-476F5B24DCC0}" type="presParOf" srcId="{846431D6-7E8D-47E4-B51E-F01906B8D692}" destId="{EC374E8B-9C02-4ADA-AC4C-09278A2A84D3}" srcOrd="6" destOrd="0" presId="urn:microsoft.com/office/officeart/2008/layout/VerticalCurvedList"/>
    <dgm:cxn modelId="{EA1B4567-B5A2-46F7-8EF7-DADAA8CF2338}" type="presParOf" srcId="{EC374E8B-9C02-4ADA-AC4C-09278A2A84D3}" destId="{3A195C53-CD39-42A5-82DD-99368457B9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F6E23-E12B-4B6F-9523-C152625012D0}">
      <dsp:nvSpPr>
        <dsp:cNvPr id="0" name=""/>
        <dsp:cNvSpPr/>
      </dsp:nvSpPr>
      <dsp:spPr>
        <a:xfrm>
          <a:off x="0" y="187806"/>
          <a:ext cx="8020664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493" tIns="291592" rIns="6224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 err="1"/>
            <a:t>Context</a:t>
          </a:r>
          <a:r>
            <a:rPr lang="fr-CA" sz="1600" kern="1200" dirty="0"/>
            <a:t> &amp; Motivation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 err="1"/>
            <a:t>Research</a:t>
          </a:r>
          <a:r>
            <a:rPr lang="fr-CA" sz="1600" kern="1200" dirty="0"/>
            <a:t> objectives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 err="1"/>
            <a:t>Related</a:t>
          </a:r>
          <a:r>
            <a:rPr lang="fr-CA" sz="1600" kern="1200" dirty="0"/>
            <a:t> </a:t>
          </a:r>
          <a:r>
            <a:rPr lang="fr-CA" sz="1600" kern="1200" dirty="0" err="1"/>
            <a:t>work</a:t>
          </a:r>
          <a:endParaRPr lang="fr-CA" sz="1600" kern="1200" dirty="0"/>
        </a:p>
      </dsp:txBody>
      <dsp:txXfrm>
        <a:off x="0" y="187806"/>
        <a:ext cx="8020664" cy="1124550"/>
      </dsp:txXfrm>
    </dsp:sp>
    <dsp:sp modelId="{E61346E6-F8D4-4262-96A6-1E38A8FAA72F}">
      <dsp:nvSpPr>
        <dsp:cNvPr id="0" name=""/>
        <dsp:cNvSpPr/>
      </dsp:nvSpPr>
      <dsp:spPr>
        <a:xfrm>
          <a:off x="365172" y="32693"/>
          <a:ext cx="5614464" cy="3617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13" tIns="0" rIns="21221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Introduction</a:t>
          </a:r>
        </a:p>
      </dsp:txBody>
      <dsp:txXfrm>
        <a:off x="382831" y="50352"/>
        <a:ext cx="5579146" cy="326434"/>
      </dsp:txXfrm>
    </dsp:sp>
    <dsp:sp modelId="{6C3DC31C-DC4E-4E8F-BDA9-C1D1035E6AFD}">
      <dsp:nvSpPr>
        <dsp:cNvPr id="0" name=""/>
        <dsp:cNvSpPr/>
      </dsp:nvSpPr>
      <dsp:spPr>
        <a:xfrm>
          <a:off x="0" y="1594596"/>
          <a:ext cx="8020664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741071"/>
              <a:satOff val="3550"/>
              <a:lumOff val="3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493" tIns="291592" rIns="6224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 err="1"/>
            <a:t>Ontology</a:t>
          </a:r>
          <a:r>
            <a:rPr lang="fr-CA" sz="1600" kern="1200" dirty="0"/>
            <a:t> model : </a:t>
          </a:r>
          <a:r>
            <a:rPr lang="fr-CA" sz="1600" kern="1200" dirty="0" err="1"/>
            <a:t>DoCO</a:t>
          </a:r>
          <a:endParaRPr lang="fr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/>
            <a:t>Data Collection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/>
            <a:t>LLM-</a:t>
          </a:r>
          <a:r>
            <a:rPr lang="fr-CA" sz="1600" kern="1200" dirty="0" err="1"/>
            <a:t>based</a:t>
          </a:r>
          <a:r>
            <a:rPr lang="fr-CA" sz="1600" kern="1200" dirty="0"/>
            <a:t> data extraction workflow</a:t>
          </a:r>
        </a:p>
      </dsp:txBody>
      <dsp:txXfrm>
        <a:off x="0" y="1594596"/>
        <a:ext cx="8020664" cy="1124550"/>
      </dsp:txXfrm>
    </dsp:sp>
    <dsp:sp modelId="{78A50765-B3C0-4BB7-A2C1-8A61EF6BC58F}">
      <dsp:nvSpPr>
        <dsp:cNvPr id="0" name=""/>
        <dsp:cNvSpPr/>
      </dsp:nvSpPr>
      <dsp:spPr>
        <a:xfrm>
          <a:off x="401033" y="1387956"/>
          <a:ext cx="5614464" cy="413280"/>
        </a:xfrm>
        <a:prstGeom prst="round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13" tIns="0" rIns="21221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Methodology</a:t>
          </a:r>
          <a:endParaRPr lang="fr-CA" sz="1400" kern="1200" dirty="0"/>
        </a:p>
      </dsp:txBody>
      <dsp:txXfrm>
        <a:off x="421208" y="1408131"/>
        <a:ext cx="5574114" cy="372930"/>
      </dsp:txXfrm>
    </dsp:sp>
    <dsp:sp modelId="{CB8A4CBD-29AF-4602-9516-84A70BB089C3}">
      <dsp:nvSpPr>
        <dsp:cNvPr id="0" name=""/>
        <dsp:cNvSpPr/>
      </dsp:nvSpPr>
      <dsp:spPr>
        <a:xfrm>
          <a:off x="0" y="3001386"/>
          <a:ext cx="8020664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493" tIns="291592" rIns="6224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 err="1"/>
            <a:t>Included</a:t>
          </a:r>
          <a:r>
            <a:rPr lang="fr-CA" sz="1600" kern="1200" dirty="0"/>
            <a:t> </a:t>
          </a:r>
          <a:r>
            <a:rPr lang="fr-CA" sz="1600" kern="1200" dirty="0" err="1"/>
            <a:t>studies</a:t>
          </a:r>
          <a:endParaRPr lang="fr-CA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 err="1"/>
            <a:t>LLMs</a:t>
          </a:r>
          <a:r>
            <a:rPr lang="fr-CA" sz="1600" kern="1200" dirty="0"/>
            <a:t> </a:t>
          </a:r>
          <a:r>
            <a:rPr lang="fr-CA" sz="1600" kern="1200" dirty="0" err="1"/>
            <a:t>evaluation</a:t>
          </a:r>
          <a:endParaRPr lang="fr-CA" sz="1600" kern="1200" dirty="0"/>
        </a:p>
      </dsp:txBody>
      <dsp:txXfrm>
        <a:off x="0" y="3001386"/>
        <a:ext cx="8020664" cy="882000"/>
      </dsp:txXfrm>
    </dsp:sp>
    <dsp:sp modelId="{723FE683-BDF2-43B6-A54F-04FE5F460130}">
      <dsp:nvSpPr>
        <dsp:cNvPr id="0" name=""/>
        <dsp:cNvSpPr/>
      </dsp:nvSpPr>
      <dsp:spPr>
        <a:xfrm>
          <a:off x="401033" y="2794746"/>
          <a:ext cx="5614464" cy="413280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13" tIns="0" rIns="21221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 err="1"/>
            <a:t>Results</a:t>
          </a:r>
          <a:endParaRPr lang="fr-CA" sz="1400" kern="1200" dirty="0"/>
        </a:p>
      </dsp:txBody>
      <dsp:txXfrm>
        <a:off x="421208" y="2814921"/>
        <a:ext cx="5574114" cy="372930"/>
      </dsp:txXfrm>
    </dsp:sp>
    <dsp:sp modelId="{F157AC14-EB47-407D-AC9F-634E32320F7D}">
      <dsp:nvSpPr>
        <dsp:cNvPr id="0" name=""/>
        <dsp:cNvSpPr/>
      </dsp:nvSpPr>
      <dsp:spPr>
        <a:xfrm>
          <a:off x="0" y="4165626"/>
          <a:ext cx="8020664" cy="628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223214"/>
              <a:satOff val="10650"/>
              <a:lumOff val="9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493" tIns="291592" rIns="6224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/>
            <a:t>Limitations</a:t>
          </a:r>
          <a:endParaRPr lang="fr-CA" sz="1400" kern="1200" dirty="0"/>
        </a:p>
      </dsp:txBody>
      <dsp:txXfrm>
        <a:off x="0" y="4165626"/>
        <a:ext cx="8020664" cy="628425"/>
      </dsp:txXfrm>
    </dsp:sp>
    <dsp:sp modelId="{E33BA423-7B94-4938-B35E-9976685B962A}">
      <dsp:nvSpPr>
        <dsp:cNvPr id="0" name=""/>
        <dsp:cNvSpPr/>
      </dsp:nvSpPr>
      <dsp:spPr>
        <a:xfrm>
          <a:off x="401033" y="3958986"/>
          <a:ext cx="5614464" cy="413280"/>
        </a:xfrm>
        <a:prstGeom prst="round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13" tIns="0" rIns="21221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Discussion</a:t>
          </a:r>
        </a:p>
      </dsp:txBody>
      <dsp:txXfrm>
        <a:off x="421208" y="3979161"/>
        <a:ext cx="5574114" cy="372930"/>
      </dsp:txXfrm>
    </dsp:sp>
    <dsp:sp modelId="{884CB5E8-EF61-4DA0-B371-2DFFCC178D10}">
      <dsp:nvSpPr>
        <dsp:cNvPr id="0" name=""/>
        <dsp:cNvSpPr/>
      </dsp:nvSpPr>
      <dsp:spPr>
        <a:xfrm>
          <a:off x="0" y="5076291"/>
          <a:ext cx="8020664" cy="628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2493" tIns="291592" rIns="6224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600" kern="1200" dirty="0"/>
            <a:t>Future </a:t>
          </a:r>
          <a:r>
            <a:rPr lang="fr-CA" sz="1600" kern="1200" dirty="0" err="1"/>
            <a:t>work</a:t>
          </a:r>
          <a:endParaRPr lang="fr-CA" sz="1600" kern="1200" dirty="0"/>
        </a:p>
      </dsp:txBody>
      <dsp:txXfrm>
        <a:off x="0" y="5076291"/>
        <a:ext cx="8020664" cy="628425"/>
      </dsp:txXfrm>
    </dsp:sp>
    <dsp:sp modelId="{0DFAC797-B140-4272-8DC7-05F4B40081B4}">
      <dsp:nvSpPr>
        <dsp:cNvPr id="0" name=""/>
        <dsp:cNvSpPr/>
      </dsp:nvSpPr>
      <dsp:spPr>
        <a:xfrm>
          <a:off x="401033" y="4869651"/>
          <a:ext cx="5614464" cy="41328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213" tIns="0" rIns="21221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 dirty="0"/>
            <a:t>Conclusion</a:t>
          </a:r>
        </a:p>
      </dsp:txBody>
      <dsp:txXfrm>
        <a:off x="421208" y="4889826"/>
        <a:ext cx="5574114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4E3FC-38F9-4995-930D-A8228F27ADA2}">
      <dsp:nvSpPr>
        <dsp:cNvPr id="0" name=""/>
        <dsp:cNvSpPr/>
      </dsp:nvSpPr>
      <dsp:spPr>
        <a:xfrm>
          <a:off x="3792566" y="0"/>
          <a:ext cx="2380002" cy="10830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Need for automation</a:t>
          </a:r>
        </a:p>
      </dsp:txBody>
      <dsp:txXfrm>
        <a:off x="3845437" y="52871"/>
        <a:ext cx="2274260" cy="977319"/>
      </dsp:txXfrm>
    </dsp:sp>
    <dsp:sp modelId="{16E27D9A-943E-495F-9C05-13833E017573}">
      <dsp:nvSpPr>
        <dsp:cNvPr id="0" name=""/>
        <dsp:cNvSpPr/>
      </dsp:nvSpPr>
      <dsp:spPr>
        <a:xfrm>
          <a:off x="3202006" y="548803"/>
          <a:ext cx="3578565" cy="3578565"/>
        </a:xfrm>
        <a:custGeom>
          <a:avLst/>
          <a:gdLst/>
          <a:ahLst/>
          <a:cxnLst/>
          <a:rect l="0" t="0" r="0" b="0"/>
          <a:pathLst>
            <a:path>
              <a:moveTo>
                <a:pt x="2978895" y="452736"/>
              </a:moveTo>
              <a:arcTo wR="1789282" hR="1789282" stAng="18700268" swAng="2130620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162DD-6DCF-40FA-A911-A246083DE2A1}">
      <dsp:nvSpPr>
        <dsp:cNvPr id="0" name=""/>
        <dsp:cNvSpPr/>
      </dsp:nvSpPr>
      <dsp:spPr>
        <a:xfrm>
          <a:off x="5560230" y="1951963"/>
          <a:ext cx="2423208" cy="1083061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Academic </a:t>
          </a:r>
          <a:r>
            <a:rPr lang="fr-CA" sz="2400" kern="1200" dirty="0" err="1"/>
            <a:t>tools</a:t>
          </a:r>
          <a:r>
            <a:rPr lang="fr-CA" sz="2400" kern="1200" dirty="0"/>
            <a:t> </a:t>
          </a:r>
          <a:r>
            <a:rPr lang="fr-CA" sz="2400" kern="1200" dirty="0" err="1"/>
            <a:t>based</a:t>
          </a:r>
          <a:r>
            <a:rPr lang="fr-CA" sz="2400" kern="1200" dirty="0"/>
            <a:t> on </a:t>
          </a:r>
          <a:r>
            <a:rPr lang="fr-CA" sz="2400" kern="1200" dirty="0" err="1"/>
            <a:t>LLMs</a:t>
          </a:r>
          <a:endParaRPr lang="fr-CA" sz="2400" kern="1200" dirty="0"/>
        </a:p>
      </dsp:txBody>
      <dsp:txXfrm>
        <a:off x="5613101" y="2004834"/>
        <a:ext cx="2317466" cy="977319"/>
      </dsp:txXfrm>
    </dsp:sp>
    <dsp:sp modelId="{E7186B2B-5731-4931-9652-276DDA9042F3}">
      <dsp:nvSpPr>
        <dsp:cNvPr id="0" name=""/>
        <dsp:cNvSpPr/>
      </dsp:nvSpPr>
      <dsp:spPr>
        <a:xfrm>
          <a:off x="3205059" y="533788"/>
          <a:ext cx="3578565" cy="3578565"/>
        </a:xfrm>
        <a:custGeom>
          <a:avLst/>
          <a:gdLst/>
          <a:ahLst/>
          <a:cxnLst/>
          <a:rect l="0" t="0" r="0" b="0"/>
          <a:pathLst>
            <a:path>
              <a:moveTo>
                <a:pt x="3427209" y="2509511"/>
              </a:moveTo>
              <a:arcTo wR="1789282" hR="1789282" stAng="1424163" swAng="1719261"/>
            </a:path>
          </a:pathLst>
        </a:custGeom>
        <a:noFill/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55EBC-9CBC-402E-8066-26C82F868593}">
      <dsp:nvSpPr>
        <dsp:cNvPr id="0" name=""/>
        <dsp:cNvSpPr/>
      </dsp:nvSpPr>
      <dsp:spPr>
        <a:xfrm>
          <a:off x="3886001" y="3579877"/>
          <a:ext cx="2193132" cy="1083061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Drawbacks of </a:t>
          </a:r>
          <a:r>
            <a:rPr lang="fr-CA" sz="2400" kern="1200" dirty="0" err="1"/>
            <a:t>LLMs</a:t>
          </a:r>
          <a:endParaRPr lang="fr-CA" sz="2400" kern="1200" dirty="0"/>
        </a:p>
      </dsp:txBody>
      <dsp:txXfrm>
        <a:off x="3938872" y="3632748"/>
        <a:ext cx="2087390" cy="977319"/>
      </dsp:txXfrm>
    </dsp:sp>
    <dsp:sp modelId="{B1A21FC1-434E-4B9E-BD44-16B90C675430}">
      <dsp:nvSpPr>
        <dsp:cNvPr id="0" name=""/>
        <dsp:cNvSpPr/>
      </dsp:nvSpPr>
      <dsp:spPr>
        <a:xfrm>
          <a:off x="3193284" y="542842"/>
          <a:ext cx="3578565" cy="3578565"/>
        </a:xfrm>
        <a:custGeom>
          <a:avLst/>
          <a:gdLst/>
          <a:ahLst/>
          <a:cxnLst/>
          <a:rect l="0" t="0" r="0" b="0"/>
          <a:pathLst>
            <a:path>
              <a:moveTo>
                <a:pt x="684329" y="3196625"/>
              </a:moveTo>
              <a:arcTo wR="1789282" hR="1789282" stAng="7688201" swAng="2034341"/>
            </a:path>
          </a:pathLst>
        </a:custGeom>
        <a:noFill/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C20F-EAF5-416E-AE17-2D462ACB0D65}">
      <dsp:nvSpPr>
        <dsp:cNvPr id="0" name=""/>
        <dsp:cNvSpPr/>
      </dsp:nvSpPr>
      <dsp:spPr>
        <a:xfrm>
          <a:off x="2009157" y="1790594"/>
          <a:ext cx="2368255" cy="108306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Publication </a:t>
          </a:r>
          <a:r>
            <a:rPr lang="fr-CA" sz="2400" kern="1200" dirty="0" err="1"/>
            <a:t>overload</a:t>
          </a:r>
          <a:endParaRPr lang="fr-CA" sz="2400" kern="1200" dirty="0"/>
        </a:p>
      </dsp:txBody>
      <dsp:txXfrm>
        <a:off x="2062028" y="1843465"/>
        <a:ext cx="2262513" cy="977319"/>
      </dsp:txXfrm>
    </dsp:sp>
    <dsp:sp modelId="{D91E34E1-29E6-466F-B635-B4DE9803CAED}">
      <dsp:nvSpPr>
        <dsp:cNvPr id="0" name=""/>
        <dsp:cNvSpPr/>
      </dsp:nvSpPr>
      <dsp:spPr>
        <a:xfrm>
          <a:off x="3194059" y="540395"/>
          <a:ext cx="3578565" cy="3578565"/>
        </a:xfrm>
        <a:custGeom>
          <a:avLst/>
          <a:gdLst/>
          <a:ahLst/>
          <a:cxnLst/>
          <a:rect l="0" t="0" r="0" b="0"/>
          <a:pathLst>
            <a:path>
              <a:moveTo>
                <a:pt x="86022" y="1241161"/>
              </a:moveTo>
              <a:arcTo wR="1789282" hR="1789282" stAng="11870314" swAng="1808196"/>
            </a:path>
          </a:pathLst>
        </a:cu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AB3E8-890F-4A62-AF71-EE59E2545CEF}">
      <dsp:nvSpPr>
        <dsp:cNvPr id="0" name=""/>
        <dsp:cNvSpPr/>
      </dsp:nvSpPr>
      <dsp:spPr>
        <a:xfrm>
          <a:off x="2827866" y="2253065"/>
          <a:ext cx="726838" cy="1903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3419" y="0"/>
              </a:lnTo>
              <a:lnTo>
                <a:pt x="363419" y="1903697"/>
              </a:lnTo>
              <a:lnTo>
                <a:pt x="726838" y="190369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700" kern="1200"/>
        </a:p>
      </dsp:txBody>
      <dsp:txXfrm>
        <a:off x="3140342" y="3153970"/>
        <a:ext cx="101886" cy="101886"/>
      </dsp:txXfrm>
    </dsp:sp>
    <dsp:sp modelId="{BAD24B76-DC21-4D30-8AFA-333DA54CE5E0}">
      <dsp:nvSpPr>
        <dsp:cNvPr id="0" name=""/>
        <dsp:cNvSpPr/>
      </dsp:nvSpPr>
      <dsp:spPr>
        <a:xfrm>
          <a:off x="2827866" y="2253065"/>
          <a:ext cx="726838" cy="946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63419" y="0"/>
              </a:lnTo>
              <a:lnTo>
                <a:pt x="363419" y="946131"/>
              </a:lnTo>
              <a:lnTo>
                <a:pt x="726838" y="94613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3161458" y="2696303"/>
        <a:ext cx="59654" cy="59654"/>
      </dsp:txXfrm>
    </dsp:sp>
    <dsp:sp modelId="{1AC167D0-C116-47B2-AFEF-2155A4D3E9B2}">
      <dsp:nvSpPr>
        <dsp:cNvPr id="0" name=""/>
        <dsp:cNvSpPr/>
      </dsp:nvSpPr>
      <dsp:spPr>
        <a:xfrm>
          <a:off x="2827866" y="2195911"/>
          <a:ext cx="726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7153"/>
              </a:moveTo>
              <a:lnTo>
                <a:pt x="363419" y="57153"/>
              </a:lnTo>
              <a:lnTo>
                <a:pt x="363419" y="45720"/>
              </a:lnTo>
              <a:lnTo>
                <a:pt x="726838" y="4572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3173112" y="2223458"/>
        <a:ext cx="36346" cy="36346"/>
      </dsp:txXfrm>
    </dsp:sp>
    <dsp:sp modelId="{0E954430-8E8B-43E8-9EB0-C31EB5DF6DF2}">
      <dsp:nvSpPr>
        <dsp:cNvPr id="0" name=""/>
        <dsp:cNvSpPr/>
      </dsp:nvSpPr>
      <dsp:spPr>
        <a:xfrm>
          <a:off x="2827866" y="1284065"/>
          <a:ext cx="726838" cy="968999"/>
        </a:xfrm>
        <a:custGeom>
          <a:avLst/>
          <a:gdLst/>
          <a:ahLst/>
          <a:cxnLst/>
          <a:rect l="0" t="0" r="0" b="0"/>
          <a:pathLst>
            <a:path>
              <a:moveTo>
                <a:pt x="0" y="968999"/>
              </a:moveTo>
              <a:lnTo>
                <a:pt x="363419" y="968999"/>
              </a:lnTo>
              <a:lnTo>
                <a:pt x="363419" y="0"/>
              </a:lnTo>
              <a:lnTo>
                <a:pt x="726838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3161003" y="1738282"/>
        <a:ext cx="60565" cy="60565"/>
      </dsp:txXfrm>
    </dsp:sp>
    <dsp:sp modelId="{2FEABCA3-C860-4EAE-804C-5B1308C48B84}">
      <dsp:nvSpPr>
        <dsp:cNvPr id="0" name=""/>
        <dsp:cNvSpPr/>
      </dsp:nvSpPr>
      <dsp:spPr>
        <a:xfrm>
          <a:off x="2827866" y="402078"/>
          <a:ext cx="726838" cy="1850986"/>
        </a:xfrm>
        <a:custGeom>
          <a:avLst/>
          <a:gdLst/>
          <a:ahLst/>
          <a:cxnLst/>
          <a:rect l="0" t="0" r="0" b="0"/>
          <a:pathLst>
            <a:path>
              <a:moveTo>
                <a:pt x="0" y="1850986"/>
              </a:moveTo>
              <a:lnTo>
                <a:pt x="363419" y="1850986"/>
              </a:lnTo>
              <a:lnTo>
                <a:pt x="363419" y="0"/>
              </a:lnTo>
              <a:lnTo>
                <a:pt x="726838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700" kern="1200"/>
        </a:p>
      </dsp:txBody>
      <dsp:txXfrm>
        <a:off x="3141571" y="1277857"/>
        <a:ext cx="99428" cy="99428"/>
      </dsp:txXfrm>
    </dsp:sp>
    <dsp:sp modelId="{CA3C7587-DBDD-4BDD-A5D2-36F017A8A0B5}">
      <dsp:nvSpPr>
        <dsp:cNvPr id="0" name=""/>
        <dsp:cNvSpPr/>
      </dsp:nvSpPr>
      <dsp:spPr>
        <a:xfrm rot="16200000">
          <a:off x="473509" y="985837"/>
          <a:ext cx="2174258" cy="2534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6300" kern="1200" dirty="0"/>
        </a:p>
      </dsp:txBody>
      <dsp:txXfrm>
        <a:off x="473509" y="985837"/>
        <a:ext cx="2174258" cy="2534454"/>
      </dsp:txXfrm>
    </dsp:sp>
    <dsp:sp modelId="{C5628914-F6DA-4819-B63E-DB5BB375F565}">
      <dsp:nvSpPr>
        <dsp:cNvPr id="0" name=""/>
        <dsp:cNvSpPr/>
      </dsp:nvSpPr>
      <dsp:spPr>
        <a:xfrm>
          <a:off x="3554704" y="19052"/>
          <a:ext cx="4679991" cy="766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Datta et al., 2025</a:t>
          </a:r>
        </a:p>
      </dsp:txBody>
      <dsp:txXfrm>
        <a:off x="3554704" y="19052"/>
        <a:ext cx="4679991" cy="766052"/>
      </dsp:txXfrm>
    </dsp:sp>
    <dsp:sp modelId="{CEA3AF42-EC3E-450A-A275-F37DE1CE10B7}">
      <dsp:nvSpPr>
        <dsp:cNvPr id="0" name=""/>
        <dsp:cNvSpPr/>
      </dsp:nvSpPr>
      <dsp:spPr>
        <a:xfrm>
          <a:off x="3554704" y="901039"/>
          <a:ext cx="4679991" cy="766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 err="1"/>
            <a:t>Foppiano</a:t>
          </a:r>
          <a:r>
            <a:rPr lang="fr-CA" sz="2400" kern="1200" dirty="0"/>
            <a:t> et al., 2024</a:t>
          </a:r>
        </a:p>
      </dsp:txBody>
      <dsp:txXfrm>
        <a:off x="3554704" y="901039"/>
        <a:ext cx="4679991" cy="766052"/>
      </dsp:txXfrm>
    </dsp:sp>
    <dsp:sp modelId="{4CA4B682-7443-45EE-8543-7B2FA770F209}">
      <dsp:nvSpPr>
        <dsp:cNvPr id="0" name=""/>
        <dsp:cNvSpPr/>
      </dsp:nvSpPr>
      <dsp:spPr>
        <a:xfrm>
          <a:off x="3554704" y="1858604"/>
          <a:ext cx="4679991" cy="766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 err="1"/>
            <a:t>Gartlehner</a:t>
          </a:r>
          <a:r>
            <a:rPr lang="fr-CA" sz="2400" kern="1200" dirty="0"/>
            <a:t> et al., 2024</a:t>
          </a:r>
        </a:p>
      </dsp:txBody>
      <dsp:txXfrm>
        <a:off x="3554704" y="1858604"/>
        <a:ext cx="4679991" cy="766052"/>
      </dsp:txXfrm>
    </dsp:sp>
    <dsp:sp modelId="{C952BBA0-0E16-4DB0-9F27-D53E398FF54C}">
      <dsp:nvSpPr>
        <dsp:cNvPr id="0" name=""/>
        <dsp:cNvSpPr/>
      </dsp:nvSpPr>
      <dsp:spPr>
        <a:xfrm>
          <a:off x="3554704" y="2816170"/>
          <a:ext cx="4679991" cy="766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Khan et al., 2024</a:t>
          </a:r>
        </a:p>
      </dsp:txBody>
      <dsp:txXfrm>
        <a:off x="3554704" y="2816170"/>
        <a:ext cx="4679991" cy="766052"/>
      </dsp:txXfrm>
    </dsp:sp>
    <dsp:sp modelId="{F049E842-41B8-44B2-B0EE-112B0488B05B}">
      <dsp:nvSpPr>
        <dsp:cNvPr id="0" name=""/>
        <dsp:cNvSpPr/>
      </dsp:nvSpPr>
      <dsp:spPr>
        <a:xfrm>
          <a:off x="3554704" y="3773736"/>
          <a:ext cx="4679991" cy="766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400" kern="1200" dirty="0"/>
            <a:t>Schmidt et al., 2024</a:t>
          </a:r>
        </a:p>
      </dsp:txBody>
      <dsp:txXfrm>
        <a:off x="3554704" y="3773736"/>
        <a:ext cx="4679991" cy="7660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7E28D-FFCB-4E76-8274-DAA888CEEF8E}">
      <dsp:nvSpPr>
        <dsp:cNvPr id="0" name=""/>
        <dsp:cNvSpPr/>
      </dsp:nvSpPr>
      <dsp:spPr>
        <a:xfrm>
          <a:off x="-4757181" y="-729164"/>
          <a:ext cx="5666264" cy="5666264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058D6-B8D0-4E52-95BA-A7B3F529F23D}">
      <dsp:nvSpPr>
        <dsp:cNvPr id="0" name=""/>
        <dsp:cNvSpPr/>
      </dsp:nvSpPr>
      <dsp:spPr>
        <a:xfrm>
          <a:off x="584671" y="420793"/>
          <a:ext cx="7814617" cy="8415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01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 err="1"/>
            <a:t>Facilitated</a:t>
          </a:r>
          <a:r>
            <a:rPr lang="fr-CA" sz="2800" kern="1200" dirty="0"/>
            <a:t> </a:t>
          </a:r>
          <a:r>
            <a:rPr lang="fr-CA" sz="2800" kern="1200" dirty="0" err="1"/>
            <a:t>access</a:t>
          </a:r>
          <a:r>
            <a:rPr lang="fr-CA" sz="2800" kern="1200" dirty="0"/>
            <a:t> to </a:t>
          </a:r>
          <a:r>
            <a:rPr lang="fr-CA" sz="2800" kern="1200" dirty="0" err="1"/>
            <a:t>scientific</a:t>
          </a:r>
          <a:r>
            <a:rPr lang="fr-CA" sz="2800" kern="1200" dirty="0"/>
            <a:t> content</a:t>
          </a:r>
        </a:p>
      </dsp:txBody>
      <dsp:txXfrm>
        <a:off x="584671" y="420793"/>
        <a:ext cx="7814617" cy="841587"/>
      </dsp:txXfrm>
    </dsp:sp>
    <dsp:sp modelId="{0564E7ED-AD0D-4EFA-9A32-5937950B0ABE}">
      <dsp:nvSpPr>
        <dsp:cNvPr id="0" name=""/>
        <dsp:cNvSpPr/>
      </dsp:nvSpPr>
      <dsp:spPr>
        <a:xfrm>
          <a:off x="58679" y="315595"/>
          <a:ext cx="1051983" cy="1051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1ED18-5AFE-4241-86F0-5CA641756F6B}">
      <dsp:nvSpPr>
        <dsp:cNvPr id="0" name=""/>
        <dsp:cNvSpPr/>
      </dsp:nvSpPr>
      <dsp:spPr>
        <a:xfrm>
          <a:off x="890587" y="1683174"/>
          <a:ext cx="7508700" cy="8415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01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 err="1"/>
            <a:t>Standardization</a:t>
          </a:r>
          <a:r>
            <a:rPr lang="fr-CA" sz="2800" kern="1200" dirty="0"/>
            <a:t> of content </a:t>
          </a:r>
          <a:r>
            <a:rPr lang="fr-CA" sz="2800" kern="1200" dirty="0" err="1"/>
            <a:t>representation</a:t>
          </a:r>
          <a:endParaRPr lang="fr-CA" sz="2800" kern="1200" dirty="0"/>
        </a:p>
      </dsp:txBody>
      <dsp:txXfrm>
        <a:off x="890587" y="1683174"/>
        <a:ext cx="7508700" cy="841587"/>
      </dsp:txXfrm>
    </dsp:sp>
    <dsp:sp modelId="{9075DEDB-B102-496A-895C-EAB825008950}">
      <dsp:nvSpPr>
        <dsp:cNvPr id="0" name=""/>
        <dsp:cNvSpPr/>
      </dsp:nvSpPr>
      <dsp:spPr>
        <a:xfrm>
          <a:off x="364596" y="1577975"/>
          <a:ext cx="1051983" cy="1051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576C5-7C56-4F37-AF8B-264FA84785A4}">
      <dsp:nvSpPr>
        <dsp:cNvPr id="0" name=""/>
        <dsp:cNvSpPr/>
      </dsp:nvSpPr>
      <dsp:spPr>
        <a:xfrm>
          <a:off x="584671" y="2945554"/>
          <a:ext cx="7814617" cy="8415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801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 dirty="0" err="1"/>
            <a:t>Alignment</a:t>
          </a:r>
          <a:r>
            <a:rPr lang="fr-CA" sz="2800" kern="1200" dirty="0"/>
            <a:t> </a:t>
          </a:r>
          <a:r>
            <a:rPr lang="fr-CA" sz="2800" kern="1200" dirty="0" err="1"/>
            <a:t>with</a:t>
          </a:r>
          <a:r>
            <a:rPr lang="fr-CA" sz="2800" kern="1200" dirty="0"/>
            <a:t> FAIR data </a:t>
          </a:r>
          <a:r>
            <a:rPr lang="fr-CA" sz="2800" kern="1200" dirty="0" err="1"/>
            <a:t>principles</a:t>
          </a:r>
          <a:endParaRPr lang="fr-CA" sz="2800" kern="1200" dirty="0"/>
        </a:p>
      </dsp:txBody>
      <dsp:txXfrm>
        <a:off x="584671" y="2945554"/>
        <a:ext cx="7814617" cy="841587"/>
      </dsp:txXfrm>
    </dsp:sp>
    <dsp:sp modelId="{3A195C53-CD39-42A5-82DD-99368457B9FC}">
      <dsp:nvSpPr>
        <dsp:cNvPr id="0" name=""/>
        <dsp:cNvSpPr/>
      </dsp:nvSpPr>
      <dsp:spPr>
        <a:xfrm>
          <a:off x="77730" y="2840356"/>
          <a:ext cx="1051983" cy="10519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DAAD-BEA0-4D98-96BB-850464B71BE8}" type="datetimeFigureOut">
              <a:rPr lang="fr-CA" smtClean="0"/>
              <a:t>2025-05-24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90150-6384-493B-AB02-0EDB62E2E6D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192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8901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6650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2A13-61CD-AD51-BF32-88C1E32B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7FBBAA-39B8-75A9-9894-BB7CE1F8E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D34C927-7D2C-D545-7A65-EC1E45400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1D8B17-EAD5-FF82-7501-B90F7D318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774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8D98B-9500-D934-A299-33C56173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E31ECD-C593-7DA0-A400-CA3DA7E92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EFAA75-7359-82E4-94A3-F350E879A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2B02DE-20F4-1E64-3D0C-BF178326B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9834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0346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Montrer résultats métriques ROUGE et </a:t>
            </a:r>
            <a:r>
              <a:rPr lang="fr-CA" dirty="0" err="1"/>
              <a:t>Cosine</a:t>
            </a:r>
            <a:r>
              <a:rPr lang="fr-CA" dirty="0"/>
              <a:t> </a:t>
            </a:r>
            <a:r>
              <a:rPr lang="fr-CA" dirty="0" err="1"/>
              <a:t>similarity</a:t>
            </a:r>
            <a:r>
              <a:rPr lang="fr-CA" dirty="0"/>
              <a:t> en nuançant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7116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750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D8893-13B4-652B-991F-DE4B3907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F4FA33-B479-9BF1-DAF6-938C9C3C7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A5B31A-8F6B-637C-93C6-9B20CC4CA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4DE779-066D-53D5-1FC9-4F0D1022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6980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Matière à réflexion – mais beaucoup d’éléments à modifier ou intégrer dans de futures itérations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45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BF61-C64A-555A-4CAC-488D704D1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0183C3-3647-B23C-8936-339CC25CC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0E61E3-A0FA-0D41-A11D-92DD66107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B773B-E7D0-2051-AE75-4D59EEC5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19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353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Surtout focus sur la méthodologie et les défis rencontrés davantage que sur les résultats comme ça servira à peaufiner l’approche adoptée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847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9663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0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80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(</a:t>
            </a:r>
            <a:r>
              <a:rPr lang="fr-CA" dirty="0" err="1"/>
              <a:t>Affengruber</a:t>
            </a:r>
            <a:r>
              <a:rPr lang="fr-CA" dirty="0"/>
              <a:t> et al., 2024 ; </a:t>
            </a:r>
            <a:r>
              <a:rPr lang="fr-CA" dirty="0" err="1"/>
              <a:t>Bolanos</a:t>
            </a:r>
            <a:r>
              <a:rPr lang="fr-CA" dirty="0"/>
              <a:t> et al., 2024 ; </a:t>
            </a:r>
            <a:r>
              <a:rPr lang="fr-CA" dirty="0" err="1"/>
              <a:t>Legate</a:t>
            </a:r>
            <a:r>
              <a:rPr lang="fr-CA" dirty="0"/>
              <a:t> et al., 2024 ; van </a:t>
            </a:r>
            <a:r>
              <a:rPr lang="fr-CA" dirty="0" err="1"/>
              <a:t>Dinter</a:t>
            </a:r>
            <a:r>
              <a:rPr lang="fr-CA" dirty="0"/>
              <a:t> et al., 2021 ; Wagner et al., 2022)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903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Définition : extraction des concepts clés et de leurs relations dans des textes scientifiques (pas nécessairement dans le contexte d’une synthèse des connaissances – peut aussi servir à l’indexation des documents ou à la représentation des connaissances scientifiques de manière plus générale)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471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1200" dirty="0">
                <a:effectLst/>
                <a:latin typeface="Segoe UI" panose="020B0502040204020203" pitchFamily="34" charset="0"/>
              </a:rPr>
              <a:t>la description des éléments DEO donne des indices sur les sections d’un article de recherche où se trouvent ces informations, ce qui être utile à inclure dans le prompt pour guider le modèle à </a:t>
            </a:r>
            <a:r>
              <a:rPr lang="fr-CA" sz="1200" dirty="0" err="1">
                <a:effectLst/>
                <a:latin typeface="Segoe UI" panose="020B0502040204020203" pitchFamily="34" charset="0"/>
              </a:rPr>
              <a:t>focuser</a:t>
            </a:r>
            <a:r>
              <a:rPr lang="fr-CA" sz="1200" dirty="0">
                <a:effectLst/>
                <a:latin typeface="Segoe UI" panose="020B0502040204020203" pitchFamily="34" charset="0"/>
              </a:rPr>
              <a:t> sur ces sections</a:t>
            </a:r>
            <a:endParaRPr lang="fr-CA" dirty="0"/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003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2DEB-4D31-BA67-B12D-0527C88B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731AEC-C49D-562F-C623-0C7B9FF8A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F06750-885E-93D4-8F3B-DD77D9512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035684-DBB5-6FF7-69F5-51CD90478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90150-6384-493B-AB02-0EDB62E2E6DB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63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6A63-4909-40D6-B02F-8232B54BFC12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69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AACB-8169-4FAF-A631-89C66CCA1E5B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844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AACB-8169-4FAF-A631-89C66CCA1E5B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7841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AACB-8169-4FAF-A631-89C66CCA1E5B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5134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AACB-8169-4FAF-A631-89C66CCA1E5B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6974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AACB-8169-4FAF-A631-89C66CCA1E5B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02264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EE78-443C-40D5-AC7B-9E01A041ABEC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26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013-ACAF-48EB-896A-CFDA03C355B5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6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05C-ED7A-4F48-8BC6-C97B9C07B636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25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7E1-3C5E-4FC8-9F55-7E8780079412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62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89BA-FFB0-4935-B07E-F2EADDAD79D8}" type="datetime1">
              <a:rPr lang="en-CA" smtClean="0"/>
              <a:t>2025-05-24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04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61F0-A9D9-4112-A153-E560B23B8A7C}" type="datetime1">
              <a:rPr lang="en-CA" smtClean="0"/>
              <a:t>2025-05-24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3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AC30-6A97-4FC8-923A-CB44302C69E0}" type="datetime1">
              <a:rPr lang="en-CA" smtClean="0"/>
              <a:t>2025-05-24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478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B8BB-3AAD-4745-8170-3D913B9D3B2E}" type="datetime1">
              <a:rPr lang="en-CA" smtClean="0"/>
              <a:t>2025-05-24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70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FC6A-6B6A-46AA-A86F-AA9BEC0C0794}" type="datetime1">
              <a:rPr lang="en-CA" smtClean="0"/>
              <a:t>2025-05-24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2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953E-5326-4677-949A-FE5DAFA86125}" type="datetime1">
              <a:rPr lang="en-CA" smtClean="0"/>
              <a:t>2025-05-24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9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AACB-8169-4FAF-A631-89C66CCA1E5B}" type="datetime1">
              <a:rPr lang="en-CA" smtClean="0"/>
              <a:t>2025-05-24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4DA9C7-07B8-4024-89C3-6992D7F94189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4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mille.demers@umontreal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0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EA8B77-6CBC-63C3-0487-6DE15B8F7F22}"/>
              </a:ext>
            </a:extLst>
          </p:cNvPr>
          <p:cNvSpPr/>
          <p:nvPr/>
        </p:nvSpPr>
        <p:spPr>
          <a:xfrm>
            <a:off x="-17930" y="6046518"/>
            <a:ext cx="12209929" cy="81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2DD9E8-0EB3-6400-BB99-076C92321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837" y="1616112"/>
            <a:ext cx="8342136" cy="2387600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Applying LLMs and semantic technologies for data extraction in literature reviews: a pilot study in LIS</a:t>
            </a:r>
            <a:endParaRPr lang="fr-CA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809ACA-9D17-46CE-448E-05CCC3C98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120" y="4413667"/>
            <a:ext cx="9144000" cy="972599"/>
          </a:xfrm>
        </p:spPr>
        <p:txBody>
          <a:bodyPr/>
          <a:lstStyle/>
          <a:p>
            <a:pPr algn="l"/>
            <a:r>
              <a:rPr lang="fr-CA" dirty="0"/>
              <a:t>Camille Demers, </a:t>
            </a:r>
            <a:r>
              <a:rPr lang="fr-CA" dirty="0" err="1"/>
              <a:t>Ph.D</a:t>
            </a:r>
            <a:r>
              <a:rPr lang="fr-CA" dirty="0"/>
              <a:t> </a:t>
            </a:r>
            <a:r>
              <a:rPr lang="fr-CA" dirty="0" err="1"/>
              <a:t>student</a:t>
            </a:r>
            <a:r>
              <a:rPr lang="fr-CA" dirty="0"/>
              <a:t>, École de Bibliothéconomie et des Sciences de l’Information (EBSI), Université de Montréal</a:t>
            </a:r>
            <a:br>
              <a:rPr lang="fr-CA" dirty="0"/>
            </a:br>
            <a:r>
              <a:rPr lang="fr-CA" dirty="0">
                <a:hlinkClick r:id="rId3"/>
              </a:rPr>
              <a:t>camille.demers@umontreal.ca</a:t>
            </a:r>
            <a:r>
              <a:rPr lang="fr-CA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7BBFD98-EF7C-E813-7CDC-81D8E646B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" y="6051639"/>
            <a:ext cx="8124379" cy="97903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FE3BE9A-F44A-4E9F-328F-4F27628B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969" y="6046519"/>
            <a:ext cx="1830614" cy="82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942340D-15D2-4AB3-9542-9D76D8F758EC}"/>
              </a:ext>
            </a:extLst>
          </p:cNvPr>
          <p:cNvCxnSpPr/>
          <p:nvPr/>
        </p:nvCxnSpPr>
        <p:spPr>
          <a:xfrm>
            <a:off x="0" y="6028854"/>
            <a:ext cx="12192000" cy="0"/>
          </a:xfrm>
          <a:prstGeom prst="line">
            <a:avLst/>
          </a:prstGeom>
          <a:effectLst>
            <a:outerShdw blurRad="38100" dist="25400" dir="14220000" rotWithShape="0">
              <a:srgbClr val="000000">
                <a:alpha val="27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68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9E60E-A340-1DFA-E177-C66AD7EA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C035FC-521D-D11E-4D0B-6F28D1A2A5EA}"/>
              </a:ext>
            </a:extLst>
          </p:cNvPr>
          <p:cNvSpPr/>
          <p:nvPr/>
        </p:nvSpPr>
        <p:spPr>
          <a:xfrm>
            <a:off x="0" y="2082800"/>
            <a:ext cx="12192000" cy="3796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B95B44-F42F-C8B0-C366-3CB98EB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Methodology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540DC-6591-4BFD-9A15-863821626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 err="1">
                <a:solidFill>
                  <a:schemeClr val="accent2"/>
                </a:solidFill>
              </a:rPr>
              <a:t>Ontology-based</a:t>
            </a:r>
            <a:r>
              <a:rPr lang="fr-CA" sz="2400" b="1" dirty="0">
                <a:solidFill>
                  <a:schemeClr val="accent2"/>
                </a:solidFill>
              </a:rPr>
              <a:t> data extraction by </a:t>
            </a:r>
            <a:r>
              <a:rPr lang="fr-CA" sz="2400" b="1" dirty="0" err="1">
                <a:solidFill>
                  <a:schemeClr val="accent2"/>
                </a:solidFill>
              </a:rPr>
              <a:t>LLMs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01E024E-F404-6B06-333A-1D40A62A072C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10</a:t>
            </a:fld>
            <a:endParaRPr lang="en-CA" sz="7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C6A813-1691-A479-37EC-D1460CC13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" y="2474161"/>
            <a:ext cx="11738353" cy="3012239"/>
          </a:xfrm>
          <a:prstGeom prst="rect">
            <a:avLst/>
          </a:prstGeom>
          <a:noFill/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7D59D0C-A804-7C4C-D7C5-51ADAB41B42D}"/>
              </a:ext>
            </a:extLst>
          </p:cNvPr>
          <p:cNvSpPr txBox="1"/>
          <p:nvPr/>
        </p:nvSpPr>
        <p:spPr>
          <a:xfrm>
            <a:off x="498281" y="6308893"/>
            <a:ext cx="10182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400" dirty="0"/>
              <a:t>www.flaticons.com (</a:t>
            </a:r>
            <a:r>
              <a:rPr lang="fr-CA" sz="1400" dirty="0" err="1"/>
              <a:t>Freepik</a:t>
            </a:r>
            <a:r>
              <a:rPr lang="fr-CA" sz="1400" dirty="0"/>
              <a:t>, </a:t>
            </a:r>
            <a:r>
              <a:rPr lang="fr-CA" sz="1400" dirty="0" err="1"/>
              <a:t>fzeetechz</a:t>
            </a:r>
            <a:r>
              <a:rPr lang="fr-CA" sz="1400" dirty="0"/>
              <a:t>, </a:t>
            </a:r>
            <a:r>
              <a:rPr lang="fr-CA" sz="1400" dirty="0" err="1"/>
              <a:t>redempticon</a:t>
            </a:r>
            <a:r>
              <a:rPr lang="fr-CA" sz="1400" dirty="0"/>
              <a:t>, </a:t>
            </a:r>
            <a:r>
              <a:rPr lang="fr-CA" sz="1400" dirty="0" err="1"/>
              <a:t>Becris</a:t>
            </a:r>
            <a:r>
              <a:rPr lang="fr-CA" sz="1400" dirty="0"/>
              <a:t>, Design Circle, </a:t>
            </a:r>
            <a:r>
              <a:rPr lang="fr-CA" sz="1400" dirty="0" err="1"/>
              <a:t>Creatype</a:t>
            </a:r>
            <a:r>
              <a:rPr lang="fr-CA" sz="1400" dirty="0"/>
              <a:t>), https://en.m.wikipedia.org/wiki/File:Mistral_AI_logo_(2025%E2%80%93).svg, https://openai.com/brand/</a:t>
            </a:r>
          </a:p>
        </p:txBody>
      </p:sp>
    </p:spTree>
    <p:extLst>
      <p:ext uri="{BB962C8B-B14F-4D97-AF65-F5344CB8AC3E}">
        <p14:creationId xmlns:p14="http://schemas.microsoft.com/office/powerpoint/2010/main" val="225834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416B2-F7F5-04D0-179B-C939BFED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6EC17-0FC1-DBCA-B9DD-0E5BF687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Methodology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E0AC5-CB6F-E934-E8E0-A1824342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solidFill>
                  <a:schemeClr val="accent2"/>
                </a:solidFill>
              </a:rPr>
              <a:t>Prompt </a:t>
            </a:r>
            <a:r>
              <a:rPr lang="fr-CA" sz="2400" b="1" dirty="0" err="1">
                <a:solidFill>
                  <a:schemeClr val="accent2"/>
                </a:solidFill>
              </a:rPr>
              <a:t>development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0942390-06DB-9693-7954-581DBBEB5389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11</a:t>
            </a:fld>
            <a:endParaRPr lang="en-CA" sz="7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6E2ADF24-42C5-EBAD-E452-2C6481935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728691"/>
              </p:ext>
            </p:extLst>
          </p:nvPr>
        </p:nvGraphicFramePr>
        <p:xfrm>
          <a:off x="833082" y="1587413"/>
          <a:ext cx="8752416" cy="459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phique 8" descr="Bulle de discussion avec un remplissage uni">
            <a:extLst>
              <a:ext uri="{FF2B5EF4-FFF2-40B4-BE49-F238E27FC236}">
                <a16:creationId xmlns:a16="http://schemas.microsoft.com/office/drawing/2014/main" id="{F2B1BBF2-0C05-CEA7-63E1-A216E5DCF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8750" y="301223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2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4F0D8-AE48-C637-F635-0A94C971A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FC18D-25B8-223A-0552-4A57AABC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7688"/>
            <a:ext cx="8596668" cy="1320800"/>
          </a:xfrm>
        </p:spPr>
        <p:txBody>
          <a:bodyPr/>
          <a:lstStyle/>
          <a:p>
            <a:r>
              <a:rPr lang="fr-CA" dirty="0" err="1"/>
              <a:t>Methodology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70A8B-69B6-F2D1-E25C-9F9A0F00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84" y="988088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solidFill>
                  <a:schemeClr val="accent2"/>
                </a:solidFill>
              </a:rPr>
              <a:t>Prompt </a:t>
            </a:r>
            <a:r>
              <a:rPr lang="fr-CA" sz="2400" b="1" dirty="0" err="1">
                <a:solidFill>
                  <a:schemeClr val="accent2"/>
                </a:solidFill>
              </a:rPr>
              <a:t>development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3DEA2E0-9D50-ABE0-7113-46605A630382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12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845C103-E3F3-B90A-61F2-51D4BF62554E}"/>
              </a:ext>
            </a:extLst>
          </p:cNvPr>
          <p:cNvSpPr txBox="1">
            <a:spLocks/>
          </p:cNvSpPr>
          <p:nvPr/>
        </p:nvSpPr>
        <p:spPr>
          <a:xfrm>
            <a:off x="658284" y="1608224"/>
            <a:ext cx="10837332" cy="504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sz="2200" b="1" dirty="0">
                <a:solidFill>
                  <a:schemeClr val="tx1"/>
                </a:solidFill>
              </a:rPr>
              <a:t>Role assignment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+mj-lt"/>
              </a:rPr>
              <a:t>You are an expert of data extraction from a given text” </a:t>
            </a:r>
            <a:r>
              <a:rPr lang="en-CA" b="0" i="1" u="none" strike="noStrike" dirty="0">
                <a:solidFill>
                  <a:srgbClr val="000000"/>
                </a:solidFill>
                <a:effectLst/>
                <a:latin typeface="+mj-lt"/>
              </a:rPr>
              <a:t>(Khan et al., 2025)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en-US" sz="2200" b="1" dirty="0">
                <a:solidFill>
                  <a:schemeClr val="tx1"/>
                </a:solidFill>
              </a:rPr>
              <a:t>Data extraction task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+mj-lt"/>
              </a:rPr>
              <a:t>State 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{given variable to extract}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+mj-lt"/>
              </a:rPr>
              <a:t>from the study” </a:t>
            </a:r>
            <a:r>
              <a:rPr lang="en-CA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CA" sz="1700" b="0" i="1" u="none" strike="noStrike" dirty="0" err="1">
                <a:solidFill>
                  <a:srgbClr val="000000"/>
                </a:solidFill>
                <a:effectLst/>
                <a:latin typeface="+mj-lt"/>
              </a:rPr>
              <a:t>Gartlehner</a:t>
            </a:r>
            <a:r>
              <a:rPr lang="en-CA" sz="1700" b="0" i="1" u="none" strike="noStrike" dirty="0">
                <a:solidFill>
                  <a:srgbClr val="000000"/>
                </a:solidFill>
                <a:effectLst/>
                <a:latin typeface="+mj-lt"/>
              </a:rPr>
              <a:t> et al., 2024</a:t>
            </a:r>
            <a:r>
              <a:rPr lang="en-CA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sz="1700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solidFill>
                  <a:schemeClr val="tx1"/>
                </a:solidFill>
              </a:rPr>
              <a:t>Expected shape of the output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+mj-lt"/>
              </a:rPr>
              <a:t>Return the extracted data into a JSON object of the shape provided below</a:t>
            </a:r>
            <a:r>
              <a:rPr lang="en-CA" b="0" i="1" u="none" strike="noStrike" dirty="0">
                <a:solidFill>
                  <a:srgbClr val="000000"/>
                </a:solidFill>
                <a:effectLst/>
                <a:latin typeface="+mj-lt"/>
              </a:rPr>
              <a:t>“ (Schmidt et al., 2024)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solidFill>
                  <a:schemeClr val="tx1"/>
                </a:solidFill>
              </a:rPr>
              <a:t>Expected behavior when info is not available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7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lang="en-CA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If you don't know the answer, just say that you don't know / just answer None” </a:t>
            </a:r>
            <a:r>
              <a:rPr lang="en-CA" sz="1700" b="0" i="1" u="none" strike="noStrike" dirty="0">
                <a:solidFill>
                  <a:srgbClr val="000000"/>
                </a:solidFill>
                <a:effectLst/>
                <a:latin typeface="+mj-lt"/>
              </a:rPr>
              <a:t>(Foppiano et al., 2024)</a:t>
            </a:r>
            <a:endParaRPr lang="en-US" sz="1700" b="1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1800"/>
              </a:spcBef>
            </a:pPr>
            <a:r>
              <a:rPr lang="en-US" sz="2400" b="1" dirty="0">
                <a:solidFill>
                  <a:schemeClr val="tx1"/>
                </a:solidFill>
              </a:rPr>
              <a:t>Avoiding rephrasing the extracted data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Extract the information as it is. Do not change or modify the extracted dataset </a:t>
            </a:r>
            <a:r>
              <a:rPr lang="en-US" sz="1700" i="1" dirty="0">
                <a:solidFill>
                  <a:schemeClr val="tx1"/>
                </a:solidFill>
              </a:rPr>
              <a:t>(Datta et al., 2025)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solidFill>
                  <a:schemeClr val="tx1"/>
                </a:solidFill>
              </a:rPr>
              <a:t>Avoiding hallucinations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CA" sz="1700" b="0" i="0" u="none" strike="noStrike" dirty="0">
                <a:solidFill>
                  <a:srgbClr val="000000"/>
                </a:solidFill>
                <a:effectLst/>
                <a:latin typeface="+mj-lt"/>
              </a:rPr>
              <a:t>Do not include information outside the given text </a:t>
            </a:r>
            <a:r>
              <a:rPr lang="en-CA" sz="1700" b="0" i="1" u="none" strike="noStrike" dirty="0">
                <a:solidFill>
                  <a:srgbClr val="000000"/>
                </a:solidFill>
                <a:effectLst/>
                <a:latin typeface="+mj-lt"/>
              </a:rPr>
              <a:t>(Khan et al., 2025)</a:t>
            </a:r>
            <a:endParaRPr lang="en-US" sz="17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450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68404-840C-D8A3-57F7-3A41B9F1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71413-9F01-F8B5-8D46-D7C1CB42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552450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Results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5496-ED14-7B86-A45F-4234CBFF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4242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 err="1">
                <a:solidFill>
                  <a:schemeClr val="accent2"/>
                </a:solidFill>
              </a:rPr>
              <a:t>Selected</a:t>
            </a:r>
            <a:r>
              <a:rPr lang="fr-CA" sz="2400" b="1" dirty="0">
                <a:solidFill>
                  <a:schemeClr val="accent2"/>
                </a:solidFill>
              </a:rPr>
              <a:t> </a:t>
            </a:r>
            <a:r>
              <a:rPr lang="fr-CA" sz="2400" b="1" dirty="0" err="1">
                <a:solidFill>
                  <a:schemeClr val="accent2"/>
                </a:solidFill>
              </a:rPr>
              <a:t>reviews</a:t>
            </a:r>
            <a:r>
              <a:rPr lang="fr-CA" sz="2400" b="1" dirty="0">
                <a:solidFill>
                  <a:schemeClr val="accent2"/>
                </a:solidFill>
              </a:rPr>
              <a:t> &amp; </a:t>
            </a:r>
            <a:r>
              <a:rPr lang="fr-CA" sz="2400" b="1" dirty="0" err="1">
                <a:solidFill>
                  <a:schemeClr val="accent2"/>
                </a:solidFill>
              </a:rPr>
              <a:t>Included</a:t>
            </a:r>
            <a:r>
              <a:rPr lang="fr-CA" sz="2400" b="1" dirty="0">
                <a:solidFill>
                  <a:schemeClr val="accent2"/>
                </a:solidFill>
              </a:rPr>
              <a:t> </a:t>
            </a:r>
            <a:r>
              <a:rPr lang="fr-CA" sz="2400" b="1" dirty="0" err="1">
                <a:solidFill>
                  <a:schemeClr val="accent2"/>
                </a:solidFill>
              </a:rPr>
              <a:t>studies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D99053A-B7CF-C6BC-F2F6-EB1500907311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13</a:t>
            </a:fld>
            <a:endParaRPr lang="en-CA" sz="7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E47BBA-B194-9B5E-00FD-DF576D022F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0"/>
          <a:stretch/>
        </p:blipFill>
        <p:spPr>
          <a:xfrm>
            <a:off x="698749" y="1745628"/>
            <a:ext cx="8614800" cy="162705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05FF5B-33F1-01A3-8356-687E8EF5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59" b="-1"/>
          <a:stretch/>
        </p:blipFill>
        <p:spPr>
          <a:xfrm>
            <a:off x="669733" y="3836578"/>
            <a:ext cx="8615007" cy="283994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55D665B-D15D-D666-7241-321357158E96}"/>
              </a:ext>
            </a:extLst>
          </p:cNvPr>
          <p:cNvSpPr txBox="1"/>
          <p:nvPr/>
        </p:nvSpPr>
        <p:spPr>
          <a:xfrm>
            <a:off x="677334" y="1301025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i="1" dirty="0"/>
              <a:t>Prompt </a:t>
            </a:r>
            <a:r>
              <a:rPr lang="fr-CA" i="1" dirty="0" err="1"/>
              <a:t>development</a:t>
            </a:r>
            <a:r>
              <a:rPr lang="fr-CA" i="1" dirty="0"/>
              <a:t> set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9474D9-D102-4D7A-43AA-46D782E64A58}"/>
              </a:ext>
            </a:extLst>
          </p:cNvPr>
          <p:cNvSpPr txBox="1"/>
          <p:nvPr/>
        </p:nvSpPr>
        <p:spPr>
          <a:xfrm>
            <a:off x="640655" y="3451186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i="1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62265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87F5B-2790-69E6-2366-7A59E02A4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0781F-83C5-A2C6-CF49-2AAE3C5E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Results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E9E2B-B73D-AD63-E83F-38C0F80B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 err="1">
                <a:solidFill>
                  <a:schemeClr val="accent2"/>
                </a:solidFill>
              </a:rPr>
              <a:t>LLMs</a:t>
            </a:r>
            <a:r>
              <a:rPr lang="fr-CA" sz="2400" b="1" dirty="0">
                <a:solidFill>
                  <a:schemeClr val="accent2"/>
                </a:solidFill>
              </a:rPr>
              <a:t> </a:t>
            </a:r>
            <a:r>
              <a:rPr lang="fr-CA" sz="2400" b="1" dirty="0" err="1">
                <a:solidFill>
                  <a:schemeClr val="accent2"/>
                </a:solidFill>
              </a:rPr>
              <a:t>evaluation</a:t>
            </a:r>
            <a:endParaRPr lang="fr-CA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CA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CA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CA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CA" sz="2000" b="1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fr-CA" sz="2000" dirty="0">
                <a:solidFill>
                  <a:schemeClr val="tx1"/>
                </a:solidFill>
              </a:rPr>
              <a:t>Variations </a:t>
            </a:r>
            <a:r>
              <a:rPr lang="fr-CA" sz="2000" dirty="0" err="1">
                <a:solidFill>
                  <a:schemeClr val="tx1"/>
                </a:solidFill>
              </a:rPr>
              <a:t>across</a:t>
            </a:r>
            <a:r>
              <a:rPr lang="fr-CA" sz="2000" dirty="0">
                <a:solidFill>
                  <a:schemeClr val="tx1"/>
                </a:solidFill>
              </a:rPr>
              <a:t> data </a:t>
            </a:r>
            <a:r>
              <a:rPr lang="fr-CA" sz="2000" dirty="0" err="1">
                <a:solidFill>
                  <a:schemeClr val="tx1"/>
                </a:solidFill>
              </a:rPr>
              <a:t>elements</a:t>
            </a:r>
            <a:br>
              <a:rPr lang="fr-CA" sz="2000" dirty="0">
                <a:solidFill>
                  <a:schemeClr val="tx1"/>
                </a:solidFill>
              </a:rPr>
            </a:br>
            <a:r>
              <a:rPr lang="fr-CA" sz="2000" dirty="0">
                <a:solidFill>
                  <a:schemeClr val="tx1"/>
                </a:solidFill>
              </a:rPr>
              <a:t>ex. </a:t>
            </a:r>
            <a:r>
              <a:rPr lang="fr-CA" sz="2000" i="1" dirty="0">
                <a:solidFill>
                  <a:schemeClr val="tx1"/>
                </a:solidFill>
              </a:rPr>
              <a:t>Country</a:t>
            </a:r>
            <a:r>
              <a:rPr lang="fr-CA" sz="2000" dirty="0">
                <a:solidFill>
                  <a:schemeClr val="tx1"/>
                </a:solidFill>
              </a:rPr>
              <a:t> VS </a:t>
            </a:r>
            <a:r>
              <a:rPr lang="fr-CA" sz="2000" i="1" dirty="0" err="1">
                <a:solidFill>
                  <a:schemeClr val="tx1"/>
                </a:solidFill>
              </a:rPr>
              <a:t>Motivational</a:t>
            </a:r>
            <a:r>
              <a:rPr lang="fr-CA" sz="2000" i="1" dirty="0">
                <a:solidFill>
                  <a:schemeClr val="tx1"/>
                </a:solidFill>
              </a:rPr>
              <a:t> </a:t>
            </a:r>
            <a:r>
              <a:rPr lang="fr-CA" sz="2000" i="1" dirty="0" err="1">
                <a:solidFill>
                  <a:schemeClr val="tx1"/>
                </a:solidFill>
              </a:rPr>
              <a:t>factors</a:t>
            </a:r>
            <a:r>
              <a:rPr lang="fr-CA" sz="2000" i="1" dirty="0">
                <a:solidFill>
                  <a:schemeClr val="tx1"/>
                </a:solidFill>
              </a:rPr>
              <a:t> </a:t>
            </a:r>
            <a:r>
              <a:rPr lang="fr-CA" sz="2000" i="1" dirty="0" err="1">
                <a:solidFill>
                  <a:schemeClr val="tx1"/>
                </a:solidFill>
              </a:rPr>
              <a:t>toward</a:t>
            </a:r>
            <a:r>
              <a:rPr lang="fr-CA" sz="2000" i="1" dirty="0">
                <a:solidFill>
                  <a:schemeClr val="tx1"/>
                </a:solidFill>
              </a:rPr>
              <a:t> </a:t>
            </a:r>
            <a:r>
              <a:rPr lang="fr-CA" sz="2000" i="1" dirty="0" err="1">
                <a:solidFill>
                  <a:schemeClr val="tx1"/>
                </a:solidFill>
              </a:rPr>
              <a:t>professional</a:t>
            </a:r>
            <a:r>
              <a:rPr lang="fr-CA" sz="2000" i="1" dirty="0">
                <a:solidFill>
                  <a:schemeClr val="tx1"/>
                </a:solidFill>
              </a:rPr>
              <a:t> </a:t>
            </a:r>
            <a:r>
              <a:rPr lang="fr-CA" sz="2000" i="1" dirty="0" err="1">
                <a:solidFill>
                  <a:schemeClr val="tx1"/>
                </a:solidFill>
              </a:rPr>
              <a:t>development</a:t>
            </a:r>
            <a:endParaRPr lang="fr-CA" sz="2000" i="1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fr-CA" sz="2000" dirty="0">
                <a:solidFill>
                  <a:schemeClr val="tx1"/>
                </a:solidFill>
              </a:rPr>
              <a:t>Manual </a:t>
            </a:r>
            <a:r>
              <a:rPr lang="fr-CA" sz="2000" dirty="0" err="1">
                <a:solidFill>
                  <a:schemeClr val="tx1"/>
                </a:solidFill>
              </a:rPr>
              <a:t>evaluation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is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needed</a:t>
            </a:r>
            <a:r>
              <a:rPr lang="fr-CA" sz="2000" dirty="0">
                <a:solidFill>
                  <a:schemeClr val="tx1"/>
                </a:solidFill>
              </a:rPr>
              <a:t> to nuance </a:t>
            </a:r>
            <a:r>
              <a:rPr lang="fr-CA" sz="2000" dirty="0" err="1">
                <a:solidFill>
                  <a:schemeClr val="tx1"/>
                </a:solidFill>
              </a:rPr>
              <a:t>these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results</a:t>
            </a:r>
            <a:endParaRPr lang="fr-CA" sz="20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3FDA9F3-B4B8-0ACD-22F8-0745086FEC9B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14</a:t>
            </a:fld>
            <a:endParaRPr lang="en-CA" sz="7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3CB112-5653-8230-9CE4-93297D29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4" y="2185936"/>
            <a:ext cx="10978084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0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E20E1-D378-130E-98CA-8E46B16A2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03B0C-AD68-C0A0-F449-49FB34EB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94" y="745955"/>
            <a:ext cx="8596668" cy="1320800"/>
          </a:xfrm>
        </p:spPr>
        <p:txBody>
          <a:bodyPr/>
          <a:lstStyle/>
          <a:p>
            <a:r>
              <a:rPr lang="fr-CA" dirty="0" err="1"/>
              <a:t>Results</a:t>
            </a:r>
            <a:r>
              <a:rPr lang="fr-CA" dirty="0"/>
              <a:t> : </a:t>
            </a:r>
            <a:r>
              <a:rPr lang="fr-CA" b="1" dirty="0"/>
              <a:t>Mistral Small 3.1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9270942-CAD6-3EE6-C694-013913E0BF95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15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91F12C-58B3-15E0-15E2-2241BC3F2722}"/>
              </a:ext>
            </a:extLst>
          </p:cNvPr>
          <p:cNvSpPr txBox="1"/>
          <p:nvPr/>
        </p:nvSpPr>
        <p:spPr>
          <a:xfrm>
            <a:off x="358384" y="1359370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i="1" dirty="0"/>
              <a:t>Ground </a:t>
            </a:r>
            <a:r>
              <a:rPr lang="fr-CA" i="1" dirty="0" err="1"/>
              <a:t>truth</a:t>
            </a:r>
            <a:r>
              <a:rPr lang="fr-CA" i="1" dirty="0"/>
              <a:t> (Liu et </a:t>
            </a:r>
            <a:r>
              <a:rPr lang="fr-CA" i="1" dirty="0" err="1"/>
              <a:t>Shao</a:t>
            </a:r>
            <a:r>
              <a:rPr lang="fr-CA" i="1" dirty="0"/>
              <a:t>, 2024)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907676-8ED5-60E6-5DDB-D1221D194E54}"/>
              </a:ext>
            </a:extLst>
          </p:cNvPr>
          <p:cNvSpPr txBox="1"/>
          <p:nvPr/>
        </p:nvSpPr>
        <p:spPr>
          <a:xfrm>
            <a:off x="356494" y="3065077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i="1" dirty="0"/>
              <a:t>LLM-</a:t>
            </a:r>
            <a:r>
              <a:rPr lang="fr-CA" i="1" dirty="0" err="1"/>
              <a:t>based</a:t>
            </a:r>
            <a:r>
              <a:rPr lang="fr-CA" i="1" dirty="0"/>
              <a:t> extraction (Mistral Small 3.1)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2FF636F-0E2E-2412-54D1-6C2DB7926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1983"/>
              </p:ext>
            </p:extLst>
          </p:nvPr>
        </p:nvGraphicFramePr>
        <p:xfrm>
          <a:off x="422553" y="1818391"/>
          <a:ext cx="11575964" cy="997730"/>
        </p:xfrm>
        <a:graphic>
          <a:graphicData uri="http://schemas.openxmlformats.org/drawingml/2006/table">
            <a:tbl>
              <a:tblPr/>
              <a:tblGrid>
                <a:gridCol w="2379630">
                  <a:extLst>
                    <a:ext uri="{9D8B030D-6E8A-4147-A177-3AD203B41FA5}">
                      <a16:colId xmlns:a16="http://schemas.microsoft.com/office/drawing/2014/main" val="2957651215"/>
                    </a:ext>
                  </a:extLst>
                </a:gridCol>
                <a:gridCol w="1767702">
                  <a:extLst>
                    <a:ext uri="{9D8B030D-6E8A-4147-A177-3AD203B41FA5}">
                      <a16:colId xmlns:a16="http://schemas.microsoft.com/office/drawing/2014/main" val="2708471476"/>
                    </a:ext>
                  </a:extLst>
                </a:gridCol>
                <a:gridCol w="2252946">
                  <a:extLst>
                    <a:ext uri="{9D8B030D-6E8A-4147-A177-3AD203B41FA5}">
                      <a16:colId xmlns:a16="http://schemas.microsoft.com/office/drawing/2014/main" val="1640931014"/>
                    </a:ext>
                  </a:extLst>
                </a:gridCol>
                <a:gridCol w="3247647">
                  <a:extLst>
                    <a:ext uri="{9D8B030D-6E8A-4147-A177-3AD203B41FA5}">
                      <a16:colId xmlns:a16="http://schemas.microsoft.com/office/drawing/2014/main" val="2901682863"/>
                    </a:ext>
                  </a:extLst>
                </a:gridCol>
                <a:gridCol w="1928039">
                  <a:extLst>
                    <a:ext uri="{9D8B030D-6E8A-4147-A177-3AD203B41FA5}">
                      <a16:colId xmlns:a16="http://schemas.microsoft.com/office/drawing/2014/main" val="816962225"/>
                    </a:ext>
                  </a:extLst>
                </a:gridCol>
              </a:tblGrid>
              <a:tr h="316911"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Study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220" marR="7220" marT="72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Analysis</a:t>
                      </a:r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method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Data sources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Participants</a:t>
                      </a:r>
                    </a:p>
                  </a:txBody>
                  <a:tcPr marL="64978" marR="7220" marT="72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 size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77084"/>
                  </a:ext>
                </a:extLst>
              </a:tr>
              <a:tr h="363908"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Ahmad 2021</a:t>
                      </a:r>
                    </a:p>
                  </a:txBody>
                  <a:tcPr marL="7220" marR="7220" marT="7220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Quantitative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Transaction log files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System </a:t>
                      </a:r>
                      <a:r>
                        <a:rPr lang="fr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users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978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29 525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32103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Bernard et al 2015</a:t>
                      </a:r>
                    </a:p>
                  </a:txBody>
                  <a:tcPr marL="7220" marR="7220" marT="7220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Qualitative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Observation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System </a:t>
                      </a:r>
                      <a:r>
                        <a:rPr lang="fr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users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978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07034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932B69DF-C888-4B64-2D85-B20579504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18089"/>
              </p:ext>
            </p:extLst>
          </p:nvPr>
        </p:nvGraphicFramePr>
        <p:xfrm>
          <a:off x="406510" y="3509209"/>
          <a:ext cx="11592007" cy="2843466"/>
        </p:xfrm>
        <a:graphic>
          <a:graphicData uri="http://schemas.openxmlformats.org/drawingml/2006/table">
            <a:tbl>
              <a:tblPr/>
              <a:tblGrid>
                <a:gridCol w="2283462">
                  <a:extLst>
                    <a:ext uri="{9D8B030D-6E8A-4147-A177-3AD203B41FA5}">
                      <a16:colId xmlns:a16="http://schemas.microsoft.com/office/drawing/2014/main" val="741395514"/>
                    </a:ext>
                  </a:extLst>
                </a:gridCol>
                <a:gridCol w="1829244">
                  <a:extLst>
                    <a:ext uri="{9D8B030D-6E8A-4147-A177-3AD203B41FA5}">
                      <a16:colId xmlns:a16="http://schemas.microsoft.com/office/drawing/2014/main" val="2778242175"/>
                    </a:ext>
                  </a:extLst>
                </a:gridCol>
                <a:gridCol w="2381808">
                  <a:extLst>
                    <a:ext uri="{9D8B030D-6E8A-4147-A177-3AD203B41FA5}">
                      <a16:colId xmlns:a16="http://schemas.microsoft.com/office/drawing/2014/main" val="4013831346"/>
                    </a:ext>
                  </a:extLst>
                </a:gridCol>
                <a:gridCol w="3069341">
                  <a:extLst>
                    <a:ext uri="{9D8B030D-6E8A-4147-A177-3AD203B41FA5}">
                      <a16:colId xmlns:a16="http://schemas.microsoft.com/office/drawing/2014/main" val="2627999718"/>
                    </a:ext>
                  </a:extLst>
                </a:gridCol>
                <a:gridCol w="2028152">
                  <a:extLst>
                    <a:ext uri="{9D8B030D-6E8A-4147-A177-3AD203B41FA5}">
                      <a16:colId xmlns:a16="http://schemas.microsoft.com/office/drawing/2014/main" val="2947919021"/>
                    </a:ext>
                  </a:extLst>
                </a:gridCol>
              </a:tblGrid>
              <a:tr h="311908"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Study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402" marR="7402" marT="740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Analysis</a:t>
                      </a:r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method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402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Data sources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Participants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 size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94358"/>
                  </a:ext>
                </a:extLst>
              </a:tr>
              <a:tr h="762523"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Ahmad 2021</a:t>
                      </a:r>
                    </a:p>
                  </a:txBody>
                  <a:tcPr marL="7402" marR="7402" marT="7402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Quantitative</a:t>
                      </a:r>
                    </a:p>
                  </a:txBody>
                  <a:tcPr marL="7402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Ebook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 Library (EBL) transaction log files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ECU e-book </a:t>
                      </a:r>
                      <a:r>
                        <a:rPr lang="fr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users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8,482 (2010), 9,353 (2011), 11,690 (2012)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62810"/>
                  </a:ext>
                </a:extLst>
              </a:tr>
              <a:tr h="1769035"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Bernard et al 2015</a:t>
                      </a:r>
                    </a:p>
                  </a:txBody>
                  <a:tcPr marL="7402" marR="7402" marT="7402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Mixed </a:t>
                      </a:r>
                      <a:r>
                        <a:rPr lang="fr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methods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402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Baseline Surface Radiation Network (BSRN), PANGAEA repository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Experts from computer science, scientific digital library, usability engineering, scientists from earth and environmental sciences, digital librarians, earth observation scientists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3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1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29FAA-C87C-09B7-9938-64989E9F4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C37DD-394C-6FE1-1310-559B3464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94" y="745955"/>
            <a:ext cx="8596668" cy="1320800"/>
          </a:xfrm>
        </p:spPr>
        <p:txBody>
          <a:bodyPr/>
          <a:lstStyle/>
          <a:p>
            <a:r>
              <a:rPr lang="fr-CA" dirty="0" err="1"/>
              <a:t>Results</a:t>
            </a:r>
            <a:r>
              <a:rPr lang="fr-CA" dirty="0"/>
              <a:t> : </a:t>
            </a:r>
            <a:r>
              <a:rPr lang="fr-CA" b="1" dirty="0"/>
              <a:t>GPT-4o mini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2CC0C1A-E5CB-1DA3-1094-1A9F9E1B2DF5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16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C9976E-49E0-B55B-999F-90A64B76B13D}"/>
              </a:ext>
            </a:extLst>
          </p:cNvPr>
          <p:cNvSpPr txBox="1"/>
          <p:nvPr/>
        </p:nvSpPr>
        <p:spPr>
          <a:xfrm>
            <a:off x="358384" y="1359370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i="1" dirty="0"/>
              <a:t>Ground </a:t>
            </a:r>
            <a:r>
              <a:rPr lang="fr-CA" i="1" dirty="0" err="1"/>
              <a:t>truth</a:t>
            </a:r>
            <a:r>
              <a:rPr lang="fr-CA" i="1" dirty="0"/>
              <a:t> (Liu et </a:t>
            </a:r>
            <a:r>
              <a:rPr lang="fr-CA" i="1" dirty="0" err="1"/>
              <a:t>Shao</a:t>
            </a:r>
            <a:r>
              <a:rPr lang="fr-CA" i="1" dirty="0"/>
              <a:t>, 2024)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693624-DA00-C1B2-8432-DB0978293BF3}"/>
              </a:ext>
            </a:extLst>
          </p:cNvPr>
          <p:cNvSpPr txBox="1"/>
          <p:nvPr/>
        </p:nvSpPr>
        <p:spPr>
          <a:xfrm>
            <a:off x="356494" y="3065077"/>
            <a:ext cx="611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i="1" dirty="0"/>
              <a:t>LLM-</a:t>
            </a:r>
            <a:r>
              <a:rPr lang="fr-CA" i="1" dirty="0" err="1"/>
              <a:t>based</a:t>
            </a:r>
            <a:r>
              <a:rPr lang="fr-CA" i="1" dirty="0"/>
              <a:t> extraction (GPT 4o-mini)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E24A139-1BAB-08CF-C642-6CBDD2096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60840"/>
              </p:ext>
            </p:extLst>
          </p:nvPr>
        </p:nvGraphicFramePr>
        <p:xfrm>
          <a:off x="422553" y="1818391"/>
          <a:ext cx="11575964" cy="997730"/>
        </p:xfrm>
        <a:graphic>
          <a:graphicData uri="http://schemas.openxmlformats.org/drawingml/2006/table">
            <a:tbl>
              <a:tblPr/>
              <a:tblGrid>
                <a:gridCol w="2379630">
                  <a:extLst>
                    <a:ext uri="{9D8B030D-6E8A-4147-A177-3AD203B41FA5}">
                      <a16:colId xmlns:a16="http://schemas.microsoft.com/office/drawing/2014/main" val="2957651215"/>
                    </a:ext>
                  </a:extLst>
                </a:gridCol>
                <a:gridCol w="1767702">
                  <a:extLst>
                    <a:ext uri="{9D8B030D-6E8A-4147-A177-3AD203B41FA5}">
                      <a16:colId xmlns:a16="http://schemas.microsoft.com/office/drawing/2014/main" val="2708471476"/>
                    </a:ext>
                  </a:extLst>
                </a:gridCol>
                <a:gridCol w="2252946">
                  <a:extLst>
                    <a:ext uri="{9D8B030D-6E8A-4147-A177-3AD203B41FA5}">
                      <a16:colId xmlns:a16="http://schemas.microsoft.com/office/drawing/2014/main" val="1640931014"/>
                    </a:ext>
                  </a:extLst>
                </a:gridCol>
                <a:gridCol w="3247647">
                  <a:extLst>
                    <a:ext uri="{9D8B030D-6E8A-4147-A177-3AD203B41FA5}">
                      <a16:colId xmlns:a16="http://schemas.microsoft.com/office/drawing/2014/main" val="2901682863"/>
                    </a:ext>
                  </a:extLst>
                </a:gridCol>
                <a:gridCol w="1928039">
                  <a:extLst>
                    <a:ext uri="{9D8B030D-6E8A-4147-A177-3AD203B41FA5}">
                      <a16:colId xmlns:a16="http://schemas.microsoft.com/office/drawing/2014/main" val="816962225"/>
                    </a:ext>
                  </a:extLst>
                </a:gridCol>
              </a:tblGrid>
              <a:tr h="316911"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Study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220" marR="7220" marT="72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Analysis</a:t>
                      </a:r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method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Data sources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Participants</a:t>
                      </a:r>
                    </a:p>
                  </a:txBody>
                  <a:tcPr marL="64978" marR="7220" marT="72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 size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77084"/>
                  </a:ext>
                </a:extLst>
              </a:tr>
              <a:tr h="363908"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Ahmad 2021</a:t>
                      </a:r>
                    </a:p>
                  </a:txBody>
                  <a:tcPr marL="7220" marR="7220" marT="7220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Quantitative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Transaction log files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System </a:t>
                      </a:r>
                      <a:r>
                        <a:rPr lang="fr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users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978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29 525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32103"/>
                  </a:ext>
                </a:extLst>
              </a:tr>
              <a:tr h="316911"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Bernard et al 2015</a:t>
                      </a:r>
                    </a:p>
                  </a:txBody>
                  <a:tcPr marL="7220" marR="7220" marT="7220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Qualitative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Observation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System </a:t>
                      </a:r>
                      <a:r>
                        <a:rPr lang="fr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users</a:t>
                      </a:r>
                      <a:endParaRPr lang="fr-CA" sz="16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64978" marR="7220" marT="72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 marL="7220" marR="7220" marT="7220" marB="0" anchor="ctr">
                    <a:lnL>
                      <a:noFill/>
                    </a:lnL>
                    <a:lnR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07034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52E58912-B52A-3CF7-740E-5BA31A72C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40915"/>
              </p:ext>
            </p:extLst>
          </p:nvPr>
        </p:nvGraphicFramePr>
        <p:xfrm>
          <a:off x="406510" y="3509209"/>
          <a:ext cx="11592007" cy="2843466"/>
        </p:xfrm>
        <a:graphic>
          <a:graphicData uri="http://schemas.openxmlformats.org/drawingml/2006/table">
            <a:tbl>
              <a:tblPr/>
              <a:tblGrid>
                <a:gridCol w="2283462">
                  <a:extLst>
                    <a:ext uri="{9D8B030D-6E8A-4147-A177-3AD203B41FA5}">
                      <a16:colId xmlns:a16="http://schemas.microsoft.com/office/drawing/2014/main" val="741395514"/>
                    </a:ext>
                  </a:extLst>
                </a:gridCol>
                <a:gridCol w="1829244">
                  <a:extLst>
                    <a:ext uri="{9D8B030D-6E8A-4147-A177-3AD203B41FA5}">
                      <a16:colId xmlns:a16="http://schemas.microsoft.com/office/drawing/2014/main" val="2778242175"/>
                    </a:ext>
                  </a:extLst>
                </a:gridCol>
                <a:gridCol w="2381808">
                  <a:extLst>
                    <a:ext uri="{9D8B030D-6E8A-4147-A177-3AD203B41FA5}">
                      <a16:colId xmlns:a16="http://schemas.microsoft.com/office/drawing/2014/main" val="4013831346"/>
                    </a:ext>
                  </a:extLst>
                </a:gridCol>
                <a:gridCol w="3069341">
                  <a:extLst>
                    <a:ext uri="{9D8B030D-6E8A-4147-A177-3AD203B41FA5}">
                      <a16:colId xmlns:a16="http://schemas.microsoft.com/office/drawing/2014/main" val="2627999718"/>
                    </a:ext>
                  </a:extLst>
                </a:gridCol>
                <a:gridCol w="2028152">
                  <a:extLst>
                    <a:ext uri="{9D8B030D-6E8A-4147-A177-3AD203B41FA5}">
                      <a16:colId xmlns:a16="http://schemas.microsoft.com/office/drawing/2014/main" val="2947919021"/>
                    </a:ext>
                  </a:extLst>
                </a:gridCol>
              </a:tblGrid>
              <a:tr h="311908"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Study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402" marR="7402" marT="740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Analysis</a:t>
                      </a:r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fr-CA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method</a:t>
                      </a:r>
                      <a:endParaRPr lang="fr-CA" sz="1600" b="1" i="0" u="none" strike="noStrike" dirty="0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402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Data sources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Participants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ctr"/>
                      <a:r>
                        <a:rPr lang="fr-CA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Participant size</a:t>
                      </a:r>
                    </a:p>
                  </a:txBody>
                  <a:tcPr marL="66619" marR="7402" marT="74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94358"/>
                  </a:ext>
                </a:extLst>
              </a:tr>
              <a:tr h="762523"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Ahmad 2021</a:t>
                      </a:r>
                    </a:p>
                  </a:txBody>
                  <a:tcPr marL="7402" marR="7402" marT="7402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defTabSz="457200" rtl="0" eaLnBrk="1" fontAlgn="ctr" latinLnBrk="0" hangingPunct="1"/>
                      <a:r>
                        <a:rPr lang="fr-CA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Quantitative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Computer-generated </a:t>
                      </a:r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Ebook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Library (EBL) transaction log files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defTabSz="457200" rtl="0" eaLnBrk="1" fontAlgn="ctr" latinLnBrk="0" hangingPunct="1"/>
                      <a:r>
                        <a:rPr lang="fr-CA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Unique ECU e-book </a:t>
                      </a:r>
                      <a:r>
                        <a:rPr lang="fr-CA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users</a:t>
                      </a:r>
                      <a:endParaRPr lang="fr-CA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defTabSz="457200" rtl="0" eaLnBrk="1" fontAlgn="ctr" latinLnBrk="0" hangingPunct="1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8,482, 9,353, and 11,690 year-wise unique users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62810"/>
                  </a:ext>
                </a:extLst>
              </a:tr>
              <a:tr h="1769035">
                <a:tc>
                  <a:txBody>
                    <a:bodyPr/>
                    <a:lstStyle/>
                    <a:p>
                      <a:pPr marL="85725" indent="0" algn="just" fontAlgn="ctr"/>
                      <a:r>
                        <a:rPr lang="fr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Bernard et al 2015</a:t>
                      </a:r>
                    </a:p>
                  </a:txBody>
                  <a:tcPr marL="7402" marR="7402" marT="7402" marB="0" anchor="ctr">
                    <a:lnL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just" defTabSz="457200" rtl="0" eaLnBrk="1" fontAlgn="ctr" latinLnBrk="0" hangingPunct="1"/>
                      <a:r>
                        <a:rPr lang="fr-CA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Mixed </a:t>
                      </a:r>
                      <a:r>
                        <a:rPr lang="fr-CA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methods</a:t>
                      </a:r>
                      <a:endParaRPr lang="fr-CA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PANGAEA repository, time series research 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defTabSz="4572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Earth observation scientists, data collectors, data curators, digital librarians, computer scientists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defTabSz="457200" rtl="0" eaLnBrk="1" fontAlgn="ctr" latinLnBrk="0" hangingPunct="1"/>
                      <a:r>
                        <a:rPr lang="fr-CA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19 </a:t>
                      </a:r>
                      <a:r>
                        <a:rPr lang="fr-CA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earth</a:t>
                      </a:r>
                      <a:r>
                        <a:rPr lang="fr-CA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observation </a:t>
                      </a:r>
                      <a:r>
                        <a:rPr lang="fr-CA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scientists</a:t>
                      </a:r>
                      <a:endParaRPr lang="fr-CA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D9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3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5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4B78-FD03-F98C-190B-487BDF9C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24D32-D36F-B130-90B5-819F4B69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Discussion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D5E28-971F-B92C-CCCE-8A9FDB24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52335"/>
            <a:ext cx="9413151" cy="5117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solidFill>
                  <a:schemeClr val="accent2"/>
                </a:solidFill>
              </a:rPr>
              <a:t>Limitations</a:t>
            </a:r>
          </a:p>
          <a:p>
            <a:pPr>
              <a:spcBef>
                <a:spcPts val="2400"/>
              </a:spcBef>
            </a:pPr>
            <a:r>
              <a:rPr lang="fr-CA" sz="2000" dirty="0">
                <a:solidFill>
                  <a:schemeClr val="tx1"/>
                </a:solidFill>
              </a:rPr>
              <a:t>Mapping </a:t>
            </a:r>
            <a:r>
              <a:rPr lang="fr-CA" sz="2000" dirty="0" err="1">
                <a:solidFill>
                  <a:schemeClr val="tx1"/>
                </a:solidFill>
              </a:rPr>
              <a:t>DoCO</a:t>
            </a:r>
            <a:r>
              <a:rPr lang="fr-CA" sz="2000" dirty="0">
                <a:solidFill>
                  <a:schemeClr val="tx1"/>
                </a:solidFill>
              </a:rPr>
              <a:t> classes and data </a:t>
            </a:r>
            <a:r>
              <a:rPr lang="fr-CA" sz="2000" dirty="0" err="1">
                <a:solidFill>
                  <a:schemeClr val="tx1"/>
                </a:solidFill>
              </a:rPr>
              <a:t>elements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extracted</a:t>
            </a:r>
            <a:r>
              <a:rPr lang="fr-CA" sz="2000" dirty="0">
                <a:solidFill>
                  <a:schemeClr val="tx1"/>
                </a:solidFill>
              </a:rPr>
              <a:t> in </a:t>
            </a:r>
            <a:r>
              <a:rPr lang="fr-CA" sz="2000" dirty="0" err="1">
                <a:solidFill>
                  <a:schemeClr val="tx1"/>
                </a:solidFill>
              </a:rPr>
              <a:t>systematic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reviews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is</a:t>
            </a:r>
            <a:r>
              <a:rPr lang="fr-CA" sz="2000" dirty="0">
                <a:solidFill>
                  <a:schemeClr val="tx1"/>
                </a:solidFill>
              </a:rPr>
              <a:t> not </a:t>
            </a:r>
            <a:r>
              <a:rPr lang="fr-CA" sz="2000" dirty="0" err="1">
                <a:solidFill>
                  <a:schemeClr val="tx1"/>
                </a:solidFill>
              </a:rPr>
              <a:t>always</a:t>
            </a:r>
            <a:r>
              <a:rPr lang="fr-CA" sz="2000" dirty="0">
                <a:solidFill>
                  <a:schemeClr val="tx1"/>
                </a:solidFill>
              </a:rPr>
              <a:t> possible </a:t>
            </a:r>
          </a:p>
          <a:p>
            <a:pPr>
              <a:spcBef>
                <a:spcPts val="2400"/>
              </a:spcBef>
            </a:pPr>
            <a:r>
              <a:rPr lang="fr-CA" sz="2000" dirty="0" err="1">
                <a:solidFill>
                  <a:schemeClr val="tx1"/>
                </a:solidFill>
              </a:rPr>
              <a:t>Heterogeneity</a:t>
            </a:r>
            <a:r>
              <a:rPr lang="fr-CA" sz="2000" dirty="0">
                <a:solidFill>
                  <a:schemeClr val="tx1"/>
                </a:solidFill>
              </a:rPr>
              <a:t> in data </a:t>
            </a:r>
            <a:r>
              <a:rPr lang="fr-CA" sz="2000" dirty="0" err="1">
                <a:solidFill>
                  <a:schemeClr val="tx1"/>
                </a:solidFill>
              </a:rPr>
              <a:t>presentation</a:t>
            </a:r>
            <a:r>
              <a:rPr lang="fr-CA" sz="2000" dirty="0">
                <a:solidFill>
                  <a:schemeClr val="tx1"/>
                </a:solidFill>
              </a:rPr>
              <a:t> formats </a:t>
            </a:r>
            <a:r>
              <a:rPr lang="fr-CA" sz="2000" dirty="0" err="1">
                <a:solidFill>
                  <a:schemeClr val="tx1"/>
                </a:solidFill>
              </a:rPr>
              <a:t>between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reviews</a:t>
            </a:r>
            <a:endParaRPr lang="fr-CA" sz="2000"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fr-CA" sz="2000" dirty="0" err="1">
                <a:solidFill>
                  <a:schemeClr val="tx1"/>
                </a:solidFill>
              </a:rPr>
              <a:t>Rigidity</a:t>
            </a:r>
            <a:r>
              <a:rPr lang="fr-CA" sz="2000" dirty="0">
                <a:solidFill>
                  <a:schemeClr val="tx1"/>
                </a:solidFill>
              </a:rPr>
              <a:t> of </a:t>
            </a:r>
            <a:r>
              <a:rPr lang="fr-CA" sz="2000" dirty="0" err="1">
                <a:solidFill>
                  <a:schemeClr val="tx1"/>
                </a:solidFill>
              </a:rPr>
              <a:t>automated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evaluation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metrics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i="1" dirty="0">
                <a:solidFill>
                  <a:schemeClr val="tx1"/>
                </a:solidFill>
              </a:rPr>
              <a:t>(Schmidt et al., 2024)</a:t>
            </a:r>
            <a:r>
              <a:rPr lang="fr-CA" sz="2000" dirty="0">
                <a:solidFill>
                  <a:schemeClr val="tx1"/>
                </a:solidFill>
              </a:rPr>
              <a:t>  </a:t>
            </a:r>
          </a:p>
          <a:p>
            <a:pPr>
              <a:spcBef>
                <a:spcPts val="2400"/>
              </a:spcBef>
            </a:pPr>
            <a:r>
              <a:rPr lang="fr-CA" sz="2000" dirty="0">
                <a:solidFill>
                  <a:schemeClr val="tx1"/>
                </a:solidFill>
              </a:rPr>
              <a:t>Possible data contamination due to the </a:t>
            </a:r>
            <a:r>
              <a:rPr lang="fr-CA" sz="2000" dirty="0" err="1">
                <a:solidFill>
                  <a:schemeClr val="tx1"/>
                </a:solidFill>
              </a:rPr>
              <a:t>accessibility</a:t>
            </a:r>
            <a:r>
              <a:rPr lang="fr-CA" sz="2000" dirty="0">
                <a:solidFill>
                  <a:schemeClr val="tx1"/>
                </a:solidFill>
              </a:rPr>
              <a:t> of OA </a:t>
            </a:r>
            <a:r>
              <a:rPr lang="fr-CA" sz="2000" dirty="0" err="1">
                <a:solidFill>
                  <a:schemeClr val="tx1"/>
                </a:solidFill>
              </a:rPr>
              <a:t>studies</a:t>
            </a:r>
            <a:r>
              <a:rPr lang="fr-CA" sz="2000" dirty="0">
                <a:solidFill>
                  <a:schemeClr val="tx1"/>
                </a:solidFill>
              </a:rPr>
              <a:t> for LLM training (</a:t>
            </a:r>
            <a:r>
              <a:rPr lang="fr-CA" sz="2000" i="1" dirty="0">
                <a:solidFill>
                  <a:schemeClr val="tx1"/>
                </a:solidFill>
              </a:rPr>
              <a:t>Schmidt et al., 2024</a:t>
            </a:r>
            <a:r>
              <a:rPr lang="fr-CA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50FD0C4-F612-91AB-A910-F253625385B4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17</a:t>
            </a:fld>
            <a:endParaRPr lang="en-CA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64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7A86-2937-5353-D2AC-D42CBC8D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80D31-4E95-0EDA-F6ED-DAEEA0BF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F3023D9-C3AD-0C62-07DA-BF26BD7382BA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18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FC8623F-AD94-EB6B-AE63-0D788F78DFA0}"/>
              </a:ext>
            </a:extLst>
          </p:cNvPr>
          <p:cNvSpPr txBox="1">
            <a:spLocks/>
          </p:cNvSpPr>
          <p:nvPr/>
        </p:nvSpPr>
        <p:spPr>
          <a:xfrm>
            <a:off x="677334" y="1580902"/>
            <a:ext cx="9108350" cy="3970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CA" sz="2400" b="1" dirty="0">
              <a:solidFill>
                <a:schemeClr val="accent2"/>
              </a:solidFill>
            </a:endParaRPr>
          </a:p>
          <a:p>
            <a:pPr>
              <a:spcBef>
                <a:spcPts val="3000"/>
              </a:spcBef>
            </a:pPr>
            <a:r>
              <a:rPr lang="fr-CA" sz="2000" dirty="0">
                <a:solidFill>
                  <a:schemeClr val="tx1"/>
                </a:solidFill>
              </a:rPr>
              <a:t>Data </a:t>
            </a:r>
            <a:r>
              <a:rPr lang="fr-CA" sz="2000" dirty="0" err="1">
                <a:solidFill>
                  <a:schemeClr val="tx1"/>
                </a:solidFill>
              </a:rPr>
              <a:t>from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scoping</a:t>
            </a:r>
            <a:r>
              <a:rPr lang="fr-CA" sz="2000" dirty="0">
                <a:solidFill>
                  <a:schemeClr val="tx1"/>
                </a:solidFill>
              </a:rPr>
              <a:t> of </a:t>
            </a:r>
            <a:r>
              <a:rPr lang="fr-CA" sz="2000" dirty="0" err="1">
                <a:solidFill>
                  <a:schemeClr val="tx1"/>
                </a:solidFill>
              </a:rPr>
              <a:t>rapid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reviews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might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be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easier</a:t>
            </a:r>
            <a:r>
              <a:rPr lang="fr-CA" sz="2000" dirty="0">
                <a:solidFill>
                  <a:schemeClr val="tx1"/>
                </a:solidFill>
              </a:rPr>
              <a:t> to </a:t>
            </a:r>
            <a:r>
              <a:rPr lang="fr-CA" sz="2000" dirty="0" err="1">
                <a:solidFill>
                  <a:schemeClr val="tx1"/>
                </a:solidFill>
              </a:rPr>
              <a:t>map</a:t>
            </a:r>
            <a:r>
              <a:rPr lang="fr-CA" sz="2000" dirty="0">
                <a:solidFill>
                  <a:schemeClr val="tx1"/>
                </a:solidFill>
              </a:rPr>
              <a:t> to </a:t>
            </a:r>
            <a:r>
              <a:rPr lang="fr-CA" sz="2000" dirty="0" err="1">
                <a:solidFill>
                  <a:schemeClr val="tx1"/>
                </a:solidFill>
              </a:rPr>
              <a:t>DoCO</a:t>
            </a:r>
            <a:r>
              <a:rPr lang="fr-CA" sz="2000" dirty="0">
                <a:solidFill>
                  <a:schemeClr val="tx1"/>
                </a:solidFill>
              </a:rPr>
              <a:t> classes</a:t>
            </a:r>
          </a:p>
          <a:p>
            <a:pPr>
              <a:spcBef>
                <a:spcPts val="3000"/>
              </a:spcBef>
            </a:pPr>
            <a:r>
              <a:rPr lang="fr-CA" sz="2000" dirty="0" err="1">
                <a:solidFill>
                  <a:schemeClr val="tx1"/>
                </a:solidFill>
              </a:rPr>
              <a:t>Adding</a:t>
            </a:r>
            <a:r>
              <a:rPr lang="fr-CA" sz="2000" dirty="0">
                <a:solidFill>
                  <a:schemeClr val="tx1"/>
                </a:solidFill>
              </a:rPr>
              <a:t> a </a:t>
            </a:r>
            <a:r>
              <a:rPr lang="fr-CA" sz="2000" dirty="0" err="1">
                <a:solidFill>
                  <a:schemeClr val="tx1"/>
                </a:solidFill>
              </a:rPr>
              <a:t>manual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evaluation</a:t>
            </a:r>
            <a:r>
              <a:rPr lang="fr-CA" sz="2000" dirty="0">
                <a:solidFill>
                  <a:schemeClr val="tx1"/>
                </a:solidFill>
              </a:rPr>
              <a:t> workflow</a:t>
            </a:r>
          </a:p>
          <a:p>
            <a:pPr>
              <a:spcBef>
                <a:spcPts val="3000"/>
              </a:spcBef>
            </a:pPr>
            <a:r>
              <a:rPr lang="fr-CA" sz="2000" dirty="0" err="1">
                <a:solidFill>
                  <a:schemeClr val="tx1"/>
                </a:solidFill>
              </a:rPr>
              <a:t>Expanding</a:t>
            </a:r>
            <a:r>
              <a:rPr lang="fr-CA" sz="2000" dirty="0">
                <a:solidFill>
                  <a:schemeClr val="tx1"/>
                </a:solidFill>
              </a:rPr>
              <a:t> to </a:t>
            </a:r>
            <a:r>
              <a:rPr lang="fr-CA" sz="2000" dirty="0" err="1">
                <a:solidFill>
                  <a:schemeClr val="tx1"/>
                </a:solidFill>
              </a:rPr>
              <a:t>other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fields</a:t>
            </a:r>
            <a:r>
              <a:rPr lang="fr-CA" sz="2000" dirty="0">
                <a:solidFill>
                  <a:schemeClr val="tx1"/>
                </a:solidFill>
              </a:rPr>
              <a:t> of social sciences</a:t>
            </a:r>
          </a:p>
          <a:p>
            <a:pPr>
              <a:spcBef>
                <a:spcPts val="3000"/>
              </a:spcBef>
            </a:pPr>
            <a:r>
              <a:rPr lang="fr-CA" sz="2000" dirty="0" err="1">
                <a:solidFill>
                  <a:schemeClr val="tx1"/>
                </a:solidFill>
              </a:rPr>
              <a:t>Incorporating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other</a:t>
            </a:r>
            <a:r>
              <a:rPr lang="fr-CA" sz="2000" dirty="0">
                <a:solidFill>
                  <a:schemeClr val="tx1"/>
                </a:solidFill>
              </a:rPr>
              <a:t> </a:t>
            </a:r>
            <a:r>
              <a:rPr lang="fr-CA" sz="2000" dirty="0" err="1">
                <a:solidFill>
                  <a:schemeClr val="tx1"/>
                </a:solidFill>
              </a:rPr>
              <a:t>LLMs</a:t>
            </a:r>
            <a:endParaRPr lang="fr-CA" sz="2000" dirty="0">
              <a:solidFill>
                <a:schemeClr val="tx1"/>
              </a:solidFill>
            </a:endParaRPr>
          </a:p>
          <a:p>
            <a:pPr>
              <a:spcBef>
                <a:spcPts val="3000"/>
              </a:spcBef>
            </a:pPr>
            <a:r>
              <a:rPr lang="fr-CA" sz="2000" dirty="0" err="1">
                <a:solidFill>
                  <a:schemeClr val="tx1"/>
                </a:solidFill>
              </a:rPr>
              <a:t>Integrating</a:t>
            </a:r>
            <a:r>
              <a:rPr lang="fr-CA" sz="2000" dirty="0">
                <a:solidFill>
                  <a:schemeClr val="tx1"/>
                </a:solidFill>
              </a:rPr>
              <a:t> data </a:t>
            </a:r>
            <a:r>
              <a:rPr lang="fr-CA" sz="2000" dirty="0" err="1">
                <a:solidFill>
                  <a:schemeClr val="tx1"/>
                </a:solidFill>
              </a:rPr>
              <a:t>into</a:t>
            </a:r>
            <a:r>
              <a:rPr lang="fr-CA" sz="2000" dirty="0">
                <a:solidFill>
                  <a:schemeClr val="tx1"/>
                </a:solidFill>
              </a:rPr>
              <a:t> a triple store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357E76A-E935-E4DC-316D-51B151BF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49" y="1650827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solidFill>
                  <a:schemeClr val="accent2"/>
                </a:solidFill>
              </a:rPr>
              <a:t>Future </a:t>
            </a:r>
            <a:r>
              <a:rPr lang="fr-CA" sz="2400" b="1" dirty="0" err="1">
                <a:solidFill>
                  <a:schemeClr val="accent2"/>
                </a:solidFill>
              </a:rPr>
              <a:t>work</a:t>
            </a:r>
            <a:endParaRPr lang="fr-CA" sz="24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CA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04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23C1F8-9D7D-D289-03F5-A49F39D8C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02BB5-0114-206E-C7CA-10581BE4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Related</a:t>
            </a:r>
            <a:r>
              <a:rPr lang="fr-CA" dirty="0"/>
              <a:t> </a:t>
            </a:r>
            <a:r>
              <a:rPr lang="fr-CA" dirty="0" err="1"/>
              <a:t>work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9B1D5-B517-4085-E73F-9C24B191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9411"/>
            <a:ext cx="8996055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 err="1">
                <a:solidFill>
                  <a:schemeClr val="accent2"/>
                </a:solidFill>
              </a:rPr>
              <a:t>Semantic</a:t>
            </a:r>
            <a:r>
              <a:rPr lang="fr-CA" sz="2400" b="1" dirty="0">
                <a:solidFill>
                  <a:schemeClr val="accent2"/>
                </a:solidFill>
              </a:rPr>
              <a:t> Technologies for </a:t>
            </a:r>
            <a:r>
              <a:rPr lang="fr-CA" sz="2400" b="1" dirty="0" err="1">
                <a:solidFill>
                  <a:schemeClr val="accent2"/>
                </a:solidFill>
              </a:rPr>
              <a:t>scientific</a:t>
            </a:r>
            <a:r>
              <a:rPr lang="fr-CA" sz="2400" b="1" dirty="0">
                <a:solidFill>
                  <a:schemeClr val="accent2"/>
                </a:solidFill>
              </a:rPr>
              <a:t> </a:t>
            </a:r>
            <a:r>
              <a:rPr lang="fr-CA" sz="2400" b="1" dirty="0" err="1">
                <a:solidFill>
                  <a:schemeClr val="accent2"/>
                </a:solidFill>
              </a:rPr>
              <a:t>knowledge</a:t>
            </a:r>
            <a:r>
              <a:rPr lang="fr-CA" sz="2400" b="1" dirty="0">
                <a:solidFill>
                  <a:schemeClr val="accent2"/>
                </a:solidFill>
              </a:rPr>
              <a:t> structuration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CEAAD3D-1E5F-EDD5-8DEF-CBF8DE6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180" y="6349439"/>
            <a:ext cx="683339" cy="365125"/>
          </a:xfrm>
        </p:spPr>
        <p:txBody>
          <a:bodyPr/>
          <a:lstStyle/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t>19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95B321-E1BB-C9DC-0469-F7C6A3D20ACC}"/>
              </a:ext>
            </a:extLst>
          </p:cNvPr>
          <p:cNvSpPr txBox="1"/>
          <p:nvPr/>
        </p:nvSpPr>
        <p:spPr>
          <a:xfrm>
            <a:off x="577513" y="6417421"/>
            <a:ext cx="845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Ali &amp; </a:t>
            </a:r>
            <a:r>
              <a:rPr lang="fr-CA" dirty="0" err="1"/>
              <a:t>Gravino</a:t>
            </a:r>
            <a:r>
              <a:rPr lang="fr-CA" dirty="0"/>
              <a:t>, 2018 ; Mitchell &amp; </a:t>
            </a:r>
            <a:r>
              <a:rPr lang="fr-CA" dirty="0" err="1"/>
              <a:t>Mavergames</a:t>
            </a:r>
            <a:r>
              <a:rPr lang="fr-CA" dirty="0"/>
              <a:t>, 2019 ; </a:t>
            </a:r>
            <a:r>
              <a:rPr lang="fr-CA" dirty="0" err="1"/>
              <a:t>Oelen</a:t>
            </a:r>
            <a:r>
              <a:rPr lang="fr-CA" dirty="0"/>
              <a:t> et al., 2020</a:t>
            </a: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A620584B-4752-817B-3313-193AB910A8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43167"/>
              </p:ext>
            </p:extLst>
          </p:nvPr>
        </p:nvGraphicFramePr>
        <p:xfrm>
          <a:off x="817254" y="1937236"/>
          <a:ext cx="8456748" cy="420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phique 10" descr="Déverrouiller avec un remplissage uni">
            <a:extLst>
              <a:ext uri="{FF2B5EF4-FFF2-40B4-BE49-F238E27FC236}">
                <a16:creationId xmlns:a16="http://schemas.microsoft.com/office/drawing/2014/main" id="{F81A3BD7-B60D-05D5-252D-290847F6B5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7569" y="2274839"/>
            <a:ext cx="914400" cy="914400"/>
          </a:xfrm>
          <a:prstGeom prst="rect">
            <a:avLst/>
          </a:prstGeom>
        </p:spPr>
      </p:pic>
      <p:pic>
        <p:nvPicPr>
          <p:cNvPr id="13" name="Graphique 12" descr="Badge coche avec un remplissage uni">
            <a:extLst>
              <a:ext uri="{FF2B5EF4-FFF2-40B4-BE49-F238E27FC236}">
                <a16:creationId xmlns:a16="http://schemas.microsoft.com/office/drawing/2014/main" id="{41B4E1CC-2108-35F7-E4CF-C9EAC26DE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682" y="4857792"/>
            <a:ext cx="914400" cy="914400"/>
          </a:xfrm>
          <a:prstGeom prst="rect">
            <a:avLst/>
          </a:prstGeom>
        </p:spPr>
      </p:pic>
      <p:pic>
        <p:nvPicPr>
          <p:cNvPr id="15" name="Graphique 14" descr="Liste avec un remplissage uni">
            <a:extLst>
              <a:ext uri="{FF2B5EF4-FFF2-40B4-BE49-F238E27FC236}">
                <a16:creationId xmlns:a16="http://schemas.microsoft.com/office/drawing/2014/main" id="{DDFCFAF7-90CD-B266-7221-F1BC8EE311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2475" y="3638504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C6EB0-336D-44FF-6B0E-F2B0CDFAD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D6614-3937-E78F-BEDE-860A70AB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38" y="318743"/>
            <a:ext cx="8596668" cy="735103"/>
          </a:xfrm>
        </p:spPr>
        <p:txBody>
          <a:bodyPr/>
          <a:lstStyle/>
          <a:p>
            <a:r>
              <a:rPr lang="fr-CA" dirty="0" err="1"/>
              <a:t>Overview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6D5BF8-7C73-8ACE-6A43-63DD4D78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180" y="6349439"/>
            <a:ext cx="683339" cy="365125"/>
          </a:xfrm>
        </p:spPr>
        <p:txBody>
          <a:bodyPr/>
          <a:lstStyle/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t>2</a:t>
            </a:fld>
            <a:endParaRPr lang="en-CA" sz="7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BC114B9-AB04-BE09-12D6-EE9B9746B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912367"/>
              </p:ext>
            </p:extLst>
          </p:nvPr>
        </p:nvGraphicFramePr>
        <p:xfrm>
          <a:off x="535150" y="977154"/>
          <a:ext cx="8020664" cy="573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998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3E515-5252-2D86-96A2-FAFB78A6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Context</a:t>
            </a:r>
            <a:r>
              <a:rPr lang="fr-CA" dirty="0"/>
              <a:t> &amp; Motivation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501B2EE3-A0F1-563B-287B-27951C59F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48069"/>
              </p:ext>
            </p:extLst>
          </p:nvPr>
        </p:nvGraphicFramePr>
        <p:xfrm>
          <a:off x="-840253" y="1685188"/>
          <a:ext cx="9992612" cy="466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onsensus - AI Learning Tools">
            <a:extLst>
              <a:ext uri="{FF2B5EF4-FFF2-40B4-BE49-F238E27FC236}">
                <a16:creationId xmlns:a16="http://schemas.microsoft.com/office/drawing/2014/main" id="{924551C6-F0E7-E093-9592-E0049222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45" y="2637834"/>
            <a:ext cx="1368697" cy="71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3947A4-01DD-A20C-1DA5-3F7C1021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02" y="3190987"/>
            <a:ext cx="2271602" cy="113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B76F91B-079D-DC64-024B-B88602F2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180" y="6349439"/>
            <a:ext cx="683339" cy="365125"/>
          </a:xfrm>
        </p:spPr>
        <p:txBody>
          <a:bodyPr/>
          <a:lstStyle/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t>3</a:t>
            </a:fld>
            <a:endParaRPr lang="en-CA" sz="700" dirty="0">
              <a:solidFill>
                <a:schemeClr val="bg1"/>
              </a:solidFill>
            </a:endParaRPr>
          </a:p>
        </p:txBody>
      </p:sp>
      <p:pic>
        <p:nvPicPr>
          <p:cNvPr id="1030" name="Picture 6" descr="Scopus AI (NEW!) - PCOM Library">
            <a:extLst>
              <a:ext uri="{FF2B5EF4-FFF2-40B4-BE49-F238E27FC236}">
                <a16:creationId xmlns:a16="http://schemas.microsoft.com/office/drawing/2014/main" id="{054A5154-DAE5-6559-1841-3AC031040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70"/>
          <a:stretch/>
        </p:blipFill>
        <p:spPr bwMode="auto">
          <a:xfrm>
            <a:off x="7353082" y="4109327"/>
            <a:ext cx="2271602" cy="7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per Digest – AI-Powered Research Platform">
            <a:extLst>
              <a:ext uri="{FF2B5EF4-FFF2-40B4-BE49-F238E27FC236}">
                <a16:creationId xmlns:a16="http://schemas.microsoft.com/office/drawing/2014/main" id="{6AE92FA6-6C2D-AB16-2887-11C72A14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124" y="4927601"/>
            <a:ext cx="999556" cy="99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A1860-BECF-135E-79F0-00598DA1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 dirty="0" err="1"/>
              <a:t>Semantic</a:t>
            </a:r>
            <a:r>
              <a:rPr lang="fr-CA" dirty="0"/>
              <a:t> technologies for </a:t>
            </a:r>
            <a:r>
              <a:rPr lang="fr-CA" dirty="0" err="1"/>
              <a:t>scientific</a:t>
            </a:r>
            <a:r>
              <a:rPr lang="fr-CA" dirty="0"/>
              <a:t> </a:t>
            </a:r>
            <a:r>
              <a:rPr lang="fr-CA" dirty="0" err="1"/>
              <a:t>knowledge</a:t>
            </a:r>
            <a:r>
              <a:rPr lang="fr-CA" dirty="0"/>
              <a:t> structuration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EC4E-830E-3792-9898-CB78463C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426888"/>
            <a:ext cx="5856048" cy="3749323"/>
          </a:xfrm>
        </p:spPr>
        <p:txBody>
          <a:bodyPr>
            <a:normAutofit/>
          </a:bodyPr>
          <a:lstStyle/>
          <a:p>
            <a:r>
              <a:rPr lang="en-CA" sz="2400" dirty="0"/>
              <a:t>Alternative approaches to traditional document-based scholarly dissemination</a:t>
            </a:r>
            <a:br>
              <a:rPr lang="en-CA" sz="2400" dirty="0"/>
            </a:br>
            <a:endParaRPr lang="en-CA" sz="2400" dirty="0"/>
          </a:p>
          <a:p>
            <a:r>
              <a:rPr lang="en-CA" sz="2400" dirty="0"/>
              <a:t>E.g. Open Research Knowledge Graph, </a:t>
            </a:r>
            <a:r>
              <a:rPr lang="en-CA" sz="2400" dirty="0" err="1"/>
              <a:t>SemOpenAlex</a:t>
            </a:r>
            <a:r>
              <a:rPr lang="en-CA" sz="2400" dirty="0"/>
              <a:t>, Semantic Publishing and Referencing Ontologies</a:t>
            </a:r>
          </a:p>
          <a:p>
            <a:endParaRPr lang="en-CA" sz="2400" dirty="0"/>
          </a:p>
        </p:txBody>
      </p:sp>
      <p:pic>
        <p:nvPicPr>
          <p:cNvPr id="9" name="Image 8" descr="Une image contenant cercle, art&#10;&#10;Le contenu généré par l’IA peut être incorrect.">
            <a:extLst>
              <a:ext uri="{FF2B5EF4-FFF2-40B4-BE49-F238E27FC236}">
                <a16:creationId xmlns:a16="http://schemas.microsoft.com/office/drawing/2014/main" id="{193A7F01-CF8B-5BB9-4639-8EBCF4293F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25885" y="2231832"/>
            <a:ext cx="3481424" cy="348142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42A592-CE0D-E503-2A9F-FA18C736A819}"/>
              </a:ext>
            </a:extLst>
          </p:cNvPr>
          <p:cNvSpPr txBox="1"/>
          <p:nvPr/>
        </p:nvSpPr>
        <p:spPr>
          <a:xfrm>
            <a:off x="0" y="6488668"/>
            <a:ext cx="11742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https://www.flaticon.com/free-icon/knowledge-graph_14509922?term=graph+network&amp;related_id=14509922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5C1F46-A360-4008-7E7D-80D3E442A1B3}"/>
              </a:ext>
            </a:extLst>
          </p:cNvPr>
          <p:cNvSpPr txBox="1"/>
          <p:nvPr/>
        </p:nvSpPr>
        <p:spPr>
          <a:xfrm>
            <a:off x="16042" y="6213990"/>
            <a:ext cx="12528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 err="1"/>
              <a:t>Jiomekong</a:t>
            </a:r>
            <a:r>
              <a:rPr lang="fr-CA" sz="1600" dirty="0"/>
              <a:t> et al., 2024 ; </a:t>
            </a:r>
            <a:r>
              <a:rPr lang="fr-CA" sz="1600" dirty="0" err="1"/>
              <a:t>Jaradeh</a:t>
            </a:r>
            <a:r>
              <a:rPr lang="fr-CA" sz="1600" dirty="0"/>
              <a:t> et al., 2019</a:t>
            </a:r>
          </a:p>
        </p:txBody>
      </p:sp>
    </p:spTree>
    <p:extLst>
      <p:ext uri="{BB962C8B-B14F-4D97-AF65-F5344CB8AC3E}">
        <p14:creationId xmlns:p14="http://schemas.microsoft.com/office/powerpoint/2010/main" val="309004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7AB60-0270-FEB6-FCBB-B0EBAD5F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9915"/>
            <a:ext cx="8596668" cy="1320800"/>
          </a:xfrm>
        </p:spPr>
        <p:txBody>
          <a:bodyPr/>
          <a:lstStyle/>
          <a:p>
            <a:r>
              <a:rPr lang="fr-CA" dirty="0" err="1"/>
              <a:t>Research</a:t>
            </a:r>
            <a:r>
              <a:rPr lang="fr-CA" dirty="0"/>
              <a:t>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DE4718-D2C8-013B-7FC0-3745351A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77319" cy="3880773"/>
          </a:xfrm>
        </p:spPr>
        <p:txBody>
          <a:bodyPr>
            <a:normAutofit/>
          </a:bodyPr>
          <a:lstStyle/>
          <a:p>
            <a:r>
              <a:rPr lang="en-US" sz="2400" dirty="0"/>
              <a:t>This work seeks to explore methodological frameworks to </a:t>
            </a:r>
            <a:r>
              <a:rPr lang="en-US" sz="2400" b="1" dirty="0">
                <a:solidFill>
                  <a:schemeClr val="accent2"/>
                </a:solidFill>
              </a:rPr>
              <a:t>evaluate AI and semantic-based tools </a:t>
            </a:r>
            <a:r>
              <a:rPr lang="en-US" sz="2400" dirty="0"/>
              <a:t>supporting </a:t>
            </a:r>
            <a:r>
              <a:rPr lang="en-US" sz="2400" b="1" dirty="0">
                <a:solidFill>
                  <a:schemeClr val="accent2"/>
                </a:solidFill>
              </a:rPr>
              <a:t>scientific literature reviews</a:t>
            </a:r>
            <a:r>
              <a:rPr lang="en-US" sz="2400" dirty="0"/>
              <a:t>, focusing on </a:t>
            </a:r>
            <a:r>
              <a:rPr lang="en-US" sz="2400" b="1" dirty="0">
                <a:solidFill>
                  <a:schemeClr val="accent2"/>
                </a:solidFill>
              </a:rPr>
              <a:t>data extraction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This paper presents a </a:t>
            </a:r>
            <a:r>
              <a:rPr lang="en-US" sz="2400" b="1" dirty="0">
                <a:solidFill>
                  <a:schemeClr val="accent2"/>
                </a:solidFill>
              </a:rPr>
              <a:t>preliminary study </a:t>
            </a:r>
            <a:r>
              <a:rPr lang="en-US" sz="2400" dirty="0">
                <a:solidFill>
                  <a:schemeClr val="tx1"/>
                </a:solidFill>
              </a:rPr>
              <a:t>based on a small sample of </a:t>
            </a:r>
            <a:r>
              <a:rPr lang="en-US" sz="2400" b="1" dirty="0">
                <a:solidFill>
                  <a:schemeClr val="accent2"/>
                </a:solidFill>
              </a:rPr>
              <a:t>publications included in published systematic reviews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chemeClr val="accent2"/>
                </a:solidFill>
              </a:rPr>
              <a:t>Library and Information Science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4E5B3E1-A28B-087A-B32A-414374A101E2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5</a:t>
            </a:fld>
            <a:endParaRPr lang="en-CA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A7074-C520-7C37-7893-BEEEC77C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Related</a:t>
            </a:r>
            <a:r>
              <a:rPr lang="fr-CA" dirty="0"/>
              <a:t> </a:t>
            </a:r>
            <a:r>
              <a:rPr lang="fr-CA" dirty="0" err="1"/>
              <a:t>work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5E1684-3A4E-281E-F070-5957C3BB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630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 err="1">
                <a:solidFill>
                  <a:schemeClr val="accent2"/>
                </a:solidFill>
              </a:rPr>
              <a:t>Literature</a:t>
            </a:r>
            <a:r>
              <a:rPr lang="fr-CA" sz="2400" b="1" dirty="0">
                <a:solidFill>
                  <a:schemeClr val="accent2"/>
                </a:solidFill>
              </a:rPr>
              <a:t> </a:t>
            </a:r>
            <a:r>
              <a:rPr lang="fr-CA" sz="2400" b="1" dirty="0" err="1">
                <a:solidFill>
                  <a:schemeClr val="accent2"/>
                </a:solidFill>
              </a:rPr>
              <a:t>review</a:t>
            </a:r>
            <a:r>
              <a:rPr lang="fr-CA" sz="2400" b="1" dirty="0">
                <a:solidFill>
                  <a:schemeClr val="accent2"/>
                </a:solidFill>
              </a:rPr>
              <a:t> automation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2960E46-6826-F0EE-FE24-AF1BE7502B26}"/>
              </a:ext>
            </a:extLst>
          </p:cNvPr>
          <p:cNvSpPr txBox="1">
            <a:spLocks/>
          </p:cNvSpPr>
          <p:nvPr/>
        </p:nvSpPr>
        <p:spPr>
          <a:xfrm>
            <a:off x="11315180" y="634943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pPr/>
              <a:t>6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220A34-6B29-3B05-EA62-CF7A46466FF5}"/>
              </a:ext>
            </a:extLst>
          </p:cNvPr>
          <p:cNvSpPr txBox="1">
            <a:spLocks/>
          </p:cNvSpPr>
          <p:nvPr/>
        </p:nvSpPr>
        <p:spPr>
          <a:xfrm>
            <a:off x="677333" y="1919959"/>
            <a:ext cx="9693888" cy="455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en-US" sz="2400" dirty="0">
                <a:solidFill>
                  <a:schemeClr val="tx1"/>
                </a:solidFill>
              </a:rPr>
              <a:t>Publication overload makes the manual review process increasingly difficult</a:t>
            </a:r>
          </a:p>
          <a:p>
            <a:pPr>
              <a:spcBef>
                <a:spcPts val="3600"/>
              </a:spcBef>
            </a:pPr>
            <a:r>
              <a:rPr lang="en-US" sz="2400" dirty="0">
                <a:solidFill>
                  <a:schemeClr val="tx1"/>
                </a:solidFill>
              </a:rPr>
              <a:t>NLP and ML tools have been developed to automate various stages </a:t>
            </a:r>
          </a:p>
          <a:p>
            <a:pPr>
              <a:spcBef>
                <a:spcPts val="3600"/>
              </a:spcBef>
            </a:pPr>
            <a:r>
              <a:rPr lang="en-US" sz="2400" dirty="0">
                <a:solidFill>
                  <a:schemeClr val="tx1"/>
                </a:solidFill>
              </a:rPr>
              <a:t>Most automation efforts focus on screening / data extraction remains underexplored</a:t>
            </a:r>
          </a:p>
          <a:p>
            <a:pPr>
              <a:spcBef>
                <a:spcPts val="3600"/>
              </a:spcBef>
            </a:pPr>
            <a:r>
              <a:rPr lang="en-US" sz="2400" dirty="0">
                <a:solidFill>
                  <a:schemeClr val="tx1"/>
                </a:solidFill>
              </a:rPr>
              <a:t>Existing extraction tools are often specific to biomedical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/ social sciences face challenges in transferring these tools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F3D1CE-2580-EE6C-488C-64F241D47471}"/>
              </a:ext>
            </a:extLst>
          </p:cNvPr>
          <p:cNvSpPr txBox="1"/>
          <p:nvPr/>
        </p:nvSpPr>
        <p:spPr>
          <a:xfrm>
            <a:off x="24063" y="6421628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 err="1"/>
              <a:t>Affengruber</a:t>
            </a:r>
            <a:r>
              <a:rPr lang="fr-CA" sz="1600" dirty="0"/>
              <a:t> et al., 2024 ; </a:t>
            </a:r>
            <a:r>
              <a:rPr lang="fr-CA" sz="1600" dirty="0" err="1"/>
              <a:t>Bolanos</a:t>
            </a:r>
            <a:r>
              <a:rPr lang="fr-CA" sz="1600" dirty="0"/>
              <a:t> et al., 2024 ; </a:t>
            </a:r>
            <a:r>
              <a:rPr lang="fr-CA" sz="1600" dirty="0" err="1"/>
              <a:t>Legate</a:t>
            </a:r>
            <a:r>
              <a:rPr lang="fr-CA" sz="1600" dirty="0"/>
              <a:t> et al., 2024 ; van </a:t>
            </a:r>
            <a:r>
              <a:rPr lang="fr-CA" sz="1600" dirty="0" err="1"/>
              <a:t>Dinter</a:t>
            </a:r>
            <a:r>
              <a:rPr lang="fr-CA" sz="1600" dirty="0"/>
              <a:t> et al., 2021 ; Wagner et al., 2022</a:t>
            </a:r>
          </a:p>
        </p:txBody>
      </p:sp>
    </p:spTree>
    <p:extLst>
      <p:ext uri="{BB962C8B-B14F-4D97-AF65-F5344CB8AC3E}">
        <p14:creationId xmlns:p14="http://schemas.microsoft.com/office/powerpoint/2010/main" val="214672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CC420-08E1-F89A-5A68-691F941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40611-8881-90CF-A20E-984871F6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Related</a:t>
            </a:r>
            <a:r>
              <a:rPr lang="fr-CA" dirty="0"/>
              <a:t> </a:t>
            </a:r>
            <a:r>
              <a:rPr lang="fr-CA" dirty="0" err="1"/>
              <a:t>work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12F68-06EB-2583-6096-6D624033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solidFill>
                  <a:schemeClr val="accent2"/>
                </a:solidFill>
              </a:rPr>
              <a:t>Scientific information extraction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2BD8B75-2D86-D0A6-8EEA-EBDD60C1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180" y="6349439"/>
            <a:ext cx="683339" cy="365125"/>
          </a:xfrm>
        </p:spPr>
        <p:txBody>
          <a:bodyPr/>
          <a:lstStyle/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t>7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8A002F7-2FFA-BB52-752D-EE4509C9E91F}"/>
              </a:ext>
            </a:extLst>
          </p:cNvPr>
          <p:cNvSpPr txBox="1">
            <a:spLocks/>
          </p:cNvSpPr>
          <p:nvPr/>
        </p:nvSpPr>
        <p:spPr>
          <a:xfrm>
            <a:off x="677333" y="1823707"/>
            <a:ext cx="9477319" cy="455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0"/>
              </a:spcBef>
            </a:pPr>
            <a:r>
              <a:rPr lang="en-US" sz="2400" dirty="0">
                <a:solidFill>
                  <a:schemeClr val="tx1"/>
                </a:solidFill>
              </a:rPr>
              <a:t>Extracting key concepts &amp; relations in scientific texts </a:t>
            </a:r>
          </a:p>
          <a:p>
            <a:pPr>
              <a:spcBef>
                <a:spcPts val="3600"/>
              </a:spcBef>
            </a:pPr>
            <a:r>
              <a:rPr lang="en-US" sz="2400" dirty="0" err="1">
                <a:solidFill>
                  <a:schemeClr val="tx1"/>
                </a:solidFill>
              </a:rPr>
              <a:t>Traditionnal</a:t>
            </a:r>
            <a:r>
              <a:rPr lang="en-US" sz="2400" dirty="0">
                <a:solidFill>
                  <a:schemeClr val="tx1"/>
                </a:solidFill>
              </a:rPr>
              <a:t> IE uses supervised ML with manually annotated datasets </a:t>
            </a:r>
          </a:p>
          <a:p>
            <a:pPr>
              <a:spcBef>
                <a:spcPts val="3600"/>
              </a:spcBef>
            </a:pPr>
            <a:r>
              <a:rPr lang="en-US" sz="2400" dirty="0">
                <a:solidFill>
                  <a:schemeClr val="tx1"/>
                </a:solidFill>
              </a:rPr>
              <a:t>Pre-LLMs state-of-the-art : BERT Language models (</a:t>
            </a:r>
            <a:r>
              <a:rPr lang="en-US" sz="2400" dirty="0" err="1">
                <a:solidFill>
                  <a:schemeClr val="tx1"/>
                </a:solidFill>
              </a:rPr>
              <a:t>SciBERT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RoBERTa</a:t>
            </a:r>
            <a:r>
              <a:rPr lang="en-US" sz="2400" dirty="0">
                <a:solidFill>
                  <a:schemeClr val="tx1"/>
                </a:solidFill>
              </a:rPr>
              <a:t>) with deep neural networks (CNNs, LSTMs)</a:t>
            </a:r>
          </a:p>
          <a:p>
            <a:pPr>
              <a:spcBef>
                <a:spcPts val="3600"/>
              </a:spcBef>
            </a:pPr>
            <a:r>
              <a:rPr lang="en-US" sz="2400" dirty="0">
                <a:solidFill>
                  <a:schemeClr val="tx1"/>
                </a:solidFill>
              </a:rPr>
              <a:t>LLMs now offer flexible IE without the need for annotated training data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12694F-4B3B-3D4F-1207-690B58E719A2}"/>
              </a:ext>
            </a:extLst>
          </p:cNvPr>
          <p:cNvSpPr txBox="1"/>
          <p:nvPr/>
        </p:nvSpPr>
        <p:spPr>
          <a:xfrm>
            <a:off x="106915" y="6421280"/>
            <a:ext cx="11805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Augenstein</a:t>
            </a:r>
            <a:r>
              <a:rPr lang="fr-CA" dirty="0"/>
              <a:t> et al., 2017 ; </a:t>
            </a:r>
            <a:r>
              <a:rPr lang="fr-CA" dirty="0" err="1"/>
              <a:t>Bolanos</a:t>
            </a:r>
            <a:r>
              <a:rPr lang="fr-CA" dirty="0"/>
              <a:t> et al., 2024 ; </a:t>
            </a:r>
            <a:r>
              <a:rPr lang="fr-CA" dirty="0" err="1"/>
              <a:t>Dagdelen</a:t>
            </a:r>
            <a:r>
              <a:rPr lang="fr-CA" dirty="0"/>
              <a:t> et al., 2024 ; Hong et al., 2021 ; Wang et al., 2022</a:t>
            </a:r>
          </a:p>
        </p:txBody>
      </p:sp>
    </p:spTree>
    <p:extLst>
      <p:ext uri="{BB962C8B-B14F-4D97-AF65-F5344CB8AC3E}">
        <p14:creationId xmlns:p14="http://schemas.microsoft.com/office/powerpoint/2010/main" val="133277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94EED-D5FB-5677-0608-31A81E29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3B4DA-8805-1796-F43E-A7A5FB0E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Methodology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69F31-F253-CFAE-55F5-3726B400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789"/>
            <a:ext cx="9669824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 err="1">
                <a:solidFill>
                  <a:schemeClr val="accent2"/>
                </a:solidFill>
              </a:rPr>
              <a:t>Ontology</a:t>
            </a:r>
            <a:r>
              <a:rPr lang="fr-CA" sz="2400" b="1" dirty="0">
                <a:solidFill>
                  <a:schemeClr val="accent2"/>
                </a:solidFill>
              </a:rPr>
              <a:t> model : </a:t>
            </a:r>
            <a:r>
              <a:rPr lang="fr-CA" sz="2400" b="1" dirty="0" err="1">
                <a:solidFill>
                  <a:schemeClr val="accent2"/>
                </a:solidFill>
              </a:rPr>
              <a:t>DoCO</a:t>
            </a:r>
            <a:r>
              <a:rPr lang="fr-CA" sz="2400" b="1" dirty="0">
                <a:solidFill>
                  <a:schemeClr val="accent2"/>
                </a:solidFill>
              </a:rPr>
              <a:t> (Document Components </a:t>
            </a:r>
            <a:r>
              <a:rPr lang="fr-CA" sz="2400" b="1" dirty="0" err="1">
                <a:solidFill>
                  <a:schemeClr val="accent2"/>
                </a:solidFill>
              </a:rPr>
              <a:t>Ontology</a:t>
            </a:r>
            <a:r>
              <a:rPr lang="fr-CA" sz="2400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8A782C3-EBE6-C504-83CA-7F36D2A9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180" y="6349439"/>
            <a:ext cx="683339" cy="365125"/>
          </a:xfrm>
        </p:spPr>
        <p:txBody>
          <a:bodyPr/>
          <a:lstStyle/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t>8</a:t>
            </a:fld>
            <a:endParaRPr lang="en-CA" sz="700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EF2F97-E495-E625-A916-68E7FB358169}"/>
              </a:ext>
            </a:extLst>
          </p:cNvPr>
          <p:cNvSpPr txBox="1"/>
          <p:nvPr/>
        </p:nvSpPr>
        <p:spPr>
          <a:xfrm>
            <a:off x="389294" y="6440542"/>
            <a:ext cx="1170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Constantin et al, 2016 ; </a:t>
            </a:r>
            <a:r>
              <a:rPr lang="fr-CA" dirty="0" err="1"/>
              <a:t>Visualization</a:t>
            </a:r>
            <a:r>
              <a:rPr lang="fr-CA" dirty="0"/>
              <a:t> in </a:t>
            </a:r>
            <a:r>
              <a:rPr lang="fr-CA" dirty="0" err="1"/>
              <a:t>Protege</a:t>
            </a:r>
            <a:r>
              <a:rPr lang="fr-CA" dirty="0"/>
              <a:t> (https://protege.stanford.edu/) 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DB1C084-9529-E320-F387-83B4B437F8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018" y="1670802"/>
            <a:ext cx="8947929" cy="479798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A3EAF3-719A-652E-3ACF-714E428F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729" y="5319704"/>
            <a:ext cx="1760259" cy="5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6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AD922-DB1C-F707-B1EA-49B9C3241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FAFA69-B00B-4199-F284-BC7A08371E9B}"/>
              </a:ext>
            </a:extLst>
          </p:cNvPr>
          <p:cNvSpPr/>
          <p:nvPr/>
        </p:nvSpPr>
        <p:spPr>
          <a:xfrm>
            <a:off x="0" y="1930400"/>
            <a:ext cx="12192000" cy="3796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D5D585-5833-70A8-45AA-A4FF60B7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Methodology</a:t>
            </a:r>
            <a:endParaRPr lang="fr-CA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D35895B-F1A9-9F34-5C26-3E8F3955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180" y="6349439"/>
            <a:ext cx="683339" cy="365125"/>
          </a:xfrm>
        </p:spPr>
        <p:txBody>
          <a:bodyPr/>
          <a:lstStyle/>
          <a:p>
            <a:fld id="{EB4DA9C7-07B8-4024-89C3-6992D7F94189}" type="slidenum">
              <a:rPr lang="en-CA" sz="2000" smtClean="0">
                <a:solidFill>
                  <a:schemeClr val="bg1"/>
                </a:solidFill>
              </a:rPr>
              <a:t>9</a:t>
            </a:fld>
            <a:endParaRPr lang="en-CA" sz="7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5B1CC1-F9CA-8FB6-A044-F1ECDE6FD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0" y="2358922"/>
            <a:ext cx="11629931" cy="3025141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8A0610C-FD2D-671D-B13E-1374A1F6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4597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400" b="1" dirty="0">
                <a:solidFill>
                  <a:schemeClr val="accent2"/>
                </a:solidFill>
              </a:rPr>
              <a:t>Data collection and </a:t>
            </a:r>
            <a:r>
              <a:rPr lang="fr-CA" sz="2400" b="1" dirty="0" err="1">
                <a:solidFill>
                  <a:schemeClr val="accent2"/>
                </a:solidFill>
              </a:rPr>
              <a:t>preprocessing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0D40B5-F879-95D3-9C96-FEEE4D83EDB3}"/>
              </a:ext>
            </a:extLst>
          </p:cNvPr>
          <p:cNvSpPr txBox="1"/>
          <p:nvPr/>
        </p:nvSpPr>
        <p:spPr>
          <a:xfrm>
            <a:off x="517356" y="6043136"/>
            <a:ext cx="81884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www.flaticon.com (</a:t>
            </a:r>
            <a:r>
              <a:rPr lang="en-CA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Vectorslab</a:t>
            </a:r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Freepik</a:t>
            </a:r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Flat Icons, </a:t>
            </a:r>
            <a:r>
              <a:rPr lang="en-CA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kliwir</a:t>
            </a:r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art, </a:t>
            </a:r>
            <a:r>
              <a:rPr lang="en-CA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Smashicons</a:t>
            </a:r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surang</a:t>
            </a:r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b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https://github.com/Impactstory/unpaywall/blob/master/extension/img/icon-128.png, </a:t>
            </a:r>
            <a:b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https://github.com/zotero/zotero/blob/main/app/linux/icons/icon128.png </a:t>
            </a:r>
            <a:endParaRPr lang="fr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7271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3B22A85-5321-46CB-B4BF-2C5FDBF98B95}">
  <we:reference id="4b785c87-866c-4bad-85d8-5d1ae467ac9a" version="3.18.1.0" store="EXCatalog" storeType="EXCatalog"/>
  <we:alternateReferences>
    <we:reference id="WA104381909" version="3.18.1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2412</TotalTime>
  <Words>1315</Words>
  <Application>Microsoft Office PowerPoint</Application>
  <PresentationFormat>Grand écran</PresentationFormat>
  <Paragraphs>209</Paragraphs>
  <Slides>19</Slides>
  <Notes>18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6" baseType="lpstr">
      <vt:lpstr>Aptos</vt:lpstr>
      <vt:lpstr>Arial</vt:lpstr>
      <vt:lpstr>Courier New</vt:lpstr>
      <vt:lpstr>Segoe UI</vt:lpstr>
      <vt:lpstr>Trebuchet MS</vt:lpstr>
      <vt:lpstr>Wingdings 3</vt:lpstr>
      <vt:lpstr>Facette</vt:lpstr>
      <vt:lpstr>Applying LLMs and semantic technologies for data extraction in literature reviews: a pilot study in LIS</vt:lpstr>
      <vt:lpstr>Overview</vt:lpstr>
      <vt:lpstr>Context &amp; Motivation</vt:lpstr>
      <vt:lpstr>Semantic technologies for scientific knowledge structuration</vt:lpstr>
      <vt:lpstr>Research objectives</vt:lpstr>
      <vt:lpstr>Related work</vt:lpstr>
      <vt:lpstr>Related work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 : Mistral Small 3.1</vt:lpstr>
      <vt:lpstr>Results : GPT-4o mini</vt:lpstr>
      <vt:lpstr>Discussion</vt:lpstr>
      <vt:lpstr>Conclusion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Camille Demers</dc:creator>
  <cp:lastModifiedBy>Camille Demers</cp:lastModifiedBy>
  <cp:revision>2</cp:revision>
  <dcterms:created xsi:type="dcterms:W3CDTF">2025-04-03T18:37:10Z</dcterms:created>
  <dcterms:modified xsi:type="dcterms:W3CDTF">2025-05-25T20:24:00Z</dcterms:modified>
</cp:coreProperties>
</file>