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>
  <p:sldMasterIdLst>
    <p:sldMasterId id="2147483661" r:id="rId1"/>
  </p:sldMasterIdLst>
  <p:notesMasterIdLst>
    <p:notesMasterId r:id="rId33"/>
  </p:notesMasterIdLst>
  <p:sldIdLst>
    <p:sldId id="256" r:id="rId2"/>
    <p:sldId id="259" r:id="rId3"/>
    <p:sldId id="300" r:id="rId4"/>
    <p:sldId id="311" r:id="rId5"/>
    <p:sldId id="273" r:id="rId6"/>
    <p:sldId id="272" r:id="rId7"/>
    <p:sldId id="279" r:id="rId8"/>
    <p:sldId id="276" r:id="rId9"/>
    <p:sldId id="302" r:id="rId10"/>
    <p:sldId id="274" r:id="rId11"/>
    <p:sldId id="271" r:id="rId12"/>
    <p:sldId id="277" r:id="rId13"/>
    <p:sldId id="310" r:id="rId14"/>
    <p:sldId id="290" r:id="rId15"/>
    <p:sldId id="280" r:id="rId16"/>
    <p:sldId id="281" r:id="rId17"/>
    <p:sldId id="312" r:id="rId18"/>
    <p:sldId id="305" r:id="rId19"/>
    <p:sldId id="284" r:id="rId20"/>
    <p:sldId id="283" r:id="rId21"/>
    <p:sldId id="293" r:id="rId22"/>
    <p:sldId id="296" r:id="rId23"/>
    <p:sldId id="289" r:id="rId24"/>
    <p:sldId id="297" r:id="rId25"/>
    <p:sldId id="313" r:id="rId26"/>
    <p:sldId id="260" r:id="rId27"/>
    <p:sldId id="292" r:id="rId28"/>
    <p:sldId id="309" r:id="rId29"/>
    <p:sldId id="285" r:id="rId30"/>
    <p:sldId id="295" r:id="rId31"/>
    <p:sldId id="301" r:id="rId32"/>
  </p:sldIdLst>
  <p:sldSz cx="9144000" cy="5143500" type="screen16x9"/>
  <p:notesSz cx="6858000" cy="9144000"/>
  <p:embeddedFontLst>
    <p:embeddedFont>
      <p:font typeface="Work Sans" pitchFamily="2" charset="0"/>
      <p:regular r:id="rId34"/>
      <p:bold r:id="rId35"/>
      <p:italic r:id="rId36"/>
      <p:boldItalic r:id="rId37"/>
    </p:embeddedFont>
    <p:embeddedFont>
      <p:font typeface="Work Sans Light" pitchFamily="2" charset="0"/>
      <p:regular r:id="rId38"/>
      <p:bold r:id="rId39"/>
      <p:italic r:id="rId40"/>
      <p:boldItalic r:id="rId41"/>
    </p:embeddedFont>
    <p:embeddedFont>
      <p:font typeface="Work Sans Medium" pitchFamily="2" charset="0"/>
      <p:regular r:id="rId42"/>
      <p:bold r:id="rId43"/>
      <p:italic r:id="rId44"/>
      <p:boldItalic r:id="rId45"/>
    </p:embeddedFont>
  </p:embeddedFont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495C"/>
    <a:srgbClr val="7B92AD"/>
    <a:srgbClr val="0039AC"/>
    <a:srgbClr val="1A74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FA03C-91EB-4656-87D7-B3F658D32A33}" v="21" dt="2025-05-23T18:17:16.8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884" y="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mon Van Bellen" userId="8cf9af09-f959-4a27-8287-64fb91cfbb7c" providerId="ADAL" clId="{ACCFA03C-91EB-4656-87D7-B3F658D32A33}"/>
    <pc:docChg chg="undo custSel addSld delSld modSld sldOrd modMainMaster">
      <pc:chgData name="Simon Van Bellen" userId="8cf9af09-f959-4a27-8287-64fb91cfbb7c" providerId="ADAL" clId="{ACCFA03C-91EB-4656-87D7-B3F658D32A33}" dt="2025-05-23T18:19:55.279" v="1894" actId="1038"/>
      <pc:docMkLst>
        <pc:docMk/>
      </pc:docMkLst>
      <pc:sldChg chg="addSp delSp modSp mod chgLayout">
        <pc:chgData name="Simon Van Bellen" userId="8cf9af09-f959-4a27-8287-64fb91cfbb7c" providerId="ADAL" clId="{ACCFA03C-91EB-4656-87D7-B3F658D32A33}" dt="2025-05-16T18:46:02.440" v="281" actId="1036"/>
        <pc:sldMkLst>
          <pc:docMk/>
          <pc:sldMk cId="0" sldId="256"/>
        </pc:sldMkLst>
        <pc:spChg chg="add mod">
          <ac:chgData name="Simon Van Bellen" userId="8cf9af09-f959-4a27-8287-64fb91cfbb7c" providerId="ADAL" clId="{ACCFA03C-91EB-4656-87D7-B3F658D32A33}" dt="2025-05-16T18:45:36.496" v="269" actId="1038"/>
          <ac:spMkLst>
            <pc:docMk/>
            <pc:sldMk cId="0" sldId="256"/>
            <ac:spMk id="6" creationId="{F87775BA-F48A-0968-70C3-EFBEC5CF86D6}"/>
          </ac:spMkLst>
        </pc:spChg>
        <pc:spChg chg="mod">
          <ac:chgData name="Simon Van Bellen" userId="8cf9af09-f959-4a27-8287-64fb91cfbb7c" providerId="ADAL" clId="{ACCFA03C-91EB-4656-87D7-B3F658D32A33}" dt="2025-05-16T18:46:02.440" v="281" actId="1036"/>
          <ac:spMkLst>
            <pc:docMk/>
            <pc:sldMk cId="0" sldId="256"/>
            <ac:spMk id="66" creationId="{00000000-0000-0000-0000-000000000000}"/>
          </ac:spMkLst>
        </pc:spChg>
        <pc:spChg chg="mod ord">
          <ac:chgData name="Simon Van Bellen" userId="8cf9af09-f959-4a27-8287-64fb91cfbb7c" providerId="ADAL" clId="{ACCFA03C-91EB-4656-87D7-B3F658D32A33}" dt="2025-05-16T18:45:57.994" v="271" actId="14100"/>
          <ac:spMkLst>
            <pc:docMk/>
            <pc:sldMk cId="0" sldId="256"/>
            <ac:spMk id="67" creationId="{00000000-0000-0000-0000-000000000000}"/>
          </ac:spMkLst>
        </pc:spChg>
        <pc:spChg chg="mod">
          <ac:chgData name="Simon Van Bellen" userId="8cf9af09-f959-4a27-8287-64fb91cfbb7c" providerId="ADAL" clId="{ACCFA03C-91EB-4656-87D7-B3F658D32A33}" dt="2025-05-16T18:45:31.247" v="259" actId="1036"/>
          <ac:spMkLst>
            <pc:docMk/>
            <pc:sldMk cId="0" sldId="256"/>
            <ac:spMk id="68" creationId="{00000000-0000-0000-0000-000000000000}"/>
          </ac:spMkLst>
        </pc:spChg>
        <pc:picChg chg="mod">
          <ac:chgData name="Simon Van Bellen" userId="8cf9af09-f959-4a27-8287-64fb91cfbb7c" providerId="ADAL" clId="{ACCFA03C-91EB-4656-87D7-B3F658D32A33}" dt="2025-05-16T18:44:44.442" v="162" actId="1076"/>
          <ac:picMkLst>
            <pc:docMk/>
            <pc:sldMk cId="0" sldId="256"/>
            <ac:picMk id="2" creationId="{48792E4A-AF93-12E5-638E-66C511D832E9}"/>
          </ac:picMkLst>
        </pc:picChg>
        <pc:picChg chg="add mod">
          <ac:chgData name="Simon Van Bellen" userId="8cf9af09-f959-4a27-8287-64fb91cfbb7c" providerId="ADAL" clId="{ACCFA03C-91EB-4656-87D7-B3F658D32A33}" dt="2025-05-16T18:45:05.594" v="225" actId="1076"/>
          <ac:picMkLst>
            <pc:docMk/>
            <pc:sldMk cId="0" sldId="256"/>
            <ac:picMk id="8" creationId="{5A6ADBCC-3D12-C781-3C38-FD23456A7963}"/>
          </ac:picMkLst>
        </pc:picChg>
        <pc:picChg chg="add mod">
          <ac:chgData name="Simon Van Bellen" userId="8cf9af09-f959-4a27-8287-64fb91cfbb7c" providerId="ADAL" clId="{ACCFA03C-91EB-4656-87D7-B3F658D32A33}" dt="2025-05-16T18:45:05.594" v="225" actId="1076"/>
          <ac:picMkLst>
            <pc:docMk/>
            <pc:sldMk cId="0" sldId="256"/>
            <ac:picMk id="10" creationId="{D7A92ED2-CB46-6712-9BED-B0792B601FD9}"/>
          </ac:picMkLst>
        </pc:picChg>
      </pc:sldChg>
      <pc:sldChg chg="del">
        <pc:chgData name="Simon Van Bellen" userId="8cf9af09-f959-4a27-8287-64fb91cfbb7c" providerId="ADAL" clId="{ACCFA03C-91EB-4656-87D7-B3F658D32A33}" dt="2025-05-16T18:56:17.937" v="282" actId="2696"/>
        <pc:sldMkLst>
          <pc:docMk/>
          <pc:sldMk cId="0" sldId="257"/>
        </pc:sldMkLst>
      </pc:sldChg>
      <pc:sldChg chg="del">
        <pc:chgData name="Simon Van Bellen" userId="8cf9af09-f959-4a27-8287-64fb91cfbb7c" providerId="ADAL" clId="{ACCFA03C-91EB-4656-87D7-B3F658D32A33}" dt="2025-05-16T18:56:24.508" v="283" actId="2696"/>
        <pc:sldMkLst>
          <pc:docMk/>
          <pc:sldMk cId="0" sldId="258"/>
        </pc:sldMkLst>
      </pc:sldChg>
      <pc:sldChg chg="modSp mod ord modNotesTx">
        <pc:chgData name="Simon Van Bellen" userId="8cf9af09-f959-4a27-8287-64fb91cfbb7c" providerId="ADAL" clId="{ACCFA03C-91EB-4656-87D7-B3F658D32A33}" dt="2025-05-20T20:45:54.175" v="1567" actId="207"/>
        <pc:sldMkLst>
          <pc:docMk/>
          <pc:sldMk cId="0" sldId="259"/>
        </pc:sldMkLst>
        <pc:spChg chg="mod">
          <ac:chgData name="Simon Van Bellen" userId="8cf9af09-f959-4a27-8287-64fb91cfbb7c" providerId="ADAL" clId="{ACCFA03C-91EB-4656-87D7-B3F658D32A33}" dt="2025-05-20T20:45:54.175" v="1567" actId="207"/>
          <ac:spMkLst>
            <pc:docMk/>
            <pc:sldMk cId="0" sldId="259"/>
            <ac:spMk id="12" creationId="{DDE51AE0-4640-A8EF-7741-53F4DE6A106A}"/>
          </ac:spMkLst>
        </pc:spChg>
        <pc:spChg chg="mod">
          <ac:chgData name="Simon Van Bellen" userId="8cf9af09-f959-4a27-8287-64fb91cfbb7c" providerId="ADAL" clId="{ACCFA03C-91EB-4656-87D7-B3F658D32A33}" dt="2025-05-16T21:28:52.548" v="1333" actId="207"/>
          <ac:spMkLst>
            <pc:docMk/>
            <pc:sldMk cId="0" sldId="259"/>
            <ac:spMk id="85" creationId="{00000000-0000-0000-0000-000000000000}"/>
          </ac:spMkLst>
        </pc:spChg>
        <pc:spChg chg="mod">
          <ac:chgData name="Simon Van Bellen" userId="8cf9af09-f959-4a27-8287-64fb91cfbb7c" providerId="ADAL" clId="{ACCFA03C-91EB-4656-87D7-B3F658D32A33}" dt="2025-05-16T18:59:31.508" v="341" actId="404"/>
          <ac:spMkLst>
            <pc:docMk/>
            <pc:sldMk cId="0" sldId="259"/>
            <ac:spMk id="86" creationId="{00000000-0000-0000-0000-000000000000}"/>
          </ac:spMkLst>
        </pc:spChg>
      </pc:sldChg>
      <pc:sldChg chg="del">
        <pc:chgData name="Simon Van Bellen" userId="8cf9af09-f959-4a27-8287-64fb91cfbb7c" providerId="ADAL" clId="{ACCFA03C-91EB-4656-87D7-B3F658D32A33}" dt="2025-05-16T20:35:15.381" v="1035" actId="2696"/>
        <pc:sldMkLst>
          <pc:docMk/>
          <pc:sldMk cId="0" sldId="260"/>
        </pc:sldMkLst>
      </pc:sldChg>
      <pc:sldChg chg="modSp add mod ord modShow">
        <pc:chgData name="Simon Van Bellen" userId="8cf9af09-f959-4a27-8287-64fb91cfbb7c" providerId="ADAL" clId="{ACCFA03C-91EB-4656-87D7-B3F658D32A33}" dt="2025-05-20T20:16:36.224" v="1496"/>
        <pc:sldMkLst>
          <pc:docMk/>
          <pc:sldMk cId="1520621789" sldId="260"/>
        </pc:sldMkLst>
        <pc:spChg chg="mod">
          <ac:chgData name="Simon Van Bellen" userId="8cf9af09-f959-4a27-8287-64fb91cfbb7c" providerId="ADAL" clId="{ACCFA03C-91EB-4656-87D7-B3F658D32A33}" dt="2025-05-16T21:28:55.248" v="1334" actId="207"/>
          <ac:spMkLst>
            <pc:docMk/>
            <pc:sldMk cId="1520621789" sldId="260"/>
            <ac:spMk id="2" creationId="{29E40AB7-1984-1526-20B6-7C426A7DEE6B}"/>
          </ac:spMkLst>
        </pc:spChg>
        <pc:spChg chg="mod">
          <ac:chgData name="Simon Van Bellen" userId="8cf9af09-f959-4a27-8287-64fb91cfbb7c" providerId="ADAL" clId="{ACCFA03C-91EB-4656-87D7-B3F658D32A33}" dt="2025-05-16T21:28:28.153" v="1330" actId="207"/>
          <ac:spMkLst>
            <pc:docMk/>
            <pc:sldMk cId="1520621789" sldId="260"/>
            <ac:spMk id="3" creationId="{529BC6A6-7B33-651E-1926-EBC291DF6DC3}"/>
          </ac:spMkLst>
        </pc:spChg>
      </pc:sldChg>
      <pc:sldChg chg="modSp mod">
        <pc:chgData name="Simon Van Bellen" userId="8cf9af09-f959-4a27-8287-64fb91cfbb7c" providerId="ADAL" clId="{ACCFA03C-91EB-4656-87D7-B3F658D32A33}" dt="2025-05-16T21:31:22.643" v="1360" actId="20577"/>
        <pc:sldMkLst>
          <pc:docMk/>
          <pc:sldMk cId="4272185628" sldId="271"/>
        </pc:sldMkLst>
        <pc:spChg chg="mod">
          <ac:chgData name="Simon Van Bellen" userId="8cf9af09-f959-4a27-8287-64fb91cfbb7c" providerId="ADAL" clId="{ACCFA03C-91EB-4656-87D7-B3F658D32A33}" dt="2025-05-16T21:31:22.643" v="1360" actId="20577"/>
          <ac:spMkLst>
            <pc:docMk/>
            <pc:sldMk cId="4272185628" sldId="271"/>
            <ac:spMk id="85" creationId="{1AEF05AF-0038-B37E-CFDE-2669AC6DAA86}"/>
          </ac:spMkLst>
        </pc:spChg>
      </pc:sldChg>
      <pc:sldChg chg="addSp delSp modSp mod">
        <pc:chgData name="Simon Van Bellen" userId="8cf9af09-f959-4a27-8287-64fb91cfbb7c" providerId="ADAL" clId="{ACCFA03C-91EB-4656-87D7-B3F658D32A33}" dt="2025-05-16T19:14:29.133" v="860" actId="404"/>
        <pc:sldMkLst>
          <pc:docMk/>
          <pc:sldMk cId="1351943149" sldId="272"/>
        </pc:sldMkLst>
        <pc:spChg chg="add mod">
          <ac:chgData name="Simon Van Bellen" userId="8cf9af09-f959-4a27-8287-64fb91cfbb7c" providerId="ADAL" clId="{ACCFA03C-91EB-4656-87D7-B3F658D32A33}" dt="2025-05-16T19:14:29.133" v="860" actId="404"/>
          <ac:spMkLst>
            <pc:docMk/>
            <pc:sldMk cId="1351943149" sldId="272"/>
            <ac:spMk id="4" creationId="{9A0BCFFA-4194-6FCF-4180-406852FD0CC8}"/>
          </ac:spMkLst>
        </pc:spChg>
        <pc:spChg chg="add mod">
          <ac:chgData name="Simon Van Bellen" userId="8cf9af09-f959-4a27-8287-64fb91cfbb7c" providerId="ADAL" clId="{ACCFA03C-91EB-4656-87D7-B3F658D32A33}" dt="2025-05-16T19:14:23.775" v="859" actId="14100"/>
          <ac:spMkLst>
            <pc:docMk/>
            <pc:sldMk cId="1351943149" sldId="272"/>
            <ac:spMk id="5" creationId="{D8DFE07F-068F-01D3-FBB0-C01ED1ACF4EC}"/>
          </ac:spMkLst>
        </pc:spChg>
        <pc:spChg chg="mod">
          <ac:chgData name="Simon Van Bellen" userId="8cf9af09-f959-4a27-8287-64fb91cfbb7c" providerId="ADAL" clId="{ACCFA03C-91EB-4656-87D7-B3F658D32A33}" dt="2025-05-16T19:13:43.582" v="852" actId="2711"/>
          <ac:spMkLst>
            <pc:docMk/>
            <pc:sldMk cId="1351943149" sldId="272"/>
            <ac:spMk id="85" creationId="{0EA6FDC5-632D-A701-0541-218E060BDB38}"/>
          </ac:spMkLst>
        </pc:spChg>
      </pc:sldChg>
      <pc:sldChg chg="modSp mod modNotesTx">
        <pc:chgData name="Simon Van Bellen" userId="8cf9af09-f959-4a27-8287-64fb91cfbb7c" providerId="ADAL" clId="{ACCFA03C-91EB-4656-87D7-B3F658D32A33}" dt="2025-05-20T20:17:29.991" v="1507" actId="20577"/>
        <pc:sldMkLst>
          <pc:docMk/>
          <pc:sldMk cId="582819905" sldId="273"/>
        </pc:sldMkLst>
        <pc:spChg chg="mod">
          <ac:chgData name="Simon Van Bellen" userId="8cf9af09-f959-4a27-8287-64fb91cfbb7c" providerId="ADAL" clId="{ACCFA03C-91EB-4656-87D7-B3F658D32A33}" dt="2025-05-20T20:07:26.883" v="1362" actId="2711"/>
          <ac:spMkLst>
            <pc:docMk/>
            <pc:sldMk cId="582819905" sldId="273"/>
            <ac:spMk id="80" creationId="{B0DCFFF0-4D28-0C2D-7753-17F6C7EA6394}"/>
          </ac:spMkLst>
        </pc:spChg>
      </pc:sldChg>
      <pc:sldChg chg="modSp mod">
        <pc:chgData name="Simon Van Bellen" userId="8cf9af09-f959-4a27-8287-64fb91cfbb7c" providerId="ADAL" clId="{ACCFA03C-91EB-4656-87D7-B3F658D32A33}" dt="2025-05-20T20:46:36.759" v="1569" actId="1076"/>
        <pc:sldMkLst>
          <pc:docMk/>
          <pc:sldMk cId="2911140330" sldId="274"/>
        </pc:sldMkLst>
        <pc:spChg chg="mod">
          <ac:chgData name="Simon Van Bellen" userId="8cf9af09-f959-4a27-8287-64fb91cfbb7c" providerId="ADAL" clId="{ACCFA03C-91EB-4656-87D7-B3F658D32A33}" dt="2025-05-20T20:46:36.759" v="1569" actId="1076"/>
          <ac:spMkLst>
            <pc:docMk/>
            <pc:sldMk cId="2911140330" sldId="274"/>
            <ac:spMk id="80" creationId="{063C9337-EC98-A8DA-7BDA-6437AA485EC6}"/>
          </ac:spMkLst>
        </pc:spChg>
      </pc:sldChg>
      <pc:sldChg chg="addSp delSp modSp del mod">
        <pc:chgData name="Simon Van Bellen" userId="8cf9af09-f959-4a27-8287-64fb91cfbb7c" providerId="ADAL" clId="{ACCFA03C-91EB-4656-87D7-B3F658D32A33}" dt="2025-05-16T19:14:41.062" v="861" actId="2696"/>
        <pc:sldMkLst>
          <pc:docMk/>
          <pc:sldMk cId="256165374" sldId="275"/>
        </pc:sldMkLst>
      </pc:sldChg>
      <pc:sldChg chg="modSp mod">
        <pc:chgData name="Simon Van Bellen" userId="8cf9af09-f959-4a27-8287-64fb91cfbb7c" providerId="ADAL" clId="{ACCFA03C-91EB-4656-87D7-B3F658D32A33}" dt="2025-05-20T20:08:40.399" v="1364" actId="20577"/>
        <pc:sldMkLst>
          <pc:docMk/>
          <pc:sldMk cId="3931523760" sldId="276"/>
        </pc:sldMkLst>
        <pc:spChg chg="mod">
          <ac:chgData name="Simon Van Bellen" userId="8cf9af09-f959-4a27-8287-64fb91cfbb7c" providerId="ADAL" clId="{ACCFA03C-91EB-4656-87D7-B3F658D32A33}" dt="2025-05-16T20:27:34.750" v="892" actId="2711"/>
          <ac:spMkLst>
            <pc:docMk/>
            <pc:sldMk cId="3931523760" sldId="276"/>
            <ac:spMk id="2" creationId="{D0BA5D8E-90E8-062C-822B-517A3D39F50D}"/>
          </ac:spMkLst>
        </pc:spChg>
        <pc:spChg chg="mod">
          <ac:chgData name="Simon Van Bellen" userId="8cf9af09-f959-4a27-8287-64fb91cfbb7c" providerId="ADAL" clId="{ACCFA03C-91EB-4656-87D7-B3F658D32A33}" dt="2025-05-20T20:08:40.399" v="1364" actId="20577"/>
          <ac:spMkLst>
            <pc:docMk/>
            <pc:sldMk cId="3931523760" sldId="276"/>
            <ac:spMk id="3" creationId="{1B896F73-F35E-5694-17C7-B529EDF575C0}"/>
          </ac:spMkLst>
        </pc:spChg>
      </pc:sldChg>
      <pc:sldChg chg="modSp mod">
        <pc:chgData name="Simon Van Bellen" userId="8cf9af09-f959-4a27-8287-64fb91cfbb7c" providerId="ADAL" clId="{ACCFA03C-91EB-4656-87D7-B3F658D32A33}" dt="2025-05-23T18:19:55.279" v="1894" actId="1038"/>
        <pc:sldMkLst>
          <pc:docMk/>
          <pc:sldMk cId="2092009986" sldId="277"/>
        </pc:sldMkLst>
        <pc:spChg chg="mod">
          <ac:chgData name="Simon Van Bellen" userId="8cf9af09-f959-4a27-8287-64fb91cfbb7c" providerId="ADAL" clId="{ACCFA03C-91EB-4656-87D7-B3F658D32A33}" dt="2025-05-23T18:19:55.279" v="1894" actId="1038"/>
          <ac:spMkLst>
            <pc:docMk/>
            <pc:sldMk cId="2092009986" sldId="277"/>
            <ac:spMk id="5" creationId="{0C76C178-7359-0E57-ABD7-0D218B6E87E1}"/>
          </ac:spMkLst>
        </pc:spChg>
        <pc:spChg chg="mod">
          <ac:chgData name="Simon Van Bellen" userId="8cf9af09-f959-4a27-8287-64fb91cfbb7c" providerId="ADAL" clId="{ACCFA03C-91EB-4656-87D7-B3F658D32A33}" dt="2025-05-16T20:33:08.537" v="1021" actId="207"/>
          <ac:spMkLst>
            <pc:docMk/>
            <pc:sldMk cId="2092009986" sldId="277"/>
            <ac:spMk id="6" creationId="{36A2D7BB-010C-DFEF-07FB-0496CC428768}"/>
          </ac:spMkLst>
        </pc:spChg>
        <pc:spChg chg="mod">
          <ac:chgData name="Simon Van Bellen" userId="8cf9af09-f959-4a27-8287-64fb91cfbb7c" providerId="ADAL" clId="{ACCFA03C-91EB-4656-87D7-B3F658D32A33}" dt="2025-05-23T13:29:46.438" v="1666" actId="404"/>
          <ac:spMkLst>
            <pc:docMk/>
            <pc:sldMk cId="2092009986" sldId="277"/>
            <ac:spMk id="8" creationId="{36CDEA6F-987E-0FDE-7788-9A3B14A0209E}"/>
          </ac:spMkLst>
        </pc:spChg>
        <pc:spChg chg="mod">
          <ac:chgData name="Simon Van Bellen" userId="8cf9af09-f959-4a27-8287-64fb91cfbb7c" providerId="ADAL" clId="{ACCFA03C-91EB-4656-87D7-B3F658D32A33}" dt="2025-05-23T18:19:55.279" v="1894" actId="1038"/>
          <ac:spMkLst>
            <pc:docMk/>
            <pc:sldMk cId="2092009986" sldId="277"/>
            <ac:spMk id="9" creationId="{78D55CD7-4B77-24BB-F022-D35CA17885FF}"/>
          </ac:spMkLst>
        </pc:spChg>
        <pc:spChg chg="mod">
          <ac:chgData name="Simon Van Bellen" userId="8cf9af09-f959-4a27-8287-64fb91cfbb7c" providerId="ADAL" clId="{ACCFA03C-91EB-4656-87D7-B3F658D32A33}" dt="2025-05-23T13:30:58.031" v="1741" actId="20577"/>
          <ac:spMkLst>
            <pc:docMk/>
            <pc:sldMk cId="2092009986" sldId="277"/>
            <ac:spMk id="10" creationId="{0F182DCB-BE2A-8A6F-88C7-57BDAC16C619}"/>
          </ac:spMkLst>
        </pc:spChg>
        <pc:spChg chg="mod">
          <ac:chgData name="Simon Van Bellen" userId="8cf9af09-f959-4a27-8287-64fb91cfbb7c" providerId="ADAL" clId="{ACCFA03C-91EB-4656-87D7-B3F658D32A33}" dt="2025-05-23T13:31:15.659" v="1758" actId="403"/>
          <ac:spMkLst>
            <pc:docMk/>
            <pc:sldMk cId="2092009986" sldId="277"/>
            <ac:spMk id="11" creationId="{75C07043-F86F-9556-27C5-7DCBCD711E38}"/>
          </ac:spMkLst>
        </pc:spChg>
        <pc:spChg chg="mod">
          <ac:chgData name="Simon Van Bellen" userId="8cf9af09-f959-4a27-8287-64fb91cfbb7c" providerId="ADAL" clId="{ACCFA03C-91EB-4656-87D7-B3F658D32A33}" dt="2025-05-16T20:30:39.036" v="963" actId="1035"/>
          <ac:spMkLst>
            <pc:docMk/>
            <pc:sldMk cId="2092009986" sldId="277"/>
            <ac:spMk id="85" creationId="{EEE7A32D-1B8B-F02B-D44F-AA91555E2BD2}"/>
          </ac:spMkLst>
        </pc:spChg>
      </pc:sldChg>
      <pc:sldChg chg="modSp mod">
        <pc:chgData name="Simon Van Bellen" userId="8cf9af09-f959-4a27-8287-64fb91cfbb7c" providerId="ADAL" clId="{ACCFA03C-91EB-4656-87D7-B3F658D32A33}" dt="2025-05-16T20:27:23.719" v="891" actId="6549"/>
        <pc:sldMkLst>
          <pc:docMk/>
          <pc:sldMk cId="2256330363" sldId="279"/>
        </pc:sldMkLst>
        <pc:spChg chg="mod">
          <ac:chgData name="Simon Van Bellen" userId="8cf9af09-f959-4a27-8287-64fb91cfbb7c" providerId="ADAL" clId="{ACCFA03C-91EB-4656-87D7-B3F658D32A33}" dt="2025-05-16T19:15:09.941" v="890" actId="404"/>
          <ac:spMkLst>
            <pc:docMk/>
            <pc:sldMk cId="2256330363" sldId="279"/>
            <ac:spMk id="2" creationId="{EA01D8C1-D0BB-72E4-AD71-940A2190F267}"/>
          </ac:spMkLst>
        </pc:spChg>
        <pc:spChg chg="mod">
          <ac:chgData name="Simon Van Bellen" userId="8cf9af09-f959-4a27-8287-64fb91cfbb7c" providerId="ADAL" clId="{ACCFA03C-91EB-4656-87D7-B3F658D32A33}" dt="2025-05-16T20:27:23.719" v="891" actId="6549"/>
          <ac:spMkLst>
            <pc:docMk/>
            <pc:sldMk cId="2256330363" sldId="279"/>
            <ac:spMk id="3" creationId="{9D9AA277-CDD2-2F9C-8777-F1B28C04ACEF}"/>
          </ac:spMkLst>
        </pc:spChg>
      </pc:sldChg>
      <pc:sldChg chg="modSp mod">
        <pc:chgData name="Simon Van Bellen" userId="8cf9af09-f959-4a27-8287-64fb91cfbb7c" providerId="ADAL" clId="{ACCFA03C-91EB-4656-87D7-B3F658D32A33}" dt="2025-05-16T20:34:50.915" v="1034" actId="2711"/>
        <pc:sldMkLst>
          <pc:docMk/>
          <pc:sldMk cId="4237599588" sldId="280"/>
        </pc:sldMkLst>
        <pc:spChg chg="mod">
          <ac:chgData name="Simon Van Bellen" userId="8cf9af09-f959-4a27-8287-64fb91cfbb7c" providerId="ADAL" clId="{ACCFA03C-91EB-4656-87D7-B3F658D32A33}" dt="2025-05-16T20:34:47.867" v="1033" actId="2711"/>
          <ac:spMkLst>
            <pc:docMk/>
            <pc:sldMk cId="4237599588" sldId="280"/>
            <ac:spMk id="85" creationId="{B0F59A0E-EF00-C952-24DE-9EE4F8A98D9F}"/>
          </ac:spMkLst>
        </pc:spChg>
        <pc:spChg chg="mod">
          <ac:chgData name="Simon Van Bellen" userId="8cf9af09-f959-4a27-8287-64fb91cfbb7c" providerId="ADAL" clId="{ACCFA03C-91EB-4656-87D7-B3F658D32A33}" dt="2025-05-16T20:34:50.915" v="1034" actId="2711"/>
          <ac:spMkLst>
            <pc:docMk/>
            <pc:sldMk cId="4237599588" sldId="280"/>
            <ac:spMk id="86" creationId="{A6E9B02A-83EF-3111-3F7C-62F1E52BA45C}"/>
          </ac:spMkLst>
        </pc:spChg>
      </pc:sldChg>
      <pc:sldChg chg="modSp mod">
        <pc:chgData name="Simon Van Bellen" userId="8cf9af09-f959-4a27-8287-64fb91cfbb7c" providerId="ADAL" clId="{ACCFA03C-91EB-4656-87D7-B3F658D32A33}" dt="2025-05-16T20:35:25.743" v="1037" actId="2711"/>
        <pc:sldMkLst>
          <pc:docMk/>
          <pc:sldMk cId="3316943315" sldId="281"/>
        </pc:sldMkLst>
        <pc:spChg chg="mod">
          <ac:chgData name="Simon Van Bellen" userId="8cf9af09-f959-4a27-8287-64fb91cfbb7c" providerId="ADAL" clId="{ACCFA03C-91EB-4656-87D7-B3F658D32A33}" dt="2025-05-16T20:35:21.569" v="1036" actId="2711"/>
          <ac:spMkLst>
            <pc:docMk/>
            <pc:sldMk cId="3316943315" sldId="281"/>
            <ac:spMk id="85" creationId="{2E0557E1-EC75-3F1F-D7C4-AF0A0C0F402E}"/>
          </ac:spMkLst>
        </pc:spChg>
        <pc:spChg chg="mod">
          <ac:chgData name="Simon Van Bellen" userId="8cf9af09-f959-4a27-8287-64fb91cfbb7c" providerId="ADAL" clId="{ACCFA03C-91EB-4656-87D7-B3F658D32A33}" dt="2025-05-16T20:35:25.743" v="1037" actId="2711"/>
          <ac:spMkLst>
            <pc:docMk/>
            <pc:sldMk cId="3316943315" sldId="281"/>
            <ac:spMk id="86" creationId="{8FDDE462-2D81-5C07-435A-D0336C60958F}"/>
          </ac:spMkLst>
        </pc:spChg>
      </pc:sldChg>
      <pc:sldChg chg="modSp mod">
        <pc:chgData name="Simon Van Bellen" userId="8cf9af09-f959-4a27-8287-64fb91cfbb7c" providerId="ADAL" clId="{ACCFA03C-91EB-4656-87D7-B3F658D32A33}" dt="2025-05-16T21:18:42.567" v="1245" actId="113"/>
        <pc:sldMkLst>
          <pc:docMk/>
          <pc:sldMk cId="2892312175" sldId="283"/>
        </pc:sldMkLst>
        <pc:spChg chg="mod">
          <ac:chgData name="Simon Van Bellen" userId="8cf9af09-f959-4a27-8287-64fb91cfbb7c" providerId="ADAL" clId="{ACCFA03C-91EB-4656-87D7-B3F658D32A33}" dt="2025-05-16T21:18:05.958" v="1239" actId="1037"/>
          <ac:spMkLst>
            <pc:docMk/>
            <pc:sldMk cId="2892312175" sldId="283"/>
            <ac:spMk id="2" creationId="{A1173565-2B24-16B5-CBE9-0325014F7012}"/>
          </ac:spMkLst>
        </pc:spChg>
        <pc:spChg chg="mod">
          <ac:chgData name="Simon Van Bellen" userId="8cf9af09-f959-4a27-8287-64fb91cfbb7c" providerId="ADAL" clId="{ACCFA03C-91EB-4656-87D7-B3F658D32A33}" dt="2025-05-16T21:18:18.283" v="1240" actId="2711"/>
          <ac:spMkLst>
            <pc:docMk/>
            <pc:sldMk cId="2892312175" sldId="283"/>
            <ac:spMk id="6" creationId="{E8727444-CC8E-8DF5-2B14-DC647F6EEDCD}"/>
          </ac:spMkLst>
        </pc:spChg>
        <pc:spChg chg="mod">
          <ac:chgData name="Simon Van Bellen" userId="8cf9af09-f959-4a27-8287-64fb91cfbb7c" providerId="ADAL" clId="{ACCFA03C-91EB-4656-87D7-B3F658D32A33}" dt="2025-05-16T21:18:18.283" v="1240" actId="2711"/>
          <ac:spMkLst>
            <pc:docMk/>
            <pc:sldMk cId="2892312175" sldId="283"/>
            <ac:spMk id="7" creationId="{DB93D559-6F41-EE85-D7C8-FB95DBA5F140}"/>
          </ac:spMkLst>
        </pc:spChg>
        <pc:spChg chg="mod">
          <ac:chgData name="Simon Van Bellen" userId="8cf9af09-f959-4a27-8287-64fb91cfbb7c" providerId="ADAL" clId="{ACCFA03C-91EB-4656-87D7-B3F658D32A33}" dt="2025-05-16T21:18:42.567" v="1245" actId="113"/>
          <ac:spMkLst>
            <pc:docMk/>
            <pc:sldMk cId="2892312175" sldId="283"/>
            <ac:spMk id="9" creationId="{53E1C4AB-CDB3-230E-AAA5-C2D34AA2942D}"/>
          </ac:spMkLst>
        </pc:spChg>
        <pc:spChg chg="mod">
          <ac:chgData name="Simon Van Bellen" userId="8cf9af09-f959-4a27-8287-64fb91cfbb7c" providerId="ADAL" clId="{ACCFA03C-91EB-4656-87D7-B3F658D32A33}" dt="2025-05-16T21:17:53.260" v="1205" actId="1035"/>
          <ac:spMkLst>
            <pc:docMk/>
            <pc:sldMk cId="2892312175" sldId="283"/>
            <ac:spMk id="85" creationId="{ADC8AAA4-E2A0-BDFC-3539-1EC12050C37D}"/>
          </ac:spMkLst>
        </pc:spChg>
        <pc:spChg chg="mod">
          <ac:chgData name="Simon Van Bellen" userId="8cf9af09-f959-4a27-8287-64fb91cfbb7c" providerId="ADAL" clId="{ACCFA03C-91EB-4656-87D7-B3F658D32A33}" dt="2025-05-16T21:18:35.978" v="1244" actId="1076"/>
          <ac:spMkLst>
            <pc:docMk/>
            <pc:sldMk cId="2892312175" sldId="283"/>
            <ac:spMk id="86" creationId="{FCF252C1-3EF3-0D6F-3244-1B4FF7E0EFAC}"/>
          </ac:spMkLst>
        </pc:spChg>
      </pc:sldChg>
      <pc:sldChg chg="addSp modSp mod">
        <pc:chgData name="Simon Van Bellen" userId="8cf9af09-f959-4a27-8287-64fb91cfbb7c" providerId="ADAL" clId="{ACCFA03C-91EB-4656-87D7-B3F658D32A33}" dt="2025-05-20T20:47:37.186" v="1572" actId="14100"/>
        <pc:sldMkLst>
          <pc:docMk/>
          <pc:sldMk cId="1046638542" sldId="284"/>
        </pc:sldMkLst>
        <pc:spChg chg="mod">
          <ac:chgData name="Simon Van Bellen" userId="8cf9af09-f959-4a27-8287-64fb91cfbb7c" providerId="ADAL" clId="{ACCFA03C-91EB-4656-87D7-B3F658D32A33}" dt="2025-05-16T21:17:17.868" v="1192" actId="2711"/>
          <ac:spMkLst>
            <pc:docMk/>
            <pc:sldMk cId="1046638542" sldId="284"/>
            <ac:spMk id="2" creationId="{2D636ED0-6FA2-9B20-C507-83035B6D0D56}"/>
          </ac:spMkLst>
        </pc:spChg>
        <pc:spChg chg="add mod">
          <ac:chgData name="Simon Van Bellen" userId="8cf9af09-f959-4a27-8287-64fb91cfbb7c" providerId="ADAL" clId="{ACCFA03C-91EB-4656-87D7-B3F658D32A33}" dt="2025-05-20T20:47:37.186" v="1572" actId="14100"/>
          <ac:spMkLst>
            <pc:docMk/>
            <pc:sldMk cId="1046638542" sldId="284"/>
            <ac:spMk id="3" creationId="{4B10E33E-AA7B-A07A-AE96-C450782C3654}"/>
          </ac:spMkLst>
        </pc:spChg>
        <pc:spChg chg="mod">
          <ac:chgData name="Simon Van Bellen" userId="8cf9af09-f959-4a27-8287-64fb91cfbb7c" providerId="ADAL" clId="{ACCFA03C-91EB-4656-87D7-B3F658D32A33}" dt="2025-05-20T20:12:45.029" v="1394" actId="1037"/>
          <ac:spMkLst>
            <pc:docMk/>
            <pc:sldMk cId="1046638542" sldId="284"/>
            <ac:spMk id="5" creationId="{C1A3C2BE-08A0-25FB-2636-2723DC896130}"/>
          </ac:spMkLst>
        </pc:spChg>
      </pc:sldChg>
      <pc:sldChg chg="modSp mod modShow">
        <pc:chgData name="Simon Van Bellen" userId="8cf9af09-f959-4a27-8287-64fb91cfbb7c" providerId="ADAL" clId="{ACCFA03C-91EB-4656-87D7-B3F658D32A33}" dt="2025-05-16T21:30:16.524" v="1342" actId="729"/>
        <pc:sldMkLst>
          <pc:docMk/>
          <pc:sldMk cId="597212147" sldId="285"/>
        </pc:sldMkLst>
        <pc:spChg chg="mod">
          <ac:chgData name="Simon Van Bellen" userId="8cf9af09-f959-4a27-8287-64fb91cfbb7c" providerId="ADAL" clId="{ACCFA03C-91EB-4656-87D7-B3F658D32A33}" dt="2025-05-16T18:40:49.845" v="81"/>
          <ac:spMkLst>
            <pc:docMk/>
            <pc:sldMk cId="597212147" sldId="285"/>
            <ac:spMk id="85" creationId="{732BEDB1-1ECF-1BD9-6E2B-38DB0271C69B}"/>
          </ac:spMkLst>
        </pc:spChg>
      </pc:sldChg>
      <pc:sldChg chg="modSp mod">
        <pc:chgData name="Simon Van Bellen" userId="8cf9af09-f959-4a27-8287-64fb91cfbb7c" providerId="ADAL" clId="{ACCFA03C-91EB-4656-87D7-B3F658D32A33}" dt="2025-05-16T21:21:14.922" v="1299" actId="6549"/>
        <pc:sldMkLst>
          <pc:docMk/>
          <pc:sldMk cId="2935679561" sldId="289"/>
        </pc:sldMkLst>
        <pc:spChg chg="mod">
          <ac:chgData name="Simon Van Bellen" userId="8cf9af09-f959-4a27-8287-64fb91cfbb7c" providerId="ADAL" clId="{ACCFA03C-91EB-4656-87D7-B3F658D32A33}" dt="2025-05-16T21:20:49.900" v="1290" actId="2711"/>
          <ac:spMkLst>
            <pc:docMk/>
            <pc:sldMk cId="2935679561" sldId="289"/>
            <ac:spMk id="85" creationId="{7BE61DBD-13CE-8A42-56C6-669A60E4600A}"/>
          </ac:spMkLst>
        </pc:spChg>
        <pc:spChg chg="mod">
          <ac:chgData name="Simon Van Bellen" userId="8cf9af09-f959-4a27-8287-64fb91cfbb7c" providerId="ADAL" clId="{ACCFA03C-91EB-4656-87D7-B3F658D32A33}" dt="2025-05-16T21:21:14.922" v="1299" actId="6549"/>
          <ac:spMkLst>
            <pc:docMk/>
            <pc:sldMk cId="2935679561" sldId="289"/>
            <ac:spMk id="86" creationId="{6A46239E-0718-5475-DA33-B6AC8298208F}"/>
          </ac:spMkLst>
        </pc:spChg>
      </pc:sldChg>
      <pc:sldChg chg="modSp mod">
        <pc:chgData name="Simon Van Bellen" userId="8cf9af09-f959-4a27-8287-64fb91cfbb7c" providerId="ADAL" clId="{ACCFA03C-91EB-4656-87D7-B3F658D32A33}" dt="2025-05-20T20:53:00.792" v="1619"/>
        <pc:sldMkLst>
          <pc:docMk/>
          <pc:sldMk cId="2095111895" sldId="290"/>
        </pc:sldMkLst>
        <pc:spChg chg="mod">
          <ac:chgData name="Simon Van Bellen" userId="8cf9af09-f959-4a27-8287-64fb91cfbb7c" providerId="ADAL" clId="{ACCFA03C-91EB-4656-87D7-B3F658D32A33}" dt="2025-05-16T20:34:15.272" v="1029" actId="404"/>
          <ac:spMkLst>
            <pc:docMk/>
            <pc:sldMk cId="2095111895" sldId="290"/>
            <ac:spMk id="85" creationId="{CDE82EF5-E1B7-13C4-ABB9-A85C5FA71194}"/>
          </ac:spMkLst>
        </pc:spChg>
        <pc:spChg chg="mod">
          <ac:chgData name="Simon Van Bellen" userId="8cf9af09-f959-4a27-8287-64fb91cfbb7c" providerId="ADAL" clId="{ACCFA03C-91EB-4656-87D7-B3F658D32A33}" dt="2025-05-16T20:34:34.980" v="1032" actId="404"/>
          <ac:spMkLst>
            <pc:docMk/>
            <pc:sldMk cId="2095111895" sldId="290"/>
            <ac:spMk id="86" creationId="{9BFC8600-EA64-0DE1-7748-F0F2D1EF05F2}"/>
          </ac:spMkLst>
        </pc:spChg>
        <pc:picChg chg="mod">
          <ac:chgData name="Simon Van Bellen" userId="8cf9af09-f959-4a27-8287-64fb91cfbb7c" providerId="ADAL" clId="{ACCFA03C-91EB-4656-87D7-B3F658D32A33}" dt="2025-05-20T20:53:00.792" v="1619"/>
          <ac:picMkLst>
            <pc:docMk/>
            <pc:sldMk cId="2095111895" sldId="290"/>
            <ac:picMk id="11" creationId="{9B3B37AB-24CF-A8DC-A7EF-DCF6CA133930}"/>
          </ac:picMkLst>
        </pc:picChg>
      </pc:sldChg>
      <pc:sldChg chg="mod ord modShow">
        <pc:chgData name="Simon Van Bellen" userId="8cf9af09-f959-4a27-8287-64fb91cfbb7c" providerId="ADAL" clId="{ACCFA03C-91EB-4656-87D7-B3F658D32A33}" dt="2025-05-20T20:16:36.224" v="1496"/>
        <pc:sldMkLst>
          <pc:docMk/>
          <pc:sldMk cId="2104567578" sldId="292"/>
        </pc:sldMkLst>
      </pc:sldChg>
      <pc:sldChg chg="modSp mod">
        <pc:chgData name="Simon Van Bellen" userId="8cf9af09-f959-4a27-8287-64fb91cfbb7c" providerId="ADAL" clId="{ACCFA03C-91EB-4656-87D7-B3F658D32A33}" dt="2025-05-20T20:48:12.696" v="1577" actId="207"/>
        <pc:sldMkLst>
          <pc:docMk/>
          <pc:sldMk cId="860583954" sldId="293"/>
        </pc:sldMkLst>
        <pc:spChg chg="mod">
          <ac:chgData name="Simon Van Bellen" userId="8cf9af09-f959-4a27-8287-64fb91cfbb7c" providerId="ADAL" clId="{ACCFA03C-91EB-4656-87D7-B3F658D32A33}" dt="2025-05-16T21:18:59.098" v="1249" actId="404"/>
          <ac:spMkLst>
            <pc:docMk/>
            <pc:sldMk cId="860583954" sldId="293"/>
            <ac:spMk id="2" creationId="{E3CD1458-5049-A19F-5424-3A5DC7C09643}"/>
          </ac:spMkLst>
        </pc:spChg>
        <pc:spChg chg="mod">
          <ac:chgData name="Simon Van Bellen" userId="8cf9af09-f959-4a27-8287-64fb91cfbb7c" providerId="ADAL" clId="{ACCFA03C-91EB-4656-87D7-B3F658D32A33}" dt="2025-05-20T20:48:05.704" v="1576" actId="255"/>
          <ac:spMkLst>
            <pc:docMk/>
            <pc:sldMk cId="860583954" sldId="293"/>
            <ac:spMk id="3" creationId="{7B69AC54-2EF0-F0CB-0EF6-AE5E9CB3EE75}"/>
          </ac:spMkLst>
        </pc:spChg>
        <pc:spChg chg="mod">
          <ac:chgData name="Simon Van Bellen" userId="8cf9af09-f959-4a27-8287-64fb91cfbb7c" providerId="ADAL" clId="{ACCFA03C-91EB-4656-87D7-B3F658D32A33}" dt="2025-05-20T20:48:12.696" v="1577" actId="207"/>
          <ac:spMkLst>
            <pc:docMk/>
            <pc:sldMk cId="860583954" sldId="293"/>
            <ac:spMk id="6" creationId="{B4603FB5-4F4A-78E7-BC6F-7915B58F8AA2}"/>
          </ac:spMkLst>
        </pc:spChg>
      </pc:sldChg>
      <pc:sldChg chg="modSp mod ord modShow">
        <pc:chgData name="Simon Van Bellen" userId="8cf9af09-f959-4a27-8287-64fb91cfbb7c" providerId="ADAL" clId="{ACCFA03C-91EB-4656-87D7-B3F658D32A33}" dt="2025-05-20T20:16:59.296" v="1500"/>
        <pc:sldMkLst>
          <pc:docMk/>
          <pc:sldMk cId="2133459838" sldId="295"/>
        </pc:sldMkLst>
        <pc:spChg chg="mod">
          <ac:chgData name="Simon Van Bellen" userId="8cf9af09-f959-4a27-8287-64fb91cfbb7c" providerId="ADAL" clId="{ACCFA03C-91EB-4656-87D7-B3F658D32A33}" dt="2025-05-16T21:22:51.362" v="1327" actId="20577"/>
          <ac:spMkLst>
            <pc:docMk/>
            <pc:sldMk cId="2133459838" sldId="295"/>
            <ac:spMk id="2" creationId="{39F94E25-9DF3-B2EC-4FAA-2D1896CC5762}"/>
          </ac:spMkLst>
        </pc:spChg>
        <pc:spChg chg="mod">
          <ac:chgData name="Simon Van Bellen" userId="8cf9af09-f959-4a27-8287-64fb91cfbb7c" providerId="ADAL" clId="{ACCFA03C-91EB-4656-87D7-B3F658D32A33}" dt="2025-05-16T21:23:18.546" v="1328" actId="14100"/>
          <ac:spMkLst>
            <pc:docMk/>
            <pc:sldMk cId="2133459838" sldId="295"/>
            <ac:spMk id="3" creationId="{BF934538-9298-B5C4-0C64-ECC18DC77299}"/>
          </ac:spMkLst>
        </pc:spChg>
      </pc:sldChg>
      <pc:sldChg chg="modSp mod">
        <pc:chgData name="Simon Van Bellen" userId="8cf9af09-f959-4a27-8287-64fb91cfbb7c" providerId="ADAL" clId="{ACCFA03C-91EB-4656-87D7-B3F658D32A33}" dt="2025-05-16T21:20:43.260" v="1289" actId="1036"/>
        <pc:sldMkLst>
          <pc:docMk/>
          <pc:sldMk cId="3853933637" sldId="296"/>
        </pc:sldMkLst>
        <pc:spChg chg="mod">
          <ac:chgData name="Simon Van Bellen" userId="8cf9af09-f959-4a27-8287-64fb91cfbb7c" providerId="ADAL" clId="{ACCFA03C-91EB-4656-87D7-B3F658D32A33}" dt="2025-05-16T21:20:28.485" v="1273" actId="404"/>
          <ac:spMkLst>
            <pc:docMk/>
            <pc:sldMk cId="3853933637" sldId="296"/>
            <ac:spMk id="85" creationId="{AC25D0AC-EDE8-63DC-3763-7ECF87B824D5}"/>
          </ac:spMkLst>
        </pc:spChg>
        <pc:spChg chg="mod">
          <ac:chgData name="Simon Van Bellen" userId="8cf9af09-f959-4a27-8287-64fb91cfbb7c" providerId="ADAL" clId="{ACCFA03C-91EB-4656-87D7-B3F658D32A33}" dt="2025-05-16T21:20:43.260" v="1289" actId="1036"/>
          <ac:spMkLst>
            <pc:docMk/>
            <pc:sldMk cId="3853933637" sldId="296"/>
            <ac:spMk id="86" creationId="{6B599C91-CAE9-A0F8-6D73-5386D67D72E0}"/>
          </ac:spMkLst>
        </pc:spChg>
      </pc:sldChg>
      <pc:sldChg chg="modSp mod modNotesTx">
        <pc:chgData name="Simon Van Bellen" userId="8cf9af09-f959-4a27-8287-64fb91cfbb7c" providerId="ADAL" clId="{ACCFA03C-91EB-4656-87D7-B3F658D32A33}" dt="2025-05-20T20:22:17.874" v="1566" actId="20577"/>
        <pc:sldMkLst>
          <pc:docMk/>
          <pc:sldMk cId="2287696298" sldId="297"/>
        </pc:sldMkLst>
        <pc:spChg chg="mod">
          <ac:chgData name="Simon Van Bellen" userId="8cf9af09-f959-4a27-8287-64fb91cfbb7c" providerId="ADAL" clId="{ACCFA03C-91EB-4656-87D7-B3F658D32A33}" dt="2025-05-16T21:21:10.016" v="1292" actId="2711"/>
          <ac:spMkLst>
            <pc:docMk/>
            <pc:sldMk cId="2287696298" sldId="297"/>
            <ac:spMk id="85" creationId="{77C03D2A-DA41-D3E4-04A8-606212FE3EE9}"/>
          </ac:spMkLst>
        </pc:spChg>
        <pc:spChg chg="mod">
          <ac:chgData name="Simon Van Bellen" userId="8cf9af09-f959-4a27-8287-64fb91cfbb7c" providerId="ADAL" clId="{ACCFA03C-91EB-4656-87D7-B3F658D32A33}" dt="2025-05-16T21:21:37.273" v="1302" actId="14100"/>
          <ac:spMkLst>
            <pc:docMk/>
            <pc:sldMk cId="2287696298" sldId="297"/>
            <ac:spMk id="86" creationId="{01B9839C-0E94-F611-AD60-C6327F65D5C7}"/>
          </ac:spMkLst>
        </pc:spChg>
      </pc:sldChg>
      <pc:sldChg chg="modSp mod modNotesTx">
        <pc:chgData name="Simon Van Bellen" userId="8cf9af09-f959-4a27-8287-64fb91cfbb7c" providerId="ADAL" clId="{ACCFA03C-91EB-4656-87D7-B3F658D32A33}" dt="2025-05-20T20:19:29.810" v="1547" actId="20577"/>
        <pc:sldMkLst>
          <pc:docMk/>
          <pc:sldMk cId="611919281" sldId="300"/>
        </pc:sldMkLst>
        <pc:spChg chg="mod">
          <ac:chgData name="Simon Van Bellen" userId="8cf9af09-f959-4a27-8287-64fb91cfbb7c" providerId="ADAL" clId="{ACCFA03C-91EB-4656-87D7-B3F658D32A33}" dt="2025-05-16T19:01:47.848" v="350" actId="404"/>
          <ac:spMkLst>
            <pc:docMk/>
            <pc:sldMk cId="611919281" sldId="300"/>
            <ac:spMk id="85" creationId="{3D9F1131-1F1A-34E7-E9C8-ACD522CE7142}"/>
          </ac:spMkLst>
        </pc:spChg>
        <pc:spChg chg="mod">
          <ac:chgData name="Simon Van Bellen" userId="8cf9af09-f959-4a27-8287-64fb91cfbb7c" providerId="ADAL" clId="{ACCFA03C-91EB-4656-87D7-B3F658D32A33}" dt="2025-05-16T19:00:48.655" v="348" actId="20577"/>
          <ac:spMkLst>
            <pc:docMk/>
            <pc:sldMk cId="611919281" sldId="300"/>
            <ac:spMk id="86" creationId="{03394BF9-8435-6086-2C50-12193AD644B6}"/>
          </ac:spMkLst>
        </pc:spChg>
      </pc:sldChg>
      <pc:sldChg chg="modSp mod ord modShow">
        <pc:chgData name="Simon Van Bellen" userId="8cf9af09-f959-4a27-8287-64fb91cfbb7c" providerId="ADAL" clId="{ACCFA03C-91EB-4656-87D7-B3F658D32A33}" dt="2025-05-16T21:30:19.459" v="1343" actId="729"/>
        <pc:sldMkLst>
          <pc:docMk/>
          <pc:sldMk cId="28903258" sldId="301"/>
        </pc:sldMkLst>
        <pc:spChg chg="mod">
          <ac:chgData name="Simon Van Bellen" userId="8cf9af09-f959-4a27-8287-64fb91cfbb7c" providerId="ADAL" clId="{ACCFA03C-91EB-4656-87D7-B3F658D32A33}" dt="2025-05-16T19:01:55.294" v="351" actId="2711"/>
          <ac:spMkLst>
            <pc:docMk/>
            <pc:sldMk cId="28903258" sldId="301"/>
            <ac:spMk id="85" creationId="{8651C204-2E8D-EE46-281D-11AEA02FA91D}"/>
          </ac:spMkLst>
        </pc:spChg>
        <pc:spChg chg="mod">
          <ac:chgData name="Simon Van Bellen" userId="8cf9af09-f959-4a27-8287-64fb91cfbb7c" providerId="ADAL" clId="{ACCFA03C-91EB-4656-87D7-B3F658D32A33}" dt="2025-05-16T19:01:55.294" v="351" actId="2711"/>
          <ac:spMkLst>
            <pc:docMk/>
            <pc:sldMk cId="28903258" sldId="301"/>
            <ac:spMk id="86" creationId="{891AAFD9-5C92-F763-06F0-182F573773A1}"/>
          </ac:spMkLst>
        </pc:spChg>
      </pc:sldChg>
      <pc:sldChg chg="modSp mod">
        <pc:chgData name="Simon Van Bellen" userId="8cf9af09-f959-4a27-8287-64fb91cfbb7c" providerId="ADAL" clId="{ACCFA03C-91EB-4656-87D7-B3F658D32A33}" dt="2025-05-16T20:29:27.361" v="938" actId="1035"/>
        <pc:sldMkLst>
          <pc:docMk/>
          <pc:sldMk cId="1048149383" sldId="302"/>
        </pc:sldMkLst>
        <pc:spChg chg="mod">
          <ac:chgData name="Simon Van Bellen" userId="8cf9af09-f959-4a27-8287-64fb91cfbb7c" providerId="ADAL" clId="{ACCFA03C-91EB-4656-87D7-B3F658D32A33}" dt="2025-05-16T20:27:50.678" v="894" actId="2711"/>
          <ac:spMkLst>
            <pc:docMk/>
            <pc:sldMk cId="1048149383" sldId="302"/>
            <ac:spMk id="2" creationId="{6B02ABA7-1D4E-2617-668E-27724EF945E5}"/>
          </ac:spMkLst>
        </pc:spChg>
        <pc:spChg chg="mod">
          <ac:chgData name="Simon Van Bellen" userId="8cf9af09-f959-4a27-8287-64fb91cfbb7c" providerId="ADAL" clId="{ACCFA03C-91EB-4656-87D7-B3F658D32A33}" dt="2025-05-16T20:29:15.525" v="921" actId="20577"/>
          <ac:spMkLst>
            <pc:docMk/>
            <pc:sldMk cId="1048149383" sldId="302"/>
            <ac:spMk id="3" creationId="{70E093ED-B4CE-23A1-A44B-1C69467C7D53}"/>
          </ac:spMkLst>
        </pc:spChg>
        <pc:picChg chg="mod">
          <ac:chgData name="Simon Van Bellen" userId="8cf9af09-f959-4a27-8287-64fb91cfbb7c" providerId="ADAL" clId="{ACCFA03C-91EB-4656-87D7-B3F658D32A33}" dt="2025-05-16T20:29:22.405" v="923" actId="1076"/>
          <ac:picMkLst>
            <pc:docMk/>
            <pc:sldMk cId="1048149383" sldId="302"/>
            <ac:picMk id="5" creationId="{3AE77C39-4E1F-4EF2-A322-04EB4D369819}"/>
          </ac:picMkLst>
        </pc:picChg>
        <pc:picChg chg="mod">
          <ac:chgData name="Simon Van Bellen" userId="8cf9af09-f959-4a27-8287-64fb91cfbb7c" providerId="ADAL" clId="{ACCFA03C-91EB-4656-87D7-B3F658D32A33}" dt="2025-05-16T20:29:27.361" v="938" actId="1035"/>
          <ac:picMkLst>
            <pc:docMk/>
            <pc:sldMk cId="1048149383" sldId="302"/>
            <ac:picMk id="7" creationId="{BE9B3EE1-500D-CE85-4299-0689CE131968}"/>
          </ac:picMkLst>
        </pc:picChg>
      </pc:sldChg>
      <pc:sldChg chg="modSp del mod modNotesTx">
        <pc:chgData name="Simon Van Bellen" userId="8cf9af09-f959-4a27-8287-64fb91cfbb7c" providerId="ADAL" clId="{ACCFA03C-91EB-4656-87D7-B3F658D32A33}" dt="2025-05-23T13:31:52.327" v="1761" actId="2696"/>
        <pc:sldMkLst>
          <pc:docMk/>
          <pc:sldMk cId="336821127" sldId="304"/>
        </pc:sldMkLst>
      </pc:sldChg>
      <pc:sldChg chg="modSp mod">
        <pc:chgData name="Simon Van Bellen" userId="8cf9af09-f959-4a27-8287-64fb91cfbb7c" providerId="ADAL" clId="{ACCFA03C-91EB-4656-87D7-B3F658D32A33}" dt="2025-05-16T21:16:54.089" v="1168" actId="1036"/>
        <pc:sldMkLst>
          <pc:docMk/>
          <pc:sldMk cId="1809819044" sldId="305"/>
        </pc:sldMkLst>
        <pc:spChg chg="mod">
          <ac:chgData name="Simon Van Bellen" userId="8cf9af09-f959-4a27-8287-64fb91cfbb7c" providerId="ADAL" clId="{ACCFA03C-91EB-4656-87D7-B3F658D32A33}" dt="2025-05-16T21:16:42.771" v="1154" actId="404"/>
          <ac:spMkLst>
            <pc:docMk/>
            <pc:sldMk cId="1809819044" sldId="305"/>
            <ac:spMk id="85" creationId="{A3C979D9-2FAD-8B1B-EDA7-1C483C94A1B7}"/>
          </ac:spMkLst>
        </pc:spChg>
        <pc:spChg chg="mod">
          <ac:chgData name="Simon Van Bellen" userId="8cf9af09-f959-4a27-8287-64fb91cfbb7c" providerId="ADAL" clId="{ACCFA03C-91EB-4656-87D7-B3F658D32A33}" dt="2025-05-16T21:16:54.089" v="1168" actId="1036"/>
          <ac:spMkLst>
            <pc:docMk/>
            <pc:sldMk cId="1809819044" sldId="305"/>
            <ac:spMk id="86" creationId="{8F661A2C-024E-FF77-C20D-6E4002286B7F}"/>
          </ac:spMkLst>
        </pc:spChg>
      </pc:sldChg>
      <pc:sldChg chg="modSp del mod">
        <pc:chgData name="Simon Van Bellen" userId="8cf9af09-f959-4a27-8287-64fb91cfbb7c" providerId="ADAL" clId="{ACCFA03C-91EB-4656-87D7-B3F658D32A33}" dt="2025-05-23T13:31:29.716" v="1759" actId="2696"/>
        <pc:sldMkLst>
          <pc:docMk/>
          <pc:sldMk cId="3546883713" sldId="306"/>
        </pc:sldMkLst>
      </pc:sldChg>
      <pc:sldChg chg="modSp del mod">
        <pc:chgData name="Simon Van Bellen" userId="8cf9af09-f959-4a27-8287-64fb91cfbb7c" providerId="ADAL" clId="{ACCFA03C-91EB-4656-87D7-B3F658D32A33}" dt="2025-05-23T13:31:47.056" v="1760" actId="2696"/>
        <pc:sldMkLst>
          <pc:docMk/>
          <pc:sldMk cId="1407595055" sldId="307"/>
        </pc:sldMkLst>
      </pc:sldChg>
      <pc:sldChg chg="delSp modSp mod ord modShow">
        <pc:chgData name="Simon Van Bellen" userId="8cf9af09-f959-4a27-8287-64fb91cfbb7c" providerId="ADAL" clId="{ACCFA03C-91EB-4656-87D7-B3F658D32A33}" dt="2025-05-20T20:16:52.752" v="1498"/>
        <pc:sldMkLst>
          <pc:docMk/>
          <pc:sldMk cId="3155055271" sldId="309"/>
        </pc:sldMkLst>
        <pc:spChg chg="mod">
          <ac:chgData name="Simon Van Bellen" userId="8cf9af09-f959-4a27-8287-64fb91cfbb7c" providerId="ADAL" clId="{ACCFA03C-91EB-4656-87D7-B3F658D32A33}" dt="2025-05-16T21:17:31.017" v="1193" actId="2711"/>
          <ac:spMkLst>
            <pc:docMk/>
            <pc:sldMk cId="3155055271" sldId="309"/>
            <ac:spMk id="2" creationId="{B6E3E2DE-3642-BF01-CDF3-743FFB81D561}"/>
          </ac:spMkLst>
        </pc:spChg>
      </pc:sldChg>
      <pc:sldChg chg="modSp mod modNotesTx">
        <pc:chgData name="Simon Van Bellen" userId="8cf9af09-f959-4a27-8287-64fb91cfbb7c" providerId="ADAL" clId="{ACCFA03C-91EB-4656-87D7-B3F658D32A33}" dt="2025-05-23T18:11:47.903" v="1788" actId="12"/>
        <pc:sldMkLst>
          <pc:docMk/>
          <pc:sldMk cId="3081886962" sldId="310"/>
        </pc:sldMkLst>
        <pc:spChg chg="mod">
          <ac:chgData name="Simon Van Bellen" userId="8cf9af09-f959-4a27-8287-64fb91cfbb7c" providerId="ADAL" clId="{ACCFA03C-91EB-4656-87D7-B3F658D32A33}" dt="2025-05-16T20:33:49.670" v="1024" actId="2711"/>
          <ac:spMkLst>
            <pc:docMk/>
            <pc:sldMk cId="3081886962" sldId="310"/>
            <ac:spMk id="85" creationId="{EEE7A32D-1B8B-F02B-D44F-AA91555E2BD2}"/>
          </ac:spMkLst>
        </pc:spChg>
        <pc:spChg chg="mod">
          <ac:chgData name="Simon Van Bellen" userId="8cf9af09-f959-4a27-8287-64fb91cfbb7c" providerId="ADAL" clId="{ACCFA03C-91EB-4656-87D7-B3F658D32A33}" dt="2025-05-23T18:11:47.903" v="1788" actId="12"/>
          <ac:spMkLst>
            <pc:docMk/>
            <pc:sldMk cId="3081886962" sldId="310"/>
            <ac:spMk id="86" creationId="{A0044F4F-8D3A-983A-9D13-6CC5CFDC9F12}"/>
          </ac:spMkLst>
        </pc:spChg>
      </pc:sldChg>
      <pc:sldChg chg="modSp new mod modNotesTx">
        <pc:chgData name="Simon Van Bellen" userId="8cf9af09-f959-4a27-8287-64fb91cfbb7c" providerId="ADAL" clId="{ACCFA03C-91EB-4656-87D7-B3F658D32A33}" dt="2025-05-20T20:46:04.768" v="1568" actId="207"/>
        <pc:sldMkLst>
          <pc:docMk/>
          <pc:sldMk cId="89589063" sldId="311"/>
        </pc:sldMkLst>
        <pc:spChg chg="mod">
          <ac:chgData name="Simon Van Bellen" userId="8cf9af09-f959-4a27-8287-64fb91cfbb7c" providerId="ADAL" clId="{ACCFA03C-91EB-4656-87D7-B3F658D32A33}" dt="2025-05-16T19:02:35.997" v="359" actId="2711"/>
          <ac:spMkLst>
            <pc:docMk/>
            <pc:sldMk cId="89589063" sldId="311"/>
            <ac:spMk id="2" creationId="{1BAA1234-D0A3-CC50-9A7C-802CEBE32820}"/>
          </ac:spMkLst>
        </pc:spChg>
        <pc:spChg chg="mod">
          <ac:chgData name="Simon Van Bellen" userId="8cf9af09-f959-4a27-8287-64fb91cfbb7c" providerId="ADAL" clId="{ACCFA03C-91EB-4656-87D7-B3F658D32A33}" dt="2025-05-20T20:46:04.768" v="1568" actId="207"/>
          <ac:spMkLst>
            <pc:docMk/>
            <pc:sldMk cId="89589063" sldId="311"/>
            <ac:spMk id="3" creationId="{4B44C6CB-8E7C-27C3-0C64-5DDA770FBF39}"/>
          </ac:spMkLst>
        </pc:spChg>
      </pc:sldChg>
      <pc:sldChg chg="addSp modSp new mod">
        <pc:chgData name="Simon Van Bellen" userId="8cf9af09-f959-4a27-8287-64fb91cfbb7c" providerId="ADAL" clId="{ACCFA03C-91EB-4656-87D7-B3F658D32A33}" dt="2025-05-16T21:15:47.875" v="1149" actId="20577"/>
        <pc:sldMkLst>
          <pc:docMk/>
          <pc:sldMk cId="2400622400" sldId="312"/>
        </pc:sldMkLst>
        <pc:spChg chg="mod">
          <ac:chgData name="Simon Van Bellen" userId="8cf9af09-f959-4a27-8287-64fb91cfbb7c" providerId="ADAL" clId="{ACCFA03C-91EB-4656-87D7-B3F658D32A33}" dt="2025-05-16T21:15:47.875" v="1149" actId="20577"/>
          <ac:spMkLst>
            <pc:docMk/>
            <pc:sldMk cId="2400622400" sldId="312"/>
            <ac:spMk id="2" creationId="{433C29BD-4C44-ADA1-117D-7E1FAD29AA19}"/>
          </ac:spMkLst>
        </pc:spChg>
        <pc:spChg chg="mod">
          <ac:chgData name="Simon Van Bellen" userId="8cf9af09-f959-4a27-8287-64fb91cfbb7c" providerId="ADAL" clId="{ACCFA03C-91EB-4656-87D7-B3F658D32A33}" dt="2025-05-16T21:15:04.956" v="1146" actId="5793"/>
          <ac:spMkLst>
            <pc:docMk/>
            <pc:sldMk cId="2400622400" sldId="312"/>
            <ac:spMk id="3" creationId="{4FDF24C0-81FF-E7D8-7FC1-FF582427FF89}"/>
          </ac:spMkLst>
        </pc:spChg>
        <pc:picChg chg="add mod">
          <ac:chgData name="Simon Van Bellen" userId="8cf9af09-f959-4a27-8287-64fb91cfbb7c" providerId="ADAL" clId="{ACCFA03C-91EB-4656-87D7-B3F658D32A33}" dt="2025-05-16T21:15:14.172" v="1147" actId="14100"/>
          <ac:picMkLst>
            <pc:docMk/>
            <pc:sldMk cId="2400622400" sldId="312"/>
            <ac:picMk id="5" creationId="{E65EAC74-617B-2EED-B093-B74C7A1177E0}"/>
          </ac:picMkLst>
        </pc:picChg>
      </pc:sldChg>
      <pc:sldChg chg="addSp delSp modSp new mod">
        <pc:chgData name="Simon Van Bellen" userId="8cf9af09-f959-4a27-8287-64fb91cfbb7c" providerId="ADAL" clId="{ACCFA03C-91EB-4656-87D7-B3F658D32A33}" dt="2025-05-23T18:18:15.327" v="1875" actId="12788"/>
        <pc:sldMkLst>
          <pc:docMk/>
          <pc:sldMk cId="4240569449" sldId="313"/>
        </pc:sldMkLst>
        <pc:spChg chg="mod">
          <ac:chgData name="Simon Van Bellen" userId="8cf9af09-f959-4a27-8287-64fb91cfbb7c" providerId="ADAL" clId="{ACCFA03C-91EB-4656-87D7-B3F658D32A33}" dt="2025-05-20T20:50:38.260" v="1613" actId="5793"/>
          <ac:spMkLst>
            <pc:docMk/>
            <pc:sldMk cId="4240569449" sldId="313"/>
            <ac:spMk id="2" creationId="{744BACD3-9E45-E713-A16D-10D2A34B472B}"/>
          </ac:spMkLst>
        </pc:spChg>
        <pc:spChg chg="add mod">
          <ac:chgData name="Simon Van Bellen" userId="8cf9af09-f959-4a27-8287-64fb91cfbb7c" providerId="ADAL" clId="{ACCFA03C-91EB-4656-87D7-B3F658D32A33}" dt="2025-05-23T18:17:57.137" v="1873" actId="3626"/>
          <ac:spMkLst>
            <pc:docMk/>
            <pc:sldMk cId="4240569449" sldId="313"/>
            <ac:spMk id="3" creationId="{36420DF8-596D-39A4-C164-64FE59655F04}"/>
          </ac:spMkLst>
        </pc:spChg>
        <pc:spChg chg="add mod">
          <ac:chgData name="Simon Van Bellen" userId="8cf9af09-f959-4a27-8287-64fb91cfbb7c" providerId="ADAL" clId="{ACCFA03C-91EB-4656-87D7-B3F658D32A33}" dt="2025-05-20T20:50:57.649" v="1614" actId="12"/>
          <ac:spMkLst>
            <pc:docMk/>
            <pc:sldMk cId="4240569449" sldId="313"/>
            <ac:spMk id="4" creationId="{C68A46BF-91E8-CB84-16A5-EDDA45F58F3B}"/>
          </ac:spMkLst>
        </pc:spChg>
        <pc:spChg chg="add mod">
          <ac:chgData name="Simon Van Bellen" userId="8cf9af09-f959-4a27-8287-64fb91cfbb7c" providerId="ADAL" clId="{ACCFA03C-91EB-4656-87D7-B3F658D32A33}" dt="2025-05-23T18:17:52.549" v="1872" actId="2711"/>
          <ac:spMkLst>
            <pc:docMk/>
            <pc:sldMk cId="4240569449" sldId="313"/>
            <ac:spMk id="5" creationId="{8FC05C80-5D59-02C1-BF62-8B2B2141D0E4}"/>
          </ac:spMkLst>
        </pc:spChg>
        <pc:spChg chg="add mod">
          <ac:chgData name="Simon Van Bellen" userId="8cf9af09-f959-4a27-8287-64fb91cfbb7c" providerId="ADAL" clId="{ACCFA03C-91EB-4656-87D7-B3F658D32A33}" dt="2025-05-23T18:17:52.549" v="1872" actId="2711"/>
          <ac:spMkLst>
            <pc:docMk/>
            <pc:sldMk cId="4240569449" sldId="313"/>
            <ac:spMk id="7" creationId="{B1B5AE0B-BB56-A579-C4AE-3DA1EE6F7464}"/>
          </ac:spMkLst>
        </pc:spChg>
        <pc:grpChg chg="add mod">
          <ac:chgData name="Simon Van Bellen" userId="8cf9af09-f959-4a27-8287-64fb91cfbb7c" providerId="ADAL" clId="{ACCFA03C-91EB-4656-87D7-B3F658D32A33}" dt="2025-05-23T18:18:15.327" v="1875" actId="12788"/>
          <ac:grpSpMkLst>
            <pc:docMk/>
            <pc:sldMk cId="4240569449" sldId="313"/>
            <ac:grpSpMk id="6" creationId="{FD232091-E836-6F78-AF7F-BB16C8521AC2}"/>
          </ac:grpSpMkLst>
        </pc:grpChg>
      </pc:sldChg>
      <pc:sldMasterChg chg="delSldLayout modSldLayout">
        <pc:chgData name="Simon Van Bellen" userId="8cf9af09-f959-4a27-8287-64fb91cfbb7c" providerId="ADAL" clId="{ACCFA03C-91EB-4656-87D7-B3F658D32A33}" dt="2025-05-23T13:31:52.327" v="1761" actId="2696"/>
        <pc:sldMasterMkLst>
          <pc:docMk/>
          <pc:sldMasterMk cId="1901517795" sldId="2147483661"/>
        </pc:sldMasterMkLst>
        <pc:sldLayoutChg chg="delSp">
          <pc:chgData name="Simon Van Bellen" userId="8cf9af09-f959-4a27-8287-64fb91cfbb7c" providerId="ADAL" clId="{ACCFA03C-91EB-4656-87D7-B3F658D32A33}" dt="2025-05-16T18:40:49.845" v="81"/>
          <pc:sldLayoutMkLst>
            <pc:docMk/>
            <pc:sldMasterMk cId="1901517795" sldId="2147483661"/>
            <pc:sldLayoutMk cId="1285301669" sldId="2147483673"/>
          </pc:sldLayoutMkLst>
        </pc:sldLayoutChg>
        <pc:sldLayoutChg chg="delSp">
          <pc:chgData name="Simon Van Bellen" userId="8cf9af09-f959-4a27-8287-64fb91cfbb7c" providerId="ADAL" clId="{ACCFA03C-91EB-4656-87D7-B3F658D32A33}" dt="2025-05-16T18:40:49.845" v="81"/>
          <pc:sldLayoutMkLst>
            <pc:docMk/>
            <pc:sldMasterMk cId="1901517795" sldId="2147483661"/>
            <pc:sldLayoutMk cId="2045134507" sldId="2147483674"/>
          </pc:sldLayoutMkLst>
        </pc:sldLayoutChg>
        <pc:sldLayoutChg chg="delSp">
          <pc:chgData name="Simon Van Bellen" userId="8cf9af09-f959-4a27-8287-64fb91cfbb7c" providerId="ADAL" clId="{ACCFA03C-91EB-4656-87D7-B3F658D32A33}" dt="2025-05-16T18:40:49.845" v="81"/>
          <pc:sldLayoutMkLst>
            <pc:docMk/>
            <pc:sldMasterMk cId="1901517795" sldId="2147483661"/>
            <pc:sldLayoutMk cId="1483192790" sldId="2147483675"/>
          </pc:sldLayoutMkLst>
        </pc:sldLayoutChg>
        <pc:sldLayoutChg chg="delSp del">
          <pc:chgData name="Simon Van Bellen" userId="8cf9af09-f959-4a27-8287-64fb91cfbb7c" providerId="ADAL" clId="{ACCFA03C-91EB-4656-87D7-B3F658D32A33}" dt="2025-05-23T13:31:52.327" v="1761" actId="2696"/>
          <pc:sldLayoutMkLst>
            <pc:docMk/>
            <pc:sldMasterMk cId="1901517795" sldId="2147483661"/>
            <pc:sldLayoutMk cId="685061907" sldId="2147483676"/>
          </pc:sldLayoutMkLst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udemontreal-my.sharepoint.com/personal/simon_van_bellen_umontreal_ca/Documents/&#201;rudit/Revues%20canadiennes/Soumission%202/donn&#233;es_analyse_final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percentStacked"/>
        <c:varyColors val="0"/>
        <c:ser>
          <c:idx val="1"/>
          <c:order val="0"/>
          <c:tx>
            <c:strRef>
              <c:f>Feuil27!$I$2</c:f>
              <c:strCache>
                <c:ptCount val="1"/>
                <c:pt idx="0">
                  <c:v>Only SSHRC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cat>
            <c:numRef>
              <c:f>Feuil27!$G$3:$G$6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Feuil27!$I$3:$I$6</c:f>
              <c:numCache>
                <c:formatCode>General</c:formatCode>
                <c:ptCount val="4"/>
                <c:pt idx="0">
                  <c:v>38</c:v>
                </c:pt>
                <c:pt idx="1">
                  <c:v>37</c:v>
                </c:pt>
                <c:pt idx="2">
                  <c:v>6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583-40E1-9B51-2BF44B970FA0}"/>
            </c:ext>
          </c:extLst>
        </c:ser>
        <c:ser>
          <c:idx val="2"/>
          <c:order val="1"/>
          <c:tx>
            <c:strRef>
              <c:f>Feuil27!$J$2</c:f>
              <c:strCache>
                <c:ptCount val="1"/>
                <c:pt idx="0">
                  <c:v>Both</c:v>
                </c:pt>
              </c:strCache>
            </c:strRef>
          </c:tx>
          <c:spPr>
            <a:pattFill prst="dkUpDiag">
              <a:fgClr>
                <a:schemeClr val="accent1"/>
              </a:fgClr>
              <a:bgClr>
                <a:srgbClr val="C00000"/>
              </a:bgClr>
            </a:pattFill>
            <a:ln>
              <a:noFill/>
            </a:ln>
            <a:effectLst/>
          </c:spPr>
          <c:invertIfNegative val="0"/>
          <c:cat>
            <c:numRef>
              <c:f>Feuil27!$G$3:$G$6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Feuil27!$J$3:$J$6</c:f>
              <c:numCache>
                <c:formatCode>General</c:formatCode>
                <c:ptCount val="4"/>
                <c:pt idx="0">
                  <c:v>4</c:v>
                </c:pt>
                <c:pt idx="1">
                  <c:v>35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583-40E1-9B51-2BF44B970FA0}"/>
            </c:ext>
          </c:extLst>
        </c:ser>
        <c:ser>
          <c:idx val="0"/>
          <c:order val="2"/>
          <c:tx>
            <c:strRef>
              <c:f>Feuil27!$H$2</c:f>
              <c:strCache>
                <c:ptCount val="1"/>
                <c:pt idx="0">
                  <c:v>Only FRQSC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Feuil27!$G$3:$G$6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Feuil27!$H$3:$H$6</c:f>
              <c:numCache>
                <c:formatCode>General</c:formatCode>
                <c:ptCount val="4"/>
                <c:pt idx="0">
                  <c:v>1</c:v>
                </c:pt>
                <c:pt idx="1">
                  <c:v>20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583-40E1-9B51-2BF44B970FA0}"/>
            </c:ext>
          </c:extLst>
        </c:ser>
        <c:ser>
          <c:idx val="3"/>
          <c:order val="3"/>
          <c:tx>
            <c:strRef>
              <c:f>Feuil27!$K$2</c:f>
              <c:strCache>
                <c:ptCount val="1"/>
                <c:pt idx="0">
                  <c:v>No support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numRef>
              <c:f>Feuil27!$G$3:$G$6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Feuil27!$K$3:$K$6</c:f>
              <c:numCache>
                <c:formatCode>General</c:formatCode>
                <c:ptCount val="4"/>
                <c:pt idx="0">
                  <c:v>359</c:v>
                </c:pt>
                <c:pt idx="1">
                  <c:v>183</c:v>
                </c:pt>
                <c:pt idx="2">
                  <c:v>142</c:v>
                </c:pt>
                <c:pt idx="3">
                  <c:v>117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583-40E1-9B51-2BF44B970F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65331008"/>
        <c:axId val="65328128"/>
      </c:barChart>
      <c:catAx>
        <c:axId val="653310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fr-FR"/>
          </a:p>
        </c:txPr>
        <c:crossAx val="65328128"/>
        <c:crosses val="autoZero"/>
        <c:auto val="1"/>
        <c:lblAlgn val="ctr"/>
        <c:lblOffset val="100"/>
        <c:noMultiLvlLbl val="0"/>
      </c:catAx>
      <c:valAx>
        <c:axId val="6532812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fr-CA"/>
                  <a:t>Proportion of journals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fr-CA"/>
            </a:p>
          </c:txPr>
        </c:title>
        <c:numFmt formatCode="0%" sourceLinked="1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fr-FR"/>
          </a:p>
        </c:txPr>
        <c:crossAx val="65331008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056196811975026"/>
          <c:y val="0.2542441526594672"/>
          <c:w val="0.180801819305098"/>
          <c:h val="0.4218432589158006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200">
          <a:latin typeface="Arial" panose="020B0604020202020204" pitchFamily="34" charset="0"/>
          <a:cs typeface="Arial" panose="020B0604020202020204" pitchFamily="34" charset="0"/>
        </a:defRPr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fd019fa8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fd019fa8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>
          <a:extLst>
            <a:ext uri="{FF2B5EF4-FFF2-40B4-BE49-F238E27FC236}">
              <a16:creationId xmlns:a16="http://schemas.microsoft.com/office/drawing/2014/main" id="{60875D85-55DE-D7F6-F10B-0E9DA7EEEA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007169c58_0_1050:notes">
            <a:extLst>
              <a:ext uri="{FF2B5EF4-FFF2-40B4-BE49-F238E27FC236}">
                <a16:creationId xmlns:a16="http://schemas.microsoft.com/office/drawing/2014/main" id="{CE8F08D0-F5C1-10B0-AD9E-5F9606CA433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007169c58_0_1050:notes">
            <a:extLst>
              <a:ext uri="{FF2B5EF4-FFF2-40B4-BE49-F238E27FC236}">
                <a16:creationId xmlns:a16="http://schemas.microsoft.com/office/drawing/2014/main" id="{D57A1611-963A-BFAA-894A-5F4E9B51888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57286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>
          <a:extLst>
            <a:ext uri="{FF2B5EF4-FFF2-40B4-BE49-F238E27FC236}">
              <a16:creationId xmlns:a16="http://schemas.microsoft.com/office/drawing/2014/main" id="{60875D85-55DE-D7F6-F10B-0E9DA7EEEA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007169c58_0_1050:notes">
            <a:extLst>
              <a:ext uri="{FF2B5EF4-FFF2-40B4-BE49-F238E27FC236}">
                <a16:creationId xmlns:a16="http://schemas.microsoft.com/office/drawing/2014/main" id="{CE8F08D0-F5C1-10B0-AD9E-5F9606CA433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007169c58_0_1050:notes">
            <a:extLst>
              <a:ext uri="{FF2B5EF4-FFF2-40B4-BE49-F238E27FC236}">
                <a16:creationId xmlns:a16="http://schemas.microsoft.com/office/drawing/2014/main" id="{D57A1611-963A-BFAA-894A-5F4E9B51888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dirty="0"/>
              <a:t>Lucy</a:t>
            </a:r>
          </a:p>
        </p:txBody>
      </p:sp>
    </p:spTree>
    <p:extLst>
      <p:ext uri="{BB962C8B-B14F-4D97-AF65-F5344CB8AC3E}">
        <p14:creationId xmlns:p14="http://schemas.microsoft.com/office/powerpoint/2010/main" val="31557286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>
          <a:extLst>
            <a:ext uri="{FF2B5EF4-FFF2-40B4-BE49-F238E27FC236}">
              <a16:creationId xmlns:a16="http://schemas.microsoft.com/office/drawing/2014/main" id="{E80BE5E0-4538-BDD8-5A85-AB2B66EBC8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007169c58_0_1050:notes">
            <a:extLst>
              <a:ext uri="{FF2B5EF4-FFF2-40B4-BE49-F238E27FC236}">
                <a16:creationId xmlns:a16="http://schemas.microsoft.com/office/drawing/2014/main" id="{6CE0879A-6DD1-CAB3-BC12-4E90C05A953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007169c58_0_1050:notes">
            <a:extLst>
              <a:ext uri="{FF2B5EF4-FFF2-40B4-BE49-F238E27FC236}">
                <a16:creationId xmlns:a16="http://schemas.microsoft.com/office/drawing/2014/main" id="{20ADFE29-A6FF-6BBC-A1E5-901EF2A6776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94228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>
          <a:extLst>
            <a:ext uri="{FF2B5EF4-FFF2-40B4-BE49-F238E27FC236}">
              <a16:creationId xmlns:a16="http://schemas.microsoft.com/office/drawing/2014/main" id="{4A2EB943-276B-C22B-3067-70ACAB7AD3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007169c58_0_1050:notes">
            <a:extLst>
              <a:ext uri="{FF2B5EF4-FFF2-40B4-BE49-F238E27FC236}">
                <a16:creationId xmlns:a16="http://schemas.microsoft.com/office/drawing/2014/main" id="{31A8D110-6DDE-3B37-F251-9ED4A4DCC50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007169c58_0_1050:notes">
            <a:extLst>
              <a:ext uri="{FF2B5EF4-FFF2-40B4-BE49-F238E27FC236}">
                <a16:creationId xmlns:a16="http://schemas.microsoft.com/office/drawing/2014/main" id="{ADD28965-7A4E-908E-C81A-F84E1030922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35637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>
          <a:extLst>
            <a:ext uri="{FF2B5EF4-FFF2-40B4-BE49-F238E27FC236}">
              <a16:creationId xmlns:a16="http://schemas.microsoft.com/office/drawing/2014/main" id="{AE0EF89C-E16A-4BC3-09E7-45399C8193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007169c58_0_1050:notes">
            <a:extLst>
              <a:ext uri="{FF2B5EF4-FFF2-40B4-BE49-F238E27FC236}">
                <a16:creationId xmlns:a16="http://schemas.microsoft.com/office/drawing/2014/main" id="{6596C6BD-34E9-B6AD-134F-327C7D44995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007169c58_0_1050:notes">
            <a:extLst>
              <a:ext uri="{FF2B5EF4-FFF2-40B4-BE49-F238E27FC236}">
                <a16:creationId xmlns:a16="http://schemas.microsoft.com/office/drawing/2014/main" id="{0ECE8081-2080-2893-E19B-039537A470A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8858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>
          <a:extLst>
            <a:ext uri="{FF2B5EF4-FFF2-40B4-BE49-F238E27FC236}">
              <a16:creationId xmlns:a16="http://schemas.microsoft.com/office/drawing/2014/main" id="{88DC3CBB-BF6E-D62C-787E-D11D494FD2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007169c58_0_1050:notes">
            <a:extLst>
              <a:ext uri="{FF2B5EF4-FFF2-40B4-BE49-F238E27FC236}">
                <a16:creationId xmlns:a16="http://schemas.microsoft.com/office/drawing/2014/main" id="{CFE95E07-8A95-D3C9-B31B-C7537D43B3A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007169c58_0_1050:notes">
            <a:extLst>
              <a:ext uri="{FF2B5EF4-FFF2-40B4-BE49-F238E27FC236}">
                <a16:creationId xmlns:a16="http://schemas.microsoft.com/office/drawing/2014/main" id="{36FD6CE4-7CB6-9141-44CA-4A76ED84042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79960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>
          <a:extLst>
            <a:ext uri="{FF2B5EF4-FFF2-40B4-BE49-F238E27FC236}">
              <a16:creationId xmlns:a16="http://schemas.microsoft.com/office/drawing/2014/main" id="{00E96BC5-4A6C-90F1-6BF5-13327584B3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007169c58_0_1050:notes">
            <a:extLst>
              <a:ext uri="{FF2B5EF4-FFF2-40B4-BE49-F238E27FC236}">
                <a16:creationId xmlns:a16="http://schemas.microsoft.com/office/drawing/2014/main" id="{DFF57FBE-6F48-1A78-5AA5-3C4B3659F71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007169c58_0_1050:notes">
            <a:extLst>
              <a:ext uri="{FF2B5EF4-FFF2-40B4-BE49-F238E27FC236}">
                <a16:creationId xmlns:a16="http://schemas.microsoft.com/office/drawing/2014/main" id="{29570F24-D2B7-2DF5-F93F-758D774BA4D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72690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>
          <a:extLst>
            <a:ext uri="{FF2B5EF4-FFF2-40B4-BE49-F238E27FC236}">
              <a16:creationId xmlns:a16="http://schemas.microsoft.com/office/drawing/2014/main" id="{AD07A0D8-7C8F-154E-FF73-EA3F564B99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007169c58_0_1050:notes">
            <a:extLst>
              <a:ext uri="{FF2B5EF4-FFF2-40B4-BE49-F238E27FC236}">
                <a16:creationId xmlns:a16="http://schemas.microsoft.com/office/drawing/2014/main" id="{5084B5A3-99A9-25D8-EEC5-2E1073A40CF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007169c58_0_1050:notes">
            <a:extLst>
              <a:ext uri="{FF2B5EF4-FFF2-40B4-BE49-F238E27FC236}">
                <a16:creationId xmlns:a16="http://schemas.microsoft.com/office/drawing/2014/main" id="{650D2848-7B6D-15DC-47C9-A622C3B332A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31566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>
          <a:extLst>
            <a:ext uri="{FF2B5EF4-FFF2-40B4-BE49-F238E27FC236}">
              <a16:creationId xmlns:a16="http://schemas.microsoft.com/office/drawing/2014/main" id="{D416DD43-F316-7D11-B789-D19F7D3A14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007169c58_0_1050:notes">
            <a:extLst>
              <a:ext uri="{FF2B5EF4-FFF2-40B4-BE49-F238E27FC236}">
                <a16:creationId xmlns:a16="http://schemas.microsoft.com/office/drawing/2014/main" id="{7F7E9C7C-C8CA-53E7-640F-86FD3DF5AA5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007169c58_0_1050:notes">
            <a:extLst>
              <a:ext uri="{FF2B5EF4-FFF2-40B4-BE49-F238E27FC236}">
                <a16:creationId xmlns:a16="http://schemas.microsoft.com/office/drawing/2014/main" id="{D0A2B8C5-6863-EC19-71E9-0A80BE5CD71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18522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>
          <a:extLst>
            <a:ext uri="{FF2B5EF4-FFF2-40B4-BE49-F238E27FC236}">
              <a16:creationId xmlns:a16="http://schemas.microsoft.com/office/drawing/2014/main" id="{CBB3BAA6-10D4-5A78-C00F-597553242D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007169c58_0_1050:notes">
            <a:extLst>
              <a:ext uri="{FF2B5EF4-FFF2-40B4-BE49-F238E27FC236}">
                <a16:creationId xmlns:a16="http://schemas.microsoft.com/office/drawing/2014/main" id="{C1966EBB-B393-9F03-639E-61BA4C19A01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007169c58_0_1050:notes">
            <a:extLst>
              <a:ext uri="{FF2B5EF4-FFF2-40B4-BE49-F238E27FC236}">
                <a16:creationId xmlns:a16="http://schemas.microsoft.com/office/drawing/2014/main" id="{5FCB35AD-C13E-54D8-D741-3479A35F38F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dirty="0"/>
              <a:t>Lucy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845417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007169c58_0_10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007169c58_0_10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dirty="0"/>
              <a:t>Lucy</a:t>
            </a: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>
          <a:extLst>
            <a:ext uri="{FF2B5EF4-FFF2-40B4-BE49-F238E27FC236}">
              <a16:creationId xmlns:a16="http://schemas.microsoft.com/office/drawing/2014/main" id="{1EC880A8-B6F1-F323-7397-138D40B14F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007169c58_0_1050:notes">
            <a:extLst>
              <a:ext uri="{FF2B5EF4-FFF2-40B4-BE49-F238E27FC236}">
                <a16:creationId xmlns:a16="http://schemas.microsoft.com/office/drawing/2014/main" id="{5D54CC63-1045-3D3E-C2A1-FFB6D7DD9D0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007169c58_0_1050:notes">
            <a:extLst>
              <a:ext uri="{FF2B5EF4-FFF2-40B4-BE49-F238E27FC236}">
                <a16:creationId xmlns:a16="http://schemas.microsoft.com/office/drawing/2014/main" id="{F64063FE-B41B-7A81-0691-B06E0482E29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97230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>
          <a:extLst>
            <a:ext uri="{FF2B5EF4-FFF2-40B4-BE49-F238E27FC236}">
              <a16:creationId xmlns:a16="http://schemas.microsoft.com/office/drawing/2014/main" id="{0E8A8547-CBE7-6482-9D6E-FC59F45E57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007169c58_0_1050:notes">
            <a:extLst>
              <a:ext uri="{FF2B5EF4-FFF2-40B4-BE49-F238E27FC236}">
                <a16:creationId xmlns:a16="http://schemas.microsoft.com/office/drawing/2014/main" id="{E5724825-E507-4528-6D86-64AB80E7F02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007169c58_0_1050:notes">
            <a:extLst>
              <a:ext uri="{FF2B5EF4-FFF2-40B4-BE49-F238E27FC236}">
                <a16:creationId xmlns:a16="http://schemas.microsoft.com/office/drawing/2014/main" id="{0BCAA7E4-6ED2-798F-FBB4-BD6D0010FE2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1467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>
          <a:extLst>
            <a:ext uri="{FF2B5EF4-FFF2-40B4-BE49-F238E27FC236}">
              <a16:creationId xmlns:a16="http://schemas.microsoft.com/office/drawing/2014/main" id="{3E22B54C-E264-95FD-466D-FFF6F9150C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007169c58_0_1050:notes">
            <a:extLst>
              <a:ext uri="{FF2B5EF4-FFF2-40B4-BE49-F238E27FC236}">
                <a16:creationId xmlns:a16="http://schemas.microsoft.com/office/drawing/2014/main" id="{9C8AF19C-EC19-73C2-C3A8-96A5021056F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007169c58_0_1050:notes">
            <a:extLst>
              <a:ext uri="{FF2B5EF4-FFF2-40B4-BE49-F238E27FC236}">
                <a16:creationId xmlns:a16="http://schemas.microsoft.com/office/drawing/2014/main" id="{19F4337F-C6B4-1C8E-2A11-0B08B18DF6B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30578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>
          <a:extLst>
            <a:ext uri="{FF2B5EF4-FFF2-40B4-BE49-F238E27FC236}">
              <a16:creationId xmlns:a16="http://schemas.microsoft.com/office/drawing/2014/main" id="{AC7D2288-2227-810A-D487-0C19F7DB99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007169c58_0_1050:notes">
            <a:extLst>
              <a:ext uri="{FF2B5EF4-FFF2-40B4-BE49-F238E27FC236}">
                <a16:creationId xmlns:a16="http://schemas.microsoft.com/office/drawing/2014/main" id="{8B397840-BC16-FB33-A264-A1A6C3856BA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007169c58_0_1050:notes">
            <a:extLst>
              <a:ext uri="{FF2B5EF4-FFF2-40B4-BE49-F238E27FC236}">
                <a16:creationId xmlns:a16="http://schemas.microsoft.com/office/drawing/2014/main" id="{DAF63681-105F-AB76-324D-421C5E62C15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dirty="0"/>
              <a:t>Lucy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157164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Lucy</a:t>
            </a:r>
          </a:p>
        </p:txBody>
      </p:sp>
    </p:spTree>
    <p:extLst>
      <p:ext uri="{BB962C8B-B14F-4D97-AF65-F5344CB8AC3E}">
        <p14:creationId xmlns:p14="http://schemas.microsoft.com/office/powerpoint/2010/main" val="16201445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>
          <a:extLst>
            <a:ext uri="{FF2B5EF4-FFF2-40B4-BE49-F238E27FC236}">
              <a16:creationId xmlns:a16="http://schemas.microsoft.com/office/drawing/2014/main" id="{DB24B6B5-1CC0-57AF-72DD-A9883806AE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e336b5632_3_14:notes">
            <a:extLst>
              <a:ext uri="{FF2B5EF4-FFF2-40B4-BE49-F238E27FC236}">
                <a16:creationId xmlns:a16="http://schemas.microsoft.com/office/drawing/2014/main" id="{324B397B-A1C9-BCAA-CC6A-6E54FAE5DA1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7e336b5632_3_14:notes">
            <a:extLst>
              <a:ext uri="{FF2B5EF4-FFF2-40B4-BE49-F238E27FC236}">
                <a16:creationId xmlns:a16="http://schemas.microsoft.com/office/drawing/2014/main" id="{E2E0C6B9-C316-2192-705F-E69F1E639EA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dirty="0"/>
              <a:t>Simon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804137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>
          <a:extLst>
            <a:ext uri="{FF2B5EF4-FFF2-40B4-BE49-F238E27FC236}">
              <a16:creationId xmlns:a16="http://schemas.microsoft.com/office/drawing/2014/main" id="{B844EC16-F5A3-59E3-2AE5-1D9815D388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007169c58_0_1050:notes">
            <a:extLst>
              <a:ext uri="{FF2B5EF4-FFF2-40B4-BE49-F238E27FC236}">
                <a16:creationId xmlns:a16="http://schemas.microsoft.com/office/drawing/2014/main" id="{E953AB05-B0F5-2D57-FE33-5306196AEF6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007169c58_0_1050:notes">
            <a:extLst>
              <a:ext uri="{FF2B5EF4-FFF2-40B4-BE49-F238E27FC236}">
                <a16:creationId xmlns:a16="http://schemas.microsoft.com/office/drawing/2014/main" id="{86B0D05C-007C-B000-6CE4-E44FBD03439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60640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419912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>
          <a:extLst>
            <a:ext uri="{FF2B5EF4-FFF2-40B4-BE49-F238E27FC236}">
              <a16:creationId xmlns:a16="http://schemas.microsoft.com/office/drawing/2014/main" id="{5B634343-C8A6-95D4-5B31-5BA00CD129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7e336b5632_3_14:notes">
            <a:extLst>
              <a:ext uri="{FF2B5EF4-FFF2-40B4-BE49-F238E27FC236}">
                <a16:creationId xmlns:a16="http://schemas.microsoft.com/office/drawing/2014/main" id="{AC6EDC25-497C-A430-402A-D4BE2522438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7e336b5632_3_14:notes">
            <a:extLst>
              <a:ext uri="{FF2B5EF4-FFF2-40B4-BE49-F238E27FC236}">
                <a16:creationId xmlns:a16="http://schemas.microsoft.com/office/drawing/2014/main" id="{3918FF5B-FFB9-DB38-DF7E-1BBF5E2365E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70775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>
          <a:extLst>
            <a:ext uri="{FF2B5EF4-FFF2-40B4-BE49-F238E27FC236}">
              <a16:creationId xmlns:a16="http://schemas.microsoft.com/office/drawing/2014/main" id="{13763AC1-2789-3B4B-6A81-6B9270B6A8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007169c58_0_1050:notes">
            <a:extLst>
              <a:ext uri="{FF2B5EF4-FFF2-40B4-BE49-F238E27FC236}">
                <a16:creationId xmlns:a16="http://schemas.microsoft.com/office/drawing/2014/main" id="{3605472E-1040-2177-1BDD-8C17B3B6426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007169c58_0_1050:notes">
            <a:extLst>
              <a:ext uri="{FF2B5EF4-FFF2-40B4-BE49-F238E27FC236}">
                <a16:creationId xmlns:a16="http://schemas.microsoft.com/office/drawing/2014/main" id="{1378494C-965C-EB63-8BB9-1483E75A24C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3612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03F974-73C4-C80F-0A54-8B675C0CA3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A6A4F1C-EDFA-7CC0-F0E5-70DEAE0232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5A30963-7305-6542-2858-793F275F6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42A15-26CD-4688-A5FA-41290573D776}" type="datetimeFigureOut">
              <a:rPr lang="fr-CA" smtClean="0"/>
              <a:t>2025-05-23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FE008D4-3651-9205-664A-994F2E377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541327B-14DA-AC9B-AE33-C4DE46B02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6126724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22E93A-E98D-022A-5C17-067C8AB6F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D640390-7904-82CB-1715-D5B301D746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2CDB768-18A6-5D88-79B7-4156F4C97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42A15-26CD-4688-A5FA-41290573D776}" type="datetimeFigureOut">
              <a:rPr lang="fr-CA" smtClean="0"/>
              <a:t>2025-05-23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C236935-DE89-375E-8FA6-5F62F43DE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71AF4A0-D16C-C820-7749-65F4D4AE2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6516128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8AE751D-C16E-F63C-1E45-B4CA484E56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5AEF770-0E13-6B04-8920-5A8C84B99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2628C1E-7CA2-FCC2-25F9-D42F8B5FC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42A15-26CD-4688-A5FA-41290573D776}" type="datetimeFigureOut">
              <a:rPr lang="fr-CA" smtClean="0"/>
              <a:t>2025-05-23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161EAFF-AF97-4AD4-A80E-3DFCBF774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D519617-6DB5-EC8A-FAC3-5A323CF83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1419415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" type="title">
  <p:cSld name="Titr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50000" y="450000"/>
            <a:ext cx="6447600" cy="128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4242"/>
              </a:buClr>
              <a:buSzPts val="4000"/>
              <a:buFont typeface="Work Sans Medium"/>
              <a:buNone/>
              <a:defRPr sz="4000">
                <a:solidFill>
                  <a:srgbClr val="FF4242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50000" y="3870625"/>
            <a:ext cx="22434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Work Sans"/>
              <a:buNone/>
              <a:defRPr sz="1400">
                <a:solidFill>
                  <a:srgbClr val="434343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 sz="2800">
                <a:latin typeface="Work Sans"/>
                <a:ea typeface="Work Sans"/>
                <a:cs typeface="Work Sans"/>
                <a:sym typeface="Work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 sz="2800">
                <a:latin typeface="Work Sans"/>
                <a:ea typeface="Work Sans"/>
                <a:cs typeface="Work Sans"/>
                <a:sym typeface="Work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 sz="2800">
                <a:latin typeface="Work Sans"/>
                <a:ea typeface="Work Sans"/>
                <a:cs typeface="Work Sans"/>
                <a:sym typeface="Work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 sz="2800">
                <a:latin typeface="Work Sans"/>
                <a:ea typeface="Work Sans"/>
                <a:cs typeface="Work Sans"/>
                <a:sym typeface="Work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 sz="2800">
                <a:latin typeface="Work Sans"/>
                <a:ea typeface="Work Sans"/>
                <a:cs typeface="Work Sans"/>
                <a:sym typeface="Work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 sz="2800">
                <a:latin typeface="Work Sans"/>
                <a:ea typeface="Work Sans"/>
                <a:cs typeface="Work Sans"/>
                <a:sym typeface="Work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 sz="2800">
                <a:latin typeface="Work Sans"/>
                <a:ea typeface="Work Sans"/>
                <a:cs typeface="Work Sans"/>
                <a:sym typeface="Work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 sz="2800"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/>
              <a:t>‹N°›</a:t>
            </a:fld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2"/>
          </p:nvPr>
        </p:nvSpPr>
        <p:spPr>
          <a:xfrm>
            <a:off x="450000" y="1960250"/>
            <a:ext cx="42744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495C"/>
              </a:buClr>
              <a:buSzPts val="2000"/>
              <a:buFont typeface="Work Sans"/>
              <a:buNone/>
              <a:defRPr sz="2000">
                <a:solidFill>
                  <a:srgbClr val="39495C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853016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457200" y="1076400"/>
            <a:ext cx="8229600" cy="30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rgbClr val="39495C"/>
              </a:buClr>
              <a:buSzPts val="1800"/>
              <a:buChar char="●"/>
              <a:defRPr>
                <a:solidFill>
                  <a:srgbClr val="39495C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51345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us-titre" type="secHead">
  <p:cSld name="Sous-titr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/>
              <a:t>‹N°›</a:t>
            </a:fld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4267200" cy="426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highlight>
                  <a:srgbClr val="FFFFFF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831927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51AC46-FEC9-CDB9-458D-E6C0A45C7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BF2C148-FDF0-1D3B-253D-3F1A58FD3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9EF54EC-3A4F-AC5B-1093-5463E9D64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42A15-26CD-4688-A5FA-41290573D776}" type="datetimeFigureOut">
              <a:rPr lang="fr-CA" smtClean="0"/>
              <a:t>2025-05-23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E299E86-04A2-7BFD-A82C-DE5A7FEB9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30FD76-23D4-6491-60E1-4D700B5DF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0262261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50CF1D-B4F2-3B5E-039C-E08F921CC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28A22C6-2741-02BE-3F50-FA6162EFCB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3359BA2-ADDC-16BA-6272-88122BCEA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42A15-26CD-4688-A5FA-41290573D776}" type="datetimeFigureOut">
              <a:rPr lang="fr-CA" smtClean="0"/>
              <a:t>2025-05-23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1A43AE6-B413-4769-1864-418C111B3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E5357A9-76D8-48B3-0614-22B847890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1019091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B4CF60-493D-D85D-89D4-0E2C4B34F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BF4E183-5D8C-7C55-20BE-270B42FA2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E6A64C6-A3E3-F627-F992-F27D075819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006CF95-0F4A-293A-3435-29F99E5B6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42A15-26CD-4688-A5FA-41290573D776}" type="datetimeFigureOut">
              <a:rPr lang="fr-CA" smtClean="0"/>
              <a:t>2025-05-23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C36CB6C-8F36-57B8-5063-2B3F19807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637AF48-ED99-938F-4AAD-4BB037E73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2370319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1E159B-EE7A-5D94-C66B-FED615653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D4F55F4-C201-6372-41A5-F3FAB06534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B871DFF-791C-5FA0-2D13-9AF48DF11D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E75BD14-AC4A-9127-A48E-C77BB368A2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93694BF-A132-4D7F-71F6-4C7BCE668A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456D6D1-18F8-EF6F-4B75-8D5269066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42A15-26CD-4688-A5FA-41290573D776}" type="datetimeFigureOut">
              <a:rPr lang="fr-CA" smtClean="0"/>
              <a:t>2025-05-23</a:t>
            </a:fld>
            <a:endParaRPr lang="fr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8F44434-3B90-4F1E-829A-20D6CA4AF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0C5A436-850C-6028-0AAE-4B17C8755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3066886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AA0614-76A8-5FB5-4E46-8146F2909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A7C8904-CDEA-C9BF-1EA4-E78A0814C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42A15-26CD-4688-A5FA-41290573D776}" type="datetimeFigureOut">
              <a:rPr lang="fr-CA" smtClean="0"/>
              <a:t>2025-05-23</a:t>
            </a:fld>
            <a:endParaRPr lang="fr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3CD0C0C-87FE-F49A-14F0-A45886EEF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3224912-A3F1-FAAE-0768-C7EBB5B67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6534510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8CF6B80-038C-0A56-CB54-FC0468305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42A15-26CD-4688-A5FA-41290573D776}" type="datetimeFigureOut">
              <a:rPr lang="fr-CA" smtClean="0"/>
              <a:t>2025-05-23</a:t>
            </a:fld>
            <a:endParaRPr lang="fr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B29C6F5-F49E-2D39-8E03-4D6E86B59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2C34A86-D3BD-E1B5-DEC6-CF3691600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1969458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124F59-2945-839F-B9C3-24A1B783A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C07B202-7D4F-5D03-8EB2-9C5CE570C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EA23B6C-E4A6-95A5-04C8-C1FB3929C2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88303A9-EE36-DE64-AD4A-5F10F733B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42A15-26CD-4688-A5FA-41290573D776}" type="datetimeFigureOut">
              <a:rPr lang="fr-CA" smtClean="0"/>
              <a:t>2025-05-23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083CBCD-E135-AF4C-BEE7-E0ED5FA6E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940177A-D28E-3C8E-BBD5-7563F6B2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6577164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B8BBE8-E4A7-4555-D523-18F2EE6A4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10A3835-D280-B3ED-E2B3-5AB7210870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D118A65-B149-A5C9-E376-AE890C78E8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03D2014-B31C-55CA-2A08-919D0AE02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42A15-26CD-4688-A5FA-41290573D776}" type="datetimeFigureOut">
              <a:rPr lang="fr-CA" smtClean="0"/>
              <a:t>2025-05-23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226533C-F486-AEC3-B150-27061B979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14B8503-111D-F48B-9EF6-71DB8EB90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1487586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7E37649-8335-D6D4-C067-8F6FCB499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0FA84DA-BF75-C584-2ED7-71AFDE5C7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7D5F42D-7BBE-F4D1-9241-2A1BEF4325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742A15-26CD-4688-A5FA-41290573D776}" type="datetimeFigureOut">
              <a:rPr lang="fr-CA" smtClean="0"/>
              <a:t>2025-05-23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3065767-3283-5EA1-FFD3-2FEF5DFFAF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42D5FAC-DB2D-2B42-9B96-8D54F4A720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01517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if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iff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4.sv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s://doi.org/10.5683/SP3/9ONCEU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/>
        </p:nvSpPr>
        <p:spPr>
          <a:xfrm>
            <a:off x="457200" y="2385393"/>
            <a:ext cx="3498574" cy="887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fr-CA" dirty="0">
                <a:solidFill>
                  <a:srgbClr val="39495C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May 28, 2025</a:t>
            </a:r>
            <a:br>
              <a:rPr lang="fr-CA" dirty="0">
                <a:solidFill>
                  <a:srgbClr val="39495C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</a:br>
            <a:r>
              <a:rPr lang="fr-CA" dirty="0">
                <a:solidFill>
                  <a:srgbClr val="39495C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CAIS-ACSI, Halifax</a:t>
            </a:r>
            <a:endParaRPr lang="fr-CA" i="1" dirty="0">
              <a:solidFill>
                <a:srgbClr val="39495C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67" name="Google Shape;67;p14"/>
          <p:cNvSpPr txBox="1">
            <a:spLocks noGrp="1"/>
          </p:cNvSpPr>
          <p:nvPr>
            <p:ph type="ctrTitle"/>
          </p:nvPr>
        </p:nvSpPr>
        <p:spPr>
          <a:xfrm>
            <a:off x="450000" y="450000"/>
            <a:ext cx="8232824" cy="128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Diamond Open Access and Open Infrastructures Have Shaped the Canadian Scholarly Journal Landscape Since the Start of the Digital Era</a:t>
            </a:r>
          </a:p>
        </p:txBody>
      </p:sp>
      <p:sp>
        <p:nvSpPr>
          <p:cNvPr id="68" name="Google Shape;68;p14"/>
          <p:cNvSpPr txBox="1"/>
          <p:nvPr/>
        </p:nvSpPr>
        <p:spPr>
          <a:xfrm>
            <a:off x="457200" y="3189803"/>
            <a:ext cx="3886200" cy="10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2000" dirty="0">
                <a:solidFill>
                  <a:srgbClr val="39495C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Simon van Bellen</a:t>
            </a:r>
            <a:endParaRPr sz="2000" dirty="0">
              <a:solidFill>
                <a:srgbClr val="39495C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2000" dirty="0">
                <a:solidFill>
                  <a:srgbClr val="39495C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Senior </a:t>
            </a:r>
            <a:r>
              <a:rPr lang="fr-CA" sz="2000" dirty="0" err="1">
                <a:solidFill>
                  <a:srgbClr val="39495C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Research</a:t>
            </a:r>
            <a:r>
              <a:rPr lang="fr-CA" sz="2000" dirty="0">
                <a:solidFill>
                  <a:srgbClr val="39495C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 Advisor</a:t>
            </a:r>
            <a:endParaRPr sz="2000" dirty="0">
              <a:solidFill>
                <a:srgbClr val="39495C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2000" dirty="0">
                <a:solidFill>
                  <a:srgbClr val="39495C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Érudit</a:t>
            </a:r>
            <a:endParaRPr sz="2000" dirty="0">
              <a:solidFill>
                <a:srgbClr val="39495C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pic>
        <p:nvPicPr>
          <p:cNvPr id="2" name="Image 1" descr="Une image contenant symbole, capture d’écran, boule de billard&#10;&#10;Le contenu généré par l’IA peut être incorrect.">
            <a:extLst>
              <a:ext uri="{FF2B5EF4-FFF2-40B4-BE49-F238E27FC236}">
                <a16:creationId xmlns:a16="http://schemas.microsoft.com/office/drawing/2014/main" id="{48792E4A-AF93-12E5-638E-66C511D832E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42744" y="4663754"/>
            <a:ext cx="811033" cy="284611"/>
          </a:xfrm>
          <a:prstGeom prst="rect">
            <a:avLst/>
          </a:prstGeom>
        </p:spPr>
      </p:pic>
      <p:sp>
        <p:nvSpPr>
          <p:cNvPr id="6" name="Google Shape;68;p14">
            <a:extLst>
              <a:ext uri="{FF2B5EF4-FFF2-40B4-BE49-F238E27FC236}">
                <a16:creationId xmlns:a16="http://schemas.microsoft.com/office/drawing/2014/main" id="{F87775BA-F48A-0968-70C3-EFBEC5CF86D6}"/>
              </a:ext>
            </a:extLst>
          </p:cNvPr>
          <p:cNvSpPr txBox="1"/>
          <p:nvPr/>
        </p:nvSpPr>
        <p:spPr>
          <a:xfrm>
            <a:off x="3639047" y="3189803"/>
            <a:ext cx="3886200" cy="10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2000" dirty="0" err="1">
                <a:solidFill>
                  <a:srgbClr val="39495C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Lucía</a:t>
            </a:r>
            <a:r>
              <a:rPr lang="fr-CA" sz="2000" dirty="0">
                <a:solidFill>
                  <a:srgbClr val="39495C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 Céspedes</a:t>
            </a:r>
            <a:endParaRPr sz="2000" dirty="0">
              <a:solidFill>
                <a:srgbClr val="39495C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2000" dirty="0" err="1">
                <a:solidFill>
                  <a:srgbClr val="39495C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Research</a:t>
            </a:r>
            <a:r>
              <a:rPr lang="fr-CA" sz="2000" dirty="0">
                <a:solidFill>
                  <a:srgbClr val="39495C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 Advisor</a:t>
            </a:r>
            <a:endParaRPr sz="2000" dirty="0">
              <a:solidFill>
                <a:srgbClr val="39495C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2000" dirty="0">
                <a:solidFill>
                  <a:srgbClr val="39495C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Érudit</a:t>
            </a:r>
            <a:endParaRPr sz="2000" dirty="0">
              <a:solidFill>
                <a:srgbClr val="39495C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pic>
        <p:nvPicPr>
          <p:cNvPr id="8" name="Image 7" descr="Une image contenant texte, Police, Graphique, capture d’écran&#10;&#10;Le contenu généré par l’IA peut être incorrect.">
            <a:extLst>
              <a:ext uri="{FF2B5EF4-FFF2-40B4-BE49-F238E27FC236}">
                <a16:creationId xmlns:a16="http://schemas.microsoft.com/office/drawing/2014/main" id="{5A6ADBCC-3D12-C781-3C38-FD23456A796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86834" y="4433306"/>
            <a:ext cx="1744317" cy="520388"/>
          </a:xfrm>
          <a:prstGeom prst="rect">
            <a:avLst/>
          </a:prstGeom>
        </p:spPr>
      </p:pic>
      <p:pic>
        <p:nvPicPr>
          <p:cNvPr id="10" name="Image 9" descr="Une image contenant Police, Graphique, logo, graphisme&#10;&#10;Le contenu généré par l’IA peut être incorrect.">
            <a:extLst>
              <a:ext uri="{FF2B5EF4-FFF2-40B4-BE49-F238E27FC236}">
                <a16:creationId xmlns:a16="http://schemas.microsoft.com/office/drawing/2014/main" id="{D7A92ED2-CB46-6712-9BED-B0792B601FD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000" y="4391680"/>
            <a:ext cx="1336834" cy="60364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>
          <a:extLst>
            <a:ext uri="{FF2B5EF4-FFF2-40B4-BE49-F238E27FC236}">
              <a16:creationId xmlns:a16="http://schemas.microsoft.com/office/drawing/2014/main" id="{CBE9774C-1A09-0AA1-D204-083E704BBD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>
            <a:extLst>
              <a:ext uri="{FF2B5EF4-FFF2-40B4-BE49-F238E27FC236}">
                <a16:creationId xmlns:a16="http://schemas.microsoft.com/office/drawing/2014/main" id="{063C9337-EC98-A8DA-7BDA-6437AA485EC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96224" y="1096437"/>
            <a:ext cx="5951552" cy="23275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5400" dirty="0">
                <a:solidFill>
                  <a:schemeClr val="tx1"/>
                </a:solidFill>
                <a:latin typeface="Work Sans" pitchFamily="2" charset="0"/>
              </a:rPr>
              <a:t>The Canadian </a:t>
            </a:r>
            <a:r>
              <a:rPr lang="fr-CA" sz="5400" dirty="0" err="1">
                <a:solidFill>
                  <a:schemeClr val="tx1"/>
                </a:solidFill>
                <a:latin typeface="Work Sans" pitchFamily="2" charset="0"/>
              </a:rPr>
              <a:t>scholarly</a:t>
            </a:r>
            <a:r>
              <a:rPr lang="fr-CA" sz="5400" dirty="0">
                <a:solidFill>
                  <a:schemeClr val="tx1"/>
                </a:solidFill>
                <a:latin typeface="Work Sans" pitchFamily="2" charset="0"/>
              </a:rPr>
              <a:t> journal </a:t>
            </a:r>
            <a:r>
              <a:rPr lang="fr-CA" sz="5400" dirty="0" err="1">
                <a:solidFill>
                  <a:schemeClr val="tx1"/>
                </a:solidFill>
                <a:latin typeface="Work Sans" pitchFamily="2" charset="0"/>
              </a:rPr>
              <a:t>landscape</a:t>
            </a:r>
            <a:endParaRPr lang="fr-CA" sz="5400" dirty="0">
              <a:solidFill>
                <a:schemeClr val="lt1"/>
              </a:solidFill>
              <a:latin typeface="Work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1140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>
          <a:extLst>
            <a:ext uri="{FF2B5EF4-FFF2-40B4-BE49-F238E27FC236}">
              <a16:creationId xmlns:a16="http://schemas.microsoft.com/office/drawing/2014/main" id="{6E931FD1-9BA6-339C-F0C1-F41CABD77A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93FA5857-40FB-22DD-2AC3-8E83E4186595}"/>
              </a:ext>
            </a:extLst>
          </p:cNvPr>
          <p:cNvGrpSpPr>
            <a:grpSpLocks noChangeAspect="1"/>
          </p:cNvGrpSpPr>
          <p:nvPr/>
        </p:nvGrpSpPr>
        <p:grpSpPr>
          <a:xfrm>
            <a:off x="1263660" y="118486"/>
            <a:ext cx="6329835" cy="4906527"/>
            <a:chOff x="3604531" y="954158"/>
            <a:chExt cx="5304905" cy="4112060"/>
          </a:xfrm>
        </p:grpSpPr>
        <p:pic>
          <p:nvPicPr>
            <p:cNvPr id="3" name="Image 2" descr="Une image contenant carte, texte&#10;&#10;Le contenu généré par l’IA peut être incorrect.">
              <a:extLst>
                <a:ext uri="{FF2B5EF4-FFF2-40B4-BE49-F238E27FC236}">
                  <a16:creationId xmlns:a16="http://schemas.microsoft.com/office/drawing/2014/main" id="{02DC45F7-EA3D-52E0-C7D0-A986A96609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604531" y="954158"/>
              <a:ext cx="5197157" cy="403244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095FAF2-A91E-0D73-D8E3-F2AFA03E4597}"/>
                </a:ext>
              </a:extLst>
            </p:cNvPr>
            <p:cNvSpPr/>
            <p:nvPr/>
          </p:nvSpPr>
          <p:spPr>
            <a:xfrm>
              <a:off x="7434469" y="4619709"/>
              <a:ext cx="1474967" cy="4465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sp>
        <p:nvSpPr>
          <p:cNvPr id="85" name="Google Shape;85;p17">
            <a:extLst>
              <a:ext uri="{FF2B5EF4-FFF2-40B4-BE49-F238E27FC236}">
                <a16:creationId xmlns:a16="http://schemas.microsoft.com/office/drawing/2014/main" id="{1AEF05AF-0038-B37E-CFDE-2669AC6DAA8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2800" dirty="0">
                <a:latin typeface="Work Sans" pitchFamily="2" charset="0"/>
              </a:rPr>
              <a:t>943 active </a:t>
            </a:r>
            <a:r>
              <a:rPr lang="fr-CA" sz="2800" dirty="0" err="1">
                <a:latin typeface="Work Sans" pitchFamily="2" charset="0"/>
              </a:rPr>
              <a:t>journals</a:t>
            </a:r>
            <a:endParaRPr lang="fr-CA" sz="3600" dirty="0">
              <a:solidFill>
                <a:schemeClr val="dk1"/>
              </a:solidFill>
              <a:highlight>
                <a:srgbClr val="FFFFFF"/>
              </a:highlight>
              <a:latin typeface="Work Sans" pitchFamily="2" charset="0"/>
              <a:ea typeface="Lora"/>
              <a:cs typeface="Lora"/>
              <a:sym typeface="Lora"/>
            </a:endParaRPr>
          </a:p>
        </p:txBody>
      </p:sp>
    </p:spTree>
    <p:extLst>
      <p:ext uri="{BB962C8B-B14F-4D97-AF65-F5344CB8AC3E}">
        <p14:creationId xmlns:p14="http://schemas.microsoft.com/office/powerpoint/2010/main" val="4272185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>
          <a:extLst>
            <a:ext uri="{FF2B5EF4-FFF2-40B4-BE49-F238E27FC236}">
              <a16:creationId xmlns:a16="http://schemas.microsoft.com/office/drawing/2014/main" id="{E37F985E-FB7D-A4DE-40BE-DF2359C7DD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>
            <a:extLst>
              <a:ext uri="{FF2B5EF4-FFF2-40B4-BE49-F238E27FC236}">
                <a16:creationId xmlns:a16="http://schemas.microsoft.com/office/drawing/2014/main" id="{EEE7A32D-1B8B-F02B-D44F-AA91555E2BD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61007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2800" dirty="0" err="1">
                <a:latin typeface="Work Sans" pitchFamily="2" charset="0"/>
              </a:rPr>
              <a:t>Drawing</a:t>
            </a:r>
            <a:r>
              <a:rPr lang="fr-CA" sz="2800" dirty="0">
                <a:latin typeface="Work Sans" pitchFamily="2" charset="0"/>
              </a:rPr>
              <a:t> a Canadian </a:t>
            </a:r>
            <a:r>
              <a:rPr lang="fr-CA" sz="2800" dirty="0" err="1">
                <a:latin typeface="Work Sans" pitchFamily="2" charset="0"/>
              </a:rPr>
              <a:t>landscape</a:t>
            </a:r>
            <a:r>
              <a:rPr lang="fr-CA" sz="2800" dirty="0">
                <a:latin typeface="Work Sans" pitchFamily="2" charset="0"/>
              </a:rPr>
              <a:t>: a </a:t>
            </a:r>
            <a:r>
              <a:rPr lang="fr-CA" sz="2800" dirty="0" err="1">
                <a:latin typeface="Work Sans" pitchFamily="2" charset="0"/>
              </a:rPr>
              <a:t>typology</a:t>
            </a:r>
            <a:r>
              <a:rPr lang="fr-CA" sz="2800" dirty="0">
                <a:latin typeface="Work Sans" pitchFamily="2" charset="0"/>
              </a:rPr>
              <a:t> of </a:t>
            </a:r>
            <a:r>
              <a:rPr lang="fr-CA" sz="2800" dirty="0" err="1">
                <a:latin typeface="Work Sans" pitchFamily="2" charset="0"/>
              </a:rPr>
              <a:t>journals</a:t>
            </a:r>
            <a:r>
              <a:rPr lang="fr-CA" sz="2800" dirty="0">
                <a:latin typeface="Work Sans" pitchFamily="2" charset="0"/>
              </a:rPr>
              <a:t>*</a:t>
            </a:r>
            <a:endParaRPr sz="2800" dirty="0">
              <a:latin typeface="Work Sans" pitchFamily="2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C60026D3-1E61-92B1-4D76-D25E01AB6594}"/>
              </a:ext>
            </a:extLst>
          </p:cNvPr>
          <p:cNvSpPr/>
          <p:nvPr/>
        </p:nvSpPr>
        <p:spPr>
          <a:xfrm>
            <a:off x="329241" y="1079672"/>
            <a:ext cx="2448000" cy="24480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402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0C76C178-7359-0E57-ABD7-0D218B6E87E1}"/>
              </a:ext>
            </a:extLst>
          </p:cNvPr>
          <p:cNvSpPr>
            <a:spLocks noChangeAspect="1"/>
          </p:cNvSpPr>
          <p:nvPr/>
        </p:nvSpPr>
        <p:spPr>
          <a:xfrm>
            <a:off x="3271043" y="2930988"/>
            <a:ext cx="2023200" cy="2023200"/>
          </a:xfrm>
          <a:prstGeom prst="ellipse">
            <a:avLst/>
          </a:prstGeom>
          <a:solidFill>
            <a:srgbClr val="1A741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800" dirty="0">
                <a:latin typeface="Arial" panose="020B0604020202020204" pitchFamily="34" charset="0"/>
                <a:cs typeface="Arial" panose="020B0604020202020204" pitchFamily="34" charset="0"/>
              </a:rPr>
              <a:t>275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36A2D7BB-010C-DFEF-07FB-0496CC428768}"/>
              </a:ext>
            </a:extLst>
          </p:cNvPr>
          <p:cNvSpPr>
            <a:spLocks noChangeAspect="1"/>
          </p:cNvSpPr>
          <p:nvPr/>
        </p:nvSpPr>
        <p:spPr>
          <a:xfrm>
            <a:off x="7210397" y="1010774"/>
            <a:ext cx="1486800" cy="14868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148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B84F50D5-46C6-4774-B1DC-8115DFDEFC77}"/>
              </a:ext>
            </a:extLst>
          </p:cNvPr>
          <p:cNvSpPr>
            <a:spLocks/>
          </p:cNvSpPr>
          <p:nvPr/>
        </p:nvSpPr>
        <p:spPr>
          <a:xfrm>
            <a:off x="7538041" y="2806587"/>
            <a:ext cx="1324800" cy="1324800"/>
          </a:xfrm>
          <a:prstGeom prst="ellipse">
            <a:avLst/>
          </a:prstGeom>
          <a:solidFill>
            <a:srgbClr val="0039A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118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6CDEA6F-987E-0FDE-7788-9A3B14A0209E}"/>
              </a:ext>
            </a:extLst>
          </p:cNvPr>
          <p:cNvSpPr txBox="1"/>
          <p:nvPr/>
        </p:nvSpPr>
        <p:spPr>
          <a:xfrm>
            <a:off x="2846718" y="1105289"/>
            <a:ext cx="236986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dirty="0">
                <a:latin typeface="Arial" panose="020B0604020202020204" pitchFamily="34" charset="0"/>
                <a:cs typeface="Arial" panose="020B0604020202020204" pitchFamily="34" charset="0"/>
              </a:rPr>
              <a:t>Diamond OA, </a:t>
            </a:r>
            <a:r>
              <a:rPr lang="fr-CA" sz="1400" dirty="0" err="1">
                <a:latin typeface="Arial" panose="020B0604020202020204" pitchFamily="34" charset="0"/>
                <a:cs typeface="Arial" panose="020B0604020202020204" pitchFamily="34" charset="0"/>
              </a:rPr>
              <a:t>library-hosted</a:t>
            </a:r>
            <a:r>
              <a:rPr lang="fr-CA" sz="1400" dirty="0">
                <a:latin typeface="Arial" panose="020B0604020202020204" pitchFamily="34" charset="0"/>
                <a:cs typeface="Arial" panose="020B0604020202020204" pitchFamily="34" charset="0"/>
              </a:rPr>
              <a:t>, English,</a:t>
            </a:r>
          </a:p>
          <a:p>
            <a:r>
              <a:rPr lang="fr-CA" sz="1400" dirty="0">
                <a:latin typeface="Arial" panose="020B0604020202020204" pitchFamily="34" charset="0"/>
                <a:cs typeface="Arial" panose="020B0604020202020204" pitchFamily="34" charset="0"/>
              </a:rPr>
              <a:t>Social Sciences &amp; Professional Fields,</a:t>
            </a:r>
          </a:p>
          <a:p>
            <a:r>
              <a:rPr lang="fr-CA" sz="1400" dirty="0" err="1"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lang="fr-CA" sz="1400" dirty="0">
                <a:latin typeface="Arial" panose="020B0604020202020204" pitchFamily="34" charset="0"/>
                <a:cs typeface="Arial" panose="020B0604020202020204" pitchFamily="34" charset="0"/>
              </a:rPr>
              <a:t> OJS,</a:t>
            </a:r>
          </a:p>
          <a:p>
            <a:r>
              <a:rPr lang="fr-CA" sz="1400" dirty="0" err="1">
                <a:latin typeface="Arial" panose="020B0604020202020204" pitchFamily="34" charset="0"/>
                <a:cs typeface="Arial" panose="020B0604020202020204" pitchFamily="34" charset="0"/>
              </a:rPr>
              <a:t>median</a:t>
            </a:r>
            <a:r>
              <a:rPr lang="fr-CA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CA" sz="1400" dirty="0" err="1">
                <a:latin typeface="Arial" panose="020B0604020202020204" pitchFamily="34" charset="0"/>
                <a:cs typeface="Arial" panose="020B0604020202020204" pitchFamily="34" charset="0"/>
              </a:rPr>
              <a:t>age</a:t>
            </a:r>
            <a:r>
              <a:rPr lang="fr-CA" sz="1400" dirty="0">
                <a:latin typeface="Arial" panose="020B0604020202020204" pitchFamily="34" charset="0"/>
                <a:cs typeface="Arial" panose="020B0604020202020204" pitchFamily="34" charset="0"/>
              </a:rPr>
              <a:t> 15 </a:t>
            </a:r>
            <a:r>
              <a:rPr lang="fr-CA" sz="1400" dirty="0" err="1">
                <a:latin typeface="Arial" panose="020B0604020202020204" pitchFamily="34" charset="0"/>
                <a:cs typeface="Arial" panose="020B0604020202020204" pitchFamily="34" charset="0"/>
              </a:rPr>
              <a:t>years</a:t>
            </a:r>
            <a:r>
              <a:rPr lang="fr-CA" sz="14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8D55CD7-4B77-24BB-F022-D35CA17885FF}"/>
              </a:ext>
            </a:extLst>
          </p:cNvPr>
          <p:cNvSpPr txBox="1"/>
          <p:nvPr/>
        </p:nvSpPr>
        <p:spPr>
          <a:xfrm>
            <a:off x="813492" y="3648920"/>
            <a:ext cx="2448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sz="1400" dirty="0" err="1">
                <a:latin typeface="Arial" panose="020B0604020202020204" pitchFamily="34" charset="0"/>
                <a:cs typeface="Arial" panose="020B0604020202020204" pitchFamily="34" charset="0"/>
              </a:rPr>
              <a:t>Subscription</a:t>
            </a:r>
            <a:r>
              <a:rPr lang="fr-CA" sz="1400" dirty="0">
                <a:latin typeface="Arial" panose="020B0604020202020204" pitchFamily="34" charset="0"/>
                <a:cs typeface="Arial" panose="020B0604020202020204" pitchFamily="34" charset="0"/>
              </a:rPr>
              <a:t> (but </a:t>
            </a:r>
            <a:r>
              <a:rPr lang="fr-CA" sz="1400" dirty="0" err="1">
                <a:latin typeface="Arial" panose="020B0604020202020204" pitchFamily="34" charset="0"/>
                <a:cs typeface="Arial" panose="020B0604020202020204" pitchFamily="34" charset="0"/>
              </a:rPr>
              <a:t>also</a:t>
            </a:r>
            <a:r>
              <a:rPr lang="fr-CA" sz="1400" dirty="0">
                <a:latin typeface="Arial" panose="020B0604020202020204" pitchFamily="34" charset="0"/>
                <a:cs typeface="Arial" panose="020B0604020202020204" pitchFamily="34" charset="0"/>
              </a:rPr>
              <a:t> Diamond OA),</a:t>
            </a:r>
          </a:p>
          <a:p>
            <a:pPr algn="r"/>
            <a:r>
              <a:rPr lang="fr-CA" sz="1400" dirty="0">
                <a:latin typeface="Arial" panose="020B0604020202020204" pitchFamily="34" charset="0"/>
                <a:cs typeface="Arial" panose="020B0604020202020204" pitchFamily="34" charset="0"/>
              </a:rPr>
              <a:t>French, Arts and </a:t>
            </a:r>
            <a:r>
              <a:rPr lang="fr-CA" sz="1400" dirty="0" err="1">
                <a:latin typeface="Arial" panose="020B0604020202020204" pitchFamily="34" charset="0"/>
                <a:cs typeface="Arial" panose="020B0604020202020204" pitchFamily="34" charset="0"/>
              </a:rPr>
              <a:t>Literature</a:t>
            </a:r>
            <a:r>
              <a:rPr lang="fr-CA" sz="1400" dirty="0"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fr-CA" sz="1400" dirty="0" err="1">
                <a:latin typeface="Arial" panose="020B0604020202020204" pitchFamily="34" charset="0"/>
                <a:cs typeface="Arial" panose="020B0604020202020204" pitchFamily="34" charset="0"/>
              </a:rPr>
              <a:t>Humanities</a:t>
            </a:r>
            <a:endParaRPr lang="fr-CA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fr-CA" sz="1400" dirty="0" err="1">
                <a:latin typeface="Arial" panose="020B0604020202020204" pitchFamily="34" charset="0"/>
                <a:cs typeface="Arial" panose="020B0604020202020204" pitchFamily="34" charset="0"/>
              </a:rPr>
              <a:t>often</a:t>
            </a:r>
            <a:r>
              <a:rPr lang="fr-CA" sz="1400" dirty="0">
                <a:latin typeface="Arial" panose="020B0604020202020204" pitchFamily="34" charset="0"/>
                <a:cs typeface="Arial" panose="020B0604020202020204" pitchFamily="34" charset="0"/>
              </a:rPr>
              <a:t> on Érudit,</a:t>
            </a:r>
          </a:p>
          <a:p>
            <a:pPr algn="r"/>
            <a:r>
              <a:rPr lang="fr-CA" sz="1400" dirty="0" err="1">
                <a:latin typeface="Arial" panose="020B0604020202020204" pitchFamily="34" charset="0"/>
                <a:cs typeface="Arial" panose="020B0604020202020204" pitchFamily="34" charset="0"/>
              </a:rPr>
              <a:t>median</a:t>
            </a:r>
            <a:r>
              <a:rPr lang="fr-CA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CA" sz="1400" dirty="0" err="1">
                <a:latin typeface="Arial" panose="020B0604020202020204" pitchFamily="34" charset="0"/>
                <a:cs typeface="Arial" panose="020B0604020202020204" pitchFamily="34" charset="0"/>
              </a:rPr>
              <a:t>age</a:t>
            </a:r>
            <a:r>
              <a:rPr lang="fr-CA" sz="1400" dirty="0">
                <a:latin typeface="Arial" panose="020B0604020202020204" pitchFamily="34" charset="0"/>
                <a:cs typeface="Arial" panose="020B0604020202020204" pitchFamily="34" charset="0"/>
              </a:rPr>
              <a:t> 37 </a:t>
            </a:r>
            <a:r>
              <a:rPr lang="fr-CA" sz="1400" dirty="0" err="1">
                <a:latin typeface="Arial" panose="020B0604020202020204" pitchFamily="34" charset="0"/>
                <a:cs typeface="Arial" panose="020B0604020202020204" pitchFamily="34" charset="0"/>
              </a:rPr>
              <a:t>years</a:t>
            </a:r>
            <a:r>
              <a:rPr lang="fr-CA" sz="14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F182DCB-BE2A-8A6F-88C7-57BDAC16C619}"/>
              </a:ext>
            </a:extLst>
          </p:cNvPr>
          <p:cNvSpPr txBox="1"/>
          <p:nvPr/>
        </p:nvSpPr>
        <p:spPr>
          <a:xfrm>
            <a:off x="4913906" y="1605580"/>
            <a:ext cx="22675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sz="1200" dirty="0" err="1">
                <a:latin typeface="Arial" panose="020B0604020202020204" pitchFamily="34" charset="0"/>
                <a:cs typeface="Arial" panose="020B0604020202020204" pitchFamily="34" charset="0"/>
              </a:rPr>
              <a:t>Hybrid</a:t>
            </a:r>
            <a:r>
              <a:rPr lang="fr-CA" sz="12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algn="r"/>
            <a:r>
              <a:rPr lang="fr-CA" sz="1200" dirty="0">
                <a:latin typeface="Arial" panose="020B0604020202020204" pitchFamily="34" charset="0"/>
                <a:cs typeface="Arial" panose="020B0604020202020204" pitchFamily="34" charset="0"/>
              </a:rPr>
              <a:t>society/association, Natural Sciences, commercial </a:t>
            </a:r>
            <a:r>
              <a:rPr lang="fr-CA" sz="1200" dirty="0" err="1">
                <a:latin typeface="Arial" panose="020B0604020202020204" pitchFamily="34" charset="0"/>
                <a:cs typeface="Arial" panose="020B0604020202020204" pitchFamily="34" charset="0"/>
              </a:rPr>
              <a:t>publishers</a:t>
            </a:r>
            <a:r>
              <a:rPr lang="fr-CA" sz="12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algn="r"/>
            <a:r>
              <a:rPr lang="fr-CA" sz="1200" dirty="0" err="1">
                <a:latin typeface="Arial" panose="020B0604020202020204" pitchFamily="34" charset="0"/>
                <a:cs typeface="Arial" panose="020B0604020202020204" pitchFamily="34" charset="0"/>
              </a:rPr>
              <a:t>median</a:t>
            </a:r>
            <a:r>
              <a:rPr lang="fr-CA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CA" sz="1200" dirty="0" err="1">
                <a:latin typeface="Arial" panose="020B0604020202020204" pitchFamily="34" charset="0"/>
                <a:cs typeface="Arial" panose="020B0604020202020204" pitchFamily="34" charset="0"/>
              </a:rPr>
              <a:t>age</a:t>
            </a:r>
            <a:r>
              <a:rPr lang="fr-CA" sz="1200" dirty="0">
                <a:latin typeface="Arial" panose="020B0604020202020204" pitchFamily="34" charset="0"/>
                <a:cs typeface="Arial" panose="020B0604020202020204" pitchFamily="34" charset="0"/>
              </a:rPr>
              <a:t> 53 </a:t>
            </a:r>
            <a:r>
              <a:rPr lang="fr-CA" sz="1200" dirty="0" err="1">
                <a:latin typeface="Arial" panose="020B0604020202020204" pitchFamily="34" charset="0"/>
                <a:cs typeface="Arial" panose="020B0604020202020204" pitchFamily="34" charset="0"/>
              </a:rPr>
              <a:t>years</a:t>
            </a:r>
            <a:r>
              <a:rPr lang="fr-CA" sz="12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5C07043-F86F-9556-27C5-7DCBCD711E38}"/>
              </a:ext>
            </a:extLst>
          </p:cNvPr>
          <p:cNvSpPr txBox="1"/>
          <p:nvPr/>
        </p:nvSpPr>
        <p:spPr>
          <a:xfrm>
            <a:off x="5128217" y="3443067"/>
            <a:ext cx="23698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A" sz="1200" dirty="0">
                <a:latin typeface="Arial" panose="020B0604020202020204" pitchFamily="34" charset="0"/>
                <a:cs typeface="Arial" panose="020B0604020202020204" pitchFamily="34" charset="0"/>
              </a:rPr>
              <a:t>Gold OA,</a:t>
            </a:r>
          </a:p>
          <a:p>
            <a:pPr algn="r"/>
            <a:r>
              <a:rPr lang="fr-CA" sz="1200" dirty="0">
                <a:latin typeface="Arial" panose="020B0604020202020204" pitchFamily="34" charset="0"/>
                <a:cs typeface="Arial" panose="020B0604020202020204" pitchFamily="34" charset="0"/>
              </a:rPr>
              <a:t>English, </a:t>
            </a:r>
            <a:r>
              <a:rPr lang="fr-CA" sz="1200" dirty="0" err="1">
                <a:latin typeface="Arial" panose="020B0604020202020204" pitchFamily="34" charset="0"/>
                <a:cs typeface="Arial" panose="020B0604020202020204" pitchFamily="34" charset="0"/>
              </a:rPr>
              <a:t>Health</a:t>
            </a:r>
            <a:r>
              <a:rPr lang="fr-CA" sz="1200" dirty="0">
                <a:latin typeface="Arial" panose="020B0604020202020204" pitchFamily="34" charset="0"/>
                <a:cs typeface="Arial" panose="020B0604020202020204" pitchFamily="34" charset="0"/>
              </a:rPr>
              <a:t> Sciences</a:t>
            </a:r>
          </a:p>
          <a:p>
            <a:pPr algn="r"/>
            <a:r>
              <a:rPr lang="fr-CA" sz="1200" dirty="0" err="1">
                <a:latin typeface="Arial" panose="020B0604020202020204" pitchFamily="34" charset="0"/>
                <a:cs typeface="Arial" panose="020B0604020202020204" pitchFamily="34" charset="0"/>
              </a:rPr>
              <a:t>independent</a:t>
            </a:r>
            <a:r>
              <a:rPr lang="fr-CA" sz="12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algn="r"/>
            <a:r>
              <a:rPr lang="fr-CA" sz="1200" dirty="0" err="1">
                <a:latin typeface="Arial" panose="020B0604020202020204" pitchFamily="34" charset="0"/>
                <a:cs typeface="Arial" panose="020B0604020202020204" pitchFamily="34" charset="0"/>
              </a:rPr>
              <a:t>median</a:t>
            </a:r>
            <a:r>
              <a:rPr lang="fr-CA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CA" sz="1200" dirty="0" err="1">
                <a:latin typeface="Arial" panose="020B0604020202020204" pitchFamily="34" charset="0"/>
                <a:cs typeface="Arial" panose="020B0604020202020204" pitchFamily="34" charset="0"/>
              </a:rPr>
              <a:t>age</a:t>
            </a:r>
            <a:r>
              <a:rPr lang="fr-CA" sz="1200" dirty="0">
                <a:latin typeface="Arial" panose="020B0604020202020204" pitchFamily="34" charset="0"/>
                <a:cs typeface="Arial" panose="020B0604020202020204" pitchFamily="34" charset="0"/>
              </a:rPr>
              <a:t> 12 </a:t>
            </a:r>
            <a:r>
              <a:rPr lang="fr-CA" sz="1200" dirty="0" err="1">
                <a:latin typeface="Arial" panose="020B0604020202020204" pitchFamily="34" charset="0"/>
                <a:cs typeface="Arial" panose="020B0604020202020204" pitchFamily="34" charset="0"/>
              </a:rPr>
              <a:t>years</a:t>
            </a:r>
            <a:r>
              <a:rPr lang="fr-CA" sz="12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B79A3DC-1A02-6708-7DE2-37BE7D9202C1}"/>
              </a:ext>
            </a:extLst>
          </p:cNvPr>
          <p:cNvSpPr txBox="1"/>
          <p:nvPr/>
        </p:nvSpPr>
        <p:spPr>
          <a:xfrm>
            <a:off x="4850490" y="5390565"/>
            <a:ext cx="59538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100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fr-CA" sz="1100" dirty="0" err="1"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r>
              <a:rPr lang="fr-CA" sz="1100" dirty="0"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fr-CA" sz="1100" dirty="0" err="1">
                <a:latin typeface="Arial" panose="020B0604020202020204" pitchFamily="34" charset="0"/>
                <a:cs typeface="Arial" panose="020B0604020202020204" pitchFamily="34" charset="0"/>
              </a:rPr>
              <a:t>correspondence</a:t>
            </a:r>
            <a:r>
              <a:rPr lang="fr-CA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CA" sz="1100" dirty="0" err="1"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r>
              <a:rPr lang="fr-CA" sz="11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hierarchical clustering on the principal components</a:t>
            </a:r>
            <a:r>
              <a:rPr lang="fr-CA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8B72DAC1-B22C-1CA9-09CD-B71394941DA2}"/>
              </a:ext>
            </a:extLst>
          </p:cNvPr>
          <p:cNvSpPr txBox="1"/>
          <p:nvPr/>
        </p:nvSpPr>
        <p:spPr>
          <a:xfrm>
            <a:off x="5984126" y="4607327"/>
            <a:ext cx="3039886" cy="430887"/>
          </a:xfrm>
          <a:prstGeom prst="rect">
            <a:avLst/>
          </a:prstGeom>
          <a:solidFill>
            <a:schemeClr val="lt1"/>
          </a:solidFill>
        </p:spPr>
        <p:txBody>
          <a:bodyPr wrap="square" rtlCol="0">
            <a:spAutoFit/>
          </a:bodyPr>
          <a:lstStyle/>
          <a:p>
            <a:r>
              <a:rPr lang="fr-CA" sz="1100" dirty="0">
                <a:latin typeface="Work Sans" pitchFamily="2" charset="0"/>
              </a:rPr>
              <a:t>*Multiple </a:t>
            </a:r>
            <a:r>
              <a:rPr lang="fr-CA" sz="1100" dirty="0" err="1">
                <a:latin typeface="Work Sans" pitchFamily="2" charset="0"/>
              </a:rPr>
              <a:t>correspondence</a:t>
            </a:r>
            <a:r>
              <a:rPr lang="fr-CA" sz="1100" dirty="0">
                <a:latin typeface="Work Sans" pitchFamily="2" charset="0"/>
              </a:rPr>
              <a:t> </a:t>
            </a:r>
            <a:r>
              <a:rPr lang="fr-CA" sz="1100" dirty="0" err="1">
                <a:latin typeface="Work Sans" pitchFamily="2" charset="0"/>
              </a:rPr>
              <a:t>analysis</a:t>
            </a:r>
            <a:r>
              <a:rPr lang="fr-CA" sz="1100" dirty="0">
                <a:latin typeface="Work Sans" pitchFamily="2" charset="0"/>
              </a:rPr>
              <a:t> and </a:t>
            </a:r>
            <a:r>
              <a:rPr lang="fr-CA" sz="1100" dirty="0" err="1">
                <a:latin typeface="Work Sans" pitchFamily="2" charset="0"/>
              </a:rPr>
              <a:t>hierarchical</a:t>
            </a:r>
            <a:r>
              <a:rPr lang="fr-CA" sz="1100" dirty="0">
                <a:latin typeface="Work Sans" pitchFamily="2" charset="0"/>
              </a:rPr>
              <a:t> cluster </a:t>
            </a:r>
            <a:r>
              <a:rPr lang="fr-CA" sz="1100" dirty="0" err="1">
                <a:latin typeface="Work Sans" pitchFamily="2" charset="0"/>
              </a:rPr>
              <a:t>analysis</a:t>
            </a:r>
            <a:r>
              <a:rPr lang="fr-CA" sz="1100" dirty="0">
                <a:latin typeface="Work Sans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92009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>
          <a:extLst>
            <a:ext uri="{FF2B5EF4-FFF2-40B4-BE49-F238E27FC236}">
              <a16:creationId xmlns:a16="http://schemas.microsoft.com/office/drawing/2014/main" id="{E37F985E-FB7D-A4DE-40BE-DF2359C7DD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>
            <a:extLst>
              <a:ext uri="{FF2B5EF4-FFF2-40B4-BE49-F238E27FC236}">
                <a16:creationId xmlns:a16="http://schemas.microsoft.com/office/drawing/2014/main" id="{EEE7A32D-1B8B-F02B-D44F-AA91555E2BD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dirty="0">
                <a:latin typeface="Work Sans" pitchFamily="2" charset="0"/>
              </a:rPr>
              <a:t>(Open) </a:t>
            </a:r>
            <a:r>
              <a:rPr lang="fr-CA" dirty="0" err="1">
                <a:latin typeface="Work Sans" pitchFamily="2" charset="0"/>
              </a:rPr>
              <a:t>access</a:t>
            </a:r>
            <a:endParaRPr dirty="0">
              <a:latin typeface="Work Sans" pitchFamily="2" charset="0"/>
            </a:endParaRPr>
          </a:p>
        </p:txBody>
      </p:sp>
      <p:sp>
        <p:nvSpPr>
          <p:cNvPr id="86" name="Google Shape;86;p17">
            <a:extLst>
              <a:ext uri="{FF2B5EF4-FFF2-40B4-BE49-F238E27FC236}">
                <a16:creationId xmlns:a16="http://schemas.microsoft.com/office/drawing/2014/main" id="{A0044F4F-8D3A-983A-9D13-6CC5CFDC9F1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20524"/>
            <a:ext cx="8229600" cy="3361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CA" sz="2000" b="1" dirty="0">
                <a:latin typeface="Work Sans" pitchFamily="2" charset="0"/>
              </a:rPr>
              <a:t>61%</a:t>
            </a:r>
            <a:r>
              <a:rPr lang="fr-CA" sz="2000" dirty="0">
                <a:latin typeface="Work Sans" pitchFamily="2" charset="0"/>
              </a:rPr>
              <a:t> of the </a:t>
            </a:r>
            <a:r>
              <a:rPr lang="fr-CA" sz="2000" dirty="0" err="1">
                <a:latin typeface="Work Sans" pitchFamily="2" charset="0"/>
              </a:rPr>
              <a:t>journals</a:t>
            </a:r>
            <a:r>
              <a:rPr lang="fr-CA" sz="2000" dirty="0">
                <a:latin typeface="Work Sans" pitchFamily="2" charset="0"/>
              </a:rPr>
              <a:t> are </a:t>
            </a:r>
            <a:r>
              <a:rPr lang="fr-CA" sz="2000" b="1" dirty="0">
                <a:latin typeface="Work Sans" pitchFamily="2" charset="0"/>
              </a:rPr>
              <a:t>Diamond OA</a:t>
            </a:r>
            <a:r>
              <a:rPr lang="fr-CA" sz="2000" dirty="0">
                <a:latin typeface="Work Sans" pitchFamily="2" charset="0"/>
              </a:rPr>
              <a:t>; </a:t>
            </a:r>
            <a:r>
              <a:rPr lang="fr-CA" sz="2000" b="1" dirty="0">
                <a:latin typeface="Work Sans" pitchFamily="2" charset="0"/>
              </a:rPr>
              <a:t>Gold OA </a:t>
            </a:r>
            <a:r>
              <a:rPr lang="fr-CA" sz="2000" dirty="0" err="1">
                <a:latin typeface="Work Sans" pitchFamily="2" charset="0"/>
              </a:rPr>
              <a:t>adopted</a:t>
            </a:r>
            <a:r>
              <a:rPr lang="fr-CA" sz="2000" dirty="0">
                <a:latin typeface="Work Sans" pitchFamily="2" charset="0"/>
              </a:rPr>
              <a:t> by </a:t>
            </a:r>
            <a:r>
              <a:rPr lang="fr-CA" sz="2000" b="1" dirty="0">
                <a:latin typeface="Work Sans" pitchFamily="2" charset="0"/>
              </a:rPr>
              <a:t>8%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fr-CA" sz="2000" dirty="0">
              <a:latin typeface="Work Sans" pitchFamily="2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CA" sz="2000" b="1" dirty="0">
                <a:latin typeface="Work Sans" pitchFamily="2" charset="0"/>
              </a:rPr>
              <a:t>Re-use</a:t>
            </a:r>
            <a:r>
              <a:rPr lang="fr-CA" sz="2000" dirty="0">
                <a:latin typeface="Work Sans" pitchFamily="2" charset="0"/>
              </a:rPr>
              <a:t> </a:t>
            </a:r>
            <a:r>
              <a:rPr lang="fr-CA" sz="2000" dirty="0" err="1">
                <a:latin typeface="Work Sans" pitchFamily="2" charset="0"/>
              </a:rPr>
              <a:t>is</a:t>
            </a:r>
            <a:r>
              <a:rPr lang="fr-CA" sz="2000" dirty="0">
                <a:latin typeface="Work Sans" pitchFamily="2" charset="0"/>
              </a:rPr>
              <a:t> not </a:t>
            </a:r>
            <a:r>
              <a:rPr lang="fr-CA" sz="2000" dirty="0" err="1">
                <a:latin typeface="Work Sans" pitchFamily="2" charset="0"/>
              </a:rPr>
              <a:t>guaranteed</a:t>
            </a:r>
            <a:r>
              <a:rPr lang="fr-CA" sz="2000" dirty="0">
                <a:latin typeface="Work Sans" pitchFamily="2" charset="0"/>
              </a:rPr>
              <a:t>:</a:t>
            </a:r>
            <a:endParaRPr lang="fr-CA" sz="2000" dirty="0">
              <a:solidFill>
                <a:srgbClr val="434343"/>
              </a:solidFill>
              <a:latin typeface="Work Sans" pitchFamily="2" charset="0"/>
            </a:endParaRPr>
          </a:p>
          <a:p>
            <a:pPr marL="342900">
              <a:spcBef>
                <a:spcPts val="600"/>
              </a:spcBef>
            </a:pPr>
            <a:r>
              <a:rPr lang="fr-CA" sz="2000" dirty="0">
                <a:solidFill>
                  <a:srgbClr val="39495C"/>
                </a:solidFill>
                <a:latin typeface="Work Sans" pitchFamily="2" charset="0"/>
              </a:rPr>
              <a:t>27% of Diamond OA </a:t>
            </a:r>
            <a:r>
              <a:rPr lang="fr-CA" sz="2000" dirty="0" err="1">
                <a:solidFill>
                  <a:srgbClr val="39495C"/>
                </a:solidFill>
                <a:latin typeface="Work Sans" pitchFamily="2" charset="0"/>
              </a:rPr>
              <a:t>journals</a:t>
            </a:r>
            <a:r>
              <a:rPr lang="fr-CA" sz="2000" dirty="0">
                <a:solidFill>
                  <a:srgbClr val="39495C"/>
                </a:solidFill>
                <a:latin typeface="Work Sans" pitchFamily="2" charset="0"/>
              </a:rPr>
              <a:t> do not have an open licence</a:t>
            </a:r>
          </a:p>
          <a:p>
            <a:pPr marL="342900">
              <a:spcBef>
                <a:spcPts val="600"/>
              </a:spcBef>
            </a:pPr>
            <a:r>
              <a:rPr lang="fr-CA" sz="2000" dirty="0">
                <a:solidFill>
                  <a:srgbClr val="39495C"/>
                </a:solidFill>
                <a:latin typeface="Work Sans" pitchFamily="2" charset="0"/>
              </a:rPr>
              <a:t>14% of Gold OA </a:t>
            </a:r>
            <a:r>
              <a:rPr lang="fr-CA" sz="2000" dirty="0" err="1">
                <a:solidFill>
                  <a:srgbClr val="39495C"/>
                </a:solidFill>
                <a:latin typeface="Work Sans" pitchFamily="2" charset="0"/>
              </a:rPr>
              <a:t>journals</a:t>
            </a:r>
            <a:r>
              <a:rPr lang="fr-CA" sz="2000" dirty="0">
                <a:solidFill>
                  <a:srgbClr val="39495C"/>
                </a:solidFill>
                <a:latin typeface="Work Sans" pitchFamily="2" charset="0"/>
              </a:rPr>
              <a:t> do not have an open licence</a:t>
            </a:r>
          </a:p>
          <a:p>
            <a:pPr marL="114300" lvl="0" indent="0" algn="l" rtl="0"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lang="fr-CA" sz="2000" dirty="0">
              <a:latin typeface="Work Sans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39495C"/>
              </a:buClr>
              <a:buSzPts val="1800"/>
              <a:buFont typeface="Work Sans"/>
              <a:buNone/>
              <a:tabLst/>
              <a:defRPr/>
            </a:pPr>
            <a:r>
              <a:rPr lang="fr-CA" sz="2000" b="1" dirty="0">
                <a:latin typeface="Work Sans" pitchFamily="2" charset="0"/>
                <a:sym typeface="Work Sans"/>
              </a:rPr>
              <a:t>16%</a:t>
            </a:r>
            <a:r>
              <a:rPr lang="fr-CA" sz="2000" dirty="0">
                <a:latin typeface="Work Sans" pitchFamily="2" charset="0"/>
                <a:sym typeface="Work Sans"/>
              </a:rPr>
              <a:t> of the </a:t>
            </a:r>
            <a:r>
              <a:rPr lang="fr-CA" sz="2000" dirty="0" err="1">
                <a:latin typeface="Work Sans" pitchFamily="2" charset="0"/>
                <a:sym typeface="Work Sans"/>
              </a:rPr>
              <a:t>journals</a:t>
            </a:r>
            <a:r>
              <a:rPr lang="fr-CA" sz="2000" dirty="0">
                <a:latin typeface="Work Sans" pitchFamily="2" charset="0"/>
                <a:sym typeface="Work Sans"/>
              </a:rPr>
              <a:t> use </a:t>
            </a:r>
            <a:r>
              <a:rPr lang="fr-CA" sz="2000" b="1" dirty="0" err="1">
                <a:latin typeface="Work Sans" pitchFamily="2" charset="0"/>
                <a:sym typeface="Work Sans"/>
              </a:rPr>
              <a:t>subscriptions</a:t>
            </a:r>
            <a:r>
              <a:rPr lang="fr-CA" sz="2000" dirty="0">
                <a:latin typeface="Work Sans" pitchFamily="2" charset="0"/>
                <a:sym typeface="Work Sans"/>
              </a:rPr>
              <a:t> (no </a:t>
            </a:r>
            <a:r>
              <a:rPr lang="fr-CA" sz="2000" dirty="0" err="1">
                <a:latin typeface="Work Sans" pitchFamily="2" charset="0"/>
                <a:sym typeface="Work Sans"/>
              </a:rPr>
              <a:t>immediate</a:t>
            </a:r>
            <a:r>
              <a:rPr lang="fr-CA" sz="2000" dirty="0">
                <a:latin typeface="Work Sans" pitchFamily="2" charset="0"/>
                <a:sym typeface="Work Sans"/>
              </a:rPr>
              <a:t> OA option), and </a:t>
            </a:r>
            <a:r>
              <a:rPr lang="fr-CA" sz="2000" b="1" dirty="0">
                <a:latin typeface="Work Sans" pitchFamily="2" charset="0"/>
                <a:sym typeface="Work Sans"/>
              </a:rPr>
              <a:t>15%</a:t>
            </a:r>
            <a:r>
              <a:rPr lang="fr-CA" sz="2000" dirty="0">
                <a:latin typeface="Work Sans" pitchFamily="2" charset="0"/>
                <a:sym typeface="Work Sans"/>
              </a:rPr>
              <a:t> are </a:t>
            </a:r>
            <a:r>
              <a:rPr lang="fr-CA" sz="2000" b="1" dirty="0" err="1">
                <a:latin typeface="Work Sans" pitchFamily="2" charset="0"/>
                <a:sym typeface="Work Sans"/>
              </a:rPr>
              <a:t>Hybrid</a:t>
            </a:r>
            <a:endParaRPr lang="fr-CA" sz="2000" b="1" dirty="0">
              <a:latin typeface="Work Sans" pitchFamily="2" charset="0"/>
              <a:sym typeface="Work Sans"/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fr-CA" sz="2000" dirty="0">
              <a:latin typeface="Work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1886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>
          <a:extLst>
            <a:ext uri="{FF2B5EF4-FFF2-40B4-BE49-F238E27FC236}">
              <a16:creationId xmlns:a16="http://schemas.microsoft.com/office/drawing/2014/main" id="{A84106C0-8E1E-B482-1DA3-42FED122DA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>
            <a:extLst>
              <a:ext uri="{FF2B5EF4-FFF2-40B4-BE49-F238E27FC236}">
                <a16:creationId xmlns:a16="http://schemas.microsoft.com/office/drawing/2014/main" id="{CDE82EF5-E1B7-13C4-ABB9-A85C5FA7119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339436"/>
            <a:ext cx="8229600" cy="6782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2800" dirty="0">
                <a:latin typeface="Work Sans" pitchFamily="2" charset="0"/>
              </a:rPr>
              <a:t>Access and </a:t>
            </a:r>
            <a:r>
              <a:rPr lang="fr-CA" sz="2800" dirty="0" err="1">
                <a:latin typeface="Work Sans" pitchFamily="2" charset="0"/>
              </a:rPr>
              <a:t>age</a:t>
            </a:r>
            <a:r>
              <a:rPr lang="fr-CA" sz="2800" dirty="0">
                <a:latin typeface="Work Sans" pitchFamily="2" charset="0"/>
              </a:rPr>
              <a:t> </a:t>
            </a:r>
            <a:r>
              <a:rPr lang="fr-CA" sz="2800" dirty="0" err="1">
                <a:latin typeface="Work Sans" pitchFamily="2" charset="0"/>
              </a:rPr>
              <a:t>effects</a:t>
            </a:r>
            <a:endParaRPr sz="2800" dirty="0">
              <a:latin typeface="Work Sans" pitchFamily="2" charset="0"/>
            </a:endParaRPr>
          </a:p>
        </p:txBody>
      </p:sp>
      <p:sp>
        <p:nvSpPr>
          <p:cNvPr id="86" name="Google Shape;86;p17">
            <a:extLst>
              <a:ext uri="{FF2B5EF4-FFF2-40B4-BE49-F238E27FC236}">
                <a16:creationId xmlns:a16="http://schemas.microsoft.com/office/drawing/2014/main" id="{9BFC8600-EA64-0DE1-7748-F0F2D1EF05F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199" y="1017725"/>
            <a:ext cx="3939871" cy="35641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dirty="0" err="1">
                <a:highlight>
                  <a:srgbClr val="FFFFFF"/>
                </a:highlight>
                <a:latin typeface="Work Sans" pitchFamily="2" charset="0"/>
                <a:ea typeface="Lora"/>
                <a:cs typeface="Lora"/>
                <a:sym typeface="Lora"/>
              </a:rPr>
              <a:t>Journals</a:t>
            </a:r>
            <a:r>
              <a:rPr lang="fr-CA" dirty="0">
                <a:highlight>
                  <a:srgbClr val="FFFFFF"/>
                </a:highlight>
                <a:latin typeface="Work Sans" pitchFamily="2" charset="0"/>
                <a:ea typeface="Lora"/>
                <a:cs typeface="Lora"/>
                <a:sym typeface="Lora"/>
              </a:rPr>
              <a:t> in Diamond and Gold OA are </a:t>
            </a:r>
            <a:r>
              <a:rPr lang="fr-CA" dirty="0" err="1">
                <a:highlight>
                  <a:srgbClr val="FFFFFF"/>
                </a:highlight>
                <a:latin typeface="Work Sans" pitchFamily="2" charset="0"/>
                <a:ea typeface="Lora"/>
                <a:cs typeface="Lora"/>
                <a:sym typeface="Lora"/>
              </a:rPr>
              <a:t>much</a:t>
            </a:r>
            <a:r>
              <a:rPr lang="fr-CA" dirty="0">
                <a:highlight>
                  <a:srgbClr val="FFFFFF"/>
                </a:highlight>
                <a:latin typeface="Work Sans" pitchFamily="2" charset="0"/>
                <a:ea typeface="Lora"/>
                <a:cs typeface="Lora"/>
                <a:sym typeface="Lora"/>
              </a:rPr>
              <a:t> </a:t>
            </a:r>
            <a:r>
              <a:rPr lang="fr-CA" b="1" dirty="0" err="1">
                <a:highlight>
                  <a:srgbClr val="FFFFFF"/>
                </a:highlight>
                <a:latin typeface="Work Sans" pitchFamily="2" charset="0"/>
                <a:ea typeface="Lora"/>
                <a:cs typeface="Lora"/>
                <a:sym typeface="Lora"/>
              </a:rPr>
              <a:t>younger</a:t>
            </a:r>
            <a:r>
              <a:rPr lang="fr-CA" dirty="0">
                <a:highlight>
                  <a:srgbClr val="FFFFFF"/>
                </a:highlight>
                <a:latin typeface="Work Sans" pitchFamily="2" charset="0"/>
                <a:ea typeface="Lora"/>
                <a:cs typeface="Lora"/>
                <a:sym typeface="Lora"/>
              </a:rPr>
              <a:t> </a:t>
            </a:r>
            <a:r>
              <a:rPr lang="fr-CA" dirty="0" err="1">
                <a:highlight>
                  <a:srgbClr val="FFFFFF"/>
                </a:highlight>
                <a:latin typeface="Work Sans" pitchFamily="2" charset="0"/>
                <a:ea typeface="Lora"/>
                <a:cs typeface="Lora"/>
                <a:sym typeface="Lora"/>
              </a:rPr>
              <a:t>than</a:t>
            </a:r>
            <a:r>
              <a:rPr lang="fr-CA" dirty="0">
                <a:highlight>
                  <a:srgbClr val="FFFFFF"/>
                </a:highlight>
                <a:latin typeface="Work Sans" pitchFamily="2" charset="0"/>
                <a:ea typeface="Lora"/>
                <a:cs typeface="Lora"/>
                <a:sym typeface="Lora"/>
              </a:rPr>
              <a:t> </a:t>
            </a:r>
            <a:r>
              <a:rPr lang="fr-CA" dirty="0" err="1">
                <a:highlight>
                  <a:srgbClr val="FFFFFF"/>
                </a:highlight>
                <a:latin typeface="Work Sans" pitchFamily="2" charset="0"/>
                <a:ea typeface="Lora"/>
                <a:cs typeface="Lora"/>
                <a:sym typeface="Lora"/>
              </a:rPr>
              <a:t>Subscription</a:t>
            </a:r>
            <a:r>
              <a:rPr lang="fr-CA" dirty="0">
                <a:highlight>
                  <a:srgbClr val="FFFFFF"/>
                </a:highlight>
                <a:latin typeface="Work Sans" pitchFamily="2" charset="0"/>
                <a:ea typeface="Lora"/>
                <a:cs typeface="Lora"/>
                <a:sym typeface="Lora"/>
              </a:rPr>
              <a:t> and </a:t>
            </a:r>
            <a:r>
              <a:rPr lang="fr-CA" dirty="0" err="1">
                <a:highlight>
                  <a:srgbClr val="FFFFFF"/>
                </a:highlight>
                <a:latin typeface="Work Sans" pitchFamily="2" charset="0"/>
                <a:ea typeface="Lora"/>
                <a:cs typeface="Lora"/>
                <a:sym typeface="Lora"/>
              </a:rPr>
              <a:t>Hybrid</a:t>
            </a:r>
            <a:r>
              <a:rPr lang="fr-CA" dirty="0">
                <a:highlight>
                  <a:srgbClr val="FFFFFF"/>
                </a:highlight>
                <a:latin typeface="Work Sans" pitchFamily="2" charset="0"/>
                <a:ea typeface="Lora"/>
                <a:cs typeface="Lora"/>
                <a:sym typeface="Lora"/>
              </a:rPr>
              <a:t> </a:t>
            </a:r>
            <a:r>
              <a:rPr lang="fr-CA" dirty="0" err="1">
                <a:highlight>
                  <a:srgbClr val="FFFFFF"/>
                </a:highlight>
                <a:latin typeface="Work Sans" pitchFamily="2" charset="0"/>
                <a:ea typeface="Lora"/>
                <a:cs typeface="Lora"/>
                <a:sym typeface="Lora"/>
              </a:rPr>
              <a:t>journals</a:t>
            </a:r>
            <a:endParaRPr dirty="0">
              <a:highlight>
                <a:srgbClr val="FFFFFF"/>
              </a:highlight>
              <a:latin typeface="Work Sans" pitchFamily="2" charset="0"/>
              <a:ea typeface="Lora"/>
              <a:cs typeface="Lora"/>
              <a:sym typeface="Lora"/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US" sz="2000" dirty="0">
                <a:latin typeface="Work Sans" pitchFamily="2" charset="0"/>
              </a:rPr>
              <a:t>84% of the journals founded since 2015 are Diamond and 16% are Gold OA </a:t>
            </a:r>
            <a:endParaRPr lang="fr-CA" sz="2000" dirty="0">
              <a:latin typeface="Work Sans" pitchFamily="2" charset="0"/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fr-CA" sz="2000" dirty="0">
                <a:latin typeface="Work Sans" pitchFamily="2" charset="0"/>
              </a:rPr>
              <a:t>At least 25% of the </a:t>
            </a:r>
            <a:r>
              <a:rPr lang="fr-CA" sz="2000" dirty="0" err="1">
                <a:latin typeface="Work Sans" pitchFamily="2" charset="0"/>
              </a:rPr>
              <a:t>current</a:t>
            </a:r>
            <a:r>
              <a:rPr lang="fr-CA" sz="2000" dirty="0">
                <a:latin typeface="Work Sans" pitchFamily="2" charset="0"/>
              </a:rPr>
              <a:t> OA </a:t>
            </a:r>
            <a:r>
              <a:rPr lang="fr-CA" sz="2000" dirty="0" err="1">
                <a:latin typeface="Work Sans" pitchFamily="2" charset="0"/>
              </a:rPr>
              <a:t>journals</a:t>
            </a:r>
            <a:r>
              <a:rPr lang="fr-CA" sz="2000" dirty="0">
                <a:latin typeface="Work Sans" pitchFamily="2" charset="0"/>
              </a:rPr>
              <a:t> </a:t>
            </a:r>
            <a:r>
              <a:rPr lang="fr-CA" sz="2000" dirty="0" err="1">
                <a:latin typeface="Work Sans" pitchFamily="2" charset="0"/>
              </a:rPr>
              <a:t>likely</a:t>
            </a:r>
            <a:r>
              <a:rPr lang="fr-CA" sz="2000" dirty="0">
                <a:latin typeface="Work Sans" pitchFamily="2" charset="0"/>
              </a:rPr>
              <a:t> </a:t>
            </a:r>
            <a:r>
              <a:rPr lang="fr-CA" sz="2000" dirty="0" err="1">
                <a:latin typeface="Work Sans" pitchFamily="2" charset="0"/>
              </a:rPr>
              <a:t>transitioned</a:t>
            </a:r>
            <a:r>
              <a:rPr lang="fr-CA" sz="2000" dirty="0">
                <a:latin typeface="Work Sans" pitchFamily="2" charset="0"/>
              </a:rPr>
              <a:t> </a:t>
            </a:r>
            <a:r>
              <a:rPr lang="fr-CA" sz="2000" dirty="0" err="1">
                <a:latin typeface="Work Sans" pitchFamily="2" charset="0"/>
              </a:rPr>
              <a:t>from</a:t>
            </a:r>
            <a:r>
              <a:rPr lang="fr-CA" sz="2000" dirty="0">
                <a:latin typeface="Work Sans" pitchFamily="2" charset="0"/>
              </a:rPr>
              <a:t> a </a:t>
            </a:r>
            <a:r>
              <a:rPr lang="fr-CA" sz="2000" dirty="0" err="1">
                <a:latin typeface="Work Sans" pitchFamily="2" charset="0"/>
              </a:rPr>
              <a:t>subscription</a:t>
            </a:r>
            <a:r>
              <a:rPr lang="fr-CA" sz="2000" dirty="0">
                <a:latin typeface="Work Sans" pitchFamily="2" charset="0"/>
              </a:rPr>
              <a:t> model</a:t>
            </a:r>
            <a:endParaRPr sz="2000" dirty="0">
              <a:latin typeface="Work Sans" pitchFamily="2" charset="0"/>
            </a:endParaRPr>
          </a:p>
        </p:txBody>
      </p:sp>
      <p:pic>
        <p:nvPicPr>
          <p:cNvPr id="11" name="Image 10" descr="Une image contenant texte, diagramme, capture d’écran, Parallèle&#10;&#10;Le contenu généré par l’IA peut être incorrect.">
            <a:extLst>
              <a:ext uri="{FF2B5EF4-FFF2-40B4-BE49-F238E27FC236}">
                <a16:creationId xmlns:a16="http://schemas.microsoft.com/office/drawing/2014/main" id="{9B3B37AB-24CF-A8DC-A7EF-DCF6CA13393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46932" y="633101"/>
            <a:ext cx="4170963" cy="4170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1118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>
          <a:extLst>
            <a:ext uri="{FF2B5EF4-FFF2-40B4-BE49-F238E27FC236}">
              <a16:creationId xmlns:a16="http://schemas.microsoft.com/office/drawing/2014/main" id="{D4966B4D-64FB-EA19-5612-0BB4541433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>
            <a:extLst>
              <a:ext uri="{FF2B5EF4-FFF2-40B4-BE49-F238E27FC236}">
                <a16:creationId xmlns:a16="http://schemas.microsoft.com/office/drawing/2014/main" id="{B0F59A0E-EF00-C952-24DE-9EE4F8A98D9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dirty="0" err="1">
                <a:latin typeface="Work Sans" pitchFamily="2" charset="0"/>
              </a:rPr>
              <a:t>Languages</a:t>
            </a:r>
            <a:endParaRPr dirty="0">
              <a:latin typeface="Work Sans" pitchFamily="2" charset="0"/>
            </a:endParaRPr>
          </a:p>
        </p:txBody>
      </p:sp>
      <p:sp>
        <p:nvSpPr>
          <p:cNvPr id="86" name="Google Shape;86;p17">
            <a:extLst>
              <a:ext uri="{FF2B5EF4-FFF2-40B4-BE49-F238E27FC236}">
                <a16:creationId xmlns:a16="http://schemas.microsoft.com/office/drawing/2014/main" id="{A6E9B02A-83EF-3111-3F7C-62F1E52BA45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069450"/>
            <a:ext cx="8229600" cy="35124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dirty="0">
                <a:latin typeface="Work Sans" pitchFamily="2" charset="0"/>
              </a:rPr>
              <a:t>Even </a:t>
            </a:r>
            <a:r>
              <a:rPr lang="fr-CA" dirty="0" err="1">
                <a:latin typeface="Work Sans" pitchFamily="2" charset="0"/>
              </a:rPr>
              <a:t>though</a:t>
            </a:r>
            <a:r>
              <a:rPr lang="fr-CA" dirty="0">
                <a:latin typeface="Work Sans" pitchFamily="2" charset="0"/>
              </a:rPr>
              <a:t> close to </a:t>
            </a:r>
            <a:r>
              <a:rPr lang="fr-CA" b="1" dirty="0" err="1">
                <a:latin typeface="Work Sans" pitchFamily="2" charset="0"/>
              </a:rPr>
              <a:t>half</a:t>
            </a:r>
            <a:r>
              <a:rPr lang="fr-CA" dirty="0">
                <a:latin typeface="Work Sans" pitchFamily="2" charset="0"/>
              </a:rPr>
              <a:t> of the </a:t>
            </a:r>
            <a:r>
              <a:rPr lang="fr-CA" dirty="0" err="1">
                <a:latin typeface="Work Sans" pitchFamily="2" charset="0"/>
              </a:rPr>
              <a:t>journals</a:t>
            </a:r>
            <a:r>
              <a:rPr lang="fr-CA" dirty="0">
                <a:latin typeface="Work Sans" pitchFamily="2" charset="0"/>
              </a:rPr>
              <a:t> </a:t>
            </a:r>
            <a:r>
              <a:rPr lang="fr-CA" dirty="0" err="1">
                <a:latin typeface="Work Sans" pitchFamily="2" charset="0"/>
              </a:rPr>
              <a:t>publish</a:t>
            </a:r>
            <a:r>
              <a:rPr lang="fr-CA" dirty="0">
                <a:latin typeface="Work Sans" pitchFamily="2" charset="0"/>
              </a:rPr>
              <a:t> in </a:t>
            </a:r>
            <a:r>
              <a:rPr lang="fr-CA" b="1" dirty="0">
                <a:latin typeface="Work Sans" pitchFamily="2" charset="0"/>
              </a:rPr>
              <a:t>English </a:t>
            </a:r>
            <a:r>
              <a:rPr lang="fr-CA" b="1" dirty="0" err="1">
                <a:latin typeface="Work Sans" pitchFamily="2" charset="0"/>
              </a:rPr>
              <a:t>only</a:t>
            </a:r>
            <a:r>
              <a:rPr lang="fr-CA" dirty="0">
                <a:latin typeface="Work Sans" pitchFamily="2" charset="0"/>
              </a:rPr>
              <a:t>, the </a:t>
            </a:r>
            <a:r>
              <a:rPr lang="fr-CA" b="1" dirty="0" err="1">
                <a:latin typeface="Work Sans" pitchFamily="2" charset="0"/>
              </a:rPr>
              <a:t>other</a:t>
            </a:r>
            <a:r>
              <a:rPr lang="fr-CA" b="1" dirty="0">
                <a:latin typeface="Work Sans" pitchFamily="2" charset="0"/>
              </a:rPr>
              <a:t> </a:t>
            </a:r>
            <a:r>
              <a:rPr lang="fr-CA" b="1" dirty="0" err="1">
                <a:latin typeface="Work Sans" pitchFamily="2" charset="0"/>
              </a:rPr>
              <a:t>half</a:t>
            </a:r>
            <a:r>
              <a:rPr lang="fr-CA" b="1" dirty="0">
                <a:latin typeface="Work Sans" pitchFamily="2" charset="0"/>
              </a:rPr>
              <a:t> </a:t>
            </a:r>
            <a:r>
              <a:rPr lang="fr-CA" dirty="0" err="1">
                <a:latin typeface="Work Sans" pitchFamily="2" charset="0"/>
              </a:rPr>
              <a:t>declare</a:t>
            </a:r>
            <a:r>
              <a:rPr lang="fr-CA" dirty="0">
                <a:latin typeface="Work Sans" pitchFamily="2" charset="0"/>
              </a:rPr>
              <a:t> </a:t>
            </a:r>
            <a:r>
              <a:rPr lang="fr-CA" dirty="0" err="1">
                <a:latin typeface="Work Sans" pitchFamily="2" charset="0"/>
              </a:rPr>
              <a:t>they</a:t>
            </a:r>
            <a:r>
              <a:rPr lang="fr-CA" dirty="0">
                <a:latin typeface="Work Sans" pitchFamily="2" charset="0"/>
              </a:rPr>
              <a:t> </a:t>
            </a:r>
            <a:r>
              <a:rPr lang="fr-CA" dirty="0" err="1">
                <a:latin typeface="Work Sans" pitchFamily="2" charset="0"/>
              </a:rPr>
              <a:t>accept</a:t>
            </a:r>
            <a:r>
              <a:rPr lang="fr-CA" dirty="0">
                <a:latin typeface="Work Sans" pitchFamily="2" charset="0"/>
              </a:rPr>
              <a:t> </a:t>
            </a:r>
            <a:r>
              <a:rPr lang="fr-CA" b="1" dirty="0">
                <a:latin typeface="Work Sans" pitchFamily="2" charset="0"/>
              </a:rPr>
              <a:t>French</a:t>
            </a:r>
            <a:r>
              <a:rPr lang="fr-CA" dirty="0">
                <a:latin typeface="Work Sans" pitchFamily="2" charset="0"/>
              </a:rPr>
              <a:t> content (in addition, or not, to </a:t>
            </a:r>
            <a:r>
              <a:rPr lang="fr-CA" dirty="0" err="1">
                <a:latin typeface="Work Sans" pitchFamily="2" charset="0"/>
              </a:rPr>
              <a:t>other</a:t>
            </a:r>
            <a:r>
              <a:rPr lang="fr-CA" dirty="0">
                <a:latin typeface="Work Sans" pitchFamily="2" charset="0"/>
              </a:rPr>
              <a:t> </a:t>
            </a:r>
            <a:r>
              <a:rPr lang="fr-CA" dirty="0" err="1">
                <a:latin typeface="Work Sans" pitchFamily="2" charset="0"/>
              </a:rPr>
              <a:t>languages</a:t>
            </a:r>
            <a:r>
              <a:rPr lang="fr-CA" dirty="0">
                <a:latin typeface="Work Sans" pitchFamily="2" charset="0"/>
              </a:rPr>
              <a:t>)</a:t>
            </a:r>
            <a:endParaRPr dirty="0">
              <a:latin typeface="Work Sans" pitchFamily="2" charset="0"/>
            </a:endParaRPr>
          </a:p>
        </p:txBody>
      </p:sp>
      <p:pic>
        <p:nvPicPr>
          <p:cNvPr id="7" name="Image 6" descr="Une image contenant texte, capture d’écran, ligne, diagramme&#10;&#10;Le contenu généré par l’IA peut être incorrect.">
            <a:extLst>
              <a:ext uri="{FF2B5EF4-FFF2-40B4-BE49-F238E27FC236}">
                <a16:creationId xmlns:a16="http://schemas.microsoft.com/office/drawing/2014/main" id="{EB7345A9-3566-D1C0-C193-AF46F1C451B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2980" y="2215701"/>
            <a:ext cx="7895645" cy="263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5995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>
          <a:extLst>
            <a:ext uri="{FF2B5EF4-FFF2-40B4-BE49-F238E27FC236}">
              <a16:creationId xmlns:a16="http://schemas.microsoft.com/office/drawing/2014/main" id="{F548D94F-F818-23BA-979F-340F3DAD8E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>
            <a:extLst>
              <a:ext uri="{FF2B5EF4-FFF2-40B4-BE49-F238E27FC236}">
                <a16:creationId xmlns:a16="http://schemas.microsoft.com/office/drawing/2014/main" id="{2E0557E1-EC75-3F1F-D7C4-AF0A0C0F402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dirty="0">
                <a:latin typeface="Work Sans" pitchFamily="2" charset="0"/>
              </a:rPr>
              <a:t>Open and non-profit infrastructures</a:t>
            </a:r>
            <a:endParaRPr dirty="0">
              <a:latin typeface="Work Sans" pitchFamily="2" charset="0"/>
            </a:endParaRPr>
          </a:p>
        </p:txBody>
      </p:sp>
      <p:sp>
        <p:nvSpPr>
          <p:cNvPr id="86" name="Google Shape;86;p17">
            <a:extLst>
              <a:ext uri="{FF2B5EF4-FFF2-40B4-BE49-F238E27FC236}">
                <a16:creationId xmlns:a16="http://schemas.microsoft.com/office/drawing/2014/main" id="{8FDDE462-2D81-5C07-435A-D0336C60958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56592" y="1883673"/>
            <a:ext cx="2560320" cy="31665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dirty="0">
                <a:latin typeface="Work Sans" pitchFamily="2" charset="0"/>
              </a:rPr>
              <a:t>A </a:t>
            </a:r>
            <a:r>
              <a:rPr lang="fr-CA" b="1" dirty="0" err="1">
                <a:latin typeface="Work Sans" pitchFamily="2" charset="0"/>
              </a:rPr>
              <a:t>majority</a:t>
            </a:r>
            <a:r>
              <a:rPr lang="fr-CA" dirty="0">
                <a:latin typeface="Work Sans" pitchFamily="2" charset="0"/>
              </a:rPr>
              <a:t> of </a:t>
            </a:r>
            <a:r>
              <a:rPr lang="fr-CA" dirty="0" err="1">
                <a:latin typeface="Work Sans" pitchFamily="2" charset="0"/>
              </a:rPr>
              <a:t>journals</a:t>
            </a:r>
            <a:r>
              <a:rPr lang="fr-CA" dirty="0">
                <a:latin typeface="Work Sans" pitchFamily="2" charset="0"/>
              </a:rPr>
              <a:t> </a:t>
            </a:r>
            <a:r>
              <a:rPr lang="fr-CA" dirty="0" err="1">
                <a:latin typeface="Work Sans" pitchFamily="2" charset="0"/>
              </a:rPr>
              <a:t>rely</a:t>
            </a:r>
            <a:r>
              <a:rPr lang="fr-CA" dirty="0">
                <a:latin typeface="Work Sans" pitchFamily="2" charset="0"/>
              </a:rPr>
              <a:t> on (combinations of) </a:t>
            </a:r>
            <a:r>
              <a:rPr lang="fr-CA" b="1" dirty="0">
                <a:latin typeface="Work Sans" pitchFamily="2" charset="0"/>
              </a:rPr>
              <a:t>open and non-profit infrastructures</a:t>
            </a:r>
            <a:endParaRPr b="1" dirty="0">
              <a:latin typeface="Work Sans" pitchFamily="2" charset="0"/>
            </a:endParaRPr>
          </a:p>
        </p:txBody>
      </p:sp>
      <p:pic>
        <p:nvPicPr>
          <p:cNvPr id="3" name="Image 2" descr="Une image contenant texte, cercle, diagramme, capture d’écran&#10;&#10;Le contenu généré par l’IA peut être incorrect.">
            <a:extLst>
              <a:ext uri="{FF2B5EF4-FFF2-40B4-BE49-F238E27FC236}">
                <a16:creationId xmlns:a16="http://schemas.microsoft.com/office/drawing/2014/main" id="{8EFC7B52-FABE-3393-64DA-9A266332753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41596" y="1113183"/>
            <a:ext cx="5791695" cy="347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9433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3C29BD-4C44-ADA1-117D-7E1FAD29A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latin typeface="Work Sans" pitchFamily="2" charset="0"/>
              </a:rPr>
              <a:t>SSHRC and FRQSC support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FDF24C0-81FF-E7D8-7FC1-FF582427F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224474"/>
            <a:ext cx="2859314" cy="2890325"/>
          </a:xfrm>
        </p:spPr>
        <p:txBody>
          <a:bodyPr/>
          <a:lstStyle/>
          <a:p>
            <a:pPr marL="114300" indent="0">
              <a:buNone/>
            </a:pPr>
            <a:r>
              <a:rPr lang="fr-CA" dirty="0"/>
              <a:t>147 </a:t>
            </a:r>
            <a:r>
              <a:rPr lang="fr-CA" dirty="0" err="1"/>
              <a:t>journals</a:t>
            </a:r>
            <a:r>
              <a:rPr lang="fr-CA" dirty="0"/>
              <a:t> </a:t>
            </a:r>
            <a:r>
              <a:rPr lang="fr-CA" dirty="0" err="1"/>
              <a:t>receive</a:t>
            </a:r>
            <a:r>
              <a:rPr lang="fr-CA" dirty="0"/>
              <a:t> support </a:t>
            </a:r>
            <a:r>
              <a:rPr lang="fr-CA" dirty="0" err="1"/>
              <a:t>from</a:t>
            </a:r>
            <a:r>
              <a:rPr lang="fr-CA" dirty="0"/>
              <a:t> </a:t>
            </a:r>
            <a:r>
              <a:rPr lang="fr-CA" dirty="0" err="1"/>
              <a:t>government</a:t>
            </a:r>
            <a:r>
              <a:rPr lang="fr-CA" dirty="0"/>
              <a:t> programs</a:t>
            </a:r>
          </a:p>
        </p:txBody>
      </p:sp>
      <p:pic>
        <p:nvPicPr>
          <p:cNvPr id="5" name="Image 4" descr="Une image contenant texte, cercle, diagramme, dessin humoristique&#10;&#10;Le contenu généré par l’IA peut être incorrect.">
            <a:extLst>
              <a:ext uri="{FF2B5EF4-FFF2-40B4-BE49-F238E27FC236}">
                <a16:creationId xmlns:a16="http://schemas.microsoft.com/office/drawing/2014/main" id="{E65EAC74-617B-2EED-B093-B74C7A1177E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89085" y="1395887"/>
            <a:ext cx="5504783" cy="3302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6224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>
          <a:extLst>
            <a:ext uri="{FF2B5EF4-FFF2-40B4-BE49-F238E27FC236}">
              <a16:creationId xmlns:a16="http://schemas.microsoft.com/office/drawing/2014/main" id="{18189885-6DE9-8085-B648-AA0EC09C92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>
            <a:extLst>
              <a:ext uri="{FF2B5EF4-FFF2-40B4-BE49-F238E27FC236}">
                <a16:creationId xmlns:a16="http://schemas.microsoft.com/office/drawing/2014/main" id="{A3C979D9-2FAD-8B1B-EDA7-1C483C94A1B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3200" dirty="0" err="1">
                <a:latin typeface="Work Sans" pitchFamily="2" charset="0"/>
              </a:rPr>
              <a:t>Indexing</a:t>
            </a:r>
            <a:r>
              <a:rPr lang="fr-CA" sz="3200" dirty="0">
                <a:latin typeface="Work Sans" pitchFamily="2" charset="0"/>
              </a:rPr>
              <a:t> </a:t>
            </a:r>
            <a:r>
              <a:rPr lang="fr-CA" sz="3200" dirty="0" err="1">
                <a:latin typeface="Work Sans" pitchFamily="2" charset="0"/>
              </a:rPr>
              <a:t>levels</a:t>
            </a:r>
            <a:endParaRPr sz="3200" dirty="0">
              <a:latin typeface="Work Sans" pitchFamily="2" charset="0"/>
            </a:endParaRPr>
          </a:p>
        </p:txBody>
      </p:sp>
      <p:sp>
        <p:nvSpPr>
          <p:cNvPr id="86" name="Google Shape;86;p17">
            <a:extLst>
              <a:ext uri="{FF2B5EF4-FFF2-40B4-BE49-F238E27FC236}">
                <a16:creationId xmlns:a16="http://schemas.microsoft.com/office/drawing/2014/main" id="{8F661A2C-024E-FF77-C20D-6E4002286B7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199" y="1197153"/>
            <a:ext cx="3466769" cy="34886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fr-CA" sz="2000" dirty="0" err="1">
                <a:latin typeface="Work Sans" pitchFamily="2" charset="0"/>
              </a:rPr>
              <a:t>Overall</a:t>
            </a:r>
            <a:r>
              <a:rPr lang="fr-CA" sz="2000" dirty="0">
                <a:latin typeface="Work Sans" pitchFamily="2" charset="0"/>
              </a:rPr>
              <a:t>, </a:t>
            </a:r>
            <a:r>
              <a:rPr lang="fr-CA" sz="2000" dirty="0" err="1">
                <a:latin typeface="Work Sans" pitchFamily="2" charset="0"/>
              </a:rPr>
              <a:t>only</a:t>
            </a:r>
            <a:r>
              <a:rPr lang="fr-CA" sz="2000" dirty="0">
                <a:latin typeface="Work Sans" pitchFamily="2" charset="0"/>
              </a:rPr>
              <a:t> </a:t>
            </a:r>
            <a:r>
              <a:rPr lang="fr-CA" sz="2000" b="1" dirty="0">
                <a:latin typeface="Work Sans" pitchFamily="2" charset="0"/>
              </a:rPr>
              <a:t>16%</a:t>
            </a:r>
            <a:r>
              <a:rPr lang="fr-CA" sz="2000" dirty="0">
                <a:latin typeface="Work Sans" pitchFamily="2" charset="0"/>
              </a:rPr>
              <a:t> of the </a:t>
            </a:r>
            <a:r>
              <a:rPr lang="fr-CA" sz="2000" dirty="0" err="1">
                <a:latin typeface="Work Sans" pitchFamily="2" charset="0"/>
              </a:rPr>
              <a:t>journals</a:t>
            </a:r>
            <a:r>
              <a:rPr lang="fr-CA" sz="2000" dirty="0">
                <a:latin typeface="Work Sans" pitchFamily="2" charset="0"/>
              </a:rPr>
              <a:t> are </a:t>
            </a:r>
            <a:r>
              <a:rPr lang="fr-CA" sz="2000" dirty="0" err="1">
                <a:latin typeface="Work Sans" pitchFamily="2" charset="0"/>
              </a:rPr>
              <a:t>indexed</a:t>
            </a:r>
            <a:r>
              <a:rPr lang="fr-CA" sz="2000" dirty="0">
                <a:latin typeface="Work Sans" pitchFamily="2" charset="0"/>
              </a:rPr>
              <a:t> in </a:t>
            </a:r>
            <a:r>
              <a:rPr lang="fr-CA" sz="2000" b="1" dirty="0">
                <a:latin typeface="Work Sans" pitchFamily="2" charset="0"/>
              </a:rPr>
              <a:t>Web of Science</a:t>
            </a:r>
            <a:r>
              <a:rPr lang="fr-CA" sz="2000" dirty="0">
                <a:latin typeface="Work Sans" pitchFamily="2" charset="0"/>
              </a:rPr>
              <a:t>; </a:t>
            </a:r>
            <a:r>
              <a:rPr lang="fr-CA" sz="2000" b="1" dirty="0">
                <a:latin typeface="Work Sans" pitchFamily="2" charset="0"/>
              </a:rPr>
              <a:t>36%</a:t>
            </a:r>
            <a:r>
              <a:rPr lang="fr-CA" sz="2000" dirty="0">
                <a:latin typeface="Work Sans" pitchFamily="2" charset="0"/>
              </a:rPr>
              <a:t> in </a:t>
            </a:r>
            <a:r>
              <a:rPr lang="fr-CA" sz="2000" b="1" dirty="0" err="1">
                <a:latin typeface="Work Sans" pitchFamily="2" charset="0"/>
              </a:rPr>
              <a:t>Scopus</a:t>
            </a:r>
            <a:endParaRPr lang="fr-CA" sz="2000" b="1" dirty="0">
              <a:latin typeface="Work Sans" pitchFamily="2" charset="0"/>
            </a:endParaRPr>
          </a:p>
          <a:p>
            <a:pPr marL="0" indent="0">
              <a:buNone/>
            </a:pPr>
            <a:endParaRPr lang="fr-CA" sz="2000" dirty="0">
              <a:latin typeface="Work Sans" pitchFamily="2" charset="0"/>
            </a:endParaRPr>
          </a:p>
          <a:p>
            <a:pPr marL="0" indent="0">
              <a:buNone/>
            </a:pPr>
            <a:r>
              <a:rPr lang="fr-CA" sz="2000" dirty="0" err="1">
                <a:latin typeface="Work Sans" pitchFamily="2" charset="0"/>
              </a:rPr>
              <a:t>While</a:t>
            </a:r>
            <a:r>
              <a:rPr lang="fr-CA" sz="2000" dirty="0">
                <a:latin typeface="Work Sans" pitchFamily="2" charset="0"/>
              </a:rPr>
              <a:t> </a:t>
            </a:r>
            <a:r>
              <a:rPr lang="fr-CA" sz="2000" b="1" dirty="0">
                <a:latin typeface="Work Sans" pitchFamily="2" charset="0"/>
              </a:rPr>
              <a:t>DOAJ </a:t>
            </a:r>
            <a:r>
              <a:rPr lang="fr-CA" sz="2000" dirty="0" err="1">
                <a:latin typeface="Work Sans" pitchFamily="2" charset="0"/>
              </a:rPr>
              <a:t>is</a:t>
            </a:r>
            <a:r>
              <a:rPr lang="fr-CA" sz="2000" dirty="0">
                <a:latin typeface="Work Sans" pitchFamily="2" charset="0"/>
              </a:rPr>
              <a:t> </a:t>
            </a:r>
            <a:r>
              <a:rPr lang="fr-CA" sz="2000" dirty="0" err="1">
                <a:latin typeface="Work Sans" pitchFamily="2" charset="0"/>
              </a:rPr>
              <a:t>often</a:t>
            </a:r>
            <a:r>
              <a:rPr lang="fr-CA" sz="2000" dirty="0">
                <a:latin typeface="Work Sans" pitchFamily="2" charset="0"/>
              </a:rPr>
              <a:t> </a:t>
            </a:r>
            <a:r>
              <a:rPr lang="fr-CA" sz="2000" dirty="0" err="1">
                <a:latin typeface="Work Sans" pitchFamily="2" charset="0"/>
              </a:rPr>
              <a:t>perceived</a:t>
            </a:r>
            <a:r>
              <a:rPr lang="fr-CA" sz="2000" dirty="0">
                <a:latin typeface="Work Sans" pitchFamily="2" charset="0"/>
              </a:rPr>
              <a:t> as a </a:t>
            </a:r>
            <a:r>
              <a:rPr lang="fr-CA" sz="2000" dirty="0" err="1">
                <a:latin typeface="Work Sans" pitchFamily="2" charset="0"/>
              </a:rPr>
              <a:t>database</a:t>
            </a:r>
            <a:r>
              <a:rPr lang="fr-CA" sz="2000" dirty="0">
                <a:latin typeface="Work Sans" pitchFamily="2" charset="0"/>
              </a:rPr>
              <a:t> of ‘</a:t>
            </a:r>
            <a:r>
              <a:rPr lang="fr-CA" sz="2000" dirty="0" err="1">
                <a:latin typeface="Work Sans" pitchFamily="2" charset="0"/>
              </a:rPr>
              <a:t>quality</a:t>
            </a:r>
            <a:r>
              <a:rPr lang="fr-CA" sz="2000" dirty="0">
                <a:latin typeface="Work Sans" pitchFamily="2" charset="0"/>
              </a:rPr>
              <a:t>’ OA </a:t>
            </a:r>
            <a:r>
              <a:rPr lang="fr-CA" sz="2000" dirty="0" err="1">
                <a:latin typeface="Work Sans" pitchFamily="2" charset="0"/>
              </a:rPr>
              <a:t>journals</a:t>
            </a:r>
            <a:r>
              <a:rPr lang="fr-CA" sz="2000" dirty="0">
                <a:latin typeface="Work Sans" pitchFamily="2" charset="0"/>
              </a:rPr>
              <a:t>, </a:t>
            </a:r>
            <a:r>
              <a:rPr lang="fr-CA" sz="2000" dirty="0" err="1">
                <a:latin typeface="Work Sans" pitchFamily="2" charset="0"/>
              </a:rPr>
              <a:t>only</a:t>
            </a:r>
            <a:r>
              <a:rPr lang="fr-CA" sz="2000" dirty="0">
                <a:latin typeface="Work Sans" pitchFamily="2" charset="0"/>
              </a:rPr>
              <a:t> </a:t>
            </a:r>
            <a:r>
              <a:rPr lang="fr-CA" sz="2000" b="1" dirty="0">
                <a:latin typeface="Work Sans" pitchFamily="2" charset="0"/>
              </a:rPr>
              <a:t>56%</a:t>
            </a:r>
            <a:r>
              <a:rPr lang="fr-CA" sz="2000" dirty="0">
                <a:latin typeface="Work Sans" pitchFamily="2" charset="0"/>
              </a:rPr>
              <a:t> of the </a:t>
            </a:r>
            <a:r>
              <a:rPr lang="fr-CA" sz="2000" b="1" dirty="0">
                <a:latin typeface="Work Sans" pitchFamily="2" charset="0"/>
              </a:rPr>
              <a:t>Gold OA </a:t>
            </a:r>
            <a:r>
              <a:rPr lang="fr-CA" sz="2000" dirty="0" err="1">
                <a:latin typeface="Work Sans" pitchFamily="2" charset="0"/>
              </a:rPr>
              <a:t>journals</a:t>
            </a:r>
            <a:r>
              <a:rPr lang="fr-CA" sz="2000" dirty="0">
                <a:latin typeface="Work Sans" pitchFamily="2" charset="0"/>
              </a:rPr>
              <a:t> and </a:t>
            </a:r>
            <a:r>
              <a:rPr lang="fr-CA" sz="2000" b="1" dirty="0">
                <a:latin typeface="Work Sans" pitchFamily="2" charset="0"/>
              </a:rPr>
              <a:t>29%</a:t>
            </a:r>
            <a:r>
              <a:rPr lang="fr-CA" sz="2000" dirty="0">
                <a:latin typeface="Work Sans" pitchFamily="2" charset="0"/>
              </a:rPr>
              <a:t> of the </a:t>
            </a:r>
            <a:r>
              <a:rPr lang="fr-CA" sz="2000" b="1" dirty="0">
                <a:latin typeface="Work Sans" pitchFamily="2" charset="0"/>
              </a:rPr>
              <a:t>Diamond OA </a:t>
            </a:r>
            <a:r>
              <a:rPr lang="fr-CA" sz="2000" dirty="0" err="1">
                <a:latin typeface="Work Sans" pitchFamily="2" charset="0"/>
              </a:rPr>
              <a:t>journals</a:t>
            </a:r>
            <a:r>
              <a:rPr lang="fr-CA" sz="2000" dirty="0">
                <a:latin typeface="Work Sans" pitchFamily="2" charset="0"/>
              </a:rPr>
              <a:t> are </a:t>
            </a:r>
            <a:r>
              <a:rPr lang="fr-CA" sz="2000" dirty="0" err="1">
                <a:latin typeface="Work Sans" pitchFamily="2" charset="0"/>
              </a:rPr>
              <a:t>currently</a:t>
            </a:r>
            <a:r>
              <a:rPr lang="fr-CA" sz="2000" dirty="0">
                <a:latin typeface="Work Sans" pitchFamily="2" charset="0"/>
              </a:rPr>
              <a:t> </a:t>
            </a:r>
            <a:r>
              <a:rPr lang="fr-CA" sz="2000" dirty="0" err="1">
                <a:latin typeface="Work Sans" pitchFamily="2" charset="0"/>
              </a:rPr>
              <a:t>indexed</a:t>
            </a:r>
            <a:endParaRPr lang="fr-CA" sz="2000" dirty="0">
              <a:latin typeface="Work Sans" pitchFamily="2" charset="0"/>
            </a:endParaRPr>
          </a:p>
          <a:p>
            <a:pPr marL="0" indent="0">
              <a:buNone/>
            </a:pPr>
            <a:endParaRPr lang="fr-CA" sz="2000" dirty="0">
              <a:latin typeface="Work Sans" pitchFamily="2" charset="0"/>
            </a:endParaRPr>
          </a:p>
        </p:txBody>
      </p:sp>
      <p:pic>
        <p:nvPicPr>
          <p:cNvPr id="3" name="Image 2" descr="Une image contenant texte, capture d’écran, diagramme, ligne&#10;&#10;Le contenu généré par l’IA peut être incorrect.">
            <a:extLst>
              <a:ext uri="{FF2B5EF4-FFF2-40B4-BE49-F238E27FC236}">
                <a16:creationId xmlns:a16="http://schemas.microsoft.com/office/drawing/2014/main" id="{91A574CC-EC70-D336-A701-BD7CAACC7D1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59141" y="1016397"/>
            <a:ext cx="4909931" cy="3682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8190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636ED0-6FA2-9B20-C507-83035B6D0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13405"/>
            <a:ext cx="8229600" cy="572700"/>
          </a:xfrm>
        </p:spPr>
        <p:txBody>
          <a:bodyPr/>
          <a:lstStyle/>
          <a:p>
            <a:r>
              <a:rPr lang="fr-CA" dirty="0" err="1">
                <a:latin typeface="Work Sans" pitchFamily="2" charset="0"/>
              </a:rPr>
              <a:t>Sustainability</a:t>
            </a:r>
            <a:endParaRPr lang="fr-CA" dirty="0">
              <a:latin typeface="Work Sans" pitchFamily="2" charset="0"/>
            </a:endParaRPr>
          </a:p>
        </p:txBody>
      </p:sp>
      <p:pic>
        <p:nvPicPr>
          <p:cNvPr id="7" name="Image 6" descr="Une image contenant texte, diagramme, Tracé, ligne&#10;&#10;Le contenu généré par l’IA peut être incorrect.">
            <a:extLst>
              <a:ext uri="{FF2B5EF4-FFF2-40B4-BE49-F238E27FC236}">
                <a16:creationId xmlns:a16="http://schemas.microsoft.com/office/drawing/2014/main" id="{B8ADAB7E-CEB4-12D0-2539-EE4F34AAAF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200" y="950383"/>
            <a:ext cx="4858245" cy="4135054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C1A3C2BE-08A0-25FB-2636-2723DC896130}"/>
              </a:ext>
            </a:extLst>
          </p:cNvPr>
          <p:cNvSpPr txBox="1"/>
          <p:nvPr/>
        </p:nvSpPr>
        <p:spPr>
          <a:xfrm>
            <a:off x="5478443" y="1164117"/>
            <a:ext cx="300559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39495C"/>
                </a:solidFill>
                <a:latin typeface="Work Sans" pitchFamily="2" charset="0"/>
              </a:rPr>
              <a:t>Since the start of the digital era, journal </a:t>
            </a:r>
            <a:r>
              <a:rPr lang="en-US" sz="1800" b="1" dirty="0">
                <a:solidFill>
                  <a:srgbClr val="39495C"/>
                </a:solidFill>
                <a:latin typeface="Work Sans" pitchFamily="2" charset="0"/>
              </a:rPr>
              <a:t>cessation</a:t>
            </a:r>
            <a:r>
              <a:rPr lang="en-US" sz="1800" dirty="0">
                <a:solidFill>
                  <a:srgbClr val="39495C"/>
                </a:solidFill>
                <a:latin typeface="Work Sans" pitchFamily="2" charset="0"/>
              </a:rPr>
              <a:t> mirrors journal </a:t>
            </a:r>
            <a:r>
              <a:rPr lang="en-US" sz="1800" b="1" dirty="0">
                <a:solidFill>
                  <a:srgbClr val="39495C"/>
                </a:solidFill>
                <a:latin typeface="Work Sans" pitchFamily="2" charset="0"/>
              </a:rPr>
              <a:t>creation</a:t>
            </a:r>
            <a:endParaRPr lang="fr-CA" sz="1800" b="1" dirty="0">
              <a:solidFill>
                <a:srgbClr val="39495C"/>
              </a:solidFill>
              <a:latin typeface="Work Sans" pitchFamily="2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B10E33E-AA7B-A07A-AE96-C450782C3654}"/>
              </a:ext>
            </a:extLst>
          </p:cNvPr>
          <p:cNvSpPr txBox="1"/>
          <p:nvPr/>
        </p:nvSpPr>
        <p:spPr>
          <a:xfrm>
            <a:off x="5478443" y="3017910"/>
            <a:ext cx="320835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39495C"/>
                </a:solidFill>
                <a:latin typeface="Work Sans" pitchFamily="2" charset="0"/>
              </a:rPr>
              <a:t>Out of 619 journals founded between 2000 and 2021, 145, or </a:t>
            </a:r>
            <a:r>
              <a:rPr lang="en-US" sz="1800" b="1" dirty="0">
                <a:solidFill>
                  <a:srgbClr val="39495C"/>
                </a:solidFill>
                <a:latin typeface="Work Sans" pitchFamily="2" charset="0"/>
              </a:rPr>
              <a:t>23%</a:t>
            </a:r>
            <a:r>
              <a:rPr lang="en-US" sz="1800" dirty="0">
                <a:solidFill>
                  <a:srgbClr val="39495C"/>
                </a:solidFill>
                <a:latin typeface="Work Sans" pitchFamily="2" charset="0"/>
              </a:rPr>
              <a:t>, have </a:t>
            </a:r>
            <a:r>
              <a:rPr lang="en-US" sz="1800" b="1" dirty="0">
                <a:solidFill>
                  <a:srgbClr val="39495C"/>
                </a:solidFill>
                <a:latin typeface="Work Sans" pitchFamily="2" charset="0"/>
              </a:rPr>
              <a:t>ceased</a:t>
            </a:r>
            <a:r>
              <a:rPr lang="en-US" sz="1800" dirty="0">
                <a:solidFill>
                  <a:srgbClr val="39495C"/>
                </a:solidFill>
                <a:latin typeface="Work Sans" pitchFamily="2" charset="0"/>
              </a:rPr>
              <a:t> publication</a:t>
            </a:r>
            <a:endParaRPr lang="fr-CA" sz="1800" dirty="0">
              <a:solidFill>
                <a:srgbClr val="39495C"/>
              </a:solidFill>
              <a:latin typeface="Work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6638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2800" dirty="0" err="1">
                <a:latin typeface="Work Sans" pitchFamily="2" charset="0"/>
              </a:rPr>
              <a:t>Why</a:t>
            </a:r>
            <a:r>
              <a:rPr lang="fr-CA" sz="2800" dirty="0">
                <a:latin typeface="Work Sans" pitchFamily="2" charset="0"/>
              </a:rPr>
              <a:t> </a:t>
            </a:r>
            <a:r>
              <a:rPr lang="fr-CA" sz="2800" dirty="0" err="1">
                <a:latin typeface="Work Sans" pitchFamily="2" charset="0"/>
              </a:rPr>
              <a:t>documenting</a:t>
            </a:r>
            <a:r>
              <a:rPr lang="fr-CA" sz="2800" dirty="0">
                <a:latin typeface="Work Sans" pitchFamily="2" charset="0"/>
              </a:rPr>
              <a:t> Canadian </a:t>
            </a:r>
            <a:r>
              <a:rPr lang="fr-CA" sz="2800" dirty="0" err="1">
                <a:latin typeface="Work Sans" pitchFamily="2" charset="0"/>
              </a:rPr>
              <a:t>journals</a:t>
            </a:r>
            <a:r>
              <a:rPr lang="fr-CA" sz="2800" dirty="0">
                <a:latin typeface="Work Sans" pitchFamily="2" charset="0"/>
              </a:rPr>
              <a:t>?</a:t>
            </a:r>
            <a:endParaRPr sz="2800" dirty="0">
              <a:latin typeface="Work Sans" pitchFamily="2" charset="0"/>
            </a:endParaRPr>
          </a:p>
        </p:txBody>
      </p:sp>
      <p:sp>
        <p:nvSpPr>
          <p:cNvPr id="86" name="Google Shape;86;p17"/>
          <p:cNvSpPr txBox="1">
            <a:spLocks noGrp="1"/>
          </p:cNvSpPr>
          <p:nvPr>
            <p:ph type="body" idx="1"/>
          </p:nvPr>
        </p:nvSpPr>
        <p:spPr>
          <a:xfrm>
            <a:off x="457200" y="1076400"/>
            <a:ext cx="8229600" cy="350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2000" dirty="0">
                <a:latin typeface="Work Sans" pitchFamily="2" charset="0"/>
              </a:rPr>
              <a:t>Domestic </a:t>
            </a:r>
            <a:r>
              <a:rPr lang="fr-CA" sz="2000" dirty="0" err="1">
                <a:latin typeface="Work Sans" pitchFamily="2" charset="0"/>
              </a:rPr>
              <a:t>journals</a:t>
            </a:r>
            <a:r>
              <a:rPr lang="fr-CA" sz="2000" dirty="0">
                <a:latin typeface="Work Sans" pitchFamily="2" charset="0"/>
              </a:rPr>
              <a:t> </a:t>
            </a:r>
            <a:r>
              <a:rPr lang="fr-CA" sz="2000" dirty="0" err="1">
                <a:latin typeface="Work Sans" pitchFamily="2" charset="0"/>
              </a:rPr>
              <a:t>allow</a:t>
            </a:r>
            <a:r>
              <a:rPr lang="fr-CA" sz="2000" dirty="0">
                <a:latin typeface="Work Sans" pitchFamily="2" charset="0"/>
              </a:rPr>
              <a:t> for the publication of new </a:t>
            </a:r>
            <a:r>
              <a:rPr lang="fr-CA" sz="2000" dirty="0" err="1">
                <a:latin typeface="Work Sans" pitchFamily="2" charset="0"/>
              </a:rPr>
              <a:t>knowledge</a:t>
            </a:r>
            <a:r>
              <a:rPr lang="fr-CA" sz="2000" dirty="0">
                <a:latin typeface="Work Sans" pitchFamily="2" charset="0"/>
              </a:rPr>
              <a:t> </a:t>
            </a:r>
            <a:r>
              <a:rPr lang="fr-CA" sz="2000" dirty="0" err="1">
                <a:latin typeface="Work Sans" pitchFamily="2" charset="0"/>
              </a:rPr>
              <a:t>within</a:t>
            </a:r>
            <a:r>
              <a:rPr lang="fr-CA" sz="2000" dirty="0">
                <a:latin typeface="Work Sans" pitchFamily="2" charset="0"/>
              </a:rPr>
              <a:t> a </a:t>
            </a:r>
            <a:r>
              <a:rPr lang="fr-CA" sz="2000" b="1" dirty="0">
                <a:latin typeface="Work Sans" pitchFamily="2" charset="0"/>
              </a:rPr>
              <a:t>national</a:t>
            </a:r>
            <a:r>
              <a:rPr lang="fr-CA" sz="2000" dirty="0">
                <a:latin typeface="Work Sans" pitchFamily="2" charset="0"/>
              </a:rPr>
              <a:t> or </a:t>
            </a:r>
            <a:r>
              <a:rPr lang="fr-CA" sz="2000" b="1" dirty="0">
                <a:latin typeface="Work Sans" pitchFamily="2" charset="0"/>
              </a:rPr>
              <a:t>local</a:t>
            </a:r>
            <a:r>
              <a:rPr lang="fr-CA" sz="2000" dirty="0">
                <a:latin typeface="Work Sans" pitchFamily="2" charset="0"/>
              </a:rPr>
              <a:t> </a:t>
            </a:r>
            <a:r>
              <a:rPr lang="fr-CA" sz="2000" dirty="0" err="1">
                <a:latin typeface="Work Sans" pitchFamily="2" charset="0"/>
              </a:rPr>
              <a:t>context</a:t>
            </a:r>
            <a:r>
              <a:rPr lang="fr-CA" sz="2000" dirty="0">
                <a:latin typeface="Work Sans" pitchFamily="2" charset="0"/>
              </a:rPr>
              <a:t>, </a:t>
            </a:r>
            <a:r>
              <a:rPr lang="fr-CA" sz="2000" dirty="0" err="1">
                <a:latin typeface="Work Sans" pitchFamily="2" charset="0"/>
              </a:rPr>
              <a:t>particularly</a:t>
            </a:r>
            <a:r>
              <a:rPr lang="fr-CA" sz="2000" dirty="0">
                <a:latin typeface="Work Sans" pitchFamily="2" charset="0"/>
              </a:rPr>
              <a:t> in the Social Sciences and </a:t>
            </a:r>
            <a:r>
              <a:rPr lang="fr-CA" sz="2000" dirty="0" err="1">
                <a:latin typeface="Work Sans" pitchFamily="2" charset="0"/>
              </a:rPr>
              <a:t>Humanities</a:t>
            </a:r>
            <a:endParaRPr sz="1400" dirty="0">
              <a:solidFill>
                <a:schemeClr val="dk1"/>
              </a:solidFill>
              <a:highlight>
                <a:srgbClr val="FFFFFF"/>
              </a:highlight>
              <a:latin typeface="Work Sans" pitchFamily="2" charset="0"/>
              <a:ea typeface="Lora"/>
              <a:cs typeface="Lora"/>
              <a:sym typeface="Lora"/>
            </a:endParaRP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8606E237-4F4F-7ED1-21F1-F47A8D3D263C}"/>
              </a:ext>
            </a:extLst>
          </p:cNvPr>
          <p:cNvGrpSpPr/>
          <p:nvPr/>
        </p:nvGrpSpPr>
        <p:grpSpPr>
          <a:xfrm>
            <a:off x="182372" y="2048689"/>
            <a:ext cx="8593545" cy="2533211"/>
            <a:chOff x="1375592" y="2124499"/>
            <a:chExt cx="8593545" cy="2533211"/>
          </a:xfrm>
        </p:grpSpPr>
        <p:pic>
          <p:nvPicPr>
            <p:cNvPr id="5" name="Espace réservé du contenu 4" descr="Une image contenant texte, capture d’écran, Police, ligne&#10;&#10;Description générée automatiquement">
              <a:extLst>
                <a:ext uri="{FF2B5EF4-FFF2-40B4-BE49-F238E27FC236}">
                  <a16:creationId xmlns:a16="http://schemas.microsoft.com/office/drawing/2014/main" id="{236EC937-4C0C-75A4-B793-35A3384836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35783" b="61356"/>
            <a:stretch/>
          </p:blipFill>
          <p:spPr>
            <a:xfrm>
              <a:off x="1375592" y="3098783"/>
              <a:ext cx="8057380" cy="190501"/>
            </a:xfrm>
            <a:prstGeom prst="rect">
              <a:avLst/>
            </a:prstGeom>
          </p:spPr>
        </p:pic>
        <p:pic>
          <p:nvPicPr>
            <p:cNvPr id="6" name="Espace réservé du contenu 4" descr="Une image contenant texte, capture d’écran, Police, ligne&#10;&#10;Description générée automatiquement">
              <a:extLst>
                <a:ext uri="{FF2B5EF4-FFF2-40B4-BE49-F238E27FC236}">
                  <a16:creationId xmlns:a16="http://schemas.microsoft.com/office/drawing/2014/main" id="{6BEB6C4E-B41C-2AA3-66DB-36DEAC78A3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7617" b="79236"/>
            <a:stretch/>
          </p:blipFill>
          <p:spPr>
            <a:xfrm>
              <a:off x="1375592" y="2844772"/>
              <a:ext cx="8057380" cy="209562"/>
            </a:xfrm>
            <a:prstGeom prst="rect">
              <a:avLst/>
            </a:prstGeom>
          </p:spPr>
        </p:pic>
        <p:pic>
          <p:nvPicPr>
            <p:cNvPr id="7" name="Espace réservé du contenu 4" descr="Une image contenant texte, capture d’écran, Police, ligne&#10;&#10;Description générée automatiquement">
              <a:extLst>
                <a:ext uri="{FF2B5EF4-FFF2-40B4-BE49-F238E27FC236}">
                  <a16:creationId xmlns:a16="http://schemas.microsoft.com/office/drawing/2014/main" id="{D913A137-1EDC-CEBA-7C09-96AC153BDA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5746" b="90965"/>
            <a:stretch/>
          </p:blipFill>
          <p:spPr>
            <a:xfrm>
              <a:off x="1375592" y="2619347"/>
              <a:ext cx="8057380" cy="219076"/>
            </a:xfrm>
            <a:prstGeom prst="rect">
              <a:avLst/>
            </a:prstGeom>
          </p:spPr>
        </p:pic>
        <p:pic>
          <p:nvPicPr>
            <p:cNvPr id="8" name="Espace réservé du contenu 4" descr="Une image contenant texte, capture d’écran, Police, ligne&#10;&#10;Description générée automatiquement">
              <a:extLst>
                <a:ext uri="{FF2B5EF4-FFF2-40B4-BE49-F238E27FC236}">
                  <a16:creationId xmlns:a16="http://schemas.microsoft.com/office/drawing/2014/main" id="{409BF8BE-D760-CCD1-33AB-669E68EDB9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62673" b="34609"/>
            <a:stretch/>
          </p:blipFill>
          <p:spPr>
            <a:xfrm>
              <a:off x="1375592" y="3328971"/>
              <a:ext cx="8057380" cy="180976"/>
            </a:xfrm>
            <a:prstGeom prst="rect">
              <a:avLst/>
            </a:prstGeom>
          </p:spPr>
        </p:pic>
        <p:pic>
          <p:nvPicPr>
            <p:cNvPr id="9" name="Espace réservé du contenu 4" descr="Une image contenant texte, capture d’écran, Police, ligne&#10;&#10;Description générée automatiquement">
              <a:extLst>
                <a:ext uri="{FF2B5EF4-FFF2-40B4-BE49-F238E27FC236}">
                  <a16:creationId xmlns:a16="http://schemas.microsoft.com/office/drawing/2014/main" id="{26E64A7A-B49E-F3E6-F836-8CB244FF4D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3309" t="80556" b="8455"/>
            <a:stretch/>
          </p:blipFill>
          <p:spPr>
            <a:xfrm>
              <a:off x="2447924" y="3554397"/>
              <a:ext cx="6985047" cy="731736"/>
            </a:xfrm>
            <a:prstGeom prst="rect">
              <a:avLst/>
            </a:prstGeom>
          </p:spPr>
        </p:pic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9608A405-1EB8-4958-D8CE-2C649B3730FD}"/>
                </a:ext>
              </a:extLst>
            </p:cNvPr>
            <p:cNvSpPr txBox="1"/>
            <p:nvPr/>
          </p:nvSpPr>
          <p:spPr>
            <a:xfrm>
              <a:off x="3181242" y="2124499"/>
              <a:ext cx="57342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A" sz="1400" dirty="0">
                  <a:latin typeface="Arial" panose="020B0604020202020204" pitchFamily="34" charset="0"/>
                  <a:cs typeface="Arial" panose="020B0604020202020204" pitchFamily="34" charset="0"/>
                </a:rPr>
                <a:t>Proportions of Canadian-</a:t>
              </a:r>
              <a:r>
                <a:rPr lang="fr-CA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authored</a:t>
              </a:r>
              <a:r>
                <a:rPr lang="fr-CA" sz="1400" dirty="0">
                  <a:latin typeface="Arial" panose="020B0604020202020204" pitchFamily="34" charset="0"/>
                  <a:cs typeface="Arial" panose="020B0604020202020204" pitchFamily="34" charset="0"/>
                </a:rPr>
                <a:t> articles, per journal </a:t>
              </a:r>
              <a:r>
                <a:rPr lang="fr-CA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origin</a:t>
              </a:r>
              <a:r>
                <a:rPr lang="fr-CA" sz="1400" dirty="0">
                  <a:latin typeface="Arial" panose="020B0604020202020204" pitchFamily="34" charset="0"/>
                  <a:cs typeface="Arial" panose="020B0604020202020204" pitchFamily="34" charset="0"/>
                </a:rPr>
                <a:t> and type*</a:t>
              </a:r>
            </a:p>
          </p:txBody>
        </p:sp>
        <p:pic>
          <p:nvPicPr>
            <p:cNvPr id="11" name="Espace réservé du contenu 4" descr="Une image contenant texte, capture d’écran, Police, ligne&#10;&#10;Description générée automatiquement">
              <a:extLst>
                <a:ext uri="{FF2B5EF4-FFF2-40B4-BE49-F238E27FC236}">
                  <a16:creationId xmlns:a16="http://schemas.microsoft.com/office/drawing/2014/main" id="{9B0BA959-42C1-FC7B-EB39-6D53BE16B8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93905" b="1183"/>
            <a:stretch/>
          </p:blipFill>
          <p:spPr>
            <a:xfrm>
              <a:off x="1911757" y="4330583"/>
              <a:ext cx="8057380" cy="327127"/>
            </a:xfrm>
            <a:prstGeom prst="rect">
              <a:avLst/>
            </a:prstGeom>
          </p:spPr>
        </p:pic>
      </p:grpSp>
      <p:sp>
        <p:nvSpPr>
          <p:cNvPr id="12" name="ZoneTexte 11">
            <a:extLst>
              <a:ext uri="{FF2B5EF4-FFF2-40B4-BE49-F238E27FC236}">
                <a16:creationId xmlns:a16="http://schemas.microsoft.com/office/drawing/2014/main" id="{DDE51AE0-4640-A8EF-7741-53F4DE6A106A}"/>
              </a:ext>
            </a:extLst>
          </p:cNvPr>
          <p:cNvSpPr txBox="1"/>
          <p:nvPr/>
        </p:nvSpPr>
        <p:spPr>
          <a:xfrm>
            <a:off x="228269" y="4787797"/>
            <a:ext cx="61331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100" dirty="0">
                <a:solidFill>
                  <a:srgbClr val="39495C"/>
                </a:solidFill>
                <a:latin typeface="Work Sans" pitchFamily="2" charset="0"/>
                <a:cs typeface="Arial" panose="020B0604020202020204" pitchFamily="34" charset="0"/>
              </a:rPr>
              <a:t>*Analyses </a:t>
            </a:r>
            <a:r>
              <a:rPr lang="fr-CA" sz="1100" dirty="0" err="1">
                <a:solidFill>
                  <a:srgbClr val="39495C"/>
                </a:solidFill>
                <a:latin typeface="Work Sans" pitchFamily="2" charset="0"/>
                <a:cs typeface="Arial" panose="020B0604020202020204" pitchFamily="34" charset="0"/>
              </a:rPr>
              <a:t>performed</a:t>
            </a:r>
            <a:r>
              <a:rPr lang="fr-CA" sz="1100" dirty="0">
                <a:solidFill>
                  <a:srgbClr val="39495C"/>
                </a:solidFill>
                <a:latin typeface="Work Sans" pitchFamily="2" charset="0"/>
                <a:cs typeface="Arial" panose="020B0604020202020204" pitchFamily="34" charset="0"/>
              </a:rPr>
              <a:t> on article abstracts </a:t>
            </a:r>
            <a:r>
              <a:rPr lang="fr-CA" sz="1100" dirty="0" err="1">
                <a:solidFill>
                  <a:srgbClr val="39495C"/>
                </a:solidFill>
                <a:latin typeface="Work Sans" pitchFamily="2" charset="0"/>
                <a:cs typeface="Arial" panose="020B0604020202020204" pitchFamily="34" charset="0"/>
              </a:rPr>
              <a:t>indexed</a:t>
            </a:r>
            <a:r>
              <a:rPr lang="fr-CA" sz="1100" dirty="0">
                <a:solidFill>
                  <a:srgbClr val="39495C"/>
                </a:solidFill>
                <a:latin typeface="Work Sans" pitchFamily="2" charset="0"/>
                <a:cs typeface="Arial" panose="020B0604020202020204" pitchFamily="34" charset="0"/>
              </a:rPr>
              <a:t> by Dimensions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A254DCBE-CF54-6455-A2E6-4E65D4B13325}"/>
              </a:ext>
            </a:extLst>
          </p:cNvPr>
          <p:cNvSpPr txBox="1"/>
          <p:nvPr/>
        </p:nvSpPr>
        <p:spPr>
          <a:xfrm rot="16200000">
            <a:off x="710011" y="2964335"/>
            <a:ext cx="858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dirty="0"/>
              <a:t>Topic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>
          <a:extLst>
            <a:ext uri="{FF2B5EF4-FFF2-40B4-BE49-F238E27FC236}">
              <a16:creationId xmlns:a16="http://schemas.microsoft.com/office/drawing/2014/main" id="{D682F283-F8B1-2CD4-3F4F-BBF875D7FE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>
            <a:extLst>
              <a:ext uri="{FF2B5EF4-FFF2-40B4-BE49-F238E27FC236}">
                <a16:creationId xmlns:a16="http://schemas.microsoft.com/office/drawing/2014/main" id="{ADC8AAA4-E2A0-BDFC-3539-1EC12050C37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375754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2800" dirty="0" err="1">
                <a:latin typeface="Work Sans" pitchFamily="2" charset="0"/>
              </a:rPr>
              <a:t>Why</a:t>
            </a:r>
            <a:r>
              <a:rPr lang="fr-CA" sz="2800" dirty="0">
                <a:latin typeface="Work Sans" pitchFamily="2" charset="0"/>
              </a:rPr>
              <a:t> do </a:t>
            </a:r>
            <a:r>
              <a:rPr lang="fr-CA" sz="2800" dirty="0" err="1">
                <a:latin typeface="Work Sans" pitchFamily="2" charset="0"/>
              </a:rPr>
              <a:t>journals</a:t>
            </a:r>
            <a:r>
              <a:rPr lang="fr-CA" sz="2800" dirty="0">
                <a:latin typeface="Work Sans" pitchFamily="2" charset="0"/>
              </a:rPr>
              <a:t> </a:t>
            </a:r>
            <a:r>
              <a:rPr lang="fr-CA" sz="2800" dirty="0" err="1">
                <a:latin typeface="Work Sans" pitchFamily="2" charset="0"/>
              </a:rPr>
              <a:t>cease</a:t>
            </a:r>
            <a:r>
              <a:rPr lang="fr-CA" sz="2800" dirty="0">
                <a:latin typeface="Work Sans" pitchFamily="2" charset="0"/>
              </a:rPr>
              <a:t> </a:t>
            </a:r>
            <a:r>
              <a:rPr lang="fr-CA" sz="2800" dirty="0" err="1">
                <a:latin typeface="Work Sans" pitchFamily="2" charset="0"/>
              </a:rPr>
              <a:t>activity</a:t>
            </a:r>
            <a:r>
              <a:rPr lang="fr-CA" sz="2800" dirty="0">
                <a:latin typeface="Work Sans" pitchFamily="2" charset="0"/>
              </a:rPr>
              <a:t>?</a:t>
            </a:r>
            <a:endParaRPr sz="2800" dirty="0">
              <a:latin typeface="Work Sans" pitchFamily="2" charset="0"/>
            </a:endParaRPr>
          </a:p>
        </p:txBody>
      </p:sp>
      <p:sp>
        <p:nvSpPr>
          <p:cNvPr id="86" name="Google Shape;86;p17">
            <a:extLst>
              <a:ext uri="{FF2B5EF4-FFF2-40B4-BE49-F238E27FC236}">
                <a16:creationId xmlns:a16="http://schemas.microsoft.com/office/drawing/2014/main" id="{FCF252C1-3EF3-0D6F-3244-1B4FF7E0EFA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324419" y="1931336"/>
            <a:ext cx="4199763" cy="31029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2000" dirty="0" err="1">
                <a:latin typeface="Work Sans" pitchFamily="2" charset="0"/>
              </a:rPr>
              <a:t>Analysis</a:t>
            </a:r>
            <a:r>
              <a:rPr lang="fr-CA" sz="2000" dirty="0">
                <a:latin typeface="Work Sans" pitchFamily="2" charset="0"/>
              </a:rPr>
              <a:t>* of </a:t>
            </a:r>
            <a:r>
              <a:rPr lang="fr-CA" sz="2000" b="1" dirty="0">
                <a:latin typeface="Work Sans" pitchFamily="2" charset="0"/>
              </a:rPr>
              <a:t>554 </a:t>
            </a:r>
            <a:r>
              <a:rPr lang="fr-CA" sz="2000" b="1" dirty="0" err="1">
                <a:latin typeface="Work Sans" pitchFamily="2" charset="0"/>
              </a:rPr>
              <a:t>journals</a:t>
            </a:r>
            <a:r>
              <a:rPr lang="fr-CA" sz="2000" b="1" dirty="0">
                <a:latin typeface="Work Sans" pitchFamily="2" charset="0"/>
              </a:rPr>
              <a:t> </a:t>
            </a:r>
            <a:r>
              <a:rPr lang="fr-CA" sz="2000" dirty="0">
                <a:latin typeface="Work Sans" pitchFamily="2" charset="0"/>
              </a:rPr>
              <a:t>active in 2000, </a:t>
            </a:r>
            <a:r>
              <a:rPr lang="fr-CA" sz="2000" dirty="0" err="1">
                <a:latin typeface="Work Sans" pitchFamily="2" charset="0"/>
              </a:rPr>
              <a:t>taking</a:t>
            </a:r>
            <a:r>
              <a:rPr lang="fr-CA" sz="2000" dirty="0">
                <a:latin typeface="Work Sans" pitchFamily="2" charset="0"/>
              </a:rPr>
              <a:t> </a:t>
            </a:r>
            <a:r>
              <a:rPr lang="fr-CA" sz="2000" dirty="0" err="1">
                <a:latin typeface="Work Sans" pitchFamily="2" charset="0"/>
              </a:rPr>
              <a:t>account</a:t>
            </a:r>
            <a:r>
              <a:rPr lang="fr-CA" sz="2000" dirty="0">
                <a:latin typeface="Work Sans" pitchFamily="2" charset="0"/>
              </a:rPr>
              <a:t> of: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-CA" sz="2000" dirty="0">
                <a:latin typeface="Work Sans" pitchFamily="2" charset="0"/>
              </a:rPr>
              <a:t>Journal </a:t>
            </a:r>
            <a:r>
              <a:rPr lang="fr-CA" sz="2000" dirty="0" err="1">
                <a:latin typeface="Work Sans" pitchFamily="2" charset="0"/>
              </a:rPr>
              <a:t>age</a:t>
            </a:r>
            <a:r>
              <a:rPr lang="fr-CA" sz="2000" dirty="0">
                <a:latin typeface="Work Sans" pitchFamily="2" charset="0"/>
              </a:rPr>
              <a:t> (in 2000)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-CA" sz="2000" dirty="0" err="1">
                <a:latin typeface="Work Sans" pitchFamily="2" charset="0"/>
              </a:rPr>
              <a:t>Organization</a:t>
            </a:r>
            <a:r>
              <a:rPr lang="fr-CA" sz="2000" dirty="0">
                <a:latin typeface="Work Sans" pitchFamily="2" charset="0"/>
              </a:rPr>
              <a:t> </a:t>
            </a:r>
            <a:r>
              <a:rPr lang="fr-CA" sz="2000" dirty="0" err="1">
                <a:latin typeface="Work Sans" pitchFamily="2" charset="0"/>
              </a:rPr>
              <a:t>governing</a:t>
            </a:r>
            <a:endParaRPr sz="2000" dirty="0">
              <a:latin typeface="Work Sans" pitchFamily="2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-CA" sz="2000" dirty="0" err="1">
                <a:latin typeface="Work Sans" pitchFamily="2" charset="0"/>
              </a:rPr>
              <a:t>Student</a:t>
            </a:r>
            <a:r>
              <a:rPr lang="fr-CA" sz="2000" dirty="0">
                <a:latin typeface="Work Sans" pitchFamily="2" charset="0"/>
              </a:rPr>
              <a:t>/not </a:t>
            </a:r>
            <a:r>
              <a:rPr lang="fr-CA" sz="2000" dirty="0" err="1">
                <a:latin typeface="Work Sans" pitchFamily="2" charset="0"/>
              </a:rPr>
              <a:t>student</a:t>
            </a:r>
            <a:endParaRPr lang="fr-CA" sz="2000" dirty="0">
              <a:latin typeface="Work Sans" pitchFamily="2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-CA" sz="2000" dirty="0">
                <a:latin typeface="Work Sans" pitchFamily="2" charset="0"/>
              </a:rPr>
              <a:t>Province or </a:t>
            </a:r>
            <a:r>
              <a:rPr lang="fr-CA" sz="2000" dirty="0" err="1">
                <a:latin typeface="Work Sans" pitchFamily="2" charset="0"/>
              </a:rPr>
              <a:t>territory</a:t>
            </a:r>
            <a:endParaRPr lang="fr-CA" sz="2000" dirty="0">
              <a:latin typeface="Work Sans" pitchFamily="2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-CA" sz="2000" dirty="0" err="1">
                <a:latin typeface="Work Sans" pitchFamily="2" charset="0"/>
              </a:rPr>
              <a:t>Language</a:t>
            </a:r>
            <a:endParaRPr lang="fr-CA" sz="2000" dirty="0">
              <a:latin typeface="Work Sans" pitchFamily="2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-CA" sz="2000" dirty="0">
                <a:latin typeface="Work Sans" pitchFamily="2" charset="0"/>
              </a:rPr>
              <a:t>Discipline</a:t>
            </a:r>
            <a:endParaRPr sz="2000" dirty="0">
              <a:latin typeface="Work Sans" pitchFamily="2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8727444-CC8E-8DF5-2B14-DC647F6EEDCD}"/>
              </a:ext>
            </a:extLst>
          </p:cNvPr>
          <p:cNvSpPr txBox="1"/>
          <p:nvPr/>
        </p:nvSpPr>
        <p:spPr>
          <a:xfrm>
            <a:off x="5697138" y="1593675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800" b="1" dirty="0">
                <a:solidFill>
                  <a:srgbClr val="39495C"/>
                </a:solidFill>
                <a:latin typeface="Work Sans" pitchFamily="2" charset="0"/>
              </a:rPr>
              <a:t>Active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B93D559-6F41-EE85-D7C8-FB95DBA5F140}"/>
              </a:ext>
            </a:extLst>
          </p:cNvPr>
          <p:cNvSpPr txBox="1"/>
          <p:nvPr/>
        </p:nvSpPr>
        <p:spPr>
          <a:xfrm>
            <a:off x="5695942" y="2572444"/>
            <a:ext cx="100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800" b="1" dirty="0" err="1">
                <a:solidFill>
                  <a:srgbClr val="39495C"/>
                </a:solidFill>
                <a:latin typeface="Work Sans" pitchFamily="2" charset="0"/>
              </a:rPr>
              <a:t>Ceased</a:t>
            </a:r>
            <a:endParaRPr lang="fr-CA" sz="1800" b="1" dirty="0">
              <a:solidFill>
                <a:srgbClr val="39495C"/>
              </a:solidFill>
              <a:latin typeface="Work Sans" pitchFamily="2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4EA0B19-E815-540F-367F-C1923A81B9E0}"/>
              </a:ext>
            </a:extLst>
          </p:cNvPr>
          <p:cNvSpPr txBox="1"/>
          <p:nvPr/>
        </p:nvSpPr>
        <p:spPr>
          <a:xfrm>
            <a:off x="398792" y="4763167"/>
            <a:ext cx="66704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100" dirty="0">
                <a:latin typeface="Work Sans" pitchFamily="2" charset="0"/>
              </a:rPr>
              <a:t>*</a:t>
            </a:r>
            <a:r>
              <a:rPr lang="fr-CA" sz="1100" dirty="0" err="1">
                <a:latin typeface="Work Sans" pitchFamily="2" charset="0"/>
              </a:rPr>
              <a:t>Binary</a:t>
            </a:r>
            <a:r>
              <a:rPr lang="fr-CA" sz="1100" dirty="0">
                <a:latin typeface="Work Sans" pitchFamily="2" charset="0"/>
              </a:rPr>
              <a:t> </a:t>
            </a:r>
            <a:r>
              <a:rPr lang="fr-CA" sz="1100" dirty="0" err="1">
                <a:latin typeface="Work Sans" pitchFamily="2" charset="0"/>
              </a:rPr>
              <a:t>logistic</a:t>
            </a:r>
            <a:r>
              <a:rPr lang="fr-CA" sz="1100" dirty="0">
                <a:latin typeface="Work Sans" pitchFamily="2" charset="0"/>
              </a:rPr>
              <a:t> </a:t>
            </a:r>
            <a:r>
              <a:rPr lang="fr-CA" sz="1100" dirty="0" err="1">
                <a:latin typeface="Work Sans" pitchFamily="2" charset="0"/>
              </a:rPr>
              <a:t>regression</a:t>
            </a:r>
            <a:r>
              <a:rPr lang="fr-CA" sz="1100" dirty="0">
                <a:latin typeface="Work Sans" pitchFamily="2" charset="0"/>
              </a:rPr>
              <a:t>, final model </a:t>
            </a:r>
            <a:r>
              <a:rPr lang="fr-CA" sz="1100" dirty="0" err="1">
                <a:latin typeface="Work Sans" pitchFamily="2" charset="0"/>
              </a:rPr>
              <a:t>created</a:t>
            </a:r>
            <a:r>
              <a:rPr lang="fr-CA" sz="1100" dirty="0">
                <a:latin typeface="Work Sans" pitchFamily="2" charset="0"/>
              </a:rPr>
              <a:t> </a:t>
            </a:r>
            <a:r>
              <a:rPr lang="fr-CA" sz="1100" dirty="0" err="1">
                <a:latin typeface="Work Sans" pitchFamily="2" charset="0"/>
              </a:rPr>
              <a:t>using</a:t>
            </a:r>
            <a:r>
              <a:rPr lang="fr-CA" sz="1100" dirty="0">
                <a:latin typeface="Work Sans" pitchFamily="2" charset="0"/>
              </a:rPr>
              <a:t> mixed, </a:t>
            </a:r>
            <a:r>
              <a:rPr lang="fr-CA" sz="1100" dirty="0" err="1">
                <a:latin typeface="Work Sans" pitchFamily="2" charset="0"/>
              </a:rPr>
              <a:t>stepwise</a:t>
            </a:r>
            <a:r>
              <a:rPr lang="fr-CA" sz="1100" dirty="0">
                <a:latin typeface="Work Sans" pitchFamily="2" charset="0"/>
              </a:rPr>
              <a:t> </a:t>
            </a:r>
            <a:r>
              <a:rPr lang="fr-CA" sz="1100" dirty="0" err="1">
                <a:latin typeface="Work Sans" pitchFamily="2" charset="0"/>
              </a:rPr>
              <a:t>selection</a:t>
            </a:r>
            <a:r>
              <a:rPr lang="fr-CA" sz="1100" dirty="0">
                <a:latin typeface="Work Sans" pitchFamily="2" charset="0"/>
              </a:rPr>
              <a:t>, </a:t>
            </a:r>
            <a:r>
              <a:rPr lang="fr-CA" sz="1100" dirty="0" err="1">
                <a:latin typeface="Work Sans" pitchFamily="2" charset="0"/>
              </a:rPr>
              <a:t>based</a:t>
            </a:r>
            <a:r>
              <a:rPr lang="fr-CA" sz="1100" dirty="0">
                <a:latin typeface="Work Sans" pitchFamily="2" charset="0"/>
              </a:rPr>
              <a:t> on AIC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3E1C4AB-CDB3-230E-AAA5-C2D34AA2942D}"/>
              </a:ext>
            </a:extLst>
          </p:cNvPr>
          <p:cNvSpPr txBox="1"/>
          <p:nvPr/>
        </p:nvSpPr>
        <p:spPr>
          <a:xfrm>
            <a:off x="5183374" y="1213831"/>
            <a:ext cx="1904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800" b="1" dirty="0" err="1">
                <a:solidFill>
                  <a:srgbClr val="39495C"/>
                </a:solidFill>
                <a:latin typeface="Work Sans" pitchFamily="2" charset="0"/>
              </a:rPr>
              <a:t>Current</a:t>
            </a:r>
            <a:r>
              <a:rPr lang="fr-CA" sz="1800" dirty="0">
                <a:solidFill>
                  <a:srgbClr val="39495C"/>
                </a:solidFill>
                <a:latin typeface="Work Sans" pitchFamily="2" charset="0"/>
              </a:rPr>
              <a:t> </a:t>
            </a:r>
            <a:r>
              <a:rPr lang="fr-CA" sz="1800" dirty="0" err="1">
                <a:solidFill>
                  <a:srgbClr val="39495C"/>
                </a:solidFill>
                <a:latin typeface="Work Sans" pitchFamily="2" charset="0"/>
              </a:rPr>
              <a:t>status</a:t>
            </a:r>
            <a:r>
              <a:rPr lang="fr-CA" sz="1800" dirty="0">
                <a:solidFill>
                  <a:srgbClr val="39495C"/>
                </a:solidFill>
                <a:latin typeface="Work Sans" pitchFamily="2" charset="0"/>
              </a:rPr>
              <a:t>:</a:t>
            </a:r>
          </a:p>
        </p:txBody>
      </p:sp>
      <p:sp>
        <p:nvSpPr>
          <p:cNvPr id="2" name="Accolade ouvrante 1">
            <a:extLst>
              <a:ext uri="{FF2B5EF4-FFF2-40B4-BE49-F238E27FC236}">
                <a16:creationId xmlns:a16="http://schemas.microsoft.com/office/drawing/2014/main" id="{A1173565-2B24-16B5-CBE9-0325014F7012}"/>
              </a:ext>
            </a:extLst>
          </p:cNvPr>
          <p:cNvSpPr/>
          <p:nvPr/>
        </p:nvSpPr>
        <p:spPr>
          <a:xfrm>
            <a:off x="5524780" y="1778341"/>
            <a:ext cx="171162" cy="978769"/>
          </a:xfrm>
          <a:prstGeom prst="leftBrac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923121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CD1458-5049-A19F-5424-3A5DC7C09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z="2400" dirty="0" err="1">
                <a:latin typeface="Work Sans" pitchFamily="2" charset="0"/>
              </a:rPr>
              <a:t>Effects</a:t>
            </a:r>
            <a:r>
              <a:rPr lang="fr-CA" sz="2400" dirty="0">
                <a:latin typeface="Work Sans" pitchFamily="2" charset="0"/>
              </a:rPr>
              <a:t> of journal </a:t>
            </a:r>
            <a:r>
              <a:rPr lang="fr-CA" sz="2400" dirty="0" err="1">
                <a:latin typeface="Work Sans" pitchFamily="2" charset="0"/>
              </a:rPr>
              <a:t>age</a:t>
            </a:r>
            <a:r>
              <a:rPr lang="fr-CA" sz="2400" dirty="0">
                <a:latin typeface="Work Sans" pitchFamily="2" charset="0"/>
              </a:rPr>
              <a:t> and the type of </a:t>
            </a:r>
            <a:r>
              <a:rPr lang="fr-CA" sz="2400" dirty="0" err="1">
                <a:latin typeface="Work Sans" pitchFamily="2" charset="0"/>
              </a:rPr>
              <a:t>governing</a:t>
            </a:r>
            <a:r>
              <a:rPr lang="fr-CA" sz="2400" dirty="0">
                <a:latin typeface="Work Sans" pitchFamily="2" charset="0"/>
              </a:rPr>
              <a:t> </a:t>
            </a:r>
            <a:r>
              <a:rPr lang="fr-CA" sz="2400" dirty="0" err="1">
                <a:latin typeface="Work Sans" pitchFamily="2" charset="0"/>
              </a:rPr>
              <a:t>organization</a:t>
            </a:r>
            <a:endParaRPr lang="fr-CA" sz="2400" dirty="0">
              <a:latin typeface="Work Sans" pitchFamily="2" charset="0"/>
            </a:endParaRP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B69AC54-2EF0-F0CB-0EF6-AE5E9CB3EE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260763"/>
            <a:ext cx="6419955" cy="3879937"/>
          </a:xfrm>
        </p:spPr>
        <p:txBody>
          <a:bodyPr/>
          <a:lstStyle/>
          <a:p>
            <a:pPr marL="114300" lvl="0" indent="0" algn="l" rtl="0"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fr-CA" sz="2000" dirty="0">
                <a:latin typeface="Work Sans" pitchFamily="2" charset="0"/>
              </a:rPr>
              <a:t>Journal </a:t>
            </a:r>
            <a:r>
              <a:rPr lang="fr-CA" sz="2000" b="1" dirty="0" err="1">
                <a:latin typeface="Work Sans" pitchFamily="2" charset="0"/>
              </a:rPr>
              <a:t>viability</a:t>
            </a:r>
            <a:r>
              <a:rPr lang="fr-CA" sz="2000" dirty="0">
                <a:latin typeface="Work Sans" pitchFamily="2" charset="0"/>
              </a:rPr>
              <a:t> </a:t>
            </a:r>
            <a:r>
              <a:rPr lang="fr-CA" sz="2000" dirty="0" err="1">
                <a:latin typeface="Work Sans" pitchFamily="2" charset="0"/>
              </a:rPr>
              <a:t>is</a:t>
            </a:r>
            <a:r>
              <a:rPr lang="fr-CA" sz="2000" dirty="0">
                <a:latin typeface="Work Sans" pitchFamily="2" charset="0"/>
              </a:rPr>
              <a:t> </a:t>
            </a:r>
            <a:r>
              <a:rPr lang="fr-CA" sz="2000" dirty="0" err="1">
                <a:latin typeface="Work Sans" pitchFamily="2" charset="0"/>
              </a:rPr>
              <a:t>subject</a:t>
            </a:r>
            <a:r>
              <a:rPr lang="fr-CA" sz="2000" dirty="0">
                <a:latin typeface="Work Sans" pitchFamily="2" charset="0"/>
              </a:rPr>
              <a:t> to:</a:t>
            </a: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fr-CA" sz="2000" dirty="0">
                <a:latin typeface="Work Sans" pitchFamily="2" charset="0"/>
              </a:rPr>
              <a:t>A </a:t>
            </a:r>
            <a:r>
              <a:rPr lang="fr-CA" sz="2000" b="1" dirty="0">
                <a:solidFill>
                  <a:srgbClr val="1A7416"/>
                </a:solidFill>
                <a:latin typeface="Work Sans" pitchFamily="2" charset="0"/>
              </a:rPr>
              <a:t>positive</a:t>
            </a:r>
            <a:r>
              <a:rPr lang="fr-CA" sz="2000" dirty="0">
                <a:latin typeface="Work Sans" pitchFamily="2" charset="0"/>
              </a:rPr>
              <a:t> </a:t>
            </a:r>
            <a:r>
              <a:rPr lang="fr-CA" sz="2000" dirty="0" err="1">
                <a:latin typeface="Work Sans" pitchFamily="2" charset="0"/>
              </a:rPr>
              <a:t>effect</a:t>
            </a:r>
            <a:r>
              <a:rPr lang="fr-CA" sz="2000" dirty="0">
                <a:latin typeface="Work Sans" pitchFamily="2" charset="0"/>
              </a:rPr>
              <a:t> of </a:t>
            </a:r>
            <a:r>
              <a:rPr lang="fr-CA" sz="2000" b="1" dirty="0">
                <a:latin typeface="Work Sans" pitchFamily="2" charset="0"/>
              </a:rPr>
              <a:t>journal </a:t>
            </a:r>
            <a:r>
              <a:rPr lang="fr-CA" sz="2000" b="1" dirty="0" err="1">
                <a:latin typeface="Work Sans" pitchFamily="2" charset="0"/>
              </a:rPr>
              <a:t>age</a:t>
            </a:r>
            <a:endParaRPr lang="fr-CA" sz="2000" dirty="0">
              <a:latin typeface="Work Sans" pitchFamily="2" charset="0"/>
            </a:endParaRPr>
          </a:p>
          <a:p>
            <a:pPr lvl="1">
              <a:spcBef>
                <a:spcPts val="0"/>
              </a:spcBef>
            </a:pPr>
            <a:r>
              <a:rPr lang="en-US" sz="1600" dirty="0">
                <a:solidFill>
                  <a:srgbClr val="39495C"/>
                </a:solidFill>
                <a:latin typeface="Work Sans" pitchFamily="2" charset="0"/>
              </a:rPr>
              <a:t>odds of cessation decreased by 2% for each year added to the journal’s lifespan</a:t>
            </a:r>
            <a:endParaRPr lang="fr-CA" sz="1600" dirty="0">
              <a:solidFill>
                <a:srgbClr val="39495C"/>
              </a:solidFill>
              <a:latin typeface="Work Sans" pitchFamily="2" charset="0"/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fr-CA" sz="2000" dirty="0">
                <a:latin typeface="Work Sans" pitchFamily="2" charset="0"/>
              </a:rPr>
              <a:t>A </a:t>
            </a:r>
            <a:r>
              <a:rPr lang="fr-CA" sz="2000" b="1" dirty="0">
                <a:solidFill>
                  <a:srgbClr val="1A7416"/>
                </a:solidFill>
                <a:latin typeface="Work Sans" pitchFamily="2" charset="0"/>
              </a:rPr>
              <a:t>positive</a:t>
            </a:r>
            <a:r>
              <a:rPr lang="fr-CA" sz="2000" dirty="0">
                <a:latin typeface="Work Sans" pitchFamily="2" charset="0"/>
              </a:rPr>
              <a:t> </a:t>
            </a:r>
            <a:r>
              <a:rPr lang="fr-CA" sz="2000" dirty="0" err="1">
                <a:latin typeface="Work Sans" pitchFamily="2" charset="0"/>
              </a:rPr>
              <a:t>effect</a:t>
            </a:r>
            <a:r>
              <a:rPr lang="fr-CA" sz="2000" dirty="0">
                <a:latin typeface="Work Sans" pitchFamily="2" charset="0"/>
              </a:rPr>
              <a:t> of </a:t>
            </a:r>
            <a:r>
              <a:rPr lang="fr-CA" sz="2000" b="1" dirty="0" err="1">
                <a:latin typeface="Work Sans" pitchFamily="2" charset="0"/>
              </a:rPr>
              <a:t>societies</a:t>
            </a:r>
            <a:r>
              <a:rPr lang="fr-CA" sz="2000" dirty="0">
                <a:latin typeface="Work Sans" pitchFamily="2" charset="0"/>
              </a:rPr>
              <a:t> as </a:t>
            </a:r>
            <a:r>
              <a:rPr lang="fr-CA" sz="2000" dirty="0" err="1">
                <a:latin typeface="Work Sans" pitchFamily="2" charset="0"/>
              </a:rPr>
              <a:t>managing</a:t>
            </a:r>
            <a:r>
              <a:rPr lang="fr-CA" sz="2000" dirty="0">
                <a:latin typeface="Work Sans" pitchFamily="2" charset="0"/>
              </a:rPr>
              <a:t> </a:t>
            </a:r>
            <a:r>
              <a:rPr lang="fr-CA" sz="2000" dirty="0" err="1">
                <a:latin typeface="Work Sans" pitchFamily="2" charset="0"/>
              </a:rPr>
              <a:t>organizations</a:t>
            </a:r>
            <a:endParaRPr lang="fr-CA" sz="2000" dirty="0">
              <a:latin typeface="Work Sans" pitchFamily="2" charset="0"/>
            </a:endParaRPr>
          </a:p>
          <a:p>
            <a:pPr lvl="1">
              <a:spcBef>
                <a:spcPts val="0"/>
              </a:spcBef>
            </a:pPr>
            <a:r>
              <a:rPr lang="fr-CA" sz="1600" dirty="0" err="1">
                <a:solidFill>
                  <a:srgbClr val="39495C"/>
                </a:solidFill>
                <a:latin typeface="Work Sans" pitchFamily="2" charset="0"/>
              </a:rPr>
              <a:t>odds</a:t>
            </a:r>
            <a:r>
              <a:rPr lang="fr-CA" sz="1600" dirty="0">
                <a:solidFill>
                  <a:srgbClr val="39495C"/>
                </a:solidFill>
                <a:latin typeface="Work Sans" pitchFamily="2" charset="0"/>
              </a:rPr>
              <a:t> of cessation </a:t>
            </a:r>
            <a:r>
              <a:rPr lang="fr-CA" sz="1600" dirty="0" err="1">
                <a:solidFill>
                  <a:srgbClr val="39495C"/>
                </a:solidFill>
                <a:latin typeface="Work Sans" pitchFamily="2" charset="0"/>
              </a:rPr>
              <a:t>were</a:t>
            </a:r>
            <a:r>
              <a:rPr lang="fr-CA" sz="1600" dirty="0">
                <a:solidFill>
                  <a:srgbClr val="39495C"/>
                </a:solidFill>
                <a:latin typeface="Work Sans" pitchFamily="2" charset="0"/>
              </a:rPr>
              <a:t> </a:t>
            </a:r>
            <a:r>
              <a:rPr lang="fr-CA" sz="1600" dirty="0" err="1">
                <a:solidFill>
                  <a:srgbClr val="39495C"/>
                </a:solidFill>
                <a:latin typeface="Work Sans" pitchFamily="2" charset="0"/>
              </a:rPr>
              <a:t>two</a:t>
            </a:r>
            <a:r>
              <a:rPr lang="fr-CA" sz="1600" dirty="0">
                <a:solidFill>
                  <a:srgbClr val="39495C"/>
                </a:solidFill>
                <a:latin typeface="Work Sans" pitchFamily="2" charset="0"/>
              </a:rPr>
              <a:t> times </a:t>
            </a:r>
            <a:r>
              <a:rPr lang="fr-CA" sz="1600" dirty="0" err="1">
                <a:solidFill>
                  <a:srgbClr val="39495C"/>
                </a:solidFill>
                <a:latin typeface="Work Sans" pitchFamily="2" charset="0"/>
              </a:rPr>
              <a:t>lower</a:t>
            </a:r>
            <a:r>
              <a:rPr lang="fr-CA" sz="1600" dirty="0">
                <a:solidFill>
                  <a:srgbClr val="39495C"/>
                </a:solidFill>
                <a:latin typeface="Work Sans" pitchFamily="2" charset="0"/>
              </a:rPr>
              <a:t> </a:t>
            </a:r>
            <a:r>
              <a:rPr lang="fr-CA" sz="1600" dirty="0" err="1">
                <a:solidFill>
                  <a:srgbClr val="39495C"/>
                </a:solidFill>
                <a:latin typeface="Work Sans" pitchFamily="2" charset="0"/>
              </a:rPr>
              <a:t>than</a:t>
            </a:r>
            <a:r>
              <a:rPr lang="fr-CA" sz="1600" dirty="0">
                <a:solidFill>
                  <a:srgbClr val="39495C"/>
                </a:solidFill>
                <a:latin typeface="Work Sans" pitchFamily="2" charset="0"/>
              </a:rPr>
              <a:t> </a:t>
            </a:r>
            <a:r>
              <a:rPr lang="fr-CA" sz="1600" dirty="0" err="1">
                <a:solidFill>
                  <a:srgbClr val="39495C"/>
                </a:solidFill>
                <a:latin typeface="Work Sans" pitchFamily="2" charset="0"/>
              </a:rPr>
              <a:t>journals</a:t>
            </a:r>
            <a:r>
              <a:rPr lang="fr-CA" sz="1600" dirty="0">
                <a:solidFill>
                  <a:srgbClr val="39495C"/>
                </a:solidFill>
                <a:latin typeface="Work Sans" pitchFamily="2" charset="0"/>
              </a:rPr>
              <a:t> (</a:t>
            </a:r>
            <a:r>
              <a:rPr lang="fr-CA" sz="1600" dirty="0" err="1">
                <a:solidFill>
                  <a:srgbClr val="39495C"/>
                </a:solidFill>
                <a:latin typeface="Work Sans" pitchFamily="2" charset="0"/>
              </a:rPr>
              <a:t>primarily</a:t>
            </a:r>
            <a:r>
              <a:rPr lang="fr-CA" sz="1600" dirty="0">
                <a:solidFill>
                  <a:srgbClr val="39495C"/>
                </a:solidFill>
                <a:latin typeface="Work Sans" pitchFamily="2" charset="0"/>
              </a:rPr>
              <a:t>) </a:t>
            </a:r>
            <a:r>
              <a:rPr lang="fr-CA" sz="1600" dirty="0" err="1">
                <a:solidFill>
                  <a:srgbClr val="39495C"/>
                </a:solidFill>
                <a:latin typeface="Work Sans" pitchFamily="2" charset="0"/>
              </a:rPr>
              <a:t>managed</a:t>
            </a:r>
            <a:r>
              <a:rPr lang="fr-CA" sz="1600" dirty="0">
                <a:solidFill>
                  <a:srgbClr val="39495C"/>
                </a:solidFill>
                <a:latin typeface="Work Sans" pitchFamily="2" charset="0"/>
              </a:rPr>
              <a:t> by </a:t>
            </a:r>
            <a:r>
              <a:rPr lang="fr-CA" sz="1600" dirty="0" err="1">
                <a:solidFill>
                  <a:srgbClr val="39495C"/>
                </a:solidFill>
                <a:latin typeface="Work Sans" pitchFamily="2" charset="0"/>
              </a:rPr>
              <a:t>universities</a:t>
            </a:r>
            <a:endParaRPr lang="fr-CA" sz="1600" dirty="0">
              <a:solidFill>
                <a:srgbClr val="39495C"/>
              </a:solidFill>
              <a:latin typeface="Work Sans" pitchFamily="2" charset="0"/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CA" sz="2000" dirty="0">
                <a:latin typeface="Work Sans" pitchFamily="2" charset="0"/>
                <a:ea typeface="Arial" panose="020B0604020202020204" pitchFamily="34" charset="0"/>
              </a:rPr>
              <a:t>A </a:t>
            </a:r>
            <a:r>
              <a:rPr lang="en-CA" sz="2000" b="1" dirty="0">
                <a:solidFill>
                  <a:srgbClr val="C00000"/>
                </a:solidFill>
                <a:latin typeface="Work Sans" pitchFamily="2" charset="0"/>
                <a:ea typeface="Arial" panose="020B0604020202020204" pitchFamily="34" charset="0"/>
              </a:rPr>
              <a:t>negative</a:t>
            </a:r>
            <a:r>
              <a:rPr lang="en-CA" sz="2000" dirty="0">
                <a:latin typeface="Work Sans" pitchFamily="2" charset="0"/>
                <a:ea typeface="Arial" panose="020B0604020202020204" pitchFamily="34" charset="0"/>
              </a:rPr>
              <a:t> effect of</a:t>
            </a:r>
            <a:r>
              <a:rPr lang="en-CA" sz="2000" dirty="0">
                <a:effectLst/>
                <a:latin typeface="Work Sans" pitchFamily="2" charset="0"/>
                <a:ea typeface="Arial" panose="020B0604020202020204" pitchFamily="34" charset="0"/>
              </a:rPr>
              <a:t> being a </a:t>
            </a:r>
            <a:r>
              <a:rPr lang="en-CA" sz="2000" b="1" dirty="0">
                <a:effectLst/>
                <a:latin typeface="Work Sans" pitchFamily="2" charset="0"/>
                <a:ea typeface="Arial" panose="020B0604020202020204" pitchFamily="34" charset="0"/>
              </a:rPr>
              <a:t>student journal</a:t>
            </a:r>
            <a:endParaRPr lang="fr-CA" sz="2000" b="1" dirty="0">
              <a:latin typeface="Work Sans" pitchFamily="2" charset="0"/>
            </a:endParaRPr>
          </a:p>
          <a:p>
            <a:pPr lvl="1">
              <a:spcBef>
                <a:spcPts val="0"/>
              </a:spcBef>
            </a:pPr>
            <a:r>
              <a:rPr lang="en-CA" sz="1600" dirty="0">
                <a:solidFill>
                  <a:srgbClr val="39495C"/>
                </a:solidFill>
                <a:effectLst/>
                <a:latin typeface="Work Sans" pitchFamily="2" charset="0"/>
                <a:ea typeface="Arial" panose="020B0604020202020204" pitchFamily="34" charset="0"/>
              </a:rPr>
              <a:t>student journals were more than three times more likely to cease activity compared to other journals</a:t>
            </a:r>
            <a:endParaRPr lang="fr-CA" sz="1600" dirty="0">
              <a:solidFill>
                <a:srgbClr val="39495C"/>
              </a:solidFill>
              <a:latin typeface="Work Sans" pitchFamily="2" charset="0"/>
            </a:endParaRPr>
          </a:p>
          <a:p>
            <a:pPr marL="139700" indent="0">
              <a:buNone/>
            </a:pPr>
            <a:endParaRPr lang="en-CA" sz="2000" dirty="0">
              <a:latin typeface="Work Sans" pitchFamily="2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4603FB5-4F4A-78E7-BC6F-7915B58F8AA2}"/>
              </a:ext>
            </a:extLst>
          </p:cNvPr>
          <p:cNvSpPr txBox="1"/>
          <p:nvPr/>
        </p:nvSpPr>
        <p:spPr>
          <a:xfrm>
            <a:off x="6877155" y="2317629"/>
            <a:ext cx="1880483" cy="132343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CA" sz="1600" dirty="0">
                <a:solidFill>
                  <a:srgbClr val="39495C"/>
                </a:solidFill>
                <a:latin typeface="Work Sans" pitchFamily="2" charset="0"/>
              </a:rPr>
              <a:t>No </a:t>
            </a:r>
            <a:r>
              <a:rPr lang="fr-CA" sz="1600" dirty="0" err="1">
                <a:solidFill>
                  <a:srgbClr val="39495C"/>
                </a:solidFill>
                <a:latin typeface="Work Sans" pitchFamily="2" charset="0"/>
              </a:rPr>
              <a:t>significant</a:t>
            </a:r>
            <a:r>
              <a:rPr lang="fr-CA" sz="1600" dirty="0">
                <a:solidFill>
                  <a:srgbClr val="39495C"/>
                </a:solidFill>
                <a:latin typeface="Work Sans" pitchFamily="2" charset="0"/>
              </a:rPr>
              <a:t> </a:t>
            </a:r>
            <a:r>
              <a:rPr lang="fr-CA" sz="1600" dirty="0" err="1">
                <a:solidFill>
                  <a:srgbClr val="39495C"/>
                </a:solidFill>
                <a:latin typeface="Work Sans" pitchFamily="2" charset="0"/>
              </a:rPr>
              <a:t>effects</a:t>
            </a:r>
            <a:r>
              <a:rPr lang="fr-CA" sz="1600" dirty="0">
                <a:solidFill>
                  <a:srgbClr val="39495C"/>
                </a:solidFill>
                <a:latin typeface="Work Sans" pitchFamily="2" charset="0"/>
              </a:rPr>
              <a:t> of </a:t>
            </a:r>
            <a:r>
              <a:rPr lang="fr-CA" sz="1600" dirty="0" err="1">
                <a:solidFill>
                  <a:srgbClr val="39495C"/>
                </a:solidFill>
                <a:latin typeface="Work Sans" pitchFamily="2" charset="0"/>
              </a:rPr>
              <a:t>geographic</a:t>
            </a:r>
            <a:r>
              <a:rPr lang="fr-CA" sz="1600" dirty="0">
                <a:solidFill>
                  <a:srgbClr val="39495C"/>
                </a:solidFill>
                <a:latin typeface="Work Sans" pitchFamily="2" charset="0"/>
              </a:rPr>
              <a:t> </a:t>
            </a:r>
            <a:r>
              <a:rPr lang="fr-CA" sz="1600" dirty="0" err="1">
                <a:solidFill>
                  <a:srgbClr val="39495C"/>
                </a:solidFill>
                <a:latin typeface="Work Sans" pitchFamily="2" charset="0"/>
              </a:rPr>
              <a:t>origin</a:t>
            </a:r>
            <a:r>
              <a:rPr lang="fr-CA" sz="1600" dirty="0">
                <a:solidFill>
                  <a:srgbClr val="39495C"/>
                </a:solidFill>
                <a:latin typeface="Work Sans" pitchFamily="2" charset="0"/>
              </a:rPr>
              <a:t>, </a:t>
            </a:r>
            <a:r>
              <a:rPr lang="fr-CA" sz="1600" dirty="0" err="1">
                <a:solidFill>
                  <a:srgbClr val="39495C"/>
                </a:solidFill>
                <a:latin typeface="Work Sans" pitchFamily="2" charset="0"/>
              </a:rPr>
              <a:t>language</a:t>
            </a:r>
            <a:r>
              <a:rPr lang="fr-CA" sz="1600" dirty="0">
                <a:solidFill>
                  <a:srgbClr val="39495C"/>
                </a:solidFill>
                <a:latin typeface="Work Sans" pitchFamily="2" charset="0"/>
              </a:rPr>
              <a:t>, or discipline</a:t>
            </a:r>
            <a:endParaRPr lang="fr-CA" sz="1600" dirty="0">
              <a:solidFill>
                <a:srgbClr val="3949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5839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>
          <a:extLst>
            <a:ext uri="{FF2B5EF4-FFF2-40B4-BE49-F238E27FC236}">
              <a16:creationId xmlns:a16="http://schemas.microsoft.com/office/drawing/2014/main" id="{4C3D122C-F8E6-C5A3-2884-3D74009D19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>
            <a:extLst>
              <a:ext uri="{FF2B5EF4-FFF2-40B4-BE49-F238E27FC236}">
                <a16:creationId xmlns:a16="http://schemas.microsoft.com/office/drawing/2014/main" id="{AC25D0AC-EDE8-63DC-3763-7ECF87B824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3200" dirty="0">
                <a:latin typeface="Work Sans" pitchFamily="2" charset="0"/>
              </a:rPr>
              <a:t>Perspectives: </a:t>
            </a:r>
            <a:r>
              <a:rPr lang="fr-CA" sz="3200" dirty="0" err="1">
                <a:latin typeface="Work Sans" pitchFamily="2" charset="0"/>
              </a:rPr>
              <a:t>journals</a:t>
            </a:r>
            <a:r>
              <a:rPr lang="fr-CA" sz="3200" dirty="0">
                <a:latin typeface="Work Sans" pitchFamily="2" charset="0"/>
              </a:rPr>
              <a:t> </a:t>
            </a:r>
            <a:r>
              <a:rPr lang="fr-CA" sz="3200" dirty="0" err="1">
                <a:latin typeface="Work Sans" pitchFamily="2" charset="0"/>
              </a:rPr>
              <a:t>ceasing</a:t>
            </a:r>
            <a:r>
              <a:rPr lang="fr-CA" sz="3200" dirty="0">
                <a:latin typeface="Work Sans" pitchFamily="2" charset="0"/>
              </a:rPr>
              <a:t> </a:t>
            </a:r>
            <a:r>
              <a:rPr lang="fr-CA" sz="3200" dirty="0" err="1">
                <a:latin typeface="Work Sans" pitchFamily="2" charset="0"/>
              </a:rPr>
              <a:t>activity</a:t>
            </a:r>
            <a:endParaRPr sz="3200" dirty="0">
              <a:latin typeface="Work Sans" pitchFamily="2" charset="0"/>
            </a:endParaRPr>
          </a:p>
        </p:txBody>
      </p:sp>
      <p:sp>
        <p:nvSpPr>
          <p:cNvPr id="86" name="Google Shape;86;p17">
            <a:extLst>
              <a:ext uri="{FF2B5EF4-FFF2-40B4-BE49-F238E27FC236}">
                <a16:creationId xmlns:a16="http://schemas.microsoft.com/office/drawing/2014/main" id="{6B599C91-CAE9-A0F8-6D73-5386D67D72E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371661"/>
            <a:ext cx="8229600" cy="33375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Clr>
                <a:srgbClr val="C00000"/>
              </a:buClr>
            </a:pPr>
            <a:r>
              <a:rPr lang="fr-CA" sz="1800" dirty="0">
                <a:latin typeface="Work Sans" pitchFamily="2" charset="0"/>
              </a:rPr>
              <a:t>A </a:t>
            </a:r>
            <a:r>
              <a:rPr lang="fr-CA" sz="1800" dirty="0" err="1">
                <a:latin typeface="Work Sans" pitchFamily="2" charset="0"/>
              </a:rPr>
              <a:t>scholarly</a:t>
            </a:r>
            <a:r>
              <a:rPr lang="fr-CA" sz="1800" dirty="0">
                <a:latin typeface="Work Sans" pitchFamily="2" charset="0"/>
              </a:rPr>
              <a:t> journal </a:t>
            </a:r>
            <a:r>
              <a:rPr lang="fr-CA" sz="1800" dirty="0" err="1">
                <a:latin typeface="Work Sans" pitchFamily="2" charset="0"/>
              </a:rPr>
              <a:t>closing</a:t>
            </a:r>
            <a:r>
              <a:rPr lang="fr-CA" sz="1800" dirty="0">
                <a:latin typeface="Work Sans" pitchFamily="2" charset="0"/>
              </a:rPr>
              <a:t> down </a:t>
            </a:r>
            <a:r>
              <a:rPr lang="fr-CA" sz="1800" dirty="0" err="1">
                <a:latin typeface="Work Sans" pitchFamily="2" charset="0"/>
              </a:rPr>
              <a:t>is</a:t>
            </a:r>
            <a:r>
              <a:rPr lang="fr-CA" sz="1800" dirty="0">
                <a:latin typeface="Work Sans" pitchFamily="2" charset="0"/>
              </a:rPr>
              <a:t> a </a:t>
            </a:r>
            <a:r>
              <a:rPr lang="fr-CA" sz="1800" b="1" dirty="0" err="1">
                <a:latin typeface="Work Sans" pitchFamily="2" charset="0"/>
              </a:rPr>
              <a:t>loss</a:t>
            </a:r>
            <a:r>
              <a:rPr lang="fr-CA" sz="1800" dirty="0">
                <a:latin typeface="Work Sans" pitchFamily="2" charset="0"/>
              </a:rPr>
              <a:t> of (</a:t>
            </a:r>
            <a:r>
              <a:rPr lang="fr-CA" sz="1800" dirty="0" err="1">
                <a:latin typeface="Work Sans" pitchFamily="2" charset="0"/>
              </a:rPr>
              <a:t>editorial</a:t>
            </a:r>
            <a:r>
              <a:rPr lang="fr-CA" sz="1800" dirty="0">
                <a:latin typeface="Work Sans" pitchFamily="2" charset="0"/>
              </a:rPr>
              <a:t>) </a:t>
            </a:r>
            <a:r>
              <a:rPr lang="fr-CA" sz="1800" b="1" dirty="0">
                <a:latin typeface="Work Sans" pitchFamily="2" charset="0"/>
              </a:rPr>
              <a:t>know-how</a:t>
            </a:r>
            <a:r>
              <a:rPr lang="fr-CA" sz="1800" dirty="0">
                <a:latin typeface="Work Sans" pitchFamily="2" charset="0"/>
              </a:rPr>
              <a:t> and a </a:t>
            </a:r>
            <a:r>
              <a:rPr lang="fr-CA" sz="1800" b="1" dirty="0" err="1">
                <a:latin typeface="Work Sans" pitchFamily="2" charset="0"/>
              </a:rPr>
              <a:t>resource</a:t>
            </a:r>
            <a:r>
              <a:rPr lang="fr-CA" sz="1800" b="1" dirty="0">
                <a:latin typeface="Work Sans" pitchFamily="2" charset="0"/>
              </a:rPr>
              <a:t> for </a:t>
            </a:r>
            <a:r>
              <a:rPr lang="fr-CA" sz="1800" b="1" dirty="0" err="1">
                <a:latin typeface="Work Sans" pitchFamily="2" charset="0"/>
              </a:rPr>
              <a:t>research</a:t>
            </a:r>
            <a:endParaRPr lang="fr-CA" sz="1800" b="1" dirty="0">
              <a:latin typeface="Work Sans" pitchFamily="2" charset="0"/>
            </a:endParaRPr>
          </a:p>
          <a:p>
            <a:pPr marL="285750" indent="-285750">
              <a:buClr>
                <a:srgbClr val="C00000"/>
              </a:buClr>
            </a:pPr>
            <a:r>
              <a:rPr lang="fr-CA" sz="1800" dirty="0">
                <a:latin typeface="Work Sans" pitchFamily="2" charset="0"/>
              </a:rPr>
              <a:t>It </a:t>
            </a:r>
            <a:r>
              <a:rPr lang="fr-CA" sz="1800" dirty="0" err="1">
                <a:latin typeface="Work Sans" pitchFamily="2" charset="0"/>
              </a:rPr>
              <a:t>may</a:t>
            </a:r>
            <a:r>
              <a:rPr lang="fr-CA" sz="1800" dirty="0">
                <a:latin typeface="Work Sans" pitchFamily="2" charset="0"/>
              </a:rPr>
              <a:t> </a:t>
            </a:r>
            <a:r>
              <a:rPr lang="fr-CA" sz="1800" dirty="0" err="1">
                <a:latin typeface="Work Sans" pitchFamily="2" charset="0"/>
              </a:rPr>
              <a:t>also</a:t>
            </a:r>
            <a:r>
              <a:rPr lang="fr-CA" sz="1800" dirty="0">
                <a:latin typeface="Work Sans" pitchFamily="2" charset="0"/>
              </a:rPr>
              <a:t> lead to </a:t>
            </a:r>
            <a:r>
              <a:rPr lang="fr-CA" sz="1800" b="1" dirty="0" err="1">
                <a:latin typeface="Work Sans" pitchFamily="2" charset="0"/>
              </a:rPr>
              <a:t>vanishing</a:t>
            </a:r>
            <a:r>
              <a:rPr lang="fr-CA" sz="1800" dirty="0">
                <a:latin typeface="Work Sans" pitchFamily="2" charset="0"/>
              </a:rPr>
              <a:t> of </a:t>
            </a:r>
            <a:r>
              <a:rPr lang="fr-CA" sz="1800" dirty="0" err="1">
                <a:latin typeface="Work Sans" pitchFamily="2" charset="0"/>
              </a:rPr>
              <a:t>scholarly</a:t>
            </a:r>
            <a:r>
              <a:rPr lang="fr-CA" sz="1800" dirty="0">
                <a:latin typeface="Work Sans" pitchFamily="2" charset="0"/>
              </a:rPr>
              <a:t> content (</a:t>
            </a:r>
            <a:r>
              <a:rPr lang="fr-CA" sz="1800" dirty="0" err="1">
                <a:latin typeface="Work Sans" pitchFamily="2" charset="0"/>
              </a:rPr>
              <a:t>Laakso</a:t>
            </a:r>
            <a:r>
              <a:rPr lang="fr-CA" sz="1800" dirty="0">
                <a:latin typeface="Work Sans" pitchFamily="2" charset="0"/>
              </a:rPr>
              <a:t> et al., 2021)</a:t>
            </a:r>
          </a:p>
          <a:p>
            <a:pPr marL="285750" indent="-285750">
              <a:buClr>
                <a:srgbClr val="C00000"/>
              </a:buClr>
            </a:pPr>
            <a:r>
              <a:rPr lang="fr-CA" sz="1800" dirty="0">
                <a:latin typeface="Work Sans" pitchFamily="2" charset="0"/>
              </a:rPr>
              <a:t>It </a:t>
            </a:r>
            <a:r>
              <a:rPr lang="fr-CA" sz="1800" dirty="0" err="1">
                <a:latin typeface="Work Sans" pitchFamily="2" charset="0"/>
              </a:rPr>
              <a:t>may</a:t>
            </a:r>
            <a:r>
              <a:rPr lang="fr-CA" sz="1800" dirty="0">
                <a:latin typeface="Work Sans" pitchFamily="2" charset="0"/>
              </a:rPr>
              <a:t> </a:t>
            </a:r>
            <a:r>
              <a:rPr lang="fr-CA" sz="1800" dirty="0" err="1">
                <a:latin typeface="Work Sans" pitchFamily="2" charset="0"/>
              </a:rPr>
              <a:t>result</a:t>
            </a:r>
            <a:r>
              <a:rPr lang="fr-CA" sz="1800" dirty="0">
                <a:latin typeface="Work Sans" pitchFamily="2" charset="0"/>
              </a:rPr>
              <a:t> in a </a:t>
            </a:r>
            <a:r>
              <a:rPr lang="fr-CA" sz="1800" dirty="0" err="1">
                <a:latin typeface="Work Sans" pitchFamily="2" charset="0"/>
              </a:rPr>
              <a:t>loss</a:t>
            </a:r>
            <a:r>
              <a:rPr lang="fr-CA" sz="1800" dirty="0">
                <a:latin typeface="Work Sans" pitchFamily="2" charset="0"/>
              </a:rPr>
              <a:t> of </a:t>
            </a:r>
            <a:r>
              <a:rPr lang="fr-CA" sz="1800" b="1" dirty="0">
                <a:latin typeface="Work Sans" pitchFamily="2" charset="0"/>
              </a:rPr>
              <a:t>options for </a:t>
            </a:r>
            <a:r>
              <a:rPr lang="fr-CA" sz="1800" b="1" dirty="0" err="1">
                <a:latin typeface="Work Sans" pitchFamily="2" charset="0"/>
              </a:rPr>
              <a:t>researchers</a:t>
            </a:r>
            <a:r>
              <a:rPr lang="fr-CA" sz="1800" dirty="0">
                <a:latin typeface="Work Sans" pitchFamily="2" charset="0"/>
              </a:rPr>
              <a:t>, </a:t>
            </a:r>
            <a:r>
              <a:rPr lang="fr-CA" sz="1800" dirty="0" err="1">
                <a:latin typeface="Work Sans" pitchFamily="2" charset="0"/>
              </a:rPr>
              <a:t>who</a:t>
            </a:r>
            <a:r>
              <a:rPr lang="fr-CA" sz="1800" dirty="0">
                <a:latin typeface="Work Sans" pitchFamily="2" charset="0"/>
              </a:rPr>
              <a:t> </a:t>
            </a:r>
            <a:r>
              <a:rPr lang="fr-CA" sz="1800" dirty="0" err="1">
                <a:latin typeface="Work Sans" pitchFamily="2" charset="0"/>
              </a:rPr>
              <a:t>may</a:t>
            </a:r>
            <a:r>
              <a:rPr lang="fr-CA" sz="1800" dirty="0">
                <a:latin typeface="Work Sans" pitchFamily="2" charset="0"/>
              </a:rPr>
              <a:t> </a:t>
            </a:r>
            <a:r>
              <a:rPr lang="fr-CA" sz="1800" dirty="0" err="1">
                <a:latin typeface="Work Sans" pitchFamily="2" charset="0"/>
              </a:rPr>
              <a:t>increase</a:t>
            </a:r>
            <a:r>
              <a:rPr lang="fr-CA" sz="1800" dirty="0">
                <a:latin typeface="Work Sans" pitchFamily="2" charset="0"/>
              </a:rPr>
              <a:t> </a:t>
            </a:r>
            <a:r>
              <a:rPr lang="fr-CA" sz="1800" dirty="0" err="1">
                <a:latin typeface="Work Sans" pitchFamily="2" charset="0"/>
              </a:rPr>
              <a:t>their</a:t>
            </a:r>
            <a:r>
              <a:rPr lang="fr-CA" sz="1800" dirty="0">
                <a:latin typeface="Work Sans" pitchFamily="2" charset="0"/>
              </a:rPr>
              <a:t> use of international </a:t>
            </a:r>
            <a:r>
              <a:rPr lang="fr-CA" sz="1800" dirty="0" err="1">
                <a:latin typeface="Work Sans" pitchFamily="2" charset="0"/>
              </a:rPr>
              <a:t>periodicals</a:t>
            </a:r>
            <a:r>
              <a:rPr lang="fr-CA" sz="1800" dirty="0">
                <a:latin typeface="Work Sans" pitchFamily="2" charset="0"/>
              </a:rPr>
              <a:t>, or </a:t>
            </a:r>
            <a:r>
              <a:rPr lang="fr-CA" sz="1800" dirty="0" err="1">
                <a:latin typeface="Work Sans" pitchFamily="2" charset="0"/>
              </a:rPr>
              <a:t>even</a:t>
            </a:r>
            <a:r>
              <a:rPr lang="fr-CA" sz="1800" dirty="0">
                <a:latin typeface="Work Sans" pitchFamily="2" charset="0"/>
              </a:rPr>
              <a:t> </a:t>
            </a:r>
            <a:r>
              <a:rPr lang="fr-CA" sz="1800" dirty="0" err="1">
                <a:latin typeface="Work Sans" pitchFamily="2" charset="0"/>
              </a:rPr>
              <a:t>questionable</a:t>
            </a:r>
            <a:r>
              <a:rPr lang="fr-CA" sz="1800" dirty="0">
                <a:latin typeface="Work Sans" pitchFamily="2" charset="0"/>
              </a:rPr>
              <a:t> </a:t>
            </a:r>
            <a:r>
              <a:rPr lang="fr-CA" sz="1800" dirty="0" err="1">
                <a:latin typeface="Work Sans" pitchFamily="2" charset="0"/>
              </a:rPr>
              <a:t>ones</a:t>
            </a:r>
            <a:endParaRPr lang="fr-CA" sz="1800" dirty="0">
              <a:latin typeface="Work Sans" pitchFamily="2" charset="0"/>
            </a:endParaRPr>
          </a:p>
          <a:p>
            <a:pPr marL="285750" indent="-285750">
              <a:buClr>
                <a:srgbClr val="1A7416"/>
              </a:buClr>
            </a:pPr>
            <a:r>
              <a:rPr lang="fr-CA" sz="1800" dirty="0" err="1">
                <a:latin typeface="Work Sans" pitchFamily="2" charset="0"/>
              </a:rPr>
              <a:t>However</a:t>
            </a:r>
            <a:r>
              <a:rPr lang="fr-CA" sz="1800" dirty="0">
                <a:latin typeface="Work Sans" pitchFamily="2" charset="0"/>
              </a:rPr>
              <a:t>, at the macro </a:t>
            </a:r>
            <a:r>
              <a:rPr lang="fr-CA" sz="1800" dirty="0" err="1">
                <a:latin typeface="Work Sans" pitchFamily="2" charset="0"/>
              </a:rPr>
              <a:t>level</a:t>
            </a:r>
            <a:r>
              <a:rPr lang="fr-CA" sz="1800" dirty="0">
                <a:latin typeface="Work Sans" pitchFamily="2" charset="0"/>
              </a:rPr>
              <a:t>, high journal </a:t>
            </a:r>
            <a:r>
              <a:rPr lang="fr-CA" sz="1800" dirty="0" err="1">
                <a:latin typeface="Work Sans" pitchFamily="2" charset="0"/>
              </a:rPr>
              <a:t>renewal</a:t>
            </a:r>
            <a:r>
              <a:rPr lang="fr-CA" sz="1800" dirty="0">
                <a:latin typeface="Work Sans" pitchFamily="2" charset="0"/>
              </a:rPr>
              <a:t> </a:t>
            </a:r>
            <a:r>
              <a:rPr lang="fr-CA" sz="1800" dirty="0" err="1">
                <a:latin typeface="Work Sans" pitchFamily="2" charset="0"/>
              </a:rPr>
              <a:t>may</a:t>
            </a:r>
            <a:r>
              <a:rPr lang="fr-CA" sz="1800" dirty="0">
                <a:latin typeface="Work Sans" pitchFamily="2" charset="0"/>
              </a:rPr>
              <a:t> have a </a:t>
            </a:r>
            <a:r>
              <a:rPr lang="fr-CA" sz="1800" dirty="0" err="1">
                <a:latin typeface="Work Sans" pitchFamily="2" charset="0"/>
              </a:rPr>
              <a:t>benefit</a:t>
            </a:r>
            <a:r>
              <a:rPr lang="fr-CA" sz="1800" dirty="0">
                <a:latin typeface="Work Sans" pitchFamily="2" charset="0"/>
              </a:rPr>
              <a:t>: </a:t>
            </a:r>
            <a:r>
              <a:rPr lang="fr-CA" sz="1800" b="1" dirty="0">
                <a:latin typeface="Work Sans" pitchFamily="2" charset="0"/>
              </a:rPr>
              <a:t>innovation</a:t>
            </a:r>
            <a:r>
              <a:rPr lang="fr-CA" sz="1800" dirty="0">
                <a:latin typeface="Work Sans" pitchFamily="2" charset="0"/>
              </a:rPr>
              <a:t> </a:t>
            </a:r>
            <a:r>
              <a:rPr lang="fr-CA" sz="1800" dirty="0" err="1">
                <a:latin typeface="Work Sans" pitchFamily="2" charset="0"/>
              </a:rPr>
              <a:t>may</a:t>
            </a:r>
            <a:r>
              <a:rPr lang="fr-CA" sz="1800" dirty="0">
                <a:latin typeface="Work Sans" pitchFamily="2" charset="0"/>
              </a:rPr>
              <a:t> </a:t>
            </a:r>
            <a:r>
              <a:rPr lang="fr-CA" sz="1800" dirty="0" err="1">
                <a:latin typeface="Work Sans" pitchFamily="2" charset="0"/>
              </a:rPr>
              <a:t>be</a:t>
            </a:r>
            <a:r>
              <a:rPr lang="fr-CA" sz="1800" dirty="0">
                <a:latin typeface="Work Sans" pitchFamily="2" charset="0"/>
              </a:rPr>
              <a:t> </a:t>
            </a:r>
            <a:r>
              <a:rPr lang="fr-CA" sz="1800" b="1" dirty="0" err="1">
                <a:latin typeface="Work Sans" pitchFamily="2" charset="0"/>
              </a:rPr>
              <a:t>enhanced</a:t>
            </a:r>
            <a:r>
              <a:rPr lang="fr-CA" sz="1800" dirty="0">
                <a:latin typeface="Work Sans" pitchFamily="2" charset="0"/>
              </a:rPr>
              <a:t> by the </a:t>
            </a:r>
            <a:r>
              <a:rPr lang="fr-CA" sz="1800" dirty="0" err="1">
                <a:latin typeface="Work Sans" pitchFamily="2" charset="0"/>
              </a:rPr>
              <a:t>presence</a:t>
            </a:r>
            <a:r>
              <a:rPr lang="fr-CA" sz="1800" dirty="0">
                <a:latin typeface="Work Sans" pitchFamily="2" charset="0"/>
              </a:rPr>
              <a:t> of </a:t>
            </a:r>
            <a:r>
              <a:rPr lang="fr-CA" sz="1800" dirty="0" err="1">
                <a:latin typeface="Work Sans" pitchFamily="2" charset="0"/>
              </a:rPr>
              <a:t>many</a:t>
            </a:r>
            <a:r>
              <a:rPr lang="fr-CA" sz="1800" dirty="0">
                <a:latin typeface="Work Sans" pitchFamily="2" charset="0"/>
              </a:rPr>
              <a:t> </a:t>
            </a:r>
            <a:r>
              <a:rPr lang="fr-CA" sz="1800" dirty="0" err="1">
                <a:latin typeface="Work Sans" pitchFamily="2" charset="0"/>
              </a:rPr>
              <a:t>young</a:t>
            </a:r>
            <a:r>
              <a:rPr lang="fr-CA" sz="1800" dirty="0">
                <a:latin typeface="Work Sans" pitchFamily="2" charset="0"/>
              </a:rPr>
              <a:t> </a:t>
            </a:r>
            <a:r>
              <a:rPr lang="fr-CA" sz="1800" dirty="0" err="1">
                <a:latin typeface="Work Sans" pitchFamily="2" charset="0"/>
              </a:rPr>
              <a:t>entities</a:t>
            </a:r>
            <a:endParaRPr lang="fr-CA" sz="1800" dirty="0">
              <a:latin typeface="Work Sans" pitchFamily="2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E3AABD9-ADB6-53A7-6E0D-E75DE71A183B}"/>
              </a:ext>
            </a:extLst>
          </p:cNvPr>
          <p:cNvSpPr txBox="1"/>
          <p:nvPr/>
        </p:nvSpPr>
        <p:spPr>
          <a:xfrm>
            <a:off x="266368" y="4775579"/>
            <a:ext cx="725556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latin typeface="Work Sans" pitchFamily="2" charset="0"/>
              </a:rPr>
              <a:t>M. Laakso, L. Matthias, N. Jahn. </a:t>
            </a:r>
            <a:r>
              <a:rPr lang="fr-CA" sz="1100" dirty="0">
                <a:latin typeface="Work Sans" pitchFamily="2" charset="0"/>
              </a:rPr>
              <a:t>J Assoc </a:t>
            </a:r>
            <a:r>
              <a:rPr lang="fr-CA" sz="1100" dirty="0" err="1">
                <a:latin typeface="Work Sans" pitchFamily="2" charset="0"/>
              </a:rPr>
              <a:t>Inf</a:t>
            </a:r>
            <a:r>
              <a:rPr lang="fr-CA" sz="1100" dirty="0">
                <a:latin typeface="Work Sans" pitchFamily="2" charset="0"/>
              </a:rPr>
              <a:t> </a:t>
            </a:r>
            <a:r>
              <a:rPr lang="fr-CA" sz="1100" dirty="0" err="1">
                <a:latin typeface="Work Sans" pitchFamily="2" charset="0"/>
              </a:rPr>
              <a:t>Sci</a:t>
            </a:r>
            <a:r>
              <a:rPr lang="fr-CA" sz="1100" dirty="0">
                <a:latin typeface="Work Sans" pitchFamily="2" charset="0"/>
              </a:rPr>
              <a:t> </a:t>
            </a:r>
            <a:r>
              <a:rPr lang="fr-CA" sz="1100" dirty="0" err="1">
                <a:latin typeface="Work Sans" pitchFamily="2" charset="0"/>
              </a:rPr>
              <a:t>Technol</a:t>
            </a:r>
            <a:r>
              <a:rPr lang="fr-CA" sz="1100" dirty="0">
                <a:latin typeface="Work Sans" pitchFamily="2" charset="0"/>
              </a:rPr>
              <a:t> 7</a:t>
            </a:r>
            <a:r>
              <a:rPr lang="en-US" sz="1100" dirty="0">
                <a:latin typeface="Work Sans" pitchFamily="2" charset="0"/>
              </a:rPr>
              <a:t>2, 1099–1112 (2021)</a:t>
            </a:r>
            <a:endParaRPr lang="fr-CA" sz="1100" dirty="0">
              <a:latin typeface="Work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39336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>
          <a:extLst>
            <a:ext uri="{FF2B5EF4-FFF2-40B4-BE49-F238E27FC236}">
              <a16:creationId xmlns:a16="http://schemas.microsoft.com/office/drawing/2014/main" id="{65669F17-4097-8008-2E85-3E95743734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>
            <a:extLst>
              <a:ext uri="{FF2B5EF4-FFF2-40B4-BE49-F238E27FC236}">
                <a16:creationId xmlns:a16="http://schemas.microsoft.com/office/drawing/2014/main" id="{7BE61DBD-13CE-8A42-56C6-669A60E4600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dirty="0" err="1">
                <a:latin typeface="Work Sans" pitchFamily="2" charset="0"/>
              </a:rPr>
              <a:t>Research</a:t>
            </a:r>
            <a:r>
              <a:rPr lang="fr-CA" dirty="0">
                <a:latin typeface="Work Sans" pitchFamily="2" charset="0"/>
              </a:rPr>
              <a:t> </a:t>
            </a:r>
            <a:r>
              <a:rPr lang="fr-CA" dirty="0" err="1">
                <a:latin typeface="Work Sans" pitchFamily="2" charset="0"/>
              </a:rPr>
              <a:t>potential</a:t>
            </a:r>
            <a:endParaRPr dirty="0">
              <a:latin typeface="Work Sans" pitchFamily="2" charset="0"/>
            </a:endParaRPr>
          </a:p>
        </p:txBody>
      </p:sp>
      <p:sp>
        <p:nvSpPr>
          <p:cNvPr id="86" name="Google Shape;86;p17">
            <a:extLst>
              <a:ext uri="{FF2B5EF4-FFF2-40B4-BE49-F238E27FC236}">
                <a16:creationId xmlns:a16="http://schemas.microsoft.com/office/drawing/2014/main" id="{6A46239E-0718-5475-DA33-B6AC8298208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32452"/>
            <a:ext cx="8229600" cy="33494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dirty="0">
                <a:latin typeface="Work Sans" pitchFamily="2" charset="0"/>
              </a:rPr>
              <a:t>To </a:t>
            </a:r>
            <a:r>
              <a:rPr lang="fr-CA" dirty="0" err="1">
                <a:latin typeface="Work Sans" pitchFamily="2" charset="0"/>
              </a:rPr>
              <a:t>which</a:t>
            </a:r>
            <a:r>
              <a:rPr lang="fr-CA" dirty="0">
                <a:latin typeface="Work Sans" pitchFamily="2" charset="0"/>
              </a:rPr>
              <a:t> </a:t>
            </a:r>
            <a:r>
              <a:rPr lang="fr-CA" dirty="0" err="1">
                <a:latin typeface="Work Sans" pitchFamily="2" charset="0"/>
              </a:rPr>
              <a:t>extent</a:t>
            </a:r>
            <a:r>
              <a:rPr lang="fr-CA" dirty="0">
                <a:latin typeface="Work Sans" pitchFamily="2" charset="0"/>
              </a:rPr>
              <a:t> a journal can </a:t>
            </a:r>
            <a:r>
              <a:rPr lang="fr-CA" dirty="0" err="1">
                <a:latin typeface="Work Sans" pitchFamily="2" charset="0"/>
              </a:rPr>
              <a:t>be</a:t>
            </a:r>
            <a:r>
              <a:rPr lang="fr-CA" dirty="0">
                <a:latin typeface="Work Sans" pitchFamily="2" charset="0"/>
              </a:rPr>
              <a:t> </a:t>
            </a:r>
            <a:r>
              <a:rPr lang="fr-CA" dirty="0" err="1">
                <a:latin typeface="Work Sans" pitchFamily="2" charset="0"/>
              </a:rPr>
              <a:t>considered</a:t>
            </a:r>
            <a:r>
              <a:rPr lang="fr-CA" dirty="0">
                <a:latin typeface="Work Sans" pitchFamily="2" charset="0"/>
              </a:rPr>
              <a:t> </a:t>
            </a:r>
            <a:r>
              <a:rPr lang="fr-CA" b="1" dirty="0">
                <a:latin typeface="Work Sans" pitchFamily="2" charset="0"/>
              </a:rPr>
              <a:t>‘</a:t>
            </a:r>
            <a:r>
              <a:rPr lang="fr-CA" b="1" dirty="0" err="1">
                <a:latin typeface="Work Sans" pitchFamily="2" charset="0"/>
              </a:rPr>
              <a:t>domestic</a:t>
            </a:r>
            <a:r>
              <a:rPr lang="fr-CA" b="1" dirty="0">
                <a:latin typeface="Work Sans" pitchFamily="2" charset="0"/>
              </a:rPr>
              <a:t>’ </a:t>
            </a:r>
            <a:r>
              <a:rPr lang="fr-CA" dirty="0" err="1">
                <a:latin typeface="Work Sans" pitchFamily="2" charset="0"/>
              </a:rPr>
              <a:t>may</a:t>
            </a:r>
            <a:r>
              <a:rPr lang="fr-CA" dirty="0">
                <a:latin typeface="Work Sans" pitchFamily="2" charset="0"/>
              </a:rPr>
              <a:t> </a:t>
            </a:r>
            <a:r>
              <a:rPr lang="fr-CA" dirty="0" err="1">
                <a:latin typeface="Work Sans" pitchFamily="2" charset="0"/>
              </a:rPr>
              <a:t>depend</a:t>
            </a:r>
            <a:r>
              <a:rPr lang="fr-CA" dirty="0">
                <a:latin typeface="Work Sans" pitchFamily="2" charset="0"/>
              </a:rPr>
              <a:t> on multiple </a:t>
            </a:r>
            <a:r>
              <a:rPr lang="fr-CA" dirty="0" err="1">
                <a:latin typeface="Work Sans" pitchFamily="2" charset="0"/>
              </a:rPr>
              <a:t>characteristics</a:t>
            </a:r>
            <a:r>
              <a:rPr lang="fr-CA" dirty="0">
                <a:latin typeface="Work Sans" pitchFamily="2" charset="0"/>
              </a:rPr>
              <a:t> </a:t>
            </a:r>
          </a:p>
          <a:p>
            <a:pPr marL="285750" indent="-285750"/>
            <a:r>
              <a:rPr lang="fr-CA" dirty="0">
                <a:latin typeface="Work Sans" pitchFamily="2" charset="0"/>
              </a:rPr>
              <a:t>the composition of </a:t>
            </a:r>
            <a:r>
              <a:rPr lang="fr-CA" b="1" dirty="0" err="1">
                <a:latin typeface="Work Sans" pitchFamily="2" charset="0"/>
              </a:rPr>
              <a:t>authorships</a:t>
            </a:r>
            <a:r>
              <a:rPr lang="fr-CA" dirty="0">
                <a:latin typeface="Work Sans" pitchFamily="2" charset="0"/>
              </a:rPr>
              <a:t> </a:t>
            </a:r>
            <a:r>
              <a:rPr lang="fr-CA" dirty="0" err="1">
                <a:latin typeface="Work Sans" pitchFamily="2" charset="0"/>
              </a:rPr>
              <a:t>may</a:t>
            </a:r>
            <a:r>
              <a:rPr lang="fr-CA" dirty="0">
                <a:latin typeface="Work Sans" pitchFamily="2" charset="0"/>
              </a:rPr>
              <a:t> </a:t>
            </a:r>
            <a:r>
              <a:rPr lang="fr-CA" dirty="0" err="1">
                <a:latin typeface="Work Sans" pitchFamily="2" charset="0"/>
              </a:rPr>
              <a:t>act</a:t>
            </a:r>
            <a:r>
              <a:rPr lang="fr-CA" dirty="0">
                <a:latin typeface="Work Sans" pitchFamily="2" charset="0"/>
              </a:rPr>
              <a:t> as an </a:t>
            </a:r>
            <a:r>
              <a:rPr lang="fr-CA" dirty="0" err="1">
                <a:latin typeface="Work Sans" pitchFamily="2" charset="0"/>
              </a:rPr>
              <a:t>indicator</a:t>
            </a:r>
            <a:endParaRPr lang="fr-CA" dirty="0">
              <a:latin typeface="Work Sans" pitchFamily="2" charset="0"/>
            </a:endParaRPr>
          </a:p>
          <a:p>
            <a:pPr marL="285750" indent="-285750"/>
            <a:r>
              <a:rPr lang="fr-CA" dirty="0">
                <a:latin typeface="Work Sans" pitchFamily="2" charset="0"/>
              </a:rPr>
              <a:t>the patterns of </a:t>
            </a:r>
            <a:r>
              <a:rPr lang="fr-CA" b="1" dirty="0">
                <a:latin typeface="Work Sans" pitchFamily="2" charset="0"/>
              </a:rPr>
              <a:t>re-use</a:t>
            </a:r>
            <a:r>
              <a:rPr lang="fr-CA" dirty="0">
                <a:latin typeface="Work Sans" pitchFamily="2" charset="0"/>
              </a:rPr>
              <a:t>, </a:t>
            </a:r>
            <a:r>
              <a:rPr lang="fr-CA" dirty="0" err="1">
                <a:latin typeface="Work Sans" pitchFamily="2" charset="0"/>
              </a:rPr>
              <a:t>such</a:t>
            </a:r>
            <a:r>
              <a:rPr lang="fr-CA" dirty="0">
                <a:latin typeface="Work Sans" pitchFamily="2" charset="0"/>
              </a:rPr>
              <a:t> as citations and consultations, </a:t>
            </a:r>
            <a:r>
              <a:rPr lang="fr-CA" dirty="0" err="1">
                <a:latin typeface="Work Sans" pitchFamily="2" charset="0"/>
              </a:rPr>
              <a:t>may</a:t>
            </a:r>
            <a:r>
              <a:rPr lang="fr-CA" dirty="0">
                <a:latin typeface="Work Sans" pitchFamily="2" charset="0"/>
              </a:rPr>
              <a:t> </a:t>
            </a:r>
            <a:r>
              <a:rPr lang="fr-CA" dirty="0" err="1">
                <a:latin typeface="Work Sans" pitchFamily="2" charset="0"/>
              </a:rPr>
              <a:t>provide</a:t>
            </a:r>
            <a:r>
              <a:rPr lang="fr-CA" dirty="0">
                <a:latin typeface="Work Sans" pitchFamily="2" charset="0"/>
              </a:rPr>
              <a:t> </a:t>
            </a:r>
            <a:r>
              <a:rPr lang="fr-CA" dirty="0" err="1">
                <a:latin typeface="Work Sans" pitchFamily="2" charset="0"/>
              </a:rPr>
              <a:t>further</a:t>
            </a:r>
            <a:r>
              <a:rPr lang="fr-CA" dirty="0">
                <a:latin typeface="Work Sans" pitchFamily="2" charset="0"/>
              </a:rPr>
              <a:t> insight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CA" dirty="0">
              <a:latin typeface="Work Sans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b="1" dirty="0">
                <a:latin typeface="Work Sans" pitchFamily="2" charset="0"/>
              </a:rPr>
              <a:t>Future </a:t>
            </a:r>
            <a:r>
              <a:rPr lang="fr-CA" b="1" dirty="0" err="1">
                <a:latin typeface="Work Sans" pitchFamily="2" charset="0"/>
              </a:rPr>
              <a:t>research</a:t>
            </a:r>
            <a:r>
              <a:rPr lang="fr-CA" b="1" dirty="0">
                <a:latin typeface="Work Sans" pitchFamily="2" charset="0"/>
              </a:rPr>
              <a:t> </a:t>
            </a:r>
            <a:r>
              <a:rPr lang="fr-CA" dirty="0" err="1">
                <a:latin typeface="Work Sans" pitchFamily="2" charset="0"/>
              </a:rPr>
              <a:t>may</a:t>
            </a:r>
            <a:r>
              <a:rPr lang="fr-CA" dirty="0">
                <a:latin typeface="Work Sans" pitchFamily="2" charset="0"/>
              </a:rPr>
              <a:t> </a:t>
            </a:r>
            <a:r>
              <a:rPr lang="fr-CA" dirty="0" err="1">
                <a:latin typeface="Work Sans" pitchFamily="2" charset="0"/>
              </a:rPr>
              <a:t>aim</a:t>
            </a:r>
            <a:r>
              <a:rPr lang="fr-CA" dirty="0">
                <a:latin typeface="Work Sans" pitchFamily="2" charset="0"/>
              </a:rPr>
              <a:t> to explore </a:t>
            </a:r>
            <a:r>
              <a:rPr lang="fr-CA" dirty="0" err="1">
                <a:latin typeface="Work Sans" pitchFamily="2" charset="0"/>
              </a:rPr>
              <a:t>further</a:t>
            </a:r>
            <a:r>
              <a:rPr lang="fr-CA" dirty="0">
                <a:latin typeface="Work Sans" pitchFamily="2" charset="0"/>
              </a:rPr>
              <a:t> to </a:t>
            </a:r>
            <a:r>
              <a:rPr lang="fr-CA" dirty="0" err="1">
                <a:latin typeface="Work Sans" pitchFamily="2" charset="0"/>
              </a:rPr>
              <a:t>which</a:t>
            </a:r>
            <a:r>
              <a:rPr lang="fr-CA" dirty="0">
                <a:latin typeface="Work Sans" pitchFamily="2" charset="0"/>
              </a:rPr>
              <a:t> </a:t>
            </a:r>
            <a:r>
              <a:rPr lang="fr-CA" dirty="0" err="1">
                <a:latin typeface="Work Sans" pitchFamily="2" charset="0"/>
              </a:rPr>
              <a:t>extent</a:t>
            </a:r>
            <a:r>
              <a:rPr lang="fr-CA" dirty="0">
                <a:latin typeface="Work Sans" pitchFamily="2" charset="0"/>
              </a:rPr>
              <a:t> </a:t>
            </a:r>
            <a:r>
              <a:rPr lang="fr-CA" dirty="0" err="1">
                <a:latin typeface="Work Sans" pitchFamily="2" charset="0"/>
              </a:rPr>
              <a:t>these</a:t>
            </a:r>
            <a:r>
              <a:rPr lang="fr-CA" dirty="0">
                <a:latin typeface="Work Sans" pitchFamily="2" charset="0"/>
              </a:rPr>
              <a:t> </a:t>
            </a:r>
            <a:r>
              <a:rPr lang="fr-CA" dirty="0" err="1">
                <a:latin typeface="Work Sans" pitchFamily="2" charset="0"/>
              </a:rPr>
              <a:t>journals</a:t>
            </a:r>
            <a:r>
              <a:rPr lang="fr-CA" dirty="0">
                <a:latin typeface="Work Sans" pitchFamily="2" charset="0"/>
              </a:rPr>
              <a:t> are </a:t>
            </a:r>
            <a:r>
              <a:rPr lang="fr-CA" dirty="0" err="1">
                <a:latin typeface="Work Sans" pitchFamily="2" charset="0"/>
              </a:rPr>
              <a:t>embedded</a:t>
            </a:r>
            <a:r>
              <a:rPr lang="fr-CA" dirty="0">
                <a:latin typeface="Work Sans" pitchFamily="2" charset="0"/>
              </a:rPr>
              <a:t> in </a:t>
            </a:r>
            <a:r>
              <a:rPr lang="fr-CA" b="1" dirty="0">
                <a:latin typeface="Work Sans" pitchFamily="2" charset="0"/>
              </a:rPr>
              <a:t>national</a:t>
            </a:r>
            <a:r>
              <a:rPr lang="fr-CA" dirty="0">
                <a:latin typeface="Work Sans" pitchFamily="2" charset="0"/>
              </a:rPr>
              <a:t> or </a:t>
            </a:r>
            <a:r>
              <a:rPr lang="fr-CA" b="1" dirty="0">
                <a:latin typeface="Work Sans" pitchFamily="2" charset="0"/>
              </a:rPr>
              <a:t>local</a:t>
            </a:r>
            <a:r>
              <a:rPr lang="fr-CA" dirty="0">
                <a:latin typeface="Work Sans" pitchFamily="2" charset="0"/>
              </a:rPr>
              <a:t> </a:t>
            </a:r>
            <a:r>
              <a:rPr lang="fr-CA" dirty="0" err="1">
                <a:latin typeface="Work Sans" pitchFamily="2" charset="0"/>
              </a:rPr>
              <a:t>research</a:t>
            </a:r>
            <a:r>
              <a:rPr lang="fr-CA" dirty="0">
                <a:latin typeface="Work Sans" pitchFamily="2" charset="0"/>
              </a:rPr>
              <a:t> </a:t>
            </a:r>
            <a:r>
              <a:rPr lang="fr-CA" b="1" dirty="0">
                <a:latin typeface="Work Sans" pitchFamily="2" charset="0"/>
              </a:rPr>
              <a:t>networks</a:t>
            </a:r>
            <a:r>
              <a:rPr lang="fr-CA" dirty="0">
                <a:latin typeface="Work Sans" pitchFamily="2" charset="0"/>
              </a:rPr>
              <a:t>; analyses at the </a:t>
            </a:r>
            <a:r>
              <a:rPr lang="fr-CA" dirty="0" err="1">
                <a:latin typeface="Work Sans" pitchFamily="2" charset="0"/>
              </a:rPr>
              <a:t>level</a:t>
            </a:r>
            <a:r>
              <a:rPr lang="fr-CA" dirty="0">
                <a:latin typeface="Work Sans" pitchFamily="2" charset="0"/>
              </a:rPr>
              <a:t> of the </a:t>
            </a:r>
            <a:r>
              <a:rPr lang="fr-CA" b="1" dirty="0">
                <a:latin typeface="Work Sans" pitchFamily="2" charset="0"/>
              </a:rPr>
              <a:t>articles</a:t>
            </a:r>
            <a:r>
              <a:rPr lang="fr-CA" dirty="0">
                <a:latin typeface="Work Sans" pitchFamily="2" charset="0"/>
              </a:rPr>
              <a:t> </a:t>
            </a:r>
            <a:r>
              <a:rPr lang="fr-CA" dirty="0" err="1">
                <a:latin typeface="Work Sans" pitchFamily="2" charset="0"/>
              </a:rPr>
              <a:t>will</a:t>
            </a:r>
            <a:r>
              <a:rPr lang="fr-CA" dirty="0">
                <a:latin typeface="Work Sans" pitchFamily="2" charset="0"/>
              </a:rPr>
              <a:t> </a:t>
            </a:r>
            <a:r>
              <a:rPr lang="fr-CA" dirty="0" err="1">
                <a:latin typeface="Work Sans" pitchFamily="2" charset="0"/>
              </a:rPr>
              <a:t>be</a:t>
            </a:r>
            <a:r>
              <a:rPr lang="fr-CA" dirty="0">
                <a:latin typeface="Work Sans" pitchFamily="2" charset="0"/>
              </a:rPr>
              <a:t> essential</a:t>
            </a:r>
            <a:endParaRPr dirty="0">
              <a:latin typeface="Work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56795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>
          <a:extLst>
            <a:ext uri="{FF2B5EF4-FFF2-40B4-BE49-F238E27FC236}">
              <a16:creationId xmlns:a16="http://schemas.microsoft.com/office/drawing/2014/main" id="{5420F04E-62B3-C021-AC3D-0240C62095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>
            <a:extLst>
              <a:ext uri="{FF2B5EF4-FFF2-40B4-BE49-F238E27FC236}">
                <a16:creationId xmlns:a16="http://schemas.microsoft.com/office/drawing/2014/main" id="{77C03D2A-DA41-D3E4-04A8-606212FE3EE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dirty="0">
                <a:latin typeface="Work Sans" pitchFamily="2" charset="0"/>
              </a:rPr>
              <a:t>Conclusions</a:t>
            </a:r>
            <a:endParaRPr dirty="0">
              <a:latin typeface="Work Sans" pitchFamily="2" charset="0"/>
            </a:endParaRPr>
          </a:p>
        </p:txBody>
      </p:sp>
      <p:sp>
        <p:nvSpPr>
          <p:cNvPr id="86" name="Google Shape;86;p17">
            <a:extLst>
              <a:ext uri="{FF2B5EF4-FFF2-40B4-BE49-F238E27FC236}">
                <a16:creationId xmlns:a16="http://schemas.microsoft.com/office/drawing/2014/main" id="{01B9839C-0E94-F611-AD60-C6327F65D5C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017725"/>
            <a:ext cx="8229600" cy="35641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US" sz="2000" dirty="0">
                <a:latin typeface="Work Sans" pitchFamily="2" charset="0"/>
              </a:rPr>
              <a:t>The different journal profiles identified in this study speak of a highly </a:t>
            </a:r>
            <a:r>
              <a:rPr lang="en-US" sz="2000" b="1" dirty="0">
                <a:latin typeface="Work Sans" pitchFamily="2" charset="0"/>
              </a:rPr>
              <a:t>diversified landscape </a:t>
            </a:r>
            <a:r>
              <a:rPr lang="en-US" sz="2000" dirty="0">
                <a:latin typeface="Work Sans" pitchFamily="2" charset="0"/>
              </a:rPr>
              <a:t>across Canadian provinces, OA types, managing organizations and languages</a:t>
            </a:r>
          </a:p>
          <a:p>
            <a:pPr marL="457200" lvl="0" indent="-342900" algn="l" rtl="0">
              <a:spcAft>
                <a:spcPts val="0"/>
              </a:spcAft>
              <a:buSzPts val="1800"/>
              <a:buChar char="●"/>
            </a:pPr>
            <a:r>
              <a:rPr lang="en-US" sz="2000" dirty="0">
                <a:latin typeface="Work Sans" pitchFamily="2" charset="0"/>
              </a:rPr>
              <a:t>Since the start of the digital era, the development of </a:t>
            </a:r>
            <a:r>
              <a:rPr lang="en-US" sz="2000" b="1" dirty="0">
                <a:latin typeface="Work Sans" pitchFamily="2" charset="0"/>
              </a:rPr>
              <a:t>OJS</a:t>
            </a:r>
            <a:r>
              <a:rPr lang="en-US" sz="2000" dirty="0">
                <a:latin typeface="Work Sans" pitchFamily="2" charset="0"/>
              </a:rPr>
              <a:t>, the role of </a:t>
            </a:r>
            <a:r>
              <a:rPr lang="en-US" sz="2000" b="1" dirty="0">
                <a:latin typeface="Work Sans" pitchFamily="2" charset="0"/>
              </a:rPr>
              <a:t>library hosting</a:t>
            </a:r>
            <a:r>
              <a:rPr lang="en-US" sz="2000" dirty="0">
                <a:latin typeface="Work Sans" pitchFamily="2" charset="0"/>
              </a:rPr>
              <a:t>, the creation of </a:t>
            </a:r>
            <a:r>
              <a:rPr lang="en-US" sz="2000" b="1" dirty="0">
                <a:latin typeface="Work Sans" pitchFamily="2" charset="0"/>
              </a:rPr>
              <a:t>Érudit</a:t>
            </a:r>
            <a:r>
              <a:rPr lang="en-US" sz="2000" dirty="0">
                <a:latin typeface="Work Sans" pitchFamily="2" charset="0"/>
              </a:rPr>
              <a:t> and the support provided by </a:t>
            </a:r>
            <a:r>
              <a:rPr lang="en-US" sz="2000" b="1" dirty="0">
                <a:latin typeface="Work Sans" pitchFamily="2" charset="0"/>
              </a:rPr>
              <a:t>SSHRC and FRQSC </a:t>
            </a:r>
            <a:r>
              <a:rPr lang="en-US" sz="2000" dirty="0">
                <a:latin typeface="Work Sans" pitchFamily="2" charset="0"/>
              </a:rPr>
              <a:t>have likely been important in establishing this diversified landscape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-CA" sz="2000" dirty="0" err="1">
                <a:latin typeface="Work Sans" pitchFamily="2" charset="0"/>
              </a:rPr>
              <a:t>However</a:t>
            </a:r>
            <a:r>
              <a:rPr lang="fr-CA" sz="2000" dirty="0">
                <a:latin typeface="Work Sans" pitchFamily="2" charset="0"/>
              </a:rPr>
              <a:t>, journal </a:t>
            </a:r>
            <a:r>
              <a:rPr lang="fr-CA" sz="2000" b="1" dirty="0" err="1">
                <a:latin typeface="Work Sans" pitchFamily="2" charset="0"/>
              </a:rPr>
              <a:t>viability</a:t>
            </a:r>
            <a:r>
              <a:rPr lang="fr-CA" sz="2000" dirty="0">
                <a:latin typeface="Work Sans" pitchFamily="2" charset="0"/>
              </a:rPr>
              <a:t> </a:t>
            </a:r>
            <a:r>
              <a:rPr lang="fr-CA" sz="2000" dirty="0" err="1">
                <a:latin typeface="Work Sans" pitchFamily="2" charset="0"/>
              </a:rPr>
              <a:t>remains</a:t>
            </a:r>
            <a:r>
              <a:rPr lang="fr-CA" sz="2000" dirty="0">
                <a:latin typeface="Work Sans" pitchFamily="2" charset="0"/>
              </a:rPr>
              <a:t> an issue, as </a:t>
            </a:r>
            <a:r>
              <a:rPr lang="fr-CA" sz="2000" dirty="0" err="1">
                <a:latin typeface="Work Sans" pitchFamily="2" charset="0"/>
              </a:rPr>
              <a:t>many</a:t>
            </a:r>
            <a:r>
              <a:rPr lang="fr-CA" sz="2000" dirty="0">
                <a:latin typeface="Work Sans" pitchFamily="2" charset="0"/>
              </a:rPr>
              <a:t> </a:t>
            </a:r>
            <a:r>
              <a:rPr lang="fr-CA" sz="2000" dirty="0" err="1">
                <a:latin typeface="Work Sans" pitchFamily="2" charset="0"/>
              </a:rPr>
              <a:t>young</a:t>
            </a:r>
            <a:r>
              <a:rPr lang="fr-CA" sz="2000" dirty="0">
                <a:latin typeface="Work Sans" pitchFamily="2" charset="0"/>
              </a:rPr>
              <a:t> </a:t>
            </a:r>
            <a:r>
              <a:rPr lang="fr-CA" sz="2000" dirty="0" err="1">
                <a:latin typeface="Work Sans" pitchFamily="2" charset="0"/>
              </a:rPr>
              <a:t>journals</a:t>
            </a:r>
            <a:r>
              <a:rPr lang="fr-CA" sz="2000" dirty="0">
                <a:latin typeface="Work Sans" pitchFamily="2" charset="0"/>
              </a:rPr>
              <a:t> </a:t>
            </a:r>
            <a:r>
              <a:rPr lang="fr-CA" sz="2000" dirty="0" err="1">
                <a:latin typeface="Work Sans" pitchFamily="2" charset="0"/>
              </a:rPr>
              <a:t>cease</a:t>
            </a:r>
            <a:r>
              <a:rPr lang="fr-CA" sz="2000" dirty="0">
                <a:latin typeface="Work Sans" pitchFamily="2" charset="0"/>
              </a:rPr>
              <a:t> </a:t>
            </a:r>
            <a:r>
              <a:rPr lang="fr-CA" sz="2000" dirty="0" err="1">
                <a:latin typeface="Work Sans" pitchFamily="2" charset="0"/>
              </a:rPr>
              <a:t>activity</a:t>
            </a:r>
            <a:r>
              <a:rPr lang="fr-CA" sz="2000" dirty="0">
                <a:latin typeface="Work Sans" pitchFamily="2" charset="0"/>
              </a:rPr>
              <a:t> </a:t>
            </a:r>
            <a:r>
              <a:rPr lang="fr-CA" sz="2000" dirty="0" err="1">
                <a:latin typeface="Work Sans" pitchFamily="2" charset="0"/>
              </a:rPr>
              <a:t>within</a:t>
            </a:r>
            <a:r>
              <a:rPr lang="fr-CA" sz="2000" dirty="0">
                <a:latin typeface="Work Sans" pitchFamily="2" charset="0"/>
              </a:rPr>
              <a:t> the first </a:t>
            </a:r>
            <a:r>
              <a:rPr lang="fr-CA" sz="2000" dirty="0" err="1">
                <a:latin typeface="Work Sans" pitchFamily="2" charset="0"/>
              </a:rPr>
              <a:t>decade</a:t>
            </a:r>
            <a:r>
              <a:rPr lang="fr-CA" sz="2000" dirty="0">
                <a:latin typeface="Work Sans" pitchFamily="2" charset="0"/>
              </a:rPr>
              <a:t>, </a:t>
            </a:r>
            <a:r>
              <a:rPr lang="fr-CA" sz="2000" dirty="0" err="1">
                <a:latin typeface="Work Sans" pitchFamily="2" charset="0"/>
              </a:rPr>
              <a:t>which</a:t>
            </a:r>
            <a:r>
              <a:rPr lang="fr-CA" sz="2000" dirty="0">
                <a:latin typeface="Work Sans" pitchFamily="2" charset="0"/>
              </a:rPr>
              <a:t> </a:t>
            </a:r>
            <a:r>
              <a:rPr lang="fr-CA" sz="2000" dirty="0" err="1">
                <a:latin typeface="Work Sans" pitchFamily="2" charset="0"/>
              </a:rPr>
              <a:t>may</a:t>
            </a:r>
            <a:r>
              <a:rPr lang="fr-CA" sz="2000" dirty="0">
                <a:latin typeface="Work Sans" pitchFamily="2" charset="0"/>
              </a:rPr>
              <a:t> </a:t>
            </a:r>
            <a:r>
              <a:rPr lang="fr-CA" sz="2000" dirty="0" err="1">
                <a:latin typeface="Work Sans" pitchFamily="2" charset="0"/>
              </a:rPr>
              <a:t>be</a:t>
            </a:r>
            <a:r>
              <a:rPr lang="fr-CA" sz="2000" dirty="0">
                <a:latin typeface="Work Sans" pitchFamily="2" charset="0"/>
              </a:rPr>
              <a:t> due to a </a:t>
            </a:r>
            <a:r>
              <a:rPr lang="fr-CA" sz="2000" dirty="0" err="1">
                <a:latin typeface="Work Sans" pitchFamily="2" charset="0"/>
              </a:rPr>
              <a:t>lack</a:t>
            </a:r>
            <a:r>
              <a:rPr lang="fr-CA" sz="2000" dirty="0">
                <a:latin typeface="Work Sans" pitchFamily="2" charset="0"/>
              </a:rPr>
              <a:t> of staff, </a:t>
            </a:r>
            <a:r>
              <a:rPr lang="fr-CA" sz="2000" dirty="0" err="1">
                <a:latin typeface="Work Sans" pitchFamily="2" charset="0"/>
              </a:rPr>
              <a:t>financial</a:t>
            </a:r>
            <a:r>
              <a:rPr lang="fr-CA" sz="2000" dirty="0">
                <a:latin typeface="Work Sans" pitchFamily="2" charset="0"/>
              </a:rPr>
              <a:t> </a:t>
            </a:r>
            <a:r>
              <a:rPr lang="fr-CA" sz="2000" dirty="0" err="1">
                <a:latin typeface="Work Sans" pitchFamily="2" charset="0"/>
              </a:rPr>
              <a:t>resources</a:t>
            </a:r>
            <a:r>
              <a:rPr lang="fr-CA" sz="2000" dirty="0">
                <a:latin typeface="Work Sans" pitchFamily="2" charset="0"/>
              </a:rPr>
              <a:t>, or (</a:t>
            </a:r>
            <a:r>
              <a:rPr lang="fr-CA" sz="2000" dirty="0" err="1">
                <a:latin typeface="Work Sans" pitchFamily="2" charset="0"/>
              </a:rPr>
              <a:t>quality</a:t>
            </a:r>
            <a:r>
              <a:rPr lang="fr-CA" sz="2000" dirty="0">
                <a:latin typeface="Work Sans" pitchFamily="2" charset="0"/>
              </a:rPr>
              <a:t>) </a:t>
            </a:r>
            <a:r>
              <a:rPr lang="fr-CA" sz="2000" dirty="0" err="1">
                <a:latin typeface="Work Sans" pitchFamily="2" charset="0"/>
              </a:rPr>
              <a:t>submissions</a:t>
            </a:r>
            <a:endParaRPr lang="fr-CA" sz="2000" dirty="0">
              <a:latin typeface="Work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76962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4BACD3-9E45-E713-A16D-10D2A34B4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283" y="564295"/>
            <a:ext cx="8583433" cy="572700"/>
          </a:xfrm>
        </p:spPr>
        <p:txBody>
          <a:bodyPr/>
          <a:lstStyle/>
          <a:p>
            <a:pPr algn="ctr"/>
            <a:r>
              <a:rPr lang="fr-CA" sz="2200" dirty="0">
                <a:latin typeface="Work Sans" pitchFamily="2" charset="0"/>
              </a:rPr>
              <a:t>Merci, </a:t>
            </a:r>
            <a:r>
              <a:rPr lang="fr-CA" sz="2200" dirty="0" err="1">
                <a:latin typeface="Work Sans" pitchFamily="2" charset="0"/>
              </a:rPr>
              <a:t>thank</a:t>
            </a:r>
            <a:r>
              <a:rPr lang="fr-CA" sz="2200" dirty="0">
                <a:latin typeface="Work Sans" pitchFamily="2" charset="0"/>
              </a:rPr>
              <a:t> </a:t>
            </a:r>
            <a:r>
              <a:rPr lang="fr-CA" sz="2200" dirty="0" err="1">
                <a:latin typeface="Work Sans" pitchFamily="2" charset="0"/>
              </a:rPr>
              <a:t>you</a:t>
            </a:r>
            <a:r>
              <a:rPr lang="fr-CA" sz="2200" dirty="0">
                <a:latin typeface="Work Sans" pitchFamily="2" charset="0"/>
              </a:rPr>
              <a:t>, gracias, </a:t>
            </a:r>
            <a:r>
              <a:rPr lang="fr-CA" sz="2200" dirty="0" err="1">
                <a:latin typeface="Work Sans" pitchFamily="2" charset="0"/>
              </a:rPr>
              <a:t>dank</a:t>
            </a:r>
            <a:r>
              <a:rPr lang="fr-CA" sz="2200" dirty="0">
                <a:latin typeface="Work Sans" pitchFamily="2" charset="0"/>
              </a:rPr>
              <a:t> u, </a:t>
            </a:r>
            <a:r>
              <a:rPr lang="fr-CA" sz="2200" dirty="0" err="1">
                <a:latin typeface="Work Sans" pitchFamily="2" charset="0"/>
              </a:rPr>
              <a:t>danke</a:t>
            </a:r>
            <a:r>
              <a:rPr lang="fr-CA" sz="2200" dirty="0">
                <a:latin typeface="Work Sans" pitchFamily="2" charset="0"/>
              </a:rPr>
              <a:t> </a:t>
            </a:r>
            <a:r>
              <a:rPr lang="fr-CA" sz="2200" dirty="0" err="1">
                <a:latin typeface="Work Sans" pitchFamily="2" charset="0"/>
              </a:rPr>
              <a:t>schön</a:t>
            </a:r>
            <a:r>
              <a:rPr lang="fr-CA" sz="2200" dirty="0">
                <a:latin typeface="Work Sans" pitchFamily="2" charset="0"/>
              </a:rPr>
              <a:t>, </a:t>
            </a:r>
            <a:r>
              <a:rPr lang="fr-CA" sz="2200" dirty="0" err="1">
                <a:latin typeface="Work Sans" pitchFamily="2" charset="0"/>
              </a:rPr>
              <a:t>obrigado</a:t>
            </a:r>
            <a:r>
              <a:rPr lang="fr-CA" sz="2200" dirty="0">
                <a:latin typeface="Work Sans" pitchFamily="2" charset="0"/>
              </a:rPr>
              <a:t>…</a:t>
            </a:r>
          </a:p>
        </p:txBody>
      </p:sp>
      <p:sp>
        <p:nvSpPr>
          <p:cNvPr id="4" name="Google Shape;86;p17">
            <a:extLst>
              <a:ext uri="{FF2B5EF4-FFF2-40B4-BE49-F238E27FC236}">
                <a16:creationId xmlns:a16="http://schemas.microsoft.com/office/drawing/2014/main" id="{C68A46BF-91E8-CB84-16A5-EDDA45F58F3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184744"/>
            <a:ext cx="8229600" cy="35502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7B92AD"/>
              </a:buClr>
              <a:buSzPts val="1800"/>
              <a:buChar char="●"/>
            </a:pPr>
            <a:r>
              <a:rPr lang="en-US" sz="1800" dirty="0">
                <a:solidFill>
                  <a:srgbClr val="7B92AD"/>
                </a:solidFill>
                <a:latin typeface="Work Sans" pitchFamily="2" charset="0"/>
              </a:rPr>
              <a:t>The different journal profiles identified in this study speak of a highly </a:t>
            </a:r>
            <a:r>
              <a:rPr lang="en-US" sz="1800" b="1" dirty="0">
                <a:solidFill>
                  <a:srgbClr val="7B92AD"/>
                </a:solidFill>
                <a:latin typeface="Work Sans" pitchFamily="2" charset="0"/>
              </a:rPr>
              <a:t>diversified landscape </a:t>
            </a:r>
            <a:r>
              <a:rPr lang="en-US" sz="1800" dirty="0">
                <a:solidFill>
                  <a:srgbClr val="7B92AD"/>
                </a:solidFill>
                <a:latin typeface="Work Sans" pitchFamily="2" charset="0"/>
              </a:rPr>
              <a:t>across Canadian provinces, OA types, managing organizations and languages</a:t>
            </a:r>
          </a:p>
          <a:p>
            <a:pPr marL="457200" lvl="0" indent="-342900" algn="l" rtl="0">
              <a:spcAft>
                <a:spcPts val="0"/>
              </a:spcAft>
              <a:buClr>
                <a:srgbClr val="7B92AD"/>
              </a:buClr>
              <a:buSzPts val="1800"/>
              <a:buChar char="●"/>
            </a:pPr>
            <a:r>
              <a:rPr lang="en-US" sz="1800" dirty="0">
                <a:solidFill>
                  <a:srgbClr val="7B92AD"/>
                </a:solidFill>
                <a:latin typeface="Work Sans" pitchFamily="2" charset="0"/>
              </a:rPr>
              <a:t>Since the start of the digital era, the development of </a:t>
            </a:r>
            <a:r>
              <a:rPr lang="en-US" sz="1800" b="1" dirty="0">
                <a:solidFill>
                  <a:srgbClr val="7B92AD"/>
                </a:solidFill>
                <a:latin typeface="Work Sans" pitchFamily="2" charset="0"/>
              </a:rPr>
              <a:t>OJS</a:t>
            </a:r>
            <a:r>
              <a:rPr lang="en-US" sz="1800" dirty="0">
                <a:solidFill>
                  <a:srgbClr val="7B92AD"/>
                </a:solidFill>
                <a:latin typeface="Work Sans" pitchFamily="2" charset="0"/>
              </a:rPr>
              <a:t>, the role of </a:t>
            </a:r>
            <a:r>
              <a:rPr lang="en-US" sz="1800" b="1" dirty="0">
                <a:solidFill>
                  <a:srgbClr val="7B92AD"/>
                </a:solidFill>
                <a:latin typeface="Work Sans" pitchFamily="2" charset="0"/>
              </a:rPr>
              <a:t>library hosting</a:t>
            </a:r>
            <a:r>
              <a:rPr lang="en-US" sz="1800" dirty="0">
                <a:solidFill>
                  <a:srgbClr val="7B92AD"/>
                </a:solidFill>
                <a:latin typeface="Work Sans" pitchFamily="2" charset="0"/>
              </a:rPr>
              <a:t>, the creation of </a:t>
            </a:r>
            <a:r>
              <a:rPr lang="en-US" sz="1800" b="1" dirty="0">
                <a:solidFill>
                  <a:srgbClr val="7B92AD"/>
                </a:solidFill>
                <a:latin typeface="Work Sans" pitchFamily="2" charset="0"/>
              </a:rPr>
              <a:t>Érudit</a:t>
            </a:r>
            <a:r>
              <a:rPr lang="en-US" sz="1800" dirty="0">
                <a:solidFill>
                  <a:srgbClr val="7B92AD"/>
                </a:solidFill>
                <a:latin typeface="Work Sans" pitchFamily="2" charset="0"/>
              </a:rPr>
              <a:t> and the support provided by </a:t>
            </a:r>
            <a:r>
              <a:rPr lang="en-US" sz="1800" b="1" dirty="0">
                <a:solidFill>
                  <a:srgbClr val="7B92AD"/>
                </a:solidFill>
                <a:latin typeface="Work Sans" pitchFamily="2" charset="0"/>
              </a:rPr>
              <a:t>SSHRC and FRQSC </a:t>
            </a:r>
            <a:r>
              <a:rPr lang="en-US" sz="1800" dirty="0">
                <a:solidFill>
                  <a:srgbClr val="7B92AD"/>
                </a:solidFill>
                <a:latin typeface="Work Sans" pitchFamily="2" charset="0"/>
              </a:rPr>
              <a:t>have likely been important in establishing this diversified landscape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7B92AD"/>
              </a:buClr>
              <a:buSzPts val="1800"/>
              <a:buChar char="●"/>
            </a:pPr>
            <a:r>
              <a:rPr lang="fr-CA" sz="1800" dirty="0" err="1">
                <a:solidFill>
                  <a:srgbClr val="7B92AD"/>
                </a:solidFill>
                <a:latin typeface="Work Sans" pitchFamily="2" charset="0"/>
              </a:rPr>
              <a:t>However</a:t>
            </a:r>
            <a:r>
              <a:rPr lang="fr-CA" sz="1800" dirty="0">
                <a:solidFill>
                  <a:srgbClr val="7B92AD"/>
                </a:solidFill>
                <a:latin typeface="Work Sans" pitchFamily="2" charset="0"/>
              </a:rPr>
              <a:t>, journal </a:t>
            </a:r>
            <a:r>
              <a:rPr lang="fr-CA" sz="1800" b="1" dirty="0" err="1">
                <a:solidFill>
                  <a:srgbClr val="7B92AD"/>
                </a:solidFill>
                <a:latin typeface="Work Sans" pitchFamily="2" charset="0"/>
              </a:rPr>
              <a:t>viability</a:t>
            </a:r>
            <a:r>
              <a:rPr lang="fr-CA" sz="1800" dirty="0">
                <a:solidFill>
                  <a:srgbClr val="7B92AD"/>
                </a:solidFill>
                <a:latin typeface="Work Sans" pitchFamily="2" charset="0"/>
              </a:rPr>
              <a:t> </a:t>
            </a:r>
            <a:r>
              <a:rPr lang="fr-CA" sz="1800" dirty="0" err="1">
                <a:solidFill>
                  <a:srgbClr val="7B92AD"/>
                </a:solidFill>
                <a:latin typeface="Work Sans" pitchFamily="2" charset="0"/>
              </a:rPr>
              <a:t>remains</a:t>
            </a:r>
            <a:r>
              <a:rPr lang="fr-CA" sz="1800" dirty="0">
                <a:solidFill>
                  <a:srgbClr val="7B92AD"/>
                </a:solidFill>
                <a:latin typeface="Work Sans" pitchFamily="2" charset="0"/>
              </a:rPr>
              <a:t> an issue, as </a:t>
            </a:r>
            <a:r>
              <a:rPr lang="fr-CA" sz="1800" dirty="0" err="1">
                <a:solidFill>
                  <a:srgbClr val="7B92AD"/>
                </a:solidFill>
                <a:latin typeface="Work Sans" pitchFamily="2" charset="0"/>
              </a:rPr>
              <a:t>many</a:t>
            </a:r>
            <a:r>
              <a:rPr lang="fr-CA" sz="1800" dirty="0">
                <a:solidFill>
                  <a:srgbClr val="7B92AD"/>
                </a:solidFill>
                <a:latin typeface="Work Sans" pitchFamily="2" charset="0"/>
              </a:rPr>
              <a:t> </a:t>
            </a:r>
            <a:r>
              <a:rPr lang="fr-CA" sz="1800" dirty="0" err="1">
                <a:solidFill>
                  <a:srgbClr val="7B92AD"/>
                </a:solidFill>
                <a:latin typeface="Work Sans" pitchFamily="2" charset="0"/>
              </a:rPr>
              <a:t>young</a:t>
            </a:r>
            <a:r>
              <a:rPr lang="fr-CA" sz="1800" dirty="0">
                <a:solidFill>
                  <a:srgbClr val="7B92AD"/>
                </a:solidFill>
                <a:latin typeface="Work Sans" pitchFamily="2" charset="0"/>
              </a:rPr>
              <a:t> </a:t>
            </a:r>
            <a:r>
              <a:rPr lang="fr-CA" sz="1800" dirty="0" err="1">
                <a:solidFill>
                  <a:srgbClr val="7B92AD"/>
                </a:solidFill>
                <a:latin typeface="Work Sans" pitchFamily="2" charset="0"/>
              </a:rPr>
              <a:t>journals</a:t>
            </a:r>
            <a:r>
              <a:rPr lang="fr-CA" sz="1800" dirty="0">
                <a:solidFill>
                  <a:srgbClr val="7B92AD"/>
                </a:solidFill>
                <a:latin typeface="Work Sans" pitchFamily="2" charset="0"/>
              </a:rPr>
              <a:t> </a:t>
            </a:r>
            <a:r>
              <a:rPr lang="fr-CA" sz="1800" dirty="0" err="1">
                <a:solidFill>
                  <a:srgbClr val="7B92AD"/>
                </a:solidFill>
                <a:latin typeface="Work Sans" pitchFamily="2" charset="0"/>
              </a:rPr>
              <a:t>cease</a:t>
            </a:r>
            <a:r>
              <a:rPr lang="fr-CA" sz="1800" dirty="0">
                <a:solidFill>
                  <a:srgbClr val="7B92AD"/>
                </a:solidFill>
                <a:latin typeface="Work Sans" pitchFamily="2" charset="0"/>
              </a:rPr>
              <a:t> </a:t>
            </a:r>
            <a:r>
              <a:rPr lang="fr-CA" sz="1800" dirty="0" err="1">
                <a:solidFill>
                  <a:srgbClr val="7B92AD"/>
                </a:solidFill>
                <a:latin typeface="Work Sans" pitchFamily="2" charset="0"/>
              </a:rPr>
              <a:t>activity</a:t>
            </a:r>
            <a:r>
              <a:rPr lang="fr-CA" sz="1800" dirty="0">
                <a:solidFill>
                  <a:srgbClr val="7B92AD"/>
                </a:solidFill>
                <a:latin typeface="Work Sans" pitchFamily="2" charset="0"/>
              </a:rPr>
              <a:t> </a:t>
            </a:r>
            <a:r>
              <a:rPr lang="fr-CA" sz="1800" dirty="0" err="1">
                <a:solidFill>
                  <a:srgbClr val="7B92AD"/>
                </a:solidFill>
                <a:latin typeface="Work Sans" pitchFamily="2" charset="0"/>
              </a:rPr>
              <a:t>within</a:t>
            </a:r>
            <a:r>
              <a:rPr lang="fr-CA" sz="1800" dirty="0">
                <a:solidFill>
                  <a:srgbClr val="7B92AD"/>
                </a:solidFill>
                <a:latin typeface="Work Sans" pitchFamily="2" charset="0"/>
              </a:rPr>
              <a:t> the first </a:t>
            </a:r>
            <a:r>
              <a:rPr lang="fr-CA" sz="1800" dirty="0" err="1">
                <a:solidFill>
                  <a:srgbClr val="7B92AD"/>
                </a:solidFill>
                <a:latin typeface="Work Sans" pitchFamily="2" charset="0"/>
              </a:rPr>
              <a:t>decade</a:t>
            </a:r>
            <a:r>
              <a:rPr lang="fr-CA" sz="1800" dirty="0">
                <a:solidFill>
                  <a:srgbClr val="7B92AD"/>
                </a:solidFill>
                <a:latin typeface="Work Sans" pitchFamily="2" charset="0"/>
              </a:rPr>
              <a:t>, </a:t>
            </a:r>
            <a:r>
              <a:rPr lang="fr-CA" sz="1800" dirty="0" err="1">
                <a:solidFill>
                  <a:srgbClr val="7B92AD"/>
                </a:solidFill>
                <a:latin typeface="Work Sans" pitchFamily="2" charset="0"/>
              </a:rPr>
              <a:t>which</a:t>
            </a:r>
            <a:r>
              <a:rPr lang="fr-CA" sz="1800" dirty="0">
                <a:solidFill>
                  <a:srgbClr val="7B92AD"/>
                </a:solidFill>
                <a:latin typeface="Work Sans" pitchFamily="2" charset="0"/>
              </a:rPr>
              <a:t> </a:t>
            </a:r>
            <a:r>
              <a:rPr lang="fr-CA" sz="1800" dirty="0" err="1">
                <a:solidFill>
                  <a:srgbClr val="7B92AD"/>
                </a:solidFill>
                <a:latin typeface="Work Sans" pitchFamily="2" charset="0"/>
              </a:rPr>
              <a:t>may</a:t>
            </a:r>
            <a:r>
              <a:rPr lang="fr-CA" sz="1800" dirty="0">
                <a:solidFill>
                  <a:srgbClr val="7B92AD"/>
                </a:solidFill>
                <a:latin typeface="Work Sans" pitchFamily="2" charset="0"/>
              </a:rPr>
              <a:t> </a:t>
            </a:r>
            <a:r>
              <a:rPr lang="fr-CA" sz="1800" dirty="0" err="1">
                <a:solidFill>
                  <a:srgbClr val="7B92AD"/>
                </a:solidFill>
                <a:latin typeface="Work Sans" pitchFamily="2" charset="0"/>
              </a:rPr>
              <a:t>be</a:t>
            </a:r>
            <a:r>
              <a:rPr lang="fr-CA" sz="1800" dirty="0">
                <a:solidFill>
                  <a:srgbClr val="7B92AD"/>
                </a:solidFill>
                <a:latin typeface="Work Sans" pitchFamily="2" charset="0"/>
              </a:rPr>
              <a:t> due to a </a:t>
            </a:r>
            <a:r>
              <a:rPr lang="fr-CA" sz="1800" dirty="0" err="1">
                <a:solidFill>
                  <a:srgbClr val="7B92AD"/>
                </a:solidFill>
                <a:latin typeface="Work Sans" pitchFamily="2" charset="0"/>
              </a:rPr>
              <a:t>lack</a:t>
            </a:r>
            <a:r>
              <a:rPr lang="fr-CA" sz="1800" dirty="0">
                <a:solidFill>
                  <a:srgbClr val="7B92AD"/>
                </a:solidFill>
                <a:latin typeface="Work Sans" pitchFamily="2" charset="0"/>
              </a:rPr>
              <a:t> of staff, </a:t>
            </a:r>
            <a:r>
              <a:rPr lang="fr-CA" sz="1800" dirty="0" err="1">
                <a:solidFill>
                  <a:srgbClr val="7B92AD"/>
                </a:solidFill>
                <a:latin typeface="Work Sans" pitchFamily="2" charset="0"/>
              </a:rPr>
              <a:t>financial</a:t>
            </a:r>
            <a:r>
              <a:rPr lang="fr-CA" sz="1800" dirty="0">
                <a:solidFill>
                  <a:srgbClr val="7B92AD"/>
                </a:solidFill>
                <a:latin typeface="Work Sans" pitchFamily="2" charset="0"/>
              </a:rPr>
              <a:t> </a:t>
            </a:r>
            <a:r>
              <a:rPr lang="fr-CA" sz="1800" dirty="0" err="1">
                <a:solidFill>
                  <a:srgbClr val="7B92AD"/>
                </a:solidFill>
                <a:latin typeface="Work Sans" pitchFamily="2" charset="0"/>
              </a:rPr>
              <a:t>resources</a:t>
            </a:r>
            <a:r>
              <a:rPr lang="fr-CA" sz="1800" dirty="0">
                <a:solidFill>
                  <a:srgbClr val="7B92AD"/>
                </a:solidFill>
                <a:latin typeface="Work Sans" pitchFamily="2" charset="0"/>
              </a:rPr>
              <a:t>, or (</a:t>
            </a:r>
            <a:r>
              <a:rPr lang="fr-CA" sz="1800" dirty="0" err="1">
                <a:solidFill>
                  <a:srgbClr val="7B92AD"/>
                </a:solidFill>
                <a:latin typeface="Work Sans" pitchFamily="2" charset="0"/>
              </a:rPr>
              <a:t>quality</a:t>
            </a:r>
            <a:r>
              <a:rPr lang="fr-CA" sz="1800" dirty="0">
                <a:solidFill>
                  <a:srgbClr val="7B92AD"/>
                </a:solidFill>
                <a:latin typeface="Work Sans" pitchFamily="2" charset="0"/>
              </a:rPr>
              <a:t>) </a:t>
            </a:r>
            <a:r>
              <a:rPr lang="fr-CA" sz="1800" dirty="0" err="1">
                <a:solidFill>
                  <a:srgbClr val="7B92AD"/>
                </a:solidFill>
                <a:latin typeface="Work Sans" pitchFamily="2" charset="0"/>
              </a:rPr>
              <a:t>submissions</a:t>
            </a:r>
            <a:endParaRPr lang="fr-CA" sz="1800" dirty="0">
              <a:solidFill>
                <a:srgbClr val="7B92AD"/>
              </a:solidFill>
              <a:latin typeface="Work Sans" pitchFamily="2" charset="0"/>
            </a:endParaRP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FD232091-E836-6F78-AF7F-BB16C8521AC2}"/>
              </a:ext>
            </a:extLst>
          </p:cNvPr>
          <p:cNvGrpSpPr/>
          <p:nvPr/>
        </p:nvGrpSpPr>
        <p:grpSpPr>
          <a:xfrm>
            <a:off x="1305773" y="4555719"/>
            <a:ext cx="6532455" cy="369332"/>
            <a:chOff x="993913" y="4411839"/>
            <a:chExt cx="6532455" cy="369332"/>
          </a:xfrm>
        </p:grpSpPr>
        <p:sp>
          <p:nvSpPr>
            <p:cNvPr id="3" name="ZoneTexte 2">
              <a:extLst>
                <a:ext uri="{FF2B5EF4-FFF2-40B4-BE49-F238E27FC236}">
                  <a16:creationId xmlns:a16="http://schemas.microsoft.com/office/drawing/2014/main" id="{36420DF8-596D-39A4-C164-64FE59655F04}"/>
                </a:ext>
              </a:extLst>
            </p:cNvPr>
            <p:cNvSpPr txBox="1"/>
            <p:nvPr/>
          </p:nvSpPr>
          <p:spPr>
            <a:xfrm>
              <a:off x="993913" y="4411839"/>
              <a:ext cx="33874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>
                  <a:solidFill>
                    <a:srgbClr val="467886"/>
                  </a:solidFill>
                  <a:latin typeface="Work Sans" pitchFamily="2" charset="0"/>
                </a:rPr>
                <a:t>s</a:t>
              </a:r>
              <a:r>
                <a:rPr lang="fr-CA" dirty="0">
                  <a:solidFill>
                    <a:srgbClr val="39495C"/>
                  </a:solidFill>
                  <a:latin typeface="Work Sans" pitchFamily="2" charset="0"/>
                </a:rPr>
                <a:t>imon.van.bellen@erudit.org</a:t>
              </a:r>
            </a:p>
          </p:txBody>
        </p:sp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8FC05C80-5D59-02C1-BF62-8B2B2141D0E4}"/>
                </a:ext>
              </a:extLst>
            </p:cNvPr>
            <p:cNvSpPr txBox="1"/>
            <p:nvPr/>
          </p:nvSpPr>
          <p:spPr>
            <a:xfrm>
              <a:off x="4374543" y="4411839"/>
              <a:ext cx="31518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dirty="0">
                  <a:solidFill>
                    <a:srgbClr val="39495C"/>
                  </a:solidFill>
                  <a:latin typeface="Work Sans" pitchFamily="2" charset="0"/>
                </a:rPr>
                <a:t>lucia.cespedes@erudit.org</a:t>
              </a:r>
            </a:p>
          </p:txBody>
        </p:sp>
      </p:grpSp>
      <p:sp>
        <p:nvSpPr>
          <p:cNvPr id="7" name="ZoneTexte 6">
            <a:extLst>
              <a:ext uri="{FF2B5EF4-FFF2-40B4-BE49-F238E27FC236}">
                <a16:creationId xmlns:a16="http://schemas.microsoft.com/office/drawing/2014/main" id="{B1B5AE0B-BB56-A579-C4AE-3DA1EE6F7464}"/>
              </a:ext>
            </a:extLst>
          </p:cNvPr>
          <p:cNvSpPr txBox="1"/>
          <p:nvPr/>
        </p:nvSpPr>
        <p:spPr>
          <a:xfrm>
            <a:off x="3842664" y="4152380"/>
            <a:ext cx="15712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000" b="1" dirty="0">
                <a:latin typeface="Work Sans" pitchFamily="2" charset="0"/>
              </a:rPr>
              <a:t>Feedback?</a:t>
            </a:r>
          </a:p>
        </p:txBody>
      </p:sp>
    </p:spTree>
    <p:extLst>
      <p:ext uri="{BB962C8B-B14F-4D97-AF65-F5344CB8AC3E}">
        <p14:creationId xmlns:p14="http://schemas.microsoft.com/office/powerpoint/2010/main" val="42405694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E40AB7-1984-1526-20B6-7C426A7DE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A" sz="3000" dirty="0" err="1">
                <a:latin typeface="Work Sans" pitchFamily="2" charset="0"/>
              </a:rPr>
              <a:t>Research</a:t>
            </a:r>
            <a:r>
              <a:rPr lang="fr-CA" sz="3000" dirty="0">
                <a:latin typeface="Work Sans" pitchFamily="2" charset="0"/>
              </a:rPr>
              <a:t> in SSH: a </a:t>
            </a:r>
            <a:r>
              <a:rPr lang="fr-CA" sz="3000" dirty="0" err="1">
                <a:latin typeface="Work Sans" pitchFamily="2" charset="0"/>
              </a:rPr>
              <a:t>strong</a:t>
            </a:r>
            <a:r>
              <a:rPr lang="fr-CA" sz="3000" dirty="0">
                <a:latin typeface="Work Sans" pitchFamily="2" charset="0"/>
              </a:rPr>
              <a:t> national and local focus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9BC6A6-7B33-651E-1926-EBC291DF6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81980"/>
            <a:ext cx="7886700" cy="7229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A" sz="1800" dirty="0">
                <a:solidFill>
                  <a:srgbClr val="39495C"/>
                </a:solidFill>
                <a:latin typeface="Work Sans" pitchFamily="2" charset="0"/>
              </a:rPr>
              <a:t>Most </a:t>
            </a:r>
            <a:r>
              <a:rPr lang="fr-CA" sz="1800" b="1" dirty="0">
                <a:solidFill>
                  <a:srgbClr val="39495C"/>
                </a:solidFill>
                <a:latin typeface="Work Sans" pitchFamily="2" charset="0"/>
              </a:rPr>
              <a:t>SSH</a:t>
            </a:r>
            <a:r>
              <a:rPr lang="fr-CA" sz="1800" dirty="0">
                <a:solidFill>
                  <a:srgbClr val="39495C"/>
                </a:solidFill>
                <a:latin typeface="Work Sans" pitchFamily="2" charset="0"/>
              </a:rPr>
              <a:t> disciplines, and </a:t>
            </a:r>
            <a:r>
              <a:rPr lang="fr-CA" sz="1800" dirty="0" err="1">
                <a:solidFill>
                  <a:srgbClr val="39495C"/>
                </a:solidFill>
                <a:latin typeface="Work Sans" pitchFamily="2" charset="0"/>
              </a:rPr>
              <a:t>interdisciplinary</a:t>
            </a:r>
            <a:r>
              <a:rPr lang="fr-CA" sz="1800" dirty="0">
                <a:solidFill>
                  <a:srgbClr val="39495C"/>
                </a:solidFill>
                <a:latin typeface="Work Sans" pitchFamily="2" charset="0"/>
              </a:rPr>
              <a:t> </a:t>
            </a:r>
            <a:r>
              <a:rPr lang="fr-CA" sz="1800" dirty="0" err="1">
                <a:solidFill>
                  <a:srgbClr val="39495C"/>
                </a:solidFill>
                <a:latin typeface="Work Sans" pitchFamily="2" charset="0"/>
              </a:rPr>
              <a:t>research</a:t>
            </a:r>
            <a:r>
              <a:rPr lang="fr-CA" sz="1800" dirty="0">
                <a:solidFill>
                  <a:srgbClr val="39495C"/>
                </a:solidFill>
                <a:latin typeface="Work Sans" pitchFamily="2" charset="0"/>
              </a:rPr>
              <a:t>, </a:t>
            </a:r>
            <a:r>
              <a:rPr lang="fr-CA" sz="1800" dirty="0" err="1">
                <a:solidFill>
                  <a:srgbClr val="39495C"/>
                </a:solidFill>
                <a:latin typeface="Work Sans" pitchFamily="2" charset="0"/>
              </a:rPr>
              <a:t>integrate</a:t>
            </a:r>
            <a:r>
              <a:rPr lang="fr-CA" sz="1800" dirty="0">
                <a:solidFill>
                  <a:srgbClr val="39495C"/>
                </a:solidFill>
                <a:latin typeface="Work Sans" pitchFamily="2" charset="0"/>
              </a:rPr>
              <a:t> a </a:t>
            </a:r>
            <a:r>
              <a:rPr lang="fr-CA" sz="1800" b="1" dirty="0">
                <a:solidFill>
                  <a:srgbClr val="39495C"/>
                </a:solidFill>
                <a:latin typeface="Work Sans" pitchFamily="2" charset="0"/>
              </a:rPr>
              <a:t>social, cultural or </a:t>
            </a:r>
            <a:r>
              <a:rPr lang="fr-CA" sz="1800" b="1" dirty="0" err="1">
                <a:solidFill>
                  <a:srgbClr val="39495C"/>
                </a:solidFill>
                <a:latin typeface="Work Sans" pitchFamily="2" charset="0"/>
              </a:rPr>
              <a:t>geographical</a:t>
            </a:r>
            <a:r>
              <a:rPr lang="fr-CA" sz="1800" b="1" dirty="0">
                <a:solidFill>
                  <a:srgbClr val="39495C"/>
                </a:solidFill>
                <a:latin typeface="Work Sans" pitchFamily="2" charset="0"/>
              </a:rPr>
              <a:t> aspect</a:t>
            </a:r>
          </a:p>
          <a:p>
            <a:pPr lvl="1"/>
            <a:endParaRPr lang="fr-CA" sz="1500" dirty="0">
              <a:solidFill>
                <a:srgbClr val="39495C"/>
              </a:solidFill>
              <a:latin typeface="Work Sans" pitchFamily="2" charset="0"/>
            </a:endParaRPr>
          </a:p>
          <a:p>
            <a:pPr marL="0" indent="0">
              <a:buNone/>
            </a:pPr>
            <a:endParaRPr lang="fr-CA" sz="1800" dirty="0">
              <a:solidFill>
                <a:srgbClr val="39495C"/>
              </a:solidFill>
              <a:latin typeface="Work Sans" pitchFamily="2" charset="0"/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CAD6395D-836A-1EC2-E327-806E79FEDEB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7704" y="2528659"/>
            <a:ext cx="6301069" cy="19051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D89D144A-FC8E-9E49-66C6-FEC6AB6FC1C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83222" y="1437732"/>
            <a:ext cx="4856421" cy="17133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ED234F49-5945-9E08-55FB-E52DEB94F5E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57155" y="2997134"/>
            <a:ext cx="5591396" cy="18109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20621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4">
          <a:extLst>
            <a:ext uri="{FF2B5EF4-FFF2-40B4-BE49-F238E27FC236}">
              <a16:creationId xmlns:a16="http://schemas.microsoft.com/office/drawing/2014/main" id="{680D64DE-8F34-9CE0-9969-4BA71B67C1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aphique 1">
            <a:extLst>
              <a:ext uri="{FF2B5EF4-FFF2-40B4-BE49-F238E27FC236}">
                <a16:creationId xmlns:a16="http://schemas.microsoft.com/office/drawing/2014/main" id="{99D00A20-9422-8246-EA19-CB775E92CCC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9077124"/>
              </p:ext>
            </p:extLst>
          </p:nvPr>
        </p:nvGraphicFramePr>
        <p:xfrm>
          <a:off x="286246" y="1164865"/>
          <a:ext cx="8491994" cy="23456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ZoneTexte 3">
            <a:extLst>
              <a:ext uri="{FF2B5EF4-FFF2-40B4-BE49-F238E27FC236}">
                <a16:creationId xmlns:a16="http://schemas.microsoft.com/office/drawing/2014/main" id="{22F11E52-6ACE-4B55-7A3B-2B7419179BB9}"/>
              </a:ext>
            </a:extLst>
          </p:cNvPr>
          <p:cNvSpPr txBox="1"/>
          <p:nvPr/>
        </p:nvSpPr>
        <p:spPr>
          <a:xfrm>
            <a:off x="1265516" y="3513735"/>
            <a:ext cx="13714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200" dirty="0">
                <a:latin typeface="Arial" panose="020B0604020202020204" pitchFamily="34" charset="0"/>
                <a:cs typeface="Arial" panose="020B0604020202020204" pitchFamily="34" charset="0"/>
              </a:rPr>
              <a:t>Diamond OA, </a:t>
            </a:r>
            <a:r>
              <a:rPr lang="fr-CA" sz="1200" dirty="0" err="1">
                <a:latin typeface="Arial" panose="020B0604020202020204" pitchFamily="34" charset="0"/>
                <a:cs typeface="Arial" panose="020B0604020202020204" pitchFamily="34" charset="0"/>
              </a:rPr>
              <a:t>library-hosted</a:t>
            </a:r>
            <a:r>
              <a:rPr lang="fr-CA" sz="1200" dirty="0">
                <a:latin typeface="Arial" panose="020B0604020202020204" pitchFamily="34" charset="0"/>
                <a:cs typeface="Arial" panose="020B0604020202020204" pitchFamily="34" charset="0"/>
              </a:rPr>
              <a:t>, English,</a:t>
            </a:r>
          </a:p>
          <a:p>
            <a:pPr algn="ctr"/>
            <a:r>
              <a:rPr lang="fr-CA" sz="1200" dirty="0" err="1"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lang="fr-CA" sz="1200" dirty="0">
                <a:latin typeface="Arial" panose="020B0604020202020204" pitchFamily="34" charset="0"/>
                <a:cs typeface="Arial" panose="020B0604020202020204" pitchFamily="34" charset="0"/>
              </a:rPr>
              <a:t> OJS,</a:t>
            </a:r>
          </a:p>
          <a:p>
            <a:pPr algn="ctr"/>
            <a:r>
              <a:rPr lang="fr-CA" sz="1200" dirty="0" err="1">
                <a:latin typeface="Arial" panose="020B0604020202020204" pitchFamily="34" charset="0"/>
                <a:cs typeface="Arial" panose="020B0604020202020204" pitchFamily="34" charset="0"/>
              </a:rPr>
              <a:t>median</a:t>
            </a:r>
            <a:r>
              <a:rPr lang="fr-CA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CA" sz="1200" dirty="0" err="1">
                <a:latin typeface="Arial" panose="020B0604020202020204" pitchFamily="34" charset="0"/>
                <a:cs typeface="Arial" panose="020B0604020202020204" pitchFamily="34" charset="0"/>
              </a:rPr>
              <a:t>age</a:t>
            </a:r>
            <a:r>
              <a:rPr lang="fr-CA" sz="1200" dirty="0">
                <a:latin typeface="Arial" panose="020B0604020202020204" pitchFamily="34" charset="0"/>
                <a:cs typeface="Arial" panose="020B0604020202020204" pitchFamily="34" charset="0"/>
              </a:rPr>
              <a:t> 15 </a:t>
            </a:r>
            <a:r>
              <a:rPr lang="fr-CA" sz="1200" dirty="0" err="1">
                <a:latin typeface="Arial" panose="020B0604020202020204" pitchFamily="34" charset="0"/>
                <a:cs typeface="Arial" panose="020B0604020202020204" pitchFamily="34" charset="0"/>
              </a:rPr>
              <a:t>years</a:t>
            </a:r>
            <a:r>
              <a:rPr lang="fr-CA" sz="12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A584C42-58C2-418D-C977-ADB4E5A5D9CC}"/>
              </a:ext>
            </a:extLst>
          </p:cNvPr>
          <p:cNvSpPr txBox="1"/>
          <p:nvPr/>
        </p:nvSpPr>
        <p:spPr>
          <a:xfrm>
            <a:off x="2894278" y="3513735"/>
            <a:ext cx="125630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200" dirty="0" err="1">
                <a:latin typeface="Arial" panose="020B0604020202020204" pitchFamily="34" charset="0"/>
                <a:cs typeface="Arial" panose="020B0604020202020204" pitchFamily="34" charset="0"/>
              </a:rPr>
              <a:t>Subscription</a:t>
            </a:r>
            <a:r>
              <a:rPr lang="fr-CA" sz="1200" dirty="0">
                <a:latin typeface="Arial" panose="020B0604020202020204" pitchFamily="34" charset="0"/>
                <a:cs typeface="Arial" panose="020B0604020202020204" pitchFamily="34" charset="0"/>
              </a:rPr>
              <a:t> (but </a:t>
            </a:r>
            <a:r>
              <a:rPr lang="fr-CA" sz="1200" dirty="0" err="1">
                <a:latin typeface="Arial" panose="020B0604020202020204" pitchFamily="34" charset="0"/>
                <a:cs typeface="Arial" panose="020B0604020202020204" pitchFamily="34" charset="0"/>
              </a:rPr>
              <a:t>also</a:t>
            </a:r>
            <a:r>
              <a:rPr lang="fr-CA" sz="1200" dirty="0">
                <a:latin typeface="Arial" panose="020B0604020202020204" pitchFamily="34" charset="0"/>
                <a:cs typeface="Arial" panose="020B0604020202020204" pitchFamily="34" charset="0"/>
              </a:rPr>
              <a:t> Diamond OA),</a:t>
            </a:r>
          </a:p>
          <a:p>
            <a:pPr algn="ctr"/>
            <a:r>
              <a:rPr lang="fr-CA" sz="1200" dirty="0">
                <a:latin typeface="Arial" panose="020B0604020202020204" pitchFamily="34" charset="0"/>
                <a:cs typeface="Arial" panose="020B0604020202020204" pitchFamily="34" charset="0"/>
              </a:rPr>
              <a:t>French,</a:t>
            </a:r>
          </a:p>
          <a:p>
            <a:pPr algn="ctr"/>
            <a:r>
              <a:rPr lang="fr-CA" sz="1200" dirty="0" err="1">
                <a:latin typeface="Arial" panose="020B0604020202020204" pitchFamily="34" charset="0"/>
                <a:cs typeface="Arial" panose="020B0604020202020204" pitchFamily="34" charset="0"/>
              </a:rPr>
              <a:t>often</a:t>
            </a:r>
            <a:r>
              <a:rPr lang="fr-CA" sz="1200" dirty="0">
                <a:latin typeface="Arial" panose="020B0604020202020204" pitchFamily="34" charset="0"/>
                <a:cs typeface="Arial" panose="020B0604020202020204" pitchFamily="34" charset="0"/>
              </a:rPr>
              <a:t> on Érudit,</a:t>
            </a:r>
          </a:p>
          <a:p>
            <a:pPr algn="ctr"/>
            <a:r>
              <a:rPr lang="fr-CA" sz="1200" dirty="0" err="1">
                <a:latin typeface="Arial" panose="020B0604020202020204" pitchFamily="34" charset="0"/>
                <a:cs typeface="Arial" panose="020B0604020202020204" pitchFamily="34" charset="0"/>
              </a:rPr>
              <a:t>median</a:t>
            </a:r>
            <a:r>
              <a:rPr lang="fr-CA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CA" sz="1200" dirty="0" err="1">
                <a:latin typeface="Arial" panose="020B0604020202020204" pitchFamily="34" charset="0"/>
                <a:cs typeface="Arial" panose="020B0604020202020204" pitchFamily="34" charset="0"/>
              </a:rPr>
              <a:t>age</a:t>
            </a:r>
            <a:r>
              <a:rPr lang="fr-CA" sz="1200" dirty="0">
                <a:latin typeface="Arial" panose="020B0604020202020204" pitchFamily="34" charset="0"/>
                <a:cs typeface="Arial" panose="020B0604020202020204" pitchFamily="34" charset="0"/>
              </a:rPr>
              <a:t> 37 </a:t>
            </a:r>
            <a:r>
              <a:rPr lang="fr-CA" sz="1200" dirty="0" err="1">
                <a:latin typeface="Arial" panose="020B0604020202020204" pitchFamily="34" charset="0"/>
                <a:cs typeface="Arial" panose="020B0604020202020204" pitchFamily="34" charset="0"/>
              </a:rPr>
              <a:t>years</a:t>
            </a:r>
            <a:r>
              <a:rPr lang="fr-CA" sz="12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0F1F38B-9B3B-4037-A7C2-FB943644D446}"/>
              </a:ext>
            </a:extLst>
          </p:cNvPr>
          <p:cNvSpPr txBox="1"/>
          <p:nvPr/>
        </p:nvSpPr>
        <p:spPr>
          <a:xfrm>
            <a:off x="4310566" y="3513735"/>
            <a:ext cx="15565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200" dirty="0" err="1">
                <a:latin typeface="Arial" panose="020B0604020202020204" pitchFamily="34" charset="0"/>
                <a:cs typeface="Arial" panose="020B0604020202020204" pitchFamily="34" charset="0"/>
              </a:rPr>
              <a:t>Hybrid</a:t>
            </a:r>
            <a:r>
              <a:rPr lang="fr-CA" sz="12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algn="ctr"/>
            <a:r>
              <a:rPr lang="fr-CA" sz="1200" dirty="0">
                <a:latin typeface="Arial" panose="020B0604020202020204" pitchFamily="34" charset="0"/>
                <a:cs typeface="Arial" panose="020B0604020202020204" pitchFamily="34" charset="0"/>
              </a:rPr>
              <a:t>society/association, commercial </a:t>
            </a:r>
            <a:r>
              <a:rPr lang="fr-CA" sz="1200" dirty="0" err="1">
                <a:latin typeface="Arial" panose="020B0604020202020204" pitchFamily="34" charset="0"/>
                <a:cs typeface="Arial" panose="020B0604020202020204" pitchFamily="34" charset="0"/>
              </a:rPr>
              <a:t>publishers</a:t>
            </a:r>
            <a:r>
              <a:rPr lang="fr-CA" sz="12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algn="ctr"/>
            <a:r>
              <a:rPr lang="fr-CA" sz="1200" dirty="0">
                <a:latin typeface="Arial" panose="020B0604020202020204" pitchFamily="34" charset="0"/>
                <a:cs typeface="Arial" panose="020B0604020202020204" pitchFamily="34" charset="0"/>
              </a:rPr>
              <a:t>Natural Sciences,</a:t>
            </a:r>
          </a:p>
          <a:p>
            <a:pPr algn="ctr"/>
            <a:r>
              <a:rPr lang="fr-CA" sz="1200" dirty="0" err="1">
                <a:latin typeface="Arial" panose="020B0604020202020204" pitchFamily="34" charset="0"/>
                <a:cs typeface="Arial" panose="020B0604020202020204" pitchFamily="34" charset="0"/>
              </a:rPr>
              <a:t>median</a:t>
            </a:r>
            <a:r>
              <a:rPr lang="fr-CA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CA" sz="1200" dirty="0" err="1">
                <a:latin typeface="Arial" panose="020B0604020202020204" pitchFamily="34" charset="0"/>
                <a:cs typeface="Arial" panose="020B0604020202020204" pitchFamily="34" charset="0"/>
              </a:rPr>
              <a:t>age</a:t>
            </a:r>
            <a:r>
              <a:rPr lang="fr-CA" sz="1200" dirty="0">
                <a:latin typeface="Arial" panose="020B0604020202020204" pitchFamily="34" charset="0"/>
                <a:cs typeface="Arial" panose="020B0604020202020204" pitchFamily="34" charset="0"/>
              </a:rPr>
              <a:t> 53 </a:t>
            </a:r>
            <a:r>
              <a:rPr lang="fr-CA" sz="1200" dirty="0" err="1">
                <a:latin typeface="Arial" panose="020B0604020202020204" pitchFamily="34" charset="0"/>
                <a:cs typeface="Arial" panose="020B0604020202020204" pitchFamily="34" charset="0"/>
              </a:rPr>
              <a:t>years</a:t>
            </a:r>
            <a:r>
              <a:rPr lang="fr-CA" sz="12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EFBE005-7F05-D792-5BF3-6DE89BB0358F}"/>
              </a:ext>
            </a:extLst>
          </p:cNvPr>
          <p:cNvSpPr txBox="1"/>
          <p:nvPr/>
        </p:nvSpPr>
        <p:spPr>
          <a:xfrm>
            <a:off x="5877927" y="3513735"/>
            <a:ext cx="15565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200" dirty="0">
                <a:latin typeface="Arial" panose="020B0604020202020204" pitchFamily="34" charset="0"/>
                <a:cs typeface="Arial" panose="020B0604020202020204" pitchFamily="34" charset="0"/>
              </a:rPr>
              <a:t>Gold OA,</a:t>
            </a:r>
          </a:p>
          <a:p>
            <a:pPr algn="ctr"/>
            <a:r>
              <a:rPr lang="fr-CA" sz="1200" dirty="0">
                <a:latin typeface="Arial" panose="020B0604020202020204" pitchFamily="34" charset="0"/>
                <a:cs typeface="Arial" panose="020B0604020202020204" pitchFamily="34" charset="0"/>
              </a:rPr>
              <a:t>English,</a:t>
            </a:r>
          </a:p>
          <a:p>
            <a:pPr algn="ctr"/>
            <a:r>
              <a:rPr lang="fr-CA" sz="1200" dirty="0" err="1">
                <a:latin typeface="Arial" panose="020B0604020202020204" pitchFamily="34" charset="0"/>
                <a:cs typeface="Arial" panose="020B0604020202020204" pitchFamily="34" charset="0"/>
              </a:rPr>
              <a:t>independent</a:t>
            </a:r>
            <a:r>
              <a:rPr lang="fr-CA" sz="12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algn="ctr"/>
            <a:r>
              <a:rPr lang="fr-CA" sz="1200" dirty="0" err="1">
                <a:latin typeface="Arial" panose="020B0604020202020204" pitchFamily="34" charset="0"/>
                <a:cs typeface="Arial" panose="020B0604020202020204" pitchFamily="34" charset="0"/>
              </a:rPr>
              <a:t>Health</a:t>
            </a:r>
            <a:r>
              <a:rPr lang="fr-CA" sz="1200" dirty="0">
                <a:latin typeface="Arial" panose="020B0604020202020204" pitchFamily="34" charset="0"/>
                <a:cs typeface="Arial" panose="020B0604020202020204" pitchFamily="34" charset="0"/>
              </a:rPr>
              <a:t> Sciences,</a:t>
            </a:r>
          </a:p>
          <a:p>
            <a:pPr algn="ctr"/>
            <a:r>
              <a:rPr lang="fr-CA" sz="1200" dirty="0" err="1">
                <a:latin typeface="Arial" panose="020B0604020202020204" pitchFamily="34" charset="0"/>
                <a:cs typeface="Arial" panose="020B0604020202020204" pitchFamily="34" charset="0"/>
              </a:rPr>
              <a:t>median</a:t>
            </a:r>
            <a:r>
              <a:rPr lang="fr-CA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CA" sz="1200" dirty="0" err="1">
                <a:latin typeface="Arial" panose="020B0604020202020204" pitchFamily="34" charset="0"/>
                <a:cs typeface="Arial" panose="020B0604020202020204" pitchFamily="34" charset="0"/>
              </a:rPr>
              <a:t>age</a:t>
            </a:r>
            <a:r>
              <a:rPr lang="fr-CA" sz="1200" dirty="0">
                <a:latin typeface="Arial" panose="020B0604020202020204" pitchFamily="34" charset="0"/>
                <a:cs typeface="Arial" panose="020B0604020202020204" pitchFamily="34" charset="0"/>
              </a:rPr>
              <a:t> 12 </a:t>
            </a:r>
            <a:r>
              <a:rPr lang="fr-CA" sz="1200" dirty="0" err="1">
                <a:latin typeface="Arial" panose="020B0604020202020204" pitchFamily="34" charset="0"/>
                <a:cs typeface="Arial" panose="020B0604020202020204" pitchFamily="34" charset="0"/>
              </a:rPr>
              <a:t>years</a:t>
            </a:r>
            <a:r>
              <a:rPr lang="fr-CA" sz="12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82D345F3-12B3-F58F-958B-BC2F9F395D0B}"/>
              </a:ext>
            </a:extLst>
          </p:cNvPr>
          <p:cNvSpPr txBox="1">
            <a:spLocks/>
          </p:cNvSpPr>
          <p:nvPr/>
        </p:nvSpPr>
        <p:spPr>
          <a:xfrm>
            <a:off x="457200" y="4450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4242"/>
              </a:buClr>
              <a:buSzPts val="2000"/>
              <a:buFont typeface="Work Sans"/>
              <a:buNone/>
              <a:defRPr sz="2000" b="0" i="0" u="none" strike="noStrike" cap="none">
                <a:solidFill>
                  <a:srgbClr val="FF4242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CA" dirty="0" err="1"/>
              <a:t>Government</a:t>
            </a:r>
            <a:r>
              <a:rPr lang="fr-CA" dirty="0"/>
              <a:t> support, per cluster</a:t>
            </a:r>
          </a:p>
        </p:txBody>
      </p:sp>
    </p:spTree>
    <p:extLst>
      <p:ext uri="{BB962C8B-B14F-4D97-AF65-F5344CB8AC3E}">
        <p14:creationId xmlns:p14="http://schemas.microsoft.com/office/powerpoint/2010/main" val="21045675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18B509FC-30E5-F3ED-B276-6E38F21873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E3E2DE-3642-BF01-CDF3-743FFB81D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latin typeface="Work Sans" pitchFamily="2" charset="0"/>
              </a:rPr>
              <a:t>Sustainability</a:t>
            </a:r>
            <a:endParaRPr lang="fr-CA" dirty="0">
              <a:latin typeface="Work Sans" pitchFamily="2" charset="0"/>
            </a:endParaRPr>
          </a:p>
        </p:txBody>
      </p:sp>
      <p:pic>
        <p:nvPicPr>
          <p:cNvPr id="7" name="Image 6" descr="Une image contenant texte, diagramme, Tracé, ligne&#10;&#10;Le contenu généré par l’IA peut être incorrect.">
            <a:extLst>
              <a:ext uri="{FF2B5EF4-FFF2-40B4-BE49-F238E27FC236}">
                <a16:creationId xmlns:a16="http://schemas.microsoft.com/office/drawing/2014/main" id="{BFAB3617-286E-B49E-2F18-3266C7917A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71070" y="708678"/>
            <a:ext cx="4573882" cy="3911030"/>
          </a:xfrm>
          <a:prstGeom prst="rect">
            <a:avLst/>
          </a:prstGeom>
        </p:spPr>
      </p:pic>
      <p:pic>
        <p:nvPicPr>
          <p:cNvPr id="9" name="Graphique 8" descr="Loupe contour">
            <a:extLst>
              <a:ext uri="{FF2B5EF4-FFF2-40B4-BE49-F238E27FC236}">
                <a16:creationId xmlns:a16="http://schemas.microsoft.com/office/drawing/2014/main" id="{99872F87-4F55-304E-928E-6A4608CEF0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18890" y="58005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0552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4">
          <a:extLst>
            <a:ext uri="{FF2B5EF4-FFF2-40B4-BE49-F238E27FC236}">
              <a16:creationId xmlns:a16="http://schemas.microsoft.com/office/drawing/2014/main" id="{03F03441-F891-BFF4-5121-131C37A802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>
            <a:extLst>
              <a:ext uri="{FF2B5EF4-FFF2-40B4-BE49-F238E27FC236}">
                <a16:creationId xmlns:a16="http://schemas.microsoft.com/office/drawing/2014/main" id="{732BEDB1-1ECF-1BD9-6E2B-38DB0271C69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dirty="0" err="1"/>
              <a:t>Governing</a:t>
            </a:r>
            <a:r>
              <a:rPr lang="fr-CA" dirty="0"/>
              <a:t> </a:t>
            </a:r>
            <a:r>
              <a:rPr lang="fr-CA" dirty="0" err="1"/>
              <a:t>organizations</a:t>
            </a:r>
            <a:endParaRPr dirty="0"/>
          </a:p>
        </p:txBody>
      </p:sp>
      <p:sp>
        <p:nvSpPr>
          <p:cNvPr id="86" name="Google Shape;86;p17">
            <a:extLst>
              <a:ext uri="{FF2B5EF4-FFF2-40B4-BE49-F238E27FC236}">
                <a16:creationId xmlns:a16="http://schemas.microsoft.com/office/drawing/2014/main" id="{094F60D0-E7C1-0394-64EA-0F74EE0440A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076400"/>
            <a:ext cx="3251772" cy="350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dirty="0" err="1"/>
              <a:t>Currently</a:t>
            </a:r>
            <a:r>
              <a:rPr lang="fr-CA" dirty="0"/>
              <a:t>, 54% of the </a:t>
            </a:r>
            <a:r>
              <a:rPr lang="fr-CA" dirty="0" err="1"/>
              <a:t>journals</a:t>
            </a:r>
            <a:r>
              <a:rPr lang="fr-CA" dirty="0"/>
              <a:t> are </a:t>
            </a:r>
            <a:r>
              <a:rPr lang="fr-CA" dirty="0" err="1"/>
              <a:t>primarily</a:t>
            </a:r>
            <a:r>
              <a:rPr lang="fr-CA" dirty="0"/>
              <a:t> </a:t>
            </a:r>
            <a:r>
              <a:rPr lang="fr-CA" dirty="0" err="1"/>
              <a:t>linked</a:t>
            </a:r>
            <a:r>
              <a:rPr lang="fr-CA" dirty="0"/>
              <a:t> </a:t>
            </a:r>
            <a:r>
              <a:rPr lang="fr-CA" dirty="0" err="1"/>
              <a:t>with</a:t>
            </a:r>
            <a:r>
              <a:rPr lang="fr-CA" dirty="0"/>
              <a:t> </a:t>
            </a:r>
            <a:r>
              <a:rPr lang="fr-CA" dirty="0" err="1"/>
              <a:t>universities</a:t>
            </a:r>
            <a:r>
              <a:rPr lang="fr-CA" dirty="0"/>
              <a:t> and </a:t>
            </a:r>
            <a:r>
              <a:rPr lang="fr-CA" dirty="0" err="1"/>
              <a:t>research</a:t>
            </a:r>
            <a:r>
              <a:rPr lang="fr-CA" dirty="0"/>
              <a:t> institutes (</a:t>
            </a:r>
            <a:r>
              <a:rPr lang="fr-CA" i="1" dirty="0"/>
              <a:t>Campus</a:t>
            </a:r>
            <a:r>
              <a:rPr lang="fr-CA" dirty="0"/>
              <a:t>)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C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i="1" dirty="0" err="1"/>
              <a:t>Societies</a:t>
            </a:r>
            <a:r>
              <a:rPr lang="fr-CA" dirty="0"/>
              <a:t> </a:t>
            </a:r>
            <a:r>
              <a:rPr lang="fr-CA" dirty="0" err="1"/>
              <a:t>used</a:t>
            </a:r>
            <a:r>
              <a:rPr lang="fr-CA" dirty="0"/>
              <a:t> to </a:t>
            </a:r>
            <a:r>
              <a:rPr lang="fr-CA" dirty="0" err="1"/>
              <a:t>dominate</a:t>
            </a:r>
            <a:endParaRPr lang="fr-C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C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i="1" dirty="0"/>
              <a:t>Independent</a:t>
            </a:r>
            <a:r>
              <a:rPr lang="fr-CA" dirty="0"/>
              <a:t> </a:t>
            </a:r>
            <a:r>
              <a:rPr lang="fr-CA" dirty="0" err="1"/>
              <a:t>journals</a:t>
            </a:r>
            <a:r>
              <a:rPr lang="fr-CA" dirty="0"/>
              <a:t> are on the </a:t>
            </a:r>
            <a:r>
              <a:rPr lang="fr-CA" dirty="0" err="1"/>
              <a:t>rise</a:t>
            </a:r>
            <a:r>
              <a:rPr lang="fr-CA" dirty="0"/>
              <a:t>, but </a:t>
            </a:r>
            <a:r>
              <a:rPr lang="fr-CA" dirty="0" err="1"/>
              <a:t>remain</a:t>
            </a:r>
            <a:r>
              <a:rPr lang="fr-CA" dirty="0"/>
              <a:t> a </a:t>
            </a:r>
            <a:r>
              <a:rPr lang="fr-CA" dirty="0" err="1"/>
              <a:t>minority</a:t>
            </a:r>
            <a:endParaRPr dirty="0"/>
          </a:p>
        </p:txBody>
      </p:sp>
      <p:pic>
        <p:nvPicPr>
          <p:cNvPr id="3" name="Image 2" descr="Une image contenant texte, capture d’écran&#10;&#10;Le contenu généré par l’IA peut être incorrect.">
            <a:extLst>
              <a:ext uri="{FF2B5EF4-FFF2-40B4-BE49-F238E27FC236}">
                <a16:creationId xmlns:a16="http://schemas.microsoft.com/office/drawing/2014/main" id="{6FB71D31-C049-F8E7-4CCD-6A265D01BE1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48732" y="1276186"/>
            <a:ext cx="5196490" cy="346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212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>
          <a:extLst>
            <a:ext uri="{FF2B5EF4-FFF2-40B4-BE49-F238E27FC236}">
              <a16:creationId xmlns:a16="http://schemas.microsoft.com/office/drawing/2014/main" id="{59686F62-6860-48E7-5069-08B384DE0E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>
            <a:extLst>
              <a:ext uri="{FF2B5EF4-FFF2-40B4-BE49-F238E27FC236}">
                <a16:creationId xmlns:a16="http://schemas.microsoft.com/office/drawing/2014/main" id="{3D9F1131-1F1A-34E7-E9C8-ACD522CE714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2800" dirty="0">
                <a:latin typeface="Work Sans" pitchFamily="2" charset="0"/>
              </a:rPr>
              <a:t>The </a:t>
            </a:r>
            <a:r>
              <a:rPr lang="fr-CA" sz="2800" dirty="0" err="1">
                <a:latin typeface="Work Sans" pitchFamily="2" charset="0"/>
              </a:rPr>
              <a:t>roles</a:t>
            </a:r>
            <a:r>
              <a:rPr lang="fr-CA" sz="2800" dirty="0">
                <a:latin typeface="Work Sans" pitchFamily="2" charset="0"/>
              </a:rPr>
              <a:t> and </a:t>
            </a:r>
            <a:r>
              <a:rPr lang="fr-CA" sz="2800" dirty="0" err="1">
                <a:latin typeface="Work Sans" pitchFamily="2" charset="0"/>
              </a:rPr>
              <a:t>specificities</a:t>
            </a:r>
            <a:r>
              <a:rPr lang="fr-CA" sz="2800" dirty="0">
                <a:latin typeface="Work Sans" pitchFamily="2" charset="0"/>
              </a:rPr>
              <a:t> of </a:t>
            </a:r>
            <a:r>
              <a:rPr lang="fr-CA" sz="2800" dirty="0" err="1">
                <a:latin typeface="Work Sans" pitchFamily="2" charset="0"/>
              </a:rPr>
              <a:t>domestic</a:t>
            </a:r>
            <a:r>
              <a:rPr lang="fr-CA" sz="2800" dirty="0">
                <a:latin typeface="Work Sans" pitchFamily="2" charset="0"/>
              </a:rPr>
              <a:t> </a:t>
            </a:r>
            <a:r>
              <a:rPr lang="fr-CA" sz="2800" dirty="0" err="1">
                <a:latin typeface="Work Sans" pitchFamily="2" charset="0"/>
              </a:rPr>
              <a:t>journals</a:t>
            </a:r>
            <a:endParaRPr sz="2800" dirty="0">
              <a:latin typeface="Work Sans" pitchFamily="2" charset="0"/>
            </a:endParaRPr>
          </a:p>
        </p:txBody>
      </p:sp>
      <p:sp>
        <p:nvSpPr>
          <p:cNvPr id="86" name="Google Shape;86;p17">
            <a:extLst>
              <a:ext uri="{FF2B5EF4-FFF2-40B4-BE49-F238E27FC236}">
                <a16:creationId xmlns:a16="http://schemas.microsoft.com/office/drawing/2014/main" id="{03394BF9-8435-6086-2C50-12193AD644B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649896"/>
            <a:ext cx="8229600" cy="29320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Work Sans" pitchFamily="2" charset="0"/>
              </a:rPr>
              <a:t>Often publishing in a national language (other than English), they contribute to the overall </a:t>
            </a:r>
            <a:r>
              <a:rPr lang="en-US" sz="1600" b="1" dirty="0">
                <a:latin typeface="Work Sans" pitchFamily="2" charset="0"/>
              </a:rPr>
              <a:t>multilingualism</a:t>
            </a:r>
            <a:r>
              <a:rPr lang="en-US" sz="1600" dirty="0">
                <a:latin typeface="Work Sans" pitchFamily="2" charset="0"/>
              </a:rPr>
              <a:t> of the scientific field (Kulczycki et al., 2021)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Work Sans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Work Sans" pitchFamily="2" charset="0"/>
              </a:rPr>
              <a:t>Often cover research of particular interest for </a:t>
            </a:r>
            <a:r>
              <a:rPr lang="en-US" sz="1600" b="1" dirty="0">
                <a:latin typeface="Work Sans" pitchFamily="2" charset="0"/>
              </a:rPr>
              <a:t>local stakeholders</a:t>
            </a:r>
            <a:r>
              <a:rPr lang="en-US" sz="1600" dirty="0">
                <a:latin typeface="Work Sans" pitchFamily="2" charset="0"/>
              </a:rPr>
              <a:t>; they attract a wider readership </a:t>
            </a:r>
            <a:r>
              <a:rPr lang="en-US" sz="1600" b="1" dirty="0">
                <a:latin typeface="Work Sans" pitchFamily="2" charset="0"/>
              </a:rPr>
              <a:t>beyond academia</a:t>
            </a:r>
            <a:r>
              <a:rPr lang="en-US" sz="1600" dirty="0">
                <a:latin typeface="Work Sans" pitchFamily="2" charset="0"/>
              </a:rPr>
              <a:t>, such as social organizations, policymakers, and funders</a:t>
            </a:r>
          </a:p>
          <a:p>
            <a:pPr marL="0" indent="0">
              <a:buNone/>
            </a:pPr>
            <a:endParaRPr lang="en-US" sz="1600" dirty="0">
              <a:latin typeface="Work Sans" pitchFamily="2" charset="0"/>
            </a:endParaRPr>
          </a:p>
          <a:p>
            <a:pPr marL="0" indent="0">
              <a:buNone/>
            </a:pPr>
            <a:r>
              <a:rPr lang="en-US" sz="1600" dirty="0">
                <a:latin typeface="Work Sans" pitchFamily="2" charset="0"/>
              </a:rPr>
              <a:t>Natural channels for the creation of regionally relevant research </a:t>
            </a:r>
            <a:r>
              <a:rPr lang="en-US" sz="1600" b="1" dirty="0">
                <a:latin typeface="Work Sans" pitchFamily="2" charset="0"/>
              </a:rPr>
              <a:t>communities</a:t>
            </a:r>
            <a:r>
              <a:rPr lang="en-US" sz="1600" dirty="0">
                <a:latin typeface="Work Sans" pitchFamily="2" charset="0"/>
              </a:rPr>
              <a:t> and scholarly </a:t>
            </a:r>
            <a:r>
              <a:rPr lang="en-US" sz="1600" b="1" dirty="0">
                <a:latin typeface="Work Sans" pitchFamily="2" charset="0"/>
              </a:rPr>
              <a:t>networks</a:t>
            </a:r>
            <a:r>
              <a:rPr lang="en-US" sz="1600" dirty="0">
                <a:latin typeface="Work Sans" pitchFamily="2" charset="0"/>
              </a:rPr>
              <a:t> (Sivertsen, 2016)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Work Sans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Work Sans" pitchFamily="2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765396A-F26A-0CD4-5D2A-9934F4B44A20}"/>
              </a:ext>
            </a:extLst>
          </p:cNvPr>
          <p:cNvSpPr txBox="1"/>
          <p:nvPr/>
        </p:nvSpPr>
        <p:spPr>
          <a:xfrm>
            <a:off x="294198" y="4516574"/>
            <a:ext cx="809442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sz="1100" dirty="0">
                <a:latin typeface="Work Sans" pitchFamily="2" charset="0"/>
              </a:rPr>
              <a:t>E. </a:t>
            </a:r>
            <a:r>
              <a:rPr lang="fr-CA" sz="1100" dirty="0" err="1">
                <a:latin typeface="Work Sans" pitchFamily="2" charset="0"/>
              </a:rPr>
              <a:t>Kulczycki</a:t>
            </a:r>
            <a:r>
              <a:rPr lang="fr-CA" sz="1100" dirty="0">
                <a:latin typeface="Work Sans" pitchFamily="2" charset="0"/>
              </a:rPr>
              <a:t>, R. Guns, J. </a:t>
            </a:r>
            <a:r>
              <a:rPr lang="fr-CA" sz="1100" dirty="0" err="1">
                <a:latin typeface="Work Sans" pitchFamily="2" charset="0"/>
              </a:rPr>
              <a:t>Pölönen</a:t>
            </a:r>
            <a:r>
              <a:rPr lang="fr-CA" sz="1100" dirty="0">
                <a:latin typeface="Work Sans" pitchFamily="2" charset="0"/>
              </a:rPr>
              <a:t>, et al. J Assoc </a:t>
            </a:r>
            <a:r>
              <a:rPr lang="fr-CA" sz="1100" dirty="0" err="1">
                <a:latin typeface="Work Sans" pitchFamily="2" charset="0"/>
              </a:rPr>
              <a:t>Inf</a:t>
            </a:r>
            <a:r>
              <a:rPr lang="fr-CA" sz="1100" dirty="0">
                <a:latin typeface="Work Sans" pitchFamily="2" charset="0"/>
              </a:rPr>
              <a:t> </a:t>
            </a:r>
            <a:r>
              <a:rPr lang="fr-CA" sz="1100" dirty="0" err="1">
                <a:latin typeface="Work Sans" pitchFamily="2" charset="0"/>
              </a:rPr>
              <a:t>Sci</a:t>
            </a:r>
            <a:r>
              <a:rPr lang="fr-CA" sz="1100" dirty="0">
                <a:latin typeface="Work Sans" pitchFamily="2" charset="0"/>
              </a:rPr>
              <a:t> </a:t>
            </a:r>
            <a:r>
              <a:rPr lang="fr-CA" sz="1100" dirty="0" err="1">
                <a:latin typeface="Work Sans" pitchFamily="2" charset="0"/>
              </a:rPr>
              <a:t>Technol</a:t>
            </a:r>
            <a:r>
              <a:rPr lang="fr-CA" sz="1100" dirty="0">
                <a:latin typeface="Work Sans" pitchFamily="2" charset="0"/>
              </a:rPr>
              <a:t> 71, 1371–1385 (2020)</a:t>
            </a:r>
          </a:p>
          <a:p>
            <a:r>
              <a:rPr lang="en-US" sz="1100" dirty="0">
                <a:latin typeface="Work Sans" pitchFamily="2" charset="0"/>
              </a:rPr>
              <a:t>G. Sivertsen. </a:t>
            </a:r>
            <a:r>
              <a:rPr lang="en-US" sz="1100" dirty="0" err="1">
                <a:latin typeface="Work Sans" pitchFamily="2" charset="0"/>
              </a:rPr>
              <a:t>Scientometrics</a:t>
            </a:r>
            <a:r>
              <a:rPr lang="en-US" sz="1100" dirty="0">
                <a:latin typeface="Work Sans" pitchFamily="2" charset="0"/>
              </a:rPr>
              <a:t> 107, 357–368 (2016)</a:t>
            </a:r>
            <a:endParaRPr lang="fr-CA" sz="1100" dirty="0">
              <a:latin typeface="Work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19192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F94E25-9DF3-B2EC-4FAA-2D1896CC5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z="2800" dirty="0">
                <a:latin typeface="Work Sans" pitchFamily="2" charset="0"/>
              </a:rPr>
              <a:t>A </a:t>
            </a:r>
            <a:r>
              <a:rPr lang="fr-CA" sz="2800" dirty="0" err="1">
                <a:latin typeface="Work Sans" pitchFamily="2" charset="0"/>
              </a:rPr>
              <a:t>changing</a:t>
            </a:r>
            <a:r>
              <a:rPr lang="fr-CA" sz="2800" dirty="0">
                <a:latin typeface="Work Sans" pitchFamily="2" charset="0"/>
              </a:rPr>
              <a:t> journal </a:t>
            </a:r>
            <a:r>
              <a:rPr lang="fr-CA" sz="2800" dirty="0" err="1">
                <a:latin typeface="Work Sans" pitchFamily="2" charset="0"/>
              </a:rPr>
              <a:t>age</a:t>
            </a:r>
            <a:r>
              <a:rPr lang="fr-CA" sz="2800" dirty="0">
                <a:latin typeface="Work Sans" pitchFamily="2" charset="0"/>
              </a:rPr>
              <a:t> structure in the digital </a:t>
            </a:r>
            <a:r>
              <a:rPr lang="fr-CA" sz="2800" dirty="0" err="1">
                <a:latin typeface="Work Sans" pitchFamily="2" charset="0"/>
              </a:rPr>
              <a:t>era</a:t>
            </a:r>
            <a:endParaRPr lang="fr-CA" sz="2800" dirty="0">
              <a:latin typeface="Work Sans" pitchFamily="2" charset="0"/>
            </a:endParaRP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F934538-9298-B5C4-0C64-ECC18DC772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15494"/>
            <a:ext cx="2802835" cy="2299306"/>
          </a:xfrm>
        </p:spPr>
        <p:txBody>
          <a:bodyPr/>
          <a:lstStyle/>
          <a:p>
            <a:pPr marL="114300" indent="0">
              <a:buNone/>
            </a:pPr>
            <a:r>
              <a:rPr lang="fr-CA" dirty="0" err="1">
                <a:latin typeface="Work Sans" pitchFamily="2" charset="0"/>
              </a:rPr>
              <a:t>Increasing</a:t>
            </a:r>
            <a:r>
              <a:rPr lang="fr-CA" dirty="0">
                <a:latin typeface="Work Sans" pitchFamily="2" charset="0"/>
              </a:rPr>
              <a:t> </a:t>
            </a:r>
            <a:r>
              <a:rPr lang="fr-CA" dirty="0" err="1">
                <a:latin typeface="Work Sans" pitchFamily="2" charset="0"/>
              </a:rPr>
              <a:t>number</a:t>
            </a:r>
            <a:r>
              <a:rPr lang="fr-CA" dirty="0">
                <a:latin typeface="Work Sans" pitchFamily="2" charset="0"/>
              </a:rPr>
              <a:t> of </a:t>
            </a:r>
            <a:r>
              <a:rPr lang="fr-CA" dirty="0" err="1">
                <a:latin typeface="Work Sans" pitchFamily="2" charset="0"/>
              </a:rPr>
              <a:t>very</a:t>
            </a:r>
            <a:r>
              <a:rPr lang="fr-CA" dirty="0">
                <a:latin typeface="Work Sans" pitchFamily="2" charset="0"/>
              </a:rPr>
              <a:t> </a:t>
            </a:r>
            <a:r>
              <a:rPr lang="fr-CA" dirty="0" err="1">
                <a:latin typeface="Work Sans" pitchFamily="2" charset="0"/>
              </a:rPr>
              <a:t>young</a:t>
            </a:r>
            <a:r>
              <a:rPr lang="fr-CA" dirty="0">
                <a:latin typeface="Work Sans" pitchFamily="2" charset="0"/>
              </a:rPr>
              <a:t> </a:t>
            </a:r>
            <a:r>
              <a:rPr lang="fr-CA" dirty="0" err="1">
                <a:latin typeface="Work Sans" pitchFamily="2" charset="0"/>
              </a:rPr>
              <a:t>journals</a:t>
            </a:r>
            <a:r>
              <a:rPr lang="fr-CA" dirty="0">
                <a:latin typeface="Work Sans" pitchFamily="2" charset="0"/>
              </a:rPr>
              <a:t>, </a:t>
            </a:r>
            <a:r>
              <a:rPr lang="fr-CA" dirty="0" err="1">
                <a:latin typeface="Work Sans" pitchFamily="2" charset="0"/>
              </a:rPr>
              <a:t>along</a:t>
            </a:r>
            <a:r>
              <a:rPr lang="fr-CA" dirty="0">
                <a:latin typeface="Work Sans" pitchFamily="2" charset="0"/>
              </a:rPr>
              <a:t> </a:t>
            </a:r>
            <a:r>
              <a:rPr lang="fr-CA" dirty="0" err="1">
                <a:latin typeface="Work Sans" pitchFamily="2" charset="0"/>
              </a:rPr>
              <a:t>with</a:t>
            </a:r>
            <a:r>
              <a:rPr lang="fr-CA" dirty="0">
                <a:latin typeface="Work Sans" pitchFamily="2" charset="0"/>
              </a:rPr>
              <a:t> an </a:t>
            </a:r>
            <a:r>
              <a:rPr lang="fr-CA" dirty="0" err="1">
                <a:latin typeface="Work Sans" pitchFamily="2" charset="0"/>
              </a:rPr>
              <a:t>increasing</a:t>
            </a:r>
            <a:r>
              <a:rPr lang="fr-CA" dirty="0">
                <a:latin typeface="Work Sans" pitchFamily="2" charset="0"/>
              </a:rPr>
              <a:t> </a:t>
            </a:r>
            <a:r>
              <a:rPr lang="fr-CA" dirty="0" err="1">
                <a:latin typeface="Work Sans" pitchFamily="2" charset="0"/>
              </a:rPr>
              <a:t>number</a:t>
            </a:r>
            <a:r>
              <a:rPr lang="fr-CA" dirty="0">
                <a:latin typeface="Work Sans" pitchFamily="2" charset="0"/>
              </a:rPr>
              <a:t> of ‘mature’ </a:t>
            </a:r>
            <a:r>
              <a:rPr lang="fr-CA" dirty="0" err="1">
                <a:latin typeface="Work Sans" pitchFamily="2" charset="0"/>
              </a:rPr>
              <a:t>journals</a:t>
            </a:r>
            <a:endParaRPr lang="fr-CA" dirty="0">
              <a:latin typeface="Work Sans" pitchFamily="2" charset="0"/>
            </a:endParaRPr>
          </a:p>
        </p:txBody>
      </p:sp>
      <p:pic>
        <p:nvPicPr>
          <p:cNvPr id="7" name="Image 6" descr="Une image contenant texte, diagramme, ligne, Tracé&#10;&#10;Le contenu généré par l’IA peut être incorrect.">
            <a:extLst>
              <a:ext uri="{FF2B5EF4-FFF2-40B4-BE49-F238E27FC236}">
                <a16:creationId xmlns:a16="http://schemas.microsoft.com/office/drawing/2014/main" id="{A28C5166-628D-BEF1-1105-DAEF4EAF33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56876" y="1351722"/>
            <a:ext cx="5480392" cy="3195431"/>
          </a:xfrm>
          <a:prstGeom prst="rect">
            <a:avLst/>
          </a:prstGeom>
        </p:spPr>
      </p:pic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5A422116-118C-C3FC-3208-7A52A81F7A74}"/>
              </a:ext>
            </a:extLst>
          </p:cNvPr>
          <p:cNvSpPr/>
          <p:nvPr/>
        </p:nvSpPr>
        <p:spPr>
          <a:xfrm rot="20105458">
            <a:off x="6700834" y="1944098"/>
            <a:ext cx="640080" cy="133092"/>
          </a:xfrm>
          <a:prstGeom prst="rightArrow">
            <a:avLst>
              <a:gd name="adj1" fmla="val 50000"/>
              <a:gd name="adj2" fmla="val 110089"/>
            </a:avLst>
          </a:prstGeom>
          <a:solidFill>
            <a:srgbClr val="0039A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A56334BF-FC99-65A8-B3AB-AEEAF8F989A3}"/>
              </a:ext>
            </a:extLst>
          </p:cNvPr>
          <p:cNvSpPr/>
          <p:nvPr/>
        </p:nvSpPr>
        <p:spPr>
          <a:xfrm rot="719339">
            <a:off x="6594817" y="3255402"/>
            <a:ext cx="640080" cy="133092"/>
          </a:xfrm>
          <a:prstGeom prst="rightArrow">
            <a:avLst>
              <a:gd name="adj1" fmla="val 50000"/>
              <a:gd name="adj2" fmla="val 110089"/>
            </a:avLst>
          </a:prstGeom>
          <a:solidFill>
            <a:srgbClr val="0039A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334598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4">
          <a:extLst>
            <a:ext uri="{FF2B5EF4-FFF2-40B4-BE49-F238E27FC236}">
              <a16:creationId xmlns:a16="http://schemas.microsoft.com/office/drawing/2014/main" id="{4220F022-C717-7954-EA46-5B1049015B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>
            <a:extLst>
              <a:ext uri="{FF2B5EF4-FFF2-40B4-BE49-F238E27FC236}">
                <a16:creationId xmlns:a16="http://schemas.microsoft.com/office/drawing/2014/main" id="{8651C204-2E8D-EE46-281D-11AEA02FA91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dirty="0" err="1">
                <a:latin typeface="Work Sans" pitchFamily="2" charset="0"/>
              </a:rPr>
              <a:t>Potential</a:t>
            </a:r>
            <a:r>
              <a:rPr lang="fr-CA" dirty="0">
                <a:latin typeface="Work Sans" pitchFamily="2" charset="0"/>
              </a:rPr>
              <a:t> impact of the </a:t>
            </a:r>
            <a:r>
              <a:rPr lang="fr-CA" dirty="0" err="1">
                <a:latin typeface="Work Sans" pitchFamily="2" charset="0"/>
              </a:rPr>
              <a:t>inventory</a:t>
            </a:r>
            <a:r>
              <a:rPr lang="fr-CA" dirty="0">
                <a:latin typeface="Work Sans" pitchFamily="2" charset="0"/>
              </a:rPr>
              <a:t> </a:t>
            </a:r>
            <a:endParaRPr dirty="0">
              <a:latin typeface="Work Sans" pitchFamily="2" charset="0"/>
            </a:endParaRPr>
          </a:p>
        </p:txBody>
      </p:sp>
      <p:sp>
        <p:nvSpPr>
          <p:cNvPr id="86" name="Google Shape;86;p17">
            <a:extLst>
              <a:ext uri="{FF2B5EF4-FFF2-40B4-BE49-F238E27FC236}">
                <a16:creationId xmlns:a16="http://schemas.microsoft.com/office/drawing/2014/main" id="{891AAFD9-5C92-F763-06F0-182F573773A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076400"/>
            <a:ext cx="8229600" cy="350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Work Sans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Work Sans" pitchFamily="2" charset="0"/>
              </a:rPr>
              <a:t>Creating a </a:t>
            </a:r>
            <a:r>
              <a:rPr lang="en-US" b="1" dirty="0">
                <a:latin typeface="Work Sans" pitchFamily="2" charset="0"/>
              </a:rPr>
              <a:t>live</a:t>
            </a:r>
            <a:r>
              <a:rPr lang="en-US" dirty="0">
                <a:latin typeface="Work Sans" pitchFamily="2" charset="0"/>
              </a:rPr>
              <a:t>, up-to-date inventory of Canadian scholarly journals enhances </a:t>
            </a:r>
            <a:r>
              <a:rPr lang="en-US" b="1" dirty="0">
                <a:latin typeface="Work Sans" pitchFamily="2" charset="0"/>
              </a:rPr>
              <a:t>research potential</a:t>
            </a:r>
            <a:r>
              <a:rPr lang="en-US" dirty="0">
                <a:latin typeface="Work Sans" pitchFamily="2" charset="0"/>
              </a:rPr>
              <a:t>, thus contributing to a better understanding of how new knowledge is circulated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Work Sans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Work Sans" pitchFamily="2" charset="0"/>
              </a:rPr>
              <a:t>It sheds light on a part of the ecosystem that is relatively </a:t>
            </a:r>
            <a:r>
              <a:rPr lang="en-US" b="1" dirty="0">
                <a:latin typeface="Work Sans" pitchFamily="2" charset="0"/>
              </a:rPr>
              <a:t>poorly documented</a:t>
            </a:r>
            <a:r>
              <a:rPr lang="en-US" dirty="0">
                <a:latin typeface="Work Sans" pitchFamily="2" charset="0"/>
              </a:rPr>
              <a:t> by other resources, such as the Web of Science or Scopus</a:t>
            </a:r>
            <a:endParaRPr dirty="0">
              <a:latin typeface="Work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03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AA1234-D0A3-CC50-9A7C-802CEBE32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latin typeface="Work Sans" pitchFamily="2" charset="0"/>
              </a:rPr>
              <a:t>Aims</a:t>
            </a:r>
            <a:endParaRPr lang="fr-CA" dirty="0">
              <a:latin typeface="Work Sans" pitchFamily="2" charset="0"/>
            </a:endParaRP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B44C6CB-8E7C-27C3-0C64-5DDA770FBF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204622"/>
            <a:ext cx="8229600" cy="2910177"/>
          </a:xfrm>
        </p:spPr>
        <p:txBody>
          <a:bodyPr/>
          <a:lstStyle/>
          <a:p>
            <a:r>
              <a:rPr lang="fr-CA" dirty="0" err="1">
                <a:latin typeface="Work Sans" pitchFamily="2" charset="0"/>
              </a:rPr>
              <a:t>Provide</a:t>
            </a:r>
            <a:r>
              <a:rPr lang="fr-CA" dirty="0">
                <a:latin typeface="Work Sans" pitchFamily="2" charset="0"/>
              </a:rPr>
              <a:t> an insight </a:t>
            </a:r>
            <a:r>
              <a:rPr lang="fr-CA" dirty="0" err="1">
                <a:latin typeface="Work Sans" pitchFamily="2" charset="0"/>
              </a:rPr>
              <a:t>into</a:t>
            </a:r>
            <a:r>
              <a:rPr lang="fr-CA" dirty="0">
                <a:latin typeface="Work Sans" pitchFamily="2" charset="0"/>
              </a:rPr>
              <a:t> the </a:t>
            </a:r>
            <a:r>
              <a:rPr lang="fr-CA" dirty="0" err="1">
                <a:latin typeface="Work Sans" pitchFamily="2" charset="0"/>
              </a:rPr>
              <a:t>current</a:t>
            </a:r>
            <a:r>
              <a:rPr lang="fr-CA" dirty="0">
                <a:latin typeface="Work Sans" pitchFamily="2" charset="0"/>
              </a:rPr>
              <a:t> state of the Canadian </a:t>
            </a:r>
            <a:r>
              <a:rPr lang="fr-CA" dirty="0" err="1">
                <a:latin typeface="Work Sans" pitchFamily="2" charset="0"/>
              </a:rPr>
              <a:t>scholarly</a:t>
            </a:r>
            <a:r>
              <a:rPr lang="fr-CA" dirty="0">
                <a:latin typeface="Work Sans" pitchFamily="2" charset="0"/>
              </a:rPr>
              <a:t> </a:t>
            </a:r>
            <a:r>
              <a:rPr lang="fr-CA" dirty="0" err="1">
                <a:latin typeface="Work Sans" pitchFamily="2" charset="0"/>
              </a:rPr>
              <a:t>journals</a:t>
            </a:r>
            <a:r>
              <a:rPr lang="fr-CA" dirty="0">
                <a:latin typeface="Work Sans" pitchFamily="2" charset="0"/>
              </a:rPr>
              <a:t>:</a:t>
            </a:r>
          </a:p>
          <a:p>
            <a:pPr lvl="1">
              <a:spcBef>
                <a:spcPts val="600"/>
              </a:spcBef>
            </a:pPr>
            <a:r>
              <a:rPr lang="fr-CA" dirty="0">
                <a:solidFill>
                  <a:srgbClr val="39495C"/>
                </a:solidFill>
                <a:latin typeface="Work Sans" pitchFamily="2" charset="0"/>
              </a:rPr>
              <a:t>(Open) </a:t>
            </a:r>
            <a:r>
              <a:rPr lang="fr-CA" dirty="0" err="1">
                <a:solidFill>
                  <a:srgbClr val="39495C"/>
                </a:solidFill>
                <a:latin typeface="Work Sans" pitchFamily="2" charset="0"/>
              </a:rPr>
              <a:t>access</a:t>
            </a:r>
            <a:endParaRPr lang="fr-CA" dirty="0">
              <a:solidFill>
                <a:srgbClr val="39495C"/>
              </a:solidFill>
              <a:latin typeface="Work Sans" pitchFamily="2" charset="0"/>
            </a:endParaRPr>
          </a:p>
          <a:p>
            <a:pPr lvl="1">
              <a:spcBef>
                <a:spcPts val="600"/>
              </a:spcBef>
            </a:pPr>
            <a:r>
              <a:rPr lang="fr-CA" dirty="0" err="1">
                <a:solidFill>
                  <a:srgbClr val="39495C"/>
                </a:solidFill>
                <a:latin typeface="Work Sans" pitchFamily="2" charset="0"/>
              </a:rPr>
              <a:t>Managing</a:t>
            </a:r>
            <a:r>
              <a:rPr lang="fr-CA" dirty="0">
                <a:solidFill>
                  <a:srgbClr val="39495C"/>
                </a:solidFill>
                <a:latin typeface="Work Sans" pitchFamily="2" charset="0"/>
              </a:rPr>
              <a:t> </a:t>
            </a:r>
            <a:r>
              <a:rPr lang="fr-CA" dirty="0" err="1">
                <a:solidFill>
                  <a:srgbClr val="39495C"/>
                </a:solidFill>
                <a:latin typeface="Work Sans" pitchFamily="2" charset="0"/>
              </a:rPr>
              <a:t>organizations</a:t>
            </a:r>
            <a:endParaRPr lang="fr-CA" dirty="0">
              <a:solidFill>
                <a:srgbClr val="39495C"/>
              </a:solidFill>
              <a:latin typeface="Work Sans" pitchFamily="2" charset="0"/>
            </a:endParaRPr>
          </a:p>
          <a:p>
            <a:pPr lvl="1">
              <a:spcBef>
                <a:spcPts val="600"/>
              </a:spcBef>
            </a:pPr>
            <a:r>
              <a:rPr lang="fr-CA" dirty="0" err="1">
                <a:solidFill>
                  <a:srgbClr val="39495C"/>
                </a:solidFill>
                <a:latin typeface="Work Sans" pitchFamily="2" charset="0"/>
              </a:rPr>
              <a:t>Language</a:t>
            </a:r>
            <a:endParaRPr lang="fr-CA" dirty="0">
              <a:solidFill>
                <a:srgbClr val="39495C"/>
              </a:solidFill>
              <a:latin typeface="Work Sans" pitchFamily="2" charset="0"/>
            </a:endParaRPr>
          </a:p>
          <a:p>
            <a:pPr lvl="1">
              <a:spcBef>
                <a:spcPts val="600"/>
              </a:spcBef>
            </a:pPr>
            <a:r>
              <a:rPr lang="fr-CA" dirty="0" err="1">
                <a:solidFill>
                  <a:srgbClr val="39495C"/>
                </a:solidFill>
                <a:latin typeface="Work Sans" pitchFamily="2" charset="0"/>
              </a:rPr>
              <a:t>Role</a:t>
            </a:r>
            <a:r>
              <a:rPr lang="fr-CA" dirty="0">
                <a:solidFill>
                  <a:srgbClr val="39495C"/>
                </a:solidFill>
                <a:latin typeface="Work Sans" pitchFamily="2" charset="0"/>
              </a:rPr>
              <a:t> of infrastructures, </a:t>
            </a:r>
            <a:r>
              <a:rPr lang="fr-CA" dirty="0" err="1">
                <a:solidFill>
                  <a:srgbClr val="39495C"/>
                </a:solidFill>
                <a:latin typeface="Work Sans" pitchFamily="2" charset="0"/>
              </a:rPr>
              <a:t>various</a:t>
            </a:r>
            <a:r>
              <a:rPr lang="fr-CA" dirty="0">
                <a:solidFill>
                  <a:srgbClr val="39495C"/>
                </a:solidFill>
                <a:latin typeface="Work Sans" pitchFamily="2" charset="0"/>
              </a:rPr>
              <a:t> types of support</a:t>
            </a:r>
          </a:p>
          <a:p>
            <a:pPr lvl="1"/>
            <a:endParaRPr lang="fr-CA" dirty="0">
              <a:latin typeface="Work Sans" pitchFamily="2" charset="0"/>
            </a:endParaRPr>
          </a:p>
          <a:p>
            <a:r>
              <a:rPr lang="fr-CA" dirty="0" err="1">
                <a:latin typeface="Work Sans" pitchFamily="2" charset="0"/>
              </a:rPr>
              <a:t>Draw</a:t>
            </a:r>
            <a:r>
              <a:rPr lang="fr-CA" dirty="0">
                <a:latin typeface="Work Sans" pitchFamily="2" charset="0"/>
              </a:rPr>
              <a:t> an image of trends in </a:t>
            </a:r>
            <a:r>
              <a:rPr lang="fr-CA" dirty="0" err="1">
                <a:latin typeface="Work Sans" pitchFamily="2" charset="0"/>
              </a:rPr>
              <a:t>publishing</a:t>
            </a:r>
            <a:r>
              <a:rPr lang="fr-CA" dirty="0">
                <a:latin typeface="Work Sans" pitchFamily="2" charset="0"/>
              </a:rPr>
              <a:t> </a:t>
            </a:r>
            <a:r>
              <a:rPr lang="fr-CA" dirty="0" err="1">
                <a:latin typeface="Work Sans" pitchFamily="2" charset="0"/>
              </a:rPr>
              <a:t>before</a:t>
            </a:r>
            <a:r>
              <a:rPr lang="fr-CA" dirty="0">
                <a:latin typeface="Work Sans" pitchFamily="2" charset="0"/>
              </a:rPr>
              <a:t> and </a:t>
            </a:r>
            <a:r>
              <a:rPr lang="fr-CA" dirty="0" err="1">
                <a:latin typeface="Work Sans" pitchFamily="2" charset="0"/>
              </a:rPr>
              <a:t>after</a:t>
            </a:r>
            <a:r>
              <a:rPr lang="fr-CA" dirty="0">
                <a:latin typeface="Work Sans" pitchFamily="2" charset="0"/>
              </a:rPr>
              <a:t> the digital </a:t>
            </a:r>
            <a:r>
              <a:rPr lang="fr-CA" dirty="0" err="1">
                <a:latin typeface="Work Sans" pitchFamily="2" charset="0"/>
              </a:rPr>
              <a:t>era</a:t>
            </a:r>
            <a:endParaRPr lang="fr-CA" dirty="0">
              <a:latin typeface="Work Sans" pitchFamily="2" charset="0"/>
            </a:endParaRPr>
          </a:p>
          <a:p>
            <a:endParaRPr lang="fr-CA" dirty="0">
              <a:latin typeface="Work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89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>
          <a:extLst>
            <a:ext uri="{FF2B5EF4-FFF2-40B4-BE49-F238E27FC236}">
              <a16:creationId xmlns:a16="http://schemas.microsoft.com/office/drawing/2014/main" id="{FADA35CA-371D-7630-3937-8A6B9E2CAB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>
            <a:extLst>
              <a:ext uri="{FF2B5EF4-FFF2-40B4-BE49-F238E27FC236}">
                <a16:creationId xmlns:a16="http://schemas.microsoft.com/office/drawing/2014/main" id="{B0DCFFF0-4D28-0C2D-7753-17F6C7EA639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96224" y="1934441"/>
            <a:ext cx="5951552" cy="12746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6000" dirty="0">
                <a:solidFill>
                  <a:schemeClr val="tx1"/>
                </a:solidFill>
                <a:latin typeface="Work Sans" pitchFamily="2" charset="0"/>
              </a:rPr>
              <a:t>Methods</a:t>
            </a:r>
            <a:endParaRPr sz="6000" dirty="0">
              <a:solidFill>
                <a:schemeClr val="lt1"/>
              </a:solidFill>
              <a:latin typeface="Work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2819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>
          <a:extLst>
            <a:ext uri="{FF2B5EF4-FFF2-40B4-BE49-F238E27FC236}">
              <a16:creationId xmlns:a16="http://schemas.microsoft.com/office/drawing/2014/main" id="{F73BF36A-5AC2-8D0D-5DDD-51736204C3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>
            <a:extLst>
              <a:ext uri="{FF2B5EF4-FFF2-40B4-BE49-F238E27FC236}">
                <a16:creationId xmlns:a16="http://schemas.microsoft.com/office/drawing/2014/main" id="{0EA6FDC5-632D-A701-0541-218E060BDB3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dirty="0">
                <a:latin typeface="Work Sans" pitchFamily="2" charset="0"/>
              </a:rPr>
              <a:t>An open </a:t>
            </a:r>
            <a:r>
              <a:rPr lang="fr-CA" dirty="0" err="1">
                <a:latin typeface="Work Sans" pitchFamily="2" charset="0"/>
              </a:rPr>
              <a:t>inventory</a:t>
            </a:r>
            <a:r>
              <a:rPr lang="fr-CA" dirty="0">
                <a:latin typeface="Work Sans" pitchFamily="2" charset="0"/>
              </a:rPr>
              <a:t> of Canadian </a:t>
            </a:r>
            <a:r>
              <a:rPr lang="fr-CA" dirty="0" err="1">
                <a:latin typeface="Work Sans" pitchFamily="2" charset="0"/>
              </a:rPr>
              <a:t>scholarly</a:t>
            </a:r>
            <a:r>
              <a:rPr lang="fr-CA" dirty="0">
                <a:latin typeface="Work Sans" pitchFamily="2" charset="0"/>
              </a:rPr>
              <a:t> </a:t>
            </a:r>
            <a:r>
              <a:rPr lang="fr-CA" dirty="0" err="1">
                <a:latin typeface="Work Sans" pitchFamily="2" charset="0"/>
              </a:rPr>
              <a:t>journals</a:t>
            </a:r>
            <a:endParaRPr dirty="0">
              <a:latin typeface="Work Sans" pitchFamily="2" charset="0"/>
            </a:endParaRPr>
          </a:p>
        </p:txBody>
      </p:sp>
      <p:sp>
        <p:nvSpPr>
          <p:cNvPr id="4" name="Google Shape;86;p17">
            <a:extLst>
              <a:ext uri="{FF2B5EF4-FFF2-40B4-BE49-F238E27FC236}">
                <a16:creationId xmlns:a16="http://schemas.microsoft.com/office/drawing/2014/main" id="{9A0BCFFA-4194-6FCF-4180-406852FD0CC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538577"/>
            <a:ext cx="8229600" cy="30433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2000" dirty="0">
                <a:latin typeface="Work Sans" pitchFamily="2" charset="0"/>
              </a:rPr>
              <a:t>Building on </a:t>
            </a:r>
            <a:r>
              <a:rPr lang="fr-CA" sz="2000" b="1" dirty="0" err="1">
                <a:latin typeface="Work Sans" pitchFamily="2" charset="0"/>
              </a:rPr>
              <a:t>previous</a:t>
            </a:r>
            <a:r>
              <a:rPr lang="fr-CA" sz="2000" b="1" dirty="0">
                <a:latin typeface="Work Sans" pitchFamily="2" charset="0"/>
              </a:rPr>
              <a:t> </a:t>
            </a:r>
            <a:r>
              <a:rPr lang="fr-CA" sz="2000" b="1" dirty="0" err="1">
                <a:latin typeface="Work Sans" pitchFamily="2" charset="0"/>
              </a:rPr>
              <a:t>studies</a:t>
            </a:r>
            <a:r>
              <a:rPr lang="fr-CA" sz="2000" b="1" dirty="0">
                <a:latin typeface="Work Sans" pitchFamily="2" charset="0"/>
              </a:rPr>
              <a:t> </a:t>
            </a:r>
            <a:r>
              <a:rPr lang="fr-CA" sz="2000" dirty="0" err="1">
                <a:latin typeface="Work Sans" pitchFamily="2" charset="0"/>
              </a:rPr>
              <a:t>which</a:t>
            </a:r>
            <a:r>
              <a:rPr lang="fr-CA" sz="2000" dirty="0">
                <a:latin typeface="Work Sans" pitchFamily="2" charset="0"/>
              </a:rPr>
              <a:t> have </a:t>
            </a:r>
            <a:r>
              <a:rPr lang="fr-CA" sz="2000" dirty="0" err="1">
                <a:latin typeface="Work Sans" pitchFamily="2" charset="0"/>
              </a:rPr>
              <a:t>documented</a:t>
            </a:r>
            <a:r>
              <a:rPr lang="fr-CA" sz="2000" dirty="0">
                <a:latin typeface="Work Sans" pitchFamily="2" charset="0"/>
              </a:rPr>
              <a:t> active Canadian </a:t>
            </a:r>
            <a:r>
              <a:rPr lang="fr-CA" sz="2000" dirty="0" err="1">
                <a:latin typeface="Work Sans" pitchFamily="2" charset="0"/>
              </a:rPr>
              <a:t>scholarly</a:t>
            </a:r>
            <a:r>
              <a:rPr lang="fr-CA" sz="2000" dirty="0">
                <a:latin typeface="Work Sans" pitchFamily="2" charset="0"/>
              </a:rPr>
              <a:t> </a:t>
            </a:r>
            <a:r>
              <a:rPr lang="fr-CA" sz="2000" dirty="0" err="1">
                <a:latin typeface="Work Sans" pitchFamily="2" charset="0"/>
              </a:rPr>
              <a:t>journals</a:t>
            </a:r>
            <a:r>
              <a:rPr lang="fr-CA" sz="2000" dirty="0">
                <a:latin typeface="Work Sans" pitchFamily="2" charset="0"/>
              </a:rPr>
              <a:t>, </a:t>
            </a:r>
            <a:r>
              <a:rPr lang="fr-CA" sz="2000" dirty="0" err="1">
                <a:latin typeface="Work Sans" pitchFamily="2" charset="0"/>
              </a:rPr>
              <a:t>such</a:t>
            </a:r>
            <a:r>
              <a:rPr lang="fr-CA" sz="2000" dirty="0">
                <a:latin typeface="Work Sans" pitchFamily="2" charset="0"/>
              </a:rPr>
              <a:t> as Lange &amp; </a:t>
            </a:r>
            <a:r>
              <a:rPr lang="fr-CA" sz="2000" dirty="0" err="1">
                <a:latin typeface="Work Sans" pitchFamily="2" charset="0"/>
              </a:rPr>
              <a:t>Severson</a:t>
            </a:r>
            <a:r>
              <a:rPr lang="fr-CA" sz="2000" dirty="0">
                <a:latin typeface="Work Sans" pitchFamily="2" charset="0"/>
              </a:rPr>
              <a:t> (2019) and Larivière et al. (2021)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CA" sz="2000" dirty="0">
              <a:latin typeface="Work Sans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2000" b="1" dirty="0" err="1">
                <a:latin typeface="Work Sans" pitchFamily="2" charset="0"/>
              </a:rPr>
              <a:t>Adding</a:t>
            </a:r>
            <a:r>
              <a:rPr lang="fr-CA" sz="2000" dirty="0">
                <a:latin typeface="Work Sans" pitchFamily="2" charset="0"/>
              </a:rPr>
              <a:t> data </a:t>
            </a:r>
            <a:r>
              <a:rPr lang="fr-CA" sz="2000" dirty="0" err="1">
                <a:latin typeface="Work Sans" pitchFamily="2" charset="0"/>
              </a:rPr>
              <a:t>from</a:t>
            </a:r>
            <a:r>
              <a:rPr lang="fr-CA" sz="2000" dirty="0">
                <a:latin typeface="Work Sans" pitchFamily="2" charset="0"/>
              </a:rPr>
              <a:t> ISSN, </a:t>
            </a:r>
            <a:r>
              <a:rPr lang="fr-CA" sz="2000" dirty="0" err="1">
                <a:latin typeface="Work Sans" pitchFamily="2" charset="0"/>
              </a:rPr>
              <a:t>OpenAlex</a:t>
            </a:r>
            <a:r>
              <a:rPr lang="fr-CA" sz="2000" dirty="0">
                <a:latin typeface="Work Sans" pitchFamily="2" charset="0"/>
              </a:rPr>
              <a:t>, DOAJ, CRKN, Aurora catalogue (LAC), Public </a:t>
            </a:r>
            <a:r>
              <a:rPr lang="fr-CA" sz="2000" dirty="0" err="1">
                <a:latin typeface="Work Sans" pitchFamily="2" charset="0"/>
              </a:rPr>
              <a:t>Knowledge</a:t>
            </a:r>
            <a:r>
              <a:rPr lang="fr-CA" sz="2000" dirty="0">
                <a:latin typeface="Work Sans" pitchFamily="2" charset="0"/>
              </a:rPr>
              <a:t> Project and Érudit; </a:t>
            </a:r>
            <a:r>
              <a:rPr lang="fr-CA" sz="2000" dirty="0" err="1">
                <a:latin typeface="Work Sans" pitchFamily="2" charset="0"/>
              </a:rPr>
              <a:t>historical</a:t>
            </a:r>
            <a:r>
              <a:rPr lang="fr-CA" sz="2000" dirty="0">
                <a:latin typeface="Work Sans" pitchFamily="2" charset="0"/>
              </a:rPr>
              <a:t> data </a:t>
            </a:r>
            <a:r>
              <a:rPr lang="fr-CA" sz="2000" dirty="0" err="1">
                <a:latin typeface="Work Sans" pitchFamily="2" charset="0"/>
              </a:rPr>
              <a:t>using</a:t>
            </a:r>
            <a:r>
              <a:rPr lang="fr-CA" sz="2000" dirty="0">
                <a:latin typeface="Work Sans" pitchFamily="2" charset="0"/>
              </a:rPr>
              <a:t> Internet </a:t>
            </a:r>
            <a:r>
              <a:rPr lang="fr-CA" sz="2000" dirty="0" err="1">
                <a:latin typeface="Work Sans" pitchFamily="2" charset="0"/>
              </a:rPr>
              <a:t>Archive’s</a:t>
            </a:r>
            <a:r>
              <a:rPr lang="fr-CA" sz="2000" dirty="0">
                <a:latin typeface="Work Sans" pitchFamily="2" charset="0"/>
              </a:rPr>
              <a:t> </a:t>
            </a:r>
            <a:r>
              <a:rPr lang="fr-CA" sz="2000" dirty="0" err="1">
                <a:latin typeface="Work Sans" pitchFamily="2" charset="0"/>
              </a:rPr>
              <a:t>Wayback</a:t>
            </a:r>
            <a:r>
              <a:rPr lang="fr-CA" sz="2000" dirty="0">
                <a:latin typeface="Work Sans" pitchFamily="2" charset="0"/>
              </a:rPr>
              <a:t> Machine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CA" sz="2000" dirty="0">
              <a:latin typeface="Work Sans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2000" b="1" dirty="0" err="1">
                <a:latin typeface="Work Sans" pitchFamily="2" charset="0"/>
              </a:rPr>
              <a:t>Validating</a:t>
            </a:r>
            <a:r>
              <a:rPr lang="fr-CA" sz="2000" dirty="0">
                <a:latin typeface="Work Sans" pitchFamily="2" charset="0"/>
              </a:rPr>
              <a:t> the </a:t>
            </a:r>
            <a:r>
              <a:rPr lang="fr-CA" sz="2000" dirty="0" err="1">
                <a:latin typeface="Work Sans" pitchFamily="2" charset="0"/>
              </a:rPr>
              <a:t>dataset</a:t>
            </a:r>
            <a:r>
              <a:rPr lang="fr-CA" sz="2000" dirty="0">
                <a:latin typeface="Work Sans" pitchFamily="2" charset="0"/>
              </a:rPr>
              <a:t> </a:t>
            </a:r>
            <a:r>
              <a:rPr lang="fr-CA" sz="2000" dirty="0" err="1">
                <a:latin typeface="Work Sans" pitchFamily="2" charset="0"/>
              </a:rPr>
              <a:t>using</a:t>
            </a:r>
            <a:r>
              <a:rPr lang="fr-CA" sz="2000" dirty="0">
                <a:latin typeface="Work Sans" pitchFamily="2" charset="0"/>
              </a:rPr>
              <a:t> </a:t>
            </a:r>
            <a:r>
              <a:rPr lang="fr-CA" sz="2000" dirty="0" err="1">
                <a:latin typeface="Work Sans" pitchFamily="2" charset="0"/>
              </a:rPr>
              <a:t>Mir@bel</a:t>
            </a:r>
            <a:r>
              <a:rPr lang="fr-CA" sz="2000" dirty="0">
                <a:latin typeface="Work Sans" pitchFamily="2" charset="0"/>
              </a:rPr>
              <a:t> and </a:t>
            </a:r>
            <a:r>
              <a:rPr lang="fr-CA" sz="2000" dirty="0" err="1">
                <a:latin typeface="Work Sans" pitchFamily="2" charset="0"/>
              </a:rPr>
              <a:t>individual</a:t>
            </a:r>
            <a:r>
              <a:rPr lang="fr-CA" sz="2000" dirty="0">
                <a:latin typeface="Work Sans" pitchFamily="2" charset="0"/>
              </a:rPr>
              <a:t> journal </a:t>
            </a:r>
            <a:r>
              <a:rPr lang="fr-CA" sz="2000" dirty="0" err="1">
                <a:latin typeface="Work Sans" pitchFamily="2" charset="0"/>
              </a:rPr>
              <a:t>websites</a:t>
            </a:r>
            <a:r>
              <a:rPr lang="fr-CA" sz="2000" dirty="0">
                <a:latin typeface="Work Sans" pitchFamily="2" charset="0"/>
              </a:rPr>
              <a:t>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8DFE07F-068F-01D3-FBB0-C01ED1ACF4EC}"/>
              </a:ext>
            </a:extLst>
          </p:cNvPr>
          <p:cNvSpPr txBox="1"/>
          <p:nvPr/>
        </p:nvSpPr>
        <p:spPr>
          <a:xfrm>
            <a:off x="489006" y="4424926"/>
            <a:ext cx="7951304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latin typeface="Work Sans" pitchFamily="2" charset="0"/>
              </a:rPr>
              <a:t>J. Lange, S. Severson. J Electron </a:t>
            </a:r>
            <a:r>
              <a:rPr lang="en-US" sz="1100" dirty="0" err="1">
                <a:latin typeface="Work Sans" pitchFamily="2" charset="0"/>
              </a:rPr>
              <a:t>Publ</a:t>
            </a:r>
            <a:r>
              <a:rPr lang="en-US" sz="1100" dirty="0">
                <a:latin typeface="Work Sans" pitchFamily="2" charset="0"/>
              </a:rPr>
              <a:t> 24 (2021)</a:t>
            </a:r>
          </a:p>
          <a:p>
            <a:r>
              <a:rPr lang="fr-CA" sz="1100" dirty="0">
                <a:latin typeface="Work Sans" pitchFamily="2" charset="0"/>
              </a:rPr>
              <a:t>V. Larivière, S. Beth, S. van Bellen et al. “Les revues savantes canadiennes en sciences humaines et sociales - Portrait quantitatif et qualitatif” (2021)</a:t>
            </a:r>
          </a:p>
        </p:txBody>
      </p:sp>
    </p:spTree>
    <p:extLst>
      <p:ext uri="{BB962C8B-B14F-4D97-AF65-F5344CB8AC3E}">
        <p14:creationId xmlns:p14="http://schemas.microsoft.com/office/powerpoint/2010/main" val="1351943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Une image contenant texte, habits, intérieur, personne&#10;&#10;Le contenu généré par l’IA peut être incorrect.">
            <a:extLst>
              <a:ext uri="{FF2B5EF4-FFF2-40B4-BE49-F238E27FC236}">
                <a16:creationId xmlns:a16="http://schemas.microsoft.com/office/drawing/2014/main" id="{A6DFA556-8ADC-4B6E-D418-3584547BEA9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78181" y="2017754"/>
            <a:ext cx="1543710" cy="2291751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EA01D8C1-D0BB-72E4-AD71-940A2190F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z="3200" dirty="0" err="1">
                <a:latin typeface="Work Sans" pitchFamily="2" charset="0"/>
              </a:rPr>
              <a:t>Criteria</a:t>
            </a:r>
            <a:r>
              <a:rPr lang="fr-CA" sz="3200" dirty="0">
                <a:latin typeface="Work Sans" pitchFamily="2" charset="0"/>
              </a:rPr>
              <a:t> for inclusion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D9AA277-CDD2-2F9C-8777-F1B28C04A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1" y="1220524"/>
            <a:ext cx="3494598" cy="2806810"/>
          </a:xfrm>
        </p:spPr>
        <p:txBody>
          <a:bodyPr/>
          <a:lstStyle/>
          <a:p>
            <a:r>
              <a:rPr lang="en-US" sz="2000" b="1" dirty="0">
                <a:latin typeface="Work Sans" pitchFamily="2" charset="0"/>
              </a:rPr>
              <a:t>Scholarly</a:t>
            </a:r>
            <a:r>
              <a:rPr lang="en-US" sz="2000" dirty="0">
                <a:latin typeface="Work Sans" pitchFamily="2" charset="0"/>
              </a:rPr>
              <a:t>, including peer- or editorial review</a:t>
            </a:r>
          </a:p>
          <a:p>
            <a:r>
              <a:rPr lang="en-US" sz="2000" dirty="0">
                <a:latin typeface="Work Sans" pitchFamily="2" charset="0"/>
              </a:rPr>
              <a:t>Mainly managed from within a </a:t>
            </a:r>
            <a:r>
              <a:rPr lang="en-US" sz="2000" b="1" dirty="0">
                <a:latin typeface="Work Sans" pitchFamily="2" charset="0"/>
              </a:rPr>
              <a:t>Canada-based</a:t>
            </a:r>
            <a:r>
              <a:rPr lang="en-US" sz="2000" dirty="0">
                <a:latin typeface="Work Sans" pitchFamily="2" charset="0"/>
              </a:rPr>
              <a:t> institution, association or society</a:t>
            </a:r>
          </a:p>
          <a:p>
            <a:r>
              <a:rPr lang="en-US" sz="2000" dirty="0">
                <a:latin typeface="Work Sans" pitchFamily="2" charset="0"/>
              </a:rPr>
              <a:t>Have an </a:t>
            </a:r>
            <a:r>
              <a:rPr lang="en-US" sz="2000" b="1" dirty="0">
                <a:latin typeface="Work Sans" pitchFamily="2" charset="0"/>
              </a:rPr>
              <a:t>ISSN</a:t>
            </a:r>
            <a:r>
              <a:rPr lang="en-US" sz="2000" dirty="0">
                <a:latin typeface="Work Sans" pitchFamily="2" charset="0"/>
              </a:rPr>
              <a:t> associated</a:t>
            </a:r>
          </a:p>
          <a:p>
            <a:r>
              <a:rPr lang="en-US" sz="2000" dirty="0">
                <a:latin typeface="Work Sans" pitchFamily="2" charset="0"/>
              </a:rPr>
              <a:t>Appear </a:t>
            </a:r>
            <a:r>
              <a:rPr lang="en-US" sz="2000" b="1" dirty="0">
                <a:latin typeface="Work Sans" pitchFamily="2" charset="0"/>
              </a:rPr>
              <a:t>legitimate</a:t>
            </a:r>
            <a:r>
              <a:rPr lang="en-US" sz="2000" dirty="0">
                <a:latin typeface="Work Sans" pitchFamily="2" charset="0"/>
              </a:rPr>
              <a:t> </a:t>
            </a:r>
            <a:endParaRPr lang="fr-CA" sz="2000" dirty="0">
              <a:latin typeface="Work Sans" pitchFamily="2" charset="0"/>
            </a:endParaRPr>
          </a:p>
        </p:txBody>
      </p:sp>
      <p:pic>
        <p:nvPicPr>
          <p:cNvPr id="5" name="Image 4" descr="Une image contenant texte, livre&#10;&#10;Le contenu généré par l’IA peut être incorrect.">
            <a:extLst>
              <a:ext uri="{FF2B5EF4-FFF2-40B4-BE49-F238E27FC236}">
                <a16:creationId xmlns:a16="http://schemas.microsoft.com/office/drawing/2014/main" id="{863C886D-D4C4-C051-CABD-1699D973A59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49519" y="283399"/>
            <a:ext cx="1477416" cy="1874249"/>
          </a:xfrm>
          <a:prstGeom prst="rect">
            <a:avLst/>
          </a:prstGeom>
        </p:spPr>
      </p:pic>
      <p:pic>
        <p:nvPicPr>
          <p:cNvPr id="7" name="Image 6" descr="Une image contenant texte, capture d’écran, Police, conception&#10;&#10;Le contenu généré par l’IA peut être incorrect.">
            <a:extLst>
              <a:ext uri="{FF2B5EF4-FFF2-40B4-BE49-F238E27FC236}">
                <a16:creationId xmlns:a16="http://schemas.microsoft.com/office/drawing/2014/main" id="{9A5CA25E-EDED-8F27-D83B-EEE2274A50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7965" y="379428"/>
            <a:ext cx="1693676" cy="2192322"/>
          </a:xfrm>
          <a:prstGeom prst="rect">
            <a:avLst/>
          </a:prstGeom>
        </p:spPr>
      </p:pic>
      <p:pic>
        <p:nvPicPr>
          <p:cNvPr id="9" name="Image 8" descr="Une image contenant texte, capture d’écran, Police, logo&#10;&#10;Le contenu généré par l’IA peut être incorrect.">
            <a:extLst>
              <a:ext uri="{FF2B5EF4-FFF2-40B4-BE49-F238E27FC236}">
                <a16:creationId xmlns:a16="http://schemas.microsoft.com/office/drawing/2014/main" id="{CD46BCBB-D12D-1D3B-56E0-C4839BD4A68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27031" y="2420787"/>
            <a:ext cx="1605410" cy="2076819"/>
          </a:xfrm>
          <a:prstGeom prst="rect">
            <a:avLst/>
          </a:prstGeom>
        </p:spPr>
      </p:pic>
      <p:pic>
        <p:nvPicPr>
          <p:cNvPr id="13" name="Image 12" descr="Une image contenant texte, Police, capture d’écran, graphisme&#10;&#10;Le contenu généré par l’IA peut être incorrect.">
            <a:extLst>
              <a:ext uri="{FF2B5EF4-FFF2-40B4-BE49-F238E27FC236}">
                <a16:creationId xmlns:a16="http://schemas.microsoft.com/office/drawing/2014/main" id="{35CC6368-F6D5-3482-966E-E1AA88AB1B0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3315" y="2319274"/>
            <a:ext cx="1278535" cy="1917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330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BA5D8E-90E8-062C-822B-517A3D39F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latin typeface="Work Sans" pitchFamily="2" charset="0"/>
              </a:rPr>
              <a:t>What</a:t>
            </a:r>
            <a:r>
              <a:rPr lang="fr-CA" dirty="0">
                <a:latin typeface="Work Sans" pitchFamily="2" charset="0"/>
              </a:rPr>
              <a:t> </a:t>
            </a:r>
            <a:r>
              <a:rPr lang="fr-CA" dirty="0" err="1">
                <a:latin typeface="Work Sans" pitchFamily="2" charset="0"/>
              </a:rPr>
              <a:t>is</a:t>
            </a:r>
            <a:r>
              <a:rPr lang="fr-CA" dirty="0">
                <a:latin typeface="Work Sans" pitchFamily="2" charset="0"/>
              </a:rPr>
              <a:t> new in </a:t>
            </a:r>
            <a:r>
              <a:rPr lang="fr-CA" dirty="0" err="1">
                <a:latin typeface="Work Sans" pitchFamily="2" charset="0"/>
              </a:rPr>
              <a:t>this</a:t>
            </a:r>
            <a:r>
              <a:rPr lang="fr-CA" dirty="0">
                <a:latin typeface="Work Sans" pitchFamily="2" charset="0"/>
              </a:rPr>
              <a:t> </a:t>
            </a:r>
            <a:r>
              <a:rPr lang="fr-CA" dirty="0" err="1">
                <a:latin typeface="Work Sans" pitchFamily="2" charset="0"/>
              </a:rPr>
              <a:t>inventory</a:t>
            </a:r>
            <a:r>
              <a:rPr lang="fr-CA" dirty="0">
                <a:latin typeface="Work Sans" pitchFamily="2" charset="0"/>
              </a:rPr>
              <a:t>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B896F73-F35E-5694-17C7-B529EDF575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423282"/>
            <a:ext cx="8229600" cy="2691517"/>
          </a:xfrm>
        </p:spPr>
        <p:txBody>
          <a:bodyPr/>
          <a:lstStyle/>
          <a:p>
            <a:r>
              <a:rPr lang="fr-CA" b="1" dirty="0">
                <a:latin typeface="Work Sans" pitchFamily="2" charset="0"/>
              </a:rPr>
              <a:t>Active</a:t>
            </a:r>
            <a:r>
              <a:rPr lang="fr-CA" dirty="0">
                <a:latin typeface="Work Sans" pitchFamily="2" charset="0"/>
              </a:rPr>
              <a:t> and </a:t>
            </a:r>
            <a:r>
              <a:rPr lang="fr-CA" b="1" dirty="0" err="1">
                <a:latin typeface="Work Sans" pitchFamily="2" charset="0"/>
              </a:rPr>
              <a:t>ceased</a:t>
            </a:r>
            <a:r>
              <a:rPr lang="fr-CA" dirty="0">
                <a:latin typeface="Work Sans" pitchFamily="2" charset="0"/>
              </a:rPr>
              <a:t> </a:t>
            </a:r>
            <a:r>
              <a:rPr lang="fr-CA" dirty="0" err="1">
                <a:latin typeface="Work Sans" pitchFamily="2" charset="0"/>
              </a:rPr>
              <a:t>journals</a:t>
            </a:r>
            <a:endParaRPr lang="fr-CA" dirty="0">
              <a:latin typeface="Work Sans" pitchFamily="2" charset="0"/>
            </a:endParaRPr>
          </a:p>
          <a:p>
            <a:r>
              <a:rPr lang="fr-CA" dirty="0">
                <a:latin typeface="Work Sans" pitchFamily="2" charset="0"/>
              </a:rPr>
              <a:t>(Open) </a:t>
            </a:r>
            <a:r>
              <a:rPr lang="fr-CA" b="1" dirty="0" err="1">
                <a:latin typeface="Work Sans" pitchFamily="2" charset="0"/>
              </a:rPr>
              <a:t>access</a:t>
            </a:r>
            <a:r>
              <a:rPr lang="fr-CA" dirty="0">
                <a:latin typeface="Work Sans" pitchFamily="2" charset="0"/>
              </a:rPr>
              <a:t> and APC use, </a:t>
            </a:r>
            <a:r>
              <a:rPr lang="fr-CA" dirty="0" err="1">
                <a:latin typeface="Work Sans" pitchFamily="2" charset="0"/>
              </a:rPr>
              <a:t>using</a:t>
            </a:r>
            <a:r>
              <a:rPr lang="fr-CA" dirty="0">
                <a:latin typeface="Work Sans" pitchFamily="2" charset="0"/>
              </a:rPr>
              <a:t> the ‘</a:t>
            </a:r>
            <a:r>
              <a:rPr lang="fr-CA" dirty="0" err="1">
                <a:latin typeface="Work Sans" pitchFamily="2" charset="0"/>
              </a:rPr>
              <a:t>generous</a:t>
            </a:r>
            <a:r>
              <a:rPr lang="fr-CA" dirty="0">
                <a:latin typeface="Work Sans" pitchFamily="2" charset="0"/>
              </a:rPr>
              <a:t>’ </a:t>
            </a:r>
            <a:r>
              <a:rPr lang="fr-CA" dirty="0" err="1">
                <a:latin typeface="Work Sans" pitchFamily="2" charset="0"/>
              </a:rPr>
              <a:t>definition</a:t>
            </a:r>
            <a:r>
              <a:rPr lang="fr-CA" dirty="0">
                <a:latin typeface="Work Sans" pitchFamily="2" charset="0"/>
              </a:rPr>
              <a:t> of OA</a:t>
            </a:r>
          </a:p>
          <a:p>
            <a:r>
              <a:rPr lang="fr-CA" dirty="0">
                <a:latin typeface="Work Sans" pitchFamily="2" charset="0"/>
              </a:rPr>
              <a:t>Use of licences</a:t>
            </a:r>
          </a:p>
          <a:p>
            <a:r>
              <a:rPr lang="fr-CA" b="1" dirty="0" err="1">
                <a:latin typeface="Work Sans" pitchFamily="2" charset="0"/>
              </a:rPr>
              <a:t>Languages</a:t>
            </a:r>
            <a:r>
              <a:rPr lang="fr-CA" dirty="0">
                <a:latin typeface="Work Sans" pitchFamily="2" charset="0"/>
              </a:rPr>
              <a:t> </a:t>
            </a:r>
            <a:r>
              <a:rPr lang="fr-CA" dirty="0" err="1">
                <a:latin typeface="Work Sans" pitchFamily="2" charset="0"/>
              </a:rPr>
              <a:t>allowed</a:t>
            </a:r>
            <a:r>
              <a:rPr lang="fr-CA" dirty="0">
                <a:latin typeface="Work Sans" pitchFamily="2" charset="0"/>
              </a:rPr>
              <a:t> for </a:t>
            </a:r>
            <a:r>
              <a:rPr lang="fr-CA" dirty="0" err="1">
                <a:latin typeface="Work Sans" pitchFamily="2" charset="0"/>
              </a:rPr>
              <a:t>submission</a:t>
            </a:r>
            <a:endParaRPr lang="fr-CA" dirty="0">
              <a:latin typeface="Work Sans" pitchFamily="2" charset="0"/>
            </a:endParaRPr>
          </a:p>
          <a:p>
            <a:r>
              <a:rPr lang="fr-CA" b="1" dirty="0">
                <a:latin typeface="Work Sans" pitchFamily="2" charset="0"/>
              </a:rPr>
              <a:t>SSHRC</a:t>
            </a:r>
            <a:r>
              <a:rPr lang="fr-CA" dirty="0">
                <a:latin typeface="Work Sans" pitchFamily="2" charset="0"/>
              </a:rPr>
              <a:t> and </a:t>
            </a:r>
            <a:r>
              <a:rPr lang="fr-CA" b="1" dirty="0">
                <a:latin typeface="Work Sans" pitchFamily="2" charset="0"/>
              </a:rPr>
              <a:t>FRQSC</a:t>
            </a:r>
            <a:r>
              <a:rPr lang="fr-CA" dirty="0">
                <a:latin typeface="Work Sans" pitchFamily="2" charset="0"/>
              </a:rPr>
              <a:t> support </a:t>
            </a:r>
            <a:r>
              <a:rPr lang="fr-CA" dirty="0" err="1">
                <a:latin typeface="Work Sans" pitchFamily="2" charset="0"/>
              </a:rPr>
              <a:t>status</a:t>
            </a:r>
            <a:endParaRPr lang="fr-CA" dirty="0">
              <a:latin typeface="Work Sans" pitchFamily="2" charset="0"/>
            </a:endParaRPr>
          </a:p>
          <a:p>
            <a:r>
              <a:rPr lang="fr-CA" dirty="0" err="1">
                <a:latin typeface="Work Sans" pitchFamily="2" charset="0"/>
              </a:rPr>
              <a:t>Indexing</a:t>
            </a:r>
            <a:r>
              <a:rPr lang="fr-CA" dirty="0">
                <a:latin typeface="Work Sans" pitchFamily="2" charset="0"/>
              </a:rPr>
              <a:t> </a:t>
            </a:r>
            <a:r>
              <a:rPr lang="fr-CA" dirty="0" err="1">
                <a:latin typeface="Work Sans" pitchFamily="2" charset="0"/>
              </a:rPr>
              <a:t>status</a:t>
            </a:r>
            <a:r>
              <a:rPr lang="fr-CA" dirty="0">
                <a:latin typeface="Work Sans" pitchFamily="2" charset="0"/>
              </a:rPr>
              <a:t> in Web of Science, </a:t>
            </a:r>
            <a:r>
              <a:rPr lang="fr-CA" dirty="0" err="1">
                <a:latin typeface="Work Sans" pitchFamily="2" charset="0"/>
              </a:rPr>
              <a:t>Scopus</a:t>
            </a:r>
            <a:r>
              <a:rPr lang="fr-CA" dirty="0">
                <a:latin typeface="Work Sans" pitchFamily="2" charset="0"/>
              </a:rPr>
              <a:t> and DOAJ </a:t>
            </a:r>
          </a:p>
          <a:p>
            <a:pPr>
              <a:buClr>
                <a:schemeClr val="bg1">
                  <a:lumMod val="65000"/>
                </a:schemeClr>
              </a:buClr>
            </a:pPr>
            <a:r>
              <a:rPr lang="fr-CA" dirty="0">
                <a:solidFill>
                  <a:schemeClr val="bg1">
                    <a:lumMod val="65000"/>
                  </a:schemeClr>
                </a:solidFill>
                <a:latin typeface="Work Sans" pitchFamily="2" charset="0"/>
              </a:rPr>
              <a:t>(in </a:t>
            </a:r>
            <a:r>
              <a:rPr lang="fr-CA" dirty="0" err="1">
                <a:solidFill>
                  <a:schemeClr val="bg1">
                    <a:lumMod val="65000"/>
                  </a:schemeClr>
                </a:solidFill>
                <a:latin typeface="Work Sans" pitchFamily="2" charset="0"/>
              </a:rPr>
              <a:t>progress</a:t>
            </a:r>
            <a:r>
              <a:rPr lang="fr-CA" dirty="0">
                <a:solidFill>
                  <a:schemeClr val="bg1">
                    <a:lumMod val="65000"/>
                  </a:schemeClr>
                </a:solidFill>
                <a:latin typeface="Work Sans" pitchFamily="2" charset="0"/>
              </a:rPr>
              <a:t>) </a:t>
            </a:r>
            <a:r>
              <a:rPr lang="fr-CA" dirty="0" err="1">
                <a:solidFill>
                  <a:schemeClr val="bg1">
                    <a:lumMod val="65000"/>
                  </a:schemeClr>
                </a:solidFill>
                <a:latin typeface="Work Sans" pitchFamily="2" charset="0"/>
              </a:rPr>
              <a:t>Indexing</a:t>
            </a:r>
            <a:r>
              <a:rPr lang="fr-CA" dirty="0">
                <a:solidFill>
                  <a:schemeClr val="bg1">
                    <a:lumMod val="65000"/>
                  </a:schemeClr>
                </a:solidFill>
                <a:latin typeface="Work Sans" pitchFamily="2" charset="0"/>
              </a:rPr>
              <a:t> </a:t>
            </a:r>
            <a:r>
              <a:rPr lang="fr-CA" dirty="0" err="1">
                <a:solidFill>
                  <a:schemeClr val="bg1">
                    <a:lumMod val="65000"/>
                  </a:schemeClr>
                </a:solidFill>
                <a:latin typeface="Work Sans" pitchFamily="2" charset="0"/>
              </a:rPr>
              <a:t>status</a:t>
            </a:r>
            <a:r>
              <a:rPr lang="fr-CA" dirty="0">
                <a:solidFill>
                  <a:schemeClr val="bg1">
                    <a:lumMod val="65000"/>
                  </a:schemeClr>
                </a:solidFill>
                <a:latin typeface="Work Sans" pitchFamily="2" charset="0"/>
              </a:rPr>
              <a:t> in JISC Open Policy Finder (former Sherpa Romeo)</a:t>
            </a:r>
          </a:p>
          <a:p>
            <a:endParaRPr lang="fr-CA" dirty="0">
              <a:latin typeface="Work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1523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02ABA7-1D4E-2617-668E-27724EF94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latin typeface="Work Sans" pitchFamily="2" charset="0"/>
              </a:rPr>
              <a:t>Open </a:t>
            </a:r>
            <a:r>
              <a:rPr lang="fr-CA" dirty="0" err="1">
                <a:latin typeface="Work Sans" pitchFamily="2" charset="0"/>
              </a:rPr>
              <a:t>access</a:t>
            </a:r>
            <a:r>
              <a:rPr lang="fr-CA" dirty="0">
                <a:latin typeface="Work Sans" pitchFamily="2" charset="0"/>
              </a:rPr>
              <a:t> to the data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0E093ED-B4CE-23A1-A44B-1C69467C7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357745"/>
            <a:ext cx="5701085" cy="3340729"/>
          </a:xfrm>
        </p:spPr>
        <p:txBody>
          <a:bodyPr/>
          <a:lstStyle/>
          <a:p>
            <a:r>
              <a:rPr lang="fr-CA" dirty="0">
                <a:latin typeface="Work Sans" pitchFamily="2" charset="0"/>
              </a:rPr>
              <a:t>Érudit-Coalition </a:t>
            </a:r>
            <a:r>
              <a:rPr lang="fr-CA" dirty="0" err="1">
                <a:latin typeface="Work Sans" pitchFamily="2" charset="0"/>
              </a:rPr>
              <a:t>Publica’s</a:t>
            </a:r>
            <a:r>
              <a:rPr lang="fr-CA" dirty="0">
                <a:latin typeface="Work Sans" pitchFamily="2" charset="0"/>
              </a:rPr>
              <a:t> </a:t>
            </a:r>
            <a:r>
              <a:rPr lang="fr-CA" dirty="0" err="1">
                <a:latin typeface="Work Sans" pitchFamily="2" charset="0"/>
              </a:rPr>
              <a:t>Borealis</a:t>
            </a:r>
            <a:r>
              <a:rPr lang="fr-CA" dirty="0">
                <a:latin typeface="Work Sans" pitchFamily="2" charset="0"/>
              </a:rPr>
              <a:t> </a:t>
            </a:r>
            <a:r>
              <a:rPr lang="fr-CA" dirty="0" err="1">
                <a:latin typeface="Work Sans" pitchFamily="2" charset="0"/>
              </a:rPr>
              <a:t>Dataverse</a:t>
            </a:r>
            <a:r>
              <a:rPr lang="fr-CA" dirty="0">
                <a:latin typeface="Work Sans" pitchFamily="2" charset="0"/>
              </a:rPr>
              <a:t>, </a:t>
            </a:r>
            <a:r>
              <a:rPr lang="fr-CA" dirty="0" err="1">
                <a:latin typeface="Work Sans" pitchFamily="2" charset="0"/>
              </a:rPr>
              <a:t>access</a:t>
            </a:r>
            <a:r>
              <a:rPr lang="fr-CA" dirty="0">
                <a:latin typeface="Work Sans" pitchFamily="2" charset="0"/>
              </a:rPr>
              <a:t> to </a:t>
            </a:r>
            <a:r>
              <a:rPr lang="fr-CA" dirty="0" err="1">
                <a:latin typeface="Work Sans" pitchFamily="2" charset="0"/>
              </a:rPr>
              <a:t>frequent</a:t>
            </a:r>
            <a:r>
              <a:rPr lang="fr-CA" dirty="0">
                <a:latin typeface="Work Sans" pitchFamily="2" charset="0"/>
              </a:rPr>
              <a:t> snapshots of the </a:t>
            </a:r>
            <a:r>
              <a:rPr lang="fr-CA" dirty="0" err="1">
                <a:latin typeface="Work Sans" pitchFamily="2" charset="0"/>
              </a:rPr>
              <a:t>inventory</a:t>
            </a:r>
            <a:r>
              <a:rPr lang="fr-CA" dirty="0">
                <a:latin typeface="Work Sans" pitchFamily="2" charset="0"/>
              </a:rPr>
              <a:t> (CC BY):  </a:t>
            </a:r>
            <a:r>
              <a:rPr lang="fr-CA" dirty="0">
                <a:latin typeface="Work Sans" pitchFamily="2" charset="0"/>
                <a:hlinkClick r:id="rId2"/>
              </a:rPr>
              <a:t>https://doi.org/10.5683/SP3/9ONCEU</a:t>
            </a:r>
            <a:endParaRPr lang="fr-CA" dirty="0">
              <a:latin typeface="Work Sans" pitchFamily="2" charset="0"/>
            </a:endParaRPr>
          </a:p>
          <a:p>
            <a:endParaRPr lang="fr-CA" dirty="0">
              <a:latin typeface="Work Sans" pitchFamily="2" charset="0"/>
            </a:endParaRPr>
          </a:p>
          <a:p>
            <a:endParaRPr lang="fr-CA" dirty="0">
              <a:latin typeface="Work Sans" pitchFamily="2" charset="0"/>
            </a:endParaRPr>
          </a:p>
          <a:p>
            <a:r>
              <a:rPr lang="fr-CA" dirty="0">
                <a:latin typeface="Work Sans" pitchFamily="2" charset="0"/>
              </a:rPr>
              <a:t>Living version accessible as a Google </a:t>
            </a:r>
            <a:r>
              <a:rPr lang="fr-CA" dirty="0" err="1">
                <a:latin typeface="Work Sans" pitchFamily="2" charset="0"/>
              </a:rPr>
              <a:t>Sheet</a:t>
            </a:r>
            <a:r>
              <a:rPr lang="fr-CA" dirty="0">
                <a:latin typeface="Work Sans" pitchFamily="2" charset="0"/>
              </a:rPr>
              <a:t>, </a:t>
            </a:r>
            <a:r>
              <a:rPr lang="fr-CA" dirty="0" err="1">
                <a:latin typeface="Work Sans" pitchFamily="2" charset="0"/>
              </a:rPr>
              <a:t>mainly</a:t>
            </a:r>
            <a:r>
              <a:rPr lang="fr-CA" dirty="0">
                <a:latin typeface="Work Sans" pitchFamily="2" charset="0"/>
              </a:rPr>
              <a:t> for </a:t>
            </a:r>
            <a:r>
              <a:rPr lang="fr-CA" dirty="0" err="1">
                <a:latin typeface="Work Sans" pitchFamily="2" charset="0"/>
              </a:rPr>
              <a:t>commenting</a:t>
            </a:r>
            <a:r>
              <a:rPr lang="fr-CA" dirty="0">
                <a:latin typeface="Work Sans" pitchFamily="2" charset="0"/>
              </a:rPr>
              <a:t>, </a:t>
            </a:r>
            <a:r>
              <a:rPr lang="fr-CA" b="1" dirty="0">
                <a:latin typeface="Work Sans" pitchFamily="2" charset="0"/>
              </a:rPr>
              <a:t>not </a:t>
            </a:r>
            <a:r>
              <a:rPr lang="fr-CA" b="1" dirty="0" err="1">
                <a:latin typeface="Work Sans" pitchFamily="2" charset="0"/>
              </a:rPr>
              <a:t>recommended</a:t>
            </a:r>
            <a:r>
              <a:rPr lang="fr-CA" b="1" dirty="0">
                <a:latin typeface="Work Sans" pitchFamily="2" charset="0"/>
              </a:rPr>
              <a:t> </a:t>
            </a:r>
            <a:r>
              <a:rPr lang="fr-CA" dirty="0">
                <a:latin typeface="Work Sans" pitchFamily="2" charset="0"/>
              </a:rPr>
              <a:t>for </a:t>
            </a:r>
            <a:r>
              <a:rPr lang="fr-CA" dirty="0" err="1">
                <a:latin typeface="Work Sans" pitchFamily="2" charset="0"/>
              </a:rPr>
              <a:t>research</a:t>
            </a:r>
            <a:r>
              <a:rPr lang="fr-CA" dirty="0">
                <a:latin typeface="Work Sans" pitchFamily="2" charset="0"/>
              </a:rPr>
              <a:t> </a:t>
            </a:r>
            <a:r>
              <a:rPr lang="fr-CA" dirty="0" err="1">
                <a:latin typeface="Work Sans" pitchFamily="2" charset="0"/>
              </a:rPr>
              <a:t>projects</a:t>
            </a:r>
            <a:r>
              <a:rPr lang="fr-CA" dirty="0">
                <a:latin typeface="Work Sans" pitchFamily="2" charset="0"/>
              </a:rPr>
              <a:t> </a:t>
            </a:r>
          </a:p>
          <a:p>
            <a:endParaRPr lang="fr-CA" dirty="0">
              <a:latin typeface="Work Sans" pitchFamily="2" charset="0"/>
            </a:endParaRPr>
          </a:p>
          <a:p>
            <a:endParaRPr lang="fr-CA" dirty="0">
              <a:latin typeface="Work Sans" pitchFamily="2" charset="0"/>
            </a:endParaRPr>
          </a:p>
          <a:p>
            <a:endParaRPr lang="fr-CA" dirty="0">
              <a:latin typeface="Work Sans" pitchFamily="2" charset="0"/>
            </a:endParaRPr>
          </a:p>
        </p:txBody>
      </p:sp>
      <p:pic>
        <p:nvPicPr>
          <p:cNvPr id="5" name="Image 4" descr="Une image contenant motif, Graphique, pixel, conception&#10;&#10;Le contenu généré par l’IA peut être incorrect.">
            <a:extLst>
              <a:ext uri="{FF2B5EF4-FFF2-40B4-BE49-F238E27FC236}">
                <a16:creationId xmlns:a16="http://schemas.microsoft.com/office/drawing/2014/main" id="{3AE77C39-4E1F-4EF2-A322-04EB4D36981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42205" y="1252065"/>
            <a:ext cx="1404000" cy="1404000"/>
          </a:xfrm>
          <a:prstGeom prst="rect">
            <a:avLst/>
          </a:prstGeom>
        </p:spPr>
      </p:pic>
      <p:pic>
        <p:nvPicPr>
          <p:cNvPr id="7" name="Image 6" descr="Une image contenant motif, Graphique, carré, pixel&#10;&#10;Le contenu généré par l’IA peut être incorrect.">
            <a:extLst>
              <a:ext uri="{FF2B5EF4-FFF2-40B4-BE49-F238E27FC236}">
                <a16:creationId xmlns:a16="http://schemas.microsoft.com/office/drawing/2014/main" id="{BE9B3EE1-500D-CE85-4299-0689CE13196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42205" y="2918115"/>
            <a:ext cx="1404000" cy="14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14938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24469</TotalTime>
  <Words>1686</Words>
  <Application>Microsoft Office PowerPoint</Application>
  <PresentationFormat>Affichage à l'écran (16:9)</PresentationFormat>
  <Paragraphs>190</Paragraphs>
  <Slides>31</Slides>
  <Notes>22</Notes>
  <HiddenSlides>6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31</vt:i4>
      </vt:variant>
    </vt:vector>
  </HeadingPairs>
  <TitlesOfParts>
    <vt:vector size="38" baseType="lpstr">
      <vt:lpstr>Work Sans Light</vt:lpstr>
      <vt:lpstr>Arial</vt:lpstr>
      <vt:lpstr>Work Sans Medium</vt:lpstr>
      <vt:lpstr>Aptos Display</vt:lpstr>
      <vt:lpstr>Aptos</vt:lpstr>
      <vt:lpstr>Work Sans</vt:lpstr>
      <vt:lpstr>Thème Office</vt:lpstr>
      <vt:lpstr>Diamond Open Access and Open Infrastructures Have Shaped the Canadian Scholarly Journal Landscape Since the Start of the Digital Era</vt:lpstr>
      <vt:lpstr>Why documenting Canadian journals?</vt:lpstr>
      <vt:lpstr>The roles and specificities of domestic journals</vt:lpstr>
      <vt:lpstr>Aims</vt:lpstr>
      <vt:lpstr>Methods</vt:lpstr>
      <vt:lpstr>An open inventory of Canadian scholarly journals</vt:lpstr>
      <vt:lpstr>Criteria for inclusion</vt:lpstr>
      <vt:lpstr>What is new in this inventory?</vt:lpstr>
      <vt:lpstr>Open access to the data</vt:lpstr>
      <vt:lpstr>The Canadian scholarly journal landscape</vt:lpstr>
      <vt:lpstr>943 active journals</vt:lpstr>
      <vt:lpstr>Drawing a Canadian landscape: a typology of journals*</vt:lpstr>
      <vt:lpstr>(Open) access</vt:lpstr>
      <vt:lpstr>Access and age effects</vt:lpstr>
      <vt:lpstr>Languages</vt:lpstr>
      <vt:lpstr>Open and non-profit infrastructures</vt:lpstr>
      <vt:lpstr>SSHRC and FRQSC support</vt:lpstr>
      <vt:lpstr>Indexing levels</vt:lpstr>
      <vt:lpstr>Sustainability</vt:lpstr>
      <vt:lpstr>Why do journals cease activity?</vt:lpstr>
      <vt:lpstr>Effects of journal age and the type of governing organization</vt:lpstr>
      <vt:lpstr>Perspectives: journals ceasing activity</vt:lpstr>
      <vt:lpstr>Research potential</vt:lpstr>
      <vt:lpstr>Conclusions</vt:lpstr>
      <vt:lpstr>Merci, thank you, gracias, dank u, danke schön, obrigado…</vt:lpstr>
      <vt:lpstr>Research in SSH: a strong national and local focus</vt:lpstr>
      <vt:lpstr>Présentation PowerPoint</vt:lpstr>
      <vt:lpstr>Sustainability</vt:lpstr>
      <vt:lpstr>Governing organizations</vt:lpstr>
      <vt:lpstr>A changing journal age structure in the digital era</vt:lpstr>
      <vt:lpstr>Potential impact of the inventory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Simon Van Bellen</cp:lastModifiedBy>
  <cp:revision>2</cp:revision>
  <dcterms:modified xsi:type="dcterms:W3CDTF">2025-05-23T18:20:04Z</dcterms:modified>
</cp:coreProperties>
</file>