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3852" r:id="rId6"/>
    <p:sldId id="3849" r:id="rId7"/>
    <p:sldId id="3854" r:id="rId8"/>
    <p:sldId id="3857" r:id="rId9"/>
    <p:sldId id="3856" r:id="rId10"/>
    <p:sldId id="3871" r:id="rId11"/>
    <p:sldId id="3872" r:id="rId12"/>
    <p:sldId id="3868" r:id="rId13"/>
    <p:sldId id="3859" r:id="rId14"/>
    <p:sldId id="3860" r:id="rId15"/>
    <p:sldId id="3863" r:id="rId16"/>
    <p:sldId id="3870" r:id="rId17"/>
    <p:sldId id="3869" r:id="rId18"/>
    <p:sldId id="3862" r:id="rId19"/>
    <p:sldId id="3864" r:id="rId20"/>
    <p:sldId id="3865" r:id="rId21"/>
    <p:sldId id="3866" r:id="rId22"/>
    <p:sldId id="38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7F8"/>
    <a:srgbClr val="2BC2B4"/>
    <a:srgbClr val="4D90EF"/>
    <a:srgbClr val="FF9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2D231-C27F-9561-272E-D4D40FC18CCC}" v="93" dt="2025-01-27T12:02:34.500"/>
    <p1510:client id="{4DD5EB6B-F8B5-42DD-B0EA-F2A8BB7AC2C1}" v="1" dt="2025-01-27T00:46:03.457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C31B1-ED38-45E2-BB55-9B6153366008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EBB36145-8555-4EC1-A4F2-3B8F105A6015}">
      <dgm:prSet custT="1"/>
      <dgm:spPr/>
      <dgm:t>
        <a:bodyPr/>
        <a:lstStyle/>
        <a:p>
          <a:r>
            <a:rPr lang="en-US" sz="2400"/>
            <a:t>Plan (question, inclusion &amp; exclusion criteria)</a:t>
          </a:r>
          <a:endParaRPr lang="en-CA" sz="2400"/>
        </a:p>
      </dgm:t>
    </dgm:pt>
    <dgm:pt modelId="{62DD43C5-8578-4CEE-B6BA-6FC36C2B1866}" type="parTrans" cxnId="{3623C59E-2784-4A98-B11A-5E6D36A612C6}">
      <dgm:prSet/>
      <dgm:spPr/>
      <dgm:t>
        <a:bodyPr/>
        <a:lstStyle/>
        <a:p>
          <a:endParaRPr lang="en-CA" sz="2400"/>
        </a:p>
      </dgm:t>
    </dgm:pt>
    <dgm:pt modelId="{6EEDD6E8-1B56-4DB8-88EE-C12AFBFA8E24}" type="sibTrans" cxnId="{3623C59E-2784-4A98-B11A-5E6D36A612C6}">
      <dgm:prSet custT="1"/>
      <dgm:spPr/>
      <dgm:t>
        <a:bodyPr/>
        <a:lstStyle/>
        <a:p>
          <a:endParaRPr lang="en-CA" sz="2400"/>
        </a:p>
      </dgm:t>
    </dgm:pt>
    <dgm:pt modelId="{86993F00-7824-40CF-A11E-DF795F48C556}">
      <dgm:prSet custT="1"/>
      <dgm:spPr/>
      <dgm:t>
        <a:bodyPr/>
        <a:lstStyle/>
        <a:p>
          <a:r>
            <a:rPr lang="en-CA" sz="2400"/>
            <a:t>Search multiple resources, compile results</a:t>
          </a:r>
        </a:p>
      </dgm:t>
    </dgm:pt>
    <dgm:pt modelId="{51F60D83-0E05-4CE5-AD4D-2CE91A4B432E}" type="parTrans" cxnId="{3C604113-85A3-4BE6-96FD-46E72024A486}">
      <dgm:prSet/>
      <dgm:spPr/>
      <dgm:t>
        <a:bodyPr/>
        <a:lstStyle/>
        <a:p>
          <a:endParaRPr lang="en-CA" sz="2400"/>
        </a:p>
      </dgm:t>
    </dgm:pt>
    <dgm:pt modelId="{8AE00FC1-824E-49E4-84B6-EFD2C44CFFF4}" type="sibTrans" cxnId="{3C604113-85A3-4BE6-96FD-46E72024A486}">
      <dgm:prSet custT="1"/>
      <dgm:spPr/>
      <dgm:t>
        <a:bodyPr/>
        <a:lstStyle/>
        <a:p>
          <a:endParaRPr lang="en-CA" sz="2400"/>
        </a:p>
      </dgm:t>
    </dgm:pt>
    <dgm:pt modelId="{C7532ABF-B90C-49C5-9D9E-2F0735EB04AF}">
      <dgm:prSet custT="1"/>
      <dgm:spPr/>
      <dgm:t>
        <a:bodyPr/>
        <a:lstStyle/>
        <a:p>
          <a:r>
            <a:rPr lang="en-CA" sz="2400"/>
            <a:t>Select studies (screen results against criteria)</a:t>
          </a:r>
        </a:p>
      </dgm:t>
    </dgm:pt>
    <dgm:pt modelId="{9B98D418-68B1-4A30-8BEC-9CAC11EA452F}" type="parTrans" cxnId="{56F1219C-B98B-4190-8260-9D30D1051C17}">
      <dgm:prSet/>
      <dgm:spPr/>
      <dgm:t>
        <a:bodyPr/>
        <a:lstStyle/>
        <a:p>
          <a:endParaRPr lang="en-CA" sz="2400"/>
        </a:p>
      </dgm:t>
    </dgm:pt>
    <dgm:pt modelId="{ADD4A675-C08A-4BA0-B8E7-BEAC10B7A959}" type="sibTrans" cxnId="{56F1219C-B98B-4190-8260-9D30D1051C17}">
      <dgm:prSet custT="1"/>
      <dgm:spPr/>
      <dgm:t>
        <a:bodyPr/>
        <a:lstStyle/>
        <a:p>
          <a:endParaRPr lang="en-CA" sz="2400"/>
        </a:p>
      </dgm:t>
    </dgm:pt>
    <dgm:pt modelId="{348C7C8B-D82E-48E8-ADBD-02D226091946}">
      <dgm:prSet custT="1"/>
      <dgm:spPr/>
      <dgm:t>
        <a:bodyPr/>
        <a:lstStyle/>
        <a:p>
          <a:r>
            <a:rPr lang="en-CA" sz="2400"/>
            <a:t>Assess study quality (risk of bias, validity of conclusions)</a:t>
          </a:r>
        </a:p>
      </dgm:t>
    </dgm:pt>
    <dgm:pt modelId="{7F6B4D79-B1C5-4294-B672-0C8193DCF445}" type="parTrans" cxnId="{C41D3107-F151-4478-99C6-6C9A918DA46D}">
      <dgm:prSet/>
      <dgm:spPr/>
      <dgm:t>
        <a:bodyPr/>
        <a:lstStyle/>
        <a:p>
          <a:endParaRPr lang="en-CA" sz="2400"/>
        </a:p>
      </dgm:t>
    </dgm:pt>
    <dgm:pt modelId="{0EB8C394-27BA-4B46-A492-5BDABFD9C61E}" type="sibTrans" cxnId="{C41D3107-F151-4478-99C6-6C9A918DA46D}">
      <dgm:prSet custT="1"/>
      <dgm:spPr/>
      <dgm:t>
        <a:bodyPr/>
        <a:lstStyle/>
        <a:p>
          <a:endParaRPr lang="en-CA" sz="2400"/>
        </a:p>
      </dgm:t>
    </dgm:pt>
    <dgm:pt modelId="{2728337F-F18C-4AEC-92E1-4831009E06BD}">
      <dgm:prSet custT="1"/>
      <dgm:spPr/>
      <dgm:t>
        <a:bodyPr/>
        <a:lstStyle/>
        <a:p>
          <a:r>
            <a:rPr lang="en-CA" sz="2400"/>
            <a:t>Extract relevant data from each study</a:t>
          </a:r>
        </a:p>
      </dgm:t>
    </dgm:pt>
    <dgm:pt modelId="{98E2D55E-9B83-494B-AA03-F03C11553D38}" type="parTrans" cxnId="{B1096105-F5E7-4680-B673-AF66C3981CA4}">
      <dgm:prSet/>
      <dgm:spPr/>
      <dgm:t>
        <a:bodyPr/>
        <a:lstStyle/>
        <a:p>
          <a:endParaRPr lang="en-CA" sz="2400"/>
        </a:p>
      </dgm:t>
    </dgm:pt>
    <dgm:pt modelId="{C8FA3326-3DD9-4930-A9E6-4DB0848D682B}" type="sibTrans" cxnId="{B1096105-F5E7-4680-B673-AF66C3981CA4}">
      <dgm:prSet custT="1"/>
      <dgm:spPr/>
      <dgm:t>
        <a:bodyPr/>
        <a:lstStyle/>
        <a:p>
          <a:endParaRPr lang="en-CA" sz="2400"/>
        </a:p>
      </dgm:t>
    </dgm:pt>
    <dgm:pt modelId="{7E77E96E-45F2-4D75-AD9A-66833EB61C24}">
      <dgm:prSet custT="1"/>
      <dgm:spPr/>
      <dgm:t>
        <a:bodyPr/>
        <a:lstStyle/>
        <a:p>
          <a:r>
            <a:rPr lang="en-CA" sz="2400"/>
            <a:t>Analyze and report results</a:t>
          </a:r>
        </a:p>
      </dgm:t>
    </dgm:pt>
    <dgm:pt modelId="{AB68E8F2-011D-4196-9532-7426EBEEE1E1}" type="parTrans" cxnId="{78868F0E-1D7B-40EB-AC01-C007492C3AA8}">
      <dgm:prSet/>
      <dgm:spPr/>
      <dgm:t>
        <a:bodyPr/>
        <a:lstStyle/>
        <a:p>
          <a:endParaRPr lang="en-CA" sz="2400"/>
        </a:p>
      </dgm:t>
    </dgm:pt>
    <dgm:pt modelId="{D3D8356A-E0DC-4BAC-9C74-D9B7536A019B}" type="sibTrans" cxnId="{78868F0E-1D7B-40EB-AC01-C007492C3AA8}">
      <dgm:prSet/>
      <dgm:spPr/>
      <dgm:t>
        <a:bodyPr/>
        <a:lstStyle/>
        <a:p>
          <a:endParaRPr lang="en-CA" sz="2400"/>
        </a:p>
      </dgm:t>
    </dgm:pt>
    <dgm:pt modelId="{EE4A017F-B322-42F2-A4BE-EFD6DA18EC9E}" type="pres">
      <dgm:prSet presAssocID="{F72C31B1-ED38-45E2-BB55-9B6153366008}" presName="diagram" presStyleCnt="0">
        <dgm:presLayoutVars>
          <dgm:dir/>
          <dgm:resizeHandles val="exact"/>
        </dgm:presLayoutVars>
      </dgm:prSet>
      <dgm:spPr/>
    </dgm:pt>
    <dgm:pt modelId="{D3571183-5364-44A4-BC75-BA7B8182F328}" type="pres">
      <dgm:prSet presAssocID="{EBB36145-8555-4EC1-A4F2-3B8F105A6015}" presName="node" presStyleLbl="node1" presStyleIdx="0" presStyleCnt="6">
        <dgm:presLayoutVars>
          <dgm:bulletEnabled val="1"/>
        </dgm:presLayoutVars>
      </dgm:prSet>
      <dgm:spPr/>
    </dgm:pt>
    <dgm:pt modelId="{386A6863-727F-4D28-9D96-186CE6DBC792}" type="pres">
      <dgm:prSet presAssocID="{6EEDD6E8-1B56-4DB8-88EE-C12AFBFA8E24}" presName="sibTrans" presStyleLbl="sibTrans2D1" presStyleIdx="0" presStyleCnt="5"/>
      <dgm:spPr/>
    </dgm:pt>
    <dgm:pt modelId="{6ACD9F98-E1D8-422F-A909-14965AC63AD2}" type="pres">
      <dgm:prSet presAssocID="{6EEDD6E8-1B56-4DB8-88EE-C12AFBFA8E24}" presName="connectorText" presStyleLbl="sibTrans2D1" presStyleIdx="0" presStyleCnt="5"/>
      <dgm:spPr/>
    </dgm:pt>
    <dgm:pt modelId="{C3BBAC58-1744-43BC-8BC6-D332583C630F}" type="pres">
      <dgm:prSet presAssocID="{86993F00-7824-40CF-A11E-DF795F48C556}" presName="node" presStyleLbl="node1" presStyleIdx="1" presStyleCnt="6">
        <dgm:presLayoutVars>
          <dgm:bulletEnabled val="1"/>
        </dgm:presLayoutVars>
      </dgm:prSet>
      <dgm:spPr/>
    </dgm:pt>
    <dgm:pt modelId="{2501AB1D-2DC3-4CCE-8960-236832CB4479}" type="pres">
      <dgm:prSet presAssocID="{8AE00FC1-824E-49E4-84B6-EFD2C44CFFF4}" presName="sibTrans" presStyleLbl="sibTrans2D1" presStyleIdx="1" presStyleCnt="5"/>
      <dgm:spPr/>
    </dgm:pt>
    <dgm:pt modelId="{10592D81-613E-401B-A174-487C71826FBA}" type="pres">
      <dgm:prSet presAssocID="{8AE00FC1-824E-49E4-84B6-EFD2C44CFFF4}" presName="connectorText" presStyleLbl="sibTrans2D1" presStyleIdx="1" presStyleCnt="5"/>
      <dgm:spPr/>
    </dgm:pt>
    <dgm:pt modelId="{CD0BDFCA-16E1-4D58-A2D7-26EBE100742C}" type="pres">
      <dgm:prSet presAssocID="{C7532ABF-B90C-49C5-9D9E-2F0735EB04AF}" presName="node" presStyleLbl="node1" presStyleIdx="2" presStyleCnt="6">
        <dgm:presLayoutVars>
          <dgm:bulletEnabled val="1"/>
        </dgm:presLayoutVars>
      </dgm:prSet>
      <dgm:spPr/>
    </dgm:pt>
    <dgm:pt modelId="{61097C1D-9E22-4C09-BB3C-52317EFA3B6D}" type="pres">
      <dgm:prSet presAssocID="{ADD4A675-C08A-4BA0-B8E7-BEAC10B7A959}" presName="sibTrans" presStyleLbl="sibTrans2D1" presStyleIdx="2" presStyleCnt="5"/>
      <dgm:spPr/>
    </dgm:pt>
    <dgm:pt modelId="{2DC20DC3-4E37-4DC8-A216-3424F87FF453}" type="pres">
      <dgm:prSet presAssocID="{ADD4A675-C08A-4BA0-B8E7-BEAC10B7A959}" presName="connectorText" presStyleLbl="sibTrans2D1" presStyleIdx="2" presStyleCnt="5"/>
      <dgm:spPr/>
    </dgm:pt>
    <dgm:pt modelId="{D24933A4-DD48-4852-A07A-A9A7D778EDAE}" type="pres">
      <dgm:prSet presAssocID="{348C7C8B-D82E-48E8-ADBD-02D226091946}" presName="node" presStyleLbl="node1" presStyleIdx="3" presStyleCnt="6">
        <dgm:presLayoutVars>
          <dgm:bulletEnabled val="1"/>
        </dgm:presLayoutVars>
      </dgm:prSet>
      <dgm:spPr/>
    </dgm:pt>
    <dgm:pt modelId="{3D051DA9-F511-40CE-9CA2-A75E255A352B}" type="pres">
      <dgm:prSet presAssocID="{0EB8C394-27BA-4B46-A492-5BDABFD9C61E}" presName="sibTrans" presStyleLbl="sibTrans2D1" presStyleIdx="3" presStyleCnt="5"/>
      <dgm:spPr/>
    </dgm:pt>
    <dgm:pt modelId="{B01BAFFC-B065-4A3B-B462-762E5994F4E4}" type="pres">
      <dgm:prSet presAssocID="{0EB8C394-27BA-4B46-A492-5BDABFD9C61E}" presName="connectorText" presStyleLbl="sibTrans2D1" presStyleIdx="3" presStyleCnt="5"/>
      <dgm:spPr/>
    </dgm:pt>
    <dgm:pt modelId="{3B9D4759-800D-47F4-B9B3-7BEA377DEFC5}" type="pres">
      <dgm:prSet presAssocID="{2728337F-F18C-4AEC-92E1-4831009E06BD}" presName="node" presStyleLbl="node1" presStyleIdx="4" presStyleCnt="6">
        <dgm:presLayoutVars>
          <dgm:bulletEnabled val="1"/>
        </dgm:presLayoutVars>
      </dgm:prSet>
      <dgm:spPr/>
    </dgm:pt>
    <dgm:pt modelId="{5B853F16-208F-45A9-AFA5-0C1EA51691E2}" type="pres">
      <dgm:prSet presAssocID="{C8FA3326-3DD9-4930-A9E6-4DB0848D682B}" presName="sibTrans" presStyleLbl="sibTrans2D1" presStyleIdx="4" presStyleCnt="5"/>
      <dgm:spPr/>
    </dgm:pt>
    <dgm:pt modelId="{FF535D73-6153-47B0-83A8-69431ECD640F}" type="pres">
      <dgm:prSet presAssocID="{C8FA3326-3DD9-4930-A9E6-4DB0848D682B}" presName="connectorText" presStyleLbl="sibTrans2D1" presStyleIdx="4" presStyleCnt="5"/>
      <dgm:spPr/>
    </dgm:pt>
    <dgm:pt modelId="{19926E1B-69F8-491C-B68B-6380EB5B8228}" type="pres">
      <dgm:prSet presAssocID="{7E77E96E-45F2-4D75-AD9A-66833EB61C24}" presName="node" presStyleLbl="node1" presStyleIdx="5" presStyleCnt="6">
        <dgm:presLayoutVars>
          <dgm:bulletEnabled val="1"/>
        </dgm:presLayoutVars>
      </dgm:prSet>
      <dgm:spPr/>
    </dgm:pt>
  </dgm:ptLst>
  <dgm:cxnLst>
    <dgm:cxn modelId="{B1096105-F5E7-4680-B673-AF66C3981CA4}" srcId="{F72C31B1-ED38-45E2-BB55-9B6153366008}" destId="{2728337F-F18C-4AEC-92E1-4831009E06BD}" srcOrd="4" destOrd="0" parTransId="{98E2D55E-9B83-494B-AA03-F03C11553D38}" sibTransId="{C8FA3326-3DD9-4930-A9E6-4DB0848D682B}"/>
    <dgm:cxn modelId="{C41D3107-F151-4478-99C6-6C9A918DA46D}" srcId="{F72C31B1-ED38-45E2-BB55-9B6153366008}" destId="{348C7C8B-D82E-48E8-ADBD-02D226091946}" srcOrd="3" destOrd="0" parTransId="{7F6B4D79-B1C5-4294-B672-0C8193DCF445}" sibTransId="{0EB8C394-27BA-4B46-A492-5BDABFD9C61E}"/>
    <dgm:cxn modelId="{AC5D900D-9F69-4AB8-9110-B4D40D5527CA}" type="presOf" srcId="{EBB36145-8555-4EC1-A4F2-3B8F105A6015}" destId="{D3571183-5364-44A4-BC75-BA7B8182F328}" srcOrd="0" destOrd="0" presId="urn:microsoft.com/office/officeart/2005/8/layout/process5"/>
    <dgm:cxn modelId="{78868F0E-1D7B-40EB-AC01-C007492C3AA8}" srcId="{F72C31B1-ED38-45E2-BB55-9B6153366008}" destId="{7E77E96E-45F2-4D75-AD9A-66833EB61C24}" srcOrd="5" destOrd="0" parTransId="{AB68E8F2-011D-4196-9532-7426EBEEE1E1}" sibTransId="{D3D8356A-E0DC-4BAC-9C74-D9B7536A019B}"/>
    <dgm:cxn modelId="{3C604113-85A3-4BE6-96FD-46E72024A486}" srcId="{F72C31B1-ED38-45E2-BB55-9B6153366008}" destId="{86993F00-7824-40CF-A11E-DF795F48C556}" srcOrd="1" destOrd="0" parTransId="{51F60D83-0E05-4CE5-AD4D-2CE91A4B432E}" sibTransId="{8AE00FC1-824E-49E4-84B6-EFD2C44CFFF4}"/>
    <dgm:cxn modelId="{778FC915-7AEB-404A-97A4-27BD64DEC600}" type="presOf" srcId="{8AE00FC1-824E-49E4-84B6-EFD2C44CFFF4}" destId="{2501AB1D-2DC3-4CCE-8960-236832CB4479}" srcOrd="0" destOrd="0" presId="urn:microsoft.com/office/officeart/2005/8/layout/process5"/>
    <dgm:cxn modelId="{BD9D6D2C-2E9F-4BBD-BF81-1A609F677126}" type="presOf" srcId="{C8FA3326-3DD9-4930-A9E6-4DB0848D682B}" destId="{5B853F16-208F-45A9-AFA5-0C1EA51691E2}" srcOrd="0" destOrd="0" presId="urn:microsoft.com/office/officeart/2005/8/layout/process5"/>
    <dgm:cxn modelId="{CFE99E3D-A41F-4FEE-A33C-4F2807E8DBBA}" type="presOf" srcId="{348C7C8B-D82E-48E8-ADBD-02D226091946}" destId="{D24933A4-DD48-4852-A07A-A9A7D778EDAE}" srcOrd="0" destOrd="0" presId="urn:microsoft.com/office/officeart/2005/8/layout/process5"/>
    <dgm:cxn modelId="{CEDC3C40-E10E-4DBB-8150-34F75ECBF43E}" type="presOf" srcId="{C8FA3326-3DD9-4930-A9E6-4DB0848D682B}" destId="{FF535D73-6153-47B0-83A8-69431ECD640F}" srcOrd="1" destOrd="0" presId="urn:microsoft.com/office/officeart/2005/8/layout/process5"/>
    <dgm:cxn modelId="{9198E240-27EE-4914-A0DA-64A0A59B3903}" type="presOf" srcId="{ADD4A675-C08A-4BA0-B8E7-BEAC10B7A959}" destId="{61097C1D-9E22-4C09-BB3C-52317EFA3B6D}" srcOrd="0" destOrd="0" presId="urn:microsoft.com/office/officeart/2005/8/layout/process5"/>
    <dgm:cxn modelId="{16D4CD65-B50E-481A-97E8-4AF059BBDBBA}" type="presOf" srcId="{F72C31B1-ED38-45E2-BB55-9B6153366008}" destId="{EE4A017F-B322-42F2-A4BE-EFD6DA18EC9E}" srcOrd="0" destOrd="0" presId="urn:microsoft.com/office/officeart/2005/8/layout/process5"/>
    <dgm:cxn modelId="{D22D8558-3EFF-40C9-BC64-A2464A22FBD6}" type="presOf" srcId="{ADD4A675-C08A-4BA0-B8E7-BEAC10B7A959}" destId="{2DC20DC3-4E37-4DC8-A216-3424F87FF453}" srcOrd="1" destOrd="0" presId="urn:microsoft.com/office/officeart/2005/8/layout/process5"/>
    <dgm:cxn modelId="{43149B85-5ECB-4A99-A46F-122A3442C722}" type="presOf" srcId="{8AE00FC1-824E-49E4-84B6-EFD2C44CFFF4}" destId="{10592D81-613E-401B-A174-487C71826FBA}" srcOrd="1" destOrd="0" presId="urn:microsoft.com/office/officeart/2005/8/layout/process5"/>
    <dgm:cxn modelId="{D6E3C890-C53E-43DD-93DC-93AF650D57FF}" type="presOf" srcId="{C7532ABF-B90C-49C5-9D9E-2F0735EB04AF}" destId="{CD0BDFCA-16E1-4D58-A2D7-26EBE100742C}" srcOrd="0" destOrd="0" presId="urn:microsoft.com/office/officeart/2005/8/layout/process5"/>
    <dgm:cxn modelId="{56F1219C-B98B-4190-8260-9D30D1051C17}" srcId="{F72C31B1-ED38-45E2-BB55-9B6153366008}" destId="{C7532ABF-B90C-49C5-9D9E-2F0735EB04AF}" srcOrd="2" destOrd="0" parTransId="{9B98D418-68B1-4A30-8BEC-9CAC11EA452F}" sibTransId="{ADD4A675-C08A-4BA0-B8E7-BEAC10B7A959}"/>
    <dgm:cxn modelId="{3623C59E-2784-4A98-B11A-5E6D36A612C6}" srcId="{F72C31B1-ED38-45E2-BB55-9B6153366008}" destId="{EBB36145-8555-4EC1-A4F2-3B8F105A6015}" srcOrd="0" destOrd="0" parTransId="{62DD43C5-8578-4CEE-B6BA-6FC36C2B1866}" sibTransId="{6EEDD6E8-1B56-4DB8-88EE-C12AFBFA8E24}"/>
    <dgm:cxn modelId="{BE5A66AF-DDA5-4167-9ACB-97FA40210758}" type="presOf" srcId="{7E77E96E-45F2-4D75-AD9A-66833EB61C24}" destId="{19926E1B-69F8-491C-B68B-6380EB5B8228}" srcOrd="0" destOrd="0" presId="urn:microsoft.com/office/officeart/2005/8/layout/process5"/>
    <dgm:cxn modelId="{DA0937B4-B8B2-4307-89D3-2CBC865274EF}" type="presOf" srcId="{0EB8C394-27BA-4B46-A492-5BDABFD9C61E}" destId="{3D051DA9-F511-40CE-9CA2-A75E255A352B}" srcOrd="0" destOrd="0" presId="urn:microsoft.com/office/officeart/2005/8/layout/process5"/>
    <dgm:cxn modelId="{B031EAC2-B9A5-4566-A319-2743FC3DC9DB}" type="presOf" srcId="{2728337F-F18C-4AEC-92E1-4831009E06BD}" destId="{3B9D4759-800D-47F4-B9B3-7BEA377DEFC5}" srcOrd="0" destOrd="0" presId="urn:microsoft.com/office/officeart/2005/8/layout/process5"/>
    <dgm:cxn modelId="{06A4B6D8-9C26-447B-BF9E-F34AC1278621}" type="presOf" srcId="{86993F00-7824-40CF-A11E-DF795F48C556}" destId="{C3BBAC58-1744-43BC-8BC6-D332583C630F}" srcOrd="0" destOrd="0" presId="urn:microsoft.com/office/officeart/2005/8/layout/process5"/>
    <dgm:cxn modelId="{A2814DDB-DE5B-4FF4-A3D2-A029E52D53A0}" type="presOf" srcId="{6EEDD6E8-1B56-4DB8-88EE-C12AFBFA8E24}" destId="{6ACD9F98-E1D8-422F-A909-14965AC63AD2}" srcOrd="1" destOrd="0" presId="urn:microsoft.com/office/officeart/2005/8/layout/process5"/>
    <dgm:cxn modelId="{7B456FE2-2266-4C5C-9D44-CC085363D960}" type="presOf" srcId="{6EEDD6E8-1B56-4DB8-88EE-C12AFBFA8E24}" destId="{386A6863-727F-4D28-9D96-186CE6DBC792}" srcOrd="0" destOrd="0" presId="urn:microsoft.com/office/officeart/2005/8/layout/process5"/>
    <dgm:cxn modelId="{A54F6FFC-5E8C-411E-835F-E5A5B05D12AF}" type="presOf" srcId="{0EB8C394-27BA-4B46-A492-5BDABFD9C61E}" destId="{B01BAFFC-B065-4A3B-B462-762E5994F4E4}" srcOrd="1" destOrd="0" presId="urn:microsoft.com/office/officeart/2005/8/layout/process5"/>
    <dgm:cxn modelId="{3E47C298-0E95-4F66-A720-0D29C9B4AB0D}" type="presParOf" srcId="{EE4A017F-B322-42F2-A4BE-EFD6DA18EC9E}" destId="{D3571183-5364-44A4-BC75-BA7B8182F328}" srcOrd="0" destOrd="0" presId="urn:microsoft.com/office/officeart/2005/8/layout/process5"/>
    <dgm:cxn modelId="{EADF5491-4DA6-479D-A76A-E334C8DF8FF1}" type="presParOf" srcId="{EE4A017F-B322-42F2-A4BE-EFD6DA18EC9E}" destId="{386A6863-727F-4D28-9D96-186CE6DBC792}" srcOrd="1" destOrd="0" presId="urn:microsoft.com/office/officeart/2005/8/layout/process5"/>
    <dgm:cxn modelId="{53498A51-8805-44C7-9A2C-3922DFBFE99A}" type="presParOf" srcId="{386A6863-727F-4D28-9D96-186CE6DBC792}" destId="{6ACD9F98-E1D8-422F-A909-14965AC63AD2}" srcOrd="0" destOrd="0" presId="urn:microsoft.com/office/officeart/2005/8/layout/process5"/>
    <dgm:cxn modelId="{80536FFB-4471-4A7C-99DA-E0008EFF2D70}" type="presParOf" srcId="{EE4A017F-B322-42F2-A4BE-EFD6DA18EC9E}" destId="{C3BBAC58-1744-43BC-8BC6-D332583C630F}" srcOrd="2" destOrd="0" presId="urn:microsoft.com/office/officeart/2005/8/layout/process5"/>
    <dgm:cxn modelId="{CAEDEE74-D473-4D1D-8984-C4196987F6D5}" type="presParOf" srcId="{EE4A017F-B322-42F2-A4BE-EFD6DA18EC9E}" destId="{2501AB1D-2DC3-4CCE-8960-236832CB4479}" srcOrd="3" destOrd="0" presId="urn:microsoft.com/office/officeart/2005/8/layout/process5"/>
    <dgm:cxn modelId="{7E53D6EC-1F88-4255-A28C-FF395EDD31E6}" type="presParOf" srcId="{2501AB1D-2DC3-4CCE-8960-236832CB4479}" destId="{10592D81-613E-401B-A174-487C71826FBA}" srcOrd="0" destOrd="0" presId="urn:microsoft.com/office/officeart/2005/8/layout/process5"/>
    <dgm:cxn modelId="{C609883C-2B73-4655-A6E2-06BC69168485}" type="presParOf" srcId="{EE4A017F-B322-42F2-A4BE-EFD6DA18EC9E}" destId="{CD0BDFCA-16E1-4D58-A2D7-26EBE100742C}" srcOrd="4" destOrd="0" presId="urn:microsoft.com/office/officeart/2005/8/layout/process5"/>
    <dgm:cxn modelId="{C440E3A5-8F34-48BB-8AB6-A20015F29C4D}" type="presParOf" srcId="{EE4A017F-B322-42F2-A4BE-EFD6DA18EC9E}" destId="{61097C1D-9E22-4C09-BB3C-52317EFA3B6D}" srcOrd="5" destOrd="0" presId="urn:microsoft.com/office/officeart/2005/8/layout/process5"/>
    <dgm:cxn modelId="{E33C5821-7666-419B-B36C-A18FE41FDF16}" type="presParOf" srcId="{61097C1D-9E22-4C09-BB3C-52317EFA3B6D}" destId="{2DC20DC3-4E37-4DC8-A216-3424F87FF453}" srcOrd="0" destOrd="0" presId="urn:microsoft.com/office/officeart/2005/8/layout/process5"/>
    <dgm:cxn modelId="{4B7C8CF7-AF31-4489-A73B-7D5AE0950E0C}" type="presParOf" srcId="{EE4A017F-B322-42F2-A4BE-EFD6DA18EC9E}" destId="{D24933A4-DD48-4852-A07A-A9A7D778EDAE}" srcOrd="6" destOrd="0" presId="urn:microsoft.com/office/officeart/2005/8/layout/process5"/>
    <dgm:cxn modelId="{7BD2A8A2-E6FA-4F9F-99B7-75CC83F80BD2}" type="presParOf" srcId="{EE4A017F-B322-42F2-A4BE-EFD6DA18EC9E}" destId="{3D051DA9-F511-40CE-9CA2-A75E255A352B}" srcOrd="7" destOrd="0" presId="urn:microsoft.com/office/officeart/2005/8/layout/process5"/>
    <dgm:cxn modelId="{76D908A2-2EF1-43B8-A223-353C85D4A788}" type="presParOf" srcId="{3D051DA9-F511-40CE-9CA2-A75E255A352B}" destId="{B01BAFFC-B065-4A3B-B462-762E5994F4E4}" srcOrd="0" destOrd="0" presId="urn:microsoft.com/office/officeart/2005/8/layout/process5"/>
    <dgm:cxn modelId="{B7BAEBF3-94B5-43BE-93BA-D6482211F720}" type="presParOf" srcId="{EE4A017F-B322-42F2-A4BE-EFD6DA18EC9E}" destId="{3B9D4759-800D-47F4-B9B3-7BEA377DEFC5}" srcOrd="8" destOrd="0" presId="urn:microsoft.com/office/officeart/2005/8/layout/process5"/>
    <dgm:cxn modelId="{8ACB5286-E91D-4BF4-850F-0B30FEA8CC99}" type="presParOf" srcId="{EE4A017F-B322-42F2-A4BE-EFD6DA18EC9E}" destId="{5B853F16-208F-45A9-AFA5-0C1EA51691E2}" srcOrd="9" destOrd="0" presId="urn:microsoft.com/office/officeart/2005/8/layout/process5"/>
    <dgm:cxn modelId="{2BF6C9F7-3975-4408-8EC6-7DC50C63F4D7}" type="presParOf" srcId="{5B853F16-208F-45A9-AFA5-0C1EA51691E2}" destId="{FF535D73-6153-47B0-83A8-69431ECD640F}" srcOrd="0" destOrd="0" presId="urn:microsoft.com/office/officeart/2005/8/layout/process5"/>
    <dgm:cxn modelId="{54AA9FB3-32B2-45D0-9223-E799596F1132}" type="presParOf" srcId="{EE4A017F-B322-42F2-A4BE-EFD6DA18EC9E}" destId="{19926E1B-69F8-491C-B68B-6380EB5B822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2C31B1-ED38-45E2-BB55-9B6153366008}" type="doc">
      <dgm:prSet loTypeId="urn:microsoft.com/office/officeart/2005/8/layout/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EBB36145-8555-4EC1-A4F2-3B8F105A6015}">
      <dgm:prSet custT="1"/>
      <dgm:spPr/>
      <dgm:t>
        <a:bodyPr/>
        <a:lstStyle/>
        <a:p>
          <a:r>
            <a:rPr lang="en-US" sz="2400"/>
            <a:t>Plan (question, inclusion &amp; exclusion criteria)</a:t>
          </a:r>
          <a:endParaRPr lang="en-CA" sz="2400"/>
        </a:p>
      </dgm:t>
    </dgm:pt>
    <dgm:pt modelId="{62DD43C5-8578-4CEE-B6BA-6FC36C2B1866}" type="parTrans" cxnId="{3623C59E-2784-4A98-B11A-5E6D36A612C6}">
      <dgm:prSet/>
      <dgm:spPr/>
      <dgm:t>
        <a:bodyPr/>
        <a:lstStyle/>
        <a:p>
          <a:endParaRPr lang="en-CA" sz="2400"/>
        </a:p>
      </dgm:t>
    </dgm:pt>
    <dgm:pt modelId="{6EEDD6E8-1B56-4DB8-88EE-C12AFBFA8E24}" type="sibTrans" cxnId="{3623C59E-2784-4A98-B11A-5E6D36A612C6}">
      <dgm:prSet custT="1"/>
      <dgm:spPr/>
      <dgm:t>
        <a:bodyPr/>
        <a:lstStyle/>
        <a:p>
          <a:endParaRPr lang="en-CA" sz="2400"/>
        </a:p>
      </dgm:t>
    </dgm:pt>
    <dgm:pt modelId="{86993F00-7824-40CF-A11E-DF795F48C556}">
      <dgm:prSet custT="1"/>
      <dgm:spPr/>
      <dgm:t>
        <a:bodyPr/>
        <a:lstStyle/>
        <a:p>
          <a:r>
            <a:rPr lang="en-CA" sz="2400"/>
            <a:t>Search multiple resources, compile results</a:t>
          </a:r>
        </a:p>
      </dgm:t>
    </dgm:pt>
    <dgm:pt modelId="{51F60D83-0E05-4CE5-AD4D-2CE91A4B432E}" type="parTrans" cxnId="{3C604113-85A3-4BE6-96FD-46E72024A486}">
      <dgm:prSet/>
      <dgm:spPr/>
      <dgm:t>
        <a:bodyPr/>
        <a:lstStyle/>
        <a:p>
          <a:endParaRPr lang="en-CA" sz="2400"/>
        </a:p>
      </dgm:t>
    </dgm:pt>
    <dgm:pt modelId="{8AE00FC1-824E-49E4-84B6-EFD2C44CFFF4}" type="sibTrans" cxnId="{3C604113-85A3-4BE6-96FD-46E72024A486}">
      <dgm:prSet custT="1"/>
      <dgm:spPr/>
      <dgm:t>
        <a:bodyPr/>
        <a:lstStyle/>
        <a:p>
          <a:endParaRPr lang="en-CA" sz="2400"/>
        </a:p>
      </dgm:t>
    </dgm:pt>
    <dgm:pt modelId="{C7532ABF-B90C-49C5-9D9E-2F0735EB04AF}">
      <dgm:prSet custT="1"/>
      <dgm:spPr/>
      <dgm:t>
        <a:bodyPr/>
        <a:lstStyle/>
        <a:p>
          <a:r>
            <a:rPr lang="en-CA" sz="2400"/>
            <a:t>Select studies (screen results against criteria)</a:t>
          </a:r>
        </a:p>
      </dgm:t>
    </dgm:pt>
    <dgm:pt modelId="{9B98D418-68B1-4A30-8BEC-9CAC11EA452F}" type="parTrans" cxnId="{56F1219C-B98B-4190-8260-9D30D1051C17}">
      <dgm:prSet/>
      <dgm:spPr/>
      <dgm:t>
        <a:bodyPr/>
        <a:lstStyle/>
        <a:p>
          <a:endParaRPr lang="en-CA" sz="2400"/>
        </a:p>
      </dgm:t>
    </dgm:pt>
    <dgm:pt modelId="{ADD4A675-C08A-4BA0-B8E7-BEAC10B7A959}" type="sibTrans" cxnId="{56F1219C-B98B-4190-8260-9D30D1051C17}">
      <dgm:prSet custT="1"/>
      <dgm:spPr/>
      <dgm:t>
        <a:bodyPr/>
        <a:lstStyle/>
        <a:p>
          <a:endParaRPr lang="en-CA" sz="2400"/>
        </a:p>
      </dgm:t>
    </dgm:pt>
    <dgm:pt modelId="{348C7C8B-D82E-48E8-ADBD-02D226091946}">
      <dgm:prSet custT="1"/>
      <dgm:spPr/>
      <dgm:t>
        <a:bodyPr/>
        <a:lstStyle/>
        <a:p>
          <a:r>
            <a:rPr lang="en-CA" sz="2400"/>
            <a:t>Assess study quality (risk of bias, validity of conclusions)</a:t>
          </a:r>
        </a:p>
      </dgm:t>
    </dgm:pt>
    <dgm:pt modelId="{7F6B4D79-B1C5-4294-B672-0C8193DCF445}" type="parTrans" cxnId="{C41D3107-F151-4478-99C6-6C9A918DA46D}">
      <dgm:prSet/>
      <dgm:spPr/>
      <dgm:t>
        <a:bodyPr/>
        <a:lstStyle/>
        <a:p>
          <a:endParaRPr lang="en-CA" sz="2400"/>
        </a:p>
      </dgm:t>
    </dgm:pt>
    <dgm:pt modelId="{0EB8C394-27BA-4B46-A492-5BDABFD9C61E}" type="sibTrans" cxnId="{C41D3107-F151-4478-99C6-6C9A918DA46D}">
      <dgm:prSet custT="1"/>
      <dgm:spPr/>
      <dgm:t>
        <a:bodyPr/>
        <a:lstStyle/>
        <a:p>
          <a:endParaRPr lang="en-CA" sz="2400"/>
        </a:p>
      </dgm:t>
    </dgm:pt>
    <dgm:pt modelId="{2728337F-F18C-4AEC-92E1-4831009E06BD}">
      <dgm:prSet custT="1"/>
      <dgm:spPr/>
      <dgm:t>
        <a:bodyPr/>
        <a:lstStyle/>
        <a:p>
          <a:r>
            <a:rPr lang="en-CA" sz="2400"/>
            <a:t>Extract relevant data from each study</a:t>
          </a:r>
        </a:p>
      </dgm:t>
    </dgm:pt>
    <dgm:pt modelId="{98E2D55E-9B83-494B-AA03-F03C11553D38}" type="parTrans" cxnId="{B1096105-F5E7-4680-B673-AF66C3981CA4}">
      <dgm:prSet/>
      <dgm:spPr/>
      <dgm:t>
        <a:bodyPr/>
        <a:lstStyle/>
        <a:p>
          <a:endParaRPr lang="en-CA" sz="2400"/>
        </a:p>
      </dgm:t>
    </dgm:pt>
    <dgm:pt modelId="{C8FA3326-3DD9-4930-A9E6-4DB0848D682B}" type="sibTrans" cxnId="{B1096105-F5E7-4680-B673-AF66C3981CA4}">
      <dgm:prSet custT="1"/>
      <dgm:spPr/>
      <dgm:t>
        <a:bodyPr/>
        <a:lstStyle/>
        <a:p>
          <a:endParaRPr lang="en-CA" sz="2400"/>
        </a:p>
      </dgm:t>
    </dgm:pt>
    <dgm:pt modelId="{7E77E96E-45F2-4D75-AD9A-66833EB61C24}">
      <dgm:prSet custT="1"/>
      <dgm:spPr/>
      <dgm:t>
        <a:bodyPr/>
        <a:lstStyle/>
        <a:p>
          <a:r>
            <a:rPr lang="en-CA" sz="2400"/>
            <a:t>Analyze and report results</a:t>
          </a:r>
        </a:p>
      </dgm:t>
    </dgm:pt>
    <dgm:pt modelId="{AB68E8F2-011D-4196-9532-7426EBEEE1E1}" type="parTrans" cxnId="{78868F0E-1D7B-40EB-AC01-C007492C3AA8}">
      <dgm:prSet/>
      <dgm:spPr/>
      <dgm:t>
        <a:bodyPr/>
        <a:lstStyle/>
        <a:p>
          <a:endParaRPr lang="en-CA" sz="2400"/>
        </a:p>
      </dgm:t>
    </dgm:pt>
    <dgm:pt modelId="{D3D8356A-E0DC-4BAC-9C74-D9B7536A019B}" type="sibTrans" cxnId="{78868F0E-1D7B-40EB-AC01-C007492C3AA8}">
      <dgm:prSet/>
      <dgm:spPr/>
      <dgm:t>
        <a:bodyPr/>
        <a:lstStyle/>
        <a:p>
          <a:endParaRPr lang="en-CA" sz="2400"/>
        </a:p>
      </dgm:t>
    </dgm:pt>
    <dgm:pt modelId="{EE4A017F-B322-42F2-A4BE-EFD6DA18EC9E}" type="pres">
      <dgm:prSet presAssocID="{F72C31B1-ED38-45E2-BB55-9B6153366008}" presName="diagram" presStyleCnt="0">
        <dgm:presLayoutVars>
          <dgm:dir/>
          <dgm:resizeHandles val="exact"/>
        </dgm:presLayoutVars>
      </dgm:prSet>
      <dgm:spPr/>
    </dgm:pt>
    <dgm:pt modelId="{D3571183-5364-44A4-BC75-BA7B8182F328}" type="pres">
      <dgm:prSet presAssocID="{EBB36145-8555-4EC1-A4F2-3B8F105A6015}" presName="node" presStyleLbl="node1" presStyleIdx="0" presStyleCnt="6">
        <dgm:presLayoutVars>
          <dgm:bulletEnabled val="1"/>
        </dgm:presLayoutVars>
      </dgm:prSet>
      <dgm:spPr/>
    </dgm:pt>
    <dgm:pt modelId="{386A6863-727F-4D28-9D96-186CE6DBC792}" type="pres">
      <dgm:prSet presAssocID="{6EEDD6E8-1B56-4DB8-88EE-C12AFBFA8E24}" presName="sibTrans" presStyleLbl="sibTrans2D1" presStyleIdx="0" presStyleCnt="5"/>
      <dgm:spPr/>
    </dgm:pt>
    <dgm:pt modelId="{6ACD9F98-E1D8-422F-A909-14965AC63AD2}" type="pres">
      <dgm:prSet presAssocID="{6EEDD6E8-1B56-4DB8-88EE-C12AFBFA8E24}" presName="connectorText" presStyleLbl="sibTrans2D1" presStyleIdx="0" presStyleCnt="5"/>
      <dgm:spPr/>
    </dgm:pt>
    <dgm:pt modelId="{C3BBAC58-1744-43BC-8BC6-D332583C630F}" type="pres">
      <dgm:prSet presAssocID="{86993F00-7824-40CF-A11E-DF795F48C556}" presName="node" presStyleLbl="node1" presStyleIdx="1" presStyleCnt="6">
        <dgm:presLayoutVars>
          <dgm:bulletEnabled val="1"/>
        </dgm:presLayoutVars>
      </dgm:prSet>
      <dgm:spPr/>
    </dgm:pt>
    <dgm:pt modelId="{2501AB1D-2DC3-4CCE-8960-236832CB4479}" type="pres">
      <dgm:prSet presAssocID="{8AE00FC1-824E-49E4-84B6-EFD2C44CFFF4}" presName="sibTrans" presStyleLbl="sibTrans2D1" presStyleIdx="1" presStyleCnt="5"/>
      <dgm:spPr/>
    </dgm:pt>
    <dgm:pt modelId="{10592D81-613E-401B-A174-487C71826FBA}" type="pres">
      <dgm:prSet presAssocID="{8AE00FC1-824E-49E4-84B6-EFD2C44CFFF4}" presName="connectorText" presStyleLbl="sibTrans2D1" presStyleIdx="1" presStyleCnt="5"/>
      <dgm:spPr/>
    </dgm:pt>
    <dgm:pt modelId="{CD0BDFCA-16E1-4D58-A2D7-26EBE100742C}" type="pres">
      <dgm:prSet presAssocID="{C7532ABF-B90C-49C5-9D9E-2F0735EB04AF}" presName="node" presStyleLbl="node1" presStyleIdx="2" presStyleCnt="6">
        <dgm:presLayoutVars>
          <dgm:bulletEnabled val="1"/>
        </dgm:presLayoutVars>
      </dgm:prSet>
      <dgm:spPr/>
    </dgm:pt>
    <dgm:pt modelId="{61097C1D-9E22-4C09-BB3C-52317EFA3B6D}" type="pres">
      <dgm:prSet presAssocID="{ADD4A675-C08A-4BA0-B8E7-BEAC10B7A959}" presName="sibTrans" presStyleLbl="sibTrans2D1" presStyleIdx="2" presStyleCnt="5"/>
      <dgm:spPr/>
    </dgm:pt>
    <dgm:pt modelId="{2DC20DC3-4E37-4DC8-A216-3424F87FF453}" type="pres">
      <dgm:prSet presAssocID="{ADD4A675-C08A-4BA0-B8E7-BEAC10B7A959}" presName="connectorText" presStyleLbl="sibTrans2D1" presStyleIdx="2" presStyleCnt="5"/>
      <dgm:spPr/>
    </dgm:pt>
    <dgm:pt modelId="{D24933A4-DD48-4852-A07A-A9A7D778EDAE}" type="pres">
      <dgm:prSet presAssocID="{348C7C8B-D82E-48E8-ADBD-02D226091946}" presName="node" presStyleLbl="node1" presStyleIdx="3" presStyleCnt="6">
        <dgm:presLayoutVars>
          <dgm:bulletEnabled val="1"/>
        </dgm:presLayoutVars>
      </dgm:prSet>
      <dgm:spPr/>
    </dgm:pt>
    <dgm:pt modelId="{3D051DA9-F511-40CE-9CA2-A75E255A352B}" type="pres">
      <dgm:prSet presAssocID="{0EB8C394-27BA-4B46-A492-5BDABFD9C61E}" presName="sibTrans" presStyleLbl="sibTrans2D1" presStyleIdx="3" presStyleCnt="5"/>
      <dgm:spPr/>
    </dgm:pt>
    <dgm:pt modelId="{B01BAFFC-B065-4A3B-B462-762E5994F4E4}" type="pres">
      <dgm:prSet presAssocID="{0EB8C394-27BA-4B46-A492-5BDABFD9C61E}" presName="connectorText" presStyleLbl="sibTrans2D1" presStyleIdx="3" presStyleCnt="5"/>
      <dgm:spPr/>
    </dgm:pt>
    <dgm:pt modelId="{3B9D4759-800D-47F4-B9B3-7BEA377DEFC5}" type="pres">
      <dgm:prSet presAssocID="{2728337F-F18C-4AEC-92E1-4831009E06BD}" presName="node" presStyleLbl="node1" presStyleIdx="4" presStyleCnt="6">
        <dgm:presLayoutVars>
          <dgm:bulletEnabled val="1"/>
        </dgm:presLayoutVars>
      </dgm:prSet>
      <dgm:spPr/>
    </dgm:pt>
    <dgm:pt modelId="{5B853F16-208F-45A9-AFA5-0C1EA51691E2}" type="pres">
      <dgm:prSet presAssocID="{C8FA3326-3DD9-4930-A9E6-4DB0848D682B}" presName="sibTrans" presStyleLbl="sibTrans2D1" presStyleIdx="4" presStyleCnt="5"/>
      <dgm:spPr/>
    </dgm:pt>
    <dgm:pt modelId="{FF535D73-6153-47B0-83A8-69431ECD640F}" type="pres">
      <dgm:prSet presAssocID="{C8FA3326-3DD9-4930-A9E6-4DB0848D682B}" presName="connectorText" presStyleLbl="sibTrans2D1" presStyleIdx="4" presStyleCnt="5"/>
      <dgm:spPr/>
    </dgm:pt>
    <dgm:pt modelId="{19926E1B-69F8-491C-B68B-6380EB5B8228}" type="pres">
      <dgm:prSet presAssocID="{7E77E96E-45F2-4D75-AD9A-66833EB61C24}" presName="node" presStyleLbl="node1" presStyleIdx="5" presStyleCnt="6">
        <dgm:presLayoutVars>
          <dgm:bulletEnabled val="1"/>
        </dgm:presLayoutVars>
      </dgm:prSet>
      <dgm:spPr/>
    </dgm:pt>
  </dgm:ptLst>
  <dgm:cxnLst>
    <dgm:cxn modelId="{B1096105-F5E7-4680-B673-AF66C3981CA4}" srcId="{F72C31B1-ED38-45E2-BB55-9B6153366008}" destId="{2728337F-F18C-4AEC-92E1-4831009E06BD}" srcOrd="4" destOrd="0" parTransId="{98E2D55E-9B83-494B-AA03-F03C11553D38}" sibTransId="{C8FA3326-3DD9-4930-A9E6-4DB0848D682B}"/>
    <dgm:cxn modelId="{C41D3107-F151-4478-99C6-6C9A918DA46D}" srcId="{F72C31B1-ED38-45E2-BB55-9B6153366008}" destId="{348C7C8B-D82E-48E8-ADBD-02D226091946}" srcOrd="3" destOrd="0" parTransId="{7F6B4D79-B1C5-4294-B672-0C8193DCF445}" sibTransId="{0EB8C394-27BA-4B46-A492-5BDABFD9C61E}"/>
    <dgm:cxn modelId="{AC5D900D-9F69-4AB8-9110-B4D40D5527CA}" type="presOf" srcId="{EBB36145-8555-4EC1-A4F2-3B8F105A6015}" destId="{D3571183-5364-44A4-BC75-BA7B8182F328}" srcOrd="0" destOrd="0" presId="urn:microsoft.com/office/officeart/2005/8/layout/process5"/>
    <dgm:cxn modelId="{78868F0E-1D7B-40EB-AC01-C007492C3AA8}" srcId="{F72C31B1-ED38-45E2-BB55-9B6153366008}" destId="{7E77E96E-45F2-4D75-AD9A-66833EB61C24}" srcOrd="5" destOrd="0" parTransId="{AB68E8F2-011D-4196-9532-7426EBEEE1E1}" sibTransId="{D3D8356A-E0DC-4BAC-9C74-D9B7536A019B}"/>
    <dgm:cxn modelId="{3C604113-85A3-4BE6-96FD-46E72024A486}" srcId="{F72C31B1-ED38-45E2-BB55-9B6153366008}" destId="{86993F00-7824-40CF-A11E-DF795F48C556}" srcOrd="1" destOrd="0" parTransId="{51F60D83-0E05-4CE5-AD4D-2CE91A4B432E}" sibTransId="{8AE00FC1-824E-49E4-84B6-EFD2C44CFFF4}"/>
    <dgm:cxn modelId="{778FC915-7AEB-404A-97A4-27BD64DEC600}" type="presOf" srcId="{8AE00FC1-824E-49E4-84B6-EFD2C44CFFF4}" destId="{2501AB1D-2DC3-4CCE-8960-236832CB4479}" srcOrd="0" destOrd="0" presId="urn:microsoft.com/office/officeart/2005/8/layout/process5"/>
    <dgm:cxn modelId="{BD9D6D2C-2E9F-4BBD-BF81-1A609F677126}" type="presOf" srcId="{C8FA3326-3DD9-4930-A9E6-4DB0848D682B}" destId="{5B853F16-208F-45A9-AFA5-0C1EA51691E2}" srcOrd="0" destOrd="0" presId="urn:microsoft.com/office/officeart/2005/8/layout/process5"/>
    <dgm:cxn modelId="{CFE99E3D-A41F-4FEE-A33C-4F2807E8DBBA}" type="presOf" srcId="{348C7C8B-D82E-48E8-ADBD-02D226091946}" destId="{D24933A4-DD48-4852-A07A-A9A7D778EDAE}" srcOrd="0" destOrd="0" presId="urn:microsoft.com/office/officeart/2005/8/layout/process5"/>
    <dgm:cxn modelId="{CEDC3C40-E10E-4DBB-8150-34F75ECBF43E}" type="presOf" srcId="{C8FA3326-3DD9-4930-A9E6-4DB0848D682B}" destId="{FF535D73-6153-47B0-83A8-69431ECD640F}" srcOrd="1" destOrd="0" presId="urn:microsoft.com/office/officeart/2005/8/layout/process5"/>
    <dgm:cxn modelId="{9198E240-27EE-4914-A0DA-64A0A59B3903}" type="presOf" srcId="{ADD4A675-C08A-4BA0-B8E7-BEAC10B7A959}" destId="{61097C1D-9E22-4C09-BB3C-52317EFA3B6D}" srcOrd="0" destOrd="0" presId="urn:microsoft.com/office/officeart/2005/8/layout/process5"/>
    <dgm:cxn modelId="{16D4CD65-B50E-481A-97E8-4AF059BBDBBA}" type="presOf" srcId="{F72C31B1-ED38-45E2-BB55-9B6153366008}" destId="{EE4A017F-B322-42F2-A4BE-EFD6DA18EC9E}" srcOrd="0" destOrd="0" presId="urn:microsoft.com/office/officeart/2005/8/layout/process5"/>
    <dgm:cxn modelId="{D22D8558-3EFF-40C9-BC64-A2464A22FBD6}" type="presOf" srcId="{ADD4A675-C08A-4BA0-B8E7-BEAC10B7A959}" destId="{2DC20DC3-4E37-4DC8-A216-3424F87FF453}" srcOrd="1" destOrd="0" presId="urn:microsoft.com/office/officeart/2005/8/layout/process5"/>
    <dgm:cxn modelId="{43149B85-5ECB-4A99-A46F-122A3442C722}" type="presOf" srcId="{8AE00FC1-824E-49E4-84B6-EFD2C44CFFF4}" destId="{10592D81-613E-401B-A174-487C71826FBA}" srcOrd="1" destOrd="0" presId="urn:microsoft.com/office/officeart/2005/8/layout/process5"/>
    <dgm:cxn modelId="{D6E3C890-C53E-43DD-93DC-93AF650D57FF}" type="presOf" srcId="{C7532ABF-B90C-49C5-9D9E-2F0735EB04AF}" destId="{CD0BDFCA-16E1-4D58-A2D7-26EBE100742C}" srcOrd="0" destOrd="0" presId="urn:microsoft.com/office/officeart/2005/8/layout/process5"/>
    <dgm:cxn modelId="{56F1219C-B98B-4190-8260-9D30D1051C17}" srcId="{F72C31B1-ED38-45E2-BB55-9B6153366008}" destId="{C7532ABF-B90C-49C5-9D9E-2F0735EB04AF}" srcOrd="2" destOrd="0" parTransId="{9B98D418-68B1-4A30-8BEC-9CAC11EA452F}" sibTransId="{ADD4A675-C08A-4BA0-B8E7-BEAC10B7A959}"/>
    <dgm:cxn modelId="{3623C59E-2784-4A98-B11A-5E6D36A612C6}" srcId="{F72C31B1-ED38-45E2-BB55-9B6153366008}" destId="{EBB36145-8555-4EC1-A4F2-3B8F105A6015}" srcOrd="0" destOrd="0" parTransId="{62DD43C5-8578-4CEE-B6BA-6FC36C2B1866}" sibTransId="{6EEDD6E8-1B56-4DB8-88EE-C12AFBFA8E24}"/>
    <dgm:cxn modelId="{BE5A66AF-DDA5-4167-9ACB-97FA40210758}" type="presOf" srcId="{7E77E96E-45F2-4D75-AD9A-66833EB61C24}" destId="{19926E1B-69F8-491C-B68B-6380EB5B8228}" srcOrd="0" destOrd="0" presId="urn:microsoft.com/office/officeart/2005/8/layout/process5"/>
    <dgm:cxn modelId="{DA0937B4-B8B2-4307-89D3-2CBC865274EF}" type="presOf" srcId="{0EB8C394-27BA-4B46-A492-5BDABFD9C61E}" destId="{3D051DA9-F511-40CE-9CA2-A75E255A352B}" srcOrd="0" destOrd="0" presId="urn:microsoft.com/office/officeart/2005/8/layout/process5"/>
    <dgm:cxn modelId="{B031EAC2-B9A5-4566-A319-2743FC3DC9DB}" type="presOf" srcId="{2728337F-F18C-4AEC-92E1-4831009E06BD}" destId="{3B9D4759-800D-47F4-B9B3-7BEA377DEFC5}" srcOrd="0" destOrd="0" presId="urn:microsoft.com/office/officeart/2005/8/layout/process5"/>
    <dgm:cxn modelId="{06A4B6D8-9C26-447B-BF9E-F34AC1278621}" type="presOf" srcId="{86993F00-7824-40CF-A11E-DF795F48C556}" destId="{C3BBAC58-1744-43BC-8BC6-D332583C630F}" srcOrd="0" destOrd="0" presId="urn:microsoft.com/office/officeart/2005/8/layout/process5"/>
    <dgm:cxn modelId="{A2814DDB-DE5B-4FF4-A3D2-A029E52D53A0}" type="presOf" srcId="{6EEDD6E8-1B56-4DB8-88EE-C12AFBFA8E24}" destId="{6ACD9F98-E1D8-422F-A909-14965AC63AD2}" srcOrd="1" destOrd="0" presId="urn:microsoft.com/office/officeart/2005/8/layout/process5"/>
    <dgm:cxn modelId="{7B456FE2-2266-4C5C-9D44-CC085363D960}" type="presOf" srcId="{6EEDD6E8-1B56-4DB8-88EE-C12AFBFA8E24}" destId="{386A6863-727F-4D28-9D96-186CE6DBC792}" srcOrd="0" destOrd="0" presId="urn:microsoft.com/office/officeart/2005/8/layout/process5"/>
    <dgm:cxn modelId="{A54F6FFC-5E8C-411E-835F-E5A5B05D12AF}" type="presOf" srcId="{0EB8C394-27BA-4B46-A492-5BDABFD9C61E}" destId="{B01BAFFC-B065-4A3B-B462-762E5994F4E4}" srcOrd="1" destOrd="0" presId="urn:microsoft.com/office/officeart/2005/8/layout/process5"/>
    <dgm:cxn modelId="{3E47C298-0E95-4F66-A720-0D29C9B4AB0D}" type="presParOf" srcId="{EE4A017F-B322-42F2-A4BE-EFD6DA18EC9E}" destId="{D3571183-5364-44A4-BC75-BA7B8182F328}" srcOrd="0" destOrd="0" presId="urn:microsoft.com/office/officeart/2005/8/layout/process5"/>
    <dgm:cxn modelId="{EADF5491-4DA6-479D-A76A-E334C8DF8FF1}" type="presParOf" srcId="{EE4A017F-B322-42F2-A4BE-EFD6DA18EC9E}" destId="{386A6863-727F-4D28-9D96-186CE6DBC792}" srcOrd="1" destOrd="0" presId="urn:microsoft.com/office/officeart/2005/8/layout/process5"/>
    <dgm:cxn modelId="{53498A51-8805-44C7-9A2C-3922DFBFE99A}" type="presParOf" srcId="{386A6863-727F-4D28-9D96-186CE6DBC792}" destId="{6ACD9F98-E1D8-422F-A909-14965AC63AD2}" srcOrd="0" destOrd="0" presId="urn:microsoft.com/office/officeart/2005/8/layout/process5"/>
    <dgm:cxn modelId="{80536FFB-4471-4A7C-99DA-E0008EFF2D70}" type="presParOf" srcId="{EE4A017F-B322-42F2-A4BE-EFD6DA18EC9E}" destId="{C3BBAC58-1744-43BC-8BC6-D332583C630F}" srcOrd="2" destOrd="0" presId="urn:microsoft.com/office/officeart/2005/8/layout/process5"/>
    <dgm:cxn modelId="{CAEDEE74-D473-4D1D-8984-C4196987F6D5}" type="presParOf" srcId="{EE4A017F-B322-42F2-A4BE-EFD6DA18EC9E}" destId="{2501AB1D-2DC3-4CCE-8960-236832CB4479}" srcOrd="3" destOrd="0" presId="urn:microsoft.com/office/officeart/2005/8/layout/process5"/>
    <dgm:cxn modelId="{7E53D6EC-1F88-4255-A28C-FF395EDD31E6}" type="presParOf" srcId="{2501AB1D-2DC3-4CCE-8960-236832CB4479}" destId="{10592D81-613E-401B-A174-487C71826FBA}" srcOrd="0" destOrd="0" presId="urn:microsoft.com/office/officeart/2005/8/layout/process5"/>
    <dgm:cxn modelId="{C609883C-2B73-4655-A6E2-06BC69168485}" type="presParOf" srcId="{EE4A017F-B322-42F2-A4BE-EFD6DA18EC9E}" destId="{CD0BDFCA-16E1-4D58-A2D7-26EBE100742C}" srcOrd="4" destOrd="0" presId="urn:microsoft.com/office/officeart/2005/8/layout/process5"/>
    <dgm:cxn modelId="{C440E3A5-8F34-48BB-8AB6-A20015F29C4D}" type="presParOf" srcId="{EE4A017F-B322-42F2-A4BE-EFD6DA18EC9E}" destId="{61097C1D-9E22-4C09-BB3C-52317EFA3B6D}" srcOrd="5" destOrd="0" presId="urn:microsoft.com/office/officeart/2005/8/layout/process5"/>
    <dgm:cxn modelId="{E33C5821-7666-419B-B36C-A18FE41FDF16}" type="presParOf" srcId="{61097C1D-9E22-4C09-BB3C-52317EFA3B6D}" destId="{2DC20DC3-4E37-4DC8-A216-3424F87FF453}" srcOrd="0" destOrd="0" presId="urn:microsoft.com/office/officeart/2005/8/layout/process5"/>
    <dgm:cxn modelId="{4B7C8CF7-AF31-4489-A73B-7D5AE0950E0C}" type="presParOf" srcId="{EE4A017F-B322-42F2-A4BE-EFD6DA18EC9E}" destId="{D24933A4-DD48-4852-A07A-A9A7D778EDAE}" srcOrd="6" destOrd="0" presId="urn:microsoft.com/office/officeart/2005/8/layout/process5"/>
    <dgm:cxn modelId="{7BD2A8A2-E6FA-4F9F-99B7-75CC83F80BD2}" type="presParOf" srcId="{EE4A017F-B322-42F2-A4BE-EFD6DA18EC9E}" destId="{3D051DA9-F511-40CE-9CA2-A75E255A352B}" srcOrd="7" destOrd="0" presId="urn:microsoft.com/office/officeart/2005/8/layout/process5"/>
    <dgm:cxn modelId="{76D908A2-2EF1-43B8-A223-353C85D4A788}" type="presParOf" srcId="{3D051DA9-F511-40CE-9CA2-A75E255A352B}" destId="{B01BAFFC-B065-4A3B-B462-762E5994F4E4}" srcOrd="0" destOrd="0" presId="urn:microsoft.com/office/officeart/2005/8/layout/process5"/>
    <dgm:cxn modelId="{B7BAEBF3-94B5-43BE-93BA-D6482211F720}" type="presParOf" srcId="{EE4A017F-B322-42F2-A4BE-EFD6DA18EC9E}" destId="{3B9D4759-800D-47F4-B9B3-7BEA377DEFC5}" srcOrd="8" destOrd="0" presId="urn:microsoft.com/office/officeart/2005/8/layout/process5"/>
    <dgm:cxn modelId="{8ACB5286-E91D-4BF4-850F-0B30FEA8CC99}" type="presParOf" srcId="{EE4A017F-B322-42F2-A4BE-EFD6DA18EC9E}" destId="{5B853F16-208F-45A9-AFA5-0C1EA51691E2}" srcOrd="9" destOrd="0" presId="urn:microsoft.com/office/officeart/2005/8/layout/process5"/>
    <dgm:cxn modelId="{2BF6C9F7-3975-4408-8EC6-7DC50C63F4D7}" type="presParOf" srcId="{5B853F16-208F-45A9-AFA5-0C1EA51691E2}" destId="{FF535D73-6153-47B0-83A8-69431ECD640F}" srcOrd="0" destOrd="0" presId="urn:microsoft.com/office/officeart/2005/8/layout/process5"/>
    <dgm:cxn modelId="{54AA9FB3-32B2-45D0-9223-E799596F1132}" type="presParOf" srcId="{EE4A017F-B322-42F2-A4BE-EFD6DA18EC9E}" destId="{19926E1B-69F8-491C-B68B-6380EB5B8228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71183-5364-44A4-BC75-BA7B8182F328}">
      <dsp:nvSpPr>
        <dsp:cNvPr id="0" name=""/>
        <dsp:cNvSpPr/>
      </dsp:nvSpPr>
      <dsp:spPr>
        <a:xfrm>
          <a:off x="9242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 (question, inclusion &amp; exclusion criteria)</a:t>
          </a:r>
          <a:endParaRPr lang="en-CA" sz="2400" kern="1200"/>
        </a:p>
      </dsp:txBody>
      <dsp:txXfrm>
        <a:off x="57787" y="105360"/>
        <a:ext cx="2665308" cy="1560349"/>
      </dsp:txXfrm>
    </dsp:sp>
    <dsp:sp modelId="{386A6863-727F-4D28-9D96-186CE6DBC792}">
      <dsp:nvSpPr>
        <dsp:cNvPr id="0" name=""/>
        <dsp:cNvSpPr/>
      </dsp:nvSpPr>
      <dsp:spPr>
        <a:xfrm>
          <a:off x="3014732" y="54299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>
        <a:off x="3014732" y="680013"/>
        <a:ext cx="409940" cy="411044"/>
      </dsp:txXfrm>
    </dsp:sp>
    <dsp:sp modelId="{C3BBAC58-1744-43BC-8BC6-D332583C630F}">
      <dsp:nvSpPr>
        <dsp:cNvPr id="0" name=""/>
        <dsp:cNvSpPr/>
      </dsp:nvSpPr>
      <dsp:spPr>
        <a:xfrm>
          <a:off x="3876600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1091091"/>
            <a:satOff val="4735"/>
            <a:lumOff val="6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Search multiple resources, compile results</a:t>
          </a:r>
        </a:p>
      </dsp:txBody>
      <dsp:txXfrm>
        <a:off x="3925145" y="105360"/>
        <a:ext cx="2665308" cy="1560349"/>
      </dsp:txXfrm>
    </dsp:sp>
    <dsp:sp modelId="{2501AB1D-2DC3-4CCE-8960-236832CB4479}">
      <dsp:nvSpPr>
        <dsp:cNvPr id="0" name=""/>
        <dsp:cNvSpPr/>
      </dsp:nvSpPr>
      <dsp:spPr>
        <a:xfrm>
          <a:off x="6882090" y="54299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3863"/>
            <a:satOff val="5919"/>
            <a:lumOff val="7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>
        <a:off x="6882090" y="680013"/>
        <a:ext cx="409940" cy="411044"/>
      </dsp:txXfrm>
    </dsp:sp>
    <dsp:sp modelId="{CD0BDFCA-16E1-4D58-A2D7-26EBE100742C}">
      <dsp:nvSpPr>
        <dsp:cNvPr id="0" name=""/>
        <dsp:cNvSpPr/>
      </dsp:nvSpPr>
      <dsp:spPr>
        <a:xfrm>
          <a:off x="7743958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2182181"/>
            <a:satOff val="9471"/>
            <a:lumOff val="12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Select studies (screen results against criteria)</a:t>
          </a:r>
        </a:p>
      </dsp:txBody>
      <dsp:txXfrm>
        <a:off x="7792503" y="105360"/>
        <a:ext cx="2665308" cy="1560349"/>
      </dsp:txXfrm>
    </dsp:sp>
    <dsp:sp modelId="{61097C1D-9E22-4C09-BB3C-52317EFA3B6D}">
      <dsp:nvSpPr>
        <dsp:cNvPr id="0" name=""/>
        <dsp:cNvSpPr/>
      </dsp:nvSpPr>
      <dsp:spPr>
        <a:xfrm rot="5400000">
          <a:off x="8832344" y="190762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27727"/>
            <a:satOff val="11839"/>
            <a:lumOff val="1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-5400000">
        <a:off x="8919636" y="1957346"/>
        <a:ext cx="411044" cy="409940"/>
      </dsp:txXfrm>
    </dsp:sp>
    <dsp:sp modelId="{D24933A4-DD48-4852-A07A-A9A7D778EDAE}">
      <dsp:nvSpPr>
        <dsp:cNvPr id="0" name=""/>
        <dsp:cNvSpPr/>
      </dsp:nvSpPr>
      <dsp:spPr>
        <a:xfrm>
          <a:off x="7743958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3273272"/>
            <a:satOff val="14206"/>
            <a:lumOff val="19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Assess study quality (risk of bias, validity of conclusions)</a:t>
          </a:r>
        </a:p>
      </dsp:txBody>
      <dsp:txXfrm>
        <a:off x="7792503" y="2867759"/>
        <a:ext cx="2665308" cy="1560349"/>
      </dsp:txXfrm>
    </dsp:sp>
    <dsp:sp modelId="{3D051DA9-F511-40CE-9CA2-A75E255A352B}">
      <dsp:nvSpPr>
        <dsp:cNvPr id="0" name=""/>
        <dsp:cNvSpPr/>
      </dsp:nvSpPr>
      <dsp:spPr>
        <a:xfrm rot="10800000">
          <a:off x="6915239" y="330539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091590"/>
            <a:satOff val="17758"/>
            <a:lumOff val="23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10800000">
        <a:off x="7090927" y="3442411"/>
        <a:ext cx="409940" cy="411044"/>
      </dsp:txXfrm>
    </dsp:sp>
    <dsp:sp modelId="{3B9D4759-800D-47F4-B9B3-7BEA377DEFC5}">
      <dsp:nvSpPr>
        <dsp:cNvPr id="0" name=""/>
        <dsp:cNvSpPr/>
      </dsp:nvSpPr>
      <dsp:spPr>
        <a:xfrm>
          <a:off x="3876600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4364363"/>
            <a:satOff val="18942"/>
            <a:lumOff val="25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Extract relevant data from each study</a:t>
          </a:r>
        </a:p>
      </dsp:txBody>
      <dsp:txXfrm>
        <a:off x="3925145" y="2867759"/>
        <a:ext cx="2665308" cy="1560349"/>
      </dsp:txXfrm>
    </dsp:sp>
    <dsp:sp modelId="{5B853F16-208F-45A9-AFA5-0C1EA51691E2}">
      <dsp:nvSpPr>
        <dsp:cNvPr id="0" name=""/>
        <dsp:cNvSpPr/>
      </dsp:nvSpPr>
      <dsp:spPr>
        <a:xfrm rot="10800000">
          <a:off x="3047880" y="330539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455453"/>
            <a:satOff val="23677"/>
            <a:lumOff val="31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10800000">
        <a:off x="3223568" y="3442411"/>
        <a:ext cx="409940" cy="411044"/>
      </dsp:txXfrm>
    </dsp:sp>
    <dsp:sp modelId="{19926E1B-69F8-491C-B68B-6380EB5B8228}">
      <dsp:nvSpPr>
        <dsp:cNvPr id="0" name=""/>
        <dsp:cNvSpPr/>
      </dsp:nvSpPr>
      <dsp:spPr>
        <a:xfrm>
          <a:off x="9242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5455453"/>
            <a:satOff val="23677"/>
            <a:lumOff val="3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Analyze and report results</a:t>
          </a:r>
        </a:p>
      </dsp:txBody>
      <dsp:txXfrm>
        <a:off x="57787" y="2867759"/>
        <a:ext cx="2665308" cy="15603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571183-5364-44A4-BC75-BA7B8182F328}">
      <dsp:nvSpPr>
        <dsp:cNvPr id="0" name=""/>
        <dsp:cNvSpPr/>
      </dsp:nvSpPr>
      <dsp:spPr>
        <a:xfrm>
          <a:off x="9242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 (question, inclusion &amp; exclusion criteria)</a:t>
          </a:r>
          <a:endParaRPr lang="en-CA" sz="2400" kern="1200"/>
        </a:p>
      </dsp:txBody>
      <dsp:txXfrm>
        <a:off x="57787" y="105360"/>
        <a:ext cx="2665308" cy="1560349"/>
      </dsp:txXfrm>
    </dsp:sp>
    <dsp:sp modelId="{386A6863-727F-4D28-9D96-186CE6DBC792}">
      <dsp:nvSpPr>
        <dsp:cNvPr id="0" name=""/>
        <dsp:cNvSpPr/>
      </dsp:nvSpPr>
      <dsp:spPr>
        <a:xfrm>
          <a:off x="3014732" y="54299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>
        <a:off x="3014732" y="680013"/>
        <a:ext cx="409940" cy="411044"/>
      </dsp:txXfrm>
    </dsp:sp>
    <dsp:sp modelId="{C3BBAC58-1744-43BC-8BC6-D332583C630F}">
      <dsp:nvSpPr>
        <dsp:cNvPr id="0" name=""/>
        <dsp:cNvSpPr/>
      </dsp:nvSpPr>
      <dsp:spPr>
        <a:xfrm>
          <a:off x="3876600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1091091"/>
            <a:satOff val="4735"/>
            <a:lumOff val="6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Search multiple resources, compile results</a:t>
          </a:r>
        </a:p>
      </dsp:txBody>
      <dsp:txXfrm>
        <a:off x="3925145" y="105360"/>
        <a:ext cx="2665308" cy="1560349"/>
      </dsp:txXfrm>
    </dsp:sp>
    <dsp:sp modelId="{2501AB1D-2DC3-4CCE-8960-236832CB4479}">
      <dsp:nvSpPr>
        <dsp:cNvPr id="0" name=""/>
        <dsp:cNvSpPr/>
      </dsp:nvSpPr>
      <dsp:spPr>
        <a:xfrm>
          <a:off x="6882090" y="54299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63863"/>
            <a:satOff val="5919"/>
            <a:lumOff val="7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>
        <a:off x="6882090" y="680013"/>
        <a:ext cx="409940" cy="411044"/>
      </dsp:txXfrm>
    </dsp:sp>
    <dsp:sp modelId="{CD0BDFCA-16E1-4D58-A2D7-26EBE100742C}">
      <dsp:nvSpPr>
        <dsp:cNvPr id="0" name=""/>
        <dsp:cNvSpPr/>
      </dsp:nvSpPr>
      <dsp:spPr>
        <a:xfrm>
          <a:off x="7743958" y="56815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2182181"/>
            <a:satOff val="9471"/>
            <a:lumOff val="12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Select studies (screen results against criteria)</a:t>
          </a:r>
        </a:p>
      </dsp:txBody>
      <dsp:txXfrm>
        <a:off x="7792503" y="105360"/>
        <a:ext cx="2665308" cy="1560349"/>
      </dsp:txXfrm>
    </dsp:sp>
    <dsp:sp modelId="{61097C1D-9E22-4C09-BB3C-52317EFA3B6D}">
      <dsp:nvSpPr>
        <dsp:cNvPr id="0" name=""/>
        <dsp:cNvSpPr/>
      </dsp:nvSpPr>
      <dsp:spPr>
        <a:xfrm rot="5400000">
          <a:off x="8832344" y="190762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727727"/>
            <a:satOff val="11839"/>
            <a:lumOff val="1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-5400000">
        <a:off x="8919636" y="1957346"/>
        <a:ext cx="411044" cy="409940"/>
      </dsp:txXfrm>
    </dsp:sp>
    <dsp:sp modelId="{D24933A4-DD48-4852-A07A-A9A7D778EDAE}">
      <dsp:nvSpPr>
        <dsp:cNvPr id="0" name=""/>
        <dsp:cNvSpPr/>
      </dsp:nvSpPr>
      <dsp:spPr>
        <a:xfrm>
          <a:off x="7743958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3273272"/>
            <a:satOff val="14206"/>
            <a:lumOff val="190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Assess study quality (risk of bias, validity of conclusions)</a:t>
          </a:r>
        </a:p>
      </dsp:txBody>
      <dsp:txXfrm>
        <a:off x="7792503" y="2867759"/>
        <a:ext cx="2665308" cy="1560349"/>
      </dsp:txXfrm>
    </dsp:sp>
    <dsp:sp modelId="{3D051DA9-F511-40CE-9CA2-A75E255A352B}">
      <dsp:nvSpPr>
        <dsp:cNvPr id="0" name=""/>
        <dsp:cNvSpPr/>
      </dsp:nvSpPr>
      <dsp:spPr>
        <a:xfrm rot="10800000">
          <a:off x="6915239" y="330539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4091590"/>
            <a:satOff val="17758"/>
            <a:lumOff val="23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10800000">
        <a:off x="7090927" y="3442411"/>
        <a:ext cx="409940" cy="411044"/>
      </dsp:txXfrm>
    </dsp:sp>
    <dsp:sp modelId="{3B9D4759-800D-47F4-B9B3-7BEA377DEFC5}">
      <dsp:nvSpPr>
        <dsp:cNvPr id="0" name=""/>
        <dsp:cNvSpPr/>
      </dsp:nvSpPr>
      <dsp:spPr>
        <a:xfrm>
          <a:off x="3876600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4364363"/>
            <a:satOff val="18942"/>
            <a:lumOff val="254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Extract relevant data from each study</a:t>
          </a:r>
        </a:p>
      </dsp:txBody>
      <dsp:txXfrm>
        <a:off x="3925145" y="2867759"/>
        <a:ext cx="2665308" cy="1560349"/>
      </dsp:txXfrm>
    </dsp:sp>
    <dsp:sp modelId="{5B853F16-208F-45A9-AFA5-0C1EA51691E2}">
      <dsp:nvSpPr>
        <dsp:cNvPr id="0" name=""/>
        <dsp:cNvSpPr/>
      </dsp:nvSpPr>
      <dsp:spPr>
        <a:xfrm rot="10800000">
          <a:off x="3047880" y="3305396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455453"/>
            <a:satOff val="23677"/>
            <a:lumOff val="317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/>
        </a:p>
      </dsp:txBody>
      <dsp:txXfrm rot="10800000">
        <a:off x="3223568" y="3442411"/>
        <a:ext cx="409940" cy="411044"/>
      </dsp:txXfrm>
    </dsp:sp>
    <dsp:sp modelId="{19926E1B-69F8-491C-B68B-6380EB5B8228}">
      <dsp:nvSpPr>
        <dsp:cNvPr id="0" name=""/>
        <dsp:cNvSpPr/>
      </dsp:nvSpPr>
      <dsp:spPr>
        <a:xfrm>
          <a:off x="9242" y="2819214"/>
          <a:ext cx="2762398" cy="1657439"/>
        </a:xfrm>
        <a:prstGeom prst="roundRect">
          <a:avLst>
            <a:gd name="adj" fmla="val 10000"/>
          </a:avLst>
        </a:prstGeom>
        <a:solidFill>
          <a:schemeClr val="accent4">
            <a:hueOff val="5455453"/>
            <a:satOff val="23677"/>
            <a:lumOff val="3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Analyze and report results</a:t>
          </a:r>
        </a:p>
      </dsp:txBody>
      <dsp:txXfrm>
        <a:off x="57787" y="2867759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7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56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1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3323601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54908" y="1816916"/>
            <a:ext cx="6805068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2400"/>
            </a:lvl2pPr>
            <a:lvl3pPr>
              <a:spcBef>
                <a:spcPts val="1000"/>
              </a:spcBef>
              <a:buClr>
                <a:schemeClr val="accent2"/>
              </a:buClr>
              <a:defRPr sz="2400"/>
            </a:lvl3pPr>
            <a:lvl4pPr>
              <a:spcBef>
                <a:spcPts val="1000"/>
              </a:spcBef>
              <a:buClr>
                <a:schemeClr val="accent2"/>
              </a:buClr>
              <a:defRPr sz="2400"/>
            </a:lvl4pPr>
            <a:lvl5pPr>
              <a:spcBef>
                <a:spcPts val="1000"/>
              </a:spcBef>
              <a:buClr>
                <a:schemeClr val="accent2"/>
              </a:buClr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sz="180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583597"/>
            <a:ext cx="10515600" cy="45397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09F1155-CA61-B6C9-6ADA-86D071A7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045433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8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273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093"/>
            </a:lvl1pPr>
            <a:lvl2pPr marL="208184" indent="0" algn="ctr">
              <a:buNone/>
              <a:defRPr sz="911"/>
            </a:lvl2pPr>
            <a:lvl3pPr marL="416367" indent="0" algn="ctr">
              <a:buNone/>
              <a:defRPr sz="820"/>
            </a:lvl3pPr>
            <a:lvl4pPr marL="624551" indent="0" algn="ctr">
              <a:buNone/>
              <a:defRPr sz="729"/>
            </a:lvl4pPr>
            <a:lvl5pPr marL="832735" indent="0" algn="ctr">
              <a:buNone/>
              <a:defRPr sz="729"/>
            </a:lvl5pPr>
            <a:lvl6pPr marL="1040919" indent="0" algn="ctr">
              <a:buNone/>
              <a:defRPr sz="729"/>
            </a:lvl6pPr>
            <a:lvl7pPr marL="1249102" indent="0" algn="ctr">
              <a:buNone/>
              <a:defRPr sz="729"/>
            </a:lvl7pPr>
            <a:lvl8pPr marL="1457286" indent="0" algn="ctr">
              <a:buNone/>
              <a:defRPr sz="729"/>
            </a:lvl8pPr>
            <a:lvl9pPr marL="1665470" indent="0" algn="ctr">
              <a:buNone/>
              <a:defRPr sz="72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F1D4A-E2CD-4960-ABD9-CD45931D5592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CB53E-1538-4974-ABDB-E57175074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3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6241" y="0"/>
            <a:ext cx="11785759" cy="6857999"/>
            <a:chOff x="406241" y="1"/>
            <a:chExt cx="11785759" cy="685799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497627" cy="1844452"/>
          </a:xfrm>
        </p:spPr>
        <p:txBody>
          <a:bodyPr anchor="b" anchorCtr="0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9DA20-E01A-E44F-5A99-901F4442CF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84473" y="5101839"/>
            <a:ext cx="6497627" cy="1162228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344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9219" y="554942"/>
            <a:ext cx="6172824" cy="5768220"/>
          </a:xfrm>
        </p:spPr>
        <p:txBody>
          <a:bodyPr anchor="ctr" anchorCtr="0">
            <a:normAutofit/>
          </a:bodyPr>
          <a:lstStyle>
            <a:lvl1pPr marL="457200" indent="-4572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8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1119031"/>
            <a:ext cx="4619938" cy="4619938"/>
            <a:chOff x="489189" y="1119031"/>
            <a:chExt cx="4619938" cy="461993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045433"/>
          </a:xfrm>
        </p:spPr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589519"/>
            <a:ext cx="10515600" cy="453347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4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0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045433"/>
          </a:xfrm>
        </p:spPr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589519"/>
            <a:ext cx="10515600" cy="453347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4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20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4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29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2674119"/>
          </a:xfrm>
        </p:spPr>
        <p:txBody>
          <a:bodyPr anchor="ctr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60" r:id="rId3"/>
    <p:sldLayoutId id="2147483658" r:id="rId4"/>
    <p:sldLayoutId id="2147483650" r:id="rId5"/>
    <p:sldLayoutId id="2147483668" r:id="rId6"/>
    <p:sldLayoutId id="2147483672" r:id="rId7"/>
    <p:sldLayoutId id="2147483649" r:id="rId8"/>
    <p:sldLayoutId id="2147483662" r:id="rId9"/>
    <p:sldLayoutId id="2147483669" r:id="rId10"/>
    <p:sldLayoutId id="2147483663" r:id="rId11"/>
    <p:sldLayoutId id="2147483652" r:id="rId12"/>
    <p:sldLayoutId id="2147483666" r:id="rId13"/>
    <p:sldLayoutId id="2147483664" r:id="rId14"/>
    <p:sldLayoutId id="2147483665" r:id="rId15"/>
    <p:sldLayoutId id="2147483661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BB2243-63D7-255B-3489-92B8BED7C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928" y="2501966"/>
            <a:ext cx="7141791" cy="2865688"/>
          </a:xfrm>
        </p:spPr>
        <p:txBody>
          <a:bodyPr/>
          <a:lstStyle/>
          <a:p>
            <a:br>
              <a:rPr lang="en-CA">
                <a:cs typeface="Arial"/>
              </a:rPr>
            </a:br>
            <a:r>
              <a:rPr lang="en-CA" b="1">
                <a:cs typeface="Arial"/>
              </a:rPr>
              <a:t>Knowledge Synthesis Skills in the Workplace:</a:t>
            </a:r>
            <a:br>
              <a:rPr lang="en-CA" b="1">
                <a:cs typeface="Arial"/>
              </a:rPr>
            </a:br>
            <a:r>
              <a:rPr lang="en-CA">
                <a:cs typeface="Arial"/>
              </a:rPr>
              <a:t>A Health Librarianship Perspective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8E453-1DEB-D756-5A58-3D5978BF4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4473" y="5455344"/>
            <a:ext cx="6497627" cy="808723"/>
          </a:xfrm>
        </p:spPr>
        <p:txBody>
          <a:bodyPr/>
          <a:lstStyle/>
          <a:p>
            <a:r>
              <a:rPr lang="en-US"/>
              <a:t>January 27, 2025</a:t>
            </a:r>
            <a:endParaRPr lang="en-CA"/>
          </a:p>
        </p:txBody>
      </p:sp>
      <p:pic>
        <p:nvPicPr>
          <p:cNvPr id="5" name="Picture 4" descr="A logo for a library&#10;&#10;Description automatically generated">
            <a:extLst>
              <a:ext uri="{FF2B5EF4-FFF2-40B4-BE49-F238E27FC236}">
                <a16:creationId xmlns:a16="http://schemas.microsoft.com/office/drawing/2014/main" id="{FE27A34F-B5D9-48F7-962C-39765A2FE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64" y="3555888"/>
            <a:ext cx="3258177" cy="1365191"/>
          </a:xfrm>
          <a:prstGeom prst="rect">
            <a:avLst/>
          </a:prstGeom>
        </p:spPr>
      </p:pic>
      <p:pic>
        <p:nvPicPr>
          <p:cNvPr id="1026" name="Picture 1">
            <a:extLst>
              <a:ext uri="{FF2B5EF4-FFF2-40B4-BE49-F238E27FC236}">
                <a16:creationId xmlns:a16="http://schemas.microsoft.com/office/drawing/2014/main" id="{FFA77ABE-D650-4C90-BBA0-54D069B22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9" y="5101839"/>
            <a:ext cx="2513025" cy="80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2D9-D960-CC5A-7B28-78E466F9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>
                <a:cs typeface="Arial"/>
              </a:rPr>
              <a:t>KS Service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B92-FD58-2D6E-C7A4-0AE94EC0D7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CA" dirty="0">
                <a:cs typeface="Arial"/>
              </a:rPr>
              <a:t>Two librarian educators (Vinson Li, Kendell Fitzgerald) developing service since last year</a:t>
            </a:r>
          </a:p>
          <a:p>
            <a:r>
              <a:rPr lang="en-CA" b="1" dirty="0">
                <a:cs typeface="Arial"/>
              </a:rPr>
              <a:t>Choosing a software</a:t>
            </a:r>
            <a:r>
              <a:rPr lang="en-CA" dirty="0">
                <a:cs typeface="Arial"/>
              </a:rPr>
              <a:t> to support multiple stages of a review project</a:t>
            </a:r>
            <a:endParaRPr lang="en-CA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Covidence</a:t>
            </a:r>
          </a:p>
          <a:p>
            <a:r>
              <a:rPr lang="en-CA" b="1" dirty="0">
                <a:cs typeface="Arial"/>
              </a:rPr>
              <a:t>Developing supporting materials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Working Agreement (between lead researcher and librarian that outlines all deliverables to be done by the librarian)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Consultations (citation management, using software like Covidence, search help)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Education and training (see the above)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Subject guide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CA" dirty="0">
                <a:cs typeface="Arial"/>
              </a:rPr>
              <a:t>Communication pieces (blogposts, Library Services website updates)</a:t>
            </a:r>
          </a:p>
          <a:p>
            <a:r>
              <a:rPr lang="en-CA" dirty="0">
                <a:cs typeface="Arial"/>
              </a:rPr>
              <a:t>How will researchers </a:t>
            </a:r>
            <a:r>
              <a:rPr lang="en-CA" b="1" dirty="0">
                <a:cs typeface="Arial"/>
              </a:rPr>
              <a:t>find and navigate these resources? </a:t>
            </a:r>
            <a:endParaRPr lang="en-US" b="1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CA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CA">
              <a:cs typeface="Arial"/>
            </a:endParaRPr>
          </a:p>
          <a:p>
            <a:endParaRPr lang="en-CA">
              <a:cs typeface="Arial"/>
            </a:endParaRPr>
          </a:p>
        </p:txBody>
      </p:sp>
      <p:pic>
        <p:nvPicPr>
          <p:cNvPr id="4" name="Graphic 3" descr="Clipboard Checked with solid fill">
            <a:extLst>
              <a:ext uri="{FF2B5EF4-FFF2-40B4-BE49-F238E27FC236}">
                <a16:creationId xmlns:a16="http://schemas.microsoft.com/office/drawing/2014/main" id="{54450F7A-3087-7678-A793-CEA07FEF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649" y="5045598"/>
            <a:ext cx="1502779" cy="1512425"/>
          </a:xfrm>
          <a:prstGeom prst="rect">
            <a:avLst/>
          </a:prstGeom>
        </p:spPr>
      </p:pic>
      <p:pic>
        <p:nvPicPr>
          <p:cNvPr id="5" name="Graphic 4" descr="Boardroom with solid fill">
            <a:extLst>
              <a:ext uri="{FF2B5EF4-FFF2-40B4-BE49-F238E27FC236}">
                <a16:creationId xmlns:a16="http://schemas.microsoft.com/office/drawing/2014/main" id="{700B4679-BF15-A37A-3CA4-68E47E311F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2825" y="3994230"/>
            <a:ext cx="2303362" cy="23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2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service flow diagram&#10;&#10;AI-generated content may be incorrect.">
            <a:extLst>
              <a:ext uri="{FF2B5EF4-FFF2-40B4-BE49-F238E27FC236}">
                <a16:creationId xmlns:a16="http://schemas.microsoft.com/office/drawing/2014/main" id="{254F2530-F0B4-460A-EC94-E372F776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154" y="691761"/>
            <a:ext cx="8447057" cy="5814203"/>
          </a:xfrm>
          <a:prstGeom prst="rect">
            <a:avLst/>
          </a:prstGeom>
          <a:effectLst>
            <a:outerShdw blurRad="50800" dist="152400" dir="4560000">
              <a:srgbClr val="000000">
                <a:alpha val="4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E4A755-F02B-30E3-36E4-3C60241508E9}"/>
              </a:ext>
            </a:extLst>
          </p:cNvPr>
          <p:cNvSpPr txBox="1"/>
          <p:nvPr/>
        </p:nvSpPr>
        <p:spPr>
          <a:xfrm>
            <a:off x="1996632" y="86810"/>
            <a:ext cx="83337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Arial"/>
              </a:rPr>
              <a:t>Initial Workflow</a:t>
            </a:r>
          </a:p>
        </p:txBody>
      </p:sp>
      <p:pic>
        <p:nvPicPr>
          <p:cNvPr id="5" name="Graphic 4" descr="Arrow: Rotate right with solid fill">
            <a:extLst>
              <a:ext uri="{FF2B5EF4-FFF2-40B4-BE49-F238E27FC236}">
                <a16:creationId xmlns:a16="http://schemas.microsoft.com/office/drawing/2014/main" id="{335B475C-DA88-2762-2CCB-9FE86F9EC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20000">
            <a:off x="7411093" y="-59076"/>
            <a:ext cx="914400" cy="914400"/>
          </a:xfrm>
          <a:prstGeom prst="rect">
            <a:avLst/>
          </a:prstGeom>
        </p:spPr>
      </p:pic>
      <p:pic>
        <p:nvPicPr>
          <p:cNvPr id="7" name="Graphic 6" descr="Arrow: Rotate left with solid fill">
            <a:extLst>
              <a:ext uri="{FF2B5EF4-FFF2-40B4-BE49-F238E27FC236}">
                <a16:creationId xmlns:a16="http://schemas.microsoft.com/office/drawing/2014/main" id="{9F405F9F-CE55-A8D1-1060-2E06797CB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600000">
            <a:off x="4056927" y="-472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74AA-232B-6072-2CE6-D55AFA39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045433"/>
          </a:xfrm>
        </p:spPr>
        <p:txBody>
          <a:bodyPr anchor="ctr">
            <a:normAutofit/>
          </a:bodyPr>
          <a:lstStyle/>
          <a:p>
            <a:r>
              <a:rPr lang="en-US" b="1"/>
              <a:t>KS Service Tiers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5A74-DFD4-3A37-2900-8C86419366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9519"/>
            <a:ext cx="10515600" cy="4533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have developed </a:t>
            </a:r>
            <a:r>
              <a:rPr lang="en-US" sz="2000" b="1" dirty="0"/>
              <a:t>two* tiers of service</a:t>
            </a:r>
            <a:r>
              <a:rPr lang="en-US" sz="2000" dirty="0"/>
              <a:t> to support knowledge synthesis projects: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Advisory Tier:</a:t>
            </a:r>
            <a:r>
              <a:rPr lang="en-US" sz="2000" dirty="0"/>
              <a:t> a 1 to 2 hour consultation with the lead researcher or research team to provide advice or guidance on research question development; database selection; search strategy or protocol considerations; Covidence or Zotero assistance; etc.</a:t>
            </a:r>
            <a:endParaRPr lang="en-US" sz="200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b="1" dirty="0"/>
              <a:t>Comprehensive Tier:</a:t>
            </a:r>
            <a:r>
              <a:rPr lang="en-US" sz="2000" dirty="0"/>
              <a:t> librarian meets with lead researcher or research team in a consult to over working agreement. Working agreement is signed by both. Librarian joins as a member of the research team until deliverables are finished and project is completed. Deliverables are provided in 60 days from working agreement signed.</a:t>
            </a:r>
            <a:endParaRPr lang="en-US" sz="200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*Initially, we considered a student tier to give some support to those who are undertaking a KS project as part of their coursework. This tier was cut to prevent confusion (and prevent the expectation that a librarian can be part of the review as a whole)</a:t>
            </a: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48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1EF8-DC66-87BD-D9C6-5F3CD655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systematic reviews @ MSSU</a:t>
            </a:r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429A0-78E8-BD91-D555-0924723C38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6029308"/>
              </p:ext>
            </p:extLst>
          </p:nvPr>
        </p:nvGraphicFramePr>
        <p:xfrm>
          <a:off x="838200" y="1589519"/>
          <a:ext cx="10515600" cy="453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tar: 5 Points 2">
            <a:extLst>
              <a:ext uri="{FF2B5EF4-FFF2-40B4-BE49-F238E27FC236}">
                <a16:creationId xmlns:a16="http://schemas.microsoft.com/office/drawing/2014/main" id="{3C31406D-7631-B907-F670-A892B9CD5A11}"/>
              </a:ext>
            </a:extLst>
          </p:cNvPr>
          <p:cNvSpPr/>
          <p:nvPr/>
        </p:nvSpPr>
        <p:spPr>
          <a:xfrm>
            <a:off x="519839" y="2850419"/>
            <a:ext cx="872696" cy="7973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5FD82F4F-08D6-FC36-1A72-DC1EA2B6A301}"/>
              </a:ext>
            </a:extLst>
          </p:cNvPr>
          <p:cNvSpPr/>
          <p:nvPr/>
        </p:nvSpPr>
        <p:spPr>
          <a:xfrm>
            <a:off x="4418329" y="2850419"/>
            <a:ext cx="872696" cy="7973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08CAE97-5F26-0EC6-2326-C64EC023FCA6}"/>
              </a:ext>
            </a:extLst>
          </p:cNvPr>
          <p:cNvSpPr/>
          <p:nvPr/>
        </p:nvSpPr>
        <p:spPr>
          <a:xfrm>
            <a:off x="519839" y="5564929"/>
            <a:ext cx="872696" cy="7973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07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2345-A46C-D3FE-2BAC-72AD6E6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searching and </a:t>
            </a:r>
            <a:r>
              <a:rPr lang="en-CA" sz="3600"/>
              <a:t>compiling results…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A97D2-B553-BC0A-41AD-AF87997091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/>
              <a:t>The steps involved include:</a:t>
            </a:r>
          </a:p>
          <a:p>
            <a:pPr lvl="1"/>
            <a:r>
              <a:rPr lang="en-US" b="1"/>
              <a:t>Building and adapting</a:t>
            </a:r>
            <a:r>
              <a:rPr lang="en-US"/>
              <a:t> searches across multiple databases and resources</a:t>
            </a:r>
          </a:p>
          <a:p>
            <a:pPr lvl="1"/>
            <a:r>
              <a:rPr lang="en-US" b="1"/>
              <a:t>Exporting</a:t>
            </a:r>
            <a:r>
              <a:rPr lang="en-US"/>
              <a:t> the search results and removing duplicate records</a:t>
            </a:r>
          </a:p>
          <a:p>
            <a:pPr lvl="1"/>
            <a:r>
              <a:rPr lang="en-US" b="1"/>
              <a:t>Documenting</a:t>
            </a:r>
            <a:r>
              <a:rPr lang="en-US"/>
              <a:t> the search methods for the manuscript</a:t>
            </a:r>
          </a:p>
          <a:p>
            <a:r>
              <a:rPr lang="en-US"/>
              <a:t>It takes weeks to develop a search approach that is:</a:t>
            </a:r>
          </a:p>
          <a:p>
            <a:pPr lvl="1"/>
            <a:r>
              <a:rPr lang="en-US" b="1"/>
              <a:t>Precise:</a:t>
            </a:r>
            <a:r>
              <a:rPr lang="en-US"/>
              <a:t> identifies articles that meet your inclusion criteria</a:t>
            </a:r>
          </a:p>
          <a:p>
            <a:pPr lvl="1"/>
            <a:r>
              <a:rPr lang="en-US" b="1"/>
              <a:t>Comprehensive:</a:t>
            </a:r>
            <a:r>
              <a:rPr lang="en-US"/>
              <a:t> captures </a:t>
            </a:r>
            <a:r>
              <a:rPr lang="en-US" u="sng"/>
              <a:t>all</a:t>
            </a:r>
            <a:r>
              <a:rPr lang="en-US"/>
              <a:t> relevant results, not just some</a:t>
            </a:r>
          </a:p>
          <a:p>
            <a:pPr lvl="1"/>
            <a:r>
              <a:rPr lang="en-US" b="1"/>
              <a:t>Manageable:</a:t>
            </a:r>
            <a:r>
              <a:rPr lang="en-US"/>
              <a:t> the team has the capacity to screen the search results from all resources (in duplicate!)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563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38FC21-5FF4-653F-63D8-1145EF51F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>
              <a:solidFill>
                <a:srgbClr val="4D90EF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4A4973-2BAF-7D53-CC11-09AE63E8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Example!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D2099-9246-05A5-CCED-4EB6F426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219" y="1100012"/>
            <a:ext cx="6172824" cy="4657976"/>
          </a:xfrm>
          <a:prstGeom prst="rect">
            <a:avLst/>
          </a:prstGeom>
          <a:ln w="38100">
            <a:solidFill>
              <a:srgbClr val="C097F8"/>
            </a:solidFill>
          </a:ln>
        </p:spPr>
      </p:pic>
    </p:spTree>
    <p:extLst>
      <p:ext uri="{BB962C8B-B14F-4D97-AF65-F5344CB8AC3E}">
        <p14:creationId xmlns:p14="http://schemas.microsoft.com/office/powerpoint/2010/main" val="374449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E3B0-2505-C357-949D-AE8092410A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15399" y="3445329"/>
            <a:ext cx="2955472" cy="269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5543 results from Embase alone</a:t>
            </a:r>
          </a:p>
          <a:p>
            <a:pPr marL="0" indent="0">
              <a:buNone/>
            </a:pPr>
            <a:r>
              <a:rPr lang="en-US" sz="2200"/>
              <a:t>Also searched Ovid MEDLINE, CINAHL, </a:t>
            </a:r>
            <a:r>
              <a:rPr lang="en-US" sz="2200" err="1"/>
              <a:t>PsycInfo</a:t>
            </a:r>
            <a:r>
              <a:rPr lang="en-US" sz="2200"/>
              <a:t>, Scopus, and grey literature resources</a:t>
            </a:r>
            <a:endParaRPr lang="en-CA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EA23C-0AAE-2185-1B99-F6AECC110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27" y="284074"/>
            <a:ext cx="7992533" cy="6289850"/>
          </a:xfrm>
          <a:prstGeom prst="rect">
            <a:avLst/>
          </a:prstGeom>
          <a:ln w="38100">
            <a:solidFill>
              <a:srgbClr val="C097F8"/>
            </a:solidFill>
          </a:ln>
        </p:spPr>
      </p:pic>
    </p:spTree>
    <p:extLst>
      <p:ext uri="{BB962C8B-B14F-4D97-AF65-F5344CB8AC3E}">
        <p14:creationId xmlns:p14="http://schemas.microsoft.com/office/powerpoint/2010/main" val="281109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E3D79-AE44-7A66-33C1-A4684BEF4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89" y="304803"/>
            <a:ext cx="9146852" cy="6248394"/>
          </a:xfrm>
          <a:prstGeom prst="rect">
            <a:avLst/>
          </a:prstGeom>
          <a:ln>
            <a:solidFill>
              <a:srgbClr val="C097F8"/>
            </a:solidFill>
          </a:ln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C5F38DFE-2D25-E197-DE73-98DEC1BC5B13}"/>
              </a:ext>
            </a:extLst>
          </p:cNvPr>
          <p:cNvSpPr/>
          <p:nvPr/>
        </p:nvSpPr>
        <p:spPr>
          <a:xfrm>
            <a:off x="750153" y="5818927"/>
            <a:ext cx="972597" cy="734270"/>
          </a:xfrm>
          <a:prstGeom prst="chevron">
            <a:avLst/>
          </a:prstGeom>
          <a:solidFill>
            <a:srgbClr val="C097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08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90B1-97B8-F3FA-CBE9-F8DA6DA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the librarian role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A9A7-A66B-A8F8-D8D6-85B225A61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Comprehensive searching requires a unique skillset</a:t>
            </a:r>
          </a:p>
          <a:p>
            <a:r>
              <a:rPr lang="en-US"/>
              <a:t>The </a:t>
            </a:r>
            <a:r>
              <a:rPr lang="en-US" dirty="0"/>
              <a:t>search = data collection</a:t>
            </a:r>
          </a:p>
          <a:p>
            <a:r>
              <a:rPr lang="en-US" dirty="0"/>
              <a:t>The </a:t>
            </a:r>
            <a:r>
              <a:rPr lang="en-US"/>
              <a:t>stakes are high…missing studies will affect the findings</a:t>
            </a:r>
          </a:p>
          <a:p>
            <a:r>
              <a:rPr lang="en-US"/>
              <a:t>Additional opportunities for involvement:</a:t>
            </a:r>
          </a:p>
          <a:p>
            <a:pPr lvl="1"/>
            <a:r>
              <a:rPr lang="en-US" dirty="0"/>
              <a:t>Data </a:t>
            </a:r>
            <a:r>
              <a:rPr lang="en-US"/>
              <a:t>management</a:t>
            </a:r>
          </a:p>
          <a:p>
            <a:pPr lvl="1"/>
            <a:r>
              <a:rPr lang="en-US" dirty="0"/>
              <a:t>Project </a:t>
            </a:r>
            <a:r>
              <a:rPr lang="en-US"/>
              <a:t>management</a:t>
            </a:r>
          </a:p>
          <a:p>
            <a:pPr lvl="1"/>
            <a:r>
              <a:rPr lang="en-US"/>
              <a:t>Software training </a:t>
            </a:r>
          </a:p>
          <a:p>
            <a:pPr lvl="1"/>
            <a:r>
              <a:rPr lang="en-US"/>
              <a:t>Screening + extraction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878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8C996F-C847-E09E-3B00-2B09A94DC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br>
              <a:rPr lang="en-US"/>
            </a:br>
            <a:r>
              <a:rPr lang="en-US"/>
              <a:t>Questions?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35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2A36F0-6929-D2F5-6D7F-B4F9D3E7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us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E3B16-2AE8-C10D-EAC5-70680925FEA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/>
              <a:t>Joanne Hodder, Provincial Manager, Nova Scotia Health Library Services</a:t>
            </a:r>
          </a:p>
          <a:p>
            <a:r>
              <a:rPr lang="en-CA"/>
              <a:t>Kendell Fitzgerald, Librarian Educator, Nova Scotia Health Library Services</a:t>
            </a:r>
          </a:p>
          <a:p>
            <a:r>
              <a:rPr lang="en-CA"/>
              <a:t>Kristy Hancock, Evidence Synthesis Coordinator, Maritime SPOR SUPPORT Unit</a:t>
            </a:r>
          </a:p>
        </p:txBody>
      </p:sp>
    </p:spTree>
    <p:extLst>
      <p:ext uri="{BB962C8B-B14F-4D97-AF65-F5344CB8AC3E}">
        <p14:creationId xmlns:p14="http://schemas.microsoft.com/office/powerpoint/2010/main" val="9963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to knowledge synthesis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Nova Scotia Health Library Services – management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Knowledge synthesis service development and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Supporting systematic reviews - searching and beyond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EE8EF4-6CE9-9512-FC3E-772F404D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terms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F9DFB8-B196-6518-1EAD-DF85B3A111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Knowledge synthesis: </a:t>
            </a:r>
          </a:p>
          <a:p>
            <a:pPr lvl="1"/>
            <a:r>
              <a:rPr lang="en-US"/>
              <a:t>The process of identifying and summarizing research on a topic to answer a question or describe the evidence base</a:t>
            </a:r>
          </a:p>
          <a:p>
            <a:pPr lvl="1"/>
            <a:r>
              <a:rPr lang="en-US"/>
              <a:t>An umbrella term that encompasses a range of methodologies </a:t>
            </a:r>
          </a:p>
          <a:p>
            <a:pPr lvl="1"/>
            <a:endParaRPr lang="en-US"/>
          </a:p>
          <a:p>
            <a:endParaRPr lang="en-CA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E5E65F-0BD4-1B77-BAA5-54EAED04AE1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066800"/>
            <a:ext cx="5212080" cy="5047796"/>
          </a:xfrm>
        </p:spPr>
        <p:txBody>
          <a:bodyPr>
            <a:normAutofit lnSpcReduction="10000"/>
          </a:bodyPr>
          <a:lstStyle/>
          <a:p>
            <a:r>
              <a:rPr lang="en-US" b="1"/>
              <a:t>Systematic reviews: </a:t>
            </a:r>
          </a:p>
          <a:p>
            <a:pPr lvl="1"/>
            <a:r>
              <a:rPr lang="en-US"/>
              <a:t>A type of knowledge synthesis</a:t>
            </a:r>
          </a:p>
          <a:p>
            <a:pPr lvl="1"/>
            <a:r>
              <a:rPr lang="en-US"/>
              <a:t>Minimize bias by using transparent and scientific methods documented in advance with a protocol</a:t>
            </a:r>
          </a:p>
          <a:p>
            <a:pPr lvl="1"/>
            <a:r>
              <a:rPr lang="en-US" dirty="0"/>
              <a:t>More thorough and rigorous than a traditional literature review</a:t>
            </a:r>
          </a:p>
          <a:p>
            <a:pPr lvl="1"/>
            <a:r>
              <a:rPr lang="en-US"/>
              <a:t>Important in healthcare – making decisions based on the findings of multiple studies (the full picture) vs a single study that could be inaccurate or misleading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02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1EF8-DC66-87BD-D9C6-5F3CD655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Systematic review steps</a:t>
            </a:r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429A0-78E8-BD91-D555-0924723C389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12976601"/>
              </p:ext>
            </p:extLst>
          </p:nvPr>
        </p:nvGraphicFramePr>
        <p:xfrm>
          <a:off x="838200" y="1589519"/>
          <a:ext cx="10515600" cy="453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150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E33226-3D1E-4D07-ABEF-089496CE9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/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14FF91-08DF-48C9-875D-DAB9E5F4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Management 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632E89-5BD5-4524-9610-5850E2D0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03734"/>
              </p:ext>
            </p:extLst>
          </p:nvPr>
        </p:nvGraphicFramePr>
        <p:xfrm>
          <a:off x="5850403" y="2072398"/>
          <a:ext cx="5538236" cy="2250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86491">
                  <a:extLst>
                    <a:ext uri="{9D8B030D-6E8A-4147-A177-3AD203B41FA5}">
                      <a16:colId xmlns:a16="http://schemas.microsoft.com/office/drawing/2014/main" val="1939379390"/>
                    </a:ext>
                  </a:extLst>
                </a:gridCol>
                <a:gridCol w="2351745">
                  <a:extLst>
                    <a:ext uri="{9D8B030D-6E8A-4147-A177-3AD203B41FA5}">
                      <a16:colId xmlns:a16="http://schemas.microsoft.com/office/drawing/2014/main" val="3568824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Considerations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Status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359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Mission of hospital libraries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Evolving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604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Patron needs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Evolving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31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Library skills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Maturing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16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Librarian culture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Entrepreneurial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469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Budget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Problematic </a:t>
                      </a:r>
                      <a:r>
                        <a:rPr lang="en-US" sz="1400"/>
                        <a:t>(always)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2514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D4CDC8-CFC9-4006-97B7-7CA23156CE2F}"/>
              </a:ext>
            </a:extLst>
          </p:cNvPr>
          <p:cNvSpPr txBox="1"/>
          <p:nvPr/>
        </p:nvSpPr>
        <p:spPr>
          <a:xfrm>
            <a:off x="5593182" y="821094"/>
            <a:ext cx="5538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chemeClr val="accent2"/>
                </a:solidFill>
              </a:rPr>
              <a:t>Transformation of Service</a:t>
            </a:r>
          </a:p>
        </p:txBody>
      </p:sp>
    </p:spTree>
    <p:extLst>
      <p:ext uri="{BB962C8B-B14F-4D97-AF65-F5344CB8AC3E}">
        <p14:creationId xmlns:p14="http://schemas.microsoft.com/office/powerpoint/2010/main" val="288157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25A-E36A-A3C9-83B9-DE2738C5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045433"/>
          </a:xfrm>
        </p:spPr>
        <p:txBody>
          <a:bodyPr anchor="ctr">
            <a:normAutofit/>
          </a:bodyPr>
          <a:lstStyle/>
          <a:p>
            <a:r>
              <a:rPr lang="en-CA" b="1" dirty="0"/>
              <a:t>NS Library Services: Literature Search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08DF-DF5E-61D2-AAEF-B42FBEF7CC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49789"/>
            <a:ext cx="10515600" cy="47732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CA" sz="1800" dirty="0"/>
              <a:t>Library Services currently supports </a:t>
            </a:r>
            <a:r>
              <a:rPr lang="en-CA" sz="1800" b="1" dirty="0"/>
              <a:t>non-comprehensive literature searches </a:t>
            </a:r>
            <a:r>
              <a:rPr lang="en-CA" sz="1800" dirty="0"/>
              <a:t>using databases and resources available through NS Health subscriptions (like Ovid Medline)</a:t>
            </a:r>
            <a:endParaRPr lang="en-US" sz="1800" dirty="0"/>
          </a:p>
          <a:p>
            <a:r>
              <a:rPr lang="en-CA" sz="1800" dirty="0"/>
              <a:t>Requests are submitted through an online form. Each request enters the search queue with a librarian being assigned to each incoming request.</a:t>
            </a:r>
            <a:endParaRPr lang="en-CA" sz="1800" dirty="0">
              <a:cs typeface="Arial"/>
            </a:endParaRPr>
          </a:p>
          <a:p>
            <a:r>
              <a:rPr lang="en-CA" sz="1800" dirty="0"/>
              <a:t>Questions can range from public health initiatives, drug comparisons, policy changes, etc.</a:t>
            </a:r>
            <a:endParaRPr lang="en-US" sz="1800" dirty="0"/>
          </a:p>
          <a:p>
            <a:r>
              <a:rPr lang="en-CA" sz="1800" b="1" dirty="0"/>
              <a:t>Example research question: correlation between self harm and suicide in justice-involved youth. </a:t>
            </a:r>
            <a:r>
              <a:rPr lang="en-CA" sz="1800" dirty="0"/>
              <a:t>Things to consider:</a:t>
            </a:r>
            <a:endParaRPr lang="en-US" sz="1800" dirty="0"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CA" sz="1800" dirty="0"/>
              <a:t>Do I need more information from requestor to complete the request? (like a consultation)</a:t>
            </a:r>
            <a:endParaRPr lang="en-US" sz="18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CA" sz="1800" dirty="0"/>
              <a:t>Are there search limits from the requestor? (ex: Publication date range)</a:t>
            </a:r>
            <a:endParaRPr lang="en-US" sz="18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CA" sz="1800" dirty="0"/>
              <a:t>What search terms/synonyms to include? (ex: self harm; self harming; self injury; self injuries)</a:t>
            </a:r>
            <a:endParaRPr lang="en-US" sz="1800" dirty="0"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CA" sz="1800" dirty="0"/>
              <a:t>What databases are most appropriate to search? (ex: APA PsycINFO)</a:t>
            </a:r>
            <a:endParaRPr lang="en-US" sz="1800" dirty="0"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CA" sz="1800" dirty="0"/>
              <a:t>Are there example articles from the requestor?</a:t>
            </a: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8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25A-E36A-A3C9-83B9-DE2738C5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045433"/>
          </a:xfrm>
        </p:spPr>
        <p:txBody>
          <a:bodyPr anchor="ctr">
            <a:normAutofit/>
          </a:bodyPr>
          <a:lstStyle/>
          <a:p>
            <a:r>
              <a:rPr lang="en-US" b="1"/>
              <a:t>Breaking down a literature 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08DF-DF5E-61D2-AAEF-B42FBEF7CC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9519"/>
            <a:ext cx="10515600" cy="4533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/>
              <a:t>A tool like P.I.C.O. can help you identify the concepts within your question and what you need to include in your search strategy.</a:t>
            </a:r>
            <a:endParaRPr lang="en-US" sz="260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 dirty="0"/>
              <a:t>Not all questions fit P.I.C.O., but it can be helpful for more complex questions that are trying to understand the causality, correlation, or relationship between multiple concepts.</a:t>
            </a:r>
            <a:endParaRPr lang="en-US" sz="2600" dirty="0">
              <a:cs typeface="Arial"/>
            </a:endParaRPr>
          </a:p>
          <a:p>
            <a:r>
              <a:rPr lang="en-US" sz="2600" b="1" dirty="0"/>
              <a:t>P – Patient, Population</a:t>
            </a:r>
            <a:r>
              <a:rPr lang="en-US" sz="2600" b="1"/>
              <a:t>, Problem </a:t>
            </a:r>
            <a:endParaRPr lang="en-US" sz="2600" b="1" dirty="0">
              <a:cs typeface="Arial"/>
            </a:endParaRPr>
          </a:p>
          <a:p>
            <a:r>
              <a:rPr lang="en-US" sz="2600" b="1" dirty="0"/>
              <a:t>I – Intervention</a:t>
            </a:r>
            <a:endParaRPr lang="en-US" sz="2600" b="1" dirty="0">
              <a:cs typeface="Arial"/>
            </a:endParaRPr>
          </a:p>
          <a:p>
            <a:r>
              <a:rPr lang="en-US" sz="2600" b="1" dirty="0"/>
              <a:t>C – Comparison</a:t>
            </a:r>
            <a:endParaRPr lang="en-US" sz="2600" b="1" dirty="0">
              <a:cs typeface="Arial"/>
            </a:endParaRPr>
          </a:p>
          <a:p>
            <a:r>
              <a:rPr lang="en-US" sz="2600" b="1" dirty="0"/>
              <a:t>O - Outcome</a:t>
            </a:r>
            <a:endParaRPr lang="en-US" sz="26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087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2D9-D960-CC5A-7B28-78E466F9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045433"/>
          </a:xfrm>
        </p:spPr>
        <p:txBody>
          <a:bodyPr anchor="ctr">
            <a:normAutofit/>
          </a:bodyPr>
          <a:lstStyle/>
          <a:p>
            <a:r>
              <a:rPr lang="en-CA" b="1"/>
              <a:t>Lit Searches: rapidly changing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76B92-FD58-2D6E-C7A4-0AE94EC0D7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9519"/>
            <a:ext cx="10515600" cy="4533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CA" dirty="0"/>
              <a:t>Literature search service has grown in popularity each year, especially during the COVID-19 pandemic</a:t>
            </a:r>
          </a:p>
          <a:p>
            <a:pPr>
              <a:buFont typeface="Arial"/>
              <a:buChar char="•"/>
            </a:pPr>
            <a:r>
              <a:rPr lang="en-CA" dirty="0"/>
              <a:t>From January 2024 to now, </a:t>
            </a:r>
            <a:r>
              <a:rPr lang="en-CA" b="1" dirty="0"/>
              <a:t>313 requests received</a:t>
            </a:r>
            <a:endParaRPr lang="en-CA" dirty="0"/>
          </a:p>
          <a:p>
            <a:pPr marL="971550" lvl="1" indent="-285750">
              <a:buFont typeface="Courier New,monospace"/>
              <a:buChar char="o"/>
            </a:pPr>
            <a:r>
              <a:rPr lang="en-CA" sz="2800" b="1" dirty="0"/>
              <a:t>Most received in a week: 13 requests</a:t>
            </a:r>
            <a:endParaRPr lang="en-CA" sz="2800" dirty="0"/>
          </a:p>
          <a:p>
            <a:pPr>
              <a:buFont typeface="Courier New,monospace"/>
              <a:buChar char="o"/>
            </a:pPr>
            <a:r>
              <a:rPr lang="en-CA" dirty="0"/>
              <a:t>Along with more general literature search requests and consultation support needed, our team received several inquiries related to systematic review support</a:t>
            </a:r>
            <a:endParaRPr lang="en-CA" dirty="0">
              <a:cs typeface="Arial"/>
            </a:endParaRPr>
          </a:p>
          <a:p>
            <a:pPr marL="0" indent="0">
              <a:buNone/>
            </a:pPr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9254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0005B-6102-4F3C-A26F-485DF1BF9717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C90B52-91C7-4BE9-8AE0-180FFFE1100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0</TotalTime>
  <Words>1027</Words>
  <Application>Microsoft Office PowerPoint</Application>
  <PresentationFormat>Widescreen</PresentationFormat>
  <Paragraphs>115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Courier New</vt:lpstr>
      <vt:lpstr>Courier New,monospace</vt:lpstr>
      <vt:lpstr>Custom</vt:lpstr>
      <vt:lpstr> Knowledge Synthesis Skills in the Workplace: A Health Librarianship Perspective</vt:lpstr>
      <vt:lpstr>About us</vt:lpstr>
      <vt:lpstr>Agenda</vt:lpstr>
      <vt:lpstr>Key terms</vt:lpstr>
      <vt:lpstr>Systematic review steps</vt:lpstr>
      <vt:lpstr>Management View</vt:lpstr>
      <vt:lpstr>NS Library Services: Literature Search Service</vt:lpstr>
      <vt:lpstr>Breaking down a literature search question</vt:lpstr>
      <vt:lpstr>Lit Searches: rapidly changing landscape</vt:lpstr>
      <vt:lpstr>KS Service Implementation</vt:lpstr>
      <vt:lpstr>PowerPoint Presentation</vt:lpstr>
      <vt:lpstr>KS Service Tiers</vt:lpstr>
      <vt:lpstr>Supporting systematic reviews @ MSSU</vt:lpstr>
      <vt:lpstr>More on searching and compiling results…</vt:lpstr>
      <vt:lpstr>Example!</vt:lpstr>
      <vt:lpstr>PowerPoint Presentation</vt:lpstr>
      <vt:lpstr>PowerPoint Presentation</vt:lpstr>
      <vt:lpstr>Importance of the librarian role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Hancock, Kristy</dc:creator>
  <cp:lastModifiedBy>Fitzgerald, Kendell</cp:lastModifiedBy>
  <cp:revision>89</cp:revision>
  <dcterms:created xsi:type="dcterms:W3CDTF">2025-01-15T13:40:07Z</dcterms:created>
  <dcterms:modified xsi:type="dcterms:W3CDTF">2025-01-27T13:35:00Z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