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8208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5760" y="4280760"/>
            <a:ext cx="8208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1640" y="411228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1640" y="428076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5760" y="428076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8208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5760" y="4112280"/>
            <a:ext cx="8208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267800" y="4111920"/>
            <a:ext cx="403920" cy="3222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267800" y="4111920"/>
            <a:ext cx="403920" cy="322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5760" y="4045320"/>
            <a:ext cx="820836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8208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4005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1640" y="4112280"/>
            <a:ext cx="4005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5760" y="1783080"/>
            <a:ext cx="8208360" cy="433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65760" y="428076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640" y="4112280"/>
            <a:ext cx="4005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4005360" cy="32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640" y="411228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1640" y="428076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760" y="411228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1640" y="4112280"/>
            <a:ext cx="4005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760" y="4280760"/>
            <a:ext cx="8208360" cy="15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" name="Shape 9" descr=""/>
          <p:cNvPicPr/>
          <p:nvPr/>
        </p:nvPicPr>
        <p:blipFill>
          <a:blip r:embed="rId3"/>
          <a:stretch/>
        </p:blipFill>
        <p:spPr>
          <a:xfrm>
            <a:off x="7226280" y="3500280"/>
            <a:ext cx="1917360" cy="16426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421560"/>
            <a:ext cx="596520" cy="213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-100800" y="4594680"/>
            <a:ext cx="697320" cy="333360"/>
          </a:xfrm>
          <a:prstGeom prst="rect">
            <a:avLst/>
          </a:prstGeom>
          <a:solidFill>
            <a:schemeClr val="lt1">
              <a:alpha val="49803"/>
            </a:schemeClr>
          </a:solidFill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365760" y="1783080"/>
            <a:ext cx="8208360" cy="93420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ubTitle"/>
          </p:nvPr>
        </p:nvSpPr>
        <p:spPr>
          <a:xfrm>
            <a:off x="365760" y="4112280"/>
            <a:ext cx="8208360" cy="32220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/>
          </p:nvPr>
        </p:nvSpPr>
        <p:spPr>
          <a:xfrm>
            <a:off x="3605040" y="4925520"/>
            <a:ext cx="2133360" cy="2149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6043680" y="4925520"/>
            <a:ext cx="1339560" cy="214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hu-HU" sz="900" strike="noStrike">
                <a:solidFill>
                  <a:srgbClr val="ffffff"/>
                </a:solidFill>
                <a:latin typeface="Arial"/>
                <a:ea typeface="Arial"/>
              </a:rPr>
              <a:t>Seite </a:t>
            </a:r>
            <a:fld id="{936635C0-B7A0-47FD-AF99-A7C67728A39C}" type="slidenum">
              <a:rPr lang="hu-HU" sz="900" strike="noStrike">
                <a:solidFill>
                  <a:srgbClr val="ffffff"/>
                </a:solidFill>
                <a:latin typeface="Arial"/>
                <a:ea typeface="Arial"/>
              </a:rPr>
              <a:t>&lt;szám&gt;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>
            <a:off x="281160" y="4925520"/>
            <a:ext cx="3285720" cy="2149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hu-HU" sz="1400">
                <a:latin typeface="Arial"/>
              </a:rPr>
              <a:t>Vázlatszöveg formátumának szerkesztése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1400">
                <a:latin typeface="Arial"/>
              </a:rPr>
              <a:t>Második vázlatszint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1400">
                <a:latin typeface="Arial"/>
              </a:rPr>
              <a:t>Harmadik vázlatszint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1400">
                <a:latin typeface="Arial"/>
              </a:rPr>
              <a:t>Negyedik vázlatszint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2000">
                <a:latin typeface="Arial"/>
              </a:rPr>
              <a:t>Ötödik vázlatszint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000">
                <a:latin typeface="Arial"/>
              </a:rPr>
              <a:t>Hatodik vázlatszint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000">
                <a:latin typeface="Arial"/>
              </a:rPr>
              <a:t>Hetedik vázlatszint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65760" y="1783080"/>
            <a:ext cx="8208360" cy="934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hu-HU" sz="3600" strike="noStrike">
                <a:solidFill>
                  <a:srgbClr val="4d5053"/>
                </a:solidFill>
                <a:latin typeface="Arial"/>
                <a:ea typeface="Arial"/>
              </a:rPr>
              <a:t>Programming Race 2015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365760" y="4112280"/>
            <a:ext cx="8208360" cy="32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65760" y="1783080"/>
            <a:ext cx="8208360" cy="934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hu-HU" sz="3600" strike="noStrike">
                <a:solidFill>
                  <a:srgbClr val="4d5053"/>
                </a:solidFill>
                <a:latin typeface="Arial"/>
                <a:ea typeface="Arial"/>
              </a:rPr>
              <a:t>Probléma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365760" y="4112280"/>
            <a:ext cx="8208360" cy="32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2385000" y="2840760"/>
            <a:ext cx="54464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rj egy python programot, amely beolvas N db (1&lt;=N&lt;=20000) kulonbozo 1 es 250000 kozotti egesz szamot, es meghatarozza kozuluk azt a harmat, melyek atlaga es medianja kozotti kulonbseg (abszolut erteke) maximalis. Az nyer, akinek a programja az en gepemen a leggyorsabban fut le, es helyes eredmenyt ad. A futtatásnál N=20000 esetre veletlenszam-generator altal eloallitott szamokat fogok hasznalni.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88000" y="648000"/>
            <a:ext cx="8208360" cy="934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hu-HU" sz="3600" strike="noStrike">
                <a:solidFill>
                  <a:srgbClr val="4d5053"/>
                </a:solidFill>
                <a:latin typeface="Arial"/>
                <a:ea typeface="Arial"/>
              </a:rPr>
              <a:t>Referencia Megoldás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365760" y="4112280"/>
            <a:ext cx="8208360" cy="32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1105560" y="1728000"/>
            <a:ext cx="54464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Jelöljük a, b, c-vel az optimális számot, ahol a &lt; b &lt; c. Ezek szerint |(a+b+c)/3 - b| maximális, ami pontosan akkor teljesül, ha |a-2b+c| maximális.</a:t>
            </a:r>
            <a:endParaRPr/>
          </a:p>
          <a:p>
            <a:pPr>
              <a:lnSpc>
                <a:spcPct val="115000"/>
              </a:lnSpc>
            </a:pP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Az a-2b+c&gt;=0 esetben c a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legnagyobb szám lesz az N küzül, a és b pedig szomszédosak.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Véletlenszámok esetén a és b sok esetben a két legkisebb szám,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de mindenesetre a kis számok közül kerülnek ki.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Az a-2b+c&lt;0 esetben az 'a' a legkisebb szám lesz, b és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c pedig szomszédosak. Véletlenszámok esetén b és c sok esetben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a két legnagyobb szám, de mindenesetre a nagy számok közül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kerülnek ki. </a:t>
            </a: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31640" y="721800"/>
            <a:ext cx="8208360" cy="9342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hu-HU" sz="3600" strike="noStrike">
                <a:solidFill>
                  <a:srgbClr val="4d5053"/>
                </a:solidFill>
                <a:latin typeface="Arial"/>
                <a:ea typeface="Arial"/>
              </a:rPr>
              <a:t>Megállapítás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365760" y="4112280"/>
            <a:ext cx="8208360" cy="32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864000" y="2016000"/>
            <a:ext cx="544644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hu-HU" sz="1400" strike="noStrike">
                <a:solidFill>
                  <a:srgbClr val="000000"/>
                </a:solidFill>
                <a:latin typeface="Arial"/>
                <a:ea typeface="Arial"/>
              </a:rPr>
              <a:t>Ha rendezzük a számsorozatot, akkor a fentiek alapján már könnyen meghatározható a megoldás, viszont a rendezés időigényesége miatt 4-5 ms-nál jobb eredményt nem fogunk elérni. Viszont ha rendezés nélkül alulról indulva megkeressük az első esetre az a, b párost, felülről indulva pedig a második esetre a b, c párost, akkor jelentős gyorsulás érhető el, mint az eredmények is mutatják.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LibreOffice/4.4.3.2$Windows_x86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hu-HU</dc:language>
  <dcterms:modified xsi:type="dcterms:W3CDTF">2015-12-17T12:40:12Z</dcterms:modified>
  <cp:revision>1</cp:revision>
</cp:coreProperties>
</file>