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64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F0F33-0BAB-BD4C-8FC3-93194693DD61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D7989A-4386-954A-ABFC-2ECC994874F3}">
      <dgm:prSet phldrT="[Text]"/>
      <dgm:spPr/>
      <dgm:t>
        <a:bodyPr/>
        <a:lstStyle/>
        <a:p>
          <a:r>
            <a:rPr lang="en-US" dirty="0" err="1" smtClean="0"/>
            <a:t>Actuaria</a:t>
          </a:r>
          <a:r>
            <a:rPr lang="en-US" dirty="0" smtClean="0"/>
            <a:t> 360</a:t>
          </a:r>
          <a:endParaRPr lang="en-US" dirty="0"/>
        </a:p>
      </dgm:t>
    </dgm:pt>
    <dgm:pt modelId="{419E348F-0401-344B-926A-C5E27515C4EE}" type="parTrans" cxnId="{2A6CD061-70DE-9C4F-9881-AA6EF93A50CD}">
      <dgm:prSet/>
      <dgm:spPr/>
      <dgm:t>
        <a:bodyPr/>
        <a:lstStyle/>
        <a:p>
          <a:endParaRPr lang="en-US"/>
        </a:p>
      </dgm:t>
    </dgm:pt>
    <dgm:pt modelId="{93A0C273-565B-4946-9C1A-9082979DDBE6}" type="sibTrans" cxnId="{2A6CD061-70DE-9C4F-9881-AA6EF93A50CD}">
      <dgm:prSet/>
      <dgm:spPr/>
      <dgm:t>
        <a:bodyPr/>
        <a:lstStyle/>
        <a:p>
          <a:endParaRPr lang="en-US"/>
        </a:p>
      </dgm:t>
    </dgm:pt>
    <dgm:pt modelId="{5FD075F4-8EDC-4E44-BCB9-A66F9FD477F9}">
      <dgm:prSet phldrT="[Text]"/>
      <dgm:spPr/>
      <dgm:t>
        <a:bodyPr/>
        <a:lstStyle/>
        <a:p>
          <a:r>
            <a:rPr lang="en-US" dirty="0" err="1" smtClean="0"/>
            <a:t>Administradores</a:t>
          </a:r>
          <a:endParaRPr lang="en-US" dirty="0"/>
        </a:p>
      </dgm:t>
    </dgm:pt>
    <dgm:pt modelId="{A1E359C9-A4A6-5142-A7EE-FF64D958C145}" type="parTrans" cxnId="{85C92EE8-4E7F-2D4D-93B8-FB5877ACEE44}">
      <dgm:prSet/>
      <dgm:spPr/>
      <dgm:t>
        <a:bodyPr/>
        <a:lstStyle/>
        <a:p>
          <a:endParaRPr lang="en-US"/>
        </a:p>
      </dgm:t>
    </dgm:pt>
    <dgm:pt modelId="{6D5DB2E5-B8A7-F749-A9EF-7D4AE47A2E27}" type="sibTrans" cxnId="{85C92EE8-4E7F-2D4D-93B8-FB5877ACEE44}">
      <dgm:prSet/>
      <dgm:spPr/>
      <dgm:t>
        <a:bodyPr/>
        <a:lstStyle/>
        <a:p>
          <a:endParaRPr lang="en-US"/>
        </a:p>
      </dgm:t>
    </dgm:pt>
    <dgm:pt modelId="{ED8BC60E-7934-564B-B363-9A319921F3CC}">
      <dgm:prSet phldrT="[Text]"/>
      <dgm:spPr/>
      <dgm:t>
        <a:bodyPr/>
        <a:lstStyle/>
        <a:p>
          <a:r>
            <a:rPr lang="en-US" dirty="0" err="1" smtClean="0"/>
            <a:t>Usuario</a:t>
          </a:r>
          <a:r>
            <a:rPr lang="en-US" dirty="0" smtClean="0"/>
            <a:t> Final</a:t>
          </a:r>
          <a:endParaRPr lang="en-US" dirty="0"/>
        </a:p>
      </dgm:t>
    </dgm:pt>
    <dgm:pt modelId="{CB156FD9-5E12-E345-88F5-8E81B69C84E0}" type="parTrans" cxnId="{39583BB7-21D0-B342-B472-9A9CA9E6BEE5}">
      <dgm:prSet/>
      <dgm:spPr/>
      <dgm:t>
        <a:bodyPr/>
        <a:lstStyle/>
        <a:p>
          <a:endParaRPr lang="en-US"/>
        </a:p>
      </dgm:t>
    </dgm:pt>
    <dgm:pt modelId="{3DDB1084-2380-264E-AAD0-AE1FEB9BCECF}" type="sibTrans" cxnId="{39583BB7-21D0-B342-B472-9A9CA9E6BEE5}">
      <dgm:prSet/>
      <dgm:spPr/>
      <dgm:t>
        <a:bodyPr/>
        <a:lstStyle/>
        <a:p>
          <a:endParaRPr lang="en-US"/>
        </a:p>
      </dgm:t>
    </dgm:pt>
    <dgm:pt modelId="{7AD63DA4-EF74-384D-8B03-932B34F6888D}">
      <dgm:prSet phldrT="[Text]"/>
      <dgm:spPr/>
      <dgm:t>
        <a:bodyPr/>
        <a:lstStyle/>
        <a:p>
          <a:r>
            <a:rPr lang="en-US" dirty="0" smtClean="0"/>
            <a:t>Total</a:t>
          </a:r>
          <a:endParaRPr lang="en-US" dirty="0"/>
        </a:p>
      </dgm:t>
    </dgm:pt>
    <dgm:pt modelId="{C35E05B2-7190-4443-8962-F44055094B95}" type="parTrans" cxnId="{3240EF12-8B7B-4548-A56C-3AFA1FF6159F}">
      <dgm:prSet/>
      <dgm:spPr/>
      <dgm:t>
        <a:bodyPr/>
        <a:lstStyle/>
        <a:p>
          <a:endParaRPr lang="en-US"/>
        </a:p>
      </dgm:t>
    </dgm:pt>
    <dgm:pt modelId="{72CC6C71-F61A-D043-9F5D-8D8730DC31D5}" type="sibTrans" cxnId="{3240EF12-8B7B-4548-A56C-3AFA1FF6159F}">
      <dgm:prSet/>
      <dgm:spPr/>
      <dgm:t>
        <a:bodyPr/>
        <a:lstStyle/>
        <a:p>
          <a:endParaRPr lang="en-US"/>
        </a:p>
      </dgm:t>
    </dgm:pt>
    <dgm:pt modelId="{C76F7FFF-C8D0-BD41-A6EE-BE655429C1B6}">
      <dgm:prSet phldrT="[Text]"/>
      <dgm:spPr/>
      <dgm:t>
        <a:bodyPr/>
        <a:lstStyle/>
        <a:p>
          <a:r>
            <a:rPr lang="en-US" dirty="0" err="1" smtClean="0"/>
            <a:t>Campaña</a:t>
          </a:r>
          <a:endParaRPr lang="en-US" dirty="0"/>
        </a:p>
      </dgm:t>
    </dgm:pt>
    <dgm:pt modelId="{881A2545-CC93-EC45-A349-7DFB537AE9C5}" type="parTrans" cxnId="{AA883662-50B9-7C4A-BB5C-D0C89127447A}">
      <dgm:prSet/>
      <dgm:spPr/>
      <dgm:t>
        <a:bodyPr/>
        <a:lstStyle/>
        <a:p>
          <a:endParaRPr lang="en-US"/>
        </a:p>
      </dgm:t>
    </dgm:pt>
    <dgm:pt modelId="{239D836C-B054-7B48-A70B-3F9B9C8A37E9}" type="sibTrans" cxnId="{AA883662-50B9-7C4A-BB5C-D0C89127447A}">
      <dgm:prSet/>
      <dgm:spPr/>
      <dgm:t>
        <a:bodyPr/>
        <a:lstStyle/>
        <a:p>
          <a:endParaRPr lang="en-US"/>
        </a:p>
      </dgm:t>
    </dgm:pt>
    <dgm:pt modelId="{593B622A-5A4F-3948-BC3D-C266C11B750F}">
      <dgm:prSet phldrT="[Text]"/>
      <dgm:spPr/>
      <dgm:t>
        <a:bodyPr/>
        <a:lstStyle/>
        <a:p>
          <a:r>
            <a:rPr lang="en-US" dirty="0" err="1" smtClean="0"/>
            <a:t>Evaluador</a:t>
          </a:r>
          <a:endParaRPr lang="en-US" dirty="0"/>
        </a:p>
      </dgm:t>
    </dgm:pt>
    <dgm:pt modelId="{2FD3499E-45D6-C54D-867A-EBD298A800A4}" type="parTrans" cxnId="{FE41F73D-C591-9549-AC3B-AC2E4400F2D1}">
      <dgm:prSet/>
      <dgm:spPr/>
      <dgm:t>
        <a:bodyPr/>
        <a:lstStyle/>
        <a:p>
          <a:endParaRPr lang="en-US"/>
        </a:p>
      </dgm:t>
    </dgm:pt>
    <dgm:pt modelId="{05C2B793-14CD-7D42-BADB-5C517AF22B46}" type="sibTrans" cxnId="{FE41F73D-C591-9549-AC3B-AC2E4400F2D1}">
      <dgm:prSet/>
      <dgm:spPr/>
      <dgm:t>
        <a:bodyPr/>
        <a:lstStyle/>
        <a:p>
          <a:endParaRPr lang="en-US"/>
        </a:p>
      </dgm:t>
    </dgm:pt>
    <dgm:pt modelId="{E79EFC02-8820-F848-909E-4AFFAE07E96B}">
      <dgm:prSet phldrT="[Text]"/>
      <dgm:spPr/>
      <dgm:t>
        <a:bodyPr/>
        <a:lstStyle/>
        <a:p>
          <a:r>
            <a:rPr lang="en-US" dirty="0" err="1" smtClean="0"/>
            <a:t>Evaluado</a:t>
          </a:r>
          <a:endParaRPr lang="en-US" dirty="0"/>
        </a:p>
      </dgm:t>
    </dgm:pt>
    <dgm:pt modelId="{F48FCD49-18F9-994B-A298-35F49344F91B}" type="parTrans" cxnId="{EFC244A0-59F1-1F4F-83C9-A1059C7E3066}">
      <dgm:prSet/>
      <dgm:spPr/>
      <dgm:t>
        <a:bodyPr/>
        <a:lstStyle/>
        <a:p>
          <a:endParaRPr lang="en-US"/>
        </a:p>
      </dgm:t>
    </dgm:pt>
    <dgm:pt modelId="{AED194CB-19CE-AF4C-B2CC-502AC13B908B}" type="sibTrans" cxnId="{EFC244A0-59F1-1F4F-83C9-A1059C7E3066}">
      <dgm:prSet/>
      <dgm:spPr/>
      <dgm:t>
        <a:bodyPr/>
        <a:lstStyle/>
        <a:p>
          <a:endParaRPr lang="en-US"/>
        </a:p>
      </dgm:t>
    </dgm:pt>
    <dgm:pt modelId="{51DCB853-9632-4749-8A94-F0CE9708ECBC}" type="pres">
      <dgm:prSet presAssocID="{AFAF0F33-0BAB-BD4C-8FC3-93194693DD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C"/>
        </a:p>
      </dgm:t>
    </dgm:pt>
    <dgm:pt modelId="{C4F4AF0D-1310-4A4E-B610-23CA86092A47}" type="pres">
      <dgm:prSet presAssocID="{47D7989A-4386-954A-ABFC-2ECC994874F3}" presName="hierRoot1" presStyleCnt="0">
        <dgm:presLayoutVars>
          <dgm:hierBranch val="init"/>
        </dgm:presLayoutVars>
      </dgm:prSet>
      <dgm:spPr/>
    </dgm:pt>
    <dgm:pt modelId="{CE30D51F-1966-154D-A8D2-972222EA1EEB}" type="pres">
      <dgm:prSet presAssocID="{47D7989A-4386-954A-ABFC-2ECC994874F3}" presName="rootComposite1" presStyleCnt="0"/>
      <dgm:spPr/>
    </dgm:pt>
    <dgm:pt modelId="{761922A6-85CC-4644-A935-2A18114E265F}" type="pres">
      <dgm:prSet presAssocID="{47D7989A-4386-954A-ABFC-2ECC994874F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CAFEE0-570E-D54D-A3CA-6BAEEDCB9E98}" type="pres">
      <dgm:prSet presAssocID="{47D7989A-4386-954A-ABFC-2ECC994874F3}" presName="rootConnector1" presStyleLbl="node1" presStyleIdx="0" presStyleCnt="0"/>
      <dgm:spPr/>
      <dgm:t>
        <a:bodyPr/>
        <a:lstStyle/>
        <a:p>
          <a:endParaRPr lang="es-EC"/>
        </a:p>
      </dgm:t>
    </dgm:pt>
    <dgm:pt modelId="{3EA58B3F-E618-EF45-85D2-27E227A214AF}" type="pres">
      <dgm:prSet presAssocID="{47D7989A-4386-954A-ABFC-2ECC994874F3}" presName="hierChild2" presStyleCnt="0"/>
      <dgm:spPr/>
    </dgm:pt>
    <dgm:pt modelId="{AF896E20-1AF7-C544-A906-EA23DED3FFBB}" type="pres">
      <dgm:prSet presAssocID="{A1E359C9-A4A6-5142-A7EE-FF64D958C145}" presName="Name37" presStyleLbl="parChTrans1D2" presStyleIdx="0" presStyleCnt="2"/>
      <dgm:spPr/>
      <dgm:t>
        <a:bodyPr/>
        <a:lstStyle/>
        <a:p>
          <a:endParaRPr lang="es-EC"/>
        </a:p>
      </dgm:t>
    </dgm:pt>
    <dgm:pt modelId="{92365825-5476-124C-B42E-9DB1BC66A57E}" type="pres">
      <dgm:prSet presAssocID="{5FD075F4-8EDC-4E44-BCB9-A66F9FD477F9}" presName="hierRoot2" presStyleCnt="0">
        <dgm:presLayoutVars>
          <dgm:hierBranch val="init"/>
        </dgm:presLayoutVars>
      </dgm:prSet>
      <dgm:spPr/>
    </dgm:pt>
    <dgm:pt modelId="{9713FA29-1791-3547-8BCF-7E5DAEE3E9F1}" type="pres">
      <dgm:prSet presAssocID="{5FD075F4-8EDC-4E44-BCB9-A66F9FD477F9}" presName="rootComposite" presStyleCnt="0"/>
      <dgm:spPr/>
    </dgm:pt>
    <dgm:pt modelId="{9C3FA333-3B75-4E48-B373-8A366871F297}" type="pres">
      <dgm:prSet presAssocID="{5FD075F4-8EDC-4E44-BCB9-A66F9FD477F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EE1A92-7848-AB4D-A490-86AF23EDDCB8}" type="pres">
      <dgm:prSet presAssocID="{5FD075F4-8EDC-4E44-BCB9-A66F9FD477F9}" presName="rootConnector" presStyleLbl="node2" presStyleIdx="0" presStyleCnt="2"/>
      <dgm:spPr/>
      <dgm:t>
        <a:bodyPr/>
        <a:lstStyle/>
        <a:p>
          <a:endParaRPr lang="es-EC"/>
        </a:p>
      </dgm:t>
    </dgm:pt>
    <dgm:pt modelId="{8DFDFC9C-6A2D-1A46-B246-46D96B2E7F33}" type="pres">
      <dgm:prSet presAssocID="{5FD075F4-8EDC-4E44-BCB9-A66F9FD477F9}" presName="hierChild4" presStyleCnt="0"/>
      <dgm:spPr/>
    </dgm:pt>
    <dgm:pt modelId="{645B6E18-BE35-344A-9054-C6BEAB1F50EE}" type="pres">
      <dgm:prSet presAssocID="{C35E05B2-7190-4443-8962-F44055094B95}" presName="Name37" presStyleLbl="parChTrans1D3" presStyleIdx="0" presStyleCnt="4"/>
      <dgm:spPr/>
      <dgm:t>
        <a:bodyPr/>
        <a:lstStyle/>
        <a:p>
          <a:endParaRPr lang="es-EC"/>
        </a:p>
      </dgm:t>
    </dgm:pt>
    <dgm:pt modelId="{6B001E7B-A0D8-6B41-A503-3BD8F63A7E39}" type="pres">
      <dgm:prSet presAssocID="{7AD63DA4-EF74-384D-8B03-932B34F6888D}" presName="hierRoot2" presStyleCnt="0">
        <dgm:presLayoutVars>
          <dgm:hierBranch val="init"/>
        </dgm:presLayoutVars>
      </dgm:prSet>
      <dgm:spPr/>
    </dgm:pt>
    <dgm:pt modelId="{BC8F1156-3937-BF4D-9FBC-8E26FEEB69CC}" type="pres">
      <dgm:prSet presAssocID="{7AD63DA4-EF74-384D-8B03-932B34F6888D}" presName="rootComposite" presStyleCnt="0"/>
      <dgm:spPr/>
    </dgm:pt>
    <dgm:pt modelId="{106D013B-F8CF-9B4A-B0A2-C4F751D18985}" type="pres">
      <dgm:prSet presAssocID="{7AD63DA4-EF74-384D-8B03-932B34F6888D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39480-B390-AD42-B2D7-4C25F00C22D2}" type="pres">
      <dgm:prSet presAssocID="{7AD63DA4-EF74-384D-8B03-932B34F6888D}" presName="rootConnector" presStyleLbl="node3" presStyleIdx="0" presStyleCnt="4"/>
      <dgm:spPr/>
      <dgm:t>
        <a:bodyPr/>
        <a:lstStyle/>
        <a:p>
          <a:endParaRPr lang="es-EC"/>
        </a:p>
      </dgm:t>
    </dgm:pt>
    <dgm:pt modelId="{FB1483EA-9A59-BC47-A7D7-D44780061A15}" type="pres">
      <dgm:prSet presAssocID="{7AD63DA4-EF74-384D-8B03-932B34F6888D}" presName="hierChild4" presStyleCnt="0"/>
      <dgm:spPr/>
    </dgm:pt>
    <dgm:pt modelId="{01857417-05EF-6F4D-838D-AE4D28EDC7E2}" type="pres">
      <dgm:prSet presAssocID="{7AD63DA4-EF74-384D-8B03-932B34F6888D}" presName="hierChild5" presStyleCnt="0"/>
      <dgm:spPr/>
    </dgm:pt>
    <dgm:pt modelId="{495C8042-803E-5B40-A34F-BA20BC20AB9E}" type="pres">
      <dgm:prSet presAssocID="{881A2545-CC93-EC45-A349-7DFB537AE9C5}" presName="Name37" presStyleLbl="parChTrans1D3" presStyleIdx="1" presStyleCnt="4"/>
      <dgm:spPr/>
      <dgm:t>
        <a:bodyPr/>
        <a:lstStyle/>
        <a:p>
          <a:endParaRPr lang="es-EC"/>
        </a:p>
      </dgm:t>
    </dgm:pt>
    <dgm:pt modelId="{CF3CFBAF-DB00-924E-A560-E86B7DF60F3D}" type="pres">
      <dgm:prSet presAssocID="{C76F7FFF-C8D0-BD41-A6EE-BE655429C1B6}" presName="hierRoot2" presStyleCnt="0">
        <dgm:presLayoutVars>
          <dgm:hierBranch val="init"/>
        </dgm:presLayoutVars>
      </dgm:prSet>
      <dgm:spPr/>
    </dgm:pt>
    <dgm:pt modelId="{87756C55-2ECC-A248-A2CE-5A761C547FBD}" type="pres">
      <dgm:prSet presAssocID="{C76F7FFF-C8D0-BD41-A6EE-BE655429C1B6}" presName="rootComposite" presStyleCnt="0"/>
      <dgm:spPr/>
    </dgm:pt>
    <dgm:pt modelId="{3CDB5D4C-883A-4B4A-A62F-4CD78E7DA586}" type="pres">
      <dgm:prSet presAssocID="{C76F7FFF-C8D0-BD41-A6EE-BE655429C1B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10E158-20D8-A649-8278-786CAC1151CF}" type="pres">
      <dgm:prSet presAssocID="{C76F7FFF-C8D0-BD41-A6EE-BE655429C1B6}" presName="rootConnector" presStyleLbl="node3" presStyleIdx="1" presStyleCnt="4"/>
      <dgm:spPr/>
      <dgm:t>
        <a:bodyPr/>
        <a:lstStyle/>
        <a:p>
          <a:endParaRPr lang="es-EC"/>
        </a:p>
      </dgm:t>
    </dgm:pt>
    <dgm:pt modelId="{8EB43B0E-EE7E-4549-85B1-0646B69F4A03}" type="pres">
      <dgm:prSet presAssocID="{C76F7FFF-C8D0-BD41-A6EE-BE655429C1B6}" presName="hierChild4" presStyleCnt="0"/>
      <dgm:spPr/>
    </dgm:pt>
    <dgm:pt modelId="{82666BF6-E88F-9940-8A0E-51BD48B0364D}" type="pres">
      <dgm:prSet presAssocID="{C76F7FFF-C8D0-BD41-A6EE-BE655429C1B6}" presName="hierChild5" presStyleCnt="0"/>
      <dgm:spPr/>
    </dgm:pt>
    <dgm:pt modelId="{F6EB6AC8-B84C-0048-826E-DA782561EDC9}" type="pres">
      <dgm:prSet presAssocID="{5FD075F4-8EDC-4E44-BCB9-A66F9FD477F9}" presName="hierChild5" presStyleCnt="0"/>
      <dgm:spPr/>
    </dgm:pt>
    <dgm:pt modelId="{54B9EB4A-7CE5-6543-9672-66F56A576A9E}" type="pres">
      <dgm:prSet presAssocID="{CB156FD9-5E12-E345-88F5-8E81B69C84E0}" presName="Name37" presStyleLbl="parChTrans1D2" presStyleIdx="1" presStyleCnt="2"/>
      <dgm:spPr/>
      <dgm:t>
        <a:bodyPr/>
        <a:lstStyle/>
        <a:p>
          <a:endParaRPr lang="es-EC"/>
        </a:p>
      </dgm:t>
    </dgm:pt>
    <dgm:pt modelId="{73758D55-2633-254C-BF58-37D159DC3CAE}" type="pres">
      <dgm:prSet presAssocID="{ED8BC60E-7934-564B-B363-9A319921F3CC}" presName="hierRoot2" presStyleCnt="0">
        <dgm:presLayoutVars>
          <dgm:hierBranch val="init"/>
        </dgm:presLayoutVars>
      </dgm:prSet>
      <dgm:spPr/>
    </dgm:pt>
    <dgm:pt modelId="{5195588D-2528-B340-9F71-01408C9B467E}" type="pres">
      <dgm:prSet presAssocID="{ED8BC60E-7934-564B-B363-9A319921F3CC}" presName="rootComposite" presStyleCnt="0"/>
      <dgm:spPr/>
    </dgm:pt>
    <dgm:pt modelId="{628CBDF9-0502-0B44-94CC-15809E95BDF6}" type="pres">
      <dgm:prSet presAssocID="{ED8BC60E-7934-564B-B363-9A319921F3C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5A3C-C3DE-9B45-96B3-ADE647EF0E54}" type="pres">
      <dgm:prSet presAssocID="{ED8BC60E-7934-564B-B363-9A319921F3CC}" presName="rootConnector" presStyleLbl="node2" presStyleIdx="1" presStyleCnt="2"/>
      <dgm:spPr/>
      <dgm:t>
        <a:bodyPr/>
        <a:lstStyle/>
        <a:p>
          <a:endParaRPr lang="es-EC"/>
        </a:p>
      </dgm:t>
    </dgm:pt>
    <dgm:pt modelId="{41958B3D-8EBD-574E-8B53-29C1CDD85A5B}" type="pres">
      <dgm:prSet presAssocID="{ED8BC60E-7934-564B-B363-9A319921F3CC}" presName="hierChild4" presStyleCnt="0"/>
      <dgm:spPr/>
    </dgm:pt>
    <dgm:pt modelId="{F4339630-D346-D249-9A4C-F14DD5EBD423}" type="pres">
      <dgm:prSet presAssocID="{2FD3499E-45D6-C54D-867A-EBD298A800A4}" presName="Name37" presStyleLbl="parChTrans1D3" presStyleIdx="2" presStyleCnt="4"/>
      <dgm:spPr/>
      <dgm:t>
        <a:bodyPr/>
        <a:lstStyle/>
        <a:p>
          <a:endParaRPr lang="es-EC"/>
        </a:p>
      </dgm:t>
    </dgm:pt>
    <dgm:pt modelId="{8DE9C198-A372-B149-8253-D458EAF29B37}" type="pres">
      <dgm:prSet presAssocID="{593B622A-5A4F-3948-BC3D-C266C11B750F}" presName="hierRoot2" presStyleCnt="0">
        <dgm:presLayoutVars>
          <dgm:hierBranch val="init"/>
        </dgm:presLayoutVars>
      </dgm:prSet>
      <dgm:spPr/>
    </dgm:pt>
    <dgm:pt modelId="{DDF39F16-08CB-BF45-AA81-2157C003B232}" type="pres">
      <dgm:prSet presAssocID="{593B622A-5A4F-3948-BC3D-C266C11B750F}" presName="rootComposite" presStyleCnt="0"/>
      <dgm:spPr/>
    </dgm:pt>
    <dgm:pt modelId="{64928999-61DF-5B4B-8F72-0B62A254EA85}" type="pres">
      <dgm:prSet presAssocID="{593B622A-5A4F-3948-BC3D-C266C11B750F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68437E-E4F2-DB4C-B9AC-D745DC2A9571}" type="pres">
      <dgm:prSet presAssocID="{593B622A-5A4F-3948-BC3D-C266C11B750F}" presName="rootConnector" presStyleLbl="node3" presStyleIdx="2" presStyleCnt="4"/>
      <dgm:spPr/>
      <dgm:t>
        <a:bodyPr/>
        <a:lstStyle/>
        <a:p>
          <a:endParaRPr lang="es-EC"/>
        </a:p>
      </dgm:t>
    </dgm:pt>
    <dgm:pt modelId="{E53FA786-FEAC-BB40-ABB3-2930584E4259}" type="pres">
      <dgm:prSet presAssocID="{593B622A-5A4F-3948-BC3D-C266C11B750F}" presName="hierChild4" presStyleCnt="0"/>
      <dgm:spPr/>
    </dgm:pt>
    <dgm:pt modelId="{EDB70F46-3E26-CC4F-84E3-4D8E02E673AF}" type="pres">
      <dgm:prSet presAssocID="{593B622A-5A4F-3948-BC3D-C266C11B750F}" presName="hierChild5" presStyleCnt="0"/>
      <dgm:spPr/>
    </dgm:pt>
    <dgm:pt modelId="{5D688499-08B8-0549-9760-20E7F5EB539B}" type="pres">
      <dgm:prSet presAssocID="{F48FCD49-18F9-994B-A298-35F49344F91B}" presName="Name37" presStyleLbl="parChTrans1D3" presStyleIdx="3" presStyleCnt="4"/>
      <dgm:spPr/>
      <dgm:t>
        <a:bodyPr/>
        <a:lstStyle/>
        <a:p>
          <a:endParaRPr lang="es-EC"/>
        </a:p>
      </dgm:t>
    </dgm:pt>
    <dgm:pt modelId="{6806FC34-6BA5-3344-AD37-D51718C8BCA0}" type="pres">
      <dgm:prSet presAssocID="{E79EFC02-8820-F848-909E-4AFFAE07E96B}" presName="hierRoot2" presStyleCnt="0">
        <dgm:presLayoutVars>
          <dgm:hierBranch val="init"/>
        </dgm:presLayoutVars>
      </dgm:prSet>
      <dgm:spPr/>
    </dgm:pt>
    <dgm:pt modelId="{B0C6CC43-A73B-BA43-9AE3-83D04F372DF6}" type="pres">
      <dgm:prSet presAssocID="{E79EFC02-8820-F848-909E-4AFFAE07E96B}" presName="rootComposite" presStyleCnt="0"/>
      <dgm:spPr/>
    </dgm:pt>
    <dgm:pt modelId="{44CCB4F1-2875-944D-867A-3A1DB6B50F06}" type="pres">
      <dgm:prSet presAssocID="{E79EFC02-8820-F848-909E-4AFFAE07E96B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C"/>
        </a:p>
      </dgm:t>
    </dgm:pt>
    <dgm:pt modelId="{A96F99A1-113A-D24C-9C21-4E23C4563538}" type="pres">
      <dgm:prSet presAssocID="{E79EFC02-8820-F848-909E-4AFFAE07E96B}" presName="rootConnector" presStyleLbl="node3" presStyleIdx="3" presStyleCnt="4"/>
      <dgm:spPr/>
      <dgm:t>
        <a:bodyPr/>
        <a:lstStyle/>
        <a:p>
          <a:endParaRPr lang="es-EC"/>
        </a:p>
      </dgm:t>
    </dgm:pt>
    <dgm:pt modelId="{2287E1E7-F7E8-0B43-98A5-864A54E3A22C}" type="pres">
      <dgm:prSet presAssocID="{E79EFC02-8820-F848-909E-4AFFAE07E96B}" presName="hierChild4" presStyleCnt="0"/>
      <dgm:spPr/>
    </dgm:pt>
    <dgm:pt modelId="{672FDF4D-EDC1-4745-8D20-366D944B1949}" type="pres">
      <dgm:prSet presAssocID="{E79EFC02-8820-F848-909E-4AFFAE07E96B}" presName="hierChild5" presStyleCnt="0"/>
      <dgm:spPr/>
    </dgm:pt>
    <dgm:pt modelId="{0A291CF7-270F-DF4D-915E-FD7A26666781}" type="pres">
      <dgm:prSet presAssocID="{ED8BC60E-7934-564B-B363-9A319921F3CC}" presName="hierChild5" presStyleCnt="0"/>
      <dgm:spPr/>
    </dgm:pt>
    <dgm:pt modelId="{8180D429-A0CA-134D-983E-B6A7E3383732}" type="pres">
      <dgm:prSet presAssocID="{47D7989A-4386-954A-ABFC-2ECC994874F3}" presName="hierChild3" presStyleCnt="0"/>
      <dgm:spPr/>
    </dgm:pt>
  </dgm:ptLst>
  <dgm:cxnLst>
    <dgm:cxn modelId="{CEAA642F-1C8F-5F4C-9862-506AE797DEDC}" type="presOf" srcId="{5FD075F4-8EDC-4E44-BCB9-A66F9FD477F9}" destId="{D2EE1A92-7848-AB4D-A490-86AF23EDDCB8}" srcOrd="1" destOrd="0" presId="urn:microsoft.com/office/officeart/2005/8/layout/orgChart1"/>
    <dgm:cxn modelId="{47B6066F-611A-114E-B878-80B50A2C1C2B}" type="presOf" srcId="{CB156FD9-5E12-E345-88F5-8E81B69C84E0}" destId="{54B9EB4A-7CE5-6543-9672-66F56A576A9E}" srcOrd="0" destOrd="0" presId="urn:microsoft.com/office/officeart/2005/8/layout/orgChart1"/>
    <dgm:cxn modelId="{39583BB7-21D0-B342-B472-9A9CA9E6BEE5}" srcId="{47D7989A-4386-954A-ABFC-2ECC994874F3}" destId="{ED8BC60E-7934-564B-B363-9A319921F3CC}" srcOrd="1" destOrd="0" parTransId="{CB156FD9-5E12-E345-88F5-8E81B69C84E0}" sibTransId="{3DDB1084-2380-264E-AAD0-AE1FEB9BCECF}"/>
    <dgm:cxn modelId="{AA883662-50B9-7C4A-BB5C-D0C89127447A}" srcId="{5FD075F4-8EDC-4E44-BCB9-A66F9FD477F9}" destId="{C76F7FFF-C8D0-BD41-A6EE-BE655429C1B6}" srcOrd="1" destOrd="0" parTransId="{881A2545-CC93-EC45-A349-7DFB537AE9C5}" sibTransId="{239D836C-B054-7B48-A70B-3F9B9C8A37E9}"/>
    <dgm:cxn modelId="{034E9678-728A-E546-A63B-AFBA9BCAF364}" type="presOf" srcId="{881A2545-CC93-EC45-A349-7DFB537AE9C5}" destId="{495C8042-803E-5B40-A34F-BA20BC20AB9E}" srcOrd="0" destOrd="0" presId="urn:microsoft.com/office/officeart/2005/8/layout/orgChart1"/>
    <dgm:cxn modelId="{66890AB5-50DD-FF4E-8C0F-19F950F3CEFE}" type="presOf" srcId="{47D7989A-4386-954A-ABFC-2ECC994874F3}" destId="{47CAFEE0-570E-D54D-A3CA-6BAEEDCB9E98}" srcOrd="1" destOrd="0" presId="urn:microsoft.com/office/officeart/2005/8/layout/orgChart1"/>
    <dgm:cxn modelId="{E907D58E-92E1-E04E-B422-2374C7A303D8}" type="presOf" srcId="{ED8BC60E-7934-564B-B363-9A319921F3CC}" destId="{628CBDF9-0502-0B44-94CC-15809E95BDF6}" srcOrd="0" destOrd="0" presId="urn:microsoft.com/office/officeart/2005/8/layout/orgChart1"/>
    <dgm:cxn modelId="{2F489D8A-0202-744D-916C-EFCF695468BB}" type="presOf" srcId="{7AD63DA4-EF74-384D-8B03-932B34F6888D}" destId="{DED39480-B390-AD42-B2D7-4C25F00C22D2}" srcOrd="1" destOrd="0" presId="urn:microsoft.com/office/officeart/2005/8/layout/orgChart1"/>
    <dgm:cxn modelId="{3948D5ED-E017-C241-BA9E-645A9E91AA09}" type="presOf" srcId="{C76F7FFF-C8D0-BD41-A6EE-BE655429C1B6}" destId="{8710E158-20D8-A649-8278-786CAC1151CF}" srcOrd="1" destOrd="0" presId="urn:microsoft.com/office/officeart/2005/8/layout/orgChart1"/>
    <dgm:cxn modelId="{0EE4EC74-3F50-2945-A8E0-569823AFF0FA}" type="presOf" srcId="{593B622A-5A4F-3948-BC3D-C266C11B750F}" destId="{4168437E-E4F2-DB4C-B9AC-D745DC2A9571}" srcOrd="1" destOrd="0" presId="urn:microsoft.com/office/officeart/2005/8/layout/orgChart1"/>
    <dgm:cxn modelId="{2A6CD061-70DE-9C4F-9881-AA6EF93A50CD}" srcId="{AFAF0F33-0BAB-BD4C-8FC3-93194693DD61}" destId="{47D7989A-4386-954A-ABFC-2ECC994874F3}" srcOrd="0" destOrd="0" parTransId="{419E348F-0401-344B-926A-C5E27515C4EE}" sibTransId="{93A0C273-565B-4946-9C1A-9082979DDBE6}"/>
    <dgm:cxn modelId="{D63D1A35-4546-C443-8238-32B265DAC186}" type="presOf" srcId="{C35E05B2-7190-4443-8962-F44055094B95}" destId="{645B6E18-BE35-344A-9054-C6BEAB1F50EE}" srcOrd="0" destOrd="0" presId="urn:microsoft.com/office/officeart/2005/8/layout/orgChart1"/>
    <dgm:cxn modelId="{48F0C0BF-0546-414A-B559-D2E08FDB84C0}" type="presOf" srcId="{7AD63DA4-EF74-384D-8B03-932B34F6888D}" destId="{106D013B-F8CF-9B4A-B0A2-C4F751D18985}" srcOrd="0" destOrd="0" presId="urn:microsoft.com/office/officeart/2005/8/layout/orgChart1"/>
    <dgm:cxn modelId="{E178D77F-B09C-A84A-AAA4-2C8B40BA94AE}" type="presOf" srcId="{47D7989A-4386-954A-ABFC-2ECC994874F3}" destId="{761922A6-85CC-4644-A935-2A18114E265F}" srcOrd="0" destOrd="0" presId="urn:microsoft.com/office/officeart/2005/8/layout/orgChart1"/>
    <dgm:cxn modelId="{FE41F73D-C591-9549-AC3B-AC2E4400F2D1}" srcId="{ED8BC60E-7934-564B-B363-9A319921F3CC}" destId="{593B622A-5A4F-3948-BC3D-C266C11B750F}" srcOrd="0" destOrd="0" parTransId="{2FD3499E-45D6-C54D-867A-EBD298A800A4}" sibTransId="{05C2B793-14CD-7D42-BADB-5C517AF22B46}"/>
    <dgm:cxn modelId="{85C92EE8-4E7F-2D4D-93B8-FB5877ACEE44}" srcId="{47D7989A-4386-954A-ABFC-2ECC994874F3}" destId="{5FD075F4-8EDC-4E44-BCB9-A66F9FD477F9}" srcOrd="0" destOrd="0" parTransId="{A1E359C9-A4A6-5142-A7EE-FF64D958C145}" sibTransId="{6D5DB2E5-B8A7-F749-A9EF-7D4AE47A2E27}"/>
    <dgm:cxn modelId="{3240EF12-8B7B-4548-A56C-3AFA1FF6159F}" srcId="{5FD075F4-8EDC-4E44-BCB9-A66F9FD477F9}" destId="{7AD63DA4-EF74-384D-8B03-932B34F6888D}" srcOrd="0" destOrd="0" parTransId="{C35E05B2-7190-4443-8962-F44055094B95}" sibTransId="{72CC6C71-F61A-D043-9F5D-8D8730DC31D5}"/>
    <dgm:cxn modelId="{6EB0C754-1DE0-084E-97DC-B6018803E866}" type="presOf" srcId="{ED8BC60E-7934-564B-B363-9A319921F3CC}" destId="{064A5A3C-C3DE-9B45-96B3-ADE647EF0E54}" srcOrd="1" destOrd="0" presId="urn:microsoft.com/office/officeart/2005/8/layout/orgChart1"/>
    <dgm:cxn modelId="{945006AA-A2EA-CD4F-919E-C80D9794A854}" type="presOf" srcId="{AFAF0F33-0BAB-BD4C-8FC3-93194693DD61}" destId="{51DCB853-9632-4749-8A94-F0CE9708ECBC}" srcOrd="0" destOrd="0" presId="urn:microsoft.com/office/officeart/2005/8/layout/orgChart1"/>
    <dgm:cxn modelId="{E4400ACD-57A4-CB43-8A52-D0ACDCA3139C}" type="presOf" srcId="{593B622A-5A4F-3948-BC3D-C266C11B750F}" destId="{64928999-61DF-5B4B-8F72-0B62A254EA85}" srcOrd="0" destOrd="0" presId="urn:microsoft.com/office/officeart/2005/8/layout/orgChart1"/>
    <dgm:cxn modelId="{066F1285-1634-D24F-841B-3B1BBE354E4F}" type="presOf" srcId="{A1E359C9-A4A6-5142-A7EE-FF64D958C145}" destId="{AF896E20-1AF7-C544-A906-EA23DED3FFBB}" srcOrd="0" destOrd="0" presId="urn:microsoft.com/office/officeart/2005/8/layout/orgChart1"/>
    <dgm:cxn modelId="{246C8443-9EF9-9F44-A184-71F164AF3D6C}" type="presOf" srcId="{E79EFC02-8820-F848-909E-4AFFAE07E96B}" destId="{44CCB4F1-2875-944D-867A-3A1DB6B50F06}" srcOrd="0" destOrd="0" presId="urn:microsoft.com/office/officeart/2005/8/layout/orgChart1"/>
    <dgm:cxn modelId="{FFE07147-71F2-544F-BD2D-F1FE9EB12069}" type="presOf" srcId="{5FD075F4-8EDC-4E44-BCB9-A66F9FD477F9}" destId="{9C3FA333-3B75-4E48-B373-8A366871F297}" srcOrd="0" destOrd="0" presId="urn:microsoft.com/office/officeart/2005/8/layout/orgChart1"/>
    <dgm:cxn modelId="{EFC244A0-59F1-1F4F-83C9-A1059C7E3066}" srcId="{ED8BC60E-7934-564B-B363-9A319921F3CC}" destId="{E79EFC02-8820-F848-909E-4AFFAE07E96B}" srcOrd="1" destOrd="0" parTransId="{F48FCD49-18F9-994B-A298-35F49344F91B}" sibTransId="{AED194CB-19CE-AF4C-B2CC-502AC13B908B}"/>
    <dgm:cxn modelId="{D3009326-C81C-6944-97DC-DF21D4F97650}" type="presOf" srcId="{F48FCD49-18F9-994B-A298-35F49344F91B}" destId="{5D688499-08B8-0549-9760-20E7F5EB539B}" srcOrd="0" destOrd="0" presId="urn:microsoft.com/office/officeart/2005/8/layout/orgChart1"/>
    <dgm:cxn modelId="{7BF74439-E5BF-E646-A6A6-D3D9D8158B64}" type="presOf" srcId="{E79EFC02-8820-F848-909E-4AFFAE07E96B}" destId="{A96F99A1-113A-D24C-9C21-4E23C4563538}" srcOrd="1" destOrd="0" presId="urn:microsoft.com/office/officeart/2005/8/layout/orgChart1"/>
    <dgm:cxn modelId="{3E0280EF-216A-7C43-86F4-76D2B283475D}" type="presOf" srcId="{2FD3499E-45D6-C54D-867A-EBD298A800A4}" destId="{F4339630-D346-D249-9A4C-F14DD5EBD423}" srcOrd="0" destOrd="0" presId="urn:microsoft.com/office/officeart/2005/8/layout/orgChart1"/>
    <dgm:cxn modelId="{7BC845E0-B382-8F44-AA8E-1B0067039C68}" type="presOf" srcId="{C76F7FFF-C8D0-BD41-A6EE-BE655429C1B6}" destId="{3CDB5D4C-883A-4B4A-A62F-4CD78E7DA586}" srcOrd="0" destOrd="0" presId="urn:microsoft.com/office/officeart/2005/8/layout/orgChart1"/>
    <dgm:cxn modelId="{3EDC786E-941E-9744-BED5-8E51B57AE2AF}" type="presParOf" srcId="{51DCB853-9632-4749-8A94-F0CE9708ECBC}" destId="{C4F4AF0D-1310-4A4E-B610-23CA86092A47}" srcOrd="0" destOrd="0" presId="urn:microsoft.com/office/officeart/2005/8/layout/orgChart1"/>
    <dgm:cxn modelId="{7401BC65-CCB4-C043-9626-04AB078A31A0}" type="presParOf" srcId="{C4F4AF0D-1310-4A4E-B610-23CA86092A47}" destId="{CE30D51F-1966-154D-A8D2-972222EA1EEB}" srcOrd="0" destOrd="0" presId="urn:microsoft.com/office/officeart/2005/8/layout/orgChart1"/>
    <dgm:cxn modelId="{EFCCF2FE-6CE6-8440-A770-54FCC9534D78}" type="presParOf" srcId="{CE30D51F-1966-154D-A8D2-972222EA1EEB}" destId="{761922A6-85CC-4644-A935-2A18114E265F}" srcOrd="0" destOrd="0" presId="urn:microsoft.com/office/officeart/2005/8/layout/orgChart1"/>
    <dgm:cxn modelId="{9A8FA15A-9B5C-3244-9AA2-5644F4580A27}" type="presParOf" srcId="{CE30D51F-1966-154D-A8D2-972222EA1EEB}" destId="{47CAFEE0-570E-D54D-A3CA-6BAEEDCB9E98}" srcOrd="1" destOrd="0" presId="urn:microsoft.com/office/officeart/2005/8/layout/orgChart1"/>
    <dgm:cxn modelId="{8978C4FD-8A8F-D947-A2AD-EEC9096717D8}" type="presParOf" srcId="{C4F4AF0D-1310-4A4E-B610-23CA86092A47}" destId="{3EA58B3F-E618-EF45-85D2-27E227A214AF}" srcOrd="1" destOrd="0" presId="urn:microsoft.com/office/officeart/2005/8/layout/orgChart1"/>
    <dgm:cxn modelId="{3E908039-DCC7-A542-91E6-A5D9A6159E50}" type="presParOf" srcId="{3EA58B3F-E618-EF45-85D2-27E227A214AF}" destId="{AF896E20-1AF7-C544-A906-EA23DED3FFBB}" srcOrd="0" destOrd="0" presId="urn:microsoft.com/office/officeart/2005/8/layout/orgChart1"/>
    <dgm:cxn modelId="{717926D3-C42D-7E42-BB50-1B6551EF827B}" type="presParOf" srcId="{3EA58B3F-E618-EF45-85D2-27E227A214AF}" destId="{92365825-5476-124C-B42E-9DB1BC66A57E}" srcOrd="1" destOrd="0" presId="urn:microsoft.com/office/officeart/2005/8/layout/orgChart1"/>
    <dgm:cxn modelId="{FBF38EAE-4980-3348-901B-ED6B22D7FD51}" type="presParOf" srcId="{92365825-5476-124C-B42E-9DB1BC66A57E}" destId="{9713FA29-1791-3547-8BCF-7E5DAEE3E9F1}" srcOrd="0" destOrd="0" presId="urn:microsoft.com/office/officeart/2005/8/layout/orgChart1"/>
    <dgm:cxn modelId="{E503ADFF-B0F7-2742-AE82-38FB4F987759}" type="presParOf" srcId="{9713FA29-1791-3547-8BCF-7E5DAEE3E9F1}" destId="{9C3FA333-3B75-4E48-B373-8A366871F297}" srcOrd="0" destOrd="0" presId="urn:microsoft.com/office/officeart/2005/8/layout/orgChart1"/>
    <dgm:cxn modelId="{2FD7B39C-A08C-EF40-BB7C-A5B86E9E9AC8}" type="presParOf" srcId="{9713FA29-1791-3547-8BCF-7E5DAEE3E9F1}" destId="{D2EE1A92-7848-AB4D-A490-86AF23EDDCB8}" srcOrd="1" destOrd="0" presId="urn:microsoft.com/office/officeart/2005/8/layout/orgChart1"/>
    <dgm:cxn modelId="{849C2E44-6553-5449-84D7-AB5AAA7FF713}" type="presParOf" srcId="{92365825-5476-124C-B42E-9DB1BC66A57E}" destId="{8DFDFC9C-6A2D-1A46-B246-46D96B2E7F33}" srcOrd="1" destOrd="0" presId="urn:microsoft.com/office/officeart/2005/8/layout/orgChart1"/>
    <dgm:cxn modelId="{2312DCF2-3257-854C-82D2-150ADD873D15}" type="presParOf" srcId="{8DFDFC9C-6A2D-1A46-B246-46D96B2E7F33}" destId="{645B6E18-BE35-344A-9054-C6BEAB1F50EE}" srcOrd="0" destOrd="0" presId="urn:microsoft.com/office/officeart/2005/8/layout/orgChart1"/>
    <dgm:cxn modelId="{CBFF55B3-4B02-4045-BC5C-E1DAF345C810}" type="presParOf" srcId="{8DFDFC9C-6A2D-1A46-B246-46D96B2E7F33}" destId="{6B001E7B-A0D8-6B41-A503-3BD8F63A7E39}" srcOrd="1" destOrd="0" presId="urn:microsoft.com/office/officeart/2005/8/layout/orgChart1"/>
    <dgm:cxn modelId="{44B4D2C2-DFB0-5845-ABD8-2585B4B194A9}" type="presParOf" srcId="{6B001E7B-A0D8-6B41-A503-3BD8F63A7E39}" destId="{BC8F1156-3937-BF4D-9FBC-8E26FEEB69CC}" srcOrd="0" destOrd="0" presId="urn:microsoft.com/office/officeart/2005/8/layout/orgChart1"/>
    <dgm:cxn modelId="{F98DDA7D-6B52-7E48-B051-51010EC3B33A}" type="presParOf" srcId="{BC8F1156-3937-BF4D-9FBC-8E26FEEB69CC}" destId="{106D013B-F8CF-9B4A-B0A2-C4F751D18985}" srcOrd="0" destOrd="0" presId="urn:microsoft.com/office/officeart/2005/8/layout/orgChart1"/>
    <dgm:cxn modelId="{B7AE323D-FFED-5C4A-A915-2700D79A5052}" type="presParOf" srcId="{BC8F1156-3937-BF4D-9FBC-8E26FEEB69CC}" destId="{DED39480-B390-AD42-B2D7-4C25F00C22D2}" srcOrd="1" destOrd="0" presId="urn:microsoft.com/office/officeart/2005/8/layout/orgChart1"/>
    <dgm:cxn modelId="{7C09DAD1-9D3D-AA48-96AF-251A3D26AE55}" type="presParOf" srcId="{6B001E7B-A0D8-6B41-A503-3BD8F63A7E39}" destId="{FB1483EA-9A59-BC47-A7D7-D44780061A15}" srcOrd="1" destOrd="0" presId="urn:microsoft.com/office/officeart/2005/8/layout/orgChart1"/>
    <dgm:cxn modelId="{365039F5-06AB-7B4C-B3D2-560291D89557}" type="presParOf" srcId="{6B001E7B-A0D8-6B41-A503-3BD8F63A7E39}" destId="{01857417-05EF-6F4D-838D-AE4D28EDC7E2}" srcOrd="2" destOrd="0" presId="urn:microsoft.com/office/officeart/2005/8/layout/orgChart1"/>
    <dgm:cxn modelId="{B9E672C2-8F38-BF43-9E74-111F6D1CF41D}" type="presParOf" srcId="{8DFDFC9C-6A2D-1A46-B246-46D96B2E7F33}" destId="{495C8042-803E-5B40-A34F-BA20BC20AB9E}" srcOrd="2" destOrd="0" presId="urn:microsoft.com/office/officeart/2005/8/layout/orgChart1"/>
    <dgm:cxn modelId="{DE15176F-9328-6B4A-9EC2-F41099049B13}" type="presParOf" srcId="{8DFDFC9C-6A2D-1A46-B246-46D96B2E7F33}" destId="{CF3CFBAF-DB00-924E-A560-E86B7DF60F3D}" srcOrd="3" destOrd="0" presId="urn:microsoft.com/office/officeart/2005/8/layout/orgChart1"/>
    <dgm:cxn modelId="{300DAF8F-5994-E34D-BA31-0BFB7B1C9D78}" type="presParOf" srcId="{CF3CFBAF-DB00-924E-A560-E86B7DF60F3D}" destId="{87756C55-2ECC-A248-A2CE-5A761C547FBD}" srcOrd="0" destOrd="0" presId="urn:microsoft.com/office/officeart/2005/8/layout/orgChart1"/>
    <dgm:cxn modelId="{4246497F-EC47-3344-AEF9-A40EBD981C1D}" type="presParOf" srcId="{87756C55-2ECC-A248-A2CE-5A761C547FBD}" destId="{3CDB5D4C-883A-4B4A-A62F-4CD78E7DA586}" srcOrd="0" destOrd="0" presId="urn:microsoft.com/office/officeart/2005/8/layout/orgChart1"/>
    <dgm:cxn modelId="{C38E1843-F84D-2F45-8EB3-876B919161ED}" type="presParOf" srcId="{87756C55-2ECC-A248-A2CE-5A761C547FBD}" destId="{8710E158-20D8-A649-8278-786CAC1151CF}" srcOrd="1" destOrd="0" presId="urn:microsoft.com/office/officeart/2005/8/layout/orgChart1"/>
    <dgm:cxn modelId="{69B8003D-CA1D-AD48-8D8A-450049BA5F7A}" type="presParOf" srcId="{CF3CFBAF-DB00-924E-A560-E86B7DF60F3D}" destId="{8EB43B0E-EE7E-4549-85B1-0646B69F4A03}" srcOrd="1" destOrd="0" presId="urn:microsoft.com/office/officeart/2005/8/layout/orgChart1"/>
    <dgm:cxn modelId="{3AF184CB-2B20-6F4C-8FC4-D03D05C37334}" type="presParOf" srcId="{CF3CFBAF-DB00-924E-A560-E86B7DF60F3D}" destId="{82666BF6-E88F-9940-8A0E-51BD48B0364D}" srcOrd="2" destOrd="0" presId="urn:microsoft.com/office/officeart/2005/8/layout/orgChart1"/>
    <dgm:cxn modelId="{B876A430-2FD9-544A-87C0-934226A8331E}" type="presParOf" srcId="{92365825-5476-124C-B42E-9DB1BC66A57E}" destId="{F6EB6AC8-B84C-0048-826E-DA782561EDC9}" srcOrd="2" destOrd="0" presId="urn:microsoft.com/office/officeart/2005/8/layout/orgChart1"/>
    <dgm:cxn modelId="{CB35B10D-CA81-8143-8E75-4212F25DA87B}" type="presParOf" srcId="{3EA58B3F-E618-EF45-85D2-27E227A214AF}" destId="{54B9EB4A-7CE5-6543-9672-66F56A576A9E}" srcOrd="2" destOrd="0" presId="urn:microsoft.com/office/officeart/2005/8/layout/orgChart1"/>
    <dgm:cxn modelId="{4D9CBBEE-FAE5-2D47-B3B1-5E8211A5D727}" type="presParOf" srcId="{3EA58B3F-E618-EF45-85D2-27E227A214AF}" destId="{73758D55-2633-254C-BF58-37D159DC3CAE}" srcOrd="3" destOrd="0" presId="urn:microsoft.com/office/officeart/2005/8/layout/orgChart1"/>
    <dgm:cxn modelId="{EC3B4B6B-A1E9-394A-A65E-72ED3BF0D32D}" type="presParOf" srcId="{73758D55-2633-254C-BF58-37D159DC3CAE}" destId="{5195588D-2528-B340-9F71-01408C9B467E}" srcOrd="0" destOrd="0" presId="urn:microsoft.com/office/officeart/2005/8/layout/orgChart1"/>
    <dgm:cxn modelId="{25213C46-726D-4848-AEF4-22399D8C70B7}" type="presParOf" srcId="{5195588D-2528-B340-9F71-01408C9B467E}" destId="{628CBDF9-0502-0B44-94CC-15809E95BDF6}" srcOrd="0" destOrd="0" presId="urn:microsoft.com/office/officeart/2005/8/layout/orgChart1"/>
    <dgm:cxn modelId="{C75C62FA-6DC3-3949-BC0E-C4AB7B24B975}" type="presParOf" srcId="{5195588D-2528-B340-9F71-01408C9B467E}" destId="{064A5A3C-C3DE-9B45-96B3-ADE647EF0E54}" srcOrd="1" destOrd="0" presId="urn:microsoft.com/office/officeart/2005/8/layout/orgChart1"/>
    <dgm:cxn modelId="{5D57F892-72F3-744E-A99E-C747E2DC2384}" type="presParOf" srcId="{73758D55-2633-254C-BF58-37D159DC3CAE}" destId="{41958B3D-8EBD-574E-8B53-29C1CDD85A5B}" srcOrd="1" destOrd="0" presId="urn:microsoft.com/office/officeart/2005/8/layout/orgChart1"/>
    <dgm:cxn modelId="{9220031F-B313-0E48-AB8E-56FB55A41C25}" type="presParOf" srcId="{41958B3D-8EBD-574E-8B53-29C1CDD85A5B}" destId="{F4339630-D346-D249-9A4C-F14DD5EBD423}" srcOrd="0" destOrd="0" presId="urn:microsoft.com/office/officeart/2005/8/layout/orgChart1"/>
    <dgm:cxn modelId="{B5410649-62F6-E845-906E-FBFCBFC8E47B}" type="presParOf" srcId="{41958B3D-8EBD-574E-8B53-29C1CDD85A5B}" destId="{8DE9C198-A372-B149-8253-D458EAF29B37}" srcOrd="1" destOrd="0" presId="urn:microsoft.com/office/officeart/2005/8/layout/orgChart1"/>
    <dgm:cxn modelId="{87F5645E-97BE-7241-B0E0-A58F2EE90192}" type="presParOf" srcId="{8DE9C198-A372-B149-8253-D458EAF29B37}" destId="{DDF39F16-08CB-BF45-AA81-2157C003B232}" srcOrd="0" destOrd="0" presId="urn:microsoft.com/office/officeart/2005/8/layout/orgChart1"/>
    <dgm:cxn modelId="{F7206C53-8759-674C-AE11-A3CB3DA36021}" type="presParOf" srcId="{DDF39F16-08CB-BF45-AA81-2157C003B232}" destId="{64928999-61DF-5B4B-8F72-0B62A254EA85}" srcOrd="0" destOrd="0" presId="urn:microsoft.com/office/officeart/2005/8/layout/orgChart1"/>
    <dgm:cxn modelId="{F10E4A0B-9FEA-684B-93E1-1753BE5E527F}" type="presParOf" srcId="{DDF39F16-08CB-BF45-AA81-2157C003B232}" destId="{4168437E-E4F2-DB4C-B9AC-D745DC2A9571}" srcOrd="1" destOrd="0" presId="urn:microsoft.com/office/officeart/2005/8/layout/orgChart1"/>
    <dgm:cxn modelId="{A7BA4D7B-0EDB-0542-865E-0A0F71B8556B}" type="presParOf" srcId="{8DE9C198-A372-B149-8253-D458EAF29B37}" destId="{E53FA786-FEAC-BB40-ABB3-2930584E4259}" srcOrd="1" destOrd="0" presId="urn:microsoft.com/office/officeart/2005/8/layout/orgChart1"/>
    <dgm:cxn modelId="{973B199A-8118-EF41-A4D4-6230D70015A4}" type="presParOf" srcId="{8DE9C198-A372-B149-8253-D458EAF29B37}" destId="{EDB70F46-3E26-CC4F-84E3-4D8E02E673AF}" srcOrd="2" destOrd="0" presId="urn:microsoft.com/office/officeart/2005/8/layout/orgChart1"/>
    <dgm:cxn modelId="{9DECD91E-A3FC-DB43-B860-00E2C61153DA}" type="presParOf" srcId="{41958B3D-8EBD-574E-8B53-29C1CDD85A5B}" destId="{5D688499-08B8-0549-9760-20E7F5EB539B}" srcOrd="2" destOrd="0" presId="urn:microsoft.com/office/officeart/2005/8/layout/orgChart1"/>
    <dgm:cxn modelId="{EAA96A8B-7605-2D41-BF27-54C0CE06D4B7}" type="presParOf" srcId="{41958B3D-8EBD-574E-8B53-29C1CDD85A5B}" destId="{6806FC34-6BA5-3344-AD37-D51718C8BCA0}" srcOrd="3" destOrd="0" presId="urn:microsoft.com/office/officeart/2005/8/layout/orgChart1"/>
    <dgm:cxn modelId="{1F566ABB-310A-E64C-B246-A384B8FAE4EE}" type="presParOf" srcId="{6806FC34-6BA5-3344-AD37-D51718C8BCA0}" destId="{B0C6CC43-A73B-BA43-9AE3-83D04F372DF6}" srcOrd="0" destOrd="0" presId="urn:microsoft.com/office/officeart/2005/8/layout/orgChart1"/>
    <dgm:cxn modelId="{E75F0203-387A-8F4B-8EA3-5AE9D959FFB0}" type="presParOf" srcId="{B0C6CC43-A73B-BA43-9AE3-83D04F372DF6}" destId="{44CCB4F1-2875-944D-867A-3A1DB6B50F06}" srcOrd="0" destOrd="0" presId="urn:microsoft.com/office/officeart/2005/8/layout/orgChart1"/>
    <dgm:cxn modelId="{F9438C83-9317-EB49-93AC-3F4092CC97AC}" type="presParOf" srcId="{B0C6CC43-A73B-BA43-9AE3-83D04F372DF6}" destId="{A96F99A1-113A-D24C-9C21-4E23C4563538}" srcOrd="1" destOrd="0" presId="urn:microsoft.com/office/officeart/2005/8/layout/orgChart1"/>
    <dgm:cxn modelId="{72329FCE-F37F-0949-83F1-8B845EDE9021}" type="presParOf" srcId="{6806FC34-6BA5-3344-AD37-D51718C8BCA0}" destId="{2287E1E7-F7E8-0B43-98A5-864A54E3A22C}" srcOrd="1" destOrd="0" presId="urn:microsoft.com/office/officeart/2005/8/layout/orgChart1"/>
    <dgm:cxn modelId="{3953EBD0-8979-0140-8F69-945E617A0977}" type="presParOf" srcId="{6806FC34-6BA5-3344-AD37-D51718C8BCA0}" destId="{672FDF4D-EDC1-4745-8D20-366D944B1949}" srcOrd="2" destOrd="0" presId="urn:microsoft.com/office/officeart/2005/8/layout/orgChart1"/>
    <dgm:cxn modelId="{FA25A7A3-36F7-1B44-99AB-C2DE6E593919}" type="presParOf" srcId="{73758D55-2633-254C-BF58-37D159DC3CAE}" destId="{0A291CF7-270F-DF4D-915E-FD7A26666781}" srcOrd="2" destOrd="0" presId="urn:microsoft.com/office/officeart/2005/8/layout/orgChart1"/>
    <dgm:cxn modelId="{CAF116D9-B687-1546-8760-36ECD2797B1A}" type="presParOf" srcId="{C4F4AF0D-1310-4A4E-B610-23CA86092A47}" destId="{8180D429-A0CA-134D-983E-B6A7E33837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1D3E24-B2F7-5A4A-A541-3713920A295A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93AD5-F7CB-7E46-805E-BAB25CBCE38D}">
      <dgm:prSet phldrT="[Text]"/>
      <dgm:spPr/>
      <dgm:t>
        <a:bodyPr/>
        <a:lstStyle/>
        <a:p>
          <a:r>
            <a:rPr lang="en-US" dirty="0" err="1" smtClean="0"/>
            <a:t>Inicialización</a:t>
          </a:r>
          <a:endParaRPr lang="en-US" dirty="0"/>
        </a:p>
      </dgm:t>
    </dgm:pt>
    <dgm:pt modelId="{2EEA0BC1-7452-C94C-8617-E2A851FA2923}" type="parTrans" cxnId="{9564E46B-DD5F-734D-9559-D40B0FD37CA0}">
      <dgm:prSet/>
      <dgm:spPr/>
      <dgm:t>
        <a:bodyPr/>
        <a:lstStyle/>
        <a:p>
          <a:endParaRPr lang="en-US"/>
        </a:p>
      </dgm:t>
    </dgm:pt>
    <dgm:pt modelId="{EDBD1594-B180-8646-9FB1-134F19B59492}" type="sibTrans" cxnId="{9564E46B-DD5F-734D-9559-D40B0FD37CA0}">
      <dgm:prSet/>
      <dgm:spPr/>
      <dgm:t>
        <a:bodyPr/>
        <a:lstStyle/>
        <a:p>
          <a:endParaRPr lang="en-US"/>
        </a:p>
      </dgm:t>
    </dgm:pt>
    <dgm:pt modelId="{6E092EC5-CCB3-FC4A-9068-C137FCB7184C}">
      <dgm:prSet phldrT="[Text]"/>
      <dgm:spPr/>
      <dgm:t>
        <a:bodyPr/>
        <a:lstStyle/>
        <a:p>
          <a:r>
            <a:rPr lang="en-US" dirty="0" err="1" smtClean="0"/>
            <a:t>Personalización</a:t>
          </a:r>
          <a:endParaRPr lang="en-US" dirty="0"/>
        </a:p>
      </dgm:t>
    </dgm:pt>
    <dgm:pt modelId="{9B1A7A45-FE57-A74F-AB61-EB47E687954F}" type="parTrans" cxnId="{C1AA1A94-31B2-894F-9129-3BAB09925E4E}">
      <dgm:prSet/>
      <dgm:spPr/>
      <dgm:t>
        <a:bodyPr/>
        <a:lstStyle/>
        <a:p>
          <a:endParaRPr lang="en-US"/>
        </a:p>
      </dgm:t>
    </dgm:pt>
    <dgm:pt modelId="{BD7A1DE2-585B-1844-A574-F38532ED6721}" type="sibTrans" cxnId="{C1AA1A94-31B2-894F-9129-3BAB09925E4E}">
      <dgm:prSet/>
      <dgm:spPr/>
      <dgm:t>
        <a:bodyPr/>
        <a:lstStyle/>
        <a:p>
          <a:endParaRPr lang="en-US"/>
        </a:p>
      </dgm:t>
    </dgm:pt>
    <dgm:pt modelId="{70588008-8045-484F-9162-EADD2F63E8F7}">
      <dgm:prSet phldrT="[Text]"/>
      <dgm:spPr/>
      <dgm:t>
        <a:bodyPr/>
        <a:lstStyle/>
        <a:p>
          <a:r>
            <a:rPr lang="en-US" dirty="0" err="1" smtClean="0"/>
            <a:t>Configuración</a:t>
          </a:r>
          <a:endParaRPr lang="en-US" dirty="0"/>
        </a:p>
      </dgm:t>
    </dgm:pt>
    <dgm:pt modelId="{C7109F9D-26B7-A348-8B07-F2068A563AEC}" type="parTrans" cxnId="{FDA9415A-AA22-1748-AFE2-8323C943780C}">
      <dgm:prSet/>
      <dgm:spPr/>
      <dgm:t>
        <a:bodyPr/>
        <a:lstStyle/>
        <a:p>
          <a:endParaRPr lang="en-US"/>
        </a:p>
      </dgm:t>
    </dgm:pt>
    <dgm:pt modelId="{BE72C26F-E999-F142-AEF7-3CEBE6D5D735}" type="sibTrans" cxnId="{FDA9415A-AA22-1748-AFE2-8323C943780C}">
      <dgm:prSet/>
      <dgm:spPr/>
      <dgm:t>
        <a:bodyPr/>
        <a:lstStyle/>
        <a:p>
          <a:endParaRPr lang="en-US"/>
        </a:p>
      </dgm:t>
    </dgm:pt>
    <dgm:pt modelId="{CD1B1193-FC6B-A241-BF76-05B90D4EF6EA}">
      <dgm:prSet phldrT="[Text]"/>
      <dgm:spPr/>
      <dgm:t>
        <a:bodyPr/>
        <a:lstStyle/>
        <a:p>
          <a:r>
            <a:rPr lang="en-US" dirty="0" err="1" smtClean="0"/>
            <a:t>Finalización</a:t>
          </a:r>
          <a:endParaRPr lang="en-US" dirty="0"/>
        </a:p>
      </dgm:t>
    </dgm:pt>
    <dgm:pt modelId="{17D8CBEF-C60F-304A-9180-1A7556FB7383}" type="parTrans" cxnId="{8269C5CF-3E3E-6943-8093-A107A6A8B3C8}">
      <dgm:prSet/>
      <dgm:spPr/>
      <dgm:t>
        <a:bodyPr/>
        <a:lstStyle/>
        <a:p>
          <a:endParaRPr lang="en-US"/>
        </a:p>
      </dgm:t>
    </dgm:pt>
    <dgm:pt modelId="{E13E9D35-DFF4-054C-85B7-EF168B240488}" type="sibTrans" cxnId="{8269C5CF-3E3E-6943-8093-A107A6A8B3C8}">
      <dgm:prSet/>
      <dgm:spPr/>
      <dgm:t>
        <a:bodyPr/>
        <a:lstStyle/>
        <a:p>
          <a:endParaRPr lang="en-US"/>
        </a:p>
      </dgm:t>
    </dgm:pt>
    <dgm:pt modelId="{CC4C597F-6120-F44C-9E58-777D74D1F03D}">
      <dgm:prSet phldrT="[Text]"/>
      <dgm:spPr/>
      <dgm:t>
        <a:bodyPr/>
        <a:lstStyle/>
        <a:p>
          <a:r>
            <a:rPr lang="en-US" dirty="0" err="1" smtClean="0"/>
            <a:t>Reportes</a:t>
          </a:r>
          <a:endParaRPr lang="en-US" dirty="0"/>
        </a:p>
      </dgm:t>
    </dgm:pt>
    <dgm:pt modelId="{375F0C9F-7D0C-AA4B-8BD3-F03997FBC5B8}" type="parTrans" cxnId="{02E352C2-2FD3-C34A-84A6-5BF534171CA5}">
      <dgm:prSet/>
      <dgm:spPr/>
      <dgm:t>
        <a:bodyPr/>
        <a:lstStyle/>
        <a:p>
          <a:endParaRPr lang="en-US"/>
        </a:p>
      </dgm:t>
    </dgm:pt>
    <dgm:pt modelId="{B3440F4C-92BC-7843-A248-EFFAD45E05A0}" type="sibTrans" cxnId="{02E352C2-2FD3-C34A-84A6-5BF534171CA5}">
      <dgm:prSet/>
      <dgm:spPr/>
      <dgm:t>
        <a:bodyPr/>
        <a:lstStyle/>
        <a:p>
          <a:endParaRPr lang="en-US"/>
        </a:p>
      </dgm:t>
    </dgm:pt>
    <dgm:pt modelId="{41A177A7-0805-D740-B9BC-9734081C5772}" type="pres">
      <dgm:prSet presAssocID="{BD1D3E24-B2F7-5A4A-A541-3713920A295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5918A6A4-8479-2941-9EA8-390164C1767E}" type="pres">
      <dgm:prSet presAssocID="{BD1D3E24-B2F7-5A4A-A541-3713920A295A}" presName="cycle" presStyleCnt="0"/>
      <dgm:spPr/>
    </dgm:pt>
    <dgm:pt modelId="{3E799A9F-ACCA-8A40-A745-7CC8C4D54F3D}" type="pres">
      <dgm:prSet presAssocID="{C3C93AD5-F7CB-7E46-805E-BAB25CBCE38D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79CE2-D35F-194D-80F8-207B058833F3}" type="pres">
      <dgm:prSet presAssocID="{EDBD1594-B180-8646-9FB1-134F19B59492}" presName="sibTransFirstNode" presStyleLbl="bgShp" presStyleIdx="0" presStyleCnt="1"/>
      <dgm:spPr/>
      <dgm:t>
        <a:bodyPr/>
        <a:lstStyle/>
        <a:p>
          <a:endParaRPr lang="es-EC"/>
        </a:p>
      </dgm:t>
    </dgm:pt>
    <dgm:pt modelId="{E8332B4E-6FDD-2749-90EA-5F1F33E0D41B}" type="pres">
      <dgm:prSet presAssocID="{6E092EC5-CCB3-FC4A-9068-C137FCB7184C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A44B2-2F39-014F-9510-CAE494B0A674}" type="pres">
      <dgm:prSet presAssocID="{70588008-8045-484F-9162-EADD2F63E8F7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2A4304C-EF31-0643-A5F2-05BA921EA26C}" type="pres">
      <dgm:prSet presAssocID="{CC4C597F-6120-F44C-9E58-777D74D1F03D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CC69942-CF99-0F4B-B666-C4986F01E02E}" type="pres">
      <dgm:prSet presAssocID="{CD1B1193-FC6B-A241-BF76-05B90D4EF6EA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FDA9415A-AA22-1748-AFE2-8323C943780C}" srcId="{BD1D3E24-B2F7-5A4A-A541-3713920A295A}" destId="{70588008-8045-484F-9162-EADD2F63E8F7}" srcOrd="2" destOrd="0" parTransId="{C7109F9D-26B7-A348-8B07-F2068A563AEC}" sibTransId="{BE72C26F-E999-F142-AEF7-3CEBE6D5D735}"/>
    <dgm:cxn modelId="{C1AA1A94-31B2-894F-9129-3BAB09925E4E}" srcId="{BD1D3E24-B2F7-5A4A-A541-3713920A295A}" destId="{6E092EC5-CCB3-FC4A-9068-C137FCB7184C}" srcOrd="1" destOrd="0" parTransId="{9B1A7A45-FE57-A74F-AB61-EB47E687954F}" sibTransId="{BD7A1DE2-585B-1844-A574-F38532ED6721}"/>
    <dgm:cxn modelId="{9564E46B-DD5F-734D-9559-D40B0FD37CA0}" srcId="{BD1D3E24-B2F7-5A4A-A541-3713920A295A}" destId="{C3C93AD5-F7CB-7E46-805E-BAB25CBCE38D}" srcOrd="0" destOrd="0" parTransId="{2EEA0BC1-7452-C94C-8617-E2A851FA2923}" sibTransId="{EDBD1594-B180-8646-9FB1-134F19B59492}"/>
    <dgm:cxn modelId="{8269C5CF-3E3E-6943-8093-A107A6A8B3C8}" srcId="{BD1D3E24-B2F7-5A4A-A541-3713920A295A}" destId="{CD1B1193-FC6B-A241-BF76-05B90D4EF6EA}" srcOrd="4" destOrd="0" parTransId="{17D8CBEF-C60F-304A-9180-1A7556FB7383}" sibTransId="{E13E9D35-DFF4-054C-85B7-EF168B240488}"/>
    <dgm:cxn modelId="{5EB0487E-3397-6C49-B136-26F6AA6694F4}" type="presOf" srcId="{70588008-8045-484F-9162-EADD2F63E8F7}" destId="{7F8A44B2-2F39-014F-9510-CAE494B0A674}" srcOrd="0" destOrd="0" presId="urn:microsoft.com/office/officeart/2005/8/layout/cycle3"/>
    <dgm:cxn modelId="{02E352C2-2FD3-C34A-84A6-5BF534171CA5}" srcId="{BD1D3E24-B2F7-5A4A-A541-3713920A295A}" destId="{CC4C597F-6120-F44C-9E58-777D74D1F03D}" srcOrd="3" destOrd="0" parTransId="{375F0C9F-7D0C-AA4B-8BD3-F03997FBC5B8}" sibTransId="{B3440F4C-92BC-7843-A248-EFFAD45E05A0}"/>
    <dgm:cxn modelId="{D6793D7D-A6C5-C24C-92BF-A3DABF2EDC71}" type="presOf" srcId="{CC4C597F-6120-F44C-9E58-777D74D1F03D}" destId="{D2A4304C-EF31-0643-A5F2-05BA921EA26C}" srcOrd="0" destOrd="0" presId="urn:microsoft.com/office/officeart/2005/8/layout/cycle3"/>
    <dgm:cxn modelId="{3B74B69D-419A-8A43-945B-38BBF664650C}" type="presOf" srcId="{6E092EC5-CCB3-FC4A-9068-C137FCB7184C}" destId="{E8332B4E-6FDD-2749-90EA-5F1F33E0D41B}" srcOrd="0" destOrd="0" presId="urn:microsoft.com/office/officeart/2005/8/layout/cycle3"/>
    <dgm:cxn modelId="{B7DAB299-AC85-1E49-8866-A7937FDFE2ED}" type="presOf" srcId="{BD1D3E24-B2F7-5A4A-A541-3713920A295A}" destId="{41A177A7-0805-D740-B9BC-9734081C5772}" srcOrd="0" destOrd="0" presId="urn:microsoft.com/office/officeart/2005/8/layout/cycle3"/>
    <dgm:cxn modelId="{F64189E0-574D-A143-B8B0-6F04FEAC1192}" type="presOf" srcId="{EDBD1594-B180-8646-9FB1-134F19B59492}" destId="{E3679CE2-D35F-194D-80F8-207B058833F3}" srcOrd="0" destOrd="0" presId="urn:microsoft.com/office/officeart/2005/8/layout/cycle3"/>
    <dgm:cxn modelId="{014D0E5C-4A31-2F48-9A13-06D71D9B94F3}" type="presOf" srcId="{C3C93AD5-F7CB-7E46-805E-BAB25CBCE38D}" destId="{3E799A9F-ACCA-8A40-A745-7CC8C4D54F3D}" srcOrd="0" destOrd="0" presId="urn:microsoft.com/office/officeart/2005/8/layout/cycle3"/>
    <dgm:cxn modelId="{11F43575-4CCB-DA46-B836-27FF59E6489E}" type="presOf" srcId="{CD1B1193-FC6B-A241-BF76-05B90D4EF6EA}" destId="{8CC69942-CF99-0F4B-B666-C4986F01E02E}" srcOrd="0" destOrd="0" presId="urn:microsoft.com/office/officeart/2005/8/layout/cycle3"/>
    <dgm:cxn modelId="{9D45C683-D3E5-6441-8369-CAB0B4EC598A}" type="presParOf" srcId="{41A177A7-0805-D740-B9BC-9734081C5772}" destId="{5918A6A4-8479-2941-9EA8-390164C1767E}" srcOrd="0" destOrd="0" presId="urn:microsoft.com/office/officeart/2005/8/layout/cycle3"/>
    <dgm:cxn modelId="{8EA91385-B3A8-CC40-BB39-54C14A348F31}" type="presParOf" srcId="{5918A6A4-8479-2941-9EA8-390164C1767E}" destId="{3E799A9F-ACCA-8A40-A745-7CC8C4D54F3D}" srcOrd="0" destOrd="0" presId="urn:microsoft.com/office/officeart/2005/8/layout/cycle3"/>
    <dgm:cxn modelId="{CE8C780E-1D37-C641-A4C5-810E26601F8F}" type="presParOf" srcId="{5918A6A4-8479-2941-9EA8-390164C1767E}" destId="{E3679CE2-D35F-194D-80F8-207B058833F3}" srcOrd="1" destOrd="0" presId="urn:microsoft.com/office/officeart/2005/8/layout/cycle3"/>
    <dgm:cxn modelId="{8EBB756B-A6FF-DA45-A0E8-474BE6FBE4BC}" type="presParOf" srcId="{5918A6A4-8479-2941-9EA8-390164C1767E}" destId="{E8332B4E-6FDD-2749-90EA-5F1F33E0D41B}" srcOrd="2" destOrd="0" presId="urn:microsoft.com/office/officeart/2005/8/layout/cycle3"/>
    <dgm:cxn modelId="{D47A63C2-240B-F043-B881-AB9D0FB9456B}" type="presParOf" srcId="{5918A6A4-8479-2941-9EA8-390164C1767E}" destId="{7F8A44B2-2F39-014F-9510-CAE494B0A674}" srcOrd="3" destOrd="0" presId="urn:microsoft.com/office/officeart/2005/8/layout/cycle3"/>
    <dgm:cxn modelId="{878DB387-94A2-E54F-8311-B1ABCEF52FFB}" type="presParOf" srcId="{5918A6A4-8479-2941-9EA8-390164C1767E}" destId="{D2A4304C-EF31-0643-A5F2-05BA921EA26C}" srcOrd="4" destOrd="0" presId="urn:microsoft.com/office/officeart/2005/8/layout/cycle3"/>
    <dgm:cxn modelId="{86AC2391-0D11-BE4C-A2C3-EBCB67EB191F}" type="presParOf" srcId="{5918A6A4-8479-2941-9EA8-390164C1767E}" destId="{8CC69942-CF99-0F4B-B666-C4986F01E02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7637D6-EDAA-284E-8B57-9DFAC4759634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24528-D821-8A40-B161-FB65FC65CE1D}">
      <dgm:prSet phldrT="[Text]"/>
      <dgm:spPr/>
      <dgm:t>
        <a:bodyPr/>
        <a:lstStyle/>
        <a:p>
          <a:r>
            <a:rPr lang="es-ES_tradnl" noProof="0" dirty="0" smtClean="0"/>
            <a:t>Ingreso al sistema</a:t>
          </a:r>
          <a:endParaRPr lang="es-ES_tradnl" noProof="0" dirty="0"/>
        </a:p>
      </dgm:t>
    </dgm:pt>
    <dgm:pt modelId="{C8E6B1FA-77A4-2B4C-811B-0E030CE019A5}" type="parTrans" cxnId="{55ABFF50-3025-4448-8C7A-B08EBAB70426}">
      <dgm:prSet/>
      <dgm:spPr/>
      <dgm:t>
        <a:bodyPr/>
        <a:lstStyle/>
        <a:p>
          <a:endParaRPr lang="en-US"/>
        </a:p>
      </dgm:t>
    </dgm:pt>
    <dgm:pt modelId="{51FB551A-63A6-5F45-B041-BB94FD4B9C03}" type="sibTrans" cxnId="{55ABFF50-3025-4448-8C7A-B08EBAB70426}">
      <dgm:prSet/>
      <dgm:spPr/>
      <dgm:t>
        <a:bodyPr/>
        <a:lstStyle/>
        <a:p>
          <a:endParaRPr lang="en-US"/>
        </a:p>
      </dgm:t>
    </dgm:pt>
    <dgm:pt modelId="{37F6EA2E-38EF-C64C-AAB2-43136B1B078F}">
      <dgm:prSet phldrT="[Text]"/>
      <dgm:spPr/>
      <dgm:t>
        <a:bodyPr/>
        <a:lstStyle/>
        <a:p>
          <a:r>
            <a:rPr lang="en-US" dirty="0" err="1" smtClean="0"/>
            <a:t>Selecciona</a:t>
          </a:r>
          <a:r>
            <a:rPr lang="en-US" dirty="0" smtClean="0"/>
            <a:t> persona a </a:t>
          </a:r>
          <a:r>
            <a:rPr lang="en-US" dirty="0" err="1" smtClean="0"/>
            <a:t>evaluar</a:t>
          </a:r>
          <a:endParaRPr lang="en-US" dirty="0"/>
        </a:p>
      </dgm:t>
    </dgm:pt>
    <dgm:pt modelId="{CB675AFF-4F1B-CC40-BBFC-113E29A99E61}" type="parTrans" cxnId="{FC514EE1-3B29-2B42-9211-E2F5E4107174}">
      <dgm:prSet/>
      <dgm:spPr/>
      <dgm:t>
        <a:bodyPr/>
        <a:lstStyle/>
        <a:p>
          <a:endParaRPr lang="en-US"/>
        </a:p>
      </dgm:t>
    </dgm:pt>
    <dgm:pt modelId="{C9F1FDEE-F938-AD49-9B88-31BCA5FA0149}" type="sibTrans" cxnId="{FC514EE1-3B29-2B42-9211-E2F5E4107174}">
      <dgm:prSet/>
      <dgm:spPr/>
      <dgm:t>
        <a:bodyPr/>
        <a:lstStyle/>
        <a:p>
          <a:endParaRPr lang="en-US"/>
        </a:p>
      </dgm:t>
    </dgm:pt>
    <dgm:pt modelId="{432E8AAC-6F0C-DF48-BF03-F3E0560D4A8A}">
      <dgm:prSet phldrT="[Text]"/>
      <dgm:spPr/>
      <dgm:t>
        <a:bodyPr/>
        <a:lstStyle/>
        <a:p>
          <a:r>
            <a:rPr lang="en-US" dirty="0" err="1" smtClean="0"/>
            <a:t>Revisa</a:t>
          </a:r>
          <a:r>
            <a:rPr lang="en-US" dirty="0" smtClean="0"/>
            <a:t> </a:t>
          </a:r>
          <a:r>
            <a:rPr lang="en-US" dirty="0" err="1" smtClean="0"/>
            <a:t>sus</a:t>
          </a:r>
          <a:r>
            <a:rPr lang="en-US" dirty="0" smtClean="0"/>
            <a:t> </a:t>
          </a:r>
          <a:r>
            <a:rPr lang="en-US" dirty="0" err="1" smtClean="0"/>
            <a:t>respuesta</a:t>
          </a:r>
          <a:endParaRPr lang="en-US" dirty="0"/>
        </a:p>
      </dgm:t>
    </dgm:pt>
    <dgm:pt modelId="{546BAB45-6C11-3C41-8171-A83EA19EB1AD}" type="parTrans" cxnId="{D4559D3A-FDF3-984C-AD72-59A2C8656B4E}">
      <dgm:prSet/>
      <dgm:spPr/>
      <dgm:t>
        <a:bodyPr/>
        <a:lstStyle/>
        <a:p>
          <a:endParaRPr lang="en-US"/>
        </a:p>
      </dgm:t>
    </dgm:pt>
    <dgm:pt modelId="{9E3E4F3B-0519-784B-AF10-4DFA3106AD69}" type="sibTrans" cxnId="{D4559D3A-FDF3-984C-AD72-59A2C8656B4E}">
      <dgm:prSet/>
      <dgm:spPr/>
      <dgm:t>
        <a:bodyPr/>
        <a:lstStyle/>
        <a:p>
          <a:endParaRPr lang="en-US"/>
        </a:p>
      </dgm:t>
    </dgm:pt>
    <dgm:pt modelId="{0982BDBC-97E0-864D-A67F-5E661101B02B}">
      <dgm:prSet phldrT="[Text]"/>
      <dgm:spPr/>
      <dgm:t>
        <a:bodyPr/>
        <a:lstStyle/>
        <a:p>
          <a:r>
            <a:rPr lang="en-US" dirty="0" err="1" smtClean="0"/>
            <a:t>Puede</a:t>
          </a:r>
          <a:r>
            <a:rPr lang="en-US" dirty="0" smtClean="0"/>
            <a:t> </a:t>
          </a:r>
          <a:r>
            <a:rPr lang="en-US" dirty="0" err="1" smtClean="0"/>
            <a:t>guardar</a:t>
          </a:r>
          <a:r>
            <a:rPr lang="en-US" dirty="0" smtClean="0"/>
            <a:t> / </a:t>
          </a:r>
          <a:r>
            <a:rPr lang="en-US" dirty="0" err="1" smtClean="0"/>
            <a:t>guarda</a:t>
          </a:r>
          <a:r>
            <a:rPr lang="en-US" dirty="0" smtClean="0"/>
            <a:t> </a:t>
          </a:r>
          <a:r>
            <a:rPr lang="en-US" dirty="0" err="1" smtClean="0"/>
            <a:t>automáticamente</a:t>
          </a:r>
          <a:endParaRPr lang="en-US" dirty="0"/>
        </a:p>
      </dgm:t>
    </dgm:pt>
    <dgm:pt modelId="{F24CB92A-AEDF-8B47-9C1A-CA478DA2DAEA}" type="parTrans" cxnId="{A1FA041B-C25E-6545-AB23-2E8128A35907}">
      <dgm:prSet/>
      <dgm:spPr/>
      <dgm:t>
        <a:bodyPr/>
        <a:lstStyle/>
        <a:p>
          <a:endParaRPr lang="en-US"/>
        </a:p>
      </dgm:t>
    </dgm:pt>
    <dgm:pt modelId="{2B09E6F3-3027-D044-8578-CA63A3262908}" type="sibTrans" cxnId="{A1FA041B-C25E-6545-AB23-2E8128A35907}">
      <dgm:prSet/>
      <dgm:spPr/>
      <dgm:t>
        <a:bodyPr/>
        <a:lstStyle/>
        <a:p>
          <a:endParaRPr lang="en-US"/>
        </a:p>
      </dgm:t>
    </dgm:pt>
    <dgm:pt modelId="{130AC684-3BFB-B048-AA2E-595D31B254FD}">
      <dgm:prSet phldrT="[Text]"/>
      <dgm:spPr/>
      <dgm:t>
        <a:bodyPr/>
        <a:lstStyle/>
        <a:p>
          <a:r>
            <a:rPr lang="en-US" dirty="0" err="1" smtClean="0"/>
            <a:t>Envía</a:t>
          </a:r>
          <a:r>
            <a:rPr lang="en-US" dirty="0" smtClean="0"/>
            <a:t> </a:t>
          </a:r>
          <a:r>
            <a:rPr lang="en-US" dirty="0" err="1" smtClean="0"/>
            <a:t>evaluación</a:t>
          </a:r>
          <a:endParaRPr lang="en-US" dirty="0"/>
        </a:p>
      </dgm:t>
    </dgm:pt>
    <dgm:pt modelId="{184E2CDF-54AA-6E40-B075-949F1E168BA2}" type="parTrans" cxnId="{B58CF379-B5C2-9C47-A78E-8633372CCF4A}">
      <dgm:prSet/>
      <dgm:spPr/>
      <dgm:t>
        <a:bodyPr/>
        <a:lstStyle/>
        <a:p>
          <a:endParaRPr lang="en-US"/>
        </a:p>
      </dgm:t>
    </dgm:pt>
    <dgm:pt modelId="{FF3D5636-7FC0-214B-A3E4-B7E60788BB7C}" type="sibTrans" cxnId="{B58CF379-B5C2-9C47-A78E-8633372CCF4A}">
      <dgm:prSet/>
      <dgm:spPr/>
      <dgm:t>
        <a:bodyPr/>
        <a:lstStyle/>
        <a:p>
          <a:endParaRPr lang="en-US"/>
        </a:p>
      </dgm:t>
    </dgm:pt>
    <dgm:pt modelId="{C285ED04-E436-424F-AF10-C0C42B643BE7}" type="pres">
      <dgm:prSet presAssocID="{FE7637D6-EDAA-284E-8B57-9DFAC475963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F21A6581-7472-FA48-9F32-98D5CAE03591}" type="pres">
      <dgm:prSet presAssocID="{E6024528-D821-8A40-B161-FB65FC65CE1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593D7-4C14-0B44-903C-C36277140791}" type="pres">
      <dgm:prSet presAssocID="{E6024528-D821-8A40-B161-FB65FC65CE1D}" presName="spNode" presStyleCnt="0"/>
      <dgm:spPr/>
    </dgm:pt>
    <dgm:pt modelId="{C1A73688-92E2-BD47-B6E8-13D270A54A2C}" type="pres">
      <dgm:prSet presAssocID="{51FB551A-63A6-5F45-B041-BB94FD4B9C03}" presName="sibTrans" presStyleLbl="sibTrans1D1" presStyleIdx="0" presStyleCnt="5"/>
      <dgm:spPr/>
      <dgm:t>
        <a:bodyPr/>
        <a:lstStyle/>
        <a:p>
          <a:endParaRPr lang="es-EC"/>
        </a:p>
      </dgm:t>
    </dgm:pt>
    <dgm:pt modelId="{83A798CB-2C79-4C47-83C7-EB0AD2B38B34}" type="pres">
      <dgm:prSet presAssocID="{37F6EA2E-38EF-C64C-AAB2-43136B1B078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73F56-B08F-274F-8FD4-2414B8F02B49}" type="pres">
      <dgm:prSet presAssocID="{37F6EA2E-38EF-C64C-AAB2-43136B1B078F}" presName="spNode" presStyleCnt="0"/>
      <dgm:spPr/>
    </dgm:pt>
    <dgm:pt modelId="{5633357B-819B-CB46-9138-340F5C8B1505}" type="pres">
      <dgm:prSet presAssocID="{C9F1FDEE-F938-AD49-9B88-31BCA5FA0149}" presName="sibTrans" presStyleLbl="sibTrans1D1" presStyleIdx="1" presStyleCnt="5"/>
      <dgm:spPr/>
      <dgm:t>
        <a:bodyPr/>
        <a:lstStyle/>
        <a:p>
          <a:endParaRPr lang="es-EC"/>
        </a:p>
      </dgm:t>
    </dgm:pt>
    <dgm:pt modelId="{035850D0-84EC-7F48-838A-C0FF2E442329}" type="pres">
      <dgm:prSet presAssocID="{432E8AAC-6F0C-DF48-BF03-F3E0560D4A8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1509-5E74-E449-A84C-B1DF62F8E69E}" type="pres">
      <dgm:prSet presAssocID="{432E8AAC-6F0C-DF48-BF03-F3E0560D4A8A}" presName="spNode" presStyleCnt="0"/>
      <dgm:spPr/>
    </dgm:pt>
    <dgm:pt modelId="{0C2F9718-E9F1-3F4A-894A-F05AB02ACDD7}" type="pres">
      <dgm:prSet presAssocID="{9E3E4F3B-0519-784B-AF10-4DFA3106AD69}" presName="sibTrans" presStyleLbl="sibTrans1D1" presStyleIdx="2" presStyleCnt="5"/>
      <dgm:spPr/>
      <dgm:t>
        <a:bodyPr/>
        <a:lstStyle/>
        <a:p>
          <a:endParaRPr lang="es-EC"/>
        </a:p>
      </dgm:t>
    </dgm:pt>
    <dgm:pt modelId="{6235D030-F18A-494A-B85D-9D40351C3A8E}" type="pres">
      <dgm:prSet presAssocID="{0982BDBC-97E0-864D-A67F-5E661101B0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8097F-3FB6-EF47-A31F-F084EE2481E9}" type="pres">
      <dgm:prSet presAssocID="{0982BDBC-97E0-864D-A67F-5E661101B02B}" presName="spNode" presStyleCnt="0"/>
      <dgm:spPr/>
    </dgm:pt>
    <dgm:pt modelId="{3EAD2C03-C9DC-5B42-97CC-5F9673403F0A}" type="pres">
      <dgm:prSet presAssocID="{2B09E6F3-3027-D044-8578-CA63A3262908}" presName="sibTrans" presStyleLbl="sibTrans1D1" presStyleIdx="3" presStyleCnt="5"/>
      <dgm:spPr/>
      <dgm:t>
        <a:bodyPr/>
        <a:lstStyle/>
        <a:p>
          <a:endParaRPr lang="es-EC"/>
        </a:p>
      </dgm:t>
    </dgm:pt>
    <dgm:pt modelId="{7D0FBB2D-1BD4-5D48-9853-63A001F11A49}" type="pres">
      <dgm:prSet presAssocID="{130AC684-3BFB-B048-AA2E-595D31B254F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D7106-923E-9B4C-882E-16B9AADB8B95}" type="pres">
      <dgm:prSet presAssocID="{130AC684-3BFB-B048-AA2E-595D31B254FD}" presName="spNode" presStyleCnt="0"/>
      <dgm:spPr/>
    </dgm:pt>
    <dgm:pt modelId="{D8D3703D-DD25-734B-8519-674C0236934E}" type="pres">
      <dgm:prSet presAssocID="{FF3D5636-7FC0-214B-A3E4-B7E60788BB7C}" presName="sibTrans" presStyleLbl="sibTrans1D1" presStyleIdx="4" presStyleCnt="5"/>
      <dgm:spPr/>
      <dgm:t>
        <a:bodyPr/>
        <a:lstStyle/>
        <a:p>
          <a:endParaRPr lang="es-EC"/>
        </a:p>
      </dgm:t>
    </dgm:pt>
  </dgm:ptLst>
  <dgm:cxnLst>
    <dgm:cxn modelId="{4115BFB0-9FB3-C949-A473-00D6E2F4E742}" type="presOf" srcId="{9E3E4F3B-0519-784B-AF10-4DFA3106AD69}" destId="{0C2F9718-E9F1-3F4A-894A-F05AB02ACDD7}" srcOrd="0" destOrd="0" presId="urn:microsoft.com/office/officeart/2005/8/layout/cycle5"/>
    <dgm:cxn modelId="{55ABFF50-3025-4448-8C7A-B08EBAB70426}" srcId="{FE7637D6-EDAA-284E-8B57-9DFAC4759634}" destId="{E6024528-D821-8A40-B161-FB65FC65CE1D}" srcOrd="0" destOrd="0" parTransId="{C8E6B1FA-77A4-2B4C-811B-0E030CE019A5}" sibTransId="{51FB551A-63A6-5F45-B041-BB94FD4B9C03}"/>
    <dgm:cxn modelId="{5740F827-0C9A-1A46-884E-F194F5F486ED}" type="presOf" srcId="{C9F1FDEE-F938-AD49-9B88-31BCA5FA0149}" destId="{5633357B-819B-CB46-9138-340F5C8B1505}" srcOrd="0" destOrd="0" presId="urn:microsoft.com/office/officeart/2005/8/layout/cycle5"/>
    <dgm:cxn modelId="{4E1062CC-7371-904B-BDBF-18799BDC5482}" type="presOf" srcId="{FE7637D6-EDAA-284E-8B57-9DFAC4759634}" destId="{C285ED04-E436-424F-AF10-C0C42B643BE7}" srcOrd="0" destOrd="0" presId="urn:microsoft.com/office/officeart/2005/8/layout/cycle5"/>
    <dgm:cxn modelId="{6DEAD296-B56A-4543-AB11-7E823B8B40A6}" type="presOf" srcId="{51FB551A-63A6-5F45-B041-BB94FD4B9C03}" destId="{C1A73688-92E2-BD47-B6E8-13D270A54A2C}" srcOrd="0" destOrd="0" presId="urn:microsoft.com/office/officeart/2005/8/layout/cycle5"/>
    <dgm:cxn modelId="{7CCE2F0E-751E-D940-9097-BA6CE5B9C2BA}" type="presOf" srcId="{E6024528-D821-8A40-B161-FB65FC65CE1D}" destId="{F21A6581-7472-FA48-9F32-98D5CAE03591}" srcOrd="0" destOrd="0" presId="urn:microsoft.com/office/officeart/2005/8/layout/cycle5"/>
    <dgm:cxn modelId="{5E6A1CB3-3CE3-1A49-A0AD-0CEC086DFD3D}" type="presOf" srcId="{130AC684-3BFB-B048-AA2E-595D31B254FD}" destId="{7D0FBB2D-1BD4-5D48-9853-63A001F11A49}" srcOrd="0" destOrd="0" presId="urn:microsoft.com/office/officeart/2005/8/layout/cycle5"/>
    <dgm:cxn modelId="{FC514EE1-3B29-2B42-9211-E2F5E4107174}" srcId="{FE7637D6-EDAA-284E-8B57-9DFAC4759634}" destId="{37F6EA2E-38EF-C64C-AAB2-43136B1B078F}" srcOrd="1" destOrd="0" parTransId="{CB675AFF-4F1B-CC40-BBFC-113E29A99E61}" sibTransId="{C9F1FDEE-F938-AD49-9B88-31BCA5FA0149}"/>
    <dgm:cxn modelId="{A0B10C0E-5C79-5E4E-9F0B-E5428FA6FB7C}" type="presOf" srcId="{37F6EA2E-38EF-C64C-AAB2-43136B1B078F}" destId="{83A798CB-2C79-4C47-83C7-EB0AD2B38B34}" srcOrd="0" destOrd="0" presId="urn:microsoft.com/office/officeart/2005/8/layout/cycle5"/>
    <dgm:cxn modelId="{93D811EE-BDE8-FF42-9150-D316F1B77BD9}" type="presOf" srcId="{432E8AAC-6F0C-DF48-BF03-F3E0560D4A8A}" destId="{035850D0-84EC-7F48-838A-C0FF2E442329}" srcOrd="0" destOrd="0" presId="urn:microsoft.com/office/officeart/2005/8/layout/cycle5"/>
    <dgm:cxn modelId="{D4559D3A-FDF3-984C-AD72-59A2C8656B4E}" srcId="{FE7637D6-EDAA-284E-8B57-9DFAC4759634}" destId="{432E8AAC-6F0C-DF48-BF03-F3E0560D4A8A}" srcOrd="2" destOrd="0" parTransId="{546BAB45-6C11-3C41-8171-A83EA19EB1AD}" sibTransId="{9E3E4F3B-0519-784B-AF10-4DFA3106AD69}"/>
    <dgm:cxn modelId="{2FF4A70F-5168-0143-898B-1496F89D9D14}" type="presOf" srcId="{0982BDBC-97E0-864D-A67F-5E661101B02B}" destId="{6235D030-F18A-494A-B85D-9D40351C3A8E}" srcOrd="0" destOrd="0" presId="urn:microsoft.com/office/officeart/2005/8/layout/cycle5"/>
    <dgm:cxn modelId="{9231A3A3-792A-754C-BCC5-157ADC3DBF79}" type="presOf" srcId="{FF3D5636-7FC0-214B-A3E4-B7E60788BB7C}" destId="{D8D3703D-DD25-734B-8519-674C0236934E}" srcOrd="0" destOrd="0" presId="urn:microsoft.com/office/officeart/2005/8/layout/cycle5"/>
    <dgm:cxn modelId="{A1FA041B-C25E-6545-AB23-2E8128A35907}" srcId="{FE7637D6-EDAA-284E-8B57-9DFAC4759634}" destId="{0982BDBC-97E0-864D-A67F-5E661101B02B}" srcOrd="3" destOrd="0" parTransId="{F24CB92A-AEDF-8B47-9C1A-CA478DA2DAEA}" sibTransId="{2B09E6F3-3027-D044-8578-CA63A3262908}"/>
    <dgm:cxn modelId="{B58CF379-B5C2-9C47-A78E-8633372CCF4A}" srcId="{FE7637D6-EDAA-284E-8B57-9DFAC4759634}" destId="{130AC684-3BFB-B048-AA2E-595D31B254FD}" srcOrd="4" destOrd="0" parTransId="{184E2CDF-54AA-6E40-B075-949F1E168BA2}" sibTransId="{FF3D5636-7FC0-214B-A3E4-B7E60788BB7C}"/>
    <dgm:cxn modelId="{BA13DBD6-2E8E-6943-BFE3-033A8297FEF8}" type="presOf" srcId="{2B09E6F3-3027-D044-8578-CA63A3262908}" destId="{3EAD2C03-C9DC-5B42-97CC-5F9673403F0A}" srcOrd="0" destOrd="0" presId="urn:microsoft.com/office/officeart/2005/8/layout/cycle5"/>
    <dgm:cxn modelId="{2C9DB6CF-EAD7-1347-B217-4A89F91A9ABC}" type="presParOf" srcId="{C285ED04-E436-424F-AF10-C0C42B643BE7}" destId="{F21A6581-7472-FA48-9F32-98D5CAE03591}" srcOrd="0" destOrd="0" presId="urn:microsoft.com/office/officeart/2005/8/layout/cycle5"/>
    <dgm:cxn modelId="{DFEE1115-B429-1740-88C5-E0944BD67151}" type="presParOf" srcId="{C285ED04-E436-424F-AF10-C0C42B643BE7}" destId="{7A0593D7-4C14-0B44-903C-C36277140791}" srcOrd="1" destOrd="0" presId="urn:microsoft.com/office/officeart/2005/8/layout/cycle5"/>
    <dgm:cxn modelId="{F79876C6-A24D-D544-807C-1E4EC0C26AB7}" type="presParOf" srcId="{C285ED04-E436-424F-AF10-C0C42B643BE7}" destId="{C1A73688-92E2-BD47-B6E8-13D270A54A2C}" srcOrd="2" destOrd="0" presId="urn:microsoft.com/office/officeart/2005/8/layout/cycle5"/>
    <dgm:cxn modelId="{30A14F55-2B19-0344-A6C2-FFEA03CA7E4E}" type="presParOf" srcId="{C285ED04-E436-424F-AF10-C0C42B643BE7}" destId="{83A798CB-2C79-4C47-83C7-EB0AD2B38B34}" srcOrd="3" destOrd="0" presId="urn:microsoft.com/office/officeart/2005/8/layout/cycle5"/>
    <dgm:cxn modelId="{99CD7CAA-20E8-F74F-AF07-7FEBF8A4FDD1}" type="presParOf" srcId="{C285ED04-E436-424F-AF10-C0C42B643BE7}" destId="{D6073F56-B08F-274F-8FD4-2414B8F02B49}" srcOrd="4" destOrd="0" presId="urn:microsoft.com/office/officeart/2005/8/layout/cycle5"/>
    <dgm:cxn modelId="{EDD76E51-992A-334E-8BD2-19F8B09DBCD5}" type="presParOf" srcId="{C285ED04-E436-424F-AF10-C0C42B643BE7}" destId="{5633357B-819B-CB46-9138-340F5C8B1505}" srcOrd="5" destOrd="0" presId="urn:microsoft.com/office/officeart/2005/8/layout/cycle5"/>
    <dgm:cxn modelId="{F82A4478-6387-5545-B131-D1E935423DD2}" type="presParOf" srcId="{C285ED04-E436-424F-AF10-C0C42B643BE7}" destId="{035850D0-84EC-7F48-838A-C0FF2E442329}" srcOrd="6" destOrd="0" presId="urn:microsoft.com/office/officeart/2005/8/layout/cycle5"/>
    <dgm:cxn modelId="{8DD60963-7DC3-E143-BF1D-00B540E7B9D2}" type="presParOf" srcId="{C285ED04-E436-424F-AF10-C0C42B643BE7}" destId="{FA2B1509-5E74-E449-A84C-B1DF62F8E69E}" srcOrd="7" destOrd="0" presId="urn:microsoft.com/office/officeart/2005/8/layout/cycle5"/>
    <dgm:cxn modelId="{470E62CE-B998-0D45-B5CA-58A2136D864D}" type="presParOf" srcId="{C285ED04-E436-424F-AF10-C0C42B643BE7}" destId="{0C2F9718-E9F1-3F4A-894A-F05AB02ACDD7}" srcOrd="8" destOrd="0" presId="urn:microsoft.com/office/officeart/2005/8/layout/cycle5"/>
    <dgm:cxn modelId="{F615B7A1-BCD8-154E-96F9-ED89DCA4A1CD}" type="presParOf" srcId="{C285ED04-E436-424F-AF10-C0C42B643BE7}" destId="{6235D030-F18A-494A-B85D-9D40351C3A8E}" srcOrd="9" destOrd="0" presId="urn:microsoft.com/office/officeart/2005/8/layout/cycle5"/>
    <dgm:cxn modelId="{E79EC21C-BB94-664D-AA72-5030F5AB054C}" type="presParOf" srcId="{C285ED04-E436-424F-AF10-C0C42B643BE7}" destId="{C708097F-3FB6-EF47-A31F-F084EE2481E9}" srcOrd="10" destOrd="0" presId="urn:microsoft.com/office/officeart/2005/8/layout/cycle5"/>
    <dgm:cxn modelId="{E31D3405-6C50-5B42-B447-8323CEB73452}" type="presParOf" srcId="{C285ED04-E436-424F-AF10-C0C42B643BE7}" destId="{3EAD2C03-C9DC-5B42-97CC-5F9673403F0A}" srcOrd="11" destOrd="0" presId="urn:microsoft.com/office/officeart/2005/8/layout/cycle5"/>
    <dgm:cxn modelId="{2E026A76-0F1A-4D4D-AF88-975BD94CED54}" type="presParOf" srcId="{C285ED04-E436-424F-AF10-C0C42B643BE7}" destId="{7D0FBB2D-1BD4-5D48-9853-63A001F11A49}" srcOrd="12" destOrd="0" presId="urn:microsoft.com/office/officeart/2005/8/layout/cycle5"/>
    <dgm:cxn modelId="{350135E0-A323-E444-B097-C63827835D3D}" type="presParOf" srcId="{C285ED04-E436-424F-AF10-C0C42B643BE7}" destId="{121D7106-923E-9B4C-882E-16B9AADB8B95}" srcOrd="13" destOrd="0" presId="urn:microsoft.com/office/officeart/2005/8/layout/cycle5"/>
    <dgm:cxn modelId="{0C8201B4-D883-7E4F-AD25-EA95B31B5144}" type="presParOf" srcId="{C285ED04-E436-424F-AF10-C0C42B643BE7}" destId="{D8D3703D-DD25-734B-8519-674C0236934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3D3CCF-BD62-D044-BC13-B0F36D88AE6A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9A576-2234-2541-9D3E-8148E7B6FE66}">
      <dgm:prSet phldrT="[Text]"/>
      <dgm:spPr/>
      <dgm:t>
        <a:bodyPr/>
        <a:lstStyle/>
        <a:p>
          <a:r>
            <a:rPr lang="es-ES_tradnl" noProof="0" dirty="0" smtClean="0"/>
            <a:t>Recibe </a:t>
          </a:r>
          <a:r>
            <a:rPr lang="es-ES_tradnl" noProof="0" dirty="0" err="1" smtClean="0"/>
            <a:t>notifiación</a:t>
          </a:r>
          <a:r>
            <a:rPr lang="es-ES_tradnl" noProof="0" dirty="0" smtClean="0"/>
            <a:t> de evaluación</a:t>
          </a:r>
          <a:endParaRPr lang="es-ES_tradnl" noProof="0" dirty="0"/>
        </a:p>
      </dgm:t>
    </dgm:pt>
    <dgm:pt modelId="{40899418-CCC4-A346-A370-97E196C370AF}" type="parTrans" cxnId="{D8ACCAD2-2C55-7741-8F53-D8D0FCC3E517}">
      <dgm:prSet/>
      <dgm:spPr/>
      <dgm:t>
        <a:bodyPr/>
        <a:lstStyle/>
        <a:p>
          <a:endParaRPr lang="en-US"/>
        </a:p>
      </dgm:t>
    </dgm:pt>
    <dgm:pt modelId="{A44839B9-7C9C-3048-B8BE-335A73A57BD5}" type="sibTrans" cxnId="{D8ACCAD2-2C55-7741-8F53-D8D0FCC3E517}">
      <dgm:prSet/>
      <dgm:spPr/>
      <dgm:t>
        <a:bodyPr/>
        <a:lstStyle/>
        <a:p>
          <a:endParaRPr lang="en-US"/>
        </a:p>
      </dgm:t>
    </dgm:pt>
    <dgm:pt modelId="{CBDB9ADB-5B0B-7F43-B6FB-4D8528304C05}">
      <dgm:prSet phldrT="[Text]"/>
      <dgm:spPr/>
      <dgm:t>
        <a:bodyPr/>
        <a:lstStyle/>
        <a:p>
          <a:r>
            <a:rPr lang="en-US" dirty="0" err="1" smtClean="0"/>
            <a:t>Ingresa</a:t>
          </a:r>
          <a:r>
            <a:rPr lang="en-US" dirty="0" smtClean="0"/>
            <a:t> al </a:t>
          </a:r>
          <a:r>
            <a:rPr lang="en-US" dirty="0" err="1" smtClean="0"/>
            <a:t>sistema</a:t>
          </a:r>
          <a:endParaRPr lang="en-US" dirty="0"/>
        </a:p>
      </dgm:t>
    </dgm:pt>
    <dgm:pt modelId="{C33E00A7-8E69-8D4C-A1FD-8B54D9A2613D}" type="parTrans" cxnId="{FD069B49-C879-F844-9109-EEF174091E18}">
      <dgm:prSet/>
      <dgm:spPr/>
      <dgm:t>
        <a:bodyPr/>
        <a:lstStyle/>
        <a:p>
          <a:endParaRPr lang="en-US"/>
        </a:p>
      </dgm:t>
    </dgm:pt>
    <dgm:pt modelId="{04F9BA0C-4366-DC45-BD39-121BD42920C0}" type="sibTrans" cxnId="{FD069B49-C879-F844-9109-EEF174091E18}">
      <dgm:prSet/>
      <dgm:spPr/>
      <dgm:t>
        <a:bodyPr/>
        <a:lstStyle/>
        <a:p>
          <a:endParaRPr lang="en-US"/>
        </a:p>
      </dgm:t>
    </dgm:pt>
    <dgm:pt modelId="{05C68865-2D76-6141-9944-2B109CE0C96B}">
      <dgm:prSet phldrT="[Text]"/>
      <dgm:spPr/>
      <dgm:t>
        <a:bodyPr/>
        <a:lstStyle/>
        <a:p>
          <a:r>
            <a:rPr lang="en-US" dirty="0" err="1" smtClean="0"/>
            <a:t>Visualiza</a:t>
          </a:r>
          <a:r>
            <a:rPr lang="en-US" dirty="0" smtClean="0"/>
            <a:t> </a:t>
          </a:r>
          <a:r>
            <a:rPr lang="en-US" dirty="0" err="1" smtClean="0"/>
            <a:t>resúmen</a:t>
          </a:r>
          <a:r>
            <a:rPr lang="en-US" dirty="0" smtClean="0"/>
            <a:t> de </a:t>
          </a:r>
          <a:r>
            <a:rPr lang="en-US" dirty="0" err="1" smtClean="0"/>
            <a:t>calificaciones</a:t>
          </a:r>
          <a:endParaRPr lang="en-US" dirty="0"/>
        </a:p>
      </dgm:t>
    </dgm:pt>
    <dgm:pt modelId="{AEA8C7BC-BB1C-A94C-A156-92FBA7C60003}" type="parTrans" cxnId="{D8F1EBB9-8E6B-0348-AA67-9F593EB8B43D}">
      <dgm:prSet/>
      <dgm:spPr/>
      <dgm:t>
        <a:bodyPr/>
        <a:lstStyle/>
        <a:p>
          <a:endParaRPr lang="en-US"/>
        </a:p>
      </dgm:t>
    </dgm:pt>
    <dgm:pt modelId="{D4071E49-0D13-7C4D-980E-C32471243492}" type="sibTrans" cxnId="{D8F1EBB9-8E6B-0348-AA67-9F593EB8B43D}">
      <dgm:prSet/>
      <dgm:spPr/>
      <dgm:t>
        <a:bodyPr/>
        <a:lstStyle/>
        <a:p>
          <a:endParaRPr lang="en-US"/>
        </a:p>
      </dgm:t>
    </dgm:pt>
    <dgm:pt modelId="{76ABA2F4-BD9E-884D-970B-9767433354F7}">
      <dgm:prSet phldrT="[Text]"/>
      <dgm:spPr/>
      <dgm:t>
        <a:bodyPr/>
        <a:lstStyle/>
        <a:p>
          <a:r>
            <a:rPr lang="en-US" dirty="0" err="1" smtClean="0"/>
            <a:t>Notifica</a:t>
          </a:r>
          <a:r>
            <a:rPr lang="en-US" dirty="0" smtClean="0"/>
            <a:t> al </a:t>
          </a:r>
          <a:r>
            <a:rPr lang="en-US" dirty="0" err="1" smtClean="0"/>
            <a:t>adminsitrador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ingresó</a:t>
          </a:r>
          <a:endParaRPr lang="en-US" dirty="0"/>
        </a:p>
      </dgm:t>
    </dgm:pt>
    <dgm:pt modelId="{48856BCF-E3AF-F34C-911F-4C64ABEEE941}" type="parTrans" cxnId="{1F44A30C-6550-2441-A308-EC33AB1C0B22}">
      <dgm:prSet/>
      <dgm:spPr/>
      <dgm:t>
        <a:bodyPr/>
        <a:lstStyle/>
        <a:p>
          <a:endParaRPr lang="en-US"/>
        </a:p>
      </dgm:t>
    </dgm:pt>
    <dgm:pt modelId="{600BDA74-769E-D141-B7B6-156338AD04A3}" type="sibTrans" cxnId="{1F44A30C-6550-2441-A308-EC33AB1C0B22}">
      <dgm:prSet/>
      <dgm:spPr/>
      <dgm:t>
        <a:bodyPr/>
        <a:lstStyle/>
        <a:p>
          <a:endParaRPr lang="en-US"/>
        </a:p>
      </dgm:t>
    </dgm:pt>
    <dgm:pt modelId="{3761834A-F1DE-C742-A852-BA5433E43A7B}" type="pres">
      <dgm:prSet presAssocID="{0D3D3CCF-BD62-D044-BC13-B0F36D88AE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C6BC3B60-5B86-CD49-A377-DABB799BCEB7}" type="pres">
      <dgm:prSet presAssocID="{C0A9A576-2234-2541-9D3E-8148E7B6FE6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2B849-C432-5643-A5FE-254F6BAA52B8}" type="pres">
      <dgm:prSet presAssocID="{C0A9A576-2234-2541-9D3E-8148E7B6FE66}" presName="spNode" presStyleCnt="0"/>
      <dgm:spPr/>
    </dgm:pt>
    <dgm:pt modelId="{C86F6B6D-C6B0-604B-AB36-71F0236EE22D}" type="pres">
      <dgm:prSet presAssocID="{A44839B9-7C9C-3048-B8BE-335A73A57BD5}" presName="sibTrans" presStyleLbl="sibTrans1D1" presStyleIdx="0" presStyleCnt="4"/>
      <dgm:spPr/>
      <dgm:t>
        <a:bodyPr/>
        <a:lstStyle/>
        <a:p>
          <a:endParaRPr lang="es-EC"/>
        </a:p>
      </dgm:t>
    </dgm:pt>
    <dgm:pt modelId="{0F198E24-1C9C-1D4B-B7C6-27E47F8069BF}" type="pres">
      <dgm:prSet presAssocID="{CBDB9ADB-5B0B-7F43-B6FB-4D8528304C0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180B0-F5F8-ED48-B781-A9096D3FCA47}" type="pres">
      <dgm:prSet presAssocID="{CBDB9ADB-5B0B-7F43-B6FB-4D8528304C05}" presName="spNode" presStyleCnt="0"/>
      <dgm:spPr/>
    </dgm:pt>
    <dgm:pt modelId="{8CF5643E-2AF5-EC44-86E2-C7FC8609636E}" type="pres">
      <dgm:prSet presAssocID="{04F9BA0C-4366-DC45-BD39-121BD42920C0}" presName="sibTrans" presStyleLbl="sibTrans1D1" presStyleIdx="1" presStyleCnt="4"/>
      <dgm:spPr/>
      <dgm:t>
        <a:bodyPr/>
        <a:lstStyle/>
        <a:p>
          <a:endParaRPr lang="es-EC"/>
        </a:p>
      </dgm:t>
    </dgm:pt>
    <dgm:pt modelId="{2ABB28A8-61E1-474C-B29E-AFCFECE273BD}" type="pres">
      <dgm:prSet presAssocID="{05C68865-2D76-6141-9944-2B109CE0C96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08C80-E4E6-F94C-A88F-A9EDF14CA2C7}" type="pres">
      <dgm:prSet presAssocID="{05C68865-2D76-6141-9944-2B109CE0C96B}" presName="spNode" presStyleCnt="0"/>
      <dgm:spPr/>
    </dgm:pt>
    <dgm:pt modelId="{572A5EC2-9EC6-7448-A07C-1FA312F2EADA}" type="pres">
      <dgm:prSet presAssocID="{D4071E49-0D13-7C4D-980E-C32471243492}" presName="sibTrans" presStyleLbl="sibTrans1D1" presStyleIdx="2" presStyleCnt="4"/>
      <dgm:spPr/>
      <dgm:t>
        <a:bodyPr/>
        <a:lstStyle/>
        <a:p>
          <a:endParaRPr lang="es-EC"/>
        </a:p>
      </dgm:t>
    </dgm:pt>
    <dgm:pt modelId="{566C94AA-5E82-D34C-A1CD-1ACA69341D18}" type="pres">
      <dgm:prSet presAssocID="{76ABA2F4-BD9E-884D-970B-9767433354F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EAE23-473F-B44A-A261-701F31E7C559}" type="pres">
      <dgm:prSet presAssocID="{76ABA2F4-BD9E-884D-970B-9767433354F7}" presName="spNode" presStyleCnt="0"/>
      <dgm:spPr/>
    </dgm:pt>
    <dgm:pt modelId="{FC1E6535-630D-7B46-B702-1DFA389C111F}" type="pres">
      <dgm:prSet presAssocID="{600BDA74-769E-D141-B7B6-156338AD04A3}" presName="sibTrans" presStyleLbl="sibTrans1D1" presStyleIdx="3" presStyleCnt="4"/>
      <dgm:spPr/>
      <dgm:t>
        <a:bodyPr/>
        <a:lstStyle/>
        <a:p>
          <a:endParaRPr lang="es-EC"/>
        </a:p>
      </dgm:t>
    </dgm:pt>
  </dgm:ptLst>
  <dgm:cxnLst>
    <dgm:cxn modelId="{DAD4432D-6B35-514C-9FDD-9D299BBE4BA6}" type="presOf" srcId="{76ABA2F4-BD9E-884D-970B-9767433354F7}" destId="{566C94AA-5E82-D34C-A1CD-1ACA69341D18}" srcOrd="0" destOrd="0" presId="urn:microsoft.com/office/officeart/2005/8/layout/cycle5"/>
    <dgm:cxn modelId="{9BBD19EE-D2BC-F149-888A-EB6CC36F6FC1}" type="presOf" srcId="{CBDB9ADB-5B0B-7F43-B6FB-4D8528304C05}" destId="{0F198E24-1C9C-1D4B-B7C6-27E47F8069BF}" srcOrd="0" destOrd="0" presId="urn:microsoft.com/office/officeart/2005/8/layout/cycle5"/>
    <dgm:cxn modelId="{1F44A30C-6550-2441-A308-EC33AB1C0B22}" srcId="{0D3D3CCF-BD62-D044-BC13-B0F36D88AE6A}" destId="{76ABA2F4-BD9E-884D-970B-9767433354F7}" srcOrd="3" destOrd="0" parTransId="{48856BCF-E3AF-F34C-911F-4C64ABEEE941}" sibTransId="{600BDA74-769E-D141-B7B6-156338AD04A3}"/>
    <dgm:cxn modelId="{D8ACCAD2-2C55-7741-8F53-D8D0FCC3E517}" srcId="{0D3D3CCF-BD62-D044-BC13-B0F36D88AE6A}" destId="{C0A9A576-2234-2541-9D3E-8148E7B6FE66}" srcOrd="0" destOrd="0" parTransId="{40899418-CCC4-A346-A370-97E196C370AF}" sibTransId="{A44839B9-7C9C-3048-B8BE-335A73A57BD5}"/>
    <dgm:cxn modelId="{5735AA6C-3265-D347-8C60-B9061823C249}" type="presOf" srcId="{0D3D3CCF-BD62-D044-BC13-B0F36D88AE6A}" destId="{3761834A-F1DE-C742-A852-BA5433E43A7B}" srcOrd="0" destOrd="0" presId="urn:microsoft.com/office/officeart/2005/8/layout/cycle5"/>
    <dgm:cxn modelId="{91B965A7-2D97-8245-A9DA-286112F61A4C}" type="presOf" srcId="{600BDA74-769E-D141-B7B6-156338AD04A3}" destId="{FC1E6535-630D-7B46-B702-1DFA389C111F}" srcOrd="0" destOrd="0" presId="urn:microsoft.com/office/officeart/2005/8/layout/cycle5"/>
    <dgm:cxn modelId="{D8F1EBB9-8E6B-0348-AA67-9F593EB8B43D}" srcId="{0D3D3CCF-BD62-D044-BC13-B0F36D88AE6A}" destId="{05C68865-2D76-6141-9944-2B109CE0C96B}" srcOrd="2" destOrd="0" parTransId="{AEA8C7BC-BB1C-A94C-A156-92FBA7C60003}" sibTransId="{D4071E49-0D13-7C4D-980E-C32471243492}"/>
    <dgm:cxn modelId="{290E4CC3-DAFE-3C48-BAA5-C841ACC1E3D2}" type="presOf" srcId="{04F9BA0C-4366-DC45-BD39-121BD42920C0}" destId="{8CF5643E-2AF5-EC44-86E2-C7FC8609636E}" srcOrd="0" destOrd="0" presId="urn:microsoft.com/office/officeart/2005/8/layout/cycle5"/>
    <dgm:cxn modelId="{07D7356B-F47D-5948-87D7-C7D7ABC54338}" type="presOf" srcId="{A44839B9-7C9C-3048-B8BE-335A73A57BD5}" destId="{C86F6B6D-C6B0-604B-AB36-71F0236EE22D}" srcOrd="0" destOrd="0" presId="urn:microsoft.com/office/officeart/2005/8/layout/cycle5"/>
    <dgm:cxn modelId="{96F2CCF5-910B-3646-9774-B1BA5B43849B}" type="presOf" srcId="{C0A9A576-2234-2541-9D3E-8148E7B6FE66}" destId="{C6BC3B60-5B86-CD49-A377-DABB799BCEB7}" srcOrd="0" destOrd="0" presId="urn:microsoft.com/office/officeart/2005/8/layout/cycle5"/>
    <dgm:cxn modelId="{7657F5DC-16B7-EE45-9975-60B4009697B3}" type="presOf" srcId="{05C68865-2D76-6141-9944-2B109CE0C96B}" destId="{2ABB28A8-61E1-474C-B29E-AFCFECE273BD}" srcOrd="0" destOrd="0" presId="urn:microsoft.com/office/officeart/2005/8/layout/cycle5"/>
    <dgm:cxn modelId="{CF365109-F608-194A-9B6C-C2DB8648A4AA}" type="presOf" srcId="{D4071E49-0D13-7C4D-980E-C32471243492}" destId="{572A5EC2-9EC6-7448-A07C-1FA312F2EADA}" srcOrd="0" destOrd="0" presId="urn:microsoft.com/office/officeart/2005/8/layout/cycle5"/>
    <dgm:cxn modelId="{FD069B49-C879-F844-9109-EEF174091E18}" srcId="{0D3D3CCF-BD62-D044-BC13-B0F36D88AE6A}" destId="{CBDB9ADB-5B0B-7F43-B6FB-4D8528304C05}" srcOrd="1" destOrd="0" parTransId="{C33E00A7-8E69-8D4C-A1FD-8B54D9A2613D}" sibTransId="{04F9BA0C-4366-DC45-BD39-121BD42920C0}"/>
    <dgm:cxn modelId="{B16C65C8-83D9-934D-973A-6FEB397E6E77}" type="presParOf" srcId="{3761834A-F1DE-C742-A852-BA5433E43A7B}" destId="{C6BC3B60-5B86-CD49-A377-DABB799BCEB7}" srcOrd="0" destOrd="0" presId="urn:microsoft.com/office/officeart/2005/8/layout/cycle5"/>
    <dgm:cxn modelId="{8253F1F0-07BE-4345-AC5F-41BDC649C78C}" type="presParOf" srcId="{3761834A-F1DE-C742-A852-BA5433E43A7B}" destId="{22C2B849-C432-5643-A5FE-254F6BAA52B8}" srcOrd="1" destOrd="0" presId="urn:microsoft.com/office/officeart/2005/8/layout/cycle5"/>
    <dgm:cxn modelId="{931C6E4D-520B-9C43-A442-1E6343F96966}" type="presParOf" srcId="{3761834A-F1DE-C742-A852-BA5433E43A7B}" destId="{C86F6B6D-C6B0-604B-AB36-71F0236EE22D}" srcOrd="2" destOrd="0" presId="urn:microsoft.com/office/officeart/2005/8/layout/cycle5"/>
    <dgm:cxn modelId="{E6FACBEC-94DA-D34C-9A11-A53C04800165}" type="presParOf" srcId="{3761834A-F1DE-C742-A852-BA5433E43A7B}" destId="{0F198E24-1C9C-1D4B-B7C6-27E47F8069BF}" srcOrd="3" destOrd="0" presId="urn:microsoft.com/office/officeart/2005/8/layout/cycle5"/>
    <dgm:cxn modelId="{EF6CE64D-355E-3945-9901-614C70D8CB53}" type="presParOf" srcId="{3761834A-F1DE-C742-A852-BA5433E43A7B}" destId="{FA2180B0-F5F8-ED48-B781-A9096D3FCA47}" srcOrd="4" destOrd="0" presId="urn:microsoft.com/office/officeart/2005/8/layout/cycle5"/>
    <dgm:cxn modelId="{2E976C93-E836-AF44-BD1D-C3DB01630926}" type="presParOf" srcId="{3761834A-F1DE-C742-A852-BA5433E43A7B}" destId="{8CF5643E-2AF5-EC44-86E2-C7FC8609636E}" srcOrd="5" destOrd="0" presId="urn:microsoft.com/office/officeart/2005/8/layout/cycle5"/>
    <dgm:cxn modelId="{55F8DEBC-6312-AB42-A5AF-3BCA19E03691}" type="presParOf" srcId="{3761834A-F1DE-C742-A852-BA5433E43A7B}" destId="{2ABB28A8-61E1-474C-B29E-AFCFECE273BD}" srcOrd="6" destOrd="0" presId="urn:microsoft.com/office/officeart/2005/8/layout/cycle5"/>
    <dgm:cxn modelId="{C996A08F-F166-8044-B4C8-CDD72E57BF54}" type="presParOf" srcId="{3761834A-F1DE-C742-A852-BA5433E43A7B}" destId="{1F508C80-E4E6-F94C-A88F-A9EDF14CA2C7}" srcOrd="7" destOrd="0" presId="urn:microsoft.com/office/officeart/2005/8/layout/cycle5"/>
    <dgm:cxn modelId="{06689CC0-E7BD-2D47-9661-448683E7F72D}" type="presParOf" srcId="{3761834A-F1DE-C742-A852-BA5433E43A7B}" destId="{572A5EC2-9EC6-7448-A07C-1FA312F2EADA}" srcOrd="8" destOrd="0" presId="urn:microsoft.com/office/officeart/2005/8/layout/cycle5"/>
    <dgm:cxn modelId="{F72D5C08-5940-9F44-8B1E-8FBF367AAF9C}" type="presParOf" srcId="{3761834A-F1DE-C742-A852-BA5433E43A7B}" destId="{566C94AA-5E82-D34C-A1CD-1ACA69341D18}" srcOrd="9" destOrd="0" presId="urn:microsoft.com/office/officeart/2005/8/layout/cycle5"/>
    <dgm:cxn modelId="{7095AC3B-522D-8F4E-A5EB-0A9E7420AFC7}" type="presParOf" srcId="{3761834A-F1DE-C742-A852-BA5433E43A7B}" destId="{FC7EAE23-473F-B44A-A261-701F31E7C559}" srcOrd="10" destOrd="0" presId="urn:microsoft.com/office/officeart/2005/8/layout/cycle5"/>
    <dgm:cxn modelId="{181D68E4-78F5-B547-B091-DCEFDAB1FD62}" type="presParOf" srcId="{3761834A-F1DE-C742-A852-BA5433E43A7B}" destId="{FC1E6535-630D-7B46-B702-1DFA389C111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24E4AE-8139-6249-A02B-7393B61F02B5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8C6529-F094-0F46-B368-E45174F2D03B}">
      <dgm:prSet phldrT="[Text]"/>
      <dgm:spPr/>
      <dgm:t>
        <a:bodyPr/>
        <a:lstStyle/>
        <a:p>
          <a:r>
            <a:rPr lang="en-US" dirty="0" err="1" smtClean="0"/>
            <a:t>Ingresa</a:t>
          </a:r>
          <a:r>
            <a:rPr lang="en-US" dirty="0" smtClean="0"/>
            <a:t> al </a:t>
          </a:r>
          <a:r>
            <a:rPr lang="en-US" dirty="0" err="1" smtClean="0"/>
            <a:t>sistema</a:t>
          </a:r>
          <a:endParaRPr lang="en-US" dirty="0"/>
        </a:p>
      </dgm:t>
    </dgm:pt>
    <dgm:pt modelId="{3C28BE40-0FF9-684E-9F6F-08557516B1A9}" type="parTrans" cxnId="{ED26E026-7F2C-3948-828D-68E8F1BFC297}">
      <dgm:prSet/>
      <dgm:spPr/>
      <dgm:t>
        <a:bodyPr/>
        <a:lstStyle/>
        <a:p>
          <a:endParaRPr lang="en-US"/>
        </a:p>
      </dgm:t>
    </dgm:pt>
    <dgm:pt modelId="{F0F5E205-025C-BA49-98DC-3F3375D5C588}" type="sibTrans" cxnId="{ED26E026-7F2C-3948-828D-68E8F1BFC297}">
      <dgm:prSet/>
      <dgm:spPr/>
      <dgm:t>
        <a:bodyPr/>
        <a:lstStyle/>
        <a:p>
          <a:endParaRPr lang="en-US"/>
        </a:p>
      </dgm:t>
    </dgm:pt>
    <dgm:pt modelId="{73B61F0E-F3A1-524E-8E33-D1B9C4B4DEB6}">
      <dgm:prSet phldrT="[Text]"/>
      <dgm:spPr/>
      <dgm:t>
        <a:bodyPr/>
        <a:lstStyle/>
        <a:p>
          <a:r>
            <a:rPr lang="en-US" dirty="0" err="1" smtClean="0"/>
            <a:t>Configura</a:t>
          </a:r>
          <a:r>
            <a:rPr lang="en-US" dirty="0" smtClean="0"/>
            <a:t> </a:t>
          </a:r>
          <a:r>
            <a:rPr lang="en-US" dirty="0" err="1" smtClean="0"/>
            <a:t>campaña</a:t>
          </a:r>
          <a:endParaRPr lang="en-US" dirty="0"/>
        </a:p>
      </dgm:t>
    </dgm:pt>
    <dgm:pt modelId="{022FBA03-35F9-B848-8702-1E51E13CBED2}" type="parTrans" cxnId="{5906CCCF-50D0-A345-8E29-A6208AAF7BBD}">
      <dgm:prSet/>
      <dgm:spPr/>
      <dgm:t>
        <a:bodyPr/>
        <a:lstStyle/>
        <a:p>
          <a:endParaRPr lang="en-US"/>
        </a:p>
      </dgm:t>
    </dgm:pt>
    <dgm:pt modelId="{C21BD4A9-21A4-7143-B244-7AC015685EA6}" type="sibTrans" cxnId="{5906CCCF-50D0-A345-8E29-A6208AAF7BBD}">
      <dgm:prSet/>
      <dgm:spPr/>
      <dgm:t>
        <a:bodyPr/>
        <a:lstStyle/>
        <a:p>
          <a:endParaRPr lang="en-US"/>
        </a:p>
      </dgm:t>
    </dgm:pt>
    <dgm:pt modelId="{544E81C1-B68B-C942-818A-B1F42BA07000}">
      <dgm:prSet phldrT="[Text]"/>
      <dgm:spPr/>
      <dgm:t>
        <a:bodyPr/>
        <a:lstStyle/>
        <a:p>
          <a:r>
            <a:rPr lang="en-US" dirty="0" err="1" smtClean="0"/>
            <a:t>Personaliza</a:t>
          </a:r>
          <a:r>
            <a:rPr lang="en-US" dirty="0" smtClean="0"/>
            <a:t> </a:t>
          </a:r>
          <a:r>
            <a:rPr lang="en-US" dirty="0" err="1" smtClean="0"/>
            <a:t>preguntas</a:t>
          </a:r>
          <a:endParaRPr lang="en-US" dirty="0"/>
        </a:p>
      </dgm:t>
    </dgm:pt>
    <dgm:pt modelId="{860FF399-4E10-7543-9FA2-3145ADEAB98E}" type="parTrans" cxnId="{C8EFEB2D-25BB-1145-A294-36DD41D866CC}">
      <dgm:prSet/>
      <dgm:spPr/>
      <dgm:t>
        <a:bodyPr/>
        <a:lstStyle/>
        <a:p>
          <a:endParaRPr lang="en-US"/>
        </a:p>
      </dgm:t>
    </dgm:pt>
    <dgm:pt modelId="{08D8000B-0F1D-B441-BBD7-31FDC3C5D01A}" type="sibTrans" cxnId="{C8EFEB2D-25BB-1145-A294-36DD41D866CC}">
      <dgm:prSet/>
      <dgm:spPr/>
      <dgm:t>
        <a:bodyPr/>
        <a:lstStyle/>
        <a:p>
          <a:endParaRPr lang="en-US"/>
        </a:p>
      </dgm:t>
    </dgm:pt>
    <dgm:pt modelId="{BED39A85-A577-F24B-A3C6-E6D6BECD9CC2}">
      <dgm:prSet phldrT="[Text]"/>
      <dgm:spPr/>
      <dgm:t>
        <a:bodyPr/>
        <a:lstStyle/>
        <a:p>
          <a:r>
            <a:rPr lang="en-US" dirty="0" err="1" smtClean="0"/>
            <a:t>Personaliza</a:t>
          </a:r>
          <a:r>
            <a:rPr lang="en-US" dirty="0" smtClean="0"/>
            <a:t> </a:t>
          </a:r>
          <a:r>
            <a:rPr lang="en-US" dirty="0" err="1" smtClean="0"/>
            <a:t>ponderaciones</a:t>
          </a:r>
          <a:endParaRPr lang="en-US" dirty="0"/>
        </a:p>
      </dgm:t>
    </dgm:pt>
    <dgm:pt modelId="{8CFD11B2-EA3F-9B4C-92D4-19DA71B7C46F}" type="parTrans" cxnId="{437EE65B-3C42-444A-B9B2-C72DADD4F51E}">
      <dgm:prSet/>
      <dgm:spPr/>
      <dgm:t>
        <a:bodyPr/>
        <a:lstStyle/>
        <a:p>
          <a:endParaRPr lang="en-US"/>
        </a:p>
      </dgm:t>
    </dgm:pt>
    <dgm:pt modelId="{885300DD-390D-FE41-A049-1B99AC4B549A}" type="sibTrans" cxnId="{437EE65B-3C42-444A-B9B2-C72DADD4F51E}">
      <dgm:prSet/>
      <dgm:spPr/>
      <dgm:t>
        <a:bodyPr/>
        <a:lstStyle/>
        <a:p>
          <a:endParaRPr lang="en-US"/>
        </a:p>
      </dgm:t>
    </dgm:pt>
    <dgm:pt modelId="{C03B10D7-442E-504C-B9A9-82E7367AD73F}">
      <dgm:prSet phldrT="[Text]"/>
      <dgm:spPr/>
      <dgm:t>
        <a:bodyPr/>
        <a:lstStyle/>
        <a:p>
          <a:r>
            <a:rPr lang="en-US" dirty="0" err="1" smtClean="0"/>
            <a:t>Inicializa</a:t>
          </a:r>
          <a:r>
            <a:rPr lang="en-US" dirty="0" smtClean="0"/>
            <a:t> </a:t>
          </a:r>
          <a:r>
            <a:rPr lang="en-US" dirty="0" err="1" smtClean="0"/>
            <a:t>campaña</a:t>
          </a:r>
          <a:endParaRPr lang="en-US" dirty="0"/>
        </a:p>
      </dgm:t>
    </dgm:pt>
    <dgm:pt modelId="{66260370-9C56-604E-861C-DC652454F589}" type="parTrans" cxnId="{11965D98-CD6A-344D-BEEE-342E2602D8F5}">
      <dgm:prSet/>
      <dgm:spPr/>
      <dgm:t>
        <a:bodyPr/>
        <a:lstStyle/>
        <a:p>
          <a:endParaRPr lang="en-US"/>
        </a:p>
      </dgm:t>
    </dgm:pt>
    <dgm:pt modelId="{8A0317F2-80C1-144C-8521-35B34415FE1D}" type="sibTrans" cxnId="{11965D98-CD6A-344D-BEEE-342E2602D8F5}">
      <dgm:prSet/>
      <dgm:spPr/>
      <dgm:t>
        <a:bodyPr/>
        <a:lstStyle/>
        <a:p>
          <a:endParaRPr lang="en-US"/>
        </a:p>
      </dgm:t>
    </dgm:pt>
    <dgm:pt modelId="{7906A855-F249-FB43-AE2F-450F61091ACB}">
      <dgm:prSet phldrT="[Text]"/>
      <dgm:spPr/>
      <dgm:t>
        <a:bodyPr/>
        <a:lstStyle/>
        <a:p>
          <a:r>
            <a:rPr lang="en-US" dirty="0" err="1" smtClean="0"/>
            <a:t>Finaliza</a:t>
          </a:r>
          <a:r>
            <a:rPr lang="en-US" dirty="0" smtClean="0"/>
            <a:t> </a:t>
          </a:r>
          <a:r>
            <a:rPr lang="en-US" dirty="0" err="1" smtClean="0"/>
            <a:t>campaña</a:t>
          </a:r>
          <a:endParaRPr lang="en-US" dirty="0"/>
        </a:p>
      </dgm:t>
    </dgm:pt>
    <dgm:pt modelId="{3F2A1F1A-52D9-4A49-9DC3-BB1667802B3E}" type="parTrans" cxnId="{4A67C7F2-A0A0-F645-9A96-AF6DD795786B}">
      <dgm:prSet/>
      <dgm:spPr/>
      <dgm:t>
        <a:bodyPr/>
        <a:lstStyle/>
        <a:p>
          <a:endParaRPr lang="en-US"/>
        </a:p>
      </dgm:t>
    </dgm:pt>
    <dgm:pt modelId="{9BB050E7-E83D-F246-B164-43E6D16FA4AF}" type="sibTrans" cxnId="{4A67C7F2-A0A0-F645-9A96-AF6DD795786B}">
      <dgm:prSet/>
      <dgm:spPr/>
      <dgm:t>
        <a:bodyPr/>
        <a:lstStyle/>
        <a:p>
          <a:endParaRPr lang="en-US"/>
        </a:p>
      </dgm:t>
    </dgm:pt>
    <dgm:pt modelId="{2AC81705-0B38-AC4B-BEA6-84A58CFF1D9D}" type="pres">
      <dgm:prSet presAssocID="{A024E4AE-8139-6249-A02B-7393B61F02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BC37AF51-F1EA-8C4D-A075-A132F4A4F9F1}" type="pres">
      <dgm:prSet presAssocID="{AF8C6529-F094-0F46-B368-E45174F2D03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6BFC6-FFB1-DF4A-BD1A-F5BC9C6C5B3A}" type="pres">
      <dgm:prSet presAssocID="{AF8C6529-F094-0F46-B368-E45174F2D03B}" presName="spNode" presStyleCnt="0"/>
      <dgm:spPr/>
    </dgm:pt>
    <dgm:pt modelId="{52F0DD22-DA4A-A344-AE2A-885F8DA40636}" type="pres">
      <dgm:prSet presAssocID="{F0F5E205-025C-BA49-98DC-3F3375D5C588}" presName="sibTrans" presStyleLbl="sibTrans1D1" presStyleIdx="0" presStyleCnt="6"/>
      <dgm:spPr/>
      <dgm:t>
        <a:bodyPr/>
        <a:lstStyle/>
        <a:p>
          <a:endParaRPr lang="es-EC"/>
        </a:p>
      </dgm:t>
    </dgm:pt>
    <dgm:pt modelId="{D7318271-29B3-2044-BDF7-E00C7C5E4B64}" type="pres">
      <dgm:prSet presAssocID="{73B61F0E-F3A1-524E-8E33-D1B9C4B4DEB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70107-59CA-844D-8008-05387FCF4994}" type="pres">
      <dgm:prSet presAssocID="{73B61F0E-F3A1-524E-8E33-D1B9C4B4DEB6}" presName="spNode" presStyleCnt="0"/>
      <dgm:spPr/>
    </dgm:pt>
    <dgm:pt modelId="{DA1AA97C-D457-D746-ADBF-742BC8F4DD01}" type="pres">
      <dgm:prSet presAssocID="{C21BD4A9-21A4-7143-B244-7AC015685EA6}" presName="sibTrans" presStyleLbl="sibTrans1D1" presStyleIdx="1" presStyleCnt="6"/>
      <dgm:spPr/>
      <dgm:t>
        <a:bodyPr/>
        <a:lstStyle/>
        <a:p>
          <a:endParaRPr lang="es-EC"/>
        </a:p>
      </dgm:t>
    </dgm:pt>
    <dgm:pt modelId="{F982A4A9-C0CC-6348-A412-B98BFFABAFFA}" type="pres">
      <dgm:prSet presAssocID="{544E81C1-B68B-C942-818A-B1F42BA070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6780486-802F-B64C-B810-EFD60DA497E5}" type="pres">
      <dgm:prSet presAssocID="{544E81C1-B68B-C942-818A-B1F42BA07000}" presName="spNode" presStyleCnt="0"/>
      <dgm:spPr/>
    </dgm:pt>
    <dgm:pt modelId="{D488C175-C402-794E-8D16-8DDD1FD01FFD}" type="pres">
      <dgm:prSet presAssocID="{08D8000B-0F1D-B441-BBD7-31FDC3C5D01A}" presName="sibTrans" presStyleLbl="sibTrans1D1" presStyleIdx="2" presStyleCnt="6"/>
      <dgm:spPr/>
      <dgm:t>
        <a:bodyPr/>
        <a:lstStyle/>
        <a:p>
          <a:endParaRPr lang="es-EC"/>
        </a:p>
      </dgm:t>
    </dgm:pt>
    <dgm:pt modelId="{497F6DD2-71DB-414F-9E40-21E02DEAA373}" type="pres">
      <dgm:prSet presAssocID="{BED39A85-A577-F24B-A3C6-E6D6BECD9CC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9A983A1-E9F6-9A4B-A03A-2EB66F388C32}" type="pres">
      <dgm:prSet presAssocID="{BED39A85-A577-F24B-A3C6-E6D6BECD9CC2}" presName="spNode" presStyleCnt="0"/>
      <dgm:spPr/>
    </dgm:pt>
    <dgm:pt modelId="{6EBB8F14-B7D0-0846-8E66-E6FF1B52D608}" type="pres">
      <dgm:prSet presAssocID="{885300DD-390D-FE41-A049-1B99AC4B549A}" presName="sibTrans" presStyleLbl="sibTrans1D1" presStyleIdx="3" presStyleCnt="6"/>
      <dgm:spPr/>
      <dgm:t>
        <a:bodyPr/>
        <a:lstStyle/>
        <a:p>
          <a:endParaRPr lang="es-EC"/>
        </a:p>
      </dgm:t>
    </dgm:pt>
    <dgm:pt modelId="{16D05FC1-069D-D247-AF9C-3740080E787D}" type="pres">
      <dgm:prSet presAssocID="{C03B10D7-442E-504C-B9A9-82E7367AD73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C286343-1735-0D45-A423-98FE9FA02AF2}" type="pres">
      <dgm:prSet presAssocID="{C03B10D7-442E-504C-B9A9-82E7367AD73F}" presName="spNode" presStyleCnt="0"/>
      <dgm:spPr/>
    </dgm:pt>
    <dgm:pt modelId="{8790DF96-BC83-7B4A-825F-67BB15639F72}" type="pres">
      <dgm:prSet presAssocID="{8A0317F2-80C1-144C-8521-35B34415FE1D}" presName="sibTrans" presStyleLbl="sibTrans1D1" presStyleIdx="4" presStyleCnt="6"/>
      <dgm:spPr/>
      <dgm:t>
        <a:bodyPr/>
        <a:lstStyle/>
        <a:p>
          <a:endParaRPr lang="es-EC"/>
        </a:p>
      </dgm:t>
    </dgm:pt>
    <dgm:pt modelId="{C029E655-F33B-1D41-BA93-D1E7ED261B14}" type="pres">
      <dgm:prSet presAssocID="{7906A855-F249-FB43-AE2F-450F61091AC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0DCF0-A56D-4445-91E8-FCAD7193EC81}" type="pres">
      <dgm:prSet presAssocID="{7906A855-F249-FB43-AE2F-450F61091ACB}" presName="spNode" presStyleCnt="0"/>
      <dgm:spPr/>
    </dgm:pt>
    <dgm:pt modelId="{65638CC2-ED76-6B45-8EF5-E4AEE8C93109}" type="pres">
      <dgm:prSet presAssocID="{9BB050E7-E83D-F246-B164-43E6D16FA4AF}" presName="sibTrans" presStyleLbl="sibTrans1D1" presStyleIdx="5" presStyleCnt="6"/>
      <dgm:spPr/>
      <dgm:t>
        <a:bodyPr/>
        <a:lstStyle/>
        <a:p>
          <a:endParaRPr lang="es-EC"/>
        </a:p>
      </dgm:t>
    </dgm:pt>
  </dgm:ptLst>
  <dgm:cxnLst>
    <dgm:cxn modelId="{11965D98-CD6A-344D-BEEE-342E2602D8F5}" srcId="{A024E4AE-8139-6249-A02B-7393B61F02B5}" destId="{C03B10D7-442E-504C-B9A9-82E7367AD73F}" srcOrd="4" destOrd="0" parTransId="{66260370-9C56-604E-861C-DC652454F589}" sibTransId="{8A0317F2-80C1-144C-8521-35B34415FE1D}"/>
    <dgm:cxn modelId="{C8EFEB2D-25BB-1145-A294-36DD41D866CC}" srcId="{A024E4AE-8139-6249-A02B-7393B61F02B5}" destId="{544E81C1-B68B-C942-818A-B1F42BA07000}" srcOrd="2" destOrd="0" parTransId="{860FF399-4E10-7543-9FA2-3145ADEAB98E}" sibTransId="{08D8000B-0F1D-B441-BBD7-31FDC3C5D01A}"/>
    <dgm:cxn modelId="{074D0849-A0DC-0B4E-A78B-927C78F3F0CE}" type="presOf" srcId="{9BB050E7-E83D-F246-B164-43E6D16FA4AF}" destId="{65638CC2-ED76-6B45-8EF5-E4AEE8C93109}" srcOrd="0" destOrd="0" presId="urn:microsoft.com/office/officeart/2005/8/layout/cycle5"/>
    <dgm:cxn modelId="{4A67C7F2-A0A0-F645-9A96-AF6DD795786B}" srcId="{A024E4AE-8139-6249-A02B-7393B61F02B5}" destId="{7906A855-F249-FB43-AE2F-450F61091ACB}" srcOrd="5" destOrd="0" parTransId="{3F2A1F1A-52D9-4A49-9DC3-BB1667802B3E}" sibTransId="{9BB050E7-E83D-F246-B164-43E6D16FA4AF}"/>
    <dgm:cxn modelId="{367FF0F0-1248-AD4E-A0AB-A13A1894B715}" type="presOf" srcId="{8A0317F2-80C1-144C-8521-35B34415FE1D}" destId="{8790DF96-BC83-7B4A-825F-67BB15639F72}" srcOrd="0" destOrd="0" presId="urn:microsoft.com/office/officeart/2005/8/layout/cycle5"/>
    <dgm:cxn modelId="{5906CCCF-50D0-A345-8E29-A6208AAF7BBD}" srcId="{A024E4AE-8139-6249-A02B-7393B61F02B5}" destId="{73B61F0E-F3A1-524E-8E33-D1B9C4B4DEB6}" srcOrd="1" destOrd="0" parTransId="{022FBA03-35F9-B848-8702-1E51E13CBED2}" sibTransId="{C21BD4A9-21A4-7143-B244-7AC015685EA6}"/>
    <dgm:cxn modelId="{BF2DE667-3DE0-2D46-BB6D-29D4C750E51C}" type="presOf" srcId="{544E81C1-B68B-C942-818A-B1F42BA07000}" destId="{F982A4A9-C0CC-6348-A412-B98BFFABAFFA}" srcOrd="0" destOrd="0" presId="urn:microsoft.com/office/officeart/2005/8/layout/cycle5"/>
    <dgm:cxn modelId="{4B2D227A-D9ED-2E49-AE72-64CB68948E13}" type="presOf" srcId="{BED39A85-A577-F24B-A3C6-E6D6BECD9CC2}" destId="{497F6DD2-71DB-414F-9E40-21E02DEAA373}" srcOrd="0" destOrd="0" presId="urn:microsoft.com/office/officeart/2005/8/layout/cycle5"/>
    <dgm:cxn modelId="{ECF1799D-A5BE-9945-9BDB-A4522E99934B}" type="presOf" srcId="{C03B10D7-442E-504C-B9A9-82E7367AD73F}" destId="{16D05FC1-069D-D247-AF9C-3740080E787D}" srcOrd="0" destOrd="0" presId="urn:microsoft.com/office/officeart/2005/8/layout/cycle5"/>
    <dgm:cxn modelId="{437EE65B-3C42-444A-B9B2-C72DADD4F51E}" srcId="{A024E4AE-8139-6249-A02B-7393B61F02B5}" destId="{BED39A85-A577-F24B-A3C6-E6D6BECD9CC2}" srcOrd="3" destOrd="0" parTransId="{8CFD11B2-EA3F-9B4C-92D4-19DA71B7C46F}" sibTransId="{885300DD-390D-FE41-A049-1B99AC4B549A}"/>
    <dgm:cxn modelId="{18C82940-C801-D243-A3A5-CCCAB34E2F89}" type="presOf" srcId="{AF8C6529-F094-0F46-B368-E45174F2D03B}" destId="{BC37AF51-F1EA-8C4D-A075-A132F4A4F9F1}" srcOrd="0" destOrd="0" presId="urn:microsoft.com/office/officeart/2005/8/layout/cycle5"/>
    <dgm:cxn modelId="{93B67CA9-1351-B042-AFDA-24C38F0760FE}" type="presOf" srcId="{A024E4AE-8139-6249-A02B-7393B61F02B5}" destId="{2AC81705-0B38-AC4B-BEA6-84A58CFF1D9D}" srcOrd="0" destOrd="0" presId="urn:microsoft.com/office/officeart/2005/8/layout/cycle5"/>
    <dgm:cxn modelId="{1190BD8F-BB70-AB41-BC02-B0E520EB6A01}" type="presOf" srcId="{885300DD-390D-FE41-A049-1B99AC4B549A}" destId="{6EBB8F14-B7D0-0846-8E66-E6FF1B52D608}" srcOrd="0" destOrd="0" presId="urn:microsoft.com/office/officeart/2005/8/layout/cycle5"/>
    <dgm:cxn modelId="{A814932D-04B7-B047-BFCD-5EFC5D378D72}" type="presOf" srcId="{C21BD4A9-21A4-7143-B244-7AC015685EA6}" destId="{DA1AA97C-D457-D746-ADBF-742BC8F4DD01}" srcOrd="0" destOrd="0" presId="urn:microsoft.com/office/officeart/2005/8/layout/cycle5"/>
    <dgm:cxn modelId="{121489A0-FD14-954E-BD31-921B7C605FF8}" type="presOf" srcId="{F0F5E205-025C-BA49-98DC-3F3375D5C588}" destId="{52F0DD22-DA4A-A344-AE2A-885F8DA40636}" srcOrd="0" destOrd="0" presId="urn:microsoft.com/office/officeart/2005/8/layout/cycle5"/>
    <dgm:cxn modelId="{57D6CE4B-5821-7D4A-887F-422D87F79616}" type="presOf" srcId="{08D8000B-0F1D-B441-BBD7-31FDC3C5D01A}" destId="{D488C175-C402-794E-8D16-8DDD1FD01FFD}" srcOrd="0" destOrd="0" presId="urn:microsoft.com/office/officeart/2005/8/layout/cycle5"/>
    <dgm:cxn modelId="{ED26E026-7F2C-3948-828D-68E8F1BFC297}" srcId="{A024E4AE-8139-6249-A02B-7393B61F02B5}" destId="{AF8C6529-F094-0F46-B368-E45174F2D03B}" srcOrd="0" destOrd="0" parTransId="{3C28BE40-0FF9-684E-9F6F-08557516B1A9}" sibTransId="{F0F5E205-025C-BA49-98DC-3F3375D5C588}"/>
    <dgm:cxn modelId="{3C29B0C0-0547-2642-AB9D-EDAADB917BCC}" type="presOf" srcId="{7906A855-F249-FB43-AE2F-450F61091ACB}" destId="{C029E655-F33B-1D41-BA93-D1E7ED261B14}" srcOrd="0" destOrd="0" presId="urn:microsoft.com/office/officeart/2005/8/layout/cycle5"/>
    <dgm:cxn modelId="{D77FE7A7-9F25-B342-8602-93B47ED5813C}" type="presOf" srcId="{73B61F0E-F3A1-524E-8E33-D1B9C4B4DEB6}" destId="{D7318271-29B3-2044-BDF7-E00C7C5E4B64}" srcOrd="0" destOrd="0" presId="urn:microsoft.com/office/officeart/2005/8/layout/cycle5"/>
    <dgm:cxn modelId="{835E7EE2-1F9D-5349-90D7-BCF3BB58F4AD}" type="presParOf" srcId="{2AC81705-0B38-AC4B-BEA6-84A58CFF1D9D}" destId="{BC37AF51-F1EA-8C4D-A075-A132F4A4F9F1}" srcOrd="0" destOrd="0" presId="urn:microsoft.com/office/officeart/2005/8/layout/cycle5"/>
    <dgm:cxn modelId="{08250F34-33C2-D444-8518-6B5BA8524FFF}" type="presParOf" srcId="{2AC81705-0B38-AC4B-BEA6-84A58CFF1D9D}" destId="{0A56BFC6-FFB1-DF4A-BD1A-F5BC9C6C5B3A}" srcOrd="1" destOrd="0" presId="urn:microsoft.com/office/officeart/2005/8/layout/cycle5"/>
    <dgm:cxn modelId="{19D3400A-DFDD-6943-ACF6-C467D63B4045}" type="presParOf" srcId="{2AC81705-0B38-AC4B-BEA6-84A58CFF1D9D}" destId="{52F0DD22-DA4A-A344-AE2A-885F8DA40636}" srcOrd="2" destOrd="0" presId="urn:microsoft.com/office/officeart/2005/8/layout/cycle5"/>
    <dgm:cxn modelId="{E1080BC2-302A-4840-A222-3690A14F8BFD}" type="presParOf" srcId="{2AC81705-0B38-AC4B-BEA6-84A58CFF1D9D}" destId="{D7318271-29B3-2044-BDF7-E00C7C5E4B64}" srcOrd="3" destOrd="0" presId="urn:microsoft.com/office/officeart/2005/8/layout/cycle5"/>
    <dgm:cxn modelId="{772D6D49-A547-0B4F-BB74-DD1332DC2156}" type="presParOf" srcId="{2AC81705-0B38-AC4B-BEA6-84A58CFF1D9D}" destId="{DD870107-59CA-844D-8008-05387FCF4994}" srcOrd="4" destOrd="0" presId="urn:microsoft.com/office/officeart/2005/8/layout/cycle5"/>
    <dgm:cxn modelId="{A5899168-EACC-3343-A6DA-ACF11F9C9195}" type="presParOf" srcId="{2AC81705-0B38-AC4B-BEA6-84A58CFF1D9D}" destId="{DA1AA97C-D457-D746-ADBF-742BC8F4DD01}" srcOrd="5" destOrd="0" presId="urn:microsoft.com/office/officeart/2005/8/layout/cycle5"/>
    <dgm:cxn modelId="{B63D3B5C-5348-7745-AFC6-413977DB02EE}" type="presParOf" srcId="{2AC81705-0B38-AC4B-BEA6-84A58CFF1D9D}" destId="{F982A4A9-C0CC-6348-A412-B98BFFABAFFA}" srcOrd="6" destOrd="0" presId="urn:microsoft.com/office/officeart/2005/8/layout/cycle5"/>
    <dgm:cxn modelId="{2BD8E1A7-B484-A343-986C-4CE40331238F}" type="presParOf" srcId="{2AC81705-0B38-AC4B-BEA6-84A58CFF1D9D}" destId="{36780486-802F-B64C-B810-EFD60DA497E5}" srcOrd="7" destOrd="0" presId="urn:microsoft.com/office/officeart/2005/8/layout/cycle5"/>
    <dgm:cxn modelId="{64A00E93-4DD4-E34E-970B-B21CA176DF93}" type="presParOf" srcId="{2AC81705-0B38-AC4B-BEA6-84A58CFF1D9D}" destId="{D488C175-C402-794E-8D16-8DDD1FD01FFD}" srcOrd="8" destOrd="0" presId="urn:microsoft.com/office/officeart/2005/8/layout/cycle5"/>
    <dgm:cxn modelId="{1243D9D8-6230-944F-BADA-7C08D03ECB17}" type="presParOf" srcId="{2AC81705-0B38-AC4B-BEA6-84A58CFF1D9D}" destId="{497F6DD2-71DB-414F-9E40-21E02DEAA373}" srcOrd="9" destOrd="0" presId="urn:microsoft.com/office/officeart/2005/8/layout/cycle5"/>
    <dgm:cxn modelId="{5C18165D-8FA4-5E41-A768-9BA0E4CAAE5C}" type="presParOf" srcId="{2AC81705-0B38-AC4B-BEA6-84A58CFF1D9D}" destId="{69A983A1-E9F6-9A4B-A03A-2EB66F388C32}" srcOrd="10" destOrd="0" presId="urn:microsoft.com/office/officeart/2005/8/layout/cycle5"/>
    <dgm:cxn modelId="{C3DE2935-560D-3C43-8419-1E32CC7CC0DC}" type="presParOf" srcId="{2AC81705-0B38-AC4B-BEA6-84A58CFF1D9D}" destId="{6EBB8F14-B7D0-0846-8E66-E6FF1B52D608}" srcOrd="11" destOrd="0" presId="urn:microsoft.com/office/officeart/2005/8/layout/cycle5"/>
    <dgm:cxn modelId="{3142606A-7F97-884C-A2F3-0C53C8470B71}" type="presParOf" srcId="{2AC81705-0B38-AC4B-BEA6-84A58CFF1D9D}" destId="{16D05FC1-069D-D247-AF9C-3740080E787D}" srcOrd="12" destOrd="0" presId="urn:microsoft.com/office/officeart/2005/8/layout/cycle5"/>
    <dgm:cxn modelId="{556C4971-D137-DB41-84DC-69C1A429A225}" type="presParOf" srcId="{2AC81705-0B38-AC4B-BEA6-84A58CFF1D9D}" destId="{2C286343-1735-0D45-A423-98FE9FA02AF2}" srcOrd="13" destOrd="0" presId="urn:microsoft.com/office/officeart/2005/8/layout/cycle5"/>
    <dgm:cxn modelId="{ACBACB50-EE0C-7B4B-B353-1AA5A8985C37}" type="presParOf" srcId="{2AC81705-0B38-AC4B-BEA6-84A58CFF1D9D}" destId="{8790DF96-BC83-7B4A-825F-67BB15639F72}" srcOrd="14" destOrd="0" presId="urn:microsoft.com/office/officeart/2005/8/layout/cycle5"/>
    <dgm:cxn modelId="{FB556F77-1C0C-2E4C-8DDA-264138EB7E0A}" type="presParOf" srcId="{2AC81705-0B38-AC4B-BEA6-84A58CFF1D9D}" destId="{C029E655-F33B-1D41-BA93-D1E7ED261B14}" srcOrd="15" destOrd="0" presId="urn:microsoft.com/office/officeart/2005/8/layout/cycle5"/>
    <dgm:cxn modelId="{95ED4E4E-A4DB-5346-BE83-03878DB0DEF3}" type="presParOf" srcId="{2AC81705-0B38-AC4B-BEA6-84A58CFF1D9D}" destId="{8B70DCF0-A56D-4445-91E8-FCAD7193EC81}" srcOrd="16" destOrd="0" presId="urn:microsoft.com/office/officeart/2005/8/layout/cycle5"/>
    <dgm:cxn modelId="{36DC40E4-1C73-C446-AF46-6E5219F08A79}" type="presParOf" srcId="{2AC81705-0B38-AC4B-BEA6-84A58CFF1D9D}" destId="{65638CC2-ED76-6B45-8EF5-E4AEE8C93109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CCC612-E8C3-8641-B9D5-22B276CBDF40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091B6-7510-3D45-BD5A-D8569B461D76}">
      <dgm:prSet phldrT="[Text]"/>
      <dgm:spPr/>
      <dgm:t>
        <a:bodyPr/>
        <a:lstStyle/>
        <a:p>
          <a:r>
            <a:rPr lang="en-US" dirty="0" err="1" smtClean="0"/>
            <a:t>Privilegios</a:t>
          </a:r>
          <a:r>
            <a:rPr lang="en-US" dirty="0" smtClean="0"/>
            <a:t> </a:t>
          </a:r>
          <a:r>
            <a:rPr lang="en-US" dirty="0" err="1" smtClean="0"/>
            <a:t>Administrador</a:t>
          </a:r>
          <a:r>
            <a:rPr lang="en-US" dirty="0" smtClean="0"/>
            <a:t> </a:t>
          </a:r>
          <a:r>
            <a:rPr lang="en-US" dirty="0" err="1" smtClean="0"/>
            <a:t>Campaña</a:t>
          </a:r>
          <a:endParaRPr lang="en-US" dirty="0"/>
        </a:p>
      </dgm:t>
    </dgm:pt>
    <dgm:pt modelId="{874D461B-DD09-594E-9BAA-C483B9ED4C43}" type="parTrans" cxnId="{2782356F-2FF3-6743-8C1A-B6874C021141}">
      <dgm:prSet/>
      <dgm:spPr/>
      <dgm:t>
        <a:bodyPr/>
        <a:lstStyle/>
        <a:p>
          <a:endParaRPr lang="en-US"/>
        </a:p>
      </dgm:t>
    </dgm:pt>
    <dgm:pt modelId="{99E33E92-3ECB-A54B-AD9E-7E8ECCE09AA5}" type="sibTrans" cxnId="{2782356F-2FF3-6743-8C1A-B6874C021141}">
      <dgm:prSet/>
      <dgm:spPr/>
      <dgm:t>
        <a:bodyPr/>
        <a:lstStyle/>
        <a:p>
          <a:endParaRPr lang="en-US"/>
        </a:p>
      </dgm:t>
    </dgm:pt>
    <dgm:pt modelId="{720E2535-4202-EC49-99F7-1C8D9B40152B}">
      <dgm:prSet phldrT="[Text]"/>
      <dgm:spPr/>
      <dgm:t>
        <a:bodyPr/>
        <a:lstStyle/>
        <a:p>
          <a:r>
            <a:rPr lang="en-US" dirty="0" err="1" smtClean="0"/>
            <a:t>Verifica</a:t>
          </a:r>
          <a:r>
            <a:rPr lang="en-US" dirty="0" smtClean="0"/>
            <a:t>/</a:t>
          </a:r>
          <a:r>
            <a:rPr lang="en-US" dirty="0" err="1" smtClean="0"/>
            <a:t>aprueba</a:t>
          </a:r>
          <a:r>
            <a:rPr lang="en-US" dirty="0" smtClean="0"/>
            <a:t> </a:t>
          </a:r>
          <a:r>
            <a:rPr lang="en-US" dirty="0" err="1" smtClean="0"/>
            <a:t>campaña</a:t>
          </a:r>
          <a:endParaRPr lang="en-US" dirty="0"/>
        </a:p>
      </dgm:t>
    </dgm:pt>
    <dgm:pt modelId="{CA514DAA-6077-924D-A68C-D8C4F54F629E}" type="parTrans" cxnId="{C5711135-0E7B-2A43-9C92-942585F1E3D1}">
      <dgm:prSet/>
      <dgm:spPr/>
      <dgm:t>
        <a:bodyPr/>
        <a:lstStyle/>
        <a:p>
          <a:endParaRPr lang="en-US"/>
        </a:p>
      </dgm:t>
    </dgm:pt>
    <dgm:pt modelId="{F9FF6CD9-7A62-604D-8AB1-4CCB14A28DC2}" type="sibTrans" cxnId="{C5711135-0E7B-2A43-9C92-942585F1E3D1}">
      <dgm:prSet/>
      <dgm:spPr/>
      <dgm:t>
        <a:bodyPr/>
        <a:lstStyle/>
        <a:p>
          <a:endParaRPr lang="en-US"/>
        </a:p>
      </dgm:t>
    </dgm:pt>
    <dgm:pt modelId="{F251DADD-8685-084C-9633-B2132F8A0DD7}">
      <dgm:prSet phldrT="[Text]"/>
      <dgm:spPr/>
      <dgm:t>
        <a:bodyPr/>
        <a:lstStyle/>
        <a:p>
          <a:r>
            <a:rPr lang="en-US" dirty="0" err="1" smtClean="0"/>
            <a:t>Recibe</a:t>
          </a:r>
          <a:r>
            <a:rPr lang="en-US" dirty="0" smtClean="0"/>
            <a:t> </a:t>
          </a:r>
          <a:r>
            <a:rPr lang="en-US" dirty="0" err="1" smtClean="0"/>
            <a:t>notificaciones</a:t>
          </a:r>
          <a:r>
            <a:rPr lang="en-US" dirty="0" smtClean="0"/>
            <a:t> de </a:t>
          </a:r>
          <a:r>
            <a:rPr lang="en-US" dirty="0" err="1" smtClean="0"/>
            <a:t>estado</a:t>
          </a:r>
          <a:r>
            <a:rPr lang="en-US" dirty="0" smtClean="0"/>
            <a:t> de </a:t>
          </a:r>
          <a:r>
            <a:rPr lang="en-US" dirty="0" err="1" smtClean="0"/>
            <a:t>campaña</a:t>
          </a:r>
          <a:endParaRPr lang="en-US" dirty="0"/>
        </a:p>
      </dgm:t>
    </dgm:pt>
    <dgm:pt modelId="{F9BF9A86-A03A-5D49-9921-83041C1E5CD8}" type="parTrans" cxnId="{ECC1CD6C-AEA6-3C4D-B9CF-1A8B839D4CCC}">
      <dgm:prSet/>
      <dgm:spPr/>
      <dgm:t>
        <a:bodyPr/>
        <a:lstStyle/>
        <a:p>
          <a:endParaRPr lang="en-US"/>
        </a:p>
      </dgm:t>
    </dgm:pt>
    <dgm:pt modelId="{FB0CA48B-F637-FC44-B26D-62F2B00DE8F3}" type="sibTrans" cxnId="{ECC1CD6C-AEA6-3C4D-B9CF-1A8B839D4CCC}">
      <dgm:prSet/>
      <dgm:spPr/>
      <dgm:t>
        <a:bodyPr/>
        <a:lstStyle/>
        <a:p>
          <a:endParaRPr lang="en-US"/>
        </a:p>
      </dgm:t>
    </dgm:pt>
    <dgm:pt modelId="{C10751F8-1C6D-504E-A86D-34D0DB90C92B}">
      <dgm:prSet phldrT="[Text]"/>
      <dgm:spPr/>
      <dgm:t>
        <a:bodyPr/>
        <a:lstStyle/>
        <a:p>
          <a:r>
            <a:rPr lang="en-US" dirty="0" err="1" smtClean="0"/>
            <a:t>Permite</a:t>
          </a:r>
          <a:r>
            <a:rPr lang="en-US" dirty="0" smtClean="0"/>
            <a:t> </a:t>
          </a:r>
          <a:r>
            <a:rPr lang="en-US" dirty="0" err="1" smtClean="0"/>
            <a:t>recuperación</a:t>
          </a:r>
          <a:r>
            <a:rPr lang="en-US" dirty="0" smtClean="0"/>
            <a:t> de </a:t>
          </a:r>
          <a:r>
            <a:rPr lang="en-US" dirty="0" err="1" smtClean="0"/>
            <a:t>campañas</a:t>
          </a:r>
          <a:r>
            <a:rPr lang="en-US" dirty="0" smtClean="0"/>
            <a:t> </a:t>
          </a:r>
          <a:r>
            <a:rPr lang="en-US" dirty="0" err="1" smtClean="0"/>
            <a:t>anteriores</a:t>
          </a:r>
          <a:endParaRPr lang="en-US" dirty="0"/>
        </a:p>
      </dgm:t>
    </dgm:pt>
    <dgm:pt modelId="{0074BE06-BA91-1541-BB20-331066059014}" type="parTrans" cxnId="{8D6563BB-8AE9-5044-A5C0-93BC39846C3D}">
      <dgm:prSet/>
      <dgm:spPr/>
      <dgm:t>
        <a:bodyPr/>
        <a:lstStyle/>
        <a:p>
          <a:endParaRPr lang="en-US"/>
        </a:p>
      </dgm:t>
    </dgm:pt>
    <dgm:pt modelId="{DC07A160-C452-DD47-820C-12BCD0918F46}" type="sibTrans" cxnId="{8D6563BB-8AE9-5044-A5C0-93BC39846C3D}">
      <dgm:prSet/>
      <dgm:spPr/>
      <dgm:t>
        <a:bodyPr/>
        <a:lstStyle/>
        <a:p>
          <a:endParaRPr lang="en-US"/>
        </a:p>
      </dgm:t>
    </dgm:pt>
    <dgm:pt modelId="{0DE6522C-B97B-2D46-8E2B-E69E9B960BB1}" type="pres">
      <dgm:prSet presAssocID="{54CCC612-E8C3-8641-B9D5-22B276CBDF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8D537E11-D639-DC42-94A6-70F0D112E0D4}" type="pres">
      <dgm:prSet presAssocID="{608091B6-7510-3D45-BD5A-D8569B461D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23C43-E3E2-7647-BA86-A3EF7CDF507F}" type="pres">
      <dgm:prSet presAssocID="{608091B6-7510-3D45-BD5A-D8569B461D76}" presName="spNode" presStyleCnt="0"/>
      <dgm:spPr/>
    </dgm:pt>
    <dgm:pt modelId="{8BDB57B3-4A90-DD41-B79C-975B967D5C14}" type="pres">
      <dgm:prSet presAssocID="{99E33E92-3ECB-A54B-AD9E-7E8ECCE09AA5}" presName="sibTrans" presStyleLbl="sibTrans1D1" presStyleIdx="0" presStyleCnt="4"/>
      <dgm:spPr/>
      <dgm:t>
        <a:bodyPr/>
        <a:lstStyle/>
        <a:p>
          <a:endParaRPr lang="es-EC"/>
        </a:p>
      </dgm:t>
    </dgm:pt>
    <dgm:pt modelId="{F7926041-B862-E348-955B-DC42B5F5ED89}" type="pres">
      <dgm:prSet presAssocID="{720E2535-4202-EC49-99F7-1C8D9B40152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FA22C-931B-0B44-B0A5-EEB320FF94D1}" type="pres">
      <dgm:prSet presAssocID="{720E2535-4202-EC49-99F7-1C8D9B40152B}" presName="spNode" presStyleCnt="0"/>
      <dgm:spPr/>
    </dgm:pt>
    <dgm:pt modelId="{714328F3-BABA-BA44-B4D3-DDD437D48379}" type="pres">
      <dgm:prSet presAssocID="{F9FF6CD9-7A62-604D-8AB1-4CCB14A28DC2}" presName="sibTrans" presStyleLbl="sibTrans1D1" presStyleIdx="1" presStyleCnt="4"/>
      <dgm:spPr/>
      <dgm:t>
        <a:bodyPr/>
        <a:lstStyle/>
        <a:p>
          <a:endParaRPr lang="es-EC"/>
        </a:p>
      </dgm:t>
    </dgm:pt>
    <dgm:pt modelId="{C480EAF6-6BE2-E84D-8F71-992694649BAA}" type="pres">
      <dgm:prSet presAssocID="{F251DADD-8685-084C-9633-B2132F8A0D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78D97-3768-0A44-9C5C-127659999E6F}" type="pres">
      <dgm:prSet presAssocID="{F251DADD-8685-084C-9633-B2132F8A0DD7}" presName="spNode" presStyleCnt="0"/>
      <dgm:spPr/>
    </dgm:pt>
    <dgm:pt modelId="{37D78F93-0E01-3E4C-9E15-57CCAF69B1FA}" type="pres">
      <dgm:prSet presAssocID="{FB0CA48B-F637-FC44-B26D-62F2B00DE8F3}" presName="sibTrans" presStyleLbl="sibTrans1D1" presStyleIdx="2" presStyleCnt="4"/>
      <dgm:spPr/>
      <dgm:t>
        <a:bodyPr/>
        <a:lstStyle/>
        <a:p>
          <a:endParaRPr lang="es-EC"/>
        </a:p>
      </dgm:t>
    </dgm:pt>
    <dgm:pt modelId="{700D23F0-01AC-1E4D-96E9-DC9C696DB7EE}" type="pres">
      <dgm:prSet presAssocID="{C10751F8-1C6D-504E-A86D-34D0DB90C92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269D463-4147-0647-BB3D-5FB21ECB6C84}" type="pres">
      <dgm:prSet presAssocID="{C10751F8-1C6D-504E-A86D-34D0DB90C92B}" presName="spNode" presStyleCnt="0"/>
      <dgm:spPr/>
    </dgm:pt>
    <dgm:pt modelId="{A25BA99E-9F00-0D47-9E16-F019981F9BE9}" type="pres">
      <dgm:prSet presAssocID="{DC07A160-C452-DD47-820C-12BCD0918F46}" presName="sibTrans" presStyleLbl="sibTrans1D1" presStyleIdx="3" presStyleCnt="4"/>
      <dgm:spPr/>
      <dgm:t>
        <a:bodyPr/>
        <a:lstStyle/>
        <a:p>
          <a:endParaRPr lang="es-EC"/>
        </a:p>
      </dgm:t>
    </dgm:pt>
  </dgm:ptLst>
  <dgm:cxnLst>
    <dgm:cxn modelId="{ECC1CD6C-AEA6-3C4D-B9CF-1A8B839D4CCC}" srcId="{54CCC612-E8C3-8641-B9D5-22B276CBDF40}" destId="{F251DADD-8685-084C-9633-B2132F8A0DD7}" srcOrd="2" destOrd="0" parTransId="{F9BF9A86-A03A-5D49-9921-83041C1E5CD8}" sibTransId="{FB0CA48B-F637-FC44-B26D-62F2B00DE8F3}"/>
    <dgm:cxn modelId="{C611B197-CE61-BF40-A8E2-23DC1C48F1BD}" type="presOf" srcId="{F251DADD-8685-084C-9633-B2132F8A0DD7}" destId="{C480EAF6-6BE2-E84D-8F71-992694649BAA}" srcOrd="0" destOrd="0" presId="urn:microsoft.com/office/officeart/2005/8/layout/cycle5"/>
    <dgm:cxn modelId="{C5ADE91C-2A34-0B4F-8697-C031E8E36624}" type="presOf" srcId="{C10751F8-1C6D-504E-A86D-34D0DB90C92B}" destId="{700D23F0-01AC-1E4D-96E9-DC9C696DB7EE}" srcOrd="0" destOrd="0" presId="urn:microsoft.com/office/officeart/2005/8/layout/cycle5"/>
    <dgm:cxn modelId="{C5711135-0E7B-2A43-9C92-942585F1E3D1}" srcId="{54CCC612-E8C3-8641-B9D5-22B276CBDF40}" destId="{720E2535-4202-EC49-99F7-1C8D9B40152B}" srcOrd="1" destOrd="0" parTransId="{CA514DAA-6077-924D-A68C-D8C4F54F629E}" sibTransId="{F9FF6CD9-7A62-604D-8AB1-4CCB14A28DC2}"/>
    <dgm:cxn modelId="{E973BEAC-3F9F-224D-BF53-D095A9871130}" type="presOf" srcId="{99E33E92-3ECB-A54B-AD9E-7E8ECCE09AA5}" destId="{8BDB57B3-4A90-DD41-B79C-975B967D5C14}" srcOrd="0" destOrd="0" presId="urn:microsoft.com/office/officeart/2005/8/layout/cycle5"/>
    <dgm:cxn modelId="{D263D5E3-5862-3A49-A9C2-697E625253C8}" type="presOf" srcId="{608091B6-7510-3D45-BD5A-D8569B461D76}" destId="{8D537E11-D639-DC42-94A6-70F0D112E0D4}" srcOrd="0" destOrd="0" presId="urn:microsoft.com/office/officeart/2005/8/layout/cycle5"/>
    <dgm:cxn modelId="{30DF9FB9-57B4-6E4C-880F-503273E7DD48}" type="presOf" srcId="{720E2535-4202-EC49-99F7-1C8D9B40152B}" destId="{F7926041-B862-E348-955B-DC42B5F5ED89}" srcOrd="0" destOrd="0" presId="urn:microsoft.com/office/officeart/2005/8/layout/cycle5"/>
    <dgm:cxn modelId="{78E87427-DAF4-A242-9994-3DD853E17632}" type="presOf" srcId="{DC07A160-C452-DD47-820C-12BCD0918F46}" destId="{A25BA99E-9F00-0D47-9E16-F019981F9BE9}" srcOrd="0" destOrd="0" presId="urn:microsoft.com/office/officeart/2005/8/layout/cycle5"/>
    <dgm:cxn modelId="{8D6563BB-8AE9-5044-A5C0-93BC39846C3D}" srcId="{54CCC612-E8C3-8641-B9D5-22B276CBDF40}" destId="{C10751F8-1C6D-504E-A86D-34D0DB90C92B}" srcOrd="3" destOrd="0" parTransId="{0074BE06-BA91-1541-BB20-331066059014}" sibTransId="{DC07A160-C452-DD47-820C-12BCD0918F46}"/>
    <dgm:cxn modelId="{15CDC7AD-272C-CD41-B7F5-300D0375D625}" type="presOf" srcId="{FB0CA48B-F637-FC44-B26D-62F2B00DE8F3}" destId="{37D78F93-0E01-3E4C-9E15-57CCAF69B1FA}" srcOrd="0" destOrd="0" presId="urn:microsoft.com/office/officeart/2005/8/layout/cycle5"/>
    <dgm:cxn modelId="{0C71CF62-ABB5-9046-8B6F-432199909CAA}" type="presOf" srcId="{54CCC612-E8C3-8641-B9D5-22B276CBDF40}" destId="{0DE6522C-B97B-2D46-8E2B-E69E9B960BB1}" srcOrd="0" destOrd="0" presId="urn:microsoft.com/office/officeart/2005/8/layout/cycle5"/>
    <dgm:cxn modelId="{2782356F-2FF3-6743-8C1A-B6874C021141}" srcId="{54CCC612-E8C3-8641-B9D5-22B276CBDF40}" destId="{608091B6-7510-3D45-BD5A-D8569B461D76}" srcOrd="0" destOrd="0" parTransId="{874D461B-DD09-594E-9BAA-C483B9ED4C43}" sibTransId="{99E33E92-3ECB-A54B-AD9E-7E8ECCE09AA5}"/>
    <dgm:cxn modelId="{E578EC11-2B94-F044-977D-523DB481DC26}" type="presOf" srcId="{F9FF6CD9-7A62-604D-8AB1-4CCB14A28DC2}" destId="{714328F3-BABA-BA44-B4D3-DDD437D48379}" srcOrd="0" destOrd="0" presId="urn:microsoft.com/office/officeart/2005/8/layout/cycle5"/>
    <dgm:cxn modelId="{32BDB620-73C2-8341-B731-9D76AAE678E8}" type="presParOf" srcId="{0DE6522C-B97B-2D46-8E2B-E69E9B960BB1}" destId="{8D537E11-D639-DC42-94A6-70F0D112E0D4}" srcOrd="0" destOrd="0" presId="urn:microsoft.com/office/officeart/2005/8/layout/cycle5"/>
    <dgm:cxn modelId="{6588DE43-025D-9344-A3F5-5C699013BAC4}" type="presParOf" srcId="{0DE6522C-B97B-2D46-8E2B-E69E9B960BB1}" destId="{B8123C43-E3E2-7647-BA86-A3EF7CDF507F}" srcOrd="1" destOrd="0" presId="urn:microsoft.com/office/officeart/2005/8/layout/cycle5"/>
    <dgm:cxn modelId="{CCE55190-2D33-A740-ABDA-645A18465BF7}" type="presParOf" srcId="{0DE6522C-B97B-2D46-8E2B-E69E9B960BB1}" destId="{8BDB57B3-4A90-DD41-B79C-975B967D5C14}" srcOrd="2" destOrd="0" presId="urn:microsoft.com/office/officeart/2005/8/layout/cycle5"/>
    <dgm:cxn modelId="{DBF48E33-BA3A-9940-8EF2-0A59DE776B90}" type="presParOf" srcId="{0DE6522C-B97B-2D46-8E2B-E69E9B960BB1}" destId="{F7926041-B862-E348-955B-DC42B5F5ED89}" srcOrd="3" destOrd="0" presId="urn:microsoft.com/office/officeart/2005/8/layout/cycle5"/>
    <dgm:cxn modelId="{D12262BA-4D65-DC43-9CC8-D4738EFC6877}" type="presParOf" srcId="{0DE6522C-B97B-2D46-8E2B-E69E9B960BB1}" destId="{DCCFA22C-931B-0B44-B0A5-EEB320FF94D1}" srcOrd="4" destOrd="0" presId="urn:microsoft.com/office/officeart/2005/8/layout/cycle5"/>
    <dgm:cxn modelId="{4072E12A-D9B9-7745-845E-9E2692831846}" type="presParOf" srcId="{0DE6522C-B97B-2D46-8E2B-E69E9B960BB1}" destId="{714328F3-BABA-BA44-B4D3-DDD437D48379}" srcOrd="5" destOrd="0" presId="urn:microsoft.com/office/officeart/2005/8/layout/cycle5"/>
    <dgm:cxn modelId="{37B90B46-9C0A-B640-91EA-1448826B9CA3}" type="presParOf" srcId="{0DE6522C-B97B-2D46-8E2B-E69E9B960BB1}" destId="{C480EAF6-6BE2-E84D-8F71-992694649BAA}" srcOrd="6" destOrd="0" presId="urn:microsoft.com/office/officeart/2005/8/layout/cycle5"/>
    <dgm:cxn modelId="{3E6C4B07-128C-534C-BC5D-369D560F06EB}" type="presParOf" srcId="{0DE6522C-B97B-2D46-8E2B-E69E9B960BB1}" destId="{E1978D97-3768-0A44-9C5C-127659999E6F}" srcOrd="7" destOrd="0" presId="urn:microsoft.com/office/officeart/2005/8/layout/cycle5"/>
    <dgm:cxn modelId="{88288FBD-02FD-AB46-813C-0A815084912B}" type="presParOf" srcId="{0DE6522C-B97B-2D46-8E2B-E69E9B960BB1}" destId="{37D78F93-0E01-3E4C-9E15-57CCAF69B1FA}" srcOrd="8" destOrd="0" presId="urn:microsoft.com/office/officeart/2005/8/layout/cycle5"/>
    <dgm:cxn modelId="{000DC707-A26D-514B-B1BC-06A8A676B6F9}" type="presParOf" srcId="{0DE6522C-B97B-2D46-8E2B-E69E9B960BB1}" destId="{700D23F0-01AC-1E4D-96E9-DC9C696DB7EE}" srcOrd="9" destOrd="0" presId="urn:microsoft.com/office/officeart/2005/8/layout/cycle5"/>
    <dgm:cxn modelId="{BEECCAB0-3C10-0440-8D8F-4EF4E9B81A24}" type="presParOf" srcId="{0DE6522C-B97B-2D46-8E2B-E69E9B960BB1}" destId="{C269D463-4147-0647-BB3D-5FB21ECB6C84}" srcOrd="10" destOrd="0" presId="urn:microsoft.com/office/officeart/2005/8/layout/cycle5"/>
    <dgm:cxn modelId="{F927E64D-051B-8F41-A86F-DD0C5610A064}" type="presParOf" srcId="{0DE6522C-B97B-2D46-8E2B-E69E9B960BB1}" destId="{A25BA99E-9F00-0D47-9E16-F019981F9BE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88499-08B8-0549-9760-20E7F5EB539B}">
      <dsp:nvSpPr>
        <dsp:cNvPr id="0" name=""/>
        <dsp:cNvSpPr/>
      </dsp:nvSpPr>
      <dsp:spPr>
        <a:xfrm>
          <a:off x="2449103" y="1443943"/>
          <a:ext cx="178855" cy="1395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075"/>
              </a:lnTo>
              <a:lnTo>
                <a:pt x="178855" y="1395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39630-D346-D249-9A4C-F14DD5EBD423}">
      <dsp:nvSpPr>
        <dsp:cNvPr id="0" name=""/>
        <dsp:cNvSpPr/>
      </dsp:nvSpPr>
      <dsp:spPr>
        <a:xfrm>
          <a:off x="2449103" y="1443943"/>
          <a:ext cx="178855" cy="548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491"/>
              </a:lnTo>
              <a:lnTo>
                <a:pt x="178855" y="5484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9EB4A-7CE5-6543-9672-66F56A576A9E}">
      <dsp:nvSpPr>
        <dsp:cNvPr id="0" name=""/>
        <dsp:cNvSpPr/>
      </dsp:nvSpPr>
      <dsp:spPr>
        <a:xfrm>
          <a:off x="2204667" y="597359"/>
          <a:ext cx="721385" cy="250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99"/>
              </a:lnTo>
              <a:lnTo>
                <a:pt x="721385" y="125199"/>
              </a:lnTo>
              <a:lnTo>
                <a:pt x="721385" y="2503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C8042-803E-5B40-A34F-BA20BC20AB9E}">
      <dsp:nvSpPr>
        <dsp:cNvPr id="0" name=""/>
        <dsp:cNvSpPr/>
      </dsp:nvSpPr>
      <dsp:spPr>
        <a:xfrm>
          <a:off x="1006333" y="1443943"/>
          <a:ext cx="178855" cy="1395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075"/>
              </a:lnTo>
              <a:lnTo>
                <a:pt x="178855" y="1395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B6E18-BE35-344A-9054-C6BEAB1F50EE}">
      <dsp:nvSpPr>
        <dsp:cNvPr id="0" name=""/>
        <dsp:cNvSpPr/>
      </dsp:nvSpPr>
      <dsp:spPr>
        <a:xfrm>
          <a:off x="1006333" y="1443943"/>
          <a:ext cx="178855" cy="548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491"/>
              </a:lnTo>
              <a:lnTo>
                <a:pt x="178855" y="5484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6E20-1AF7-C544-A906-EA23DED3FFBB}">
      <dsp:nvSpPr>
        <dsp:cNvPr id="0" name=""/>
        <dsp:cNvSpPr/>
      </dsp:nvSpPr>
      <dsp:spPr>
        <a:xfrm>
          <a:off x="1483281" y="597359"/>
          <a:ext cx="721385" cy="250398"/>
        </a:xfrm>
        <a:custGeom>
          <a:avLst/>
          <a:gdLst/>
          <a:ahLst/>
          <a:cxnLst/>
          <a:rect l="0" t="0" r="0" b="0"/>
          <a:pathLst>
            <a:path>
              <a:moveTo>
                <a:pt x="721385" y="0"/>
              </a:moveTo>
              <a:lnTo>
                <a:pt x="721385" y="125199"/>
              </a:lnTo>
              <a:lnTo>
                <a:pt x="0" y="125199"/>
              </a:lnTo>
              <a:lnTo>
                <a:pt x="0" y="2503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922A6-85CC-4644-A935-2A18114E265F}">
      <dsp:nvSpPr>
        <dsp:cNvPr id="0" name=""/>
        <dsp:cNvSpPr/>
      </dsp:nvSpPr>
      <dsp:spPr>
        <a:xfrm>
          <a:off x="1608481" y="1173"/>
          <a:ext cx="1192371" cy="596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Actuaria</a:t>
          </a:r>
          <a:r>
            <a:rPr lang="en-US" sz="1300" kern="1200" dirty="0" smtClean="0"/>
            <a:t> 360</a:t>
          </a:r>
          <a:endParaRPr lang="en-US" sz="1300" kern="1200" dirty="0"/>
        </a:p>
      </dsp:txBody>
      <dsp:txXfrm>
        <a:off x="1608481" y="1173"/>
        <a:ext cx="1192371" cy="596185"/>
      </dsp:txXfrm>
    </dsp:sp>
    <dsp:sp modelId="{9C3FA333-3B75-4E48-B373-8A366871F297}">
      <dsp:nvSpPr>
        <dsp:cNvPr id="0" name=""/>
        <dsp:cNvSpPr/>
      </dsp:nvSpPr>
      <dsp:spPr>
        <a:xfrm>
          <a:off x="887095" y="847757"/>
          <a:ext cx="1192371" cy="596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Administradores</a:t>
          </a:r>
          <a:endParaRPr lang="en-US" sz="1300" kern="1200" dirty="0"/>
        </a:p>
      </dsp:txBody>
      <dsp:txXfrm>
        <a:off x="887095" y="847757"/>
        <a:ext cx="1192371" cy="596185"/>
      </dsp:txXfrm>
    </dsp:sp>
    <dsp:sp modelId="{106D013B-F8CF-9B4A-B0A2-C4F751D18985}">
      <dsp:nvSpPr>
        <dsp:cNvPr id="0" name=""/>
        <dsp:cNvSpPr/>
      </dsp:nvSpPr>
      <dsp:spPr>
        <a:xfrm>
          <a:off x="1185188" y="1694341"/>
          <a:ext cx="1192371" cy="596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Total</a:t>
          </a:r>
          <a:endParaRPr lang="en-US" sz="1300" kern="1200" dirty="0"/>
        </a:p>
      </dsp:txBody>
      <dsp:txXfrm>
        <a:off x="1185188" y="1694341"/>
        <a:ext cx="1192371" cy="596185"/>
      </dsp:txXfrm>
    </dsp:sp>
    <dsp:sp modelId="{3CDB5D4C-883A-4B4A-A62F-4CD78E7DA586}">
      <dsp:nvSpPr>
        <dsp:cNvPr id="0" name=""/>
        <dsp:cNvSpPr/>
      </dsp:nvSpPr>
      <dsp:spPr>
        <a:xfrm>
          <a:off x="1185188" y="2540925"/>
          <a:ext cx="1192371" cy="596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Campaña</a:t>
          </a:r>
          <a:endParaRPr lang="en-US" sz="1300" kern="1200" dirty="0"/>
        </a:p>
      </dsp:txBody>
      <dsp:txXfrm>
        <a:off x="1185188" y="2540925"/>
        <a:ext cx="1192371" cy="596185"/>
      </dsp:txXfrm>
    </dsp:sp>
    <dsp:sp modelId="{628CBDF9-0502-0B44-94CC-15809E95BDF6}">
      <dsp:nvSpPr>
        <dsp:cNvPr id="0" name=""/>
        <dsp:cNvSpPr/>
      </dsp:nvSpPr>
      <dsp:spPr>
        <a:xfrm>
          <a:off x="2329866" y="847757"/>
          <a:ext cx="1192371" cy="596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Usuario</a:t>
          </a:r>
          <a:r>
            <a:rPr lang="en-US" sz="1300" kern="1200" dirty="0" smtClean="0"/>
            <a:t> Final</a:t>
          </a:r>
          <a:endParaRPr lang="en-US" sz="1300" kern="1200" dirty="0"/>
        </a:p>
      </dsp:txBody>
      <dsp:txXfrm>
        <a:off x="2329866" y="847757"/>
        <a:ext cx="1192371" cy="596185"/>
      </dsp:txXfrm>
    </dsp:sp>
    <dsp:sp modelId="{64928999-61DF-5B4B-8F72-0B62A254EA85}">
      <dsp:nvSpPr>
        <dsp:cNvPr id="0" name=""/>
        <dsp:cNvSpPr/>
      </dsp:nvSpPr>
      <dsp:spPr>
        <a:xfrm>
          <a:off x="2627959" y="1694341"/>
          <a:ext cx="1192371" cy="596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Evaluador</a:t>
          </a:r>
          <a:endParaRPr lang="en-US" sz="1300" kern="1200" dirty="0"/>
        </a:p>
      </dsp:txBody>
      <dsp:txXfrm>
        <a:off x="2627959" y="1694341"/>
        <a:ext cx="1192371" cy="596185"/>
      </dsp:txXfrm>
    </dsp:sp>
    <dsp:sp modelId="{44CCB4F1-2875-944D-867A-3A1DB6B50F06}">
      <dsp:nvSpPr>
        <dsp:cNvPr id="0" name=""/>
        <dsp:cNvSpPr/>
      </dsp:nvSpPr>
      <dsp:spPr>
        <a:xfrm>
          <a:off x="2627959" y="2540925"/>
          <a:ext cx="1192371" cy="5961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Evaluado</a:t>
          </a:r>
          <a:endParaRPr lang="en-US" sz="1300" kern="1200" dirty="0"/>
        </a:p>
      </dsp:txBody>
      <dsp:txXfrm>
        <a:off x="2627959" y="2540925"/>
        <a:ext cx="1192371" cy="596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79CE2-D35F-194D-80F8-207B058833F3}">
      <dsp:nvSpPr>
        <dsp:cNvPr id="0" name=""/>
        <dsp:cNvSpPr/>
      </dsp:nvSpPr>
      <dsp:spPr>
        <a:xfrm>
          <a:off x="1867779" y="-27638"/>
          <a:ext cx="4494040" cy="4494040"/>
        </a:xfrm>
        <a:prstGeom prst="circularArrow">
          <a:avLst>
            <a:gd name="adj1" fmla="val 5544"/>
            <a:gd name="adj2" fmla="val 330680"/>
            <a:gd name="adj3" fmla="val 13765712"/>
            <a:gd name="adj4" fmla="val 1739218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799A9F-ACCA-8A40-A745-7CC8C4D54F3D}">
      <dsp:nvSpPr>
        <dsp:cNvPr id="0" name=""/>
        <dsp:cNvSpPr/>
      </dsp:nvSpPr>
      <dsp:spPr>
        <a:xfrm>
          <a:off x="3057971" y="1135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Inicialización</a:t>
          </a:r>
          <a:endParaRPr lang="en-US" sz="2300" kern="1200" dirty="0"/>
        </a:p>
      </dsp:txBody>
      <dsp:txXfrm>
        <a:off x="3109561" y="52725"/>
        <a:ext cx="2010477" cy="953648"/>
      </dsp:txXfrm>
    </dsp:sp>
    <dsp:sp modelId="{E8332B4E-6FDD-2749-90EA-5F1F33E0D41B}">
      <dsp:nvSpPr>
        <dsp:cNvPr id="0" name=""/>
        <dsp:cNvSpPr/>
      </dsp:nvSpPr>
      <dsp:spPr>
        <a:xfrm>
          <a:off x="4880609" y="1325359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Personalización</a:t>
          </a:r>
          <a:endParaRPr lang="en-US" sz="2300" kern="1200" dirty="0"/>
        </a:p>
      </dsp:txBody>
      <dsp:txXfrm>
        <a:off x="4932199" y="1376949"/>
        <a:ext cx="2010477" cy="953648"/>
      </dsp:txXfrm>
    </dsp:sp>
    <dsp:sp modelId="{7F8A44B2-2F39-014F-9510-CAE494B0A674}">
      <dsp:nvSpPr>
        <dsp:cNvPr id="0" name=""/>
        <dsp:cNvSpPr/>
      </dsp:nvSpPr>
      <dsp:spPr>
        <a:xfrm>
          <a:off x="4184423" y="3467999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Configuración</a:t>
          </a:r>
          <a:endParaRPr lang="en-US" sz="2300" kern="1200" dirty="0"/>
        </a:p>
      </dsp:txBody>
      <dsp:txXfrm>
        <a:off x="4236013" y="3519589"/>
        <a:ext cx="2010477" cy="953648"/>
      </dsp:txXfrm>
    </dsp:sp>
    <dsp:sp modelId="{D2A4304C-EF31-0643-A5F2-05BA921EA26C}">
      <dsp:nvSpPr>
        <dsp:cNvPr id="0" name=""/>
        <dsp:cNvSpPr/>
      </dsp:nvSpPr>
      <dsp:spPr>
        <a:xfrm>
          <a:off x="1931519" y="3467999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Reportes</a:t>
          </a:r>
          <a:endParaRPr lang="en-US" sz="2300" kern="1200" dirty="0"/>
        </a:p>
      </dsp:txBody>
      <dsp:txXfrm>
        <a:off x="1983109" y="3519589"/>
        <a:ext cx="2010477" cy="953648"/>
      </dsp:txXfrm>
    </dsp:sp>
    <dsp:sp modelId="{8CC69942-CF99-0F4B-B666-C4986F01E02E}">
      <dsp:nvSpPr>
        <dsp:cNvPr id="0" name=""/>
        <dsp:cNvSpPr/>
      </dsp:nvSpPr>
      <dsp:spPr>
        <a:xfrm>
          <a:off x="1235333" y="1325359"/>
          <a:ext cx="2113657" cy="10568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Finalización</a:t>
          </a:r>
          <a:endParaRPr lang="en-US" sz="2300" kern="1200" dirty="0"/>
        </a:p>
      </dsp:txBody>
      <dsp:txXfrm>
        <a:off x="1286923" y="1376949"/>
        <a:ext cx="2010477" cy="953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A6581-7472-FA48-9F32-98D5CAE03591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noProof="0" dirty="0" smtClean="0"/>
            <a:t>Ingreso al sistema</a:t>
          </a:r>
          <a:endParaRPr lang="es-ES_tradnl" sz="1400" kern="1200" noProof="0" dirty="0"/>
        </a:p>
      </dsp:txBody>
      <dsp:txXfrm>
        <a:off x="3418579" y="47912"/>
        <a:ext cx="1392440" cy="872063"/>
      </dsp:txXfrm>
    </dsp:sp>
    <dsp:sp modelId="{C1A73688-92E2-BD47-B6E8-13D270A54A2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798CB-2C79-4C47-83C7-EB0AD2B38B34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Selecciona</a:t>
          </a:r>
          <a:r>
            <a:rPr lang="en-US" sz="1400" kern="1200" dirty="0" smtClean="0"/>
            <a:t> persona a </a:t>
          </a:r>
          <a:r>
            <a:rPr lang="en-US" sz="1400" kern="1200" dirty="0" err="1" smtClean="0"/>
            <a:t>evaluar</a:t>
          </a:r>
          <a:endParaRPr lang="en-US" sz="1400" kern="1200" dirty="0"/>
        </a:p>
      </dsp:txBody>
      <dsp:txXfrm>
        <a:off x="5255482" y="1382500"/>
        <a:ext cx="1392440" cy="872063"/>
      </dsp:txXfrm>
    </dsp:sp>
    <dsp:sp modelId="{5633357B-819B-CB46-9138-340F5C8B1505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850D0-84EC-7F48-838A-C0FF2E442329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Revisa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sus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respuesta</a:t>
          </a:r>
          <a:endParaRPr lang="en-US" sz="1400" kern="1200" dirty="0"/>
        </a:p>
      </dsp:txBody>
      <dsp:txXfrm>
        <a:off x="4553847" y="3541909"/>
        <a:ext cx="1392440" cy="872063"/>
      </dsp:txXfrm>
    </dsp:sp>
    <dsp:sp modelId="{0C2F9718-E9F1-3F4A-894A-F05AB02ACDD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5D030-F18A-494A-B85D-9D40351C3A8E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Puede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guardar</a:t>
          </a:r>
          <a:r>
            <a:rPr lang="en-US" sz="1400" kern="1200" dirty="0" smtClean="0"/>
            <a:t> / </a:t>
          </a:r>
          <a:r>
            <a:rPr lang="en-US" sz="1400" kern="1200" dirty="0" err="1" smtClean="0"/>
            <a:t>guarda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automáticamente</a:t>
          </a:r>
          <a:endParaRPr lang="en-US" sz="1400" kern="1200" dirty="0"/>
        </a:p>
      </dsp:txBody>
      <dsp:txXfrm>
        <a:off x="2283311" y="3541909"/>
        <a:ext cx="1392440" cy="872063"/>
      </dsp:txXfrm>
    </dsp:sp>
    <dsp:sp modelId="{3EAD2C03-C9DC-5B42-97CC-5F9673403F0A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FBB2D-1BD4-5D48-9853-63A001F11A49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Envía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evaluación</a:t>
          </a:r>
          <a:endParaRPr lang="en-US" sz="1400" kern="1200" dirty="0"/>
        </a:p>
      </dsp:txBody>
      <dsp:txXfrm>
        <a:off x="1581676" y="1382500"/>
        <a:ext cx="1392440" cy="872063"/>
      </dsp:txXfrm>
    </dsp:sp>
    <dsp:sp modelId="{D8D3703D-DD25-734B-8519-674C0236934E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C3B60-5B86-CD49-A377-DABB799BCEB7}">
      <dsp:nvSpPr>
        <dsp:cNvPr id="0" name=""/>
        <dsp:cNvSpPr/>
      </dsp:nvSpPr>
      <dsp:spPr>
        <a:xfrm>
          <a:off x="3306105" y="1624"/>
          <a:ext cx="1617389" cy="1051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noProof="0" dirty="0" smtClean="0"/>
            <a:t>Recibe </a:t>
          </a:r>
          <a:r>
            <a:rPr lang="es-ES_tradnl" sz="1800" kern="1200" noProof="0" dirty="0" err="1" smtClean="0"/>
            <a:t>notifiación</a:t>
          </a:r>
          <a:r>
            <a:rPr lang="es-ES_tradnl" sz="1800" kern="1200" noProof="0" dirty="0" smtClean="0"/>
            <a:t> de evaluación</a:t>
          </a:r>
          <a:endParaRPr lang="es-ES_tradnl" sz="1800" kern="1200" noProof="0" dirty="0"/>
        </a:p>
      </dsp:txBody>
      <dsp:txXfrm>
        <a:off x="3357425" y="52944"/>
        <a:ext cx="1514749" cy="948663"/>
      </dsp:txXfrm>
    </dsp:sp>
    <dsp:sp modelId="{C86F6B6D-C6B0-604B-AB36-71F0236EE22D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2767324" y="339841"/>
              </a:moveTo>
              <a:arcTo wR="1735705" hR="1735705" stAng="18387985" swAng="16324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98E24-1C9C-1D4B-B7C6-27E47F8069BF}">
      <dsp:nvSpPr>
        <dsp:cNvPr id="0" name=""/>
        <dsp:cNvSpPr/>
      </dsp:nvSpPr>
      <dsp:spPr>
        <a:xfrm>
          <a:off x="5041810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Ingresa</a:t>
          </a:r>
          <a:r>
            <a:rPr lang="en-US" sz="1800" kern="1200" dirty="0" smtClean="0"/>
            <a:t> al </a:t>
          </a:r>
          <a:r>
            <a:rPr lang="en-US" sz="1800" kern="1200" dirty="0" err="1" smtClean="0"/>
            <a:t>sistema</a:t>
          </a:r>
          <a:endParaRPr lang="en-US" sz="1800" kern="1200" dirty="0"/>
        </a:p>
      </dsp:txBody>
      <dsp:txXfrm>
        <a:off x="5093130" y="1788649"/>
        <a:ext cx="1514749" cy="948663"/>
      </dsp:txXfrm>
    </dsp:sp>
    <dsp:sp modelId="{8CF5643E-2AF5-EC44-86E2-C7FC8609636E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3291399" y="2505437"/>
              </a:moveTo>
              <a:arcTo wR="1735705" hR="1735705" stAng="1579527" swAng="16324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B28A8-61E1-474C-B29E-AFCFECE273BD}">
      <dsp:nvSpPr>
        <dsp:cNvPr id="0" name=""/>
        <dsp:cNvSpPr/>
      </dsp:nvSpPr>
      <dsp:spPr>
        <a:xfrm>
          <a:off x="3306105" y="3473035"/>
          <a:ext cx="1617389" cy="1051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Visualiza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resúmen</a:t>
          </a:r>
          <a:r>
            <a:rPr lang="en-US" sz="1800" kern="1200" dirty="0" smtClean="0"/>
            <a:t> de </a:t>
          </a:r>
          <a:r>
            <a:rPr lang="en-US" sz="1800" kern="1200" dirty="0" err="1" smtClean="0"/>
            <a:t>calificaciones</a:t>
          </a:r>
          <a:endParaRPr lang="en-US" sz="1800" kern="1200" dirty="0"/>
        </a:p>
      </dsp:txBody>
      <dsp:txXfrm>
        <a:off x="3357425" y="3524355"/>
        <a:ext cx="1514749" cy="948663"/>
      </dsp:txXfrm>
    </dsp:sp>
    <dsp:sp modelId="{572A5EC2-9EC6-7448-A07C-1FA312F2EADA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704086" y="3131568"/>
              </a:moveTo>
              <a:arcTo wR="1735705" hR="1735705" stAng="7587985" swAng="16324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C94AA-5E82-D34C-A1CD-1ACA69341D18}">
      <dsp:nvSpPr>
        <dsp:cNvPr id="0" name=""/>
        <dsp:cNvSpPr/>
      </dsp:nvSpPr>
      <dsp:spPr>
        <a:xfrm>
          <a:off x="1570399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Notifica</a:t>
          </a:r>
          <a:r>
            <a:rPr lang="en-US" sz="1800" kern="1200" dirty="0" smtClean="0"/>
            <a:t> al </a:t>
          </a:r>
          <a:r>
            <a:rPr lang="en-US" sz="1800" kern="1200" dirty="0" err="1" smtClean="0"/>
            <a:t>adminsitrador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ingresó</a:t>
          </a:r>
          <a:endParaRPr lang="en-US" sz="1800" kern="1200" dirty="0"/>
        </a:p>
      </dsp:txBody>
      <dsp:txXfrm>
        <a:off x="1621719" y="1788649"/>
        <a:ext cx="1514749" cy="948663"/>
      </dsp:txXfrm>
    </dsp:sp>
    <dsp:sp modelId="{FC1E6535-630D-7B46-B702-1DFA389C111F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180010" y="965973"/>
              </a:moveTo>
              <a:arcTo wR="1735705" hR="1735705" stAng="12379527" swAng="16324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7AF51-F1EA-8C4D-A075-A132F4A4F9F1}">
      <dsp:nvSpPr>
        <dsp:cNvPr id="0" name=""/>
        <dsp:cNvSpPr/>
      </dsp:nvSpPr>
      <dsp:spPr>
        <a:xfrm>
          <a:off x="3506018" y="1793"/>
          <a:ext cx="1217562" cy="791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Ingresa</a:t>
          </a:r>
          <a:r>
            <a:rPr lang="en-US" sz="1300" kern="1200" dirty="0" smtClean="0"/>
            <a:t> al </a:t>
          </a:r>
          <a:r>
            <a:rPr lang="en-US" sz="1300" kern="1200" dirty="0" err="1" smtClean="0"/>
            <a:t>sistema</a:t>
          </a:r>
          <a:endParaRPr lang="en-US" sz="1300" kern="1200" dirty="0"/>
        </a:p>
      </dsp:txBody>
      <dsp:txXfrm>
        <a:off x="3544652" y="40427"/>
        <a:ext cx="1140294" cy="714147"/>
      </dsp:txXfrm>
    </dsp:sp>
    <dsp:sp modelId="{52F0DD22-DA4A-A344-AE2A-885F8DA40636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2627619" y="162787"/>
              </a:moveTo>
              <a:arcTo wR="1865480" hR="1865480" stAng="17646820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18271-29B3-2044-BDF7-E00C7C5E4B64}">
      <dsp:nvSpPr>
        <dsp:cNvPr id="0" name=""/>
        <dsp:cNvSpPr/>
      </dsp:nvSpPr>
      <dsp:spPr>
        <a:xfrm>
          <a:off x="5121571" y="934533"/>
          <a:ext cx="1217562" cy="791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Configura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campaña</a:t>
          </a:r>
          <a:endParaRPr lang="en-US" sz="1300" kern="1200" dirty="0"/>
        </a:p>
      </dsp:txBody>
      <dsp:txXfrm>
        <a:off x="5160205" y="973167"/>
        <a:ext cx="1140294" cy="714147"/>
      </dsp:txXfrm>
    </dsp:sp>
    <dsp:sp modelId="{DA1AA97C-D457-D746-ADBF-742BC8F4DD01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701861" y="1537269"/>
              </a:moveTo>
              <a:arcTo wR="1865480" hR="1865480" stAng="20992001" swAng="121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2A4A9-C0CC-6348-A412-B98BFFABAFFA}">
      <dsp:nvSpPr>
        <dsp:cNvPr id="0" name=""/>
        <dsp:cNvSpPr/>
      </dsp:nvSpPr>
      <dsp:spPr>
        <a:xfrm>
          <a:off x="5121571" y="2800013"/>
          <a:ext cx="1217562" cy="791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Personaliza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preguntas</a:t>
          </a:r>
          <a:endParaRPr lang="en-US" sz="1300" kern="1200" dirty="0"/>
        </a:p>
      </dsp:txBody>
      <dsp:txXfrm>
        <a:off x="5160205" y="2838647"/>
        <a:ext cx="1140294" cy="714147"/>
      </dsp:txXfrm>
    </dsp:sp>
    <dsp:sp modelId="{D488C175-C402-794E-8D16-8DDD1FD01FFD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052708" y="3304405"/>
              </a:moveTo>
              <a:arcTo wR="1865480" hR="1865480" stAng="3028478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F6DD2-71DB-414F-9E40-21E02DEAA373}">
      <dsp:nvSpPr>
        <dsp:cNvPr id="0" name=""/>
        <dsp:cNvSpPr/>
      </dsp:nvSpPr>
      <dsp:spPr>
        <a:xfrm>
          <a:off x="3506018" y="3732753"/>
          <a:ext cx="1217562" cy="791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Personaliza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ponderaciones</a:t>
          </a:r>
          <a:endParaRPr lang="en-US" sz="1300" kern="1200" dirty="0"/>
        </a:p>
      </dsp:txBody>
      <dsp:txXfrm>
        <a:off x="3544652" y="3771387"/>
        <a:ext cx="1140294" cy="714147"/>
      </dsp:txXfrm>
    </dsp:sp>
    <dsp:sp modelId="{6EBB8F14-B7D0-0846-8E66-E6FF1B52D608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1103341" y="3568172"/>
              </a:moveTo>
              <a:arcTo wR="1865480" hR="1865480" stAng="6846820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05FC1-069D-D247-AF9C-3740080E787D}">
      <dsp:nvSpPr>
        <dsp:cNvPr id="0" name=""/>
        <dsp:cNvSpPr/>
      </dsp:nvSpPr>
      <dsp:spPr>
        <a:xfrm>
          <a:off x="1890465" y="2800013"/>
          <a:ext cx="1217562" cy="791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Inicializa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campaña</a:t>
          </a:r>
          <a:endParaRPr lang="en-US" sz="1300" kern="1200" dirty="0"/>
        </a:p>
      </dsp:txBody>
      <dsp:txXfrm>
        <a:off x="1929099" y="2838647"/>
        <a:ext cx="1140294" cy="714147"/>
      </dsp:txXfrm>
    </dsp:sp>
    <dsp:sp modelId="{8790DF96-BC83-7B4A-825F-67BB15639F72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29099" y="2193691"/>
              </a:moveTo>
              <a:arcTo wR="1865480" hR="1865480" stAng="10192001" swAng="12159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9E655-F33B-1D41-BA93-D1E7ED261B14}">
      <dsp:nvSpPr>
        <dsp:cNvPr id="0" name=""/>
        <dsp:cNvSpPr/>
      </dsp:nvSpPr>
      <dsp:spPr>
        <a:xfrm>
          <a:off x="1890465" y="934533"/>
          <a:ext cx="1217562" cy="791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Finaliza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campaña</a:t>
          </a:r>
          <a:endParaRPr lang="en-US" sz="1300" kern="1200" dirty="0"/>
        </a:p>
      </dsp:txBody>
      <dsp:txXfrm>
        <a:off x="1929099" y="973167"/>
        <a:ext cx="1140294" cy="714147"/>
      </dsp:txXfrm>
    </dsp:sp>
    <dsp:sp modelId="{65638CC2-ED76-6B45-8EF5-E4AEE8C93109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678251" y="426555"/>
              </a:moveTo>
              <a:arcTo wR="1865480" hR="1865480" stAng="13828478" swAng="924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7E11-D639-DC42-94A6-70F0D112E0D4}">
      <dsp:nvSpPr>
        <dsp:cNvPr id="0" name=""/>
        <dsp:cNvSpPr/>
      </dsp:nvSpPr>
      <dsp:spPr>
        <a:xfrm>
          <a:off x="3306105" y="1624"/>
          <a:ext cx="1617389" cy="1051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Privilegios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Administrador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Campaña</a:t>
          </a:r>
          <a:endParaRPr lang="en-US" sz="1400" kern="1200" dirty="0"/>
        </a:p>
      </dsp:txBody>
      <dsp:txXfrm>
        <a:off x="3357425" y="52944"/>
        <a:ext cx="1514749" cy="948663"/>
      </dsp:txXfrm>
    </dsp:sp>
    <dsp:sp modelId="{8BDB57B3-4A90-DD41-B79C-975B967D5C14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2767324" y="339841"/>
              </a:moveTo>
              <a:arcTo wR="1735705" hR="1735705" stAng="18387985" swAng="16324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6041-B862-E348-955B-DC42B5F5ED89}">
      <dsp:nvSpPr>
        <dsp:cNvPr id="0" name=""/>
        <dsp:cNvSpPr/>
      </dsp:nvSpPr>
      <dsp:spPr>
        <a:xfrm>
          <a:off x="5041810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Verifica</a:t>
          </a:r>
          <a:r>
            <a:rPr lang="en-US" sz="1400" kern="1200" dirty="0" smtClean="0"/>
            <a:t>/</a:t>
          </a:r>
          <a:r>
            <a:rPr lang="en-US" sz="1400" kern="1200" dirty="0" err="1" smtClean="0"/>
            <a:t>aprueba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campaña</a:t>
          </a:r>
          <a:endParaRPr lang="en-US" sz="1400" kern="1200" dirty="0"/>
        </a:p>
      </dsp:txBody>
      <dsp:txXfrm>
        <a:off x="5093130" y="1788649"/>
        <a:ext cx="1514749" cy="948663"/>
      </dsp:txXfrm>
    </dsp:sp>
    <dsp:sp modelId="{714328F3-BABA-BA44-B4D3-DDD437D48379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3291399" y="2505437"/>
              </a:moveTo>
              <a:arcTo wR="1735705" hR="1735705" stAng="1579527" swAng="16324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EAF6-6BE2-E84D-8F71-992694649BAA}">
      <dsp:nvSpPr>
        <dsp:cNvPr id="0" name=""/>
        <dsp:cNvSpPr/>
      </dsp:nvSpPr>
      <dsp:spPr>
        <a:xfrm>
          <a:off x="3306105" y="3473035"/>
          <a:ext cx="1617389" cy="1051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Recibe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notificaciones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estado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campaña</a:t>
          </a:r>
          <a:endParaRPr lang="en-US" sz="1400" kern="1200" dirty="0"/>
        </a:p>
      </dsp:txBody>
      <dsp:txXfrm>
        <a:off x="3357425" y="3524355"/>
        <a:ext cx="1514749" cy="948663"/>
      </dsp:txXfrm>
    </dsp:sp>
    <dsp:sp modelId="{37D78F93-0E01-3E4C-9E15-57CCAF69B1FA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704086" y="3131568"/>
              </a:moveTo>
              <a:arcTo wR="1735705" hR="1735705" stAng="7587985" swAng="16324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D23F0-01AC-1E4D-96E9-DC9C696DB7EE}">
      <dsp:nvSpPr>
        <dsp:cNvPr id="0" name=""/>
        <dsp:cNvSpPr/>
      </dsp:nvSpPr>
      <dsp:spPr>
        <a:xfrm>
          <a:off x="1570399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Permite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recuperación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campañas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anteriores</a:t>
          </a:r>
          <a:endParaRPr lang="en-US" sz="1400" kern="1200" dirty="0"/>
        </a:p>
      </dsp:txBody>
      <dsp:txXfrm>
        <a:off x="1621719" y="1788649"/>
        <a:ext cx="1514749" cy="948663"/>
      </dsp:txXfrm>
    </dsp:sp>
    <dsp:sp modelId="{A25BA99E-9F00-0D47-9E16-F019981F9BE9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180010" y="965973"/>
              </a:moveTo>
              <a:arcTo wR="1735705" hR="1735705" stAng="12379527" swAng="16324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A294-2FA7-1F41-8205-8B18E7888494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C8AA-BCF0-F246-A628-8672B85624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Factores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Identificación única mediante número de cédula</a:t>
            </a:r>
          </a:p>
          <a:p>
            <a:pPr lvl="1"/>
            <a:r>
              <a:rPr lang="es-ES_tradnl" dirty="0" smtClean="0"/>
              <a:t>Validación de cédula</a:t>
            </a:r>
          </a:p>
          <a:p>
            <a:pPr lvl="1"/>
            <a:r>
              <a:rPr lang="es-ES_tradnl" dirty="0" smtClean="0"/>
              <a:t>Generación de número aleatorio de cédula</a:t>
            </a:r>
          </a:p>
          <a:p>
            <a:r>
              <a:rPr lang="es-ES_tradnl" smtClean="0"/>
              <a:t>Privilegios </a:t>
            </a:r>
            <a:r>
              <a:rPr lang="es-ES_tradnl" dirty="0" smtClean="0"/>
              <a:t>de administrador</a:t>
            </a:r>
          </a:p>
          <a:p>
            <a:pPr lvl="1"/>
            <a:r>
              <a:rPr lang="es-ES_tradnl" dirty="0" smtClean="0"/>
              <a:t>Actuaria como administrador total</a:t>
            </a:r>
          </a:p>
          <a:p>
            <a:r>
              <a:rPr lang="es-ES_tradnl" dirty="0" smtClean="0"/>
              <a:t>Personalización de preguntas</a:t>
            </a:r>
          </a:p>
          <a:p>
            <a:pPr lvl="1"/>
            <a:r>
              <a:rPr lang="es-ES_tradnl" dirty="0" smtClean="0"/>
              <a:t>Desde su redacción hasta el número de preguntas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09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Factores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posee</a:t>
            </a:r>
            <a:r>
              <a:rPr lang="en-US" dirty="0" smtClean="0"/>
              <a:t> </a:t>
            </a:r>
            <a:r>
              <a:rPr lang="en-US" dirty="0" err="1" smtClean="0"/>
              <a:t>nivéles</a:t>
            </a:r>
            <a:r>
              <a:rPr lang="en-US" dirty="0" smtClean="0"/>
              <a:t> </a:t>
            </a:r>
            <a:r>
              <a:rPr lang="en-US" dirty="0" err="1" smtClean="0"/>
              <a:t>personalizados</a:t>
            </a:r>
            <a:r>
              <a:rPr lang="en-US" dirty="0" smtClean="0"/>
              <a:t> a </a:t>
            </a:r>
            <a:r>
              <a:rPr lang="en-US" dirty="0" err="1" smtClean="0"/>
              <a:t>medida</a:t>
            </a:r>
            <a:endParaRPr lang="en-US" dirty="0" smtClean="0"/>
          </a:p>
          <a:p>
            <a:pPr lvl="1"/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obtenidos</a:t>
            </a:r>
            <a:r>
              <a:rPr lang="en-US" dirty="0" smtClean="0"/>
              <a:t> con un </a:t>
            </a:r>
            <a:r>
              <a:rPr lang="en-US" dirty="0" err="1" smtClean="0"/>
              <a:t>patrón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endParaRPr lang="en-US" dirty="0" smtClean="0"/>
          </a:p>
          <a:p>
            <a:pPr lvl="1"/>
            <a:r>
              <a:rPr lang="en-US" dirty="0" err="1" smtClean="0"/>
              <a:t>Capaces</a:t>
            </a:r>
            <a:r>
              <a:rPr lang="en-US" dirty="0" smtClean="0"/>
              <a:t> de </a:t>
            </a:r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fotos</a:t>
            </a:r>
            <a:endParaRPr lang="en-US" dirty="0" smtClean="0"/>
          </a:p>
          <a:p>
            <a:pPr lvl="1"/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advertencia</a:t>
            </a:r>
            <a:r>
              <a:rPr lang="en-US" dirty="0" smtClean="0"/>
              <a:t> de </a:t>
            </a:r>
            <a:r>
              <a:rPr lang="en-US" dirty="0" err="1" smtClean="0"/>
              <a:t>duplicación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posee</a:t>
            </a:r>
            <a:r>
              <a:rPr lang="en-US" dirty="0"/>
              <a:t> </a:t>
            </a:r>
            <a:r>
              <a:rPr lang="en-US" dirty="0" err="1" smtClean="0"/>
              <a:t>ponderaciones</a:t>
            </a:r>
            <a:r>
              <a:rPr lang="en-US" dirty="0" smtClean="0"/>
              <a:t> </a:t>
            </a:r>
            <a:r>
              <a:rPr lang="en-US" dirty="0" err="1" smtClean="0"/>
              <a:t>personalizadas</a:t>
            </a:r>
            <a:r>
              <a:rPr lang="en-US" dirty="0" smtClean="0"/>
              <a:t>, </a:t>
            </a:r>
            <a:r>
              <a:rPr lang="en-US" dirty="0" err="1" smtClean="0"/>
              <a:t>establecidas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administrador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29693"/>
          </a:xfrm>
        </p:spPr>
        <p:txBody>
          <a:bodyPr/>
          <a:lstStyle/>
          <a:p>
            <a:r>
              <a:rPr lang="en-US" dirty="0" err="1" smtClean="0"/>
              <a:t>Evaluador</a:t>
            </a:r>
            <a:r>
              <a:rPr lang="en-US" dirty="0" smtClean="0"/>
              <a:t> / </a:t>
            </a:r>
            <a:r>
              <a:rPr lang="en-US" dirty="0" err="1" smtClean="0"/>
              <a:t>Evaluado</a:t>
            </a:r>
            <a:endParaRPr lang="en-US" dirty="0" smtClean="0"/>
          </a:p>
          <a:p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campaña</a:t>
            </a:r>
            <a:endParaRPr lang="en-US" dirty="0" smtClean="0"/>
          </a:p>
          <a:p>
            <a:r>
              <a:rPr lang="en-US" dirty="0" err="1" smtClean="0"/>
              <a:t>Administrador</a:t>
            </a:r>
            <a:r>
              <a:rPr lang="en-US" dirty="0" smtClean="0"/>
              <a:t> total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2860253"/>
              </p:ext>
            </p:extLst>
          </p:nvPr>
        </p:nvGraphicFramePr>
        <p:xfrm>
          <a:off x="2406516" y="3562179"/>
          <a:ext cx="4707427" cy="3138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6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ampaña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2838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6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Evaluador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3516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5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Evaluado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0549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5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Administrador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628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6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Administrador</a:t>
            </a:r>
            <a:r>
              <a:rPr lang="en-US" dirty="0" smtClean="0"/>
              <a:t> total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8673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9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170</Words>
  <Application>Microsoft Office PowerPoint</Application>
  <PresentationFormat>Presentación en pantalla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Presentación de PowerPoint</vt:lpstr>
      <vt:lpstr>Factores importantes</vt:lpstr>
      <vt:lpstr>Factores importantes</vt:lpstr>
      <vt:lpstr>Módulos Principales</vt:lpstr>
      <vt:lpstr>Ciclo de vida Campaña</vt:lpstr>
      <vt:lpstr>Pseudocódigo Evaluador</vt:lpstr>
      <vt:lpstr>Pseudocódigo Evaluado</vt:lpstr>
      <vt:lpstr>Pseudocódigo Administrador Campaña</vt:lpstr>
      <vt:lpstr>Pseudocódigo Administrador total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Villacis</dc:creator>
  <cp:lastModifiedBy>Pato</cp:lastModifiedBy>
  <cp:revision>7</cp:revision>
  <dcterms:created xsi:type="dcterms:W3CDTF">2014-11-10T01:01:33Z</dcterms:created>
  <dcterms:modified xsi:type="dcterms:W3CDTF">2014-11-20T03:44:56Z</dcterms:modified>
</cp:coreProperties>
</file>