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5" r:id="rId4"/>
    <p:sldId id="268" r:id="rId5"/>
    <p:sldId id="269" r:id="rId6"/>
    <p:sldId id="270" r:id="rId7"/>
    <p:sldId id="273" r:id="rId8"/>
    <p:sldId id="272" r:id="rId9"/>
    <p:sldId id="271" r:id="rId10"/>
    <p:sldId id="266" r:id="rId11"/>
    <p:sldId id="267" r:id="rId12"/>
    <p:sldId id="261" r:id="rId13"/>
    <p:sldId id="263" r:id="rId14"/>
    <p:sldId id="264" r:id="rId15"/>
    <p:sldId id="262" r:id="rId16"/>
    <p:sldId id="260" r:id="rId17"/>
    <p:sldId id="258" r:id="rId18"/>
    <p:sldId id="259" r:id="rId19"/>
  </p:sldIdLst>
  <p:sldSz cx="13212763" cy="84597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12227"/>
    <a:srgbClr val="ED5A73"/>
    <a:srgbClr val="DBD4D3"/>
    <a:srgbClr val="B5132E"/>
    <a:srgbClr val="8F0F24"/>
    <a:srgbClr val="EB4763"/>
    <a:srgbClr val="49BEAA"/>
    <a:srgbClr val="00B0FF"/>
    <a:srgbClr val="00C8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89F39C-CFF2-42DE-9F2D-0B43F5BE5BA6}" v="9" dt="2022-10-26T14:51:58.4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1446" y="-2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ter Moris" userId="1caba04a-cd37-4f4f-b9f3-6f9127866637" providerId="ADAL" clId="{A889F39C-CFF2-42DE-9F2D-0B43F5BE5BA6}"/>
    <pc:docChg chg="undo custSel addSld modSld">
      <pc:chgData name="Pieter Moris" userId="1caba04a-cd37-4f4f-b9f3-6f9127866637" providerId="ADAL" clId="{A889F39C-CFF2-42DE-9F2D-0B43F5BE5BA6}" dt="2022-10-26T14:54:56.446" v="96" actId="1076"/>
      <pc:docMkLst>
        <pc:docMk/>
      </pc:docMkLst>
      <pc:sldChg chg="addSp delSp modSp add mod">
        <pc:chgData name="Pieter Moris" userId="1caba04a-cd37-4f4f-b9f3-6f9127866637" providerId="ADAL" clId="{A889F39C-CFF2-42DE-9F2D-0B43F5BE5BA6}" dt="2022-10-26T14:50:49.473" v="21" actId="478"/>
        <pc:sldMkLst>
          <pc:docMk/>
          <pc:sldMk cId="2778428006" sldId="270"/>
        </pc:sldMkLst>
        <pc:spChg chg="del mod">
          <ac:chgData name="Pieter Moris" userId="1caba04a-cd37-4f4f-b9f3-6f9127866637" providerId="ADAL" clId="{A889F39C-CFF2-42DE-9F2D-0B43F5BE5BA6}" dt="2022-10-26T14:50:49.473" v="21" actId="478"/>
          <ac:spMkLst>
            <pc:docMk/>
            <pc:sldMk cId="2778428006" sldId="270"/>
            <ac:spMk id="8" creationId="{1C68C60F-2AF2-41BD-ACFF-8D1719C1CCB5}"/>
          </ac:spMkLst>
        </pc:spChg>
        <pc:spChg chg="mod">
          <ac:chgData name="Pieter Moris" userId="1caba04a-cd37-4f4f-b9f3-6f9127866637" providerId="ADAL" clId="{A889F39C-CFF2-42DE-9F2D-0B43F5BE5BA6}" dt="2022-10-26T14:49:39.705" v="11" actId="20577"/>
          <ac:spMkLst>
            <pc:docMk/>
            <pc:sldMk cId="2778428006" sldId="270"/>
            <ac:spMk id="17" creationId="{E53C3E74-3C2D-4ABC-BE8F-1EE794077837}"/>
          </ac:spMkLst>
        </pc:spChg>
        <pc:spChg chg="mod">
          <ac:chgData name="Pieter Moris" userId="1caba04a-cd37-4f4f-b9f3-6f9127866637" providerId="ADAL" clId="{A889F39C-CFF2-42DE-9F2D-0B43F5BE5BA6}" dt="2022-10-26T14:49:05.149" v="8" actId="1076"/>
          <ac:spMkLst>
            <pc:docMk/>
            <pc:sldMk cId="2778428006" sldId="270"/>
            <ac:spMk id="19" creationId="{C8C12D04-663A-473D-9206-4D1730C9260F}"/>
          </ac:spMkLst>
        </pc:spChg>
        <pc:spChg chg="del">
          <ac:chgData name="Pieter Moris" userId="1caba04a-cd37-4f4f-b9f3-6f9127866637" providerId="ADAL" clId="{A889F39C-CFF2-42DE-9F2D-0B43F5BE5BA6}" dt="2022-10-26T14:48:18.740" v="3" actId="478"/>
          <ac:spMkLst>
            <pc:docMk/>
            <pc:sldMk cId="2778428006" sldId="270"/>
            <ac:spMk id="26" creationId="{F9B59157-90B4-4E64-A9EE-CAB1E3543423}"/>
          </ac:spMkLst>
        </pc:spChg>
        <pc:spChg chg="mod">
          <ac:chgData name="Pieter Moris" userId="1caba04a-cd37-4f4f-b9f3-6f9127866637" providerId="ADAL" clId="{A889F39C-CFF2-42DE-9F2D-0B43F5BE5BA6}" dt="2022-10-26T14:48:42.806" v="4" actId="1076"/>
          <ac:spMkLst>
            <pc:docMk/>
            <pc:sldMk cId="2778428006" sldId="270"/>
            <ac:spMk id="38" creationId="{E1F0F4F0-59B0-417A-8B11-F86DF7B25C2C}"/>
          </ac:spMkLst>
        </pc:spChg>
        <pc:spChg chg="mod">
          <ac:chgData name="Pieter Moris" userId="1caba04a-cd37-4f4f-b9f3-6f9127866637" providerId="ADAL" clId="{A889F39C-CFF2-42DE-9F2D-0B43F5BE5BA6}" dt="2022-10-26T14:48:42.806" v="4" actId="1076"/>
          <ac:spMkLst>
            <pc:docMk/>
            <pc:sldMk cId="2778428006" sldId="270"/>
            <ac:spMk id="39" creationId="{B02D7FA1-85EF-4428-A167-3690892B5244}"/>
          </ac:spMkLst>
        </pc:spChg>
        <pc:cxnChg chg="mod">
          <ac:chgData name="Pieter Moris" userId="1caba04a-cd37-4f4f-b9f3-6f9127866637" providerId="ADAL" clId="{A889F39C-CFF2-42DE-9F2D-0B43F5BE5BA6}" dt="2022-10-26T14:49:08.857" v="9" actId="14100"/>
          <ac:cxnSpMkLst>
            <pc:docMk/>
            <pc:sldMk cId="2778428006" sldId="270"/>
            <ac:cxnSpMk id="18" creationId="{F517A1F1-21D8-4C19-BD4D-33AA2ADC70D7}"/>
          </ac:cxnSpMkLst>
        </pc:cxnChg>
        <pc:cxnChg chg="mod">
          <ac:chgData name="Pieter Moris" userId="1caba04a-cd37-4f4f-b9f3-6f9127866637" providerId="ADAL" clId="{A889F39C-CFF2-42DE-9F2D-0B43F5BE5BA6}" dt="2022-10-26T14:49:05.149" v="8" actId="1076"/>
          <ac:cxnSpMkLst>
            <pc:docMk/>
            <pc:sldMk cId="2778428006" sldId="270"/>
            <ac:cxnSpMk id="20" creationId="{851BD2DE-29C6-416D-B7C6-FA265BED2568}"/>
          </ac:cxnSpMkLst>
        </pc:cxnChg>
        <pc:cxnChg chg="del mod">
          <ac:chgData name="Pieter Moris" userId="1caba04a-cd37-4f4f-b9f3-6f9127866637" providerId="ADAL" clId="{A889F39C-CFF2-42DE-9F2D-0B43F5BE5BA6}" dt="2022-10-26T14:50:49.473" v="21" actId="478"/>
          <ac:cxnSpMkLst>
            <pc:docMk/>
            <pc:sldMk cId="2778428006" sldId="270"/>
            <ac:cxnSpMk id="25" creationId="{8CE4D467-8C76-40BB-BB57-175AB85AF8DF}"/>
          </ac:cxnSpMkLst>
        </pc:cxnChg>
        <pc:cxnChg chg="add del mod">
          <ac:chgData name="Pieter Moris" userId="1caba04a-cd37-4f4f-b9f3-6f9127866637" providerId="ADAL" clId="{A889F39C-CFF2-42DE-9F2D-0B43F5BE5BA6}" dt="2022-10-26T14:50:49.473" v="21" actId="478"/>
          <ac:cxnSpMkLst>
            <pc:docMk/>
            <pc:sldMk cId="2778428006" sldId="270"/>
            <ac:cxnSpMk id="27" creationId="{727F27DE-663A-48A1-B8AC-75EEFC7DEFFC}"/>
          </ac:cxnSpMkLst>
        </pc:cxnChg>
        <pc:cxnChg chg="del mod">
          <ac:chgData name="Pieter Moris" userId="1caba04a-cd37-4f4f-b9f3-6f9127866637" providerId="ADAL" clId="{A889F39C-CFF2-42DE-9F2D-0B43F5BE5BA6}" dt="2022-10-26T14:48:18.740" v="3" actId="478"/>
          <ac:cxnSpMkLst>
            <pc:docMk/>
            <pc:sldMk cId="2778428006" sldId="270"/>
            <ac:cxnSpMk id="28" creationId="{F05E3D59-D0A9-4547-946A-43D7D108C8EE}"/>
          </ac:cxnSpMkLst>
        </pc:cxnChg>
        <pc:cxnChg chg="del mod">
          <ac:chgData name="Pieter Moris" userId="1caba04a-cd37-4f4f-b9f3-6f9127866637" providerId="ADAL" clId="{A889F39C-CFF2-42DE-9F2D-0B43F5BE5BA6}" dt="2022-10-26T14:48:45.551" v="5" actId="478"/>
          <ac:cxnSpMkLst>
            <pc:docMk/>
            <pc:sldMk cId="2778428006" sldId="270"/>
            <ac:cxnSpMk id="29" creationId="{EB2D476F-9548-4E7E-91B8-3A2243132308}"/>
          </ac:cxnSpMkLst>
        </pc:cxnChg>
        <pc:cxnChg chg="mod">
          <ac:chgData name="Pieter Moris" userId="1caba04a-cd37-4f4f-b9f3-6f9127866637" providerId="ADAL" clId="{A889F39C-CFF2-42DE-9F2D-0B43F5BE5BA6}" dt="2022-10-26T14:48:42.806" v="4" actId="1076"/>
          <ac:cxnSpMkLst>
            <pc:docMk/>
            <pc:sldMk cId="2778428006" sldId="270"/>
            <ac:cxnSpMk id="37" creationId="{67B4BED5-AB34-43DC-9ED2-162B819CD4E1}"/>
          </ac:cxnSpMkLst>
        </pc:cxnChg>
        <pc:cxnChg chg="mod">
          <ac:chgData name="Pieter Moris" userId="1caba04a-cd37-4f4f-b9f3-6f9127866637" providerId="ADAL" clId="{A889F39C-CFF2-42DE-9F2D-0B43F5BE5BA6}" dt="2022-10-26T14:48:42.806" v="4" actId="1076"/>
          <ac:cxnSpMkLst>
            <pc:docMk/>
            <pc:sldMk cId="2778428006" sldId="270"/>
            <ac:cxnSpMk id="40" creationId="{7E2F8DC7-859C-4A6F-807E-EDA4492DAF0E}"/>
          </ac:cxnSpMkLst>
        </pc:cxnChg>
      </pc:sldChg>
      <pc:sldChg chg="add">
        <pc:chgData name="Pieter Moris" userId="1caba04a-cd37-4f4f-b9f3-6f9127866637" providerId="ADAL" clId="{A889F39C-CFF2-42DE-9F2D-0B43F5BE5BA6}" dt="2022-10-26T14:47:23.633" v="1"/>
        <pc:sldMkLst>
          <pc:docMk/>
          <pc:sldMk cId="2743990279" sldId="271"/>
        </pc:sldMkLst>
      </pc:sldChg>
      <pc:sldChg chg="addSp delSp modSp add mod">
        <pc:chgData name="Pieter Moris" userId="1caba04a-cd37-4f4f-b9f3-6f9127866637" providerId="ADAL" clId="{A889F39C-CFF2-42DE-9F2D-0B43F5BE5BA6}" dt="2022-10-26T14:54:56.446" v="96" actId="1076"/>
        <pc:sldMkLst>
          <pc:docMk/>
          <pc:sldMk cId="1791970361" sldId="272"/>
        </pc:sldMkLst>
        <pc:spChg chg="mod">
          <ac:chgData name="Pieter Moris" userId="1caba04a-cd37-4f4f-b9f3-6f9127866637" providerId="ADAL" clId="{A889F39C-CFF2-42DE-9F2D-0B43F5BE5BA6}" dt="2022-10-26T14:53:00.389" v="79" actId="1076"/>
          <ac:spMkLst>
            <pc:docMk/>
            <pc:sldMk cId="1791970361" sldId="272"/>
            <ac:spMk id="6" creationId="{32A73F08-D770-41BC-93B8-3DAEC020A5E9}"/>
          </ac:spMkLst>
        </pc:spChg>
        <pc:spChg chg="del mod">
          <ac:chgData name="Pieter Moris" userId="1caba04a-cd37-4f4f-b9f3-6f9127866637" providerId="ADAL" clId="{A889F39C-CFF2-42DE-9F2D-0B43F5BE5BA6}" dt="2022-10-26T14:51:33.626" v="38" actId="478"/>
          <ac:spMkLst>
            <pc:docMk/>
            <pc:sldMk cId="1791970361" sldId="272"/>
            <ac:spMk id="8" creationId="{1C68C60F-2AF2-41BD-ACFF-8D1719C1CCB5}"/>
          </ac:spMkLst>
        </pc:spChg>
        <pc:spChg chg="add del">
          <ac:chgData name="Pieter Moris" userId="1caba04a-cd37-4f4f-b9f3-6f9127866637" providerId="ADAL" clId="{A889F39C-CFF2-42DE-9F2D-0B43F5BE5BA6}" dt="2022-10-26T14:52:30.507" v="76" actId="11529"/>
          <ac:spMkLst>
            <pc:docMk/>
            <pc:sldMk cId="1791970361" sldId="272"/>
            <ac:spMk id="11" creationId="{CF094A5C-4AC8-46D6-8A42-8A334F77922D}"/>
          </ac:spMkLst>
        </pc:spChg>
        <pc:spChg chg="add mod">
          <ac:chgData name="Pieter Moris" userId="1caba04a-cd37-4f4f-b9f3-6f9127866637" providerId="ADAL" clId="{A889F39C-CFF2-42DE-9F2D-0B43F5BE5BA6}" dt="2022-10-26T14:54:56.446" v="96" actId="1076"/>
          <ac:spMkLst>
            <pc:docMk/>
            <pc:sldMk cId="1791970361" sldId="272"/>
            <ac:spMk id="12" creationId="{92F82295-0DB0-40CD-BB29-9774D93EAA07}"/>
          </ac:spMkLst>
        </pc:spChg>
        <pc:spChg chg="mod">
          <ac:chgData name="Pieter Moris" userId="1caba04a-cd37-4f4f-b9f3-6f9127866637" providerId="ADAL" clId="{A889F39C-CFF2-42DE-9F2D-0B43F5BE5BA6}" dt="2022-10-26T14:51:52.634" v="46" actId="1076"/>
          <ac:spMkLst>
            <pc:docMk/>
            <pc:sldMk cId="1791970361" sldId="272"/>
            <ac:spMk id="17" creationId="{E53C3E74-3C2D-4ABC-BE8F-1EE794077837}"/>
          </ac:spMkLst>
        </pc:spChg>
        <pc:spChg chg="mod">
          <ac:chgData name="Pieter Moris" userId="1caba04a-cd37-4f4f-b9f3-6f9127866637" providerId="ADAL" clId="{A889F39C-CFF2-42DE-9F2D-0B43F5BE5BA6}" dt="2022-10-26T14:54:09.955" v="90" actId="1076"/>
          <ac:spMkLst>
            <pc:docMk/>
            <pc:sldMk cId="1791970361" sldId="272"/>
            <ac:spMk id="19" creationId="{C8C12D04-663A-473D-9206-4D1730C9260F}"/>
          </ac:spMkLst>
        </pc:spChg>
        <pc:spChg chg="add del mod">
          <ac:chgData name="Pieter Moris" userId="1caba04a-cd37-4f4f-b9f3-6f9127866637" providerId="ADAL" clId="{A889F39C-CFF2-42DE-9F2D-0B43F5BE5BA6}" dt="2022-10-26T14:51:50.383" v="44"/>
          <ac:spMkLst>
            <pc:docMk/>
            <pc:sldMk cId="1791970361" sldId="272"/>
            <ac:spMk id="22" creationId="{C13C8A51-41F8-4965-80D7-A5FB0C3E2341}"/>
          </ac:spMkLst>
        </pc:spChg>
        <pc:spChg chg="add mod">
          <ac:chgData name="Pieter Moris" userId="1caba04a-cd37-4f4f-b9f3-6f9127866637" providerId="ADAL" clId="{A889F39C-CFF2-42DE-9F2D-0B43F5BE5BA6}" dt="2022-10-26T14:52:15.371" v="74" actId="20577"/>
          <ac:spMkLst>
            <pc:docMk/>
            <pc:sldMk cId="1791970361" sldId="272"/>
            <ac:spMk id="26" creationId="{1B91E986-BFBD-4A46-8B8F-3AF7FC875444}"/>
          </ac:spMkLst>
        </pc:spChg>
        <pc:cxnChg chg="mod">
          <ac:chgData name="Pieter Moris" userId="1caba04a-cd37-4f4f-b9f3-6f9127866637" providerId="ADAL" clId="{A889F39C-CFF2-42DE-9F2D-0B43F5BE5BA6}" dt="2022-10-26T14:53:00.389" v="79" actId="1076"/>
          <ac:cxnSpMkLst>
            <pc:docMk/>
            <pc:sldMk cId="1791970361" sldId="272"/>
            <ac:cxnSpMk id="18" creationId="{F517A1F1-21D8-4C19-BD4D-33AA2ADC70D7}"/>
          </ac:cxnSpMkLst>
        </pc:cxnChg>
        <pc:cxnChg chg="mod">
          <ac:chgData name="Pieter Moris" userId="1caba04a-cd37-4f4f-b9f3-6f9127866637" providerId="ADAL" clId="{A889F39C-CFF2-42DE-9F2D-0B43F5BE5BA6}" dt="2022-10-26T14:54:09.955" v="90" actId="1076"/>
          <ac:cxnSpMkLst>
            <pc:docMk/>
            <pc:sldMk cId="1791970361" sldId="272"/>
            <ac:cxnSpMk id="20" creationId="{851BD2DE-29C6-416D-B7C6-FA265BED2568}"/>
          </ac:cxnSpMkLst>
        </pc:cxnChg>
        <pc:cxnChg chg="mod">
          <ac:chgData name="Pieter Moris" userId="1caba04a-cd37-4f4f-b9f3-6f9127866637" providerId="ADAL" clId="{A889F39C-CFF2-42DE-9F2D-0B43F5BE5BA6}" dt="2022-10-26T14:53:00.389" v="79" actId="1076"/>
          <ac:cxnSpMkLst>
            <pc:docMk/>
            <pc:sldMk cId="1791970361" sldId="272"/>
            <ac:cxnSpMk id="21" creationId="{A0A87F61-6D75-4801-87DB-67DCC0FCB617}"/>
          </ac:cxnSpMkLst>
        </pc:cxnChg>
        <pc:cxnChg chg="add del mod">
          <ac:chgData name="Pieter Moris" userId="1caba04a-cd37-4f4f-b9f3-6f9127866637" providerId="ADAL" clId="{A889F39C-CFF2-42DE-9F2D-0B43F5BE5BA6}" dt="2022-10-26T14:51:50.383" v="44"/>
          <ac:cxnSpMkLst>
            <pc:docMk/>
            <pc:sldMk cId="1791970361" sldId="272"/>
            <ac:cxnSpMk id="23" creationId="{4FA001FD-4612-452E-9360-8217722A2619}"/>
          </ac:cxnSpMkLst>
        </pc:cxnChg>
        <pc:cxnChg chg="mod">
          <ac:chgData name="Pieter Moris" userId="1caba04a-cd37-4f4f-b9f3-6f9127866637" providerId="ADAL" clId="{A889F39C-CFF2-42DE-9F2D-0B43F5BE5BA6}" dt="2022-10-26T14:53:00.389" v="79" actId="1076"/>
          <ac:cxnSpMkLst>
            <pc:docMk/>
            <pc:sldMk cId="1791970361" sldId="272"/>
            <ac:cxnSpMk id="24" creationId="{F9207894-E3A4-4D4B-8EA9-EDC23917F824}"/>
          </ac:cxnSpMkLst>
        </pc:cxnChg>
        <pc:cxnChg chg="del mod">
          <ac:chgData name="Pieter Moris" userId="1caba04a-cd37-4f4f-b9f3-6f9127866637" providerId="ADAL" clId="{A889F39C-CFF2-42DE-9F2D-0B43F5BE5BA6}" dt="2022-10-26T14:51:37.144" v="40" actId="478"/>
          <ac:cxnSpMkLst>
            <pc:docMk/>
            <pc:sldMk cId="1791970361" sldId="272"/>
            <ac:cxnSpMk id="25" creationId="{8CE4D467-8C76-40BB-BB57-175AB85AF8DF}"/>
          </ac:cxnSpMkLst>
        </pc:cxnChg>
        <pc:cxnChg chg="del mod">
          <ac:chgData name="Pieter Moris" userId="1caba04a-cd37-4f4f-b9f3-6f9127866637" providerId="ADAL" clId="{A889F39C-CFF2-42DE-9F2D-0B43F5BE5BA6}" dt="2022-10-26T14:51:35.146" v="39" actId="478"/>
          <ac:cxnSpMkLst>
            <pc:docMk/>
            <pc:sldMk cId="1791970361" sldId="272"/>
            <ac:cxnSpMk id="27" creationId="{727F27DE-663A-48A1-B8AC-75EEFC7DEFFC}"/>
          </ac:cxnSpMkLst>
        </pc:cxnChg>
        <pc:cxnChg chg="add mod">
          <ac:chgData name="Pieter Moris" userId="1caba04a-cd37-4f4f-b9f3-6f9127866637" providerId="ADAL" clId="{A889F39C-CFF2-42DE-9F2D-0B43F5BE5BA6}" dt="2022-10-26T14:51:58.419" v="47" actId="571"/>
          <ac:cxnSpMkLst>
            <pc:docMk/>
            <pc:sldMk cId="1791970361" sldId="272"/>
            <ac:cxnSpMk id="28" creationId="{1D1E1AFB-330A-424E-97E3-CC70DAF1821F}"/>
          </ac:cxnSpMkLst>
        </pc:cxnChg>
      </pc:sldChg>
      <pc:sldChg chg="modSp add mod">
        <pc:chgData name="Pieter Moris" userId="1caba04a-cd37-4f4f-b9f3-6f9127866637" providerId="ADAL" clId="{A889F39C-CFF2-42DE-9F2D-0B43F5BE5BA6}" dt="2022-10-26T14:54:28.173" v="91" actId="1076"/>
        <pc:sldMkLst>
          <pc:docMk/>
          <pc:sldMk cId="4217186059" sldId="273"/>
        </pc:sldMkLst>
        <pc:spChg chg="mod">
          <ac:chgData name="Pieter Moris" userId="1caba04a-cd37-4f4f-b9f3-6f9127866637" providerId="ADAL" clId="{A889F39C-CFF2-42DE-9F2D-0B43F5BE5BA6}" dt="2022-10-26T14:51:22.170" v="36" actId="20577"/>
          <ac:spMkLst>
            <pc:docMk/>
            <pc:sldMk cId="4217186059" sldId="273"/>
            <ac:spMk id="8" creationId="{1C68C60F-2AF2-41BD-ACFF-8D1719C1CCB5}"/>
          </ac:spMkLst>
        </pc:spChg>
        <pc:spChg chg="mod">
          <ac:chgData name="Pieter Moris" userId="1caba04a-cd37-4f4f-b9f3-6f9127866637" providerId="ADAL" clId="{A889F39C-CFF2-42DE-9F2D-0B43F5BE5BA6}" dt="2022-10-26T14:54:28.173" v="91" actId="1076"/>
          <ac:spMkLst>
            <pc:docMk/>
            <pc:sldMk cId="4217186059" sldId="273"/>
            <ac:spMk id="38" creationId="{E1F0F4F0-59B0-417A-8B11-F86DF7B25C2C}"/>
          </ac:spMkLst>
        </pc:spChg>
        <pc:spChg chg="mod">
          <ac:chgData name="Pieter Moris" userId="1caba04a-cd37-4f4f-b9f3-6f9127866637" providerId="ADAL" clId="{A889F39C-CFF2-42DE-9F2D-0B43F5BE5BA6}" dt="2022-10-26T14:54:28.173" v="91" actId="1076"/>
          <ac:spMkLst>
            <pc:docMk/>
            <pc:sldMk cId="4217186059" sldId="273"/>
            <ac:spMk id="39" creationId="{B02D7FA1-85EF-4428-A167-3690892B5244}"/>
          </ac:spMkLst>
        </pc:spChg>
        <pc:cxnChg chg="mod">
          <ac:chgData name="Pieter Moris" userId="1caba04a-cd37-4f4f-b9f3-6f9127866637" providerId="ADAL" clId="{A889F39C-CFF2-42DE-9F2D-0B43F5BE5BA6}" dt="2022-10-26T14:54:28.173" v="91" actId="1076"/>
          <ac:cxnSpMkLst>
            <pc:docMk/>
            <pc:sldMk cId="4217186059" sldId="273"/>
            <ac:cxnSpMk id="37" creationId="{67B4BED5-AB34-43DC-9ED2-162B819CD4E1}"/>
          </ac:cxnSpMkLst>
        </pc:cxnChg>
        <pc:cxnChg chg="mod">
          <ac:chgData name="Pieter Moris" userId="1caba04a-cd37-4f4f-b9f3-6f9127866637" providerId="ADAL" clId="{A889F39C-CFF2-42DE-9F2D-0B43F5BE5BA6}" dt="2022-10-26T14:54:28.173" v="91" actId="1076"/>
          <ac:cxnSpMkLst>
            <pc:docMk/>
            <pc:sldMk cId="4217186059" sldId="273"/>
            <ac:cxnSpMk id="40" creationId="{7E2F8DC7-859C-4A6F-807E-EDA4492DAF0E}"/>
          </ac:cxnSpMkLst>
        </pc:cxnChg>
      </pc:sldChg>
    </pc:docChg>
  </pc:docChgLst>
  <pc:docChgLst>
    <pc:chgData name="Pieter Moris" userId="1caba04a-cd37-4f4f-b9f3-6f9127866637" providerId="ADAL" clId="{A592BFB7-4692-4C45-9F28-6F4BBC67031D}"/>
    <pc:docChg chg="undo redo custSel addSld modSld">
      <pc:chgData name="Pieter Moris" userId="1caba04a-cd37-4f4f-b9f3-6f9127866637" providerId="ADAL" clId="{A592BFB7-4692-4C45-9F28-6F4BBC67031D}" dt="2022-10-05T12:29:52.490" v="506" actId="1076"/>
      <pc:docMkLst>
        <pc:docMk/>
      </pc:docMkLst>
      <pc:sldChg chg="addSp delSp modSp add mod">
        <pc:chgData name="Pieter Moris" userId="1caba04a-cd37-4f4f-b9f3-6f9127866637" providerId="ADAL" clId="{A592BFB7-4692-4C45-9F28-6F4BBC67031D}" dt="2022-10-04T09:56:56.662" v="60" actId="20577"/>
        <pc:sldMkLst>
          <pc:docMk/>
          <pc:sldMk cId="2317780093" sldId="257"/>
        </pc:sldMkLst>
        <pc:spChg chg="mod">
          <ac:chgData name="Pieter Moris" userId="1caba04a-cd37-4f4f-b9f3-6f9127866637" providerId="ADAL" clId="{A592BFB7-4692-4C45-9F28-6F4BBC67031D}" dt="2022-10-04T09:56:53.778" v="56" actId="20577"/>
          <ac:spMkLst>
            <pc:docMk/>
            <pc:sldMk cId="2317780093" sldId="257"/>
            <ac:spMk id="4" creationId="{4C0E80CD-37B8-40BD-BAEC-245AD60B62FA}"/>
          </ac:spMkLst>
        </pc:spChg>
        <pc:spChg chg="mod">
          <ac:chgData name="Pieter Moris" userId="1caba04a-cd37-4f4f-b9f3-6f9127866637" providerId="ADAL" clId="{A592BFB7-4692-4C45-9F28-6F4BBC67031D}" dt="2022-10-04T09:56:54.745" v="57" actId="20577"/>
          <ac:spMkLst>
            <pc:docMk/>
            <pc:sldMk cId="2317780093" sldId="257"/>
            <ac:spMk id="5" creationId="{FDCA6C1C-E441-49A9-8356-C1AE4F9519D6}"/>
          </ac:spMkLst>
        </pc:spChg>
        <pc:spChg chg="mod">
          <ac:chgData name="Pieter Moris" userId="1caba04a-cd37-4f4f-b9f3-6f9127866637" providerId="ADAL" clId="{A592BFB7-4692-4C45-9F28-6F4BBC67031D}" dt="2022-10-04T09:56:55.428" v="58" actId="20577"/>
          <ac:spMkLst>
            <pc:docMk/>
            <pc:sldMk cId="2317780093" sldId="257"/>
            <ac:spMk id="6" creationId="{32A73F08-D770-41BC-93B8-3DAEC020A5E9}"/>
          </ac:spMkLst>
        </pc:spChg>
        <pc:spChg chg="mod">
          <ac:chgData name="Pieter Moris" userId="1caba04a-cd37-4f4f-b9f3-6f9127866637" providerId="ADAL" clId="{A592BFB7-4692-4C45-9F28-6F4BBC67031D}" dt="2022-10-04T09:56:56.095" v="59" actId="20577"/>
          <ac:spMkLst>
            <pc:docMk/>
            <pc:sldMk cId="2317780093" sldId="257"/>
            <ac:spMk id="7" creationId="{AA1D2D66-6859-438A-A609-0359846E0BC4}"/>
          </ac:spMkLst>
        </pc:spChg>
        <pc:spChg chg="mod">
          <ac:chgData name="Pieter Moris" userId="1caba04a-cd37-4f4f-b9f3-6f9127866637" providerId="ADAL" clId="{A592BFB7-4692-4C45-9F28-6F4BBC67031D}" dt="2022-10-04T09:56:56.662" v="60" actId="20577"/>
          <ac:spMkLst>
            <pc:docMk/>
            <pc:sldMk cId="2317780093" sldId="257"/>
            <ac:spMk id="8" creationId="{1C68C60F-2AF2-41BD-ACFF-8D1719C1CCB5}"/>
          </ac:spMkLst>
        </pc:spChg>
        <pc:spChg chg="add del mod">
          <ac:chgData name="Pieter Moris" userId="1caba04a-cd37-4f4f-b9f3-6f9127866637" providerId="ADAL" clId="{A592BFB7-4692-4C45-9F28-6F4BBC67031D}" dt="2022-10-04T09:56:20.462" v="49" actId="478"/>
          <ac:spMkLst>
            <pc:docMk/>
            <pc:sldMk cId="2317780093" sldId="257"/>
            <ac:spMk id="14" creationId="{A4FFE84E-A7A1-4383-B817-9E6EBF78660F}"/>
          </ac:spMkLst>
        </pc:spChg>
        <pc:spChg chg="mod">
          <ac:chgData name="Pieter Moris" userId="1caba04a-cd37-4f4f-b9f3-6f9127866637" providerId="ADAL" clId="{A592BFB7-4692-4C45-9F28-6F4BBC67031D}" dt="2022-10-04T09:56:19.145" v="48" actId="20577"/>
          <ac:spMkLst>
            <pc:docMk/>
            <pc:sldMk cId="2317780093" sldId="257"/>
            <ac:spMk id="33" creationId="{116213B1-EED1-40C6-A431-CB7BE159F0B9}"/>
          </ac:spMkLst>
        </pc:spChg>
        <pc:spChg chg="mod">
          <ac:chgData name="Pieter Moris" userId="1caba04a-cd37-4f4f-b9f3-6f9127866637" providerId="ADAL" clId="{A592BFB7-4692-4C45-9F28-6F4BBC67031D}" dt="2022-10-04T09:56:40.296" v="54" actId="1076"/>
          <ac:spMkLst>
            <pc:docMk/>
            <pc:sldMk cId="2317780093" sldId="257"/>
            <ac:spMk id="34" creationId="{8248D8C2-255C-4338-9FD6-1BCC611F1AA9}"/>
          </ac:spMkLst>
        </pc:spChg>
        <pc:cxnChg chg="add mod">
          <ac:chgData name="Pieter Moris" userId="1caba04a-cd37-4f4f-b9f3-6f9127866637" providerId="ADAL" clId="{A592BFB7-4692-4C45-9F28-6F4BBC67031D}" dt="2022-10-04T09:56:37.818" v="53" actId="1076"/>
          <ac:cxnSpMkLst>
            <pc:docMk/>
            <pc:sldMk cId="2317780093" sldId="257"/>
            <ac:cxnSpMk id="15" creationId="{CFC66CA6-09A6-4678-BF3C-A31AD7F90C15}"/>
          </ac:cxnSpMkLst>
        </pc:cxnChg>
        <pc:cxnChg chg="mod">
          <ac:chgData name="Pieter Moris" userId="1caba04a-cd37-4f4f-b9f3-6f9127866637" providerId="ADAL" clId="{A592BFB7-4692-4C45-9F28-6F4BBC67031D}" dt="2022-10-04T09:56:08.294" v="32" actId="1076"/>
          <ac:cxnSpMkLst>
            <pc:docMk/>
            <pc:sldMk cId="2317780093" sldId="257"/>
            <ac:cxnSpMk id="16" creationId="{4897797F-D34A-4FF3-AAC4-E7DAE29C5D3E}"/>
          </ac:cxnSpMkLst>
        </pc:cxnChg>
        <pc:cxnChg chg="mod">
          <ac:chgData name="Pieter Moris" userId="1caba04a-cd37-4f4f-b9f3-6f9127866637" providerId="ADAL" clId="{A592BFB7-4692-4C45-9F28-6F4BBC67031D}" dt="2022-10-04T09:56:08.294" v="32" actId="1076"/>
          <ac:cxnSpMkLst>
            <pc:docMk/>
            <pc:sldMk cId="2317780093" sldId="257"/>
            <ac:cxnSpMk id="21" creationId="{A0A87F61-6D75-4801-87DB-67DCC0FCB617}"/>
          </ac:cxnSpMkLst>
        </pc:cxnChg>
        <pc:cxnChg chg="mod">
          <ac:chgData name="Pieter Moris" userId="1caba04a-cd37-4f4f-b9f3-6f9127866637" providerId="ADAL" clId="{A592BFB7-4692-4C45-9F28-6F4BBC67031D}" dt="2022-10-04T09:56:08.294" v="32" actId="1076"/>
          <ac:cxnSpMkLst>
            <pc:docMk/>
            <pc:sldMk cId="2317780093" sldId="257"/>
            <ac:cxnSpMk id="24" creationId="{F9207894-E3A4-4D4B-8EA9-EDC23917F824}"/>
          </ac:cxnSpMkLst>
        </pc:cxnChg>
        <pc:cxnChg chg="mod">
          <ac:chgData name="Pieter Moris" userId="1caba04a-cd37-4f4f-b9f3-6f9127866637" providerId="ADAL" clId="{A592BFB7-4692-4C45-9F28-6F4BBC67031D}" dt="2022-10-04T09:56:08.294" v="32" actId="1076"/>
          <ac:cxnSpMkLst>
            <pc:docMk/>
            <pc:sldMk cId="2317780093" sldId="257"/>
            <ac:cxnSpMk id="25" creationId="{8CE4D467-8C76-40BB-BB57-175AB85AF8DF}"/>
          </ac:cxnSpMkLst>
        </pc:cxnChg>
        <pc:cxnChg chg="mod">
          <ac:chgData name="Pieter Moris" userId="1caba04a-cd37-4f4f-b9f3-6f9127866637" providerId="ADAL" clId="{A592BFB7-4692-4C45-9F28-6F4BBC67031D}" dt="2022-10-04T09:56:08.294" v="32" actId="1076"/>
          <ac:cxnSpMkLst>
            <pc:docMk/>
            <pc:sldMk cId="2317780093" sldId="257"/>
            <ac:cxnSpMk id="26" creationId="{2096D68C-ACFA-452B-8CF2-2CE03A0AFF91}"/>
          </ac:cxnSpMkLst>
        </pc:cxnChg>
      </pc:sldChg>
      <pc:sldChg chg="add">
        <pc:chgData name="Pieter Moris" userId="1caba04a-cd37-4f4f-b9f3-6f9127866637" providerId="ADAL" clId="{A592BFB7-4692-4C45-9F28-6F4BBC67031D}" dt="2022-10-04T08:55:52.351" v="1"/>
        <pc:sldMkLst>
          <pc:docMk/>
          <pc:sldMk cId="1926586502" sldId="258"/>
        </pc:sldMkLst>
      </pc:sldChg>
      <pc:sldChg chg="add">
        <pc:chgData name="Pieter Moris" userId="1caba04a-cd37-4f4f-b9f3-6f9127866637" providerId="ADAL" clId="{A592BFB7-4692-4C45-9F28-6F4BBC67031D}" dt="2022-10-04T08:55:52.534" v="2"/>
        <pc:sldMkLst>
          <pc:docMk/>
          <pc:sldMk cId="1036853901" sldId="259"/>
        </pc:sldMkLst>
      </pc:sldChg>
      <pc:sldChg chg="addSp delSp modSp add mod">
        <pc:chgData name="Pieter Moris" userId="1caba04a-cd37-4f4f-b9f3-6f9127866637" providerId="ADAL" clId="{A592BFB7-4692-4C45-9F28-6F4BBC67031D}" dt="2022-10-04T10:56:30.046" v="219" actId="20577"/>
        <pc:sldMkLst>
          <pc:docMk/>
          <pc:sldMk cId="3399678052" sldId="260"/>
        </pc:sldMkLst>
        <pc:spChg chg="add mod ord">
          <ac:chgData name="Pieter Moris" userId="1caba04a-cd37-4f4f-b9f3-6f9127866637" providerId="ADAL" clId="{A592BFB7-4692-4C45-9F28-6F4BBC67031D}" dt="2022-10-04T10:53:16.759" v="184" actId="1076"/>
          <ac:spMkLst>
            <pc:docMk/>
            <pc:sldMk cId="3399678052" sldId="260"/>
            <ac:spMk id="2" creationId="{15EF29B0-470B-4EDB-8E3F-A247B7591DBE}"/>
          </ac:spMkLst>
        </pc:spChg>
        <pc:spChg chg="add del mod">
          <ac:chgData name="Pieter Moris" userId="1caba04a-cd37-4f4f-b9f3-6f9127866637" providerId="ADAL" clId="{A592BFB7-4692-4C45-9F28-6F4BBC67031D}" dt="2022-10-04T10:49:55.247" v="130" actId="478"/>
          <ac:spMkLst>
            <pc:docMk/>
            <pc:sldMk cId="3399678052" sldId="260"/>
            <ac:spMk id="3" creationId="{72FD5C08-336F-422E-B77C-57E5158C10E8}"/>
          </ac:spMkLst>
        </pc:spChg>
        <pc:spChg chg="mod">
          <ac:chgData name="Pieter Moris" userId="1caba04a-cd37-4f4f-b9f3-6f9127866637" providerId="ADAL" clId="{A592BFB7-4692-4C45-9F28-6F4BBC67031D}" dt="2022-10-04T10:51:25.429" v="146" actId="207"/>
          <ac:spMkLst>
            <pc:docMk/>
            <pc:sldMk cId="3399678052" sldId="260"/>
            <ac:spMk id="4" creationId="{4C0E80CD-37B8-40BD-BAEC-245AD60B62FA}"/>
          </ac:spMkLst>
        </pc:spChg>
        <pc:spChg chg="mod">
          <ac:chgData name="Pieter Moris" userId="1caba04a-cd37-4f4f-b9f3-6f9127866637" providerId="ADAL" clId="{A592BFB7-4692-4C45-9F28-6F4BBC67031D}" dt="2022-10-04T09:57:00.478" v="62" actId="20577"/>
          <ac:spMkLst>
            <pc:docMk/>
            <pc:sldMk cId="3399678052" sldId="260"/>
            <ac:spMk id="5" creationId="{FDCA6C1C-E441-49A9-8356-C1AE4F9519D6}"/>
          </ac:spMkLst>
        </pc:spChg>
        <pc:spChg chg="mod">
          <ac:chgData name="Pieter Moris" userId="1caba04a-cd37-4f4f-b9f3-6f9127866637" providerId="ADAL" clId="{A592BFB7-4692-4C45-9F28-6F4BBC67031D}" dt="2022-10-04T09:57:00.862" v="63" actId="20577"/>
          <ac:spMkLst>
            <pc:docMk/>
            <pc:sldMk cId="3399678052" sldId="260"/>
            <ac:spMk id="6" creationId="{32A73F08-D770-41BC-93B8-3DAEC020A5E9}"/>
          </ac:spMkLst>
        </pc:spChg>
        <pc:spChg chg="mod ord">
          <ac:chgData name="Pieter Moris" userId="1caba04a-cd37-4f4f-b9f3-6f9127866637" providerId="ADAL" clId="{A592BFB7-4692-4C45-9F28-6F4BBC67031D}" dt="2022-10-04T10:53:24.065" v="185" actId="166"/>
          <ac:spMkLst>
            <pc:docMk/>
            <pc:sldMk cId="3399678052" sldId="260"/>
            <ac:spMk id="7" creationId="{AA1D2D66-6859-438A-A609-0359846E0BC4}"/>
          </ac:spMkLst>
        </pc:spChg>
        <pc:spChg chg="mod">
          <ac:chgData name="Pieter Moris" userId="1caba04a-cd37-4f4f-b9f3-6f9127866637" providerId="ADAL" clId="{A592BFB7-4692-4C45-9F28-6F4BBC67031D}" dt="2022-10-04T09:57:41.059" v="71" actId="20577"/>
          <ac:spMkLst>
            <pc:docMk/>
            <pc:sldMk cId="3399678052" sldId="260"/>
            <ac:spMk id="8" creationId="{1C68C60F-2AF2-41BD-ACFF-8D1719C1CCB5}"/>
          </ac:spMkLst>
        </pc:spChg>
        <pc:spChg chg="add del mod">
          <ac:chgData name="Pieter Moris" userId="1caba04a-cd37-4f4f-b9f3-6f9127866637" providerId="ADAL" clId="{A592BFB7-4692-4C45-9F28-6F4BBC67031D}" dt="2022-10-04T09:57:39.703" v="69"/>
          <ac:spMkLst>
            <pc:docMk/>
            <pc:sldMk cId="3399678052" sldId="260"/>
            <ac:spMk id="17" creationId="{D3DE3AAB-AB57-4AE1-A766-0C8CE35194C2}"/>
          </ac:spMkLst>
        </pc:spChg>
        <pc:spChg chg="add mod">
          <ac:chgData name="Pieter Moris" userId="1caba04a-cd37-4f4f-b9f3-6f9127866637" providerId="ADAL" clId="{A592BFB7-4692-4C45-9F28-6F4BBC67031D}" dt="2022-10-04T10:56:30.046" v="219" actId="20577"/>
          <ac:spMkLst>
            <pc:docMk/>
            <pc:sldMk cId="3399678052" sldId="260"/>
            <ac:spMk id="18" creationId="{F1F4A324-2B13-4A90-84B1-AC407D6A2580}"/>
          </ac:spMkLst>
        </pc:spChg>
        <pc:spChg chg="add mod">
          <ac:chgData name="Pieter Moris" userId="1caba04a-cd37-4f4f-b9f3-6f9127866637" providerId="ADAL" clId="{A592BFB7-4692-4C45-9F28-6F4BBC67031D}" dt="2022-10-04T09:58:03.042" v="81" actId="571"/>
          <ac:spMkLst>
            <pc:docMk/>
            <pc:sldMk cId="3399678052" sldId="260"/>
            <ac:spMk id="22" creationId="{FBF90971-48E4-4229-99F0-32AABB163C6B}"/>
          </ac:spMkLst>
        </pc:spChg>
        <pc:spChg chg="add mod">
          <ac:chgData name="Pieter Moris" userId="1caba04a-cd37-4f4f-b9f3-6f9127866637" providerId="ADAL" clId="{A592BFB7-4692-4C45-9F28-6F4BBC67031D}" dt="2022-10-04T09:58:03.042" v="81" actId="571"/>
          <ac:spMkLst>
            <pc:docMk/>
            <pc:sldMk cId="3399678052" sldId="260"/>
            <ac:spMk id="23" creationId="{2DBC2F47-EB16-4322-A5AF-961D5400BBCD}"/>
          </ac:spMkLst>
        </pc:spChg>
        <pc:spChg chg="mod">
          <ac:chgData name="Pieter Moris" userId="1caba04a-cd37-4f4f-b9f3-6f9127866637" providerId="ADAL" clId="{A592BFB7-4692-4C45-9F28-6F4BBC67031D}" dt="2022-10-04T09:58:22.082" v="86" actId="1076"/>
          <ac:spMkLst>
            <pc:docMk/>
            <pc:sldMk cId="3399678052" sldId="260"/>
            <ac:spMk id="33" creationId="{116213B1-EED1-40C6-A431-CB7BE159F0B9}"/>
          </ac:spMkLst>
        </pc:spChg>
        <pc:spChg chg="mod">
          <ac:chgData name="Pieter Moris" userId="1caba04a-cd37-4f4f-b9f3-6f9127866637" providerId="ADAL" clId="{A592BFB7-4692-4C45-9F28-6F4BBC67031D}" dt="2022-10-04T10:50:57.431" v="144" actId="207"/>
          <ac:spMkLst>
            <pc:docMk/>
            <pc:sldMk cId="3399678052" sldId="260"/>
            <ac:spMk id="34" creationId="{8248D8C2-255C-4338-9FD6-1BCC611F1AA9}"/>
          </ac:spMkLst>
        </pc:spChg>
        <pc:cxnChg chg="add mod">
          <ac:chgData name="Pieter Moris" userId="1caba04a-cd37-4f4f-b9f3-6f9127866637" providerId="ADAL" clId="{A592BFB7-4692-4C45-9F28-6F4BBC67031D}" dt="2022-10-04T10:53:02.950" v="180" actId="1076"/>
          <ac:cxnSpMkLst>
            <pc:docMk/>
            <pc:sldMk cId="3399678052" sldId="260"/>
            <ac:cxnSpMk id="10" creationId="{EC0A151A-AE65-4981-808D-1E5592433238}"/>
          </ac:cxnSpMkLst>
        </pc:cxnChg>
        <pc:cxnChg chg="mod">
          <ac:chgData name="Pieter Moris" userId="1caba04a-cd37-4f4f-b9f3-6f9127866637" providerId="ADAL" clId="{A592BFB7-4692-4C45-9F28-6F4BBC67031D}" dt="2022-10-04T09:58:22.082" v="86" actId="1076"/>
          <ac:cxnSpMkLst>
            <pc:docMk/>
            <pc:sldMk cId="3399678052" sldId="260"/>
            <ac:cxnSpMk id="15" creationId="{CFC66CA6-09A6-4678-BF3C-A31AD7F90C15}"/>
          </ac:cxnSpMkLst>
        </pc:cxnChg>
        <pc:cxnChg chg="add mod">
          <ac:chgData name="Pieter Moris" userId="1caba04a-cd37-4f4f-b9f3-6f9127866637" providerId="ADAL" clId="{A592BFB7-4692-4C45-9F28-6F4BBC67031D}" dt="2022-10-04T09:57:46.073" v="73" actId="1076"/>
          <ac:cxnSpMkLst>
            <pc:docMk/>
            <pc:sldMk cId="3399678052" sldId="260"/>
            <ac:cxnSpMk id="19" creationId="{8C014CA6-031D-44F1-89A1-D08671637299}"/>
          </ac:cxnSpMkLst>
        </pc:cxnChg>
        <pc:cxnChg chg="add mod">
          <ac:chgData name="Pieter Moris" userId="1caba04a-cd37-4f4f-b9f3-6f9127866637" providerId="ADAL" clId="{A592BFB7-4692-4C45-9F28-6F4BBC67031D}" dt="2022-10-04T09:58:03.042" v="81" actId="571"/>
          <ac:cxnSpMkLst>
            <pc:docMk/>
            <pc:sldMk cId="3399678052" sldId="260"/>
            <ac:cxnSpMk id="20" creationId="{D437AC7B-6EB7-4438-8787-311BFEEEC2EF}"/>
          </ac:cxnSpMkLst>
        </pc:cxnChg>
        <pc:cxnChg chg="mod">
          <ac:chgData name="Pieter Moris" userId="1caba04a-cd37-4f4f-b9f3-6f9127866637" providerId="ADAL" clId="{A592BFB7-4692-4C45-9F28-6F4BBC67031D}" dt="2022-10-04T09:58:22.082" v="86" actId="1076"/>
          <ac:cxnSpMkLst>
            <pc:docMk/>
            <pc:sldMk cId="3399678052" sldId="260"/>
            <ac:cxnSpMk id="26" creationId="{2096D68C-ACFA-452B-8CF2-2CE03A0AFF91}"/>
          </ac:cxnSpMkLst>
        </pc:cxnChg>
        <pc:cxnChg chg="add mod">
          <ac:chgData name="Pieter Moris" userId="1caba04a-cd37-4f4f-b9f3-6f9127866637" providerId="ADAL" clId="{A592BFB7-4692-4C45-9F28-6F4BBC67031D}" dt="2022-10-04T09:58:03.042" v="81" actId="571"/>
          <ac:cxnSpMkLst>
            <pc:docMk/>
            <pc:sldMk cId="3399678052" sldId="260"/>
            <ac:cxnSpMk id="27" creationId="{3092AB95-685E-4445-981D-383F99170A81}"/>
          </ac:cxnSpMkLst>
        </pc:cxnChg>
      </pc:sldChg>
      <pc:sldChg chg="addSp delSp modSp add mod">
        <pc:chgData name="Pieter Moris" userId="1caba04a-cd37-4f4f-b9f3-6f9127866637" providerId="ADAL" clId="{A592BFB7-4692-4C45-9F28-6F4BBC67031D}" dt="2022-10-04T10:54:05.836" v="215" actId="1076"/>
        <pc:sldMkLst>
          <pc:docMk/>
          <pc:sldMk cId="1160800913" sldId="261"/>
        </pc:sldMkLst>
        <pc:spChg chg="add del mod">
          <ac:chgData name="Pieter Moris" userId="1caba04a-cd37-4f4f-b9f3-6f9127866637" providerId="ADAL" clId="{A592BFB7-4692-4C45-9F28-6F4BBC67031D}" dt="2022-10-04T10:54:03.763" v="214" actId="478"/>
          <ac:spMkLst>
            <pc:docMk/>
            <pc:sldMk cId="1160800913" sldId="261"/>
            <ac:spMk id="17" creationId="{B1915B90-15D3-4E82-8B4E-13CC0A100172}"/>
          </ac:spMkLst>
        </pc:spChg>
        <pc:spChg chg="add mod">
          <ac:chgData name="Pieter Moris" userId="1caba04a-cd37-4f4f-b9f3-6f9127866637" providerId="ADAL" clId="{A592BFB7-4692-4C45-9F28-6F4BBC67031D}" dt="2022-10-04T10:54:05.836" v="215" actId="1076"/>
          <ac:spMkLst>
            <pc:docMk/>
            <pc:sldMk cId="1160800913" sldId="261"/>
            <ac:spMk id="18" creationId="{A79A0AC3-4390-4192-9797-A12037151B0D}"/>
          </ac:spMkLst>
        </pc:spChg>
        <pc:spChg chg="mod">
          <ac:chgData name="Pieter Moris" userId="1caba04a-cd37-4f4f-b9f3-6f9127866637" providerId="ADAL" clId="{A592BFB7-4692-4C45-9F28-6F4BBC67031D}" dt="2022-10-04T10:52:10.541" v="153" actId="1076"/>
          <ac:spMkLst>
            <pc:docMk/>
            <pc:sldMk cId="1160800913" sldId="261"/>
            <ac:spMk id="33" creationId="{116213B1-EED1-40C6-A431-CB7BE159F0B9}"/>
          </ac:spMkLst>
        </pc:spChg>
        <pc:spChg chg="mod">
          <ac:chgData name="Pieter Moris" userId="1caba04a-cd37-4f4f-b9f3-6f9127866637" providerId="ADAL" clId="{A592BFB7-4692-4C45-9F28-6F4BBC67031D}" dt="2022-10-04T10:52:18.313" v="156" actId="1076"/>
          <ac:spMkLst>
            <pc:docMk/>
            <pc:sldMk cId="1160800913" sldId="261"/>
            <ac:spMk id="34" creationId="{8248D8C2-255C-4338-9FD6-1BCC611F1AA9}"/>
          </ac:spMkLst>
        </pc:spChg>
        <pc:cxnChg chg="mod">
          <ac:chgData name="Pieter Moris" userId="1caba04a-cd37-4f4f-b9f3-6f9127866637" providerId="ADAL" clId="{A592BFB7-4692-4C45-9F28-6F4BBC67031D}" dt="2022-10-04T10:52:14.284" v="155" actId="1076"/>
          <ac:cxnSpMkLst>
            <pc:docMk/>
            <pc:sldMk cId="1160800913" sldId="261"/>
            <ac:cxnSpMk id="15" creationId="{CFC66CA6-09A6-4678-BF3C-A31AD7F90C15}"/>
          </ac:cxnSpMkLst>
        </pc:cxnChg>
        <pc:cxnChg chg="mod">
          <ac:chgData name="Pieter Moris" userId="1caba04a-cd37-4f4f-b9f3-6f9127866637" providerId="ADAL" clId="{A592BFB7-4692-4C45-9F28-6F4BBC67031D}" dt="2022-10-04T10:52:04.528" v="152" actId="1076"/>
          <ac:cxnSpMkLst>
            <pc:docMk/>
            <pc:sldMk cId="1160800913" sldId="261"/>
            <ac:cxnSpMk id="26" creationId="{2096D68C-ACFA-452B-8CF2-2CE03A0AFF91}"/>
          </ac:cxnSpMkLst>
        </pc:cxnChg>
      </pc:sldChg>
      <pc:sldChg chg="add">
        <pc:chgData name="Pieter Moris" userId="1caba04a-cd37-4f4f-b9f3-6f9127866637" providerId="ADAL" clId="{A592BFB7-4692-4C45-9F28-6F4BBC67031D}" dt="2022-10-04T12:26:52.628" v="220"/>
        <pc:sldMkLst>
          <pc:docMk/>
          <pc:sldMk cId="3022800786" sldId="262"/>
        </pc:sldMkLst>
      </pc:sldChg>
      <pc:sldChg chg="addSp delSp modSp add mod">
        <pc:chgData name="Pieter Moris" userId="1caba04a-cd37-4f4f-b9f3-6f9127866637" providerId="ADAL" clId="{A592BFB7-4692-4C45-9F28-6F4BBC67031D}" dt="2022-10-04T13:27:11.344" v="407" actId="1076"/>
        <pc:sldMkLst>
          <pc:docMk/>
          <pc:sldMk cId="2154067306" sldId="263"/>
        </pc:sldMkLst>
        <pc:spChg chg="add del mod">
          <ac:chgData name="Pieter Moris" userId="1caba04a-cd37-4f4f-b9f3-6f9127866637" providerId="ADAL" clId="{A592BFB7-4692-4C45-9F28-6F4BBC67031D}" dt="2022-10-04T13:26:33.591" v="373" actId="478"/>
          <ac:spMkLst>
            <pc:docMk/>
            <pc:sldMk cId="2154067306" sldId="263"/>
            <ac:spMk id="2" creationId="{E8E34C5A-3F61-4531-BAD8-482760EC458F}"/>
          </ac:spMkLst>
        </pc:spChg>
        <pc:spChg chg="add del mod">
          <ac:chgData name="Pieter Moris" userId="1caba04a-cd37-4f4f-b9f3-6f9127866637" providerId="ADAL" clId="{A592BFB7-4692-4C45-9F28-6F4BBC67031D}" dt="2022-10-04T13:24:43.391" v="271" actId="478"/>
          <ac:spMkLst>
            <pc:docMk/>
            <pc:sldMk cId="2154067306" sldId="263"/>
            <ac:spMk id="3" creationId="{7DDA8E78-FD23-4DD0-BA35-F421EBF66064}"/>
          </ac:spMkLst>
        </pc:spChg>
        <pc:spChg chg="mod">
          <ac:chgData name="Pieter Moris" userId="1caba04a-cd37-4f4f-b9f3-6f9127866637" providerId="ADAL" clId="{A592BFB7-4692-4C45-9F28-6F4BBC67031D}" dt="2022-10-04T13:19:07.126" v="222" actId="1076"/>
          <ac:spMkLst>
            <pc:docMk/>
            <pc:sldMk cId="2154067306" sldId="263"/>
            <ac:spMk id="4" creationId="{4C0E80CD-37B8-40BD-BAEC-245AD60B62FA}"/>
          </ac:spMkLst>
        </pc:spChg>
        <pc:spChg chg="mod">
          <ac:chgData name="Pieter Moris" userId="1caba04a-cd37-4f4f-b9f3-6f9127866637" providerId="ADAL" clId="{A592BFB7-4692-4C45-9F28-6F4BBC67031D}" dt="2022-10-04T13:19:07.126" v="222" actId="1076"/>
          <ac:spMkLst>
            <pc:docMk/>
            <pc:sldMk cId="2154067306" sldId="263"/>
            <ac:spMk id="5" creationId="{FDCA6C1C-E441-49A9-8356-C1AE4F9519D6}"/>
          </ac:spMkLst>
        </pc:spChg>
        <pc:spChg chg="mod">
          <ac:chgData name="Pieter Moris" userId="1caba04a-cd37-4f4f-b9f3-6f9127866637" providerId="ADAL" clId="{A592BFB7-4692-4C45-9F28-6F4BBC67031D}" dt="2022-10-04T13:19:07.126" v="222" actId="1076"/>
          <ac:spMkLst>
            <pc:docMk/>
            <pc:sldMk cId="2154067306" sldId="263"/>
            <ac:spMk id="6" creationId="{32A73F08-D770-41BC-93B8-3DAEC020A5E9}"/>
          </ac:spMkLst>
        </pc:spChg>
        <pc:spChg chg="mod">
          <ac:chgData name="Pieter Moris" userId="1caba04a-cd37-4f4f-b9f3-6f9127866637" providerId="ADAL" clId="{A592BFB7-4692-4C45-9F28-6F4BBC67031D}" dt="2022-10-04T13:19:07.126" v="222" actId="1076"/>
          <ac:spMkLst>
            <pc:docMk/>
            <pc:sldMk cId="2154067306" sldId="263"/>
            <ac:spMk id="7" creationId="{AA1D2D66-6859-438A-A609-0359846E0BC4}"/>
          </ac:spMkLst>
        </pc:spChg>
        <pc:spChg chg="mod">
          <ac:chgData name="Pieter Moris" userId="1caba04a-cd37-4f4f-b9f3-6f9127866637" providerId="ADAL" clId="{A592BFB7-4692-4C45-9F28-6F4BBC67031D}" dt="2022-10-04T13:19:07.126" v="222" actId="1076"/>
          <ac:spMkLst>
            <pc:docMk/>
            <pc:sldMk cId="2154067306" sldId="263"/>
            <ac:spMk id="8" creationId="{1C68C60F-2AF2-41BD-ACFF-8D1719C1CCB5}"/>
          </ac:spMkLst>
        </pc:spChg>
        <pc:spChg chg="add del mod">
          <ac:chgData name="Pieter Moris" userId="1caba04a-cd37-4f4f-b9f3-6f9127866637" providerId="ADAL" clId="{A592BFB7-4692-4C45-9F28-6F4BBC67031D}" dt="2022-10-04T13:26:25.973" v="366" actId="478"/>
          <ac:spMkLst>
            <pc:docMk/>
            <pc:sldMk cId="2154067306" sldId="263"/>
            <ac:spMk id="17" creationId="{34F728A0-AC05-478A-88EA-E675A37D713A}"/>
          </ac:spMkLst>
        </pc:spChg>
        <pc:spChg chg="mod">
          <ac:chgData name="Pieter Moris" userId="1caba04a-cd37-4f4f-b9f3-6f9127866637" providerId="ADAL" clId="{A592BFB7-4692-4C45-9F28-6F4BBC67031D}" dt="2022-10-04T13:21:44.402" v="265" actId="20577"/>
          <ac:spMkLst>
            <pc:docMk/>
            <pc:sldMk cId="2154067306" sldId="263"/>
            <ac:spMk id="18" creationId="{A79A0AC3-4390-4192-9797-A12037151B0D}"/>
          </ac:spMkLst>
        </pc:spChg>
        <pc:spChg chg="add del mod">
          <ac:chgData name="Pieter Moris" userId="1caba04a-cd37-4f4f-b9f3-6f9127866637" providerId="ADAL" clId="{A592BFB7-4692-4C45-9F28-6F4BBC67031D}" dt="2022-10-04T13:26:28.369" v="369" actId="478"/>
          <ac:spMkLst>
            <pc:docMk/>
            <pc:sldMk cId="2154067306" sldId="263"/>
            <ac:spMk id="19" creationId="{BE2B1855-8A42-47A2-9833-4C2758514A89}"/>
          </ac:spMkLst>
        </pc:spChg>
        <pc:spChg chg="add mod">
          <ac:chgData name="Pieter Moris" userId="1caba04a-cd37-4f4f-b9f3-6f9127866637" providerId="ADAL" clId="{A592BFB7-4692-4C45-9F28-6F4BBC67031D}" dt="2022-10-04T13:26:18.931" v="363" actId="571"/>
          <ac:spMkLst>
            <pc:docMk/>
            <pc:sldMk cId="2154067306" sldId="263"/>
            <ac:spMk id="30" creationId="{05714B69-262F-49A3-9A27-B98A1D58F250}"/>
          </ac:spMkLst>
        </pc:spChg>
        <pc:spChg chg="add del mod">
          <ac:chgData name="Pieter Moris" userId="1caba04a-cd37-4f4f-b9f3-6f9127866637" providerId="ADAL" clId="{A592BFB7-4692-4C45-9F28-6F4BBC67031D}" dt="2022-10-04T13:26:24.533" v="365" actId="478"/>
          <ac:spMkLst>
            <pc:docMk/>
            <pc:sldMk cId="2154067306" sldId="263"/>
            <ac:spMk id="31" creationId="{BDDF82E4-B1B6-49BE-BF63-42C178D17B5D}"/>
          </ac:spMkLst>
        </pc:spChg>
        <pc:spChg chg="mod">
          <ac:chgData name="Pieter Moris" userId="1caba04a-cd37-4f4f-b9f3-6f9127866637" providerId="ADAL" clId="{A592BFB7-4692-4C45-9F28-6F4BBC67031D}" dt="2022-10-04T13:19:07.126" v="222" actId="1076"/>
          <ac:spMkLst>
            <pc:docMk/>
            <pc:sldMk cId="2154067306" sldId="263"/>
            <ac:spMk id="33" creationId="{116213B1-EED1-40C6-A431-CB7BE159F0B9}"/>
          </ac:spMkLst>
        </pc:spChg>
        <pc:spChg chg="mod">
          <ac:chgData name="Pieter Moris" userId="1caba04a-cd37-4f4f-b9f3-6f9127866637" providerId="ADAL" clId="{A592BFB7-4692-4C45-9F28-6F4BBC67031D}" dt="2022-10-04T13:19:07.126" v="222" actId="1076"/>
          <ac:spMkLst>
            <pc:docMk/>
            <pc:sldMk cId="2154067306" sldId="263"/>
            <ac:spMk id="34" creationId="{8248D8C2-255C-4338-9FD6-1BCC611F1AA9}"/>
          </ac:spMkLst>
        </pc:spChg>
        <pc:spChg chg="add mod">
          <ac:chgData name="Pieter Moris" userId="1caba04a-cd37-4f4f-b9f3-6f9127866637" providerId="ADAL" clId="{A592BFB7-4692-4C45-9F28-6F4BBC67031D}" dt="2022-10-04T13:27:11.344" v="407" actId="1076"/>
          <ac:spMkLst>
            <pc:docMk/>
            <pc:sldMk cId="2154067306" sldId="263"/>
            <ac:spMk id="37" creationId="{925B5897-65F2-432A-986D-04FC822682F1}"/>
          </ac:spMkLst>
        </pc:spChg>
        <pc:picChg chg="add mod">
          <ac:chgData name="Pieter Moris" userId="1caba04a-cd37-4f4f-b9f3-6f9127866637" providerId="ADAL" clId="{A592BFB7-4692-4C45-9F28-6F4BBC67031D}" dt="2022-10-04T13:26:18.931" v="363" actId="571"/>
          <ac:picMkLst>
            <pc:docMk/>
            <pc:sldMk cId="2154067306" sldId="263"/>
            <ac:picMk id="32" creationId="{D97097E5-94EC-474C-9D85-363B5C957F71}"/>
          </ac:picMkLst>
        </pc:picChg>
        <pc:picChg chg="add del mod">
          <ac:chgData name="Pieter Moris" userId="1caba04a-cd37-4f4f-b9f3-6f9127866637" providerId="ADAL" clId="{A592BFB7-4692-4C45-9F28-6F4BBC67031D}" dt="2022-10-04T13:26:32.356" v="372" actId="478"/>
          <ac:picMkLst>
            <pc:docMk/>
            <pc:sldMk cId="2154067306" sldId="263"/>
            <ac:picMk id="1026" creationId="{09C13DE9-D828-4BC9-A7B3-351364097279}"/>
          </ac:picMkLst>
        </pc:picChg>
        <pc:cxnChg chg="mod">
          <ac:chgData name="Pieter Moris" userId="1caba04a-cd37-4f4f-b9f3-6f9127866637" providerId="ADAL" clId="{A592BFB7-4692-4C45-9F28-6F4BBC67031D}" dt="2022-10-04T13:19:07.126" v="222" actId="1076"/>
          <ac:cxnSpMkLst>
            <pc:docMk/>
            <pc:sldMk cId="2154067306" sldId="263"/>
            <ac:cxnSpMk id="15" creationId="{CFC66CA6-09A6-4678-BF3C-A31AD7F90C15}"/>
          </ac:cxnSpMkLst>
        </pc:cxnChg>
        <pc:cxnChg chg="mod">
          <ac:chgData name="Pieter Moris" userId="1caba04a-cd37-4f4f-b9f3-6f9127866637" providerId="ADAL" clId="{A592BFB7-4692-4C45-9F28-6F4BBC67031D}" dt="2022-10-04T13:19:07.126" v="222" actId="1076"/>
          <ac:cxnSpMkLst>
            <pc:docMk/>
            <pc:sldMk cId="2154067306" sldId="263"/>
            <ac:cxnSpMk id="16" creationId="{4897797F-D34A-4FF3-AAC4-E7DAE29C5D3E}"/>
          </ac:cxnSpMkLst>
        </pc:cxnChg>
        <pc:cxnChg chg="add del mod">
          <ac:chgData name="Pieter Moris" userId="1caba04a-cd37-4f4f-b9f3-6f9127866637" providerId="ADAL" clId="{A592BFB7-4692-4C45-9F28-6F4BBC67031D}" dt="2022-10-04T13:26:26.979" v="367" actId="478"/>
          <ac:cxnSpMkLst>
            <pc:docMk/>
            <pc:sldMk cId="2154067306" sldId="263"/>
            <ac:cxnSpMk id="20" creationId="{7BE25176-C47A-4E85-8D52-911FF729662A}"/>
          </ac:cxnSpMkLst>
        </pc:cxnChg>
        <pc:cxnChg chg="mod">
          <ac:chgData name="Pieter Moris" userId="1caba04a-cd37-4f4f-b9f3-6f9127866637" providerId="ADAL" clId="{A592BFB7-4692-4C45-9F28-6F4BBC67031D}" dt="2022-10-04T13:19:07.126" v="222" actId="1076"/>
          <ac:cxnSpMkLst>
            <pc:docMk/>
            <pc:sldMk cId="2154067306" sldId="263"/>
            <ac:cxnSpMk id="21" creationId="{A0A87F61-6D75-4801-87DB-67DCC0FCB617}"/>
          </ac:cxnSpMkLst>
        </pc:cxnChg>
        <pc:cxnChg chg="add del mod">
          <ac:chgData name="Pieter Moris" userId="1caba04a-cd37-4f4f-b9f3-6f9127866637" providerId="ADAL" clId="{A592BFB7-4692-4C45-9F28-6F4BBC67031D}" dt="2022-10-04T13:26:34.131" v="374" actId="478"/>
          <ac:cxnSpMkLst>
            <pc:docMk/>
            <pc:sldMk cId="2154067306" sldId="263"/>
            <ac:cxnSpMk id="23" creationId="{E3EF8AE7-FE94-4ADE-AD99-B21677C2DC40}"/>
          </ac:cxnSpMkLst>
        </pc:cxnChg>
        <pc:cxnChg chg="mod">
          <ac:chgData name="Pieter Moris" userId="1caba04a-cd37-4f4f-b9f3-6f9127866637" providerId="ADAL" clId="{A592BFB7-4692-4C45-9F28-6F4BBC67031D}" dt="2022-10-04T13:19:07.126" v="222" actId="1076"/>
          <ac:cxnSpMkLst>
            <pc:docMk/>
            <pc:sldMk cId="2154067306" sldId="263"/>
            <ac:cxnSpMk id="24" creationId="{F9207894-E3A4-4D4B-8EA9-EDC23917F824}"/>
          </ac:cxnSpMkLst>
        </pc:cxnChg>
        <pc:cxnChg chg="mod">
          <ac:chgData name="Pieter Moris" userId="1caba04a-cd37-4f4f-b9f3-6f9127866637" providerId="ADAL" clId="{A592BFB7-4692-4C45-9F28-6F4BBC67031D}" dt="2022-10-04T13:19:07.126" v="222" actId="1076"/>
          <ac:cxnSpMkLst>
            <pc:docMk/>
            <pc:sldMk cId="2154067306" sldId="263"/>
            <ac:cxnSpMk id="25" creationId="{8CE4D467-8C76-40BB-BB57-175AB85AF8DF}"/>
          </ac:cxnSpMkLst>
        </pc:cxnChg>
        <pc:cxnChg chg="mod">
          <ac:chgData name="Pieter Moris" userId="1caba04a-cd37-4f4f-b9f3-6f9127866637" providerId="ADAL" clId="{A592BFB7-4692-4C45-9F28-6F4BBC67031D}" dt="2022-10-04T13:19:07.126" v="222" actId="1076"/>
          <ac:cxnSpMkLst>
            <pc:docMk/>
            <pc:sldMk cId="2154067306" sldId="263"/>
            <ac:cxnSpMk id="26" creationId="{2096D68C-ACFA-452B-8CF2-2CE03A0AFF91}"/>
          </ac:cxnSpMkLst>
        </pc:cxnChg>
        <pc:cxnChg chg="add del mod">
          <ac:chgData name="Pieter Moris" userId="1caba04a-cd37-4f4f-b9f3-6f9127866637" providerId="ADAL" clId="{A592BFB7-4692-4C45-9F28-6F4BBC67031D}" dt="2022-10-04T13:25:20.034" v="287"/>
          <ac:cxnSpMkLst>
            <pc:docMk/>
            <pc:sldMk cId="2154067306" sldId="263"/>
            <ac:cxnSpMk id="27" creationId="{AFD31207-A2F8-41B3-8BE7-E945753DE51A}"/>
          </ac:cxnSpMkLst>
        </pc:cxnChg>
        <pc:cxnChg chg="add mod">
          <ac:chgData name="Pieter Moris" userId="1caba04a-cd37-4f4f-b9f3-6f9127866637" providerId="ADAL" clId="{A592BFB7-4692-4C45-9F28-6F4BBC67031D}" dt="2022-10-04T13:26:24.533" v="365" actId="478"/>
          <ac:cxnSpMkLst>
            <pc:docMk/>
            <pc:sldMk cId="2154067306" sldId="263"/>
            <ac:cxnSpMk id="35" creationId="{2CB7A9B7-7B77-4F79-A3DB-7030BE32BA80}"/>
          </ac:cxnSpMkLst>
        </pc:cxnChg>
        <pc:cxnChg chg="add mod">
          <ac:chgData name="Pieter Moris" userId="1caba04a-cd37-4f4f-b9f3-6f9127866637" providerId="ADAL" clId="{A592BFB7-4692-4C45-9F28-6F4BBC67031D}" dt="2022-10-04T13:26:18.931" v="363" actId="571"/>
          <ac:cxnSpMkLst>
            <pc:docMk/>
            <pc:sldMk cId="2154067306" sldId="263"/>
            <ac:cxnSpMk id="36" creationId="{0F65C4DE-7FAB-4857-A164-01C6A4B7719A}"/>
          </ac:cxnSpMkLst>
        </pc:cxnChg>
      </pc:sldChg>
      <pc:sldChg chg="add">
        <pc:chgData name="Pieter Moris" userId="1caba04a-cd37-4f4f-b9f3-6f9127866637" providerId="ADAL" clId="{A592BFB7-4692-4C45-9F28-6F4BBC67031D}" dt="2022-10-04T13:27:15.581" v="408"/>
        <pc:sldMkLst>
          <pc:docMk/>
          <pc:sldMk cId="3342725434" sldId="264"/>
        </pc:sldMkLst>
      </pc:sldChg>
      <pc:sldChg chg="addSp delSp modSp add mod">
        <pc:chgData name="Pieter Moris" userId="1caba04a-cd37-4f4f-b9f3-6f9127866637" providerId="ADAL" clId="{A592BFB7-4692-4C45-9F28-6F4BBC67031D}" dt="2022-10-05T11:55:02.475" v="443" actId="20577"/>
        <pc:sldMkLst>
          <pc:docMk/>
          <pc:sldMk cId="1137144164" sldId="265"/>
        </pc:sldMkLst>
        <pc:spChg chg="mod">
          <ac:chgData name="Pieter Moris" userId="1caba04a-cd37-4f4f-b9f3-6f9127866637" providerId="ADAL" clId="{A592BFB7-4692-4C45-9F28-6F4BBC67031D}" dt="2022-10-05T11:54:29.685" v="431" actId="1076"/>
          <ac:spMkLst>
            <pc:docMk/>
            <pc:sldMk cId="1137144164" sldId="265"/>
            <ac:spMk id="4" creationId="{4C0E80CD-37B8-40BD-BAEC-245AD60B62FA}"/>
          </ac:spMkLst>
        </pc:spChg>
        <pc:spChg chg="mod">
          <ac:chgData name="Pieter Moris" userId="1caba04a-cd37-4f4f-b9f3-6f9127866637" providerId="ADAL" clId="{A592BFB7-4692-4C45-9F28-6F4BBC67031D}" dt="2022-10-05T11:54:29.685" v="431" actId="1076"/>
          <ac:spMkLst>
            <pc:docMk/>
            <pc:sldMk cId="1137144164" sldId="265"/>
            <ac:spMk id="5" creationId="{FDCA6C1C-E441-49A9-8356-C1AE4F9519D6}"/>
          </ac:spMkLst>
        </pc:spChg>
        <pc:spChg chg="mod">
          <ac:chgData name="Pieter Moris" userId="1caba04a-cd37-4f4f-b9f3-6f9127866637" providerId="ADAL" clId="{A592BFB7-4692-4C45-9F28-6F4BBC67031D}" dt="2022-10-05T11:54:29.685" v="431" actId="1076"/>
          <ac:spMkLst>
            <pc:docMk/>
            <pc:sldMk cId="1137144164" sldId="265"/>
            <ac:spMk id="6" creationId="{32A73F08-D770-41BC-93B8-3DAEC020A5E9}"/>
          </ac:spMkLst>
        </pc:spChg>
        <pc:spChg chg="mod">
          <ac:chgData name="Pieter Moris" userId="1caba04a-cd37-4f4f-b9f3-6f9127866637" providerId="ADAL" clId="{A592BFB7-4692-4C45-9F28-6F4BBC67031D}" dt="2022-10-05T11:54:29.685" v="431" actId="1076"/>
          <ac:spMkLst>
            <pc:docMk/>
            <pc:sldMk cId="1137144164" sldId="265"/>
            <ac:spMk id="7" creationId="{AA1D2D66-6859-438A-A609-0359846E0BC4}"/>
          </ac:spMkLst>
        </pc:spChg>
        <pc:spChg chg="mod">
          <ac:chgData name="Pieter Moris" userId="1caba04a-cd37-4f4f-b9f3-6f9127866637" providerId="ADAL" clId="{A592BFB7-4692-4C45-9F28-6F4BBC67031D}" dt="2022-10-05T11:54:29.685" v="431" actId="1076"/>
          <ac:spMkLst>
            <pc:docMk/>
            <pc:sldMk cId="1137144164" sldId="265"/>
            <ac:spMk id="8" creationId="{1C68C60F-2AF2-41BD-ACFF-8D1719C1CCB5}"/>
          </ac:spMkLst>
        </pc:spChg>
        <pc:spChg chg="add mod">
          <ac:chgData name="Pieter Moris" userId="1caba04a-cd37-4f4f-b9f3-6f9127866637" providerId="ADAL" clId="{A592BFB7-4692-4C45-9F28-6F4BBC67031D}" dt="2022-10-05T11:54:29.685" v="431" actId="1076"/>
          <ac:spMkLst>
            <pc:docMk/>
            <pc:sldMk cId="1137144164" sldId="265"/>
            <ac:spMk id="17" creationId="{E53C3E74-3C2D-4ABC-BE8F-1EE794077837}"/>
          </ac:spMkLst>
        </pc:spChg>
        <pc:spChg chg="add mod">
          <ac:chgData name="Pieter Moris" userId="1caba04a-cd37-4f4f-b9f3-6f9127866637" providerId="ADAL" clId="{A592BFB7-4692-4C45-9F28-6F4BBC67031D}" dt="2022-10-05T11:55:02.475" v="443" actId="20577"/>
          <ac:spMkLst>
            <pc:docMk/>
            <pc:sldMk cId="1137144164" sldId="265"/>
            <ac:spMk id="19" creationId="{C8C12D04-663A-473D-9206-4D1730C9260F}"/>
          </ac:spMkLst>
        </pc:spChg>
        <pc:spChg chg="add mod">
          <ac:chgData name="Pieter Moris" userId="1caba04a-cd37-4f4f-b9f3-6f9127866637" providerId="ADAL" clId="{A592BFB7-4692-4C45-9F28-6F4BBC67031D}" dt="2022-10-05T11:54:37.302" v="433" actId="1076"/>
          <ac:spMkLst>
            <pc:docMk/>
            <pc:sldMk cId="1137144164" sldId="265"/>
            <ac:spMk id="22" creationId="{C879654A-DACE-4889-B3DE-433A6584A8D3}"/>
          </ac:spMkLst>
        </pc:spChg>
        <pc:spChg chg="mod">
          <ac:chgData name="Pieter Moris" userId="1caba04a-cd37-4f4f-b9f3-6f9127866637" providerId="ADAL" clId="{A592BFB7-4692-4C45-9F28-6F4BBC67031D}" dt="2022-10-05T11:54:29.685" v="431" actId="1076"/>
          <ac:spMkLst>
            <pc:docMk/>
            <pc:sldMk cId="1137144164" sldId="265"/>
            <ac:spMk id="33" creationId="{116213B1-EED1-40C6-A431-CB7BE159F0B9}"/>
          </ac:spMkLst>
        </pc:spChg>
        <pc:spChg chg="del mod">
          <ac:chgData name="Pieter Moris" userId="1caba04a-cd37-4f4f-b9f3-6f9127866637" providerId="ADAL" clId="{A592BFB7-4692-4C45-9F28-6F4BBC67031D}" dt="2022-10-05T11:54:07.009" v="424" actId="21"/>
          <ac:spMkLst>
            <pc:docMk/>
            <pc:sldMk cId="1137144164" sldId="265"/>
            <ac:spMk id="34" creationId="{8248D8C2-255C-4338-9FD6-1BCC611F1AA9}"/>
          </ac:spMkLst>
        </pc:spChg>
        <pc:cxnChg chg="del mod">
          <ac:chgData name="Pieter Moris" userId="1caba04a-cd37-4f4f-b9f3-6f9127866637" providerId="ADAL" clId="{A592BFB7-4692-4C45-9F28-6F4BBC67031D}" dt="2022-10-05T11:54:07.009" v="424" actId="21"/>
          <ac:cxnSpMkLst>
            <pc:docMk/>
            <pc:sldMk cId="1137144164" sldId="265"/>
            <ac:cxnSpMk id="15" creationId="{CFC66CA6-09A6-4678-BF3C-A31AD7F90C15}"/>
          </ac:cxnSpMkLst>
        </pc:cxnChg>
        <pc:cxnChg chg="mod">
          <ac:chgData name="Pieter Moris" userId="1caba04a-cd37-4f4f-b9f3-6f9127866637" providerId="ADAL" clId="{A592BFB7-4692-4C45-9F28-6F4BBC67031D}" dt="2022-10-05T11:54:29.685" v="431" actId="1076"/>
          <ac:cxnSpMkLst>
            <pc:docMk/>
            <pc:sldMk cId="1137144164" sldId="265"/>
            <ac:cxnSpMk id="16" creationId="{4897797F-D34A-4FF3-AAC4-E7DAE29C5D3E}"/>
          </ac:cxnSpMkLst>
        </pc:cxnChg>
        <pc:cxnChg chg="add mod">
          <ac:chgData name="Pieter Moris" userId="1caba04a-cd37-4f4f-b9f3-6f9127866637" providerId="ADAL" clId="{A592BFB7-4692-4C45-9F28-6F4BBC67031D}" dt="2022-10-05T11:54:29.685" v="431" actId="1076"/>
          <ac:cxnSpMkLst>
            <pc:docMk/>
            <pc:sldMk cId="1137144164" sldId="265"/>
            <ac:cxnSpMk id="18" creationId="{F517A1F1-21D8-4C19-BD4D-33AA2ADC70D7}"/>
          </ac:cxnSpMkLst>
        </pc:cxnChg>
        <pc:cxnChg chg="add mod">
          <ac:chgData name="Pieter Moris" userId="1caba04a-cd37-4f4f-b9f3-6f9127866637" providerId="ADAL" clId="{A592BFB7-4692-4C45-9F28-6F4BBC67031D}" dt="2022-10-05T11:54:57.860" v="437" actId="14100"/>
          <ac:cxnSpMkLst>
            <pc:docMk/>
            <pc:sldMk cId="1137144164" sldId="265"/>
            <ac:cxnSpMk id="20" creationId="{851BD2DE-29C6-416D-B7C6-FA265BED2568}"/>
          </ac:cxnSpMkLst>
        </pc:cxnChg>
        <pc:cxnChg chg="mod">
          <ac:chgData name="Pieter Moris" userId="1caba04a-cd37-4f4f-b9f3-6f9127866637" providerId="ADAL" clId="{A592BFB7-4692-4C45-9F28-6F4BBC67031D}" dt="2022-10-05T11:54:29.685" v="431" actId="1076"/>
          <ac:cxnSpMkLst>
            <pc:docMk/>
            <pc:sldMk cId="1137144164" sldId="265"/>
            <ac:cxnSpMk id="21" creationId="{A0A87F61-6D75-4801-87DB-67DCC0FCB617}"/>
          </ac:cxnSpMkLst>
        </pc:cxnChg>
        <pc:cxnChg chg="add mod">
          <ac:chgData name="Pieter Moris" userId="1caba04a-cd37-4f4f-b9f3-6f9127866637" providerId="ADAL" clId="{A592BFB7-4692-4C45-9F28-6F4BBC67031D}" dt="2022-10-05T11:54:47.231" v="435" actId="14100"/>
          <ac:cxnSpMkLst>
            <pc:docMk/>
            <pc:sldMk cId="1137144164" sldId="265"/>
            <ac:cxnSpMk id="23" creationId="{0985E9A2-99DF-4D64-A982-00301946F125}"/>
          </ac:cxnSpMkLst>
        </pc:cxnChg>
        <pc:cxnChg chg="mod">
          <ac:chgData name="Pieter Moris" userId="1caba04a-cd37-4f4f-b9f3-6f9127866637" providerId="ADAL" clId="{A592BFB7-4692-4C45-9F28-6F4BBC67031D}" dt="2022-10-05T11:54:29.685" v="431" actId="1076"/>
          <ac:cxnSpMkLst>
            <pc:docMk/>
            <pc:sldMk cId="1137144164" sldId="265"/>
            <ac:cxnSpMk id="24" creationId="{F9207894-E3A4-4D4B-8EA9-EDC23917F824}"/>
          </ac:cxnSpMkLst>
        </pc:cxnChg>
        <pc:cxnChg chg="mod">
          <ac:chgData name="Pieter Moris" userId="1caba04a-cd37-4f4f-b9f3-6f9127866637" providerId="ADAL" clId="{A592BFB7-4692-4C45-9F28-6F4BBC67031D}" dt="2022-10-05T11:54:29.685" v="431" actId="1076"/>
          <ac:cxnSpMkLst>
            <pc:docMk/>
            <pc:sldMk cId="1137144164" sldId="265"/>
            <ac:cxnSpMk id="25" creationId="{8CE4D467-8C76-40BB-BB57-175AB85AF8DF}"/>
          </ac:cxnSpMkLst>
        </pc:cxnChg>
        <pc:cxnChg chg="mod">
          <ac:chgData name="Pieter Moris" userId="1caba04a-cd37-4f4f-b9f3-6f9127866637" providerId="ADAL" clId="{A592BFB7-4692-4C45-9F28-6F4BBC67031D}" dt="2022-10-05T11:54:29.685" v="431" actId="1076"/>
          <ac:cxnSpMkLst>
            <pc:docMk/>
            <pc:sldMk cId="1137144164" sldId="265"/>
            <ac:cxnSpMk id="26" creationId="{2096D68C-ACFA-452B-8CF2-2CE03A0AFF91}"/>
          </ac:cxnSpMkLst>
        </pc:cxnChg>
      </pc:sldChg>
      <pc:sldChg chg="add">
        <pc:chgData name="Pieter Moris" userId="1caba04a-cd37-4f4f-b9f3-6f9127866637" providerId="ADAL" clId="{A592BFB7-4692-4C45-9F28-6F4BBC67031D}" dt="2022-10-05T11:53:16.142" v="410"/>
        <pc:sldMkLst>
          <pc:docMk/>
          <pc:sldMk cId="532612740" sldId="266"/>
        </pc:sldMkLst>
      </pc:sldChg>
      <pc:sldChg chg="add">
        <pc:chgData name="Pieter Moris" userId="1caba04a-cd37-4f4f-b9f3-6f9127866637" providerId="ADAL" clId="{A592BFB7-4692-4C45-9F28-6F4BBC67031D}" dt="2022-10-05T11:53:16.292" v="411"/>
        <pc:sldMkLst>
          <pc:docMk/>
          <pc:sldMk cId="2042375840" sldId="267"/>
        </pc:sldMkLst>
      </pc:sldChg>
      <pc:sldChg chg="addSp delSp modSp add mod">
        <pc:chgData name="Pieter Moris" userId="1caba04a-cd37-4f4f-b9f3-6f9127866637" providerId="ADAL" clId="{A592BFB7-4692-4C45-9F28-6F4BBC67031D}" dt="2022-10-05T11:56:44.609" v="458" actId="1076"/>
        <pc:sldMkLst>
          <pc:docMk/>
          <pc:sldMk cId="253156161" sldId="268"/>
        </pc:sldMkLst>
        <pc:spChg chg="mod">
          <ac:chgData name="Pieter Moris" userId="1caba04a-cd37-4f4f-b9f3-6f9127866637" providerId="ADAL" clId="{A592BFB7-4692-4C45-9F28-6F4BBC67031D}" dt="2022-10-05T11:56:25.549" v="455" actId="1076"/>
          <ac:spMkLst>
            <pc:docMk/>
            <pc:sldMk cId="253156161" sldId="268"/>
            <ac:spMk id="19" creationId="{C8C12D04-663A-473D-9206-4D1730C9260F}"/>
          </ac:spMkLst>
        </pc:spChg>
        <pc:spChg chg="mod">
          <ac:chgData name="Pieter Moris" userId="1caba04a-cd37-4f4f-b9f3-6f9127866637" providerId="ADAL" clId="{A592BFB7-4692-4C45-9F28-6F4BBC67031D}" dt="2022-10-05T11:56:44.609" v="458" actId="1076"/>
          <ac:spMkLst>
            <pc:docMk/>
            <pc:sldMk cId="253156161" sldId="268"/>
            <ac:spMk id="22" creationId="{C879654A-DACE-4889-B3DE-433A6584A8D3}"/>
          </ac:spMkLst>
        </pc:spChg>
        <pc:spChg chg="mod">
          <ac:chgData name="Pieter Moris" userId="1caba04a-cd37-4f4f-b9f3-6f9127866637" providerId="ADAL" clId="{A592BFB7-4692-4C45-9F28-6F4BBC67031D}" dt="2022-10-05T11:56:29.637" v="456" actId="1076"/>
          <ac:spMkLst>
            <pc:docMk/>
            <pc:sldMk cId="253156161" sldId="268"/>
            <ac:spMk id="33" creationId="{116213B1-EED1-40C6-A431-CB7BE159F0B9}"/>
          </ac:spMkLst>
        </pc:spChg>
        <pc:cxnChg chg="mod">
          <ac:chgData name="Pieter Moris" userId="1caba04a-cd37-4f4f-b9f3-6f9127866637" providerId="ADAL" clId="{A592BFB7-4692-4C45-9F28-6F4BBC67031D}" dt="2022-10-05T11:56:25.549" v="455" actId="1076"/>
          <ac:cxnSpMkLst>
            <pc:docMk/>
            <pc:sldMk cId="253156161" sldId="268"/>
            <ac:cxnSpMk id="20" creationId="{851BD2DE-29C6-416D-B7C6-FA265BED2568}"/>
          </ac:cxnSpMkLst>
        </pc:cxnChg>
        <pc:cxnChg chg="mod">
          <ac:chgData name="Pieter Moris" userId="1caba04a-cd37-4f4f-b9f3-6f9127866637" providerId="ADAL" clId="{A592BFB7-4692-4C45-9F28-6F4BBC67031D}" dt="2022-10-05T11:56:44.609" v="458" actId="1076"/>
          <ac:cxnSpMkLst>
            <pc:docMk/>
            <pc:sldMk cId="253156161" sldId="268"/>
            <ac:cxnSpMk id="23" creationId="{0985E9A2-99DF-4D64-A982-00301946F125}"/>
          </ac:cxnSpMkLst>
        </pc:cxnChg>
        <pc:cxnChg chg="del">
          <ac:chgData name="Pieter Moris" userId="1caba04a-cd37-4f4f-b9f3-6f9127866637" providerId="ADAL" clId="{A592BFB7-4692-4C45-9F28-6F4BBC67031D}" dt="2022-10-05T11:55:35.790" v="452" actId="478"/>
          <ac:cxnSpMkLst>
            <pc:docMk/>
            <pc:sldMk cId="253156161" sldId="268"/>
            <ac:cxnSpMk id="26" creationId="{2096D68C-ACFA-452B-8CF2-2CE03A0AFF91}"/>
          </ac:cxnSpMkLst>
        </pc:cxnChg>
        <pc:cxnChg chg="add mod">
          <ac:chgData name="Pieter Moris" userId="1caba04a-cd37-4f4f-b9f3-6f9127866637" providerId="ADAL" clId="{A592BFB7-4692-4C45-9F28-6F4BBC67031D}" dt="2022-10-05T11:56:29.637" v="456" actId="1076"/>
          <ac:cxnSpMkLst>
            <pc:docMk/>
            <pc:sldMk cId="253156161" sldId="268"/>
            <ac:cxnSpMk id="27" creationId="{BBEE97E6-09F5-4750-BC1E-8D0C75EF05D9}"/>
          </ac:cxnSpMkLst>
        </pc:cxnChg>
      </pc:sldChg>
      <pc:sldChg chg="addSp delSp modSp add mod">
        <pc:chgData name="Pieter Moris" userId="1caba04a-cd37-4f4f-b9f3-6f9127866637" providerId="ADAL" clId="{A592BFB7-4692-4C45-9F28-6F4BBC67031D}" dt="2022-10-05T12:29:52.490" v="506" actId="1076"/>
        <pc:sldMkLst>
          <pc:docMk/>
          <pc:sldMk cId="3650595965" sldId="269"/>
        </pc:sldMkLst>
        <pc:spChg chg="mod">
          <ac:chgData name="Pieter Moris" userId="1caba04a-cd37-4f4f-b9f3-6f9127866637" providerId="ADAL" clId="{A592BFB7-4692-4C45-9F28-6F4BBC67031D}" dt="2022-10-05T12:29:52.490" v="506" actId="1076"/>
          <ac:spMkLst>
            <pc:docMk/>
            <pc:sldMk cId="3650595965" sldId="269"/>
            <ac:spMk id="4" creationId="{4C0E80CD-37B8-40BD-BAEC-245AD60B62FA}"/>
          </ac:spMkLst>
        </pc:spChg>
        <pc:spChg chg="mod">
          <ac:chgData name="Pieter Moris" userId="1caba04a-cd37-4f4f-b9f3-6f9127866637" providerId="ADAL" clId="{A592BFB7-4692-4C45-9F28-6F4BBC67031D}" dt="2022-10-05T12:29:52.490" v="506" actId="1076"/>
          <ac:spMkLst>
            <pc:docMk/>
            <pc:sldMk cId="3650595965" sldId="269"/>
            <ac:spMk id="5" creationId="{FDCA6C1C-E441-49A9-8356-C1AE4F9519D6}"/>
          </ac:spMkLst>
        </pc:spChg>
        <pc:spChg chg="mod">
          <ac:chgData name="Pieter Moris" userId="1caba04a-cd37-4f4f-b9f3-6f9127866637" providerId="ADAL" clId="{A592BFB7-4692-4C45-9F28-6F4BBC67031D}" dt="2022-10-05T12:29:52.490" v="506" actId="1076"/>
          <ac:spMkLst>
            <pc:docMk/>
            <pc:sldMk cId="3650595965" sldId="269"/>
            <ac:spMk id="6" creationId="{32A73F08-D770-41BC-93B8-3DAEC020A5E9}"/>
          </ac:spMkLst>
        </pc:spChg>
        <pc:spChg chg="mod">
          <ac:chgData name="Pieter Moris" userId="1caba04a-cd37-4f4f-b9f3-6f9127866637" providerId="ADAL" clId="{A592BFB7-4692-4C45-9F28-6F4BBC67031D}" dt="2022-10-05T12:29:52.490" v="506" actId="1076"/>
          <ac:spMkLst>
            <pc:docMk/>
            <pc:sldMk cId="3650595965" sldId="269"/>
            <ac:spMk id="7" creationId="{AA1D2D66-6859-438A-A609-0359846E0BC4}"/>
          </ac:spMkLst>
        </pc:spChg>
        <pc:spChg chg="mod">
          <ac:chgData name="Pieter Moris" userId="1caba04a-cd37-4f4f-b9f3-6f9127866637" providerId="ADAL" clId="{A592BFB7-4692-4C45-9F28-6F4BBC67031D}" dt="2022-10-05T12:29:52.490" v="506" actId="1076"/>
          <ac:spMkLst>
            <pc:docMk/>
            <pc:sldMk cId="3650595965" sldId="269"/>
            <ac:spMk id="8" creationId="{1C68C60F-2AF2-41BD-ACFF-8D1719C1CCB5}"/>
          </ac:spMkLst>
        </pc:spChg>
        <pc:spChg chg="mod">
          <ac:chgData name="Pieter Moris" userId="1caba04a-cd37-4f4f-b9f3-6f9127866637" providerId="ADAL" clId="{A592BFB7-4692-4C45-9F28-6F4BBC67031D}" dt="2022-10-05T12:29:52.490" v="506" actId="1076"/>
          <ac:spMkLst>
            <pc:docMk/>
            <pc:sldMk cId="3650595965" sldId="269"/>
            <ac:spMk id="17" creationId="{E53C3E74-3C2D-4ABC-BE8F-1EE794077837}"/>
          </ac:spMkLst>
        </pc:spChg>
        <pc:spChg chg="mod">
          <ac:chgData name="Pieter Moris" userId="1caba04a-cd37-4f4f-b9f3-6f9127866637" providerId="ADAL" clId="{A592BFB7-4692-4C45-9F28-6F4BBC67031D}" dt="2022-10-05T12:29:52.490" v="506" actId="1076"/>
          <ac:spMkLst>
            <pc:docMk/>
            <pc:sldMk cId="3650595965" sldId="269"/>
            <ac:spMk id="19" creationId="{C8C12D04-663A-473D-9206-4D1730C9260F}"/>
          </ac:spMkLst>
        </pc:spChg>
        <pc:spChg chg="del mod">
          <ac:chgData name="Pieter Moris" userId="1caba04a-cd37-4f4f-b9f3-6f9127866637" providerId="ADAL" clId="{A592BFB7-4692-4C45-9F28-6F4BBC67031D}" dt="2022-10-05T12:29:38.177" v="501" actId="478"/>
          <ac:spMkLst>
            <pc:docMk/>
            <pc:sldMk cId="3650595965" sldId="269"/>
            <ac:spMk id="22" creationId="{C879654A-DACE-4889-B3DE-433A6584A8D3}"/>
          </ac:spMkLst>
        </pc:spChg>
        <pc:spChg chg="add mod">
          <ac:chgData name="Pieter Moris" userId="1caba04a-cd37-4f4f-b9f3-6f9127866637" providerId="ADAL" clId="{A592BFB7-4692-4C45-9F28-6F4BBC67031D}" dt="2022-10-05T12:29:52.490" v="506" actId="1076"/>
          <ac:spMkLst>
            <pc:docMk/>
            <pc:sldMk cId="3650595965" sldId="269"/>
            <ac:spMk id="26" creationId="{F9B59157-90B4-4E64-A9EE-CAB1E3543423}"/>
          </ac:spMkLst>
        </pc:spChg>
        <pc:spChg chg="del mod">
          <ac:chgData name="Pieter Moris" userId="1caba04a-cd37-4f4f-b9f3-6f9127866637" providerId="ADAL" clId="{A592BFB7-4692-4C45-9F28-6F4BBC67031D}" dt="2022-10-05T12:29:38.177" v="501" actId="478"/>
          <ac:spMkLst>
            <pc:docMk/>
            <pc:sldMk cId="3650595965" sldId="269"/>
            <ac:spMk id="33" creationId="{116213B1-EED1-40C6-A431-CB7BE159F0B9}"/>
          </ac:spMkLst>
        </pc:spChg>
        <pc:spChg chg="add del mod">
          <ac:chgData name="Pieter Moris" userId="1caba04a-cd37-4f4f-b9f3-6f9127866637" providerId="ADAL" clId="{A592BFB7-4692-4C45-9F28-6F4BBC67031D}" dt="2022-10-05T12:29:23.536" v="498"/>
          <ac:spMkLst>
            <pc:docMk/>
            <pc:sldMk cId="3650595965" sldId="269"/>
            <ac:spMk id="35" creationId="{D124AFAB-ECB3-43CD-ABCD-EE9E3556033C}"/>
          </ac:spMkLst>
        </pc:spChg>
        <pc:spChg chg="add mod">
          <ac:chgData name="Pieter Moris" userId="1caba04a-cd37-4f4f-b9f3-6f9127866637" providerId="ADAL" clId="{A592BFB7-4692-4C45-9F28-6F4BBC67031D}" dt="2022-10-05T12:29:52.490" v="506" actId="1076"/>
          <ac:spMkLst>
            <pc:docMk/>
            <pc:sldMk cId="3650595965" sldId="269"/>
            <ac:spMk id="38" creationId="{E1F0F4F0-59B0-417A-8B11-F86DF7B25C2C}"/>
          </ac:spMkLst>
        </pc:spChg>
        <pc:spChg chg="add mod">
          <ac:chgData name="Pieter Moris" userId="1caba04a-cd37-4f4f-b9f3-6f9127866637" providerId="ADAL" clId="{A592BFB7-4692-4C45-9F28-6F4BBC67031D}" dt="2022-10-05T12:29:52.490" v="506" actId="1076"/>
          <ac:spMkLst>
            <pc:docMk/>
            <pc:sldMk cId="3650595965" sldId="269"/>
            <ac:spMk id="39" creationId="{B02D7FA1-85EF-4428-A167-3690892B5244}"/>
          </ac:spMkLst>
        </pc:spChg>
        <pc:cxnChg chg="mod">
          <ac:chgData name="Pieter Moris" userId="1caba04a-cd37-4f4f-b9f3-6f9127866637" providerId="ADAL" clId="{A592BFB7-4692-4C45-9F28-6F4BBC67031D}" dt="2022-10-05T12:29:52.490" v="506" actId="1076"/>
          <ac:cxnSpMkLst>
            <pc:docMk/>
            <pc:sldMk cId="3650595965" sldId="269"/>
            <ac:cxnSpMk id="16" creationId="{4897797F-D34A-4FF3-AAC4-E7DAE29C5D3E}"/>
          </ac:cxnSpMkLst>
        </pc:cxnChg>
        <pc:cxnChg chg="mod">
          <ac:chgData name="Pieter Moris" userId="1caba04a-cd37-4f4f-b9f3-6f9127866637" providerId="ADAL" clId="{A592BFB7-4692-4C45-9F28-6F4BBC67031D}" dt="2022-10-05T12:29:52.490" v="506" actId="1076"/>
          <ac:cxnSpMkLst>
            <pc:docMk/>
            <pc:sldMk cId="3650595965" sldId="269"/>
            <ac:cxnSpMk id="18" creationId="{F517A1F1-21D8-4C19-BD4D-33AA2ADC70D7}"/>
          </ac:cxnSpMkLst>
        </pc:cxnChg>
        <pc:cxnChg chg="mod">
          <ac:chgData name="Pieter Moris" userId="1caba04a-cd37-4f4f-b9f3-6f9127866637" providerId="ADAL" clId="{A592BFB7-4692-4C45-9F28-6F4BBC67031D}" dt="2022-10-05T12:29:52.490" v="506" actId="1076"/>
          <ac:cxnSpMkLst>
            <pc:docMk/>
            <pc:sldMk cId="3650595965" sldId="269"/>
            <ac:cxnSpMk id="20" creationId="{851BD2DE-29C6-416D-B7C6-FA265BED2568}"/>
          </ac:cxnSpMkLst>
        </pc:cxnChg>
        <pc:cxnChg chg="mod">
          <ac:chgData name="Pieter Moris" userId="1caba04a-cd37-4f4f-b9f3-6f9127866637" providerId="ADAL" clId="{A592BFB7-4692-4C45-9F28-6F4BBC67031D}" dt="2022-10-05T12:29:52.490" v="506" actId="1076"/>
          <ac:cxnSpMkLst>
            <pc:docMk/>
            <pc:sldMk cId="3650595965" sldId="269"/>
            <ac:cxnSpMk id="21" creationId="{A0A87F61-6D75-4801-87DB-67DCC0FCB617}"/>
          </ac:cxnSpMkLst>
        </pc:cxnChg>
        <pc:cxnChg chg="del mod">
          <ac:chgData name="Pieter Moris" userId="1caba04a-cd37-4f4f-b9f3-6f9127866637" providerId="ADAL" clId="{A592BFB7-4692-4C45-9F28-6F4BBC67031D}" dt="2022-10-05T12:29:38.177" v="501" actId="478"/>
          <ac:cxnSpMkLst>
            <pc:docMk/>
            <pc:sldMk cId="3650595965" sldId="269"/>
            <ac:cxnSpMk id="23" creationId="{0985E9A2-99DF-4D64-A982-00301946F125}"/>
          </ac:cxnSpMkLst>
        </pc:cxnChg>
        <pc:cxnChg chg="mod">
          <ac:chgData name="Pieter Moris" userId="1caba04a-cd37-4f4f-b9f3-6f9127866637" providerId="ADAL" clId="{A592BFB7-4692-4C45-9F28-6F4BBC67031D}" dt="2022-10-05T12:29:52.490" v="506" actId="1076"/>
          <ac:cxnSpMkLst>
            <pc:docMk/>
            <pc:sldMk cId="3650595965" sldId="269"/>
            <ac:cxnSpMk id="24" creationId="{F9207894-E3A4-4D4B-8EA9-EDC23917F824}"/>
          </ac:cxnSpMkLst>
        </pc:cxnChg>
        <pc:cxnChg chg="mod">
          <ac:chgData name="Pieter Moris" userId="1caba04a-cd37-4f4f-b9f3-6f9127866637" providerId="ADAL" clId="{A592BFB7-4692-4C45-9F28-6F4BBC67031D}" dt="2022-10-05T12:29:52.490" v="506" actId="1076"/>
          <ac:cxnSpMkLst>
            <pc:docMk/>
            <pc:sldMk cId="3650595965" sldId="269"/>
            <ac:cxnSpMk id="25" creationId="{8CE4D467-8C76-40BB-BB57-175AB85AF8DF}"/>
          </ac:cxnSpMkLst>
        </pc:cxnChg>
        <pc:cxnChg chg="del mod">
          <ac:chgData name="Pieter Moris" userId="1caba04a-cd37-4f4f-b9f3-6f9127866637" providerId="ADAL" clId="{A592BFB7-4692-4C45-9F28-6F4BBC67031D}" dt="2022-10-05T12:29:38.177" v="501" actId="478"/>
          <ac:cxnSpMkLst>
            <pc:docMk/>
            <pc:sldMk cId="3650595965" sldId="269"/>
            <ac:cxnSpMk id="27" creationId="{BBEE97E6-09F5-4750-BC1E-8D0C75EF05D9}"/>
          </ac:cxnSpMkLst>
        </pc:cxnChg>
        <pc:cxnChg chg="add mod">
          <ac:chgData name="Pieter Moris" userId="1caba04a-cd37-4f4f-b9f3-6f9127866637" providerId="ADAL" clId="{A592BFB7-4692-4C45-9F28-6F4BBC67031D}" dt="2022-10-05T12:29:52.490" v="506" actId="1076"/>
          <ac:cxnSpMkLst>
            <pc:docMk/>
            <pc:sldMk cId="3650595965" sldId="269"/>
            <ac:cxnSpMk id="28" creationId="{F05E3D59-D0A9-4547-946A-43D7D108C8EE}"/>
          </ac:cxnSpMkLst>
        </pc:cxnChg>
        <pc:cxnChg chg="add mod">
          <ac:chgData name="Pieter Moris" userId="1caba04a-cd37-4f4f-b9f3-6f9127866637" providerId="ADAL" clId="{A592BFB7-4692-4C45-9F28-6F4BBC67031D}" dt="2022-10-05T12:29:52.490" v="506" actId="1076"/>
          <ac:cxnSpMkLst>
            <pc:docMk/>
            <pc:sldMk cId="3650595965" sldId="269"/>
            <ac:cxnSpMk id="29" creationId="{EB2D476F-9548-4E7E-91B8-3A2243132308}"/>
          </ac:cxnSpMkLst>
        </pc:cxnChg>
        <pc:cxnChg chg="add del mod">
          <ac:chgData name="Pieter Moris" userId="1caba04a-cd37-4f4f-b9f3-6f9127866637" providerId="ADAL" clId="{A592BFB7-4692-4C45-9F28-6F4BBC67031D}" dt="2022-10-05T12:29:23.536" v="498"/>
          <ac:cxnSpMkLst>
            <pc:docMk/>
            <pc:sldMk cId="3650595965" sldId="269"/>
            <ac:cxnSpMk id="34" creationId="{8424E813-00BE-4537-A640-DB2ED9259736}"/>
          </ac:cxnSpMkLst>
        </pc:cxnChg>
        <pc:cxnChg chg="add del mod">
          <ac:chgData name="Pieter Moris" userId="1caba04a-cd37-4f4f-b9f3-6f9127866637" providerId="ADAL" clId="{A592BFB7-4692-4C45-9F28-6F4BBC67031D}" dt="2022-10-05T12:29:23.536" v="498"/>
          <ac:cxnSpMkLst>
            <pc:docMk/>
            <pc:sldMk cId="3650595965" sldId="269"/>
            <ac:cxnSpMk id="36" creationId="{782BC8D7-A52A-4563-BA4E-D842D2AD97E9}"/>
          </ac:cxnSpMkLst>
        </pc:cxnChg>
        <pc:cxnChg chg="add mod">
          <ac:chgData name="Pieter Moris" userId="1caba04a-cd37-4f4f-b9f3-6f9127866637" providerId="ADAL" clId="{A592BFB7-4692-4C45-9F28-6F4BBC67031D}" dt="2022-10-05T12:29:52.490" v="506" actId="1076"/>
          <ac:cxnSpMkLst>
            <pc:docMk/>
            <pc:sldMk cId="3650595965" sldId="269"/>
            <ac:cxnSpMk id="37" creationId="{67B4BED5-AB34-43DC-9ED2-162B819CD4E1}"/>
          </ac:cxnSpMkLst>
        </pc:cxnChg>
        <pc:cxnChg chg="add mod">
          <ac:chgData name="Pieter Moris" userId="1caba04a-cd37-4f4f-b9f3-6f9127866637" providerId="ADAL" clId="{A592BFB7-4692-4C45-9F28-6F4BBC67031D}" dt="2022-10-05T12:29:52.490" v="506" actId="1076"/>
          <ac:cxnSpMkLst>
            <pc:docMk/>
            <pc:sldMk cId="3650595965" sldId="269"/>
            <ac:cxnSpMk id="40" creationId="{7E2F8DC7-859C-4A6F-807E-EDA4492DAF0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1596" y="1384507"/>
            <a:ext cx="9909572" cy="2945260"/>
          </a:xfrm>
        </p:spPr>
        <p:txBody>
          <a:bodyPr anchor="b"/>
          <a:lstStyle>
            <a:lvl1pPr algn="ctr">
              <a:defRPr sz="65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1596" y="4443348"/>
            <a:ext cx="9909572" cy="2042490"/>
          </a:xfrm>
        </p:spPr>
        <p:txBody>
          <a:bodyPr/>
          <a:lstStyle>
            <a:lvl1pPr marL="0" indent="0" algn="ctr">
              <a:buNone/>
              <a:defRPr sz="2601"/>
            </a:lvl1pPr>
            <a:lvl2pPr marL="495468" indent="0" algn="ctr">
              <a:buNone/>
              <a:defRPr sz="2167"/>
            </a:lvl2pPr>
            <a:lvl3pPr marL="990935" indent="0" algn="ctr">
              <a:buNone/>
              <a:defRPr sz="1951"/>
            </a:lvl3pPr>
            <a:lvl4pPr marL="1486403" indent="0" algn="ctr">
              <a:buNone/>
              <a:defRPr sz="1734"/>
            </a:lvl4pPr>
            <a:lvl5pPr marL="1981871" indent="0" algn="ctr">
              <a:buNone/>
              <a:defRPr sz="1734"/>
            </a:lvl5pPr>
            <a:lvl6pPr marL="2477338" indent="0" algn="ctr">
              <a:buNone/>
              <a:defRPr sz="1734"/>
            </a:lvl6pPr>
            <a:lvl7pPr marL="2972806" indent="0" algn="ctr">
              <a:buNone/>
              <a:defRPr sz="1734"/>
            </a:lvl7pPr>
            <a:lvl8pPr marL="3468273" indent="0" algn="ctr">
              <a:buNone/>
              <a:defRPr sz="1734"/>
            </a:lvl8pPr>
            <a:lvl9pPr marL="3963741" indent="0" algn="ctr">
              <a:buNone/>
              <a:defRPr sz="173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BDDF-DB77-4A8D-A805-CC2CCCCE0FA9}" type="datetimeFigureOut">
              <a:rPr lang="en-BE" smtClean="0"/>
              <a:t>26/10/2022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B88F-D4AD-4905-99DD-EF275220423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65126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BDDF-DB77-4A8D-A805-CC2CCCCE0FA9}" type="datetimeFigureOut">
              <a:rPr lang="en-BE" smtClean="0"/>
              <a:t>26/10/2022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B88F-D4AD-4905-99DD-EF275220423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53504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55384" y="450406"/>
            <a:ext cx="2849002" cy="71692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8377" y="450406"/>
            <a:ext cx="8381847" cy="71692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BDDF-DB77-4A8D-A805-CC2CCCCE0FA9}" type="datetimeFigureOut">
              <a:rPr lang="en-BE" smtClean="0"/>
              <a:t>26/10/2022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B88F-D4AD-4905-99DD-EF275220423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74596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BDDF-DB77-4A8D-A805-CC2CCCCE0FA9}" type="datetimeFigureOut">
              <a:rPr lang="en-BE" smtClean="0"/>
              <a:t>26/10/2022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B88F-D4AD-4905-99DD-EF275220423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51920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496" y="2109073"/>
            <a:ext cx="11396008" cy="3519036"/>
          </a:xfrm>
        </p:spPr>
        <p:txBody>
          <a:bodyPr anchor="b"/>
          <a:lstStyle>
            <a:lvl1pPr>
              <a:defRPr sz="65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1496" y="5661401"/>
            <a:ext cx="11396008" cy="1850578"/>
          </a:xfrm>
        </p:spPr>
        <p:txBody>
          <a:bodyPr/>
          <a:lstStyle>
            <a:lvl1pPr marL="0" indent="0">
              <a:buNone/>
              <a:defRPr sz="2601">
                <a:solidFill>
                  <a:schemeClr val="tx1">
                    <a:tint val="75000"/>
                  </a:schemeClr>
                </a:solidFill>
              </a:defRPr>
            </a:lvl1pPr>
            <a:lvl2pPr marL="495468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2pPr>
            <a:lvl3pPr marL="990935" indent="0">
              <a:buNone/>
              <a:defRPr sz="1951">
                <a:solidFill>
                  <a:schemeClr val="tx1">
                    <a:tint val="75000"/>
                  </a:schemeClr>
                </a:solidFill>
              </a:defRPr>
            </a:lvl3pPr>
            <a:lvl4pPr marL="1486403" indent="0">
              <a:buNone/>
              <a:defRPr sz="1734">
                <a:solidFill>
                  <a:schemeClr val="tx1">
                    <a:tint val="75000"/>
                  </a:schemeClr>
                </a:solidFill>
              </a:defRPr>
            </a:lvl4pPr>
            <a:lvl5pPr marL="1981871" indent="0">
              <a:buNone/>
              <a:defRPr sz="1734">
                <a:solidFill>
                  <a:schemeClr val="tx1">
                    <a:tint val="75000"/>
                  </a:schemeClr>
                </a:solidFill>
              </a:defRPr>
            </a:lvl5pPr>
            <a:lvl6pPr marL="2477338" indent="0">
              <a:buNone/>
              <a:defRPr sz="1734">
                <a:solidFill>
                  <a:schemeClr val="tx1">
                    <a:tint val="75000"/>
                  </a:schemeClr>
                </a:solidFill>
              </a:defRPr>
            </a:lvl6pPr>
            <a:lvl7pPr marL="2972806" indent="0">
              <a:buNone/>
              <a:defRPr sz="1734">
                <a:solidFill>
                  <a:schemeClr val="tx1">
                    <a:tint val="75000"/>
                  </a:schemeClr>
                </a:solidFill>
              </a:defRPr>
            </a:lvl7pPr>
            <a:lvl8pPr marL="3468273" indent="0">
              <a:buNone/>
              <a:defRPr sz="1734">
                <a:solidFill>
                  <a:schemeClr val="tx1">
                    <a:tint val="75000"/>
                  </a:schemeClr>
                </a:solidFill>
              </a:defRPr>
            </a:lvl8pPr>
            <a:lvl9pPr marL="3963741" indent="0">
              <a:buNone/>
              <a:defRPr sz="17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BDDF-DB77-4A8D-A805-CC2CCCCE0FA9}" type="datetimeFigureOut">
              <a:rPr lang="en-BE" smtClean="0"/>
              <a:t>26/10/2022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B88F-D4AD-4905-99DD-EF275220423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08956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8378" y="2252027"/>
            <a:ext cx="5615424" cy="53676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88961" y="2252027"/>
            <a:ext cx="5615424" cy="53676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BDDF-DB77-4A8D-A805-CC2CCCCE0FA9}" type="datetimeFigureOut">
              <a:rPr lang="en-BE" smtClean="0"/>
              <a:t>26/10/2022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B88F-D4AD-4905-99DD-EF275220423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9909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098" y="450406"/>
            <a:ext cx="11396008" cy="16351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0099" y="2073824"/>
            <a:ext cx="5589618" cy="1016349"/>
          </a:xfrm>
        </p:spPr>
        <p:txBody>
          <a:bodyPr anchor="b"/>
          <a:lstStyle>
            <a:lvl1pPr marL="0" indent="0">
              <a:buNone/>
              <a:defRPr sz="2601" b="1"/>
            </a:lvl1pPr>
            <a:lvl2pPr marL="495468" indent="0">
              <a:buNone/>
              <a:defRPr sz="2167" b="1"/>
            </a:lvl2pPr>
            <a:lvl3pPr marL="990935" indent="0">
              <a:buNone/>
              <a:defRPr sz="1951" b="1"/>
            </a:lvl3pPr>
            <a:lvl4pPr marL="1486403" indent="0">
              <a:buNone/>
              <a:defRPr sz="1734" b="1"/>
            </a:lvl4pPr>
            <a:lvl5pPr marL="1981871" indent="0">
              <a:buNone/>
              <a:defRPr sz="1734" b="1"/>
            </a:lvl5pPr>
            <a:lvl6pPr marL="2477338" indent="0">
              <a:buNone/>
              <a:defRPr sz="1734" b="1"/>
            </a:lvl6pPr>
            <a:lvl7pPr marL="2972806" indent="0">
              <a:buNone/>
              <a:defRPr sz="1734" b="1"/>
            </a:lvl7pPr>
            <a:lvl8pPr marL="3468273" indent="0">
              <a:buNone/>
              <a:defRPr sz="1734" b="1"/>
            </a:lvl8pPr>
            <a:lvl9pPr marL="3963741" indent="0">
              <a:buNone/>
              <a:defRPr sz="17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0099" y="3090173"/>
            <a:ext cx="5589618" cy="4545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8961" y="2073824"/>
            <a:ext cx="5617145" cy="1016349"/>
          </a:xfrm>
        </p:spPr>
        <p:txBody>
          <a:bodyPr anchor="b"/>
          <a:lstStyle>
            <a:lvl1pPr marL="0" indent="0">
              <a:buNone/>
              <a:defRPr sz="2601" b="1"/>
            </a:lvl1pPr>
            <a:lvl2pPr marL="495468" indent="0">
              <a:buNone/>
              <a:defRPr sz="2167" b="1"/>
            </a:lvl2pPr>
            <a:lvl3pPr marL="990935" indent="0">
              <a:buNone/>
              <a:defRPr sz="1951" b="1"/>
            </a:lvl3pPr>
            <a:lvl4pPr marL="1486403" indent="0">
              <a:buNone/>
              <a:defRPr sz="1734" b="1"/>
            </a:lvl4pPr>
            <a:lvl5pPr marL="1981871" indent="0">
              <a:buNone/>
              <a:defRPr sz="1734" b="1"/>
            </a:lvl5pPr>
            <a:lvl6pPr marL="2477338" indent="0">
              <a:buNone/>
              <a:defRPr sz="1734" b="1"/>
            </a:lvl6pPr>
            <a:lvl7pPr marL="2972806" indent="0">
              <a:buNone/>
              <a:defRPr sz="1734" b="1"/>
            </a:lvl7pPr>
            <a:lvl8pPr marL="3468273" indent="0">
              <a:buNone/>
              <a:defRPr sz="1734" b="1"/>
            </a:lvl8pPr>
            <a:lvl9pPr marL="3963741" indent="0">
              <a:buNone/>
              <a:defRPr sz="17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88961" y="3090173"/>
            <a:ext cx="5617145" cy="4545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BDDF-DB77-4A8D-A805-CC2CCCCE0FA9}" type="datetimeFigureOut">
              <a:rPr lang="en-BE" smtClean="0"/>
              <a:t>26/10/2022</a:t>
            </a:fld>
            <a:endParaRPr lang="en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B88F-D4AD-4905-99DD-EF275220423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8359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BDDF-DB77-4A8D-A805-CC2CCCCE0FA9}" type="datetimeFigureOut">
              <a:rPr lang="en-BE" smtClean="0"/>
              <a:t>26/10/2022</a:t>
            </a:fld>
            <a:endParaRPr lang="en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B88F-D4AD-4905-99DD-EF275220423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83767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BDDF-DB77-4A8D-A805-CC2CCCCE0FA9}" type="datetimeFigureOut">
              <a:rPr lang="en-BE" smtClean="0"/>
              <a:t>26/10/2022</a:t>
            </a:fld>
            <a:endParaRPr lang="en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B88F-D4AD-4905-99DD-EF275220423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40890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099" y="563986"/>
            <a:ext cx="4261460" cy="1973951"/>
          </a:xfrm>
        </p:spPr>
        <p:txBody>
          <a:bodyPr anchor="b"/>
          <a:lstStyle>
            <a:lvl1pPr>
              <a:defRPr sz="34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7145" y="1218053"/>
            <a:ext cx="6688961" cy="6011933"/>
          </a:xfrm>
        </p:spPr>
        <p:txBody>
          <a:bodyPr/>
          <a:lstStyle>
            <a:lvl1pPr>
              <a:defRPr sz="3468"/>
            </a:lvl1pPr>
            <a:lvl2pPr>
              <a:defRPr sz="3034"/>
            </a:lvl2pPr>
            <a:lvl3pPr>
              <a:defRPr sz="2601"/>
            </a:lvl3pPr>
            <a:lvl4pPr>
              <a:defRPr sz="2167"/>
            </a:lvl4pPr>
            <a:lvl5pPr>
              <a:defRPr sz="2167"/>
            </a:lvl5pPr>
            <a:lvl6pPr>
              <a:defRPr sz="2167"/>
            </a:lvl6pPr>
            <a:lvl7pPr>
              <a:defRPr sz="2167"/>
            </a:lvl7pPr>
            <a:lvl8pPr>
              <a:defRPr sz="2167"/>
            </a:lvl8pPr>
            <a:lvl9pPr>
              <a:defRPr sz="21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0099" y="2537936"/>
            <a:ext cx="4261460" cy="4701841"/>
          </a:xfrm>
        </p:spPr>
        <p:txBody>
          <a:bodyPr/>
          <a:lstStyle>
            <a:lvl1pPr marL="0" indent="0">
              <a:buNone/>
              <a:defRPr sz="1734"/>
            </a:lvl1pPr>
            <a:lvl2pPr marL="495468" indent="0">
              <a:buNone/>
              <a:defRPr sz="1517"/>
            </a:lvl2pPr>
            <a:lvl3pPr marL="990935" indent="0">
              <a:buNone/>
              <a:defRPr sz="1300"/>
            </a:lvl3pPr>
            <a:lvl4pPr marL="1486403" indent="0">
              <a:buNone/>
              <a:defRPr sz="1084"/>
            </a:lvl4pPr>
            <a:lvl5pPr marL="1981871" indent="0">
              <a:buNone/>
              <a:defRPr sz="1084"/>
            </a:lvl5pPr>
            <a:lvl6pPr marL="2477338" indent="0">
              <a:buNone/>
              <a:defRPr sz="1084"/>
            </a:lvl6pPr>
            <a:lvl7pPr marL="2972806" indent="0">
              <a:buNone/>
              <a:defRPr sz="1084"/>
            </a:lvl7pPr>
            <a:lvl8pPr marL="3468273" indent="0">
              <a:buNone/>
              <a:defRPr sz="1084"/>
            </a:lvl8pPr>
            <a:lvl9pPr marL="3963741" indent="0">
              <a:buNone/>
              <a:defRPr sz="10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BDDF-DB77-4A8D-A805-CC2CCCCE0FA9}" type="datetimeFigureOut">
              <a:rPr lang="en-BE" smtClean="0"/>
              <a:t>26/10/2022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B88F-D4AD-4905-99DD-EF275220423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70852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099" y="563986"/>
            <a:ext cx="4261460" cy="1973951"/>
          </a:xfrm>
        </p:spPr>
        <p:txBody>
          <a:bodyPr anchor="b"/>
          <a:lstStyle>
            <a:lvl1pPr>
              <a:defRPr sz="34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17145" y="1218053"/>
            <a:ext cx="6688961" cy="6011933"/>
          </a:xfrm>
        </p:spPr>
        <p:txBody>
          <a:bodyPr anchor="t"/>
          <a:lstStyle>
            <a:lvl1pPr marL="0" indent="0">
              <a:buNone/>
              <a:defRPr sz="3468"/>
            </a:lvl1pPr>
            <a:lvl2pPr marL="495468" indent="0">
              <a:buNone/>
              <a:defRPr sz="3034"/>
            </a:lvl2pPr>
            <a:lvl3pPr marL="990935" indent="0">
              <a:buNone/>
              <a:defRPr sz="2601"/>
            </a:lvl3pPr>
            <a:lvl4pPr marL="1486403" indent="0">
              <a:buNone/>
              <a:defRPr sz="2167"/>
            </a:lvl4pPr>
            <a:lvl5pPr marL="1981871" indent="0">
              <a:buNone/>
              <a:defRPr sz="2167"/>
            </a:lvl5pPr>
            <a:lvl6pPr marL="2477338" indent="0">
              <a:buNone/>
              <a:defRPr sz="2167"/>
            </a:lvl6pPr>
            <a:lvl7pPr marL="2972806" indent="0">
              <a:buNone/>
              <a:defRPr sz="2167"/>
            </a:lvl7pPr>
            <a:lvl8pPr marL="3468273" indent="0">
              <a:buNone/>
              <a:defRPr sz="2167"/>
            </a:lvl8pPr>
            <a:lvl9pPr marL="3963741" indent="0">
              <a:buNone/>
              <a:defRPr sz="21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0099" y="2537936"/>
            <a:ext cx="4261460" cy="4701841"/>
          </a:xfrm>
        </p:spPr>
        <p:txBody>
          <a:bodyPr/>
          <a:lstStyle>
            <a:lvl1pPr marL="0" indent="0">
              <a:buNone/>
              <a:defRPr sz="1734"/>
            </a:lvl1pPr>
            <a:lvl2pPr marL="495468" indent="0">
              <a:buNone/>
              <a:defRPr sz="1517"/>
            </a:lvl2pPr>
            <a:lvl3pPr marL="990935" indent="0">
              <a:buNone/>
              <a:defRPr sz="1300"/>
            </a:lvl3pPr>
            <a:lvl4pPr marL="1486403" indent="0">
              <a:buNone/>
              <a:defRPr sz="1084"/>
            </a:lvl4pPr>
            <a:lvl5pPr marL="1981871" indent="0">
              <a:buNone/>
              <a:defRPr sz="1084"/>
            </a:lvl5pPr>
            <a:lvl6pPr marL="2477338" indent="0">
              <a:buNone/>
              <a:defRPr sz="1084"/>
            </a:lvl6pPr>
            <a:lvl7pPr marL="2972806" indent="0">
              <a:buNone/>
              <a:defRPr sz="1084"/>
            </a:lvl7pPr>
            <a:lvl8pPr marL="3468273" indent="0">
              <a:buNone/>
              <a:defRPr sz="1084"/>
            </a:lvl8pPr>
            <a:lvl9pPr marL="3963741" indent="0">
              <a:buNone/>
              <a:defRPr sz="10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BDDF-DB77-4A8D-A805-CC2CCCCE0FA9}" type="datetimeFigureOut">
              <a:rPr lang="en-BE" smtClean="0"/>
              <a:t>26/10/2022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B88F-D4AD-4905-99DD-EF275220423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55764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8378" y="450406"/>
            <a:ext cx="11396008" cy="1635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378" y="2252027"/>
            <a:ext cx="11396008" cy="5367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8377" y="7840971"/>
            <a:ext cx="2972872" cy="4504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ABDDF-DB77-4A8D-A805-CC2CCCCE0FA9}" type="datetimeFigureOut">
              <a:rPr lang="en-BE" smtClean="0"/>
              <a:t>26/10/2022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6728" y="7840971"/>
            <a:ext cx="4459308" cy="4504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31514" y="7840971"/>
            <a:ext cx="2972872" cy="4504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7B88F-D4AD-4905-99DD-EF275220423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0844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90935" rtl="0" eaLnBrk="1" latinLnBrk="0" hangingPunct="1">
        <a:lnSpc>
          <a:spcPct val="90000"/>
        </a:lnSpc>
        <a:spcBef>
          <a:spcPct val="0"/>
        </a:spcBef>
        <a:buNone/>
        <a:defRPr sz="47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7734" indent="-247734" algn="l" defTabSz="990935" rtl="0" eaLnBrk="1" latinLnBrk="0" hangingPunct="1">
        <a:lnSpc>
          <a:spcPct val="90000"/>
        </a:lnSpc>
        <a:spcBef>
          <a:spcPts val="1084"/>
        </a:spcBef>
        <a:buFont typeface="Arial" panose="020B0604020202020204" pitchFamily="34" charset="0"/>
        <a:buChar char="•"/>
        <a:defRPr sz="3034" kern="1200">
          <a:solidFill>
            <a:schemeClr val="tx1"/>
          </a:solidFill>
          <a:latin typeface="+mn-lt"/>
          <a:ea typeface="+mn-ea"/>
          <a:cs typeface="+mn-cs"/>
        </a:defRPr>
      </a:lvl1pPr>
      <a:lvl2pPr marL="743201" indent="-247734" algn="l" defTabSz="990935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601" kern="1200">
          <a:solidFill>
            <a:schemeClr val="tx1"/>
          </a:solidFill>
          <a:latin typeface="+mn-lt"/>
          <a:ea typeface="+mn-ea"/>
          <a:cs typeface="+mn-cs"/>
        </a:defRPr>
      </a:lvl2pPr>
      <a:lvl3pPr marL="1238669" indent="-247734" algn="l" defTabSz="990935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734137" indent="-247734" algn="l" defTabSz="990935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1" kern="1200">
          <a:solidFill>
            <a:schemeClr val="tx1"/>
          </a:solidFill>
          <a:latin typeface="+mn-lt"/>
          <a:ea typeface="+mn-ea"/>
          <a:cs typeface="+mn-cs"/>
        </a:defRPr>
      </a:lvl4pPr>
      <a:lvl5pPr marL="2229604" indent="-247734" algn="l" defTabSz="990935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1" kern="1200">
          <a:solidFill>
            <a:schemeClr val="tx1"/>
          </a:solidFill>
          <a:latin typeface="+mn-lt"/>
          <a:ea typeface="+mn-ea"/>
          <a:cs typeface="+mn-cs"/>
        </a:defRPr>
      </a:lvl5pPr>
      <a:lvl6pPr marL="2725072" indent="-247734" algn="l" defTabSz="990935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1" kern="1200">
          <a:solidFill>
            <a:schemeClr val="tx1"/>
          </a:solidFill>
          <a:latin typeface="+mn-lt"/>
          <a:ea typeface="+mn-ea"/>
          <a:cs typeface="+mn-cs"/>
        </a:defRPr>
      </a:lvl6pPr>
      <a:lvl7pPr marL="3220540" indent="-247734" algn="l" defTabSz="990935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1" kern="1200">
          <a:solidFill>
            <a:schemeClr val="tx1"/>
          </a:solidFill>
          <a:latin typeface="+mn-lt"/>
          <a:ea typeface="+mn-ea"/>
          <a:cs typeface="+mn-cs"/>
        </a:defRPr>
      </a:lvl7pPr>
      <a:lvl8pPr marL="3716007" indent="-247734" algn="l" defTabSz="990935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1" kern="1200">
          <a:solidFill>
            <a:schemeClr val="tx1"/>
          </a:solidFill>
          <a:latin typeface="+mn-lt"/>
          <a:ea typeface="+mn-ea"/>
          <a:cs typeface="+mn-cs"/>
        </a:defRPr>
      </a:lvl8pPr>
      <a:lvl9pPr marL="4211475" indent="-247734" algn="l" defTabSz="990935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935" rtl="0" eaLnBrk="1" latinLnBrk="0" hangingPunct="1">
        <a:defRPr sz="1951" kern="1200">
          <a:solidFill>
            <a:schemeClr val="tx1"/>
          </a:solidFill>
          <a:latin typeface="+mn-lt"/>
          <a:ea typeface="+mn-ea"/>
          <a:cs typeface="+mn-cs"/>
        </a:defRPr>
      </a:lvl1pPr>
      <a:lvl2pPr marL="495468" algn="l" defTabSz="990935" rtl="0" eaLnBrk="1" latinLnBrk="0" hangingPunct="1">
        <a:defRPr sz="1951" kern="1200">
          <a:solidFill>
            <a:schemeClr val="tx1"/>
          </a:solidFill>
          <a:latin typeface="+mn-lt"/>
          <a:ea typeface="+mn-ea"/>
          <a:cs typeface="+mn-cs"/>
        </a:defRPr>
      </a:lvl2pPr>
      <a:lvl3pPr marL="990935" algn="l" defTabSz="990935" rtl="0" eaLnBrk="1" latinLnBrk="0" hangingPunct="1">
        <a:defRPr sz="1951" kern="1200">
          <a:solidFill>
            <a:schemeClr val="tx1"/>
          </a:solidFill>
          <a:latin typeface="+mn-lt"/>
          <a:ea typeface="+mn-ea"/>
          <a:cs typeface="+mn-cs"/>
        </a:defRPr>
      </a:lvl3pPr>
      <a:lvl4pPr marL="1486403" algn="l" defTabSz="990935" rtl="0" eaLnBrk="1" latinLnBrk="0" hangingPunct="1">
        <a:defRPr sz="1951" kern="1200">
          <a:solidFill>
            <a:schemeClr val="tx1"/>
          </a:solidFill>
          <a:latin typeface="+mn-lt"/>
          <a:ea typeface="+mn-ea"/>
          <a:cs typeface="+mn-cs"/>
        </a:defRPr>
      </a:lvl4pPr>
      <a:lvl5pPr marL="1981871" algn="l" defTabSz="990935" rtl="0" eaLnBrk="1" latinLnBrk="0" hangingPunct="1">
        <a:defRPr sz="1951" kern="1200">
          <a:solidFill>
            <a:schemeClr val="tx1"/>
          </a:solidFill>
          <a:latin typeface="+mn-lt"/>
          <a:ea typeface="+mn-ea"/>
          <a:cs typeface="+mn-cs"/>
        </a:defRPr>
      </a:lvl5pPr>
      <a:lvl6pPr marL="2477338" algn="l" defTabSz="990935" rtl="0" eaLnBrk="1" latinLnBrk="0" hangingPunct="1">
        <a:defRPr sz="1951" kern="1200">
          <a:solidFill>
            <a:schemeClr val="tx1"/>
          </a:solidFill>
          <a:latin typeface="+mn-lt"/>
          <a:ea typeface="+mn-ea"/>
          <a:cs typeface="+mn-cs"/>
        </a:defRPr>
      </a:lvl6pPr>
      <a:lvl7pPr marL="2972806" algn="l" defTabSz="990935" rtl="0" eaLnBrk="1" latinLnBrk="0" hangingPunct="1">
        <a:defRPr sz="1951" kern="1200">
          <a:solidFill>
            <a:schemeClr val="tx1"/>
          </a:solidFill>
          <a:latin typeface="+mn-lt"/>
          <a:ea typeface="+mn-ea"/>
          <a:cs typeface="+mn-cs"/>
        </a:defRPr>
      </a:lvl7pPr>
      <a:lvl8pPr marL="3468273" algn="l" defTabSz="990935" rtl="0" eaLnBrk="1" latinLnBrk="0" hangingPunct="1">
        <a:defRPr sz="1951" kern="1200">
          <a:solidFill>
            <a:schemeClr val="tx1"/>
          </a:solidFill>
          <a:latin typeface="+mn-lt"/>
          <a:ea typeface="+mn-ea"/>
          <a:cs typeface="+mn-cs"/>
        </a:defRPr>
      </a:lvl8pPr>
      <a:lvl9pPr marL="3963741" algn="l" defTabSz="990935" rtl="0" eaLnBrk="1" latinLnBrk="0" hangingPunct="1">
        <a:defRPr sz="19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C0E80CD-37B8-40BD-BAEC-245AD60B62FA}"/>
              </a:ext>
            </a:extLst>
          </p:cNvPr>
          <p:cNvSpPr/>
          <p:nvPr/>
        </p:nvSpPr>
        <p:spPr>
          <a:xfrm>
            <a:off x="947170" y="3721803"/>
            <a:ext cx="876300" cy="876300"/>
          </a:xfrm>
          <a:prstGeom prst="ellipse">
            <a:avLst/>
          </a:prstGeom>
          <a:solidFill>
            <a:srgbClr val="49BEAA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DCA6C1C-E441-49A9-8356-C1AE4F9519D6}"/>
              </a:ext>
            </a:extLst>
          </p:cNvPr>
          <p:cNvSpPr/>
          <p:nvPr/>
        </p:nvSpPr>
        <p:spPr>
          <a:xfrm>
            <a:off x="2660582" y="3721803"/>
            <a:ext cx="876300" cy="876300"/>
          </a:xfrm>
          <a:prstGeom prst="ellipse">
            <a:avLst/>
          </a:prstGeom>
          <a:solidFill>
            <a:srgbClr val="49BEAA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A73F08-D770-41BC-93B8-3DAEC020A5E9}"/>
              </a:ext>
            </a:extLst>
          </p:cNvPr>
          <p:cNvSpPr/>
          <p:nvPr/>
        </p:nvSpPr>
        <p:spPr>
          <a:xfrm>
            <a:off x="4373994" y="3721803"/>
            <a:ext cx="876300" cy="876300"/>
          </a:xfrm>
          <a:prstGeom prst="ellipse">
            <a:avLst/>
          </a:prstGeom>
          <a:solidFill>
            <a:srgbClr val="49BEAA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1D2D66-6859-438A-A609-0359846E0BC4}"/>
              </a:ext>
            </a:extLst>
          </p:cNvPr>
          <p:cNvSpPr/>
          <p:nvPr/>
        </p:nvSpPr>
        <p:spPr>
          <a:xfrm>
            <a:off x="6087406" y="3721803"/>
            <a:ext cx="876300" cy="876300"/>
          </a:xfrm>
          <a:prstGeom prst="ellipse">
            <a:avLst/>
          </a:prstGeom>
          <a:solidFill>
            <a:srgbClr val="49BEAA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C68C60F-2AF2-41BD-ACFF-8D1719C1CCB5}"/>
              </a:ext>
            </a:extLst>
          </p:cNvPr>
          <p:cNvSpPr/>
          <p:nvPr/>
        </p:nvSpPr>
        <p:spPr>
          <a:xfrm>
            <a:off x="7800816" y="3721803"/>
            <a:ext cx="876300" cy="876300"/>
          </a:xfrm>
          <a:prstGeom prst="ellipse">
            <a:avLst/>
          </a:prstGeom>
          <a:solidFill>
            <a:srgbClr val="49BEAA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97797F-D34A-4FF3-AAC4-E7DAE29C5D3E}"/>
              </a:ext>
            </a:extLst>
          </p:cNvPr>
          <p:cNvCxnSpPr>
            <a:cxnSpLocks/>
            <a:stCxn id="5" idx="2"/>
            <a:endCxn id="4" idx="6"/>
          </p:cNvCxnSpPr>
          <p:nvPr/>
        </p:nvCxnSpPr>
        <p:spPr>
          <a:xfrm flipH="1">
            <a:off x="1823470" y="4159953"/>
            <a:ext cx="8371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A87F61-6D75-4801-87DB-67DCC0FCB617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3536882" y="4159953"/>
            <a:ext cx="8371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9207894-E3A4-4D4B-8EA9-EDC23917F824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5250294" y="4159953"/>
            <a:ext cx="8371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CE4D467-8C76-40BB-BB57-175AB85AF8DF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>
            <a:off x="6963706" y="4159953"/>
            <a:ext cx="83711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96D68C-ACFA-452B-8CF2-2CE03A0AFF91}"/>
              </a:ext>
            </a:extLst>
          </p:cNvPr>
          <p:cNvCxnSpPr>
            <a:cxnSpLocks/>
          </p:cNvCxnSpPr>
          <p:nvPr/>
        </p:nvCxnSpPr>
        <p:spPr>
          <a:xfrm>
            <a:off x="8235700" y="2883003"/>
            <a:ext cx="0" cy="838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16213B1-EED1-40C6-A431-CB7BE159F0B9}"/>
              </a:ext>
            </a:extLst>
          </p:cNvPr>
          <p:cNvSpPr/>
          <p:nvPr/>
        </p:nvSpPr>
        <p:spPr>
          <a:xfrm>
            <a:off x="6750889" y="2195029"/>
            <a:ext cx="2969622" cy="687977"/>
          </a:xfrm>
          <a:prstGeom prst="rect">
            <a:avLst/>
          </a:prstGeom>
          <a:solidFill>
            <a:srgbClr val="EB4763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8248D8C2-255C-4338-9FD6-1BCC611F1AA9}"/>
              </a:ext>
            </a:extLst>
          </p:cNvPr>
          <p:cNvSpPr/>
          <p:nvPr/>
        </p:nvSpPr>
        <p:spPr>
          <a:xfrm>
            <a:off x="2852990" y="5686413"/>
            <a:ext cx="1881051" cy="1497867"/>
          </a:xfrm>
          <a:prstGeom prst="triangle">
            <a:avLst/>
          </a:prstGeom>
          <a:solidFill>
            <a:srgbClr val="DBD4D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03690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C0E80CD-37B8-40BD-BAEC-245AD60B62FA}"/>
              </a:ext>
            </a:extLst>
          </p:cNvPr>
          <p:cNvSpPr/>
          <p:nvPr/>
        </p:nvSpPr>
        <p:spPr>
          <a:xfrm>
            <a:off x="1375795" y="4931478"/>
            <a:ext cx="876300" cy="876300"/>
          </a:xfrm>
          <a:prstGeom prst="ellipse">
            <a:avLst/>
          </a:prstGeom>
          <a:solidFill>
            <a:srgbClr val="49BEAA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BE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DCA6C1C-E441-49A9-8356-C1AE4F9519D6}"/>
              </a:ext>
            </a:extLst>
          </p:cNvPr>
          <p:cNvSpPr/>
          <p:nvPr/>
        </p:nvSpPr>
        <p:spPr>
          <a:xfrm>
            <a:off x="3089207" y="4931478"/>
            <a:ext cx="876300" cy="876300"/>
          </a:xfrm>
          <a:prstGeom prst="ellipse">
            <a:avLst/>
          </a:prstGeom>
          <a:solidFill>
            <a:srgbClr val="49BEAA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B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A73F08-D770-41BC-93B8-3DAEC020A5E9}"/>
              </a:ext>
            </a:extLst>
          </p:cNvPr>
          <p:cNvSpPr/>
          <p:nvPr/>
        </p:nvSpPr>
        <p:spPr>
          <a:xfrm>
            <a:off x="4802619" y="4931478"/>
            <a:ext cx="876300" cy="876300"/>
          </a:xfrm>
          <a:prstGeom prst="ellipse">
            <a:avLst/>
          </a:prstGeom>
          <a:solidFill>
            <a:srgbClr val="49BEAA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BE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1D2D66-6859-438A-A609-0359846E0BC4}"/>
              </a:ext>
            </a:extLst>
          </p:cNvPr>
          <p:cNvSpPr/>
          <p:nvPr/>
        </p:nvSpPr>
        <p:spPr>
          <a:xfrm>
            <a:off x="6516031" y="4931478"/>
            <a:ext cx="876300" cy="876300"/>
          </a:xfrm>
          <a:prstGeom prst="ellipse">
            <a:avLst/>
          </a:prstGeom>
          <a:solidFill>
            <a:srgbClr val="49BEAA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BE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C68C60F-2AF2-41BD-ACFF-8D1719C1CCB5}"/>
              </a:ext>
            </a:extLst>
          </p:cNvPr>
          <p:cNvSpPr/>
          <p:nvPr/>
        </p:nvSpPr>
        <p:spPr>
          <a:xfrm>
            <a:off x="8229441" y="4931478"/>
            <a:ext cx="876300" cy="876300"/>
          </a:xfrm>
          <a:prstGeom prst="ellipse">
            <a:avLst/>
          </a:prstGeom>
          <a:solidFill>
            <a:srgbClr val="49BEAA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BE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97797F-D34A-4FF3-AAC4-E7DAE29C5D3E}"/>
              </a:ext>
            </a:extLst>
          </p:cNvPr>
          <p:cNvCxnSpPr>
            <a:cxnSpLocks/>
            <a:stCxn id="5" idx="2"/>
            <a:endCxn id="4" idx="6"/>
          </p:cNvCxnSpPr>
          <p:nvPr/>
        </p:nvCxnSpPr>
        <p:spPr>
          <a:xfrm flipH="1">
            <a:off x="2252095" y="5369628"/>
            <a:ext cx="8371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A87F61-6D75-4801-87DB-67DCC0FCB617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3965507" y="5369628"/>
            <a:ext cx="8371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9207894-E3A4-4D4B-8EA9-EDC23917F824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5678919" y="5369628"/>
            <a:ext cx="8371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CE4D467-8C76-40BB-BB57-175AB85AF8DF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>
            <a:off x="7392331" y="5369628"/>
            <a:ext cx="83711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96D68C-ACFA-452B-8CF2-2CE03A0AFF91}"/>
              </a:ext>
            </a:extLst>
          </p:cNvPr>
          <p:cNvCxnSpPr>
            <a:cxnSpLocks/>
          </p:cNvCxnSpPr>
          <p:nvPr/>
        </p:nvCxnSpPr>
        <p:spPr>
          <a:xfrm>
            <a:off x="8664325" y="4092678"/>
            <a:ext cx="0" cy="838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16213B1-EED1-40C6-A431-CB7BE159F0B9}"/>
              </a:ext>
            </a:extLst>
          </p:cNvPr>
          <p:cNvSpPr/>
          <p:nvPr/>
        </p:nvSpPr>
        <p:spPr>
          <a:xfrm>
            <a:off x="7179514" y="3404704"/>
            <a:ext cx="2969622" cy="687977"/>
          </a:xfrm>
          <a:prstGeom prst="rect">
            <a:avLst/>
          </a:prstGeom>
          <a:solidFill>
            <a:srgbClr val="EB4763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  <a:endParaRPr lang="en-BE" dirty="0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8248D8C2-255C-4338-9FD6-1BCC611F1AA9}"/>
              </a:ext>
            </a:extLst>
          </p:cNvPr>
          <p:cNvSpPr/>
          <p:nvPr/>
        </p:nvSpPr>
        <p:spPr>
          <a:xfrm>
            <a:off x="7952945" y="1432965"/>
            <a:ext cx="1422763" cy="1132936"/>
          </a:xfrm>
          <a:prstGeom prst="triangle">
            <a:avLst/>
          </a:prstGeom>
          <a:solidFill>
            <a:srgbClr val="DBD4D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en-BE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C66CA6-09A6-4678-BF3C-A31AD7F90C15}"/>
              </a:ext>
            </a:extLst>
          </p:cNvPr>
          <p:cNvCxnSpPr>
            <a:cxnSpLocks/>
          </p:cNvCxnSpPr>
          <p:nvPr/>
        </p:nvCxnSpPr>
        <p:spPr>
          <a:xfrm>
            <a:off x="8664324" y="2565901"/>
            <a:ext cx="0" cy="838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612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C0E80CD-37B8-40BD-BAEC-245AD60B62FA}"/>
              </a:ext>
            </a:extLst>
          </p:cNvPr>
          <p:cNvSpPr/>
          <p:nvPr/>
        </p:nvSpPr>
        <p:spPr>
          <a:xfrm>
            <a:off x="1375795" y="4931478"/>
            <a:ext cx="876300" cy="876300"/>
          </a:xfrm>
          <a:prstGeom prst="ellipse">
            <a:avLst/>
          </a:prstGeom>
          <a:solidFill>
            <a:srgbClr val="49BEAA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BE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DCA6C1C-E441-49A9-8356-C1AE4F9519D6}"/>
              </a:ext>
            </a:extLst>
          </p:cNvPr>
          <p:cNvSpPr/>
          <p:nvPr/>
        </p:nvSpPr>
        <p:spPr>
          <a:xfrm>
            <a:off x="3089207" y="4931478"/>
            <a:ext cx="876300" cy="876300"/>
          </a:xfrm>
          <a:prstGeom prst="ellipse">
            <a:avLst/>
          </a:prstGeom>
          <a:solidFill>
            <a:srgbClr val="49BEAA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B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A73F08-D770-41BC-93B8-3DAEC020A5E9}"/>
              </a:ext>
            </a:extLst>
          </p:cNvPr>
          <p:cNvSpPr/>
          <p:nvPr/>
        </p:nvSpPr>
        <p:spPr>
          <a:xfrm>
            <a:off x="4802619" y="4931478"/>
            <a:ext cx="876300" cy="876300"/>
          </a:xfrm>
          <a:prstGeom prst="ellipse">
            <a:avLst/>
          </a:prstGeom>
          <a:solidFill>
            <a:srgbClr val="49BEAA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BE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1D2D66-6859-438A-A609-0359846E0BC4}"/>
              </a:ext>
            </a:extLst>
          </p:cNvPr>
          <p:cNvSpPr/>
          <p:nvPr/>
        </p:nvSpPr>
        <p:spPr>
          <a:xfrm>
            <a:off x="6516031" y="4931478"/>
            <a:ext cx="876300" cy="876300"/>
          </a:xfrm>
          <a:prstGeom prst="ellipse">
            <a:avLst/>
          </a:prstGeom>
          <a:solidFill>
            <a:srgbClr val="49BEAA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BE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C68C60F-2AF2-41BD-ACFF-8D1719C1CCB5}"/>
              </a:ext>
            </a:extLst>
          </p:cNvPr>
          <p:cNvSpPr/>
          <p:nvPr/>
        </p:nvSpPr>
        <p:spPr>
          <a:xfrm>
            <a:off x="8229441" y="4931478"/>
            <a:ext cx="876300" cy="876300"/>
          </a:xfrm>
          <a:prstGeom prst="ellipse">
            <a:avLst/>
          </a:prstGeom>
          <a:solidFill>
            <a:srgbClr val="49BEAA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BE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97797F-D34A-4FF3-AAC4-E7DAE29C5D3E}"/>
              </a:ext>
            </a:extLst>
          </p:cNvPr>
          <p:cNvCxnSpPr>
            <a:cxnSpLocks/>
            <a:stCxn id="5" idx="2"/>
            <a:endCxn id="4" idx="6"/>
          </p:cNvCxnSpPr>
          <p:nvPr/>
        </p:nvCxnSpPr>
        <p:spPr>
          <a:xfrm flipH="1">
            <a:off x="2252095" y="5369628"/>
            <a:ext cx="8371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A87F61-6D75-4801-87DB-67DCC0FCB617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3965507" y="5369628"/>
            <a:ext cx="8371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9207894-E3A4-4D4B-8EA9-EDC23917F824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5678919" y="5369628"/>
            <a:ext cx="8371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CE4D467-8C76-40BB-BB57-175AB85AF8DF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>
            <a:off x="7392331" y="5369628"/>
            <a:ext cx="83711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96D68C-ACFA-452B-8CF2-2CE03A0AFF91}"/>
              </a:ext>
            </a:extLst>
          </p:cNvPr>
          <p:cNvCxnSpPr>
            <a:cxnSpLocks/>
          </p:cNvCxnSpPr>
          <p:nvPr/>
        </p:nvCxnSpPr>
        <p:spPr>
          <a:xfrm>
            <a:off x="8664325" y="4092678"/>
            <a:ext cx="0" cy="838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16213B1-EED1-40C6-A431-CB7BE159F0B9}"/>
              </a:ext>
            </a:extLst>
          </p:cNvPr>
          <p:cNvSpPr/>
          <p:nvPr/>
        </p:nvSpPr>
        <p:spPr>
          <a:xfrm>
            <a:off x="7179514" y="3404704"/>
            <a:ext cx="2969622" cy="687977"/>
          </a:xfrm>
          <a:prstGeom prst="rect">
            <a:avLst/>
          </a:prstGeom>
          <a:solidFill>
            <a:srgbClr val="EB4763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  <a:endParaRPr lang="en-BE" dirty="0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8248D8C2-255C-4338-9FD6-1BCC611F1AA9}"/>
              </a:ext>
            </a:extLst>
          </p:cNvPr>
          <p:cNvSpPr/>
          <p:nvPr/>
        </p:nvSpPr>
        <p:spPr>
          <a:xfrm>
            <a:off x="7952945" y="1432965"/>
            <a:ext cx="1422763" cy="1132936"/>
          </a:xfrm>
          <a:prstGeom prst="triangle">
            <a:avLst/>
          </a:prstGeom>
          <a:solidFill>
            <a:srgbClr val="DBD4D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en-BE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C66CA6-09A6-4678-BF3C-A31AD7F90C15}"/>
              </a:ext>
            </a:extLst>
          </p:cNvPr>
          <p:cNvCxnSpPr>
            <a:cxnSpLocks/>
          </p:cNvCxnSpPr>
          <p:nvPr/>
        </p:nvCxnSpPr>
        <p:spPr>
          <a:xfrm>
            <a:off x="8664324" y="2565901"/>
            <a:ext cx="0" cy="838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375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C0E80CD-37B8-40BD-BAEC-245AD60B62FA}"/>
              </a:ext>
            </a:extLst>
          </p:cNvPr>
          <p:cNvSpPr/>
          <p:nvPr/>
        </p:nvSpPr>
        <p:spPr>
          <a:xfrm>
            <a:off x="1375795" y="4931478"/>
            <a:ext cx="876300" cy="876300"/>
          </a:xfrm>
          <a:prstGeom prst="ellipse">
            <a:avLst/>
          </a:prstGeom>
          <a:solidFill>
            <a:srgbClr val="49BEAA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BE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DCA6C1C-E441-49A9-8356-C1AE4F9519D6}"/>
              </a:ext>
            </a:extLst>
          </p:cNvPr>
          <p:cNvSpPr/>
          <p:nvPr/>
        </p:nvSpPr>
        <p:spPr>
          <a:xfrm>
            <a:off x="3089207" y="4931478"/>
            <a:ext cx="876300" cy="876300"/>
          </a:xfrm>
          <a:prstGeom prst="ellipse">
            <a:avLst/>
          </a:prstGeom>
          <a:solidFill>
            <a:srgbClr val="49BEAA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B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A73F08-D770-41BC-93B8-3DAEC020A5E9}"/>
              </a:ext>
            </a:extLst>
          </p:cNvPr>
          <p:cNvSpPr/>
          <p:nvPr/>
        </p:nvSpPr>
        <p:spPr>
          <a:xfrm>
            <a:off x="4802619" y="4931478"/>
            <a:ext cx="876300" cy="876300"/>
          </a:xfrm>
          <a:prstGeom prst="ellipse">
            <a:avLst/>
          </a:prstGeom>
          <a:solidFill>
            <a:srgbClr val="49BEAA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BE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1D2D66-6859-438A-A609-0359846E0BC4}"/>
              </a:ext>
            </a:extLst>
          </p:cNvPr>
          <p:cNvSpPr/>
          <p:nvPr/>
        </p:nvSpPr>
        <p:spPr>
          <a:xfrm>
            <a:off x="6516031" y="4931478"/>
            <a:ext cx="876300" cy="876300"/>
          </a:xfrm>
          <a:prstGeom prst="ellipse">
            <a:avLst/>
          </a:prstGeom>
          <a:solidFill>
            <a:srgbClr val="49BEAA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BE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C68C60F-2AF2-41BD-ACFF-8D1719C1CCB5}"/>
              </a:ext>
            </a:extLst>
          </p:cNvPr>
          <p:cNvSpPr/>
          <p:nvPr/>
        </p:nvSpPr>
        <p:spPr>
          <a:xfrm>
            <a:off x="8229441" y="4931478"/>
            <a:ext cx="876300" cy="876300"/>
          </a:xfrm>
          <a:prstGeom prst="ellipse">
            <a:avLst/>
          </a:prstGeom>
          <a:solidFill>
            <a:srgbClr val="49BEAA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BE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97797F-D34A-4FF3-AAC4-E7DAE29C5D3E}"/>
              </a:ext>
            </a:extLst>
          </p:cNvPr>
          <p:cNvCxnSpPr>
            <a:cxnSpLocks/>
            <a:stCxn id="5" idx="2"/>
            <a:endCxn id="4" idx="6"/>
          </p:cNvCxnSpPr>
          <p:nvPr/>
        </p:nvCxnSpPr>
        <p:spPr>
          <a:xfrm flipH="1">
            <a:off x="2252095" y="5369628"/>
            <a:ext cx="8371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A87F61-6D75-4801-87DB-67DCC0FCB617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3965507" y="5369628"/>
            <a:ext cx="8371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9207894-E3A4-4D4B-8EA9-EDC23917F824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5678919" y="5369628"/>
            <a:ext cx="8371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CE4D467-8C76-40BB-BB57-175AB85AF8DF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>
            <a:off x="7392331" y="5369628"/>
            <a:ext cx="83711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96D68C-ACFA-452B-8CF2-2CE03A0AFF91}"/>
              </a:ext>
            </a:extLst>
          </p:cNvPr>
          <p:cNvCxnSpPr>
            <a:cxnSpLocks/>
          </p:cNvCxnSpPr>
          <p:nvPr/>
        </p:nvCxnSpPr>
        <p:spPr>
          <a:xfrm>
            <a:off x="6965700" y="4092678"/>
            <a:ext cx="0" cy="838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16213B1-EED1-40C6-A431-CB7BE159F0B9}"/>
              </a:ext>
            </a:extLst>
          </p:cNvPr>
          <p:cNvSpPr/>
          <p:nvPr/>
        </p:nvSpPr>
        <p:spPr>
          <a:xfrm>
            <a:off x="5480889" y="3404704"/>
            <a:ext cx="2969622" cy="687977"/>
          </a:xfrm>
          <a:prstGeom prst="rect">
            <a:avLst/>
          </a:prstGeom>
          <a:solidFill>
            <a:srgbClr val="EB4763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  <a:endParaRPr lang="en-BE" dirty="0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8248D8C2-255C-4338-9FD6-1BCC611F1AA9}"/>
              </a:ext>
            </a:extLst>
          </p:cNvPr>
          <p:cNvSpPr/>
          <p:nvPr/>
        </p:nvSpPr>
        <p:spPr>
          <a:xfrm>
            <a:off x="6254321" y="1432965"/>
            <a:ext cx="1422763" cy="1132936"/>
          </a:xfrm>
          <a:prstGeom prst="triangle">
            <a:avLst/>
          </a:prstGeom>
          <a:solidFill>
            <a:srgbClr val="DBD4D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en-BE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C66CA6-09A6-4678-BF3C-A31AD7F90C15}"/>
              </a:ext>
            </a:extLst>
          </p:cNvPr>
          <p:cNvCxnSpPr>
            <a:cxnSpLocks/>
          </p:cNvCxnSpPr>
          <p:nvPr/>
        </p:nvCxnSpPr>
        <p:spPr>
          <a:xfrm>
            <a:off x="6965700" y="2565901"/>
            <a:ext cx="0" cy="838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A79A0AC3-4390-4192-9797-A12037151B0D}"/>
              </a:ext>
            </a:extLst>
          </p:cNvPr>
          <p:cNvSpPr/>
          <p:nvPr/>
        </p:nvSpPr>
        <p:spPr>
          <a:xfrm>
            <a:off x="7761449" y="4617556"/>
            <a:ext cx="1835331" cy="1504144"/>
          </a:xfrm>
          <a:prstGeom prst="mathMultiply">
            <a:avLst/>
          </a:prstGeom>
          <a:solidFill>
            <a:srgbClr val="DBD4D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remove</a:t>
            </a:r>
            <a:endParaRPr lang="en-BE" sz="1400" dirty="0"/>
          </a:p>
        </p:txBody>
      </p:sp>
    </p:spTree>
    <p:extLst>
      <p:ext uri="{BB962C8B-B14F-4D97-AF65-F5344CB8AC3E}">
        <p14:creationId xmlns:p14="http://schemas.microsoft.com/office/powerpoint/2010/main" val="1160800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C0E80CD-37B8-40BD-BAEC-245AD60B62FA}"/>
              </a:ext>
            </a:extLst>
          </p:cNvPr>
          <p:cNvSpPr/>
          <p:nvPr/>
        </p:nvSpPr>
        <p:spPr>
          <a:xfrm>
            <a:off x="1750263" y="4374130"/>
            <a:ext cx="876300" cy="876300"/>
          </a:xfrm>
          <a:prstGeom prst="ellipse">
            <a:avLst/>
          </a:prstGeom>
          <a:solidFill>
            <a:srgbClr val="49BEAA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BE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DCA6C1C-E441-49A9-8356-C1AE4F9519D6}"/>
              </a:ext>
            </a:extLst>
          </p:cNvPr>
          <p:cNvSpPr/>
          <p:nvPr/>
        </p:nvSpPr>
        <p:spPr>
          <a:xfrm>
            <a:off x="3463675" y="4374130"/>
            <a:ext cx="876300" cy="876300"/>
          </a:xfrm>
          <a:prstGeom prst="ellipse">
            <a:avLst/>
          </a:prstGeom>
          <a:solidFill>
            <a:srgbClr val="49BEAA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B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A73F08-D770-41BC-93B8-3DAEC020A5E9}"/>
              </a:ext>
            </a:extLst>
          </p:cNvPr>
          <p:cNvSpPr/>
          <p:nvPr/>
        </p:nvSpPr>
        <p:spPr>
          <a:xfrm>
            <a:off x="5177087" y="4374130"/>
            <a:ext cx="876300" cy="876300"/>
          </a:xfrm>
          <a:prstGeom prst="ellipse">
            <a:avLst/>
          </a:prstGeom>
          <a:solidFill>
            <a:srgbClr val="49BEAA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BE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1D2D66-6859-438A-A609-0359846E0BC4}"/>
              </a:ext>
            </a:extLst>
          </p:cNvPr>
          <p:cNvSpPr/>
          <p:nvPr/>
        </p:nvSpPr>
        <p:spPr>
          <a:xfrm>
            <a:off x="6890499" y="4374130"/>
            <a:ext cx="876300" cy="876300"/>
          </a:xfrm>
          <a:prstGeom prst="ellipse">
            <a:avLst/>
          </a:prstGeom>
          <a:solidFill>
            <a:srgbClr val="49BEAA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BE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C68C60F-2AF2-41BD-ACFF-8D1719C1CCB5}"/>
              </a:ext>
            </a:extLst>
          </p:cNvPr>
          <p:cNvSpPr/>
          <p:nvPr/>
        </p:nvSpPr>
        <p:spPr>
          <a:xfrm>
            <a:off x="8603909" y="4374130"/>
            <a:ext cx="876300" cy="876300"/>
          </a:xfrm>
          <a:prstGeom prst="ellipse">
            <a:avLst/>
          </a:prstGeom>
          <a:solidFill>
            <a:srgbClr val="49BEAA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BE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97797F-D34A-4FF3-AAC4-E7DAE29C5D3E}"/>
              </a:ext>
            </a:extLst>
          </p:cNvPr>
          <p:cNvCxnSpPr>
            <a:cxnSpLocks/>
            <a:stCxn id="5" idx="2"/>
            <a:endCxn id="4" idx="6"/>
          </p:cNvCxnSpPr>
          <p:nvPr/>
        </p:nvCxnSpPr>
        <p:spPr>
          <a:xfrm flipH="1">
            <a:off x="2626563" y="4812280"/>
            <a:ext cx="8371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A87F61-6D75-4801-87DB-67DCC0FCB617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4339975" y="4812280"/>
            <a:ext cx="8371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9207894-E3A4-4D4B-8EA9-EDC23917F824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6053387" y="4812280"/>
            <a:ext cx="8371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CE4D467-8C76-40BB-BB57-175AB85AF8DF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>
            <a:off x="7766799" y="4812280"/>
            <a:ext cx="83711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96D68C-ACFA-452B-8CF2-2CE03A0AFF91}"/>
              </a:ext>
            </a:extLst>
          </p:cNvPr>
          <p:cNvCxnSpPr>
            <a:cxnSpLocks/>
          </p:cNvCxnSpPr>
          <p:nvPr/>
        </p:nvCxnSpPr>
        <p:spPr>
          <a:xfrm>
            <a:off x="7340168" y="3535330"/>
            <a:ext cx="0" cy="838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16213B1-EED1-40C6-A431-CB7BE159F0B9}"/>
              </a:ext>
            </a:extLst>
          </p:cNvPr>
          <p:cNvSpPr/>
          <p:nvPr/>
        </p:nvSpPr>
        <p:spPr>
          <a:xfrm>
            <a:off x="5855357" y="2847356"/>
            <a:ext cx="2969622" cy="687977"/>
          </a:xfrm>
          <a:prstGeom prst="rect">
            <a:avLst/>
          </a:prstGeom>
          <a:solidFill>
            <a:srgbClr val="EB4763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  <a:endParaRPr lang="en-BE" dirty="0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8248D8C2-255C-4338-9FD6-1BCC611F1AA9}"/>
              </a:ext>
            </a:extLst>
          </p:cNvPr>
          <p:cNvSpPr/>
          <p:nvPr/>
        </p:nvSpPr>
        <p:spPr>
          <a:xfrm>
            <a:off x="6628789" y="875617"/>
            <a:ext cx="1422763" cy="1132936"/>
          </a:xfrm>
          <a:prstGeom prst="triangle">
            <a:avLst/>
          </a:prstGeom>
          <a:solidFill>
            <a:srgbClr val="DBD4D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en-BE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C66CA6-09A6-4678-BF3C-A31AD7F90C15}"/>
              </a:ext>
            </a:extLst>
          </p:cNvPr>
          <p:cNvCxnSpPr>
            <a:cxnSpLocks/>
          </p:cNvCxnSpPr>
          <p:nvPr/>
        </p:nvCxnSpPr>
        <p:spPr>
          <a:xfrm>
            <a:off x="7340168" y="2008553"/>
            <a:ext cx="0" cy="838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A79A0AC3-4390-4192-9797-A12037151B0D}"/>
              </a:ext>
            </a:extLst>
          </p:cNvPr>
          <p:cNvSpPr/>
          <p:nvPr/>
        </p:nvSpPr>
        <p:spPr>
          <a:xfrm>
            <a:off x="8135917" y="4060208"/>
            <a:ext cx="1835331" cy="1504144"/>
          </a:xfrm>
          <a:prstGeom prst="mathMultiply">
            <a:avLst/>
          </a:prstGeom>
          <a:solidFill>
            <a:srgbClr val="DBD4D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remove</a:t>
            </a:r>
          </a:p>
          <a:p>
            <a:pPr algn="ctr"/>
            <a:r>
              <a:rPr lang="en-US" sz="1400" dirty="0"/>
              <a:t>e</a:t>
            </a:r>
            <a:endParaRPr lang="en-BE" sz="1400" dirty="0"/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05714B69-262F-49A3-9A27-B98A1D58F250}"/>
              </a:ext>
            </a:extLst>
          </p:cNvPr>
          <p:cNvSpPr/>
          <p:nvPr/>
        </p:nvSpPr>
        <p:spPr>
          <a:xfrm>
            <a:off x="9620727" y="5764652"/>
            <a:ext cx="2177143" cy="1184363"/>
          </a:xfrm>
          <a:prstGeom prst="diamond">
            <a:avLst/>
          </a:prstGeom>
          <a:solidFill>
            <a:srgbClr val="21222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</a:t>
            </a:r>
            <a:endParaRPr lang="en-BE" dirty="0"/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BDDF82E4-B1B6-49BE-BF63-42C178D17B5D}"/>
              </a:ext>
            </a:extLst>
          </p:cNvPr>
          <p:cNvSpPr/>
          <p:nvPr/>
        </p:nvSpPr>
        <p:spPr>
          <a:xfrm>
            <a:off x="9620728" y="2579209"/>
            <a:ext cx="2177143" cy="1184363"/>
          </a:xfrm>
          <a:prstGeom prst="diamond">
            <a:avLst/>
          </a:prstGeom>
          <a:solidFill>
            <a:srgbClr val="21222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 directory</a:t>
            </a:r>
            <a:endParaRPr lang="en-BE" dirty="0"/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D97097E5-94EC-474C-9D85-363B5C957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581" y="4374130"/>
            <a:ext cx="693433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CB7A9B7-7B77-4F79-A3DB-7030BE32BA80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 flipH="1">
            <a:off x="10709295" y="3763572"/>
            <a:ext cx="2" cy="6105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F65C4DE-7FAB-4857-A164-01C6A4B7719A}"/>
              </a:ext>
            </a:extLst>
          </p:cNvPr>
          <p:cNvCxnSpPr>
            <a:cxnSpLocks/>
            <a:stCxn id="30" idx="0"/>
            <a:endCxn id="32" idx="2"/>
          </p:cNvCxnSpPr>
          <p:nvPr/>
        </p:nvCxnSpPr>
        <p:spPr>
          <a:xfrm flipH="1" flipV="1">
            <a:off x="10709298" y="5250433"/>
            <a:ext cx="1" cy="5142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25B5897-65F2-432A-986D-04FC822682F1}"/>
              </a:ext>
            </a:extLst>
          </p:cNvPr>
          <p:cNvSpPr txBox="1"/>
          <p:nvPr/>
        </p:nvSpPr>
        <p:spPr>
          <a:xfrm>
            <a:off x="11056014" y="4579443"/>
            <a:ext cx="150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commit e files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154067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C0E80CD-37B8-40BD-BAEC-245AD60B62FA}"/>
              </a:ext>
            </a:extLst>
          </p:cNvPr>
          <p:cNvSpPr/>
          <p:nvPr/>
        </p:nvSpPr>
        <p:spPr>
          <a:xfrm>
            <a:off x="1750263" y="4374130"/>
            <a:ext cx="876300" cy="876300"/>
          </a:xfrm>
          <a:prstGeom prst="ellipse">
            <a:avLst/>
          </a:prstGeom>
          <a:solidFill>
            <a:srgbClr val="49BEAA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BE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DCA6C1C-E441-49A9-8356-C1AE4F9519D6}"/>
              </a:ext>
            </a:extLst>
          </p:cNvPr>
          <p:cNvSpPr/>
          <p:nvPr/>
        </p:nvSpPr>
        <p:spPr>
          <a:xfrm>
            <a:off x="3463675" y="4374130"/>
            <a:ext cx="876300" cy="876300"/>
          </a:xfrm>
          <a:prstGeom prst="ellipse">
            <a:avLst/>
          </a:prstGeom>
          <a:solidFill>
            <a:srgbClr val="49BEAA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B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A73F08-D770-41BC-93B8-3DAEC020A5E9}"/>
              </a:ext>
            </a:extLst>
          </p:cNvPr>
          <p:cNvSpPr/>
          <p:nvPr/>
        </p:nvSpPr>
        <p:spPr>
          <a:xfrm>
            <a:off x="5177087" y="4374130"/>
            <a:ext cx="876300" cy="876300"/>
          </a:xfrm>
          <a:prstGeom prst="ellipse">
            <a:avLst/>
          </a:prstGeom>
          <a:solidFill>
            <a:srgbClr val="49BEAA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BE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1D2D66-6859-438A-A609-0359846E0BC4}"/>
              </a:ext>
            </a:extLst>
          </p:cNvPr>
          <p:cNvSpPr/>
          <p:nvPr/>
        </p:nvSpPr>
        <p:spPr>
          <a:xfrm>
            <a:off x="6890499" y="4374130"/>
            <a:ext cx="876300" cy="876300"/>
          </a:xfrm>
          <a:prstGeom prst="ellipse">
            <a:avLst/>
          </a:prstGeom>
          <a:solidFill>
            <a:srgbClr val="49BEAA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BE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C68C60F-2AF2-41BD-ACFF-8D1719C1CCB5}"/>
              </a:ext>
            </a:extLst>
          </p:cNvPr>
          <p:cNvSpPr/>
          <p:nvPr/>
        </p:nvSpPr>
        <p:spPr>
          <a:xfrm>
            <a:off x="8603909" y="4374130"/>
            <a:ext cx="876300" cy="876300"/>
          </a:xfrm>
          <a:prstGeom prst="ellipse">
            <a:avLst/>
          </a:prstGeom>
          <a:solidFill>
            <a:srgbClr val="49BEAA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BE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97797F-D34A-4FF3-AAC4-E7DAE29C5D3E}"/>
              </a:ext>
            </a:extLst>
          </p:cNvPr>
          <p:cNvCxnSpPr>
            <a:cxnSpLocks/>
            <a:stCxn id="5" idx="2"/>
            <a:endCxn id="4" idx="6"/>
          </p:cNvCxnSpPr>
          <p:nvPr/>
        </p:nvCxnSpPr>
        <p:spPr>
          <a:xfrm flipH="1">
            <a:off x="2626563" y="4812280"/>
            <a:ext cx="8371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A87F61-6D75-4801-87DB-67DCC0FCB617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4339975" y="4812280"/>
            <a:ext cx="8371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9207894-E3A4-4D4B-8EA9-EDC23917F824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6053387" y="4812280"/>
            <a:ext cx="8371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CE4D467-8C76-40BB-BB57-175AB85AF8DF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>
            <a:off x="7766799" y="4812280"/>
            <a:ext cx="83711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96D68C-ACFA-452B-8CF2-2CE03A0AFF91}"/>
              </a:ext>
            </a:extLst>
          </p:cNvPr>
          <p:cNvCxnSpPr>
            <a:cxnSpLocks/>
          </p:cNvCxnSpPr>
          <p:nvPr/>
        </p:nvCxnSpPr>
        <p:spPr>
          <a:xfrm>
            <a:off x="7340168" y="3535330"/>
            <a:ext cx="0" cy="838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16213B1-EED1-40C6-A431-CB7BE159F0B9}"/>
              </a:ext>
            </a:extLst>
          </p:cNvPr>
          <p:cNvSpPr/>
          <p:nvPr/>
        </p:nvSpPr>
        <p:spPr>
          <a:xfrm>
            <a:off x="5855357" y="2847356"/>
            <a:ext cx="2969622" cy="687977"/>
          </a:xfrm>
          <a:prstGeom prst="rect">
            <a:avLst/>
          </a:prstGeom>
          <a:solidFill>
            <a:srgbClr val="EB4763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  <a:endParaRPr lang="en-BE" dirty="0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8248D8C2-255C-4338-9FD6-1BCC611F1AA9}"/>
              </a:ext>
            </a:extLst>
          </p:cNvPr>
          <p:cNvSpPr/>
          <p:nvPr/>
        </p:nvSpPr>
        <p:spPr>
          <a:xfrm>
            <a:off x="6628789" y="875617"/>
            <a:ext cx="1422763" cy="1132936"/>
          </a:xfrm>
          <a:prstGeom prst="triangle">
            <a:avLst/>
          </a:prstGeom>
          <a:solidFill>
            <a:srgbClr val="DBD4D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en-BE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C66CA6-09A6-4678-BF3C-A31AD7F90C15}"/>
              </a:ext>
            </a:extLst>
          </p:cNvPr>
          <p:cNvCxnSpPr>
            <a:cxnSpLocks/>
          </p:cNvCxnSpPr>
          <p:nvPr/>
        </p:nvCxnSpPr>
        <p:spPr>
          <a:xfrm>
            <a:off x="7340168" y="2008553"/>
            <a:ext cx="0" cy="838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A79A0AC3-4390-4192-9797-A12037151B0D}"/>
              </a:ext>
            </a:extLst>
          </p:cNvPr>
          <p:cNvSpPr/>
          <p:nvPr/>
        </p:nvSpPr>
        <p:spPr>
          <a:xfrm>
            <a:off x="8135917" y="4060208"/>
            <a:ext cx="1835331" cy="1504144"/>
          </a:xfrm>
          <a:prstGeom prst="mathMultiply">
            <a:avLst/>
          </a:prstGeom>
          <a:solidFill>
            <a:srgbClr val="DBD4D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remove</a:t>
            </a:r>
          </a:p>
          <a:p>
            <a:pPr algn="ctr"/>
            <a:r>
              <a:rPr lang="en-US" sz="1400" dirty="0"/>
              <a:t>e</a:t>
            </a:r>
            <a:endParaRPr lang="en-BE" sz="1400" dirty="0"/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05714B69-262F-49A3-9A27-B98A1D58F250}"/>
              </a:ext>
            </a:extLst>
          </p:cNvPr>
          <p:cNvSpPr/>
          <p:nvPr/>
        </p:nvSpPr>
        <p:spPr>
          <a:xfrm>
            <a:off x="9620727" y="5764652"/>
            <a:ext cx="2177143" cy="1184363"/>
          </a:xfrm>
          <a:prstGeom prst="diamond">
            <a:avLst/>
          </a:prstGeom>
          <a:solidFill>
            <a:srgbClr val="21222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</a:t>
            </a:r>
            <a:endParaRPr lang="en-BE" dirty="0"/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BDDF82E4-B1B6-49BE-BF63-42C178D17B5D}"/>
              </a:ext>
            </a:extLst>
          </p:cNvPr>
          <p:cNvSpPr/>
          <p:nvPr/>
        </p:nvSpPr>
        <p:spPr>
          <a:xfrm>
            <a:off x="9620728" y="2579209"/>
            <a:ext cx="2177143" cy="1184363"/>
          </a:xfrm>
          <a:prstGeom prst="diamond">
            <a:avLst/>
          </a:prstGeom>
          <a:solidFill>
            <a:srgbClr val="21222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 directory</a:t>
            </a:r>
            <a:endParaRPr lang="en-BE" dirty="0"/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D97097E5-94EC-474C-9D85-363B5C957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581" y="4374130"/>
            <a:ext cx="693433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CB7A9B7-7B77-4F79-A3DB-7030BE32BA80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 flipH="1">
            <a:off x="10709295" y="3763572"/>
            <a:ext cx="2" cy="6105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F65C4DE-7FAB-4857-A164-01C6A4B7719A}"/>
              </a:ext>
            </a:extLst>
          </p:cNvPr>
          <p:cNvCxnSpPr>
            <a:cxnSpLocks/>
            <a:stCxn id="30" idx="0"/>
            <a:endCxn id="32" idx="2"/>
          </p:cNvCxnSpPr>
          <p:nvPr/>
        </p:nvCxnSpPr>
        <p:spPr>
          <a:xfrm flipH="1" flipV="1">
            <a:off x="10709298" y="5250433"/>
            <a:ext cx="1" cy="5142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25B5897-65F2-432A-986D-04FC822682F1}"/>
              </a:ext>
            </a:extLst>
          </p:cNvPr>
          <p:cNvSpPr txBox="1"/>
          <p:nvPr/>
        </p:nvSpPr>
        <p:spPr>
          <a:xfrm>
            <a:off x="11056014" y="4579443"/>
            <a:ext cx="150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commit e files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342725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C0E80CD-37B8-40BD-BAEC-245AD60B62FA}"/>
              </a:ext>
            </a:extLst>
          </p:cNvPr>
          <p:cNvSpPr/>
          <p:nvPr/>
        </p:nvSpPr>
        <p:spPr>
          <a:xfrm>
            <a:off x="1375795" y="4931478"/>
            <a:ext cx="876300" cy="876300"/>
          </a:xfrm>
          <a:prstGeom prst="ellipse">
            <a:avLst/>
          </a:prstGeom>
          <a:solidFill>
            <a:srgbClr val="49BEAA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BE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DCA6C1C-E441-49A9-8356-C1AE4F9519D6}"/>
              </a:ext>
            </a:extLst>
          </p:cNvPr>
          <p:cNvSpPr/>
          <p:nvPr/>
        </p:nvSpPr>
        <p:spPr>
          <a:xfrm>
            <a:off x="3089207" y="4931478"/>
            <a:ext cx="876300" cy="876300"/>
          </a:xfrm>
          <a:prstGeom prst="ellipse">
            <a:avLst/>
          </a:prstGeom>
          <a:solidFill>
            <a:srgbClr val="49BEAA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B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A73F08-D770-41BC-93B8-3DAEC020A5E9}"/>
              </a:ext>
            </a:extLst>
          </p:cNvPr>
          <p:cNvSpPr/>
          <p:nvPr/>
        </p:nvSpPr>
        <p:spPr>
          <a:xfrm>
            <a:off x="4802619" y="4931478"/>
            <a:ext cx="876300" cy="876300"/>
          </a:xfrm>
          <a:prstGeom prst="ellipse">
            <a:avLst/>
          </a:prstGeom>
          <a:solidFill>
            <a:srgbClr val="49BEAA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BE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1D2D66-6859-438A-A609-0359846E0BC4}"/>
              </a:ext>
            </a:extLst>
          </p:cNvPr>
          <p:cNvSpPr/>
          <p:nvPr/>
        </p:nvSpPr>
        <p:spPr>
          <a:xfrm>
            <a:off x="6516031" y="4931478"/>
            <a:ext cx="876300" cy="876300"/>
          </a:xfrm>
          <a:prstGeom prst="ellipse">
            <a:avLst/>
          </a:prstGeom>
          <a:solidFill>
            <a:srgbClr val="49BEAA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BE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C68C60F-2AF2-41BD-ACFF-8D1719C1CCB5}"/>
              </a:ext>
            </a:extLst>
          </p:cNvPr>
          <p:cNvSpPr/>
          <p:nvPr/>
        </p:nvSpPr>
        <p:spPr>
          <a:xfrm>
            <a:off x="8229441" y="4931478"/>
            <a:ext cx="876300" cy="876300"/>
          </a:xfrm>
          <a:prstGeom prst="ellipse">
            <a:avLst/>
          </a:prstGeom>
          <a:solidFill>
            <a:srgbClr val="49BEAA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BE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97797F-D34A-4FF3-AAC4-E7DAE29C5D3E}"/>
              </a:ext>
            </a:extLst>
          </p:cNvPr>
          <p:cNvCxnSpPr>
            <a:cxnSpLocks/>
            <a:stCxn id="5" idx="2"/>
            <a:endCxn id="4" idx="6"/>
          </p:cNvCxnSpPr>
          <p:nvPr/>
        </p:nvCxnSpPr>
        <p:spPr>
          <a:xfrm flipH="1">
            <a:off x="2252095" y="5369628"/>
            <a:ext cx="8371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A87F61-6D75-4801-87DB-67DCC0FCB617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3965507" y="5369628"/>
            <a:ext cx="8371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9207894-E3A4-4D4B-8EA9-EDC23917F824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5678919" y="5369628"/>
            <a:ext cx="8371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CE4D467-8C76-40BB-BB57-175AB85AF8DF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>
            <a:off x="7392331" y="5369628"/>
            <a:ext cx="83711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96D68C-ACFA-452B-8CF2-2CE03A0AFF91}"/>
              </a:ext>
            </a:extLst>
          </p:cNvPr>
          <p:cNvCxnSpPr>
            <a:cxnSpLocks/>
          </p:cNvCxnSpPr>
          <p:nvPr/>
        </p:nvCxnSpPr>
        <p:spPr>
          <a:xfrm>
            <a:off x="6965700" y="4092678"/>
            <a:ext cx="0" cy="838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16213B1-EED1-40C6-A431-CB7BE159F0B9}"/>
              </a:ext>
            </a:extLst>
          </p:cNvPr>
          <p:cNvSpPr/>
          <p:nvPr/>
        </p:nvSpPr>
        <p:spPr>
          <a:xfrm>
            <a:off x="5480889" y="3404704"/>
            <a:ext cx="2969622" cy="687977"/>
          </a:xfrm>
          <a:prstGeom prst="rect">
            <a:avLst/>
          </a:prstGeom>
          <a:solidFill>
            <a:srgbClr val="EB4763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  <a:endParaRPr lang="en-BE" dirty="0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8248D8C2-255C-4338-9FD6-1BCC611F1AA9}"/>
              </a:ext>
            </a:extLst>
          </p:cNvPr>
          <p:cNvSpPr/>
          <p:nvPr/>
        </p:nvSpPr>
        <p:spPr>
          <a:xfrm>
            <a:off x="6254321" y="1432965"/>
            <a:ext cx="1422763" cy="1132936"/>
          </a:xfrm>
          <a:prstGeom prst="triangle">
            <a:avLst/>
          </a:prstGeom>
          <a:solidFill>
            <a:srgbClr val="DBD4D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en-BE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C66CA6-09A6-4678-BF3C-A31AD7F90C15}"/>
              </a:ext>
            </a:extLst>
          </p:cNvPr>
          <p:cNvCxnSpPr>
            <a:cxnSpLocks/>
          </p:cNvCxnSpPr>
          <p:nvPr/>
        </p:nvCxnSpPr>
        <p:spPr>
          <a:xfrm>
            <a:off x="6965700" y="2565901"/>
            <a:ext cx="0" cy="838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A79A0AC3-4390-4192-9797-A12037151B0D}"/>
              </a:ext>
            </a:extLst>
          </p:cNvPr>
          <p:cNvSpPr/>
          <p:nvPr/>
        </p:nvSpPr>
        <p:spPr>
          <a:xfrm>
            <a:off x="7761449" y="4617556"/>
            <a:ext cx="1835331" cy="1504144"/>
          </a:xfrm>
          <a:prstGeom prst="mathMultiply">
            <a:avLst/>
          </a:prstGeom>
          <a:solidFill>
            <a:srgbClr val="DBD4D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remove</a:t>
            </a:r>
            <a:endParaRPr lang="en-BE" sz="1400" dirty="0"/>
          </a:p>
        </p:txBody>
      </p:sp>
    </p:spTree>
    <p:extLst>
      <p:ext uri="{BB962C8B-B14F-4D97-AF65-F5344CB8AC3E}">
        <p14:creationId xmlns:p14="http://schemas.microsoft.com/office/powerpoint/2010/main" val="3022800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C0E80CD-37B8-40BD-BAEC-245AD60B62FA}"/>
              </a:ext>
            </a:extLst>
          </p:cNvPr>
          <p:cNvSpPr/>
          <p:nvPr/>
        </p:nvSpPr>
        <p:spPr>
          <a:xfrm>
            <a:off x="1375795" y="4931478"/>
            <a:ext cx="876300" cy="876300"/>
          </a:xfrm>
          <a:prstGeom prst="ellipse">
            <a:avLst/>
          </a:prstGeom>
          <a:solidFill>
            <a:srgbClr val="49BEAA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BE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DCA6C1C-E441-49A9-8356-C1AE4F9519D6}"/>
              </a:ext>
            </a:extLst>
          </p:cNvPr>
          <p:cNvSpPr/>
          <p:nvPr/>
        </p:nvSpPr>
        <p:spPr>
          <a:xfrm>
            <a:off x="3089207" y="4931478"/>
            <a:ext cx="876300" cy="876300"/>
          </a:xfrm>
          <a:prstGeom prst="ellipse">
            <a:avLst/>
          </a:prstGeom>
          <a:solidFill>
            <a:srgbClr val="49BEAA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B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A73F08-D770-41BC-93B8-3DAEC020A5E9}"/>
              </a:ext>
            </a:extLst>
          </p:cNvPr>
          <p:cNvSpPr/>
          <p:nvPr/>
        </p:nvSpPr>
        <p:spPr>
          <a:xfrm>
            <a:off x="4802619" y="4931478"/>
            <a:ext cx="876300" cy="876300"/>
          </a:xfrm>
          <a:prstGeom prst="ellipse">
            <a:avLst/>
          </a:prstGeom>
          <a:solidFill>
            <a:srgbClr val="49BEAA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BE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C68C60F-2AF2-41BD-ACFF-8D1719C1CCB5}"/>
              </a:ext>
            </a:extLst>
          </p:cNvPr>
          <p:cNvSpPr/>
          <p:nvPr/>
        </p:nvSpPr>
        <p:spPr>
          <a:xfrm>
            <a:off x="8229441" y="4931478"/>
            <a:ext cx="876300" cy="876300"/>
          </a:xfrm>
          <a:prstGeom prst="ellipse">
            <a:avLst/>
          </a:prstGeom>
          <a:solidFill>
            <a:srgbClr val="49BEAA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BE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97797F-D34A-4FF3-AAC4-E7DAE29C5D3E}"/>
              </a:ext>
            </a:extLst>
          </p:cNvPr>
          <p:cNvCxnSpPr>
            <a:cxnSpLocks/>
            <a:stCxn id="5" idx="2"/>
            <a:endCxn id="4" idx="6"/>
          </p:cNvCxnSpPr>
          <p:nvPr/>
        </p:nvCxnSpPr>
        <p:spPr>
          <a:xfrm flipH="1">
            <a:off x="2252095" y="5369628"/>
            <a:ext cx="8371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A87F61-6D75-4801-87DB-67DCC0FCB617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3965507" y="5369628"/>
            <a:ext cx="8371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9207894-E3A4-4D4B-8EA9-EDC23917F824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5678919" y="5369628"/>
            <a:ext cx="8371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CE4D467-8C76-40BB-BB57-175AB85AF8DF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>
            <a:off x="7392331" y="5369628"/>
            <a:ext cx="83711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96D68C-ACFA-452B-8CF2-2CE03A0AFF91}"/>
              </a:ext>
            </a:extLst>
          </p:cNvPr>
          <p:cNvCxnSpPr>
            <a:cxnSpLocks/>
          </p:cNvCxnSpPr>
          <p:nvPr/>
        </p:nvCxnSpPr>
        <p:spPr>
          <a:xfrm>
            <a:off x="10372475" y="4092678"/>
            <a:ext cx="0" cy="838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16213B1-EED1-40C6-A431-CB7BE159F0B9}"/>
              </a:ext>
            </a:extLst>
          </p:cNvPr>
          <p:cNvSpPr/>
          <p:nvPr/>
        </p:nvSpPr>
        <p:spPr>
          <a:xfrm>
            <a:off x="8887664" y="3404704"/>
            <a:ext cx="2969622" cy="687977"/>
          </a:xfrm>
          <a:prstGeom prst="rect">
            <a:avLst/>
          </a:prstGeom>
          <a:solidFill>
            <a:srgbClr val="EB4763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  <a:endParaRPr lang="en-BE" dirty="0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8248D8C2-255C-4338-9FD6-1BCC611F1AA9}"/>
              </a:ext>
            </a:extLst>
          </p:cNvPr>
          <p:cNvSpPr/>
          <p:nvPr/>
        </p:nvSpPr>
        <p:spPr>
          <a:xfrm>
            <a:off x="9661095" y="1432965"/>
            <a:ext cx="1422763" cy="1132936"/>
          </a:xfrm>
          <a:prstGeom prst="triangle">
            <a:avLst/>
          </a:prstGeom>
          <a:solidFill>
            <a:srgbClr val="ED5A7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en-BE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C66CA6-09A6-4678-BF3C-A31AD7F90C15}"/>
              </a:ext>
            </a:extLst>
          </p:cNvPr>
          <p:cNvCxnSpPr>
            <a:cxnSpLocks/>
          </p:cNvCxnSpPr>
          <p:nvPr/>
        </p:nvCxnSpPr>
        <p:spPr>
          <a:xfrm>
            <a:off x="10372474" y="2565901"/>
            <a:ext cx="0" cy="838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1F4A324-2B13-4A90-84B1-AC407D6A2580}"/>
              </a:ext>
            </a:extLst>
          </p:cNvPr>
          <p:cNvSpPr/>
          <p:nvPr/>
        </p:nvSpPr>
        <p:spPr>
          <a:xfrm>
            <a:off x="9942851" y="4931478"/>
            <a:ext cx="876300" cy="876300"/>
          </a:xfrm>
          <a:prstGeom prst="ellipse">
            <a:avLst/>
          </a:prstGeom>
          <a:solidFill>
            <a:srgbClr val="49BEAA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-d</a:t>
            </a:r>
            <a:endParaRPr lang="en-BE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014CA6-031D-44F1-89A1-D08671637299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9105741" y="5369628"/>
            <a:ext cx="83711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C0A151A-AE65-4981-808D-1E5592433238}"/>
              </a:ext>
            </a:extLst>
          </p:cNvPr>
          <p:cNvCxnSpPr>
            <a:cxnSpLocks/>
            <a:stCxn id="7" idx="4"/>
            <a:endCxn id="18" idx="4"/>
          </p:cNvCxnSpPr>
          <p:nvPr/>
        </p:nvCxnSpPr>
        <p:spPr>
          <a:xfrm rot="16200000" flipH="1">
            <a:off x="8667591" y="4094368"/>
            <a:ext cx="12700" cy="3426820"/>
          </a:xfrm>
          <a:prstGeom prst="curvedConnector3">
            <a:avLst>
              <a:gd name="adj1" fmla="val 7050000"/>
            </a:avLst>
          </a:prstGeom>
          <a:ln w="25400">
            <a:solidFill>
              <a:srgbClr val="DBD4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15EF29B0-470B-4EDB-8E3F-A247B7591DBE}"/>
              </a:ext>
            </a:extLst>
          </p:cNvPr>
          <p:cNvSpPr/>
          <p:nvPr/>
        </p:nvSpPr>
        <p:spPr>
          <a:xfrm>
            <a:off x="7756278" y="5932005"/>
            <a:ext cx="1835331" cy="1504144"/>
          </a:xfrm>
          <a:prstGeom prst="mathMultiply">
            <a:avLst/>
          </a:prstGeom>
          <a:solidFill>
            <a:srgbClr val="DBD4D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undo</a:t>
            </a:r>
            <a:endParaRPr lang="en-BE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1D2D66-6859-438A-A609-0359846E0BC4}"/>
              </a:ext>
            </a:extLst>
          </p:cNvPr>
          <p:cNvSpPr/>
          <p:nvPr/>
        </p:nvSpPr>
        <p:spPr>
          <a:xfrm>
            <a:off x="6516031" y="4931478"/>
            <a:ext cx="876300" cy="876300"/>
          </a:xfrm>
          <a:prstGeom prst="ellipse">
            <a:avLst/>
          </a:prstGeom>
          <a:solidFill>
            <a:srgbClr val="49BEAA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399678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C0E80CD-37B8-40BD-BAEC-245AD60B62FA}"/>
              </a:ext>
            </a:extLst>
          </p:cNvPr>
          <p:cNvSpPr/>
          <p:nvPr/>
        </p:nvSpPr>
        <p:spPr>
          <a:xfrm>
            <a:off x="947170" y="3721803"/>
            <a:ext cx="876300" cy="876300"/>
          </a:xfrm>
          <a:prstGeom prst="ellipse">
            <a:avLst/>
          </a:prstGeom>
          <a:solidFill>
            <a:srgbClr val="49BEAA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DCA6C1C-E441-49A9-8356-C1AE4F9519D6}"/>
              </a:ext>
            </a:extLst>
          </p:cNvPr>
          <p:cNvSpPr/>
          <p:nvPr/>
        </p:nvSpPr>
        <p:spPr>
          <a:xfrm>
            <a:off x="2660582" y="3721803"/>
            <a:ext cx="876300" cy="876300"/>
          </a:xfrm>
          <a:prstGeom prst="ellipse">
            <a:avLst/>
          </a:prstGeom>
          <a:solidFill>
            <a:srgbClr val="49BEAA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A73F08-D770-41BC-93B8-3DAEC020A5E9}"/>
              </a:ext>
            </a:extLst>
          </p:cNvPr>
          <p:cNvSpPr/>
          <p:nvPr/>
        </p:nvSpPr>
        <p:spPr>
          <a:xfrm>
            <a:off x="4373994" y="3721803"/>
            <a:ext cx="876300" cy="876300"/>
          </a:xfrm>
          <a:prstGeom prst="ellipse">
            <a:avLst/>
          </a:prstGeom>
          <a:solidFill>
            <a:srgbClr val="49BEAA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1D2D66-6859-438A-A609-0359846E0BC4}"/>
              </a:ext>
            </a:extLst>
          </p:cNvPr>
          <p:cNvSpPr/>
          <p:nvPr/>
        </p:nvSpPr>
        <p:spPr>
          <a:xfrm>
            <a:off x="6087406" y="3721803"/>
            <a:ext cx="876300" cy="876300"/>
          </a:xfrm>
          <a:prstGeom prst="ellipse">
            <a:avLst/>
          </a:prstGeom>
          <a:solidFill>
            <a:srgbClr val="49BEAA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C68C60F-2AF2-41BD-ACFF-8D1719C1CCB5}"/>
              </a:ext>
            </a:extLst>
          </p:cNvPr>
          <p:cNvSpPr/>
          <p:nvPr/>
        </p:nvSpPr>
        <p:spPr>
          <a:xfrm>
            <a:off x="7800816" y="3721803"/>
            <a:ext cx="876300" cy="876300"/>
          </a:xfrm>
          <a:prstGeom prst="ellipse">
            <a:avLst/>
          </a:prstGeom>
          <a:solidFill>
            <a:srgbClr val="49BEAA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97797F-D34A-4FF3-AAC4-E7DAE29C5D3E}"/>
              </a:ext>
            </a:extLst>
          </p:cNvPr>
          <p:cNvCxnSpPr>
            <a:cxnSpLocks/>
            <a:stCxn id="5" idx="2"/>
            <a:endCxn id="4" idx="6"/>
          </p:cNvCxnSpPr>
          <p:nvPr/>
        </p:nvCxnSpPr>
        <p:spPr>
          <a:xfrm flipH="1">
            <a:off x="1823470" y="4159953"/>
            <a:ext cx="8371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A87F61-6D75-4801-87DB-67DCC0FCB617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3536882" y="4159953"/>
            <a:ext cx="8371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9207894-E3A4-4D4B-8EA9-EDC23917F824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5250294" y="4159953"/>
            <a:ext cx="8371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CE4D467-8C76-40BB-BB57-175AB85AF8DF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>
            <a:off x="6963706" y="4159953"/>
            <a:ext cx="83711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96D68C-ACFA-452B-8CF2-2CE03A0AFF91}"/>
              </a:ext>
            </a:extLst>
          </p:cNvPr>
          <p:cNvCxnSpPr>
            <a:cxnSpLocks/>
          </p:cNvCxnSpPr>
          <p:nvPr/>
        </p:nvCxnSpPr>
        <p:spPr>
          <a:xfrm>
            <a:off x="8235700" y="2883003"/>
            <a:ext cx="0" cy="838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16213B1-EED1-40C6-A431-CB7BE159F0B9}"/>
              </a:ext>
            </a:extLst>
          </p:cNvPr>
          <p:cNvSpPr/>
          <p:nvPr/>
        </p:nvSpPr>
        <p:spPr>
          <a:xfrm>
            <a:off x="6750889" y="2195029"/>
            <a:ext cx="2969622" cy="687977"/>
          </a:xfrm>
          <a:prstGeom prst="rect">
            <a:avLst/>
          </a:prstGeom>
          <a:solidFill>
            <a:srgbClr val="EB4763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8248D8C2-255C-4338-9FD6-1BCC611F1AA9}"/>
              </a:ext>
            </a:extLst>
          </p:cNvPr>
          <p:cNvSpPr/>
          <p:nvPr/>
        </p:nvSpPr>
        <p:spPr>
          <a:xfrm>
            <a:off x="2852990" y="5686413"/>
            <a:ext cx="1881051" cy="1497867"/>
          </a:xfrm>
          <a:prstGeom prst="triangle">
            <a:avLst/>
          </a:prstGeom>
          <a:solidFill>
            <a:srgbClr val="DBD4D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26586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C0E80CD-37B8-40BD-BAEC-245AD60B62FA}"/>
              </a:ext>
            </a:extLst>
          </p:cNvPr>
          <p:cNvSpPr/>
          <p:nvPr/>
        </p:nvSpPr>
        <p:spPr>
          <a:xfrm>
            <a:off x="947170" y="3721803"/>
            <a:ext cx="876300" cy="876300"/>
          </a:xfrm>
          <a:prstGeom prst="ellipse">
            <a:avLst/>
          </a:prstGeom>
          <a:solidFill>
            <a:srgbClr val="49BEAA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DCA6C1C-E441-49A9-8356-C1AE4F9519D6}"/>
              </a:ext>
            </a:extLst>
          </p:cNvPr>
          <p:cNvSpPr/>
          <p:nvPr/>
        </p:nvSpPr>
        <p:spPr>
          <a:xfrm>
            <a:off x="2660582" y="3721803"/>
            <a:ext cx="876300" cy="876300"/>
          </a:xfrm>
          <a:prstGeom prst="ellipse">
            <a:avLst/>
          </a:prstGeom>
          <a:solidFill>
            <a:srgbClr val="49BEAA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A73F08-D770-41BC-93B8-3DAEC020A5E9}"/>
              </a:ext>
            </a:extLst>
          </p:cNvPr>
          <p:cNvSpPr/>
          <p:nvPr/>
        </p:nvSpPr>
        <p:spPr>
          <a:xfrm>
            <a:off x="4373994" y="3721803"/>
            <a:ext cx="876300" cy="876300"/>
          </a:xfrm>
          <a:prstGeom prst="ellipse">
            <a:avLst/>
          </a:prstGeom>
          <a:solidFill>
            <a:srgbClr val="49BEAA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1D2D66-6859-438A-A609-0359846E0BC4}"/>
              </a:ext>
            </a:extLst>
          </p:cNvPr>
          <p:cNvSpPr/>
          <p:nvPr/>
        </p:nvSpPr>
        <p:spPr>
          <a:xfrm>
            <a:off x="6087406" y="3721803"/>
            <a:ext cx="876300" cy="876300"/>
          </a:xfrm>
          <a:prstGeom prst="ellipse">
            <a:avLst/>
          </a:prstGeom>
          <a:solidFill>
            <a:srgbClr val="49BEAA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C68C60F-2AF2-41BD-ACFF-8D1719C1CCB5}"/>
              </a:ext>
            </a:extLst>
          </p:cNvPr>
          <p:cNvSpPr/>
          <p:nvPr/>
        </p:nvSpPr>
        <p:spPr>
          <a:xfrm>
            <a:off x="7800816" y="3721803"/>
            <a:ext cx="876300" cy="876300"/>
          </a:xfrm>
          <a:prstGeom prst="ellipse">
            <a:avLst/>
          </a:prstGeom>
          <a:solidFill>
            <a:srgbClr val="49BEAA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97797F-D34A-4FF3-AAC4-E7DAE29C5D3E}"/>
              </a:ext>
            </a:extLst>
          </p:cNvPr>
          <p:cNvCxnSpPr>
            <a:cxnSpLocks/>
            <a:stCxn id="5" idx="2"/>
            <a:endCxn id="4" idx="6"/>
          </p:cNvCxnSpPr>
          <p:nvPr/>
        </p:nvCxnSpPr>
        <p:spPr>
          <a:xfrm flipH="1">
            <a:off x="1823470" y="4159953"/>
            <a:ext cx="8371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A87F61-6D75-4801-87DB-67DCC0FCB617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3536882" y="4159953"/>
            <a:ext cx="8371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9207894-E3A4-4D4B-8EA9-EDC23917F824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5250294" y="4159953"/>
            <a:ext cx="8371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CE4D467-8C76-40BB-BB57-175AB85AF8DF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>
            <a:off x="6963706" y="4159953"/>
            <a:ext cx="83711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96D68C-ACFA-452B-8CF2-2CE03A0AFF91}"/>
              </a:ext>
            </a:extLst>
          </p:cNvPr>
          <p:cNvCxnSpPr>
            <a:cxnSpLocks/>
          </p:cNvCxnSpPr>
          <p:nvPr/>
        </p:nvCxnSpPr>
        <p:spPr>
          <a:xfrm>
            <a:off x="8235700" y="2883003"/>
            <a:ext cx="0" cy="838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16213B1-EED1-40C6-A431-CB7BE159F0B9}"/>
              </a:ext>
            </a:extLst>
          </p:cNvPr>
          <p:cNvSpPr/>
          <p:nvPr/>
        </p:nvSpPr>
        <p:spPr>
          <a:xfrm>
            <a:off x="6750889" y="2195029"/>
            <a:ext cx="2969622" cy="687977"/>
          </a:xfrm>
          <a:prstGeom prst="rect">
            <a:avLst/>
          </a:prstGeom>
          <a:solidFill>
            <a:srgbClr val="EB4763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8248D8C2-255C-4338-9FD6-1BCC611F1AA9}"/>
              </a:ext>
            </a:extLst>
          </p:cNvPr>
          <p:cNvSpPr/>
          <p:nvPr/>
        </p:nvSpPr>
        <p:spPr>
          <a:xfrm>
            <a:off x="2852990" y="5686413"/>
            <a:ext cx="1881051" cy="1497867"/>
          </a:xfrm>
          <a:prstGeom prst="triangle">
            <a:avLst/>
          </a:prstGeom>
          <a:solidFill>
            <a:srgbClr val="DBD4D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36853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C0E80CD-37B8-40BD-BAEC-245AD60B62FA}"/>
              </a:ext>
            </a:extLst>
          </p:cNvPr>
          <p:cNvSpPr/>
          <p:nvPr/>
        </p:nvSpPr>
        <p:spPr>
          <a:xfrm>
            <a:off x="1375795" y="4931478"/>
            <a:ext cx="876300" cy="876300"/>
          </a:xfrm>
          <a:prstGeom prst="ellipse">
            <a:avLst/>
          </a:prstGeom>
          <a:solidFill>
            <a:srgbClr val="49BEAA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BE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DCA6C1C-E441-49A9-8356-C1AE4F9519D6}"/>
              </a:ext>
            </a:extLst>
          </p:cNvPr>
          <p:cNvSpPr/>
          <p:nvPr/>
        </p:nvSpPr>
        <p:spPr>
          <a:xfrm>
            <a:off x="3089207" y="4931478"/>
            <a:ext cx="876300" cy="876300"/>
          </a:xfrm>
          <a:prstGeom prst="ellipse">
            <a:avLst/>
          </a:prstGeom>
          <a:solidFill>
            <a:srgbClr val="49BEAA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B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A73F08-D770-41BC-93B8-3DAEC020A5E9}"/>
              </a:ext>
            </a:extLst>
          </p:cNvPr>
          <p:cNvSpPr/>
          <p:nvPr/>
        </p:nvSpPr>
        <p:spPr>
          <a:xfrm>
            <a:off x="4802619" y="4931478"/>
            <a:ext cx="876300" cy="876300"/>
          </a:xfrm>
          <a:prstGeom prst="ellipse">
            <a:avLst/>
          </a:prstGeom>
          <a:solidFill>
            <a:srgbClr val="49BEAA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BE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1D2D66-6859-438A-A609-0359846E0BC4}"/>
              </a:ext>
            </a:extLst>
          </p:cNvPr>
          <p:cNvSpPr/>
          <p:nvPr/>
        </p:nvSpPr>
        <p:spPr>
          <a:xfrm>
            <a:off x="6516031" y="4931478"/>
            <a:ext cx="876300" cy="876300"/>
          </a:xfrm>
          <a:prstGeom prst="ellipse">
            <a:avLst/>
          </a:prstGeom>
          <a:solidFill>
            <a:srgbClr val="49BEAA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BE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C68C60F-2AF2-41BD-ACFF-8D1719C1CCB5}"/>
              </a:ext>
            </a:extLst>
          </p:cNvPr>
          <p:cNvSpPr/>
          <p:nvPr/>
        </p:nvSpPr>
        <p:spPr>
          <a:xfrm>
            <a:off x="8229441" y="4931478"/>
            <a:ext cx="876300" cy="876300"/>
          </a:xfrm>
          <a:prstGeom prst="ellipse">
            <a:avLst/>
          </a:prstGeom>
          <a:solidFill>
            <a:srgbClr val="49BEAA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BE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97797F-D34A-4FF3-AAC4-E7DAE29C5D3E}"/>
              </a:ext>
            </a:extLst>
          </p:cNvPr>
          <p:cNvCxnSpPr>
            <a:cxnSpLocks/>
            <a:stCxn id="5" idx="2"/>
            <a:endCxn id="4" idx="6"/>
          </p:cNvCxnSpPr>
          <p:nvPr/>
        </p:nvCxnSpPr>
        <p:spPr>
          <a:xfrm flipH="1">
            <a:off x="2252095" y="5369628"/>
            <a:ext cx="8371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A87F61-6D75-4801-87DB-67DCC0FCB617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3965507" y="5369628"/>
            <a:ext cx="8371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9207894-E3A4-4D4B-8EA9-EDC23917F824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5678919" y="5369628"/>
            <a:ext cx="8371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CE4D467-8C76-40BB-BB57-175AB85AF8DF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>
            <a:off x="7392331" y="5369628"/>
            <a:ext cx="83711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96D68C-ACFA-452B-8CF2-2CE03A0AFF91}"/>
              </a:ext>
            </a:extLst>
          </p:cNvPr>
          <p:cNvCxnSpPr>
            <a:cxnSpLocks/>
          </p:cNvCxnSpPr>
          <p:nvPr/>
        </p:nvCxnSpPr>
        <p:spPr>
          <a:xfrm>
            <a:off x="8664325" y="4092678"/>
            <a:ext cx="0" cy="838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16213B1-EED1-40C6-A431-CB7BE159F0B9}"/>
              </a:ext>
            </a:extLst>
          </p:cNvPr>
          <p:cNvSpPr/>
          <p:nvPr/>
        </p:nvSpPr>
        <p:spPr>
          <a:xfrm>
            <a:off x="7179514" y="3404704"/>
            <a:ext cx="2969622" cy="687977"/>
          </a:xfrm>
          <a:prstGeom prst="rect">
            <a:avLst/>
          </a:prstGeom>
          <a:solidFill>
            <a:srgbClr val="EB4763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  <a:endParaRPr lang="en-BE" dirty="0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8248D8C2-255C-4338-9FD6-1BCC611F1AA9}"/>
              </a:ext>
            </a:extLst>
          </p:cNvPr>
          <p:cNvSpPr/>
          <p:nvPr/>
        </p:nvSpPr>
        <p:spPr>
          <a:xfrm>
            <a:off x="7952945" y="1432965"/>
            <a:ext cx="1422763" cy="1132936"/>
          </a:xfrm>
          <a:prstGeom prst="triangle">
            <a:avLst/>
          </a:prstGeom>
          <a:solidFill>
            <a:srgbClr val="DBD4D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en-BE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C66CA6-09A6-4678-BF3C-A31AD7F90C15}"/>
              </a:ext>
            </a:extLst>
          </p:cNvPr>
          <p:cNvCxnSpPr>
            <a:cxnSpLocks/>
          </p:cNvCxnSpPr>
          <p:nvPr/>
        </p:nvCxnSpPr>
        <p:spPr>
          <a:xfrm>
            <a:off x="8664324" y="2565901"/>
            <a:ext cx="0" cy="838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780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C0E80CD-37B8-40BD-BAEC-245AD60B62FA}"/>
              </a:ext>
            </a:extLst>
          </p:cNvPr>
          <p:cNvSpPr/>
          <p:nvPr/>
        </p:nvSpPr>
        <p:spPr>
          <a:xfrm>
            <a:off x="888115" y="2824004"/>
            <a:ext cx="876300" cy="876300"/>
          </a:xfrm>
          <a:prstGeom prst="ellipse">
            <a:avLst/>
          </a:prstGeom>
          <a:solidFill>
            <a:srgbClr val="49BEAA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BE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DCA6C1C-E441-49A9-8356-C1AE4F9519D6}"/>
              </a:ext>
            </a:extLst>
          </p:cNvPr>
          <p:cNvSpPr/>
          <p:nvPr/>
        </p:nvSpPr>
        <p:spPr>
          <a:xfrm>
            <a:off x="2601527" y="2824004"/>
            <a:ext cx="876300" cy="876300"/>
          </a:xfrm>
          <a:prstGeom prst="ellipse">
            <a:avLst/>
          </a:prstGeom>
          <a:solidFill>
            <a:srgbClr val="49BEAA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B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A73F08-D770-41BC-93B8-3DAEC020A5E9}"/>
              </a:ext>
            </a:extLst>
          </p:cNvPr>
          <p:cNvSpPr/>
          <p:nvPr/>
        </p:nvSpPr>
        <p:spPr>
          <a:xfrm>
            <a:off x="4314939" y="2824004"/>
            <a:ext cx="876300" cy="876300"/>
          </a:xfrm>
          <a:prstGeom prst="ellipse">
            <a:avLst/>
          </a:prstGeom>
          <a:solidFill>
            <a:srgbClr val="49BEAA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BE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1D2D66-6859-438A-A609-0359846E0BC4}"/>
              </a:ext>
            </a:extLst>
          </p:cNvPr>
          <p:cNvSpPr/>
          <p:nvPr/>
        </p:nvSpPr>
        <p:spPr>
          <a:xfrm>
            <a:off x="6028351" y="2824004"/>
            <a:ext cx="876300" cy="876300"/>
          </a:xfrm>
          <a:prstGeom prst="ellipse">
            <a:avLst/>
          </a:prstGeom>
          <a:solidFill>
            <a:srgbClr val="49BEAA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BE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C68C60F-2AF2-41BD-ACFF-8D1719C1CCB5}"/>
              </a:ext>
            </a:extLst>
          </p:cNvPr>
          <p:cNvSpPr/>
          <p:nvPr/>
        </p:nvSpPr>
        <p:spPr>
          <a:xfrm>
            <a:off x="7741761" y="2824004"/>
            <a:ext cx="876300" cy="876300"/>
          </a:xfrm>
          <a:prstGeom prst="ellipse">
            <a:avLst/>
          </a:prstGeom>
          <a:solidFill>
            <a:srgbClr val="49BEAA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BE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97797F-D34A-4FF3-AAC4-E7DAE29C5D3E}"/>
              </a:ext>
            </a:extLst>
          </p:cNvPr>
          <p:cNvCxnSpPr>
            <a:cxnSpLocks/>
            <a:stCxn id="5" idx="2"/>
            <a:endCxn id="4" idx="6"/>
          </p:cNvCxnSpPr>
          <p:nvPr/>
        </p:nvCxnSpPr>
        <p:spPr>
          <a:xfrm flipH="1">
            <a:off x="1764415" y="3262154"/>
            <a:ext cx="8371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A87F61-6D75-4801-87DB-67DCC0FCB617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3477827" y="3262154"/>
            <a:ext cx="8371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9207894-E3A4-4D4B-8EA9-EDC23917F824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5191239" y="3262154"/>
            <a:ext cx="8371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CE4D467-8C76-40BB-BB57-175AB85AF8DF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>
            <a:off x="6904651" y="3262154"/>
            <a:ext cx="83711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96D68C-ACFA-452B-8CF2-2CE03A0AFF91}"/>
              </a:ext>
            </a:extLst>
          </p:cNvPr>
          <p:cNvCxnSpPr>
            <a:cxnSpLocks/>
          </p:cNvCxnSpPr>
          <p:nvPr/>
        </p:nvCxnSpPr>
        <p:spPr>
          <a:xfrm>
            <a:off x="8176645" y="1985204"/>
            <a:ext cx="0" cy="838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16213B1-EED1-40C6-A431-CB7BE159F0B9}"/>
              </a:ext>
            </a:extLst>
          </p:cNvPr>
          <p:cNvSpPr/>
          <p:nvPr/>
        </p:nvSpPr>
        <p:spPr>
          <a:xfrm>
            <a:off x="6691834" y="1297230"/>
            <a:ext cx="2969622" cy="687977"/>
          </a:xfrm>
          <a:prstGeom prst="rect">
            <a:avLst/>
          </a:prstGeom>
          <a:solidFill>
            <a:srgbClr val="EB4763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  <a:endParaRPr lang="en-BE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53C3E74-3C2D-4ABC-BE8F-1EE794077837}"/>
              </a:ext>
            </a:extLst>
          </p:cNvPr>
          <p:cNvSpPr/>
          <p:nvPr/>
        </p:nvSpPr>
        <p:spPr>
          <a:xfrm>
            <a:off x="9448640" y="2824004"/>
            <a:ext cx="876300" cy="876300"/>
          </a:xfrm>
          <a:prstGeom prst="ellipse">
            <a:avLst/>
          </a:prstGeom>
          <a:solidFill>
            <a:srgbClr val="49BEAA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BE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517A1F1-21D8-4C19-BD4D-33AA2ADC70D7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8611530" y="3262154"/>
            <a:ext cx="83711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8C12D04-663A-473D-9206-4D1730C9260F}"/>
              </a:ext>
            </a:extLst>
          </p:cNvPr>
          <p:cNvSpPr/>
          <p:nvPr/>
        </p:nvSpPr>
        <p:spPr>
          <a:xfrm>
            <a:off x="8401979" y="4539107"/>
            <a:ext cx="2969622" cy="687977"/>
          </a:xfrm>
          <a:prstGeom prst="rect">
            <a:avLst/>
          </a:prstGeom>
          <a:solidFill>
            <a:srgbClr val="EB4763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things</a:t>
            </a:r>
            <a:endParaRPr lang="en-BE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1BD2DE-29C6-416D-B7C6-FA265BED2568}"/>
              </a:ext>
            </a:extLst>
          </p:cNvPr>
          <p:cNvCxnSpPr>
            <a:cxnSpLocks/>
            <a:stCxn id="19" idx="0"/>
            <a:endCxn id="17" idx="4"/>
          </p:cNvCxnSpPr>
          <p:nvPr/>
        </p:nvCxnSpPr>
        <p:spPr>
          <a:xfrm flipV="1">
            <a:off x="9886790" y="3700304"/>
            <a:ext cx="0" cy="838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C879654A-DACE-4889-B3DE-433A6584A8D3}"/>
              </a:ext>
            </a:extLst>
          </p:cNvPr>
          <p:cNvSpPr/>
          <p:nvPr/>
        </p:nvSpPr>
        <p:spPr>
          <a:xfrm>
            <a:off x="9175411" y="6065881"/>
            <a:ext cx="1422763" cy="1132936"/>
          </a:xfrm>
          <a:prstGeom prst="triangle">
            <a:avLst/>
          </a:prstGeom>
          <a:solidFill>
            <a:srgbClr val="DBD4D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en-BE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985E9A2-99DF-4D64-A982-00301946F125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9876310" y="5227081"/>
            <a:ext cx="10480" cy="838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144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C0E80CD-37B8-40BD-BAEC-245AD60B62FA}"/>
              </a:ext>
            </a:extLst>
          </p:cNvPr>
          <p:cNvSpPr/>
          <p:nvPr/>
        </p:nvSpPr>
        <p:spPr>
          <a:xfrm>
            <a:off x="888115" y="2824004"/>
            <a:ext cx="876300" cy="876300"/>
          </a:xfrm>
          <a:prstGeom prst="ellipse">
            <a:avLst/>
          </a:prstGeom>
          <a:solidFill>
            <a:srgbClr val="49BEAA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BE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DCA6C1C-E441-49A9-8356-C1AE4F9519D6}"/>
              </a:ext>
            </a:extLst>
          </p:cNvPr>
          <p:cNvSpPr/>
          <p:nvPr/>
        </p:nvSpPr>
        <p:spPr>
          <a:xfrm>
            <a:off x="2601527" y="2824004"/>
            <a:ext cx="876300" cy="876300"/>
          </a:xfrm>
          <a:prstGeom prst="ellipse">
            <a:avLst/>
          </a:prstGeom>
          <a:solidFill>
            <a:srgbClr val="49BEAA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B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A73F08-D770-41BC-93B8-3DAEC020A5E9}"/>
              </a:ext>
            </a:extLst>
          </p:cNvPr>
          <p:cNvSpPr/>
          <p:nvPr/>
        </p:nvSpPr>
        <p:spPr>
          <a:xfrm>
            <a:off x="4314939" y="2824004"/>
            <a:ext cx="876300" cy="876300"/>
          </a:xfrm>
          <a:prstGeom prst="ellipse">
            <a:avLst/>
          </a:prstGeom>
          <a:solidFill>
            <a:srgbClr val="49BEAA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BE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1D2D66-6859-438A-A609-0359846E0BC4}"/>
              </a:ext>
            </a:extLst>
          </p:cNvPr>
          <p:cNvSpPr/>
          <p:nvPr/>
        </p:nvSpPr>
        <p:spPr>
          <a:xfrm>
            <a:off x="6028351" y="2824004"/>
            <a:ext cx="876300" cy="876300"/>
          </a:xfrm>
          <a:prstGeom prst="ellipse">
            <a:avLst/>
          </a:prstGeom>
          <a:solidFill>
            <a:srgbClr val="49BEAA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BE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C68C60F-2AF2-41BD-ACFF-8D1719C1CCB5}"/>
              </a:ext>
            </a:extLst>
          </p:cNvPr>
          <p:cNvSpPr/>
          <p:nvPr/>
        </p:nvSpPr>
        <p:spPr>
          <a:xfrm>
            <a:off x="7741761" y="2824004"/>
            <a:ext cx="876300" cy="876300"/>
          </a:xfrm>
          <a:prstGeom prst="ellipse">
            <a:avLst/>
          </a:prstGeom>
          <a:solidFill>
            <a:srgbClr val="49BEAA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BE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97797F-D34A-4FF3-AAC4-E7DAE29C5D3E}"/>
              </a:ext>
            </a:extLst>
          </p:cNvPr>
          <p:cNvCxnSpPr>
            <a:cxnSpLocks/>
            <a:stCxn id="5" idx="2"/>
            <a:endCxn id="4" idx="6"/>
          </p:cNvCxnSpPr>
          <p:nvPr/>
        </p:nvCxnSpPr>
        <p:spPr>
          <a:xfrm flipH="1">
            <a:off x="1764415" y="3262154"/>
            <a:ext cx="8371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A87F61-6D75-4801-87DB-67DCC0FCB617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3477827" y="3262154"/>
            <a:ext cx="8371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9207894-E3A4-4D4B-8EA9-EDC23917F824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5191239" y="3262154"/>
            <a:ext cx="8371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CE4D467-8C76-40BB-BB57-175AB85AF8DF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>
            <a:off x="6904651" y="3262154"/>
            <a:ext cx="83711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16213B1-EED1-40C6-A431-CB7BE159F0B9}"/>
              </a:ext>
            </a:extLst>
          </p:cNvPr>
          <p:cNvSpPr/>
          <p:nvPr/>
        </p:nvSpPr>
        <p:spPr>
          <a:xfrm>
            <a:off x="6778511" y="4536164"/>
            <a:ext cx="2969622" cy="687977"/>
          </a:xfrm>
          <a:prstGeom prst="rect">
            <a:avLst/>
          </a:prstGeom>
          <a:solidFill>
            <a:srgbClr val="EB4763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  <a:endParaRPr lang="en-BE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53C3E74-3C2D-4ABC-BE8F-1EE794077837}"/>
              </a:ext>
            </a:extLst>
          </p:cNvPr>
          <p:cNvSpPr/>
          <p:nvPr/>
        </p:nvSpPr>
        <p:spPr>
          <a:xfrm>
            <a:off x="9448640" y="2824004"/>
            <a:ext cx="876300" cy="876300"/>
          </a:xfrm>
          <a:prstGeom prst="ellipse">
            <a:avLst/>
          </a:prstGeom>
          <a:solidFill>
            <a:srgbClr val="49BEAA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BE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517A1F1-21D8-4C19-BD4D-33AA2ADC70D7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8611530" y="3262154"/>
            <a:ext cx="83711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8C12D04-663A-473D-9206-4D1730C9260F}"/>
              </a:ext>
            </a:extLst>
          </p:cNvPr>
          <p:cNvSpPr/>
          <p:nvPr/>
        </p:nvSpPr>
        <p:spPr>
          <a:xfrm>
            <a:off x="10014967" y="4536164"/>
            <a:ext cx="2969622" cy="687977"/>
          </a:xfrm>
          <a:prstGeom prst="rect">
            <a:avLst/>
          </a:prstGeom>
          <a:solidFill>
            <a:srgbClr val="EB4763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things</a:t>
            </a:r>
            <a:endParaRPr lang="en-BE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1BD2DE-29C6-416D-B7C6-FA265BED2568}"/>
              </a:ext>
            </a:extLst>
          </p:cNvPr>
          <p:cNvCxnSpPr>
            <a:cxnSpLocks/>
            <a:stCxn id="19" idx="0"/>
            <a:endCxn id="17" idx="4"/>
          </p:cNvCxnSpPr>
          <p:nvPr/>
        </p:nvCxnSpPr>
        <p:spPr>
          <a:xfrm flipH="1" flipV="1">
            <a:off x="9886790" y="3700304"/>
            <a:ext cx="1612988" cy="8358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C879654A-DACE-4889-B3DE-433A6584A8D3}"/>
              </a:ext>
            </a:extLst>
          </p:cNvPr>
          <p:cNvSpPr/>
          <p:nvPr/>
        </p:nvSpPr>
        <p:spPr>
          <a:xfrm>
            <a:off x="7551942" y="6059997"/>
            <a:ext cx="1422763" cy="1132936"/>
          </a:xfrm>
          <a:prstGeom prst="triangle">
            <a:avLst/>
          </a:prstGeom>
          <a:solidFill>
            <a:srgbClr val="DBD4D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en-BE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985E9A2-99DF-4D64-A982-00301946F125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8252841" y="5221197"/>
            <a:ext cx="10480" cy="838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BEE97E6-09F5-4750-BC1E-8D0C75EF05D9}"/>
              </a:ext>
            </a:extLst>
          </p:cNvPr>
          <p:cNvCxnSpPr>
            <a:cxnSpLocks/>
            <a:stCxn id="33" idx="0"/>
            <a:endCxn id="17" idx="4"/>
          </p:cNvCxnSpPr>
          <p:nvPr/>
        </p:nvCxnSpPr>
        <p:spPr>
          <a:xfrm flipV="1">
            <a:off x="8263322" y="3700304"/>
            <a:ext cx="1623468" cy="8358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56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C0E80CD-37B8-40BD-BAEC-245AD60B62FA}"/>
              </a:ext>
            </a:extLst>
          </p:cNvPr>
          <p:cNvSpPr/>
          <p:nvPr/>
        </p:nvSpPr>
        <p:spPr>
          <a:xfrm>
            <a:off x="478540" y="4297117"/>
            <a:ext cx="876300" cy="876300"/>
          </a:xfrm>
          <a:prstGeom prst="ellipse">
            <a:avLst/>
          </a:prstGeom>
          <a:solidFill>
            <a:srgbClr val="49BEAA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BE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DCA6C1C-E441-49A9-8356-C1AE4F9519D6}"/>
              </a:ext>
            </a:extLst>
          </p:cNvPr>
          <p:cNvSpPr/>
          <p:nvPr/>
        </p:nvSpPr>
        <p:spPr>
          <a:xfrm>
            <a:off x="2191952" y="4297117"/>
            <a:ext cx="876300" cy="876300"/>
          </a:xfrm>
          <a:prstGeom prst="ellipse">
            <a:avLst/>
          </a:prstGeom>
          <a:solidFill>
            <a:srgbClr val="49BEAA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B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A73F08-D770-41BC-93B8-3DAEC020A5E9}"/>
              </a:ext>
            </a:extLst>
          </p:cNvPr>
          <p:cNvSpPr/>
          <p:nvPr/>
        </p:nvSpPr>
        <p:spPr>
          <a:xfrm>
            <a:off x="3905364" y="4297117"/>
            <a:ext cx="876300" cy="876300"/>
          </a:xfrm>
          <a:prstGeom prst="ellipse">
            <a:avLst/>
          </a:prstGeom>
          <a:solidFill>
            <a:srgbClr val="49BEAA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BE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1D2D66-6859-438A-A609-0359846E0BC4}"/>
              </a:ext>
            </a:extLst>
          </p:cNvPr>
          <p:cNvSpPr/>
          <p:nvPr/>
        </p:nvSpPr>
        <p:spPr>
          <a:xfrm>
            <a:off x="5618776" y="4297117"/>
            <a:ext cx="876300" cy="876300"/>
          </a:xfrm>
          <a:prstGeom prst="ellipse">
            <a:avLst/>
          </a:prstGeom>
          <a:solidFill>
            <a:srgbClr val="49BEAA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BE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C68C60F-2AF2-41BD-ACFF-8D1719C1CCB5}"/>
              </a:ext>
            </a:extLst>
          </p:cNvPr>
          <p:cNvSpPr/>
          <p:nvPr/>
        </p:nvSpPr>
        <p:spPr>
          <a:xfrm>
            <a:off x="7332186" y="4297117"/>
            <a:ext cx="876300" cy="876300"/>
          </a:xfrm>
          <a:prstGeom prst="ellipse">
            <a:avLst/>
          </a:prstGeom>
          <a:solidFill>
            <a:srgbClr val="49BEAA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BE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97797F-D34A-4FF3-AAC4-E7DAE29C5D3E}"/>
              </a:ext>
            </a:extLst>
          </p:cNvPr>
          <p:cNvCxnSpPr>
            <a:cxnSpLocks/>
            <a:stCxn id="5" idx="2"/>
            <a:endCxn id="4" idx="6"/>
          </p:cNvCxnSpPr>
          <p:nvPr/>
        </p:nvCxnSpPr>
        <p:spPr>
          <a:xfrm flipH="1">
            <a:off x="1354840" y="4735267"/>
            <a:ext cx="8371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A87F61-6D75-4801-87DB-67DCC0FCB617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3068252" y="4735267"/>
            <a:ext cx="8371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9207894-E3A4-4D4B-8EA9-EDC23917F824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4781664" y="4735267"/>
            <a:ext cx="8371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CE4D467-8C76-40BB-BB57-175AB85AF8DF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>
            <a:off x="6495076" y="4735267"/>
            <a:ext cx="83711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53C3E74-3C2D-4ABC-BE8F-1EE794077837}"/>
              </a:ext>
            </a:extLst>
          </p:cNvPr>
          <p:cNvSpPr/>
          <p:nvPr/>
        </p:nvSpPr>
        <p:spPr>
          <a:xfrm>
            <a:off x="9045596" y="5258759"/>
            <a:ext cx="876300" cy="876300"/>
          </a:xfrm>
          <a:prstGeom prst="ellipse">
            <a:avLst/>
          </a:prstGeom>
          <a:solidFill>
            <a:srgbClr val="49BEAA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BE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517A1F1-21D8-4C19-BD4D-33AA2ADC70D7}"/>
              </a:ext>
            </a:extLst>
          </p:cNvPr>
          <p:cNvCxnSpPr>
            <a:cxnSpLocks/>
            <a:stCxn id="17" idx="2"/>
            <a:endCxn id="8" idx="6"/>
          </p:cNvCxnSpPr>
          <p:nvPr/>
        </p:nvCxnSpPr>
        <p:spPr>
          <a:xfrm flipH="1" flipV="1">
            <a:off x="8208486" y="4735267"/>
            <a:ext cx="837110" cy="9616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8C12D04-663A-473D-9206-4D1730C9260F}"/>
              </a:ext>
            </a:extLst>
          </p:cNvPr>
          <p:cNvSpPr/>
          <p:nvPr/>
        </p:nvSpPr>
        <p:spPr>
          <a:xfrm>
            <a:off x="7998935" y="6970919"/>
            <a:ext cx="2969622" cy="687977"/>
          </a:xfrm>
          <a:prstGeom prst="rect">
            <a:avLst/>
          </a:prstGeom>
          <a:solidFill>
            <a:srgbClr val="EB4763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things</a:t>
            </a:r>
            <a:endParaRPr lang="en-BE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1BD2DE-29C6-416D-B7C6-FA265BED2568}"/>
              </a:ext>
            </a:extLst>
          </p:cNvPr>
          <p:cNvCxnSpPr>
            <a:cxnSpLocks/>
            <a:stCxn id="19" idx="0"/>
            <a:endCxn id="17" idx="4"/>
          </p:cNvCxnSpPr>
          <p:nvPr/>
        </p:nvCxnSpPr>
        <p:spPr>
          <a:xfrm flipV="1">
            <a:off x="9483746" y="6135059"/>
            <a:ext cx="0" cy="8358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F9B59157-90B4-4E64-A9EE-CAB1E3543423}"/>
              </a:ext>
            </a:extLst>
          </p:cNvPr>
          <p:cNvSpPr/>
          <p:nvPr/>
        </p:nvSpPr>
        <p:spPr>
          <a:xfrm>
            <a:off x="10811261" y="4297117"/>
            <a:ext cx="876300" cy="876300"/>
          </a:xfrm>
          <a:prstGeom prst="ellipse">
            <a:avLst/>
          </a:prstGeom>
          <a:solidFill>
            <a:srgbClr val="49BEAA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BE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05E3D59-D0A9-4547-946A-43D7D108C8EE}"/>
              </a:ext>
            </a:extLst>
          </p:cNvPr>
          <p:cNvCxnSpPr>
            <a:cxnSpLocks/>
            <a:stCxn id="26" idx="2"/>
            <a:endCxn id="8" idx="6"/>
          </p:cNvCxnSpPr>
          <p:nvPr/>
        </p:nvCxnSpPr>
        <p:spPr>
          <a:xfrm flipH="1">
            <a:off x="8208488" y="4735267"/>
            <a:ext cx="26027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B2D476F-9548-4E7E-91B8-3A2243132308}"/>
              </a:ext>
            </a:extLst>
          </p:cNvPr>
          <p:cNvCxnSpPr>
            <a:cxnSpLocks/>
            <a:stCxn id="26" idx="2"/>
            <a:endCxn id="17" idx="6"/>
          </p:cNvCxnSpPr>
          <p:nvPr/>
        </p:nvCxnSpPr>
        <p:spPr>
          <a:xfrm flipH="1">
            <a:off x="9921898" y="4735267"/>
            <a:ext cx="889365" cy="9616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7B4BED5-AB34-43DC-9ED2-162B819CD4E1}"/>
              </a:ext>
            </a:extLst>
          </p:cNvPr>
          <p:cNvCxnSpPr>
            <a:cxnSpLocks/>
          </p:cNvCxnSpPr>
          <p:nvPr/>
        </p:nvCxnSpPr>
        <p:spPr>
          <a:xfrm>
            <a:off x="11247070" y="3461258"/>
            <a:ext cx="0" cy="838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E1F0F4F0-59B0-417A-8B11-F86DF7B25C2C}"/>
              </a:ext>
            </a:extLst>
          </p:cNvPr>
          <p:cNvSpPr/>
          <p:nvPr/>
        </p:nvSpPr>
        <p:spPr>
          <a:xfrm>
            <a:off x="9762259" y="2773284"/>
            <a:ext cx="2969622" cy="687977"/>
          </a:xfrm>
          <a:prstGeom prst="rect">
            <a:avLst/>
          </a:prstGeom>
          <a:solidFill>
            <a:srgbClr val="EB4763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  <a:endParaRPr lang="en-BE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B02D7FA1-85EF-4428-A167-3690892B5244}"/>
              </a:ext>
            </a:extLst>
          </p:cNvPr>
          <p:cNvSpPr/>
          <p:nvPr/>
        </p:nvSpPr>
        <p:spPr>
          <a:xfrm>
            <a:off x="10535690" y="801545"/>
            <a:ext cx="1422763" cy="1132936"/>
          </a:xfrm>
          <a:prstGeom prst="triangle">
            <a:avLst/>
          </a:prstGeom>
          <a:solidFill>
            <a:srgbClr val="DBD4D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en-BE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E2F8DC7-859C-4A6F-807E-EDA4492DAF0E}"/>
              </a:ext>
            </a:extLst>
          </p:cNvPr>
          <p:cNvCxnSpPr>
            <a:cxnSpLocks/>
          </p:cNvCxnSpPr>
          <p:nvPr/>
        </p:nvCxnSpPr>
        <p:spPr>
          <a:xfrm>
            <a:off x="11247069" y="1934481"/>
            <a:ext cx="0" cy="838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595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C0E80CD-37B8-40BD-BAEC-245AD60B62FA}"/>
              </a:ext>
            </a:extLst>
          </p:cNvPr>
          <p:cNvSpPr/>
          <p:nvPr/>
        </p:nvSpPr>
        <p:spPr>
          <a:xfrm>
            <a:off x="478540" y="4297117"/>
            <a:ext cx="876300" cy="876300"/>
          </a:xfrm>
          <a:prstGeom prst="ellipse">
            <a:avLst/>
          </a:prstGeom>
          <a:solidFill>
            <a:srgbClr val="49BEAA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BE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DCA6C1C-E441-49A9-8356-C1AE4F9519D6}"/>
              </a:ext>
            </a:extLst>
          </p:cNvPr>
          <p:cNvSpPr/>
          <p:nvPr/>
        </p:nvSpPr>
        <p:spPr>
          <a:xfrm>
            <a:off x="2191952" y="4297117"/>
            <a:ext cx="876300" cy="876300"/>
          </a:xfrm>
          <a:prstGeom prst="ellipse">
            <a:avLst/>
          </a:prstGeom>
          <a:solidFill>
            <a:srgbClr val="49BEAA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B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A73F08-D770-41BC-93B8-3DAEC020A5E9}"/>
              </a:ext>
            </a:extLst>
          </p:cNvPr>
          <p:cNvSpPr/>
          <p:nvPr/>
        </p:nvSpPr>
        <p:spPr>
          <a:xfrm>
            <a:off x="3905364" y="4297117"/>
            <a:ext cx="876300" cy="876300"/>
          </a:xfrm>
          <a:prstGeom prst="ellipse">
            <a:avLst/>
          </a:prstGeom>
          <a:solidFill>
            <a:srgbClr val="49BEAA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BE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1D2D66-6859-438A-A609-0359846E0BC4}"/>
              </a:ext>
            </a:extLst>
          </p:cNvPr>
          <p:cNvSpPr/>
          <p:nvPr/>
        </p:nvSpPr>
        <p:spPr>
          <a:xfrm>
            <a:off x="5618776" y="4297117"/>
            <a:ext cx="876300" cy="876300"/>
          </a:xfrm>
          <a:prstGeom prst="ellipse">
            <a:avLst/>
          </a:prstGeom>
          <a:solidFill>
            <a:srgbClr val="49BEAA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BE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97797F-D34A-4FF3-AAC4-E7DAE29C5D3E}"/>
              </a:ext>
            </a:extLst>
          </p:cNvPr>
          <p:cNvCxnSpPr>
            <a:cxnSpLocks/>
            <a:stCxn id="5" idx="2"/>
            <a:endCxn id="4" idx="6"/>
          </p:cNvCxnSpPr>
          <p:nvPr/>
        </p:nvCxnSpPr>
        <p:spPr>
          <a:xfrm flipH="1">
            <a:off x="1354840" y="4735267"/>
            <a:ext cx="8371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A87F61-6D75-4801-87DB-67DCC0FCB617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3068252" y="4735267"/>
            <a:ext cx="8371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9207894-E3A4-4D4B-8EA9-EDC23917F824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4781664" y="4735267"/>
            <a:ext cx="8371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53C3E74-3C2D-4ABC-BE8F-1EE794077837}"/>
              </a:ext>
            </a:extLst>
          </p:cNvPr>
          <p:cNvSpPr/>
          <p:nvPr/>
        </p:nvSpPr>
        <p:spPr>
          <a:xfrm>
            <a:off x="5611191" y="5949027"/>
            <a:ext cx="876300" cy="876300"/>
          </a:xfrm>
          <a:prstGeom prst="ellipse">
            <a:avLst/>
          </a:prstGeom>
          <a:solidFill>
            <a:srgbClr val="49BEAA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BE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517A1F1-21D8-4C19-BD4D-33AA2ADC70D7}"/>
              </a:ext>
            </a:extLst>
          </p:cNvPr>
          <p:cNvCxnSpPr>
            <a:cxnSpLocks/>
            <a:stCxn id="17" idx="2"/>
            <a:endCxn id="6" idx="4"/>
          </p:cNvCxnSpPr>
          <p:nvPr/>
        </p:nvCxnSpPr>
        <p:spPr>
          <a:xfrm flipH="1" flipV="1">
            <a:off x="4343515" y="5173417"/>
            <a:ext cx="1267677" cy="12137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8C12D04-663A-473D-9206-4D1730C9260F}"/>
              </a:ext>
            </a:extLst>
          </p:cNvPr>
          <p:cNvSpPr/>
          <p:nvPr/>
        </p:nvSpPr>
        <p:spPr>
          <a:xfrm>
            <a:off x="4564530" y="7661187"/>
            <a:ext cx="2969622" cy="687977"/>
          </a:xfrm>
          <a:prstGeom prst="rect">
            <a:avLst/>
          </a:prstGeom>
          <a:solidFill>
            <a:srgbClr val="EB4763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things</a:t>
            </a:r>
            <a:endParaRPr lang="en-BE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1BD2DE-29C6-416D-B7C6-FA265BED2568}"/>
              </a:ext>
            </a:extLst>
          </p:cNvPr>
          <p:cNvCxnSpPr>
            <a:cxnSpLocks/>
            <a:stCxn id="19" idx="0"/>
            <a:endCxn id="17" idx="4"/>
          </p:cNvCxnSpPr>
          <p:nvPr/>
        </p:nvCxnSpPr>
        <p:spPr>
          <a:xfrm flipV="1">
            <a:off x="6049341" y="6825327"/>
            <a:ext cx="0" cy="8358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7B4BED5-AB34-43DC-9ED2-162B819CD4E1}"/>
              </a:ext>
            </a:extLst>
          </p:cNvPr>
          <p:cNvCxnSpPr>
            <a:cxnSpLocks/>
          </p:cNvCxnSpPr>
          <p:nvPr/>
        </p:nvCxnSpPr>
        <p:spPr>
          <a:xfrm>
            <a:off x="6056924" y="3458316"/>
            <a:ext cx="0" cy="838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E1F0F4F0-59B0-417A-8B11-F86DF7B25C2C}"/>
              </a:ext>
            </a:extLst>
          </p:cNvPr>
          <p:cNvSpPr/>
          <p:nvPr/>
        </p:nvSpPr>
        <p:spPr>
          <a:xfrm>
            <a:off x="4572113" y="2770342"/>
            <a:ext cx="2969622" cy="687977"/>
          </a:xfrm>
          <a:prstGeom prst="rect">
            <a:avLst/>
          </a:prstGeom>
          <a:solidFill>
            <a:srgbClr val="EB4763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  <a:endParaRPr lang="en-BE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B02D7FA1-85EF-4428-A167-3690892B5244}"/>
              </a:ext>
            </a:extLst>
          </p:cNvPr>
          <p:cNvSpPr/>
          <p:nvPr/>
        </p:nvSpPr>
        <p:spPr>
          <a:xfrm>
            <a:off x="5345544" y="798603"/>
            <a:ext cx="1422763" cy="1132936"/>
          </a:xfrm>
          <a:prstGeom prst="triangle">
            <a:avLst/>
          </a:prstGeom>
          <a:solidFill>
            <a:srgbClr val="DBD4D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en-BE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E2F8DC7-859C-4A6F-807E-EDA4492DAF0E}"/>
              </a:ext>
            </a:extLst>
          </p:cNvPr>
          <p:cNvCxnSpPr>
            <a:cxnSpLocks/>
          </p:cNvCxnSpPr>
          <p:nvPr/>
        </p:nvCxnSpPr>
        <p:spPr>
          <a:xfrm>
            <a:off x="6056923" y="1931539"/>
            <a:ext cx="0" cy="838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428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C0E80CD-37B8-40BD-BAEC-245AD60B62FA}"/>
              </a:ext>
            </a:extLst>
          </p:cNvPr>
          <p:cNvSpPr/>
          <p:nvPr/>
        </p:nvSpPr>
        <p:spPr>
          <a:xfrm>
            <a:off x="478540" y="4297117"/>
            <a:ext cx="876300" cy="876300"/>
          </a:xfrm>
          <a:prstGeom prst="ellipse">
            <a:avLst/>
          </a:prstGeom>
          <a:solidFill>
            <a:srgbClr val="49BEAA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BE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DCA6C1C-E441-49A9-8356-C1AE4F9519D6}"/>
              </a:ext>
            </a:extLst>
          </p:cNvPr>
          <p:cNvSpPr/>
          <p:nvPr/>
        </p:nvSpPr>
        <p:spPr>
          <a:xfrm>
            <a:off x="2191952" y="4297117"/>
            <a:ext cx="876300" cy="876300"/>
          </a:xfrm>
          <a:prstGeom prst="ellipse">
            <a:avLst/>
          </a:prstGeom>
          <a:solidFill>
            <a:srgbClr val="49BEAA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B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A73F08-D770-41BC-93B8-3DAEC020A5E9}"/>
              </a:ext>
            </a:extLst>
          </p:cNvPr>
          <p:cNvSpPr/>
          <p:nvPr/>
        </p:nvSpPr>
        <p:spPr>
          <a:xfrm>
            <a:off x="3905364" y="4297117"/>
            <a:ext cx="876300" cy="876300"/>
          </a:xfrm>
          <a:prstGeom prst="ellipse">
            <a:avLst/>
          </a:prstGeom>
          <a:solidFill>
            <a:srgbClr val="49BEAA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BE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1D2D66-6859-438A-A609-0359846E0BC4}"/>
              </a:ext>
            </a:extLst>
          </p:cNvPr>
          <p:cNvSpPr/>
          <p:nvPr/>
        </p:nvSpPr>
        <p:spPr>
          <a:xfrm>
            <a:off x="5618776" y="4297117"/>
            <a:ext cx="876300" cy="876300"/>
          </a:xfrm>
          <a:prstGeom prst="ellipse">
            <a:avLst/>
          </a:prstGeom>
          <a:solidFill>
            <a:srgbClr val="49BEAA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BE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C68C60F-2AF2-41BD-ACFF-8D1719C1CCB5}"/>
              </a:ext>
            </a:extLst>
          </p:cNvPr>
          <p:cNvSpPr/>
          <p:nvPr/>
        </p:nvSpPr>
        <p:spPr>
          <a:xfrm>
            <a:off x="7534152" y="5121603"/>
            <a:ext cx="876300" cy="876300"/>
          </a:xfrm>
          <a:prstGeom prst="ellipse">
            <a:avLst/>
          </a:prstGeom>
          <a:solidFill>
            <a:srgbClr val="49BEAA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endParaRPr lang="en-BE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97797F-D34A-4FF3-AAC4-E7DAE29C5D3E}"/>
              </a:ext>
            </a:extLst>
          </p:cNvPr>
          <p:cNvCxnSpPr>
            <a:cxnSpLocks/>
            <a:stCxn id="5" idx="2"/>
            <a:endCxn id="4" idx="6"/>
          </p:cNvCxnSpPr>
          <p:nvPr/>
        </p:nvCxnSpPr>
        <p:spPr>
          <a:xfrm flipH="1">
            <a:off x="1354840" y="4735267"/>
            <a:ext cx="8371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A87F61-6D75-4801-87DB-67DCC0FCB617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3068252" y="4735267"/>
            <a:ext cx="8371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9207894-E3A4-4D4B-8EA9-EDC23917F824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4781664" y="4735267"/>
            <a:ext cx="8371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CE4D467-8C76-40BB-BB57-175AB85AF8DF}"/>
              </a:ext>
            </a:extLst>
          </p:cNvPr>
          <p:cNvCxnSpPr>
            <a:cxnSpLocks/>
            <a:stCxn id="8" idx="2"/>
            <a:endCxn id="17" idx="6"/>
          </p:cNvCxnSpPr>
          <p:nvPr/>
        </p:nvCxnSpPr>
        <p:spPr>
          <a:xfrm flipH="1">
            <a:off x="6487491" y="5559753"/>
            <a:ext cx="1046661" cy="8274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53C3E74-3C2D-4ABC-BE8F-1EE794077837}"/>
              </a:ext>
            </a:extLst>
          </p:cNvPr>
          <p:cNvSpPr/>
          <p:nvPr/>
        </p:nvSpPr>
        <p:spPr>
          <a:xfrm>
            <a:off x="5611191" y="5949027"/>
            <a:ext cx="876300" cy="876300"/>
          </a:xfrm>
          <a:prstGeom prst="ellipse">
            <a:avLst/>
          </a:prstGeom>
          <a:solidFill>
            <a:srgbClr val="49BEAA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BE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517A1F1-21D8-4C19-BD4D-33AA2ADC70D7}"/>
              </a:ext>
            </a:extLst>
          </p:cNvPr>
          <p:cNvCxnSpPr>
            <a:cxnSpLocks/>
            <a:stCxn id="17" idx="2"/>
            <a:endCxn id="6" idx="4"/>
          </p:cNvCxnSpPr>
          <p:nvPr/>
        </p:nvCxnSpPr>
        <p:spPr>
          <a:xfrm flipH="1" flipV="1">
            <a:off x="4343515" y="5173417"/>
            <a:ext cx="1267677" cy="12137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8C12D04-663A-473D-9206-4D1730C9260F}"/>
              </a:ext>
            </a:extLst>
          </p:cNvPr>
          <p:cNvSpPr/>
          <p:nvPr/>
        </p:nvSpPr>
        <p:spPr>
          <a:xfrm>
            <a:off x="4564530" y="7661187"/>
            <a:ext cx="2969622" cy="687977"/>
          </a:xfrm>
          <a:prstGeom prst="rect">
            <a:avLst/>
          </a:prstGeom>
          <a:solidFill>
            <a:srgbClr val="EB4763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things</a:t>
            </a:r>
            <a:endParaRPr lang="en-BE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1BD2DE-29C6-416D-B7C6-FA265BED2568}"/>
              </a:ext>
            </a:extLst>
          </p:cNvPr>
          <p:cNvCxnSpPr>
            <a:cxnSpLocks/>
            <a:stCxn id="19" idx="0"/>
            <a:endCxn id="17" idx="4"/>
          </p:cNvCxnSpPr>
          <p:nvPr/>
        </p:nvCxnSpPr>
        <p:spPr>
          <a:xfrm flipV="1">
            <a:off x="6049341" y="6825327"/>
            <a:ext cx="0" cy="8358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7B4BED5-AB34-43DC-9ED2-162B819CD4E1}"/>
              </a:ext>
            </a:extLst>
          </p:cNvPr>
          <p:cNvCxnSpPr>
            <a:cxnSpLocks/>
          </p:cNvCxnSpPr>
          <p:nvPr/>
        </p:nvCxnSpPr>
        <p:spPr>
          <a:xfrm>
            <a:off x="7972302" y="4280864"/>
            <a:ext cx="0" cy="838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E1F0F4F0-59B0-417A-8B11-F86DF7B25C2C}"/>
              </a:ext>
            </a:extLst>
          </p:cNvPr>
          <p:cNvSpPr/>
          <p:nvPr/>
        </p:nvSpPr>
        <p:spPr>
          <a:xfrm>
            <a:off x="6487491" y="3592890"/>
            <a:ext cx="2969622" cy="687977"/>
          </a:xfrm>
          <a:prstGeom prst="rect">
            <a:avLst/>
          </a:prstGeom>
          <a:solidFill>
            <a:srgbClr val="EB4763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  <a:endParaRPr lang="en-BE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B02D7FA1-85EF-4428-A167-3690892B5244}"/>
              </a:ext>
            </a:extLst>
          </p:cNvPr>
          <p:cNvSpPr/>
          <p:nvPr/>
        </p:nvSpPr>
        <p:spPr>
          <a:xfrm>
            <a:off x="7260922" y="1621151"/>
            <a:ext cx="1422763" cy="1132936"/>
          </a:xfrm>
          <a:prstGeom prst="triangle">
            <a:avLst/>
          </a:prstGeom>
          <a:solidFill>
            <a:srgbClr val="DBD4D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en-BE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E2F8DC7-859C-4A6F-807E-EDA4492DAF0E}"/>
              </a:ext>
            </a:extLst>
          </p:cNvPr>
          <p:cNvCxnSpPr>
            <a:cxnSpLocks/>
          </p:cNvCxnSpPr>
          <p:nvPr/>
        </p:nvCxnSpPr>
        <p:spPr>
          <a:xfrm>
            <a:off x="7972301" y="2754087"/>
            <a:ext cx="0" cy="838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27F27DE-663A-48A1-B8AC-75EEFC7DEFFC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 flipV="1">
            <a:off x="6495076" y="4735267"/>
            <a:ext cx="1039076" cy="8244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186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C0E80CD-37B8-40BD-BAEC-245AD60B62FA}"/>
              </a:ext>
            </a:extLst>
          </p:cNvPr>
          <p:cNvSpPr/>
          <p:nvPr/>
        </p:nvSpPr>
        <p:spPr>
          <a:xfrm>
            <a:off x="478540" y="4297117"/>
            <a:ext cx="876300" cy="876300"/>
          </a:xfrm>
          <a:prstGeom prst="ellipse">
            <a:avLst/>
          </a:prstGeom>
          <a:solidFill>
            <a:srgbClr val="49BEAA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BE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DCA6C1C-E441-49A9-8356-C1AE4F9519D6}"/>
              </a:ext>
            </a:extLst>
          </p:cNvPr>
          <p:cNvSpPr/>
          <p:nvPr/>
        </p:nvSpPr>
        <p:spPr>
          <a:xfrm>
            <a:off x="2191952" y="4297117"/>
            <a:ext cx="876300" cy="876300"/>
          </a:xfrm>
          <a:prstGeom prst="ellipse">
            <a:avLst/>
          </a:prstGeom>
          <a:solidFill>
            <a:srgbClr val="49BEAA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B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A73F08-D770-41BC-93B8-3DAEC020A5E9}"/>
              </a:ext>
            </a:extLst>
          </p:cNvPr>
          <p:cNvSpPr/>
          <p:nvPr/>
        </p:nvSpPr>
        <p:spPr>
          <a:xfrm>
            <a:off x="3905364" y="4297117"/>
            <a:ext cx="876300" cy="876300"/>
          </a:xfrm>
          <a:prstGeom prst="ellipse">
            <a:avLst/>
          </a:prstGeom>
          <a:solidFill>
            <a:srgbClr val="49BEAA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BE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1D2D66-6859-438A-A609-0359846E0BC4}"/>
              </a:ext>
            </a:extLst>
          </p:cNvPr>
          <p:cNvSpPr/>
          <p:nvPr/>
        </p:nvSpPr>
        <p:spPr>
          <a:xfrm>
            <a:off x="5618776" y="4297117"/>
            <a:ext cx="876300" cy="876300"/>
          </a:xfrm>
          <a:prstGeom prst="ellipse">
            <a:avLst/>
          </a:prstGeom>
          <a:solidFill>
            <a:srgbClr val="49BEAA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BE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97797F-D34A-4FF3-AAC4-E7DAE29C5D3E}"/>
              </a:ext>
            </a:extLst>
          </p:cNvPr>
          <p:cNvCxnSpPr>
            <a:cxnSpLocks/>
            <a:stCxn id="5" idx="2"/>
            <a:endCxn id="4" idx="6"/>
          </p:cNvCxnSpPr>
          <p:nvPr/>
        </p:nvCxnSpPr>
        <p:spPr>
          <a:xfrm flipH="1">
            <a:off x="1354840" y="4735267"/>
            <a:ext cx="8371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A87F61-6D75-4801-87DB-67DCC0FCB617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3068252" y="4735267"/>
            <a:ext cx="8371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9207894-E3A4-4D4B-8EA9-EDC23917F824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4781664" y="4735267"/>
            <a:ext cx="8371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53C3E74-3C2D-4ABC-BE8F-1EE794077837}"/>
              </a:ext>
            </a:extLst>
          </p:cNvPr>
          <p:cNvSpPr/>
          <p:nvPr/>
        </p:nvSpPr>
        <p:spPr>
          <a:xfrm>
            <a:off x="5611191" y="5949027"/>
            <a:ext cx="876300" cy="876300"/>
          </a:xfrm>
          <a:prstGeom prst="ellipse">
            <a:avLst/>
          </a:prstGeom>
          <a:solidFill>
            <a:srgbClr val="49BEAA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BE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517A1F1-21D8-4C19-BD4D-33AA2ADC70D7}"/>
              </a:ext>
            </a:extLst>
          </p:cNvPr>
          <p:cNvCxnSpPr>
            <a:cxnSpLocks/>
            <a:stCxn id="17" idx="2"/>
            <a:endCxn id="6" idx="4"/>
          </p:cNvCxnSpPr>
          <p:nvPr/>
        </p:nvCxnSpPr>
        <p:spPr>
          <a:xfrm flipH="1" flipV="1">
            <a:off x="4343515" y="5173417"/>
            <a:ext cx="1267677" cy="12137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8C12D04-663A-473D-9206-4D1730C9260F}"/>
              </a:ext>
            </a:extLst>
          </p:cNvPr>
          <p:cNvSpPr/>
          <p:nvPr/>
        </p:nvSpPr>
        <p:spPr>
          <a:xfrm>
            <a:off x="6376884" y="7661187"/>
            <a:ext cx="2969622" cy="687977"/>
          </a:xfrm>
          <a:prstGeom prst="rect">
            <a:avLst/>
          </a:prstGeom>
          <a:solidFill>
            <a:srgbClr val="EB4763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things</a:t>
            </a:r>
            <a:endParaRPr lang="en-BE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1BD2DE-29C6-416D-B7C6-FA265BED2568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7861695" y="6825327"/>
            <a:ext cx="0" cy="8358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7B4BED5-AB34-43DC-9ED2-162B819CD4E1}"/>
              </a:ext>
            </a:extLst>
          </p:cNvPr>
          <p:cNvCxnSpPr>
            <a:cxnSpLocks/>
          </p:cNvCxnSpPr>
          <p:nvPr/>
        </p:nvCxnSpPr>
        <p:spPr>
          <a:xfrm>
            <a:off x="6056924" y="3458316"/>
            <a:ext cx="0" cy="838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E1F0F4F0-59B0-417A-8B11-F86DF7B25C2C}"/>
              </a:ext>
            </a:extLst>
          </p:cNvPr>
          <p:cNvSpPr/>
          <p:nvPr/>
        </p:nvSpPr>
        <p:spPr>
          <a:xfrm>
            <a:off x="4572113" y="2770342"/>
            <a:ext cx="2969622" cy="687977"/>
          </a:xfrm>
          <a:prstGeom prst="rect">
            <a:avLst/>
          </a:prstGeom>
          <a:solidFill>
            <a:srgbClr val="EB4763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  <a:endParaRPr lang="en-BE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B02D7FA1-85EF-4428-A167-3690892B5244}"/>
              </a:ext>
            </a:extLst>
          </p:cNvPr>
          <p:cNvSpPr/>
          <p:nvPr/>
        </p:nvSpPr>
        <p:spPr>
          <a:xfrm>
            <a:off x="5345544" y="798603"/>
            <a:ext cx="1422763" cy="1132936"/>
          </a:xfrm>
          <a:prstGeom prst="triangle">
            <a:avLst/>
          </a:prstGeom>
          <a:solidFill>
            <a:srgbClr val="DBD4D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en-BE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E2F8DC7-859C-4A6F-807E-EDA4492DAF0E}"/>
              </a:ext>
            </a:extLst>
          </p:cNvPr>
          <p:cNvCxnSpPr>
            <a:cxnSpLocks/>
          </p:cNvCxnSpPr>
          <p:nvPr/>
        </p:nvCxnSpPr>
        <p:spPr>
          <a:xfrm>
            <a:off x="6056923" y="1931539"/>
            <a:ext cx="0" cy="838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1B91E986-BFBD-4A46-8B8F-3AF7FC875444}"/>
              </a:ext>
            </a:extLst>
          </p:cNvPr>
          <p:cNvSpPr/>
          <p:nvPr/>
        </p:nvSpPr>
        <p:spPr>
          <a:xfrm>
            <a:off x="7417118" y="5949027"/>
            <a:ext cx="876300" cy="876300"/>
          </a:xfrm>
          <a:prstGeom prst="ellipse">
            <a:avLst/>
          </a:prstGeom>
          <a:solidFill>
            <a:srgbClr val="49BEAA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en-BE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D1E1AFB-330A-424E-97E3-CC70DAF1821F}"/>
              </a:ext>
            </a:extLst>
          </p:cNvPr>
          <p:cNvCxnSpPr>
            <a:cxnSpLocks/>
            <a:stCxn id="26" idx="2"/>
          </p:cNvCxnSpPr>
          <p:nvPr/>
        </p:nvCxnSpPr>
        <p:spPr>
          <a:xfrm flipH="1" flipV="1">
            <a:off x="6149442" y="5173417"/>
            <a:ext cx="1267677" cy="12137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92F82295-0DB0-40CD-BB29-9774D93EAA07}"/>
              </a:ext>
            </a:extLst>
          </p:cNvPr>
          <p:cNvSpPr/>
          <p:nvPr/>
        </p:nvSpPr>
        <p:spPr>
          <a:xfrm rot="1698155">
            <a:off x="3712281" y="5403105"/>
            <a:ext cx="3248134" cy="1660308"/>
          </a:xfrm>
          <a:prstGeom prst="ellipse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91970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C0E80CD-37B8-40BD-BAEC-245AD60B62FA}"/>
              </a:ext>
            </a:extLst>
          </p:cNvPr>
          <p:cNvSpPr/>
          <p:nvPr/>
        </p:nvSpPr>
        <p:spPr>
          <a:xfrm>
            <a:off x="478540" y="4297117"/>
            <a:ext cx="876300" cy="876300"/>
          </a:xfrm>
          <a:prstGeom prst="ellipse">
            <a:avLst/>
          </a:prstGeom>
          <a:solidFill>
            <a:srgbClr val="49BEAA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BE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DCA6C1C-E441-49A9-8356-C1AE4F9519D6}"/>
              </a:ext>
            </a:extLst>
          </p:cNvPr>
          <p:cNvSpPr/>
          <p:nvPr/>
        </p:nvSpPr>
        <p:spPr>
          <a:xfrm>
            <a:off x="2191952" y="4297117"/>
            <a:ext cx="876300" cy="876300"/>
          </a:xfrm>
          <a:prstGeom prst="ellipse">
            <a:avLst/>
          </a:prstGeom>
          <a:solidFill>
            <a:srgbClr val="49BEAA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B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A73F08-D770-41BC-93B8-3DAEC020A5E9}"/>
              </a:ext>
            </a:extLst>
          </p:cNvPr>
          <p:cNvSpPr/>
          <p:nvPr/>
        </p:nvSpPr>
        <p:spPr>
          <a:xfrm>
            <a:off x="3905364" y="4297117"/>
            <a:ext cx="876300" cy="876300"/>
          </a:xfrm>
          <a:prstGeom prst="ellipse">
            <a:avLst/>
          </a:prstGeom>
          <a:solidFill>
            <a:srgbClr val="49BEAA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BE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1D2D66-6859-438A-A609-0359846E0BC4}"/>
              </a:ext>
            </a:extLst>
          </p:cNvPr>
          <p:cNvSpPr/>
          <p:nvPr/>
        </p:nvSpPr>
        <p:spPr>
          <a:xfrm>
            <a:off x="5618776" y="4297117"/>
            <a:ext cx="876300" cy="876300"/>
          </a:xfrm>
          <a:prstGeom prst="ellipse">
            <a:avLst/>
          </a:prstGeom>
          <a:solidFill>
            <a:srgbClr val="49BEAA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BE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C68C60F-2AF2-41BD-ACFF-8D1719C1CCB5}"/>
              </a:ext>
            </a:extLst>
          </p:cNvPr>
          <p:cNvSpPr/>
          <p:nvPr/>
        </p:nvSpPr>
        <p:spPr>
          <a:xfrm>
            <a:off x="7332186" y="4297117"/>
            <a:ext cx="876300" cy="876300"/>
          </a:xfrm>
          <a:prstGeom prst="ellipse">
            <a:avLst/>
          </a:prstGeom>
          <a:solidFill>
            <a:srgbClr val="49BEAA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BE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97797F-D34A-4FF3-AAC4-E7DAE29C5D3E}"/>
              </a:ext>
            </a:extLst>
          </p:cNvPr>
          <p:cNvCxnSpPr>
            <a:cxnSpLocks/>
            <a:stCxn id="5" idx="2"/>
            <a:endCxn id="4" idx="6"/>
          </p:cNvCxnSpPr>
          <p:nvPr/>
        </p:nvCxnSpPr>
        <p:spPr>
          <a:xfrm flipH="1">
            <a:off x="1354840" y="4735267"/>
            <a:ext cx="8371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A87F61-6D75-4801-87DB-67DCC0FCB617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3068252" y="4735267"/>
            <a:ext cx="8371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9207894-E3A4-4D4B-8EA9-EDC23917F824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4781664" y="4735267"/>
            <a:ext cx="8371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CE4D467-8C76-40BB-BB57-175AB85AF8DF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>
            <a:off x="6495076" y="4735267"/>
            <a:ext cx="83711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53C3E74-3C2D-4ABC-BE8F-1EE794077837}"/>
              </a:ext>
            </a:extLst>
          </p:cNvPr>
          <p:cNvSpPr/>
          <p:nvPr/>
        </p:nvSpPr>
        <p:spPr>
          <a:xfrm>
            <a:off x="9045596" y="5258759"/>
            <a:ext cx="876300" cy="876300"/>
          </a:xfrm>
          <a:prstGeom prst="ellipse">
            <a:avLst/>
          </a:prstGeom>
          <a:solidFill>
            <a:srgbClr val="49BEAA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BE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517A1F1-21D8-4C19-BD4D-33AA2ADC70D7}"/>
              </a:ext>
            </a:extLst>
          </p:cNvPr>
          <p:cNvCxnSpPr>
            <a:cxnSpLocks/>
            <a:stCxn id="17" idx="2"/>
            <a:endCxn id="8" idx="6"/>
          </p:cNvCxnSpPr>
          <p:nvPr/>
        </p:nvCxnSpPr>
        <p:spPr>
          <a:xfrm flipH="1" flipV="1">
            <a:off x="8208486" y="4735267"/>
            <a:ext cx="837110" cy="9616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8C12D04-663A-473D-9206-4D1730C9260F}"/>
              </a:ext>
            </a:extLst>
          </p:cNvPr>
          <p:cNvSpPr/>
          <p:nvPr/>
        </p:nvSpPr>
        <p:spPr>
          <a:xfrm>
            <a:off x="7998935" y="6970919"/>
            <a:ext cx="2969622" cy="687977"/>
          </a:xfrm>
          <a:prstGeom prst="rect">
            <a:avLst/>
          </a:prstGeom>
          <a:solidFill>
            <a:srgbClr val="EB4763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things</a:t>
            </a:r>
            <a:endParaRPr lang="en-BE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1BD2DE-29C6-416D-B7C6-FA265BED2568}"/>
              </a:ext>
            </a:extLst>
          </p:cNvPr>
          <p:cNvCxnSpPr>
            <a:cxnSpLocks/>
            <a:stCxn id="19" idx="0"/>
            <a:endCxn id="17" idx="4"/>
          </p:cNvCxnSpPr>
          <p:nvPr/>
        </p:nvCxnSpPr>
        <p:spPr>
          <a:xfrm flipV="1">
            <a:off x="9483746" y="6135059"/>
            <a:ext cx="0" cy="8358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F9B59157-90B4-4E64-A9EE-CAB1E3543423}"/>
              </a:ext>
            </a:extLst>
          </p:cNvPr>
          <p:cNvSpPr/>
          <p:nvPr/>
        </p:nvSpPr>
        <p:spPr>
          <a:xfrm>
            <a:off x="10811261" y="4297117"/>
            <a:ext cx="876300" cy="876300"/>
          </a:xfrm>
          <a:prstGeom prst="ellipse">
            <a:avLst/>
          </a:prstGeom>
          <a:solidFill>
            <a:srgbClr val="49BEAA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BE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05E3D59-D0A9-4547-946A-43D7D108C8EE}"/>
              </a:ext>
            </a:extLst>
          </p:cNvPr>
          <p:cNvCxnSpPr>
            <a:cxnSpLocks/>
            <a:stCxn id="26" idx="2"/>
            <a:endCxn id="8" idx="6"/>
          </p:cNvCxnSpPr>
          <p:nvPr/>
        </p:nvCxnSpPr>
        <p:spPr>
          <a:xfrm flipH="1">
            <a:off x="8208488" y="4735267"/>
            <a:ext cx="26027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B2D476F-9548-4E7E-91B8-3A2243132308}"/>
              </a:ext>
            </a:extLst>
          </p:cNvPr>
          <p:cNvCxnSpPr>
            <a:cxnSpLocks/>
            <a:stCxn id="26" idx="2"/>
            <a:endCxn id="17" idx="6"/>
          </p:cNvCxnSpPr>
          <p:nvPr/>
        </p:nvCxnSpPr>
        <p:spPr>
          <a:xfrm flipH="1">
            <a:off x="9921898" y="4735267"/>
            <a:ext cx="889365" cy="9616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7B4BED5-AB34-43DC-9ED2-162B819CD4E1}"/>
              </a:ext>
            </a:extLst>
          </p:cNvPr>
          <p:cNvCxnSpPr>
            <a:cxnSpLocks/>
          </p:cNvCxnSpPr>
          <p:nvPr/>
        </p:nvCxnSpPr>
        <p:spPr>
          <a:xfrm>
            <a:off x="11247070" y="3461258"/>
            <a:ext cx="0" cy="838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E1F0F4F0-59B0-417A-8B11-F86DF7B25C2C}"/>
              </a:ext>
            </a:extLst>
          </p:cNvPr>
          <p:cNvSpPr/>
          <p:nvPr/>
        </p:nvSpPr>
        <p:spPr>
          <a:xfrm>
            <a:off x="9762259" y="2773284"/>
            <a:ext cx="2969622" cy="687977"/>
          </a:xfrm>
          <a:prstGeom prst="rect">
            <a:avLst/>
          </a:prstGeom>
          <a:solidFill>
            <a:srgbClr val="EB4763">
              <a:alpha val="8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  <a:endParaRPr lang="en-BE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B02D7FA1-85EF-4428-A167-3690892B5244}"/>
              </a:ext>
            </a:extLst>
          </p:cNvPr>
          <p:cNvSpPr/>
          <p:nvPr/>
        </p:nvSpPr>
        <p:spPr>
          <a:xfrm>
            <a:off x="10535690" y="801545"/>
            <a:ext cx="1422763" cy="1132936"/>
          </a:xfrm>
          <a:prstGeom prst="triangle">
            <a:avLst/>
          </a:prstGeom>
          <a:solidFill>
            <a:srgbClr val="DBD4D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en-BE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E2F8DC7-859C-4A6F-807E-EDA4492DAF0E}"/>
              </a:ext>
            </a:extLst>
          </p:cNvPr>
          <p:cNvCxnSpPr>
            <a:cxnSpLocks/>
          </p:cNvCxnSpPr>
          <p:nvPr/>
        </p:nvCxnSpPr>
        <p:spPr>
          <a:xfrm>
            <a:off x="11247069" y="1934481"/>
            <a:ext cx="0" cy="838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990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1660</TotalTime>
  <Words>141</Words>
  <Application>Microsoft Office PowerPoint</Application>
  <PresentationFormat>Custom</PresentationFormat>
  <Paragraphs>134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Galapagos 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Pieter Moris</dc:creator>
  <cp:lastModifiedBy>Pieter Moris</cp:lastModifiedBy>
  <cp:revision>1</cp:revision>
  <dcterms:created xsi:type="dcterms:W3CDTF">2022-10-04T08:44:45Z</dcterms:created>
  <dcterms:modified xsi:type="dcterms:W3CDTF">2022-10-26T14:54:58Z</dcterms:modified>
</cp:coreProperties>
</file>