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1" r:id="rId4"/>
    <p:sldId id="257" r:id="rId5"/>
    <p:sldId id="272" r:id="rId6"/>
    <p:sldId id="259" r:id="rId7"/>
    <p:sldId id="260" r:id="rId8"/>
    <p:sldId id="273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65" r:id="rId18"/>
    <p:sldId id="271" r:id="rId1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C3B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35" y="1278381"/>
            <a:ext cx="17102308" cy="90183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6548" y="2059264"/>
            <a:ext cx="17354903" cy="1047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9B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76" y="0"/>
            <a:ext cx="18289774" cy="1021233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983715" cy="373839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6758981" y="756745"/>
            <a:ext cx="1529080" cy="2306320"/>
          </a:xfrm>
          <a:custGeom>
            <a:avLst/>
            <a:gdLst/>
            <a:ahLst/>
            <a:cxnLst/>
            <a:rect l="l" t="t" r="r" b="b"/>
            <a:pathLst>
              <a:path w="1529080" h="2306320">
                <a:moveTo>
                  <a:pt x="462913" y="2277238"/>
                </a:moveTo>
                <a:lnTo>
                  <a:pt x="420312" y="2237318"/>
                </a:lnTo>
                <a:lnTo>
                  <a:pt x="385904" y="2183910"/>
                </a:lnTo>
                <a:lnTo>
                  <a:pt x="345176" y="2114538"/>
                </a:lnTo>
                <a:lnTo>
                  <a:pt x="321053" y="2071329"/>
                </a:lnTo>
                <a:lnTo>
                  <a:pt x="297861" y="2027587"/>
                </a:lnTo>
                <a:lnTo>
                  <a:pt x="275579" y="1983352"/>
                </a:lnTo>
                <a:lnTo>
                  <a:pt x="254186" y="1938658"/>
                </a:lnTo>
                <a:lnTo>
                  <a:pt x="233661" y="1893545"/>
                </a:lnTo>
                <a:lnTo>
                  <a:pt x="213984" y="1848048"/>
                </a:lnTo>
                <a:lnTo>
                  <a:pt x="195134" y="1802205"/>
                </a:lnTo>
                <a:lnTo>
                  <a:pt x="177091" y="1756054"/>
                </a:lnTo>
                <a:lnTo>
                  <a:pt x="159834" y="1709630"/>
                </a:lnTo>
                <a:lnTo>
                  <a:pt x="143342" y="1662973"/>
                </a:lnTo>
                <a:lnTo>
                  <a:pt x="127596" y="1616118"/>
                </a:lnTo>
                <a:lnTo>
                  <a:pt x="112383" y="1568454"/>
                </a:lnTo>
                <a:lnTo>
                  <a:pt x="97912" y="1520494"/>
                </a:lnTo>
                <a:lnTo>
                  <a:pt x="84230" y="1472257"/>
                </a:lnTo>
                <a:lnTo>
                  <a:pt x="71383" y="1423760"/>
                </a:lnTo>
                <a:lnTo>
                  <a:pt x="59420" y="1375024"/>
                </a:lnTo>
                <a:lnTo>
                  <a:pt x="48388" y="1326068"/>
                </a:lnTo>
                <a:lnTo>
                  <a:pt x="38333" y="1276910"/>
                </a:lnTo>
                <a:lnTo>
                  <a:pt x="29304" y="1227570"/>
                </a:lnTo>
                <a:lnTo>
                  <a:pt x="21347" y="1178066"/>
                </a:lnTo>
                <a:lnTo>
                  <a:pt x="14509" y="1128418"/>
                </a:lnTo>
                <a:lnTo>
                  <a:pt x="8839" y="1078645"/>
                </a:lnTo>
                <a:lnTo>
                  <a:pt x="4383" y="1028766"/>
                </a:lnTo>
                <a:lnTo>
                  <a:pt x="1397" y="978597"/>
                </a:lnTo>
                <a:lnTo>
                  <a:pt x="3" y="928423"/>
                </a:lnTo>
                <a:lnTo>
                  <a:pt x="0" y="878247"/>
                </a:lnTo>
                <a:lnTo>
                  <a:pt x="1181" y="828071"/>
                </a:lnTo>
                <a:lnTo>
                  <a:pt x="3344" y="777900"/>
                </a:lnTo>
                <a:lnTo>
                  <a:pt x="6285" y="727736"/>
                </a:lnTo>
                <a:lnTo>
                  <a:pt x="9938" y="679010"/>
                </a:lnTo>
                <a:lnTo>
                  <a:pt x="14745" y="630332"/>
                </a:lnTo>
                <a:lnTo>
                  <a:pt x="20980" y="581819"/>
                </a:lnTo>
                <a:lnTo>
                  <a:pt x="28915" y="533588"/>
                </a:lnTo>
                <a:lnTo>
                  <a:pt x="38824" y="485758"/>
                </a:lnTo>
                <a:lnTo>
                  <a:pt x="50981" y="438444"/>
                </a:lnTo>
                <a:lnTo>
                  <a:pt x="65657" y="391765"/>
                </a:lnTo>
                <a:lnTo>
                  <a:pt x="82588" y="347491"/>
                </a:lnTo>
                <a:lnTo>
                  <a:pt x="102513" y="304072"/>
                </a:lnTo>
                <a:lnTo>
                  <a:pt x="125382" y="261922"/>
                </a:lnTo>
                <a:lnTo>
                  <a:pt x="151144" y="221457"/>
                </a:lnTo>
                <a:lnTo>
                  <a:pt x="179749" y="183092"/>
                </a:lnTo>
                <a:lnTo>
                  <a:pt x="211149" y="147243"/>
                </a:lnTo>
                <a:lnTo>
                  <a:pt x="245292" y="114326"/>
                </a:lnTo>
                <a:lnTo>
                  <a:pt x="282130" y="84755"/>
                </a:lnTo>
                <a:lnTo>
                  <a:pt x="321612" y="58946"/>
                </a:lnTo>
                <a:lnTo>
                  <a:pt x="363688" y="37314"/>
                </a:lnTo>
                <a:lnTo>
                  <a:pt x="408309" y="20275"/>
                </a:lnTo>
                <a:lnTo>
                  <a:pt x="455425" y="8245"/>
                </a:lnTo>
                <a:lnTo>
                  <a:pt x="504687" y="1470"/>
                </a:lnTo>
                <a:lnTo>
                  <a:pt x="554067" y="0"/>
                </a:lnTo>
                <a:lnTo>
                  <a:pt x="603275" y="3512"/>
                </a:lnTo>
                <a:lnTo>
                  <a:pt x="652019" y="11687"/>
                </a:lnTo>
                <a:lnTo>
                  <a:pt x="700007" y="24201"/>
                </a:lnTo>
                <a:lnTo>
                  <a:pt x="746949" y="40734"/>
                </a:lnTo>
                <a:lnTo>
                  <a:pt x="792553" y="60964"/>
                </a:lnTo>
                <a:lnTo>
                  <a:pt x="836527" y="84569"/>
                </a:lnTo>
                <a:lnTo>
                  <a:pt x="878582" y="111228"/>
                </a:lnTo>
                <a:lnTo>
                  <a:pt x="918424" y="140618"/>
                </a:lnTo>
                <a:lnTo>
                  <a:pt x="955764" y="172420"/>
                </a:lnTo>
                <a:lnTo>
                  <a:pt x="992314" y="209747"/>
                </a:lnTo>
                <a:lnTo>
                  <a:pt x="1024142" y="249887"/>
                </a:lnTo>
                <a:lnTo>
                  <a:pt x="1051944" y="292425"/>
                </a:lnTo>
                <a:lnTo>
                  <a:pt x="1076418" y="336945"/>
                </a:lnTo>
                <a:lnTo>
                  <a:pt x="1098260" y="383029"/>
                </a:lnTo>
                <a:lnTo>
                  <a:pt x="1118166" y="430263"/>
                </a:lnTo>
                <a:lnTo>
                  <a:pt x="1136834" y="478231"/>
                </a:lnTo>
                <a:lnTo>
                  <a:pt x="1168045" y="561003"/>
                </a:lnTo>
                <a:lnTo>
                  <a:pt x="784404" y="363334"/>
                </a:lnTo>
                <a:lnTo>
                  <a:pt x="746863" y="344850"/>
                </a:lnTo>
                <a:lnTo>
                  <a:pt x="701865" y="327746"/>
                </a:lnTo>
                <a:lnTo>
                  <a:pt x="653543" y="315145"/>
                </a:lnTo>
                <a:lnTo>
                  <a:pt x="603524" y="308308"/>
                </a:lnTo>
                <a:lnTo>
                  <a:pt x="553437" y="308493"/>
                </a:lnTo>
                <a:lnTo>
                  <a:pt x="504910" y="316958"/>
                </a:lnTo>
                <a:lnTo>
                  <a:pt x="459572" y="334963"/>
                </a:lnTo>
                <a:lnTo>
                  <a:pt x="423220" y="360432"/>
                </a:lnTo>
                <a:lnTo>
                  <a:pt x="392519" y="393093"/>
                </a:lnTo>
                <a:lnTo>
                  <a:pt x="366643" y="430872"/>
                </a:lnTo>
                <a:lnTo>
                  <a:pt x="344763" y="471698"/>
                </a:lnTo>
                <a:lnTo>
                  <a:pt x="326053" y="513498"/>
                </a:lnTo>
                <a:lnTo>
                  <a:pt x="309686" y="554201"/>
                </a:lnTo>
                <a:lnTo>
                  <a:pt x="284210" y="620840"/>
                </a:lnTo>
                <a:lnTo>
                  <a:pt x="261401" y="688408"/>
                </a:lnTo>
                <a:lnTo>
                  <a:pt x="250107" y="730399"/>
                </a:lnTo>
                <a:lnTo>
                  <a:pt x="241229" y="772956"/>
                </a:lnTo>
                <a:lnTo>
                  <a:pt x="234427" y="815912"/>
                </a:lnTo>
                <a:lnTo>
                  <a:pt x="229359" y="859099"/>
                </a:lnTo>
                <a:lnTo>
                  <a:pt x="224729" y="912740"/>
                </a:lnTo>
                <a:lnTo>
                  <a:pt x="221630" y="966523"/>
                </a:lnTo>
                <a:lnTo>
                  <a:pt x="220224" y="1020375"/>
                </a:lnTo>
                <a:lnTo>
                  <a:pt x="220677" y="1074228"/>
                </a:lnTo>
                <a:lnTo>
                  <a:pt x="223150" y="1128009"/>
                </a:lnTo>
                <a:lnTo>
                  <a:pt x="227808" y="1181648"/>
                </a:lnTo>
                <a:lnTo>
                  <a:pt x="233842" y="1230662"/>
                </a:lnTo>
                <a:lnTo>
                  <a:pt x="241276" y="1279555"/>
                </a:lnTo>
                <a:lnTo>
                  <a:pt x="250067" y="1328290"/>
                </a:lnTo>
                <a:lnTo>
                  <a:pt x="260172" y="1376829"/>
                </a:lnTo>
                <a:lnTo>
                  <a:pt x="271548" y="1425136"/>
                </a:lnTo>
                <a:lnTo>
                  <a:pt x="284151" y="1473172"/>
                </a:lnTo>
                <a:lnTo>
                  <a:pt x="297940" y="1520900"/>
                </a:lnTo>
                <a:lnTo>
                  <a:pt x="312870" y="1568283"/>
                </a:lnTo>
                <a:lnTo>
                  <a:pt x="328899" y="1615285"/>
                </a:lnTo>
                <a:lnTo>
                  <a:pt x="345983" y="1661867"/>
                </a:lnTo>
                <a:lnTo>
                  <a:pt x="364079" y="1707992"/>
                </a:lnTo>
                <a:lnTo>
                  <a:pt x="383145" y="1753623"/>
                </a:lnTo>
                <a:lnTo>
                  <a:pt x="403136" y="1798722"/>
                </a:lnTo>
                <a:lnTo>
                  <a:pt x="419691" y="1834067"/>
                </a:lnTo>
                <a:lnTo>
                  <a:pt x="436985" y="1869061"/>
                </a:lnTo>
                <a:lnTo>
                  <a:pt x="455039" y="1903669"/>
                </a:lnTo>
                <a:lnTo>
                  <a:pt x="473876" y="1937853"/>
                </a:lnTo>
                <a:lnTo>
                  <a:pt x="502399" y="1986131"/>
                </a:lnTo>
                <a:lnTo>
                  <a:pt x="529324" y="2028847"/>
                </a:lnTo>
                <a:lnTo>
                  <a:pt x="579958" y="2069037"/>
                </a:lnTo>
                <a:lnTo>
                  <a:pt x="879386" y="2223316"/>
                </a:lnTo>
                <a:lnTo>
                  <a:pt x="853886" y="2235579"/>
                </a:lnTo>
                <a:lnTo>
                  <a:pt x="816999" y="2252048"/>
                </a:lnTo>
                <a:lnTo>
                  <a:pt x="773579" y="2269127"/>
                </a:lnTo>
                <a:lnTo>
                  <a:pt x="728481" y="2283913"/>
                </a:lnTo>
                <a:lnTo>
                  <a:pt x="682211" y="2295562"/>
                </a:lnTo>
                <a:lnTo>
                  <a:pt x="635274" y="2303230"/>
                </a:lnTo>
                <a:lnTo>
                  <a:pt x="588177" y="2306073"/>
                </a:lnTo>
                <a:lnTo>
                  <a:pt x="541424" y="2303248"/>
                </a:lnTo>
                <a:lnTo>
                  <a:pt x="514159" y="2298188"/>
                </a:lnTo>
                <a:lnTo>
                  <a:pt x="487663" y="2289680"/>
                </a:lnTo>
                <a:lnTo>
                  <a:pt x="462913" y="2277238"/>
                </a:lnTo>
                <a:close/>
              </a:path>
              <a:path w="1529080" h="2306320">
                <a:moveTo>
                  <a:pt x="1415341" y="773336"/>
                </a:moveTo>
                <a:lnTo>
                  <a:pt x="1213057" y="669110"/>
                </a:lnTo>
                <a:lnTo>
                  <a:pt x="1256670" y="648124"/>
                </a:lnTo>
                <a:lnTo>
                  <a:pt x="1300581" y="627500"/>
                </a:lnTo>
                <a:lnTo>
                  <a:pt x="1344865" y="607595"/>
                </a:lnTo>
                <a:lnTo>
                  <a:pt x="1389595" y="588770"/>
                </a:lnTo>
                <a:lnTo>
                  <a:pt x="1434848" y="571381"/>
                </a:lnTo>
                <a:lnTo>
                  <a:pt x="1480698" y="555787"/>
                </a:lnTo>
                <a:lnTo>
                  <a:pt x="1527219" y="542347"/>
                </a:lnTo>
                <a:lnTo>
                  <a:pt x="1529018" y="541949"/>
                </a:lnTo>
                <a:lnTo>
                  <a:pt x="1529018" y="738245"/>
                </a:lnTo>
                <a:lnTo>
                  <a:pt x="1511511" y="743020"/>
                </a:lnTo>
                <a:lnTo>
                  <a:pt x="1415341" y="773336"/>
                </a:lnTo>
                <a:close/>
              </a:path>
              <a:path w="1529080" h="2306320">
                <a:moveTo>
                  <a:pt x="1102682" y="888869"/>
                </a:moveTo>
                <a:lnTo>
                  <a:pt x="1080506" y="839761"/>
                </a:lnTo>
                <a:lnTo>
                  <a:pt x="1062654" y="795099"/>
                </a:lnTo>
                <a:lnTo>
                  <a:pt x="1045915" y="749979"/>
                </a:lnTo>
                <a:lnTo>
                  <a:pt x="1029570" y="704694"/>
                </a:lnTo>
                <a:lnTo>
                  <a:pt x="1012901" y="659539"/>
                </a:lnTo>
                <a:lnTo>
                  <a:pt x="995189" y="614807"/>
                </a:lnTo>
                <a:lnTo>
                  <a:pt x="975716" y="570793"/>
                </a:lnTo>
                <a:lnTo>
                  <a:pt x="957557" y="534664"/>
                </a:lnTo>
                <a:lnTo>
                  <a:pt x="936999" y="499628"/>
                </a:lnTo>
                <a:lnTo>
                  <a:pt x="913391" y="466698"/>
                </a:lnTo>
                <a:lnTo>
                  <a:pt x="886079" y="436885"/>
                </a:lnTo>
                <a:lnTo>
                  <a:pt x="854444" y="409483"/>
                </a:lnTo>
                <a:lnTo>
                  <a:pt x="820408" y="384922"/>
                </a:lnTo>
                <a:lnTo>
                  <a:pt x="784404" y="363334"/>
                </a:lnTo>
                <a:lnTo>
                  <a:pt x="1168045" y="561003"/>
                </a:lnTo>
                <a:lnTo>
                  <a:pt x="1173242" y="574700"/>
                </a:lnTo>
                <a:lnTo>
                  <a:pt x="1192375" y="622371"/>
                </a:lnTo>
                <a:lnTo>
                  <a:pt x="1213057" y="669110"/>
                </a:lnTo>
                <a:lnTo>
                  <a:pt x="1415341" y="773336"/>
                </a:lnTo>
                <a:lnTo>
                  <a:pt x="1373023" y="786917"/>
                </a:lnTo>
                <a:lnTo>
                  <a:pt x="1320290" y="804452"/>
                </a:lnTo>
                <a:lnTo>
                  <a:pt x="1267817" y="822861"/>
                </a:lnTo>
                <a:lnTo>
                  <a:pt x="1215791" y="842483"/>
                </a:lnTo>
                <a:lnTo>
                  <a:pt x="1164398" y="863654"/>
                </a:lnTo>
                <a:lnTo>
                  <a:pt x="1113825" y="886711"/>
                </a:lnTo>
                <a:lnTo>
                  <a:pt x="1109499" y="888792"/>
                </a:lnTo>
                <a:lnTo>
                  <a:pt x="1102682" y="888869"/>
                </a:lnTo>
                <a:close/>
              </a:path>
              <a:path w="1529080" h="2306320">
                <a:moveTo>
                  <a:pt x="879386" y="2223316"/>
                </a:moveTo>
                <a:lnTo>
                  <a:pt x="579958" y="2069037"/>
                </a:lnTo>
                <a:lnTo>
                  <a:pt x="613646" y="2076600"/>
                </a:lnTo>
                <a:lnTo>
                  <a:pt x="648706" y="2077626"/>
                </a:lnTo>
                <a:lnTo>
                  <a:pt x="722444" y="2067197"/>
                </a:lnTo>
                <a:lnTo>
                  <a:pt x="761648" y="2056319"/>
                </a:lnTo>
                <a:lnTo>
                  <a:pt x="799900" y="2042377"/>
                </a:lnTo>
                <a:lnTo>
                  <a:pt x="836927" y="2025856"/>
                </a:lnTo>
                <a:lnTo>
                  <a:pt x="882899" y="2003449"/>
                </a:lnTo>
                <a:lnTo>
                  <a:pt x="929026" y="1981318"/>
                </a:lnTo>
                <a:lnTo>
                  <a:pt x="1113965" y="1893483"/>
                </a:lnTo>
                <a:lnTo>
                  <a:pt x="1160028" y="1871177"/>
                </a:lnTo>
                <a:lnTo>
                  <a:pt x="1205911" y="1848524"/>
                </a:lnTo>
                <a:lnTo>
                  <a:pt x="1251558" y="1825421"/>
                </a:lnTo>
                <a:lnTo>
                  <a:pt x="1296913" y="1801763"/>
                </a:lnTo>
                <a:lnTo>
                  <a:pt x="1341919" y="1777447"/>
                </a:lnTo>
                <a:lnTo>
                  <a:pt x="1386522" y="1752368"/>
                </a:lnTo>
                <a:lnTo>
                  <a:pt x="1428504" y="1727673"/>
                </a:lnTo>
                <a:lnTo>
                  <a:pt x="1470020" y="1701934"/>
                </a:lnTo>
                <a:lnTo>
                  <a:pt x="1510872" y="1675038"/>
                </a:lnTo>
                <a:lnTo>
                  <a:pt x="1529018" y="1662258"/>
                </a:lnTo>
                <a:lnTo>
                  <a:pt x="1529018" y="1899947"/>
                </a:lnTo>
                <a:lnTo>
                  <a:pt x="1453942" y="1941351"/>
                </a:lnTo>
                <a:lnTo>
                  <a:pt x="1407391" y="1965894"/>
                </a:lnTo>
                <a:lnTo>
                  <a:pt x="1359334" y="1990574"/>
                </a:lnTo>
                <a:lnTo>
                  <a:pt x="1311050" y="2014805"/>
                </a:lnTo>
                <a:lnTo>
                  <a:pt x="1262582" y="2038670"/>
                </a:lnTo>
                <a:lnTo>
                  <a:pt x="1213975" y="2062252"/>
                </a:lnTo>
                <a:lnTo>
                  <a:pt x="962877" y="2182276"/>
                </a:lnTo>
                <a:lnTo>
                  <a:pt x="926405" y="2200166"/>
                </a:lnTo>
                <a:lnTo>
                  <a:pt x="890343" y="2218046"/>
                </a:lnTo>
                <a:lnTo>
                  <a:pt x="879386" y="2223316"/>
                </a:lnTo>
                <a:close/>
              </a:path>
            </a:pathLst>
          </a:custGeom>
          <a:solidFill>
            <a:srgbClr val="D654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352173" y="5407040"/>
            <a:ext cx="8822055" cy="3886200"/>
          </a:xfrm>
          <a:custGeom>
            <a:avLst/>
            <a:gdLst/>
            <a:ahLst/>
            <a:cxnLst/>
            <a:rect l="l" t="t" r="r" b="b"/>
            <a:pathLst>
              <a:path w="8822055" h="3886200">
                <a:moveTo>
                  <a:pt x="1354237" y="3885649"/>
                </a:moveTo>
                <a:lnTo>
                  <a:pt x="1303091" y="3885135"/>
                </a:lnTo>
                <a:lnTo>
                  <a:pt x="1252140" y="3883024"/>
                </a:lnTo>
                <a:lnTo>
                  <a:pt x="1201407" y="3879298"/>
                </a:lnTo>
                <a:lnTo>
                  <a:pt x="1150916" y="3873939"/>
                </a:lnTo>
                <a:lnTo>
                  <a:pt x="1100692" y="3866927"/>
                </a:lnTo>
                <a:lnTo>
                  <a:pt x="1050757" y="3858245"/>
                </a:lnTo>
                <a:lnTo>
                  <a:pt x="1001135" y="3847873"/>
                </a:lnTo>
                <a:lnTo>
                  <a:pt x="951851" y="3835793"/>
                </a:lnTo>
                <a:lnTo>
                  <a:pt x="902927" y="3821987"/>
                </a:lnTo>
                <a:lnTo>
                  <a:pt x="854389" y="3806436"/>
                </a:lnTo>
                <a:lnTo>
                  <a:pt x="806258" y="3789121"/>
                </a:lnTo>
                <a:lnTo>
                  <a:pt x="758560" y="3770024"/>
                </a:lnTo>
                <a:lnTo>
                  <a:pt x="711317" y="3749126"/>
                </a:lnTo>
                <a:lnTo>
                  <a:pt x="664554" y="3726409"/>
                </a:lnTo>
                <a:lnTo>
                  <a:pt x="618294" y="3701854"/>
                </a:lnTo>
                <a:lnTo>
                  <a:pt x="574935" y="3676562"/>
                </a:lnTo>
                <a:lnTo>
                  <a:pt x="533413" y="3649728"/>
                </a:lnTo>
                <a:lnTo>
                  <a:pt x="493727" y="3621361"/>
                </a:lnTo>
                <a:lnTo>
                  <a:pt x="455879" y="3591471"/>
                </a:lnTo>
                <a:lnTo>
                  <a:pt x="419871" y="3560068"/>
                </a:lnTo>
                <a:lnTo>
                  <a:pt x="385704" y="3527161"/>
                </a:lnTo>
                <a:lnTo>
                  <a:pt x="353379" y="3492761"/>
                </a:lnTo>
                <a:lnTo>
                  <a:pt x="322897" y="3456877"/>
                </a:lnTo>
                <a:lnTo>
                  <a:pt x="294261" y="3419519"/>
                </a:lnTo>
                <a:lnTo>
                  <a:pt x="267471" y="3380697"/>
                </a:lnTo>
                <a:lnTo>
                  <a:pt x="242529" y="3340420"/>
                </a:lnTo>
                <a:lnTo>
                  <a:pt x="219436" y="3298698"/>
                </a:lnTo>
                <a:lnTo>
                  <a:pt x="198193" y="3255541"/>
                </a:lnTo>
                <a:lnTo>
                  <a:pt x="178803" y="3210959"/>
                </a:lnTo>
                <a:lnTo>
                  <a:pt x="161265" y="3164961"/>
                </a:lnTo>
                <a:lnTo>
                  <a:pt x="145582" y="3117558"/>
                </a:lnTo>
                <a:lnTo>
                  <a:pt x="131755" y="3068759"/>
                </a:lnTo>
                <a:lnTo>
                  <a:pt x="119344" y="3019703"/>
                </a:lnTo>
                <a:lnTo>
                  <a:pt x="107628" y="2970570"/>
                </a:lnTo>
                <a:lnTo>
                  <a:pt x="96628" y="2921353"/>
                </a:lnTo>
                <a:lnTo>
                  <a:pt x="86362" y="2872044"/>
                </a:lnTo>
                <a:lnTo>
                  <a:pt x="76847" y="2822633"/>
                </a:lnTo>
                <a:lnTo>
                  <a:pt x="68104" y="2773114"/>
                </a:lnTo>
                <a:lnTo>
                  <a:pt x="60151" y="2723477"/>
                </a:lnTo>
                <a:lnTo>
                  <a:pt x="53006" y="2673715"/>
                </a:lnTo>
                <a:lnTo>
                  <a:pt x="46688" y="2623819"/>
                </a:lnTo>
                <a:lnTo>
                  <a:pt x="41216" y="2573782"/>
                </a:lnTo>
                <a:lnTo>
                  <a:pt x="36608" y="2523596"/>
                </a:lnTo>
                <a:lnTo>
                  <a:pt x="32884" y="2473251"/>
                </a:lnTo>
                <a:lnTo>
                  <a:pt x="30062" y="2422741"/>
                </a:lnTo>
                <a:lnTo>
                  <a:pt x="28161" y="2372056"/>
                </a:lnTo>
                <a:lnTo>
                  <a:pt x="25573" y="2325926"/>
                </a:lnTo>
                <a:lnTo>
                  <a:pt x="21224" y="2279759"/>
                </a:lnTo>
                <a:lnTo>
                  <a:pt x="16328" y="2233520"/>
                </a:lnTo>
                <a:lnTo>
                  <a:pt x="12097" y="2187173"/>
                </a:lnTo>
                <a:lnTo>
                  <a:pt x="9747" y="2140680"/>
                </a:lnTo>
                <a:lnTo>
                  <a:pt x="10492" y="2094007"/>
                </a:lnTo>
                <a:lnTo>
                  <a:pt x="20166" y="2083548"/>
                </a:lnTo>
                <a:lnTo>
                  <a:pt x="23023" y="2073386"/>
                </a:lnTo>
                <a:lnTo>
                  <a:pt x="19149" y="2063538"/>
                </a:lnTo>
                <a:lnTo>
                  <a:pt x="8632" y="2054021"/>
                </a:lnTo>
                <a:lnTo>
                  <a:pt x="2322" y="1844318"/>
                </a:lnTo>
                <a:lnTo>
                  <a:pt x="1123" y="1791907"/>
                </a:lnTo>
                <a:lnTo>
                  <a:pt x="309" y="1739496"/>
                </a:lnTo>
                <a:lnTo>
                  <a:pt x="0" y="1687080"/>
                </a:lnTo>
                <a:lnTo>
                  <a:pt x="311" y="1634657"/>
                </a:lnTo>
                <a:lnTo>
                  <a:pt x="1361" y="1582224"/>
                </a:lnTo>
                <a:lnTo>
                  <a:pt x="3268" y="1529778"/>
                </a:lnTo>
                <a:lnTo>
                  <a:pt x="6148" y="1477315"/>
                </a:lnTo>
                <a:lnTo>
                  <a:pt x="10120" y="1424831"/>
                </a:lnTo>
                <a:lnTo>
                  <a:pt x="15339" y="1371559"/>
                </a:lnTo>
                <a:lnTo>
                  <a:pt x="21652" y="1319470"/>
                </a:lnTo>
                <a:lnTo>
                  <a:pt x="29104" y="1268574"/>
                </a:lnTo>
                <a:lnTo>
                  <a:pt x="37740" y="1218878"/>
                </a:lnTo>
                <a:lnTo>
                  <a:pt x="47606" y="1170390"/>
                </a:lnTo>
                <a:lnTo>
                  <a:pt x="58747" y="1123120"/>
                </a:lnTo>
                <a:lnTo>
                  <a:pt x="71207" y="1077074"/>
                </a:lnTo>
                <a:lnTo>
                  <a:pt x="85032" y="1032263"/>
                </a:lnTo>
                <a:lnTo>
                  <a:pt x="100268" y="988693"/>
                </a:lnTo>
                <a:lnTo>
                  <a:pt x="116958" y="946373"/>
                </a:lnTo>
                <a:lnTo>
                  <a:pt x="135149" y="905312"/>
                </a:lnTo>
                <a:lnTo>
                  <a:pt x="154885" y="865518"/>
                </a:lnTo>
                <a:lnTo>
                  <a:pt x="176212" y="826998"/>
                </a:lnTo>
                <a:lnTo>
                  <a:pt x="199174" y="789763"/>
                </a:lnTo>
                <a:lnTo>
                  <a:pt x="223817" y="753818"/>
                </a:lnTo>
                <a:lnTo>
                  <a:pt x="250186" y="719174"/>
                </a:lnTo>
                <a:lnTo>
                  <a:pt x="278327" y="685839"/>
                </a:lnTo>
                <a:lnTo>
                  <a:pt x="308283" y="653820"/>
                </a:lnTo>
                <a:lnTo>
                  <a:pt x="340101" y="623126"/>
                </a:lnTo>
                <a:lnTo>
                  <a:pt x="373825" y="593765"/>
                </a:lnTo>
                <a:lnTo>
                  <a:pt x="409501" y="565746"/>
                </a:lnTo>
                <a:lnTo>
                  <a:pt x="447174" y="539076"/>
                </a:lnTo>
                <a:lnTo>
                  <a:pt x="486888" y="513765"/>
                </a:lnTo>
                <a:lnTo>
                  <a:pt x="528690" y="489821"/>
                </a:lnTo>
                <a:lnTo>
                  <a:pt x="572623" y="467251"/>
                </a:lnTo>
                <a:lnTo>
                  <a:pt x="618734" y="446064"/>
                </a:lnTo>
                <a:lnTo>
                  <a:pt x="667067" y="426269"/>
                </a:lnTo>
                <a:lnTo>
                  <a:pt x="717668" y="407873"/>
                </a:lnTo>
                <a:lnTo>
                  <a:pt x="770582" y="390886"/>
                </a:lnTo>
                <a:lnTo>
                  <a:pt x="825853" y="375315"/>
                </a:lnTo>
                <a:lnTo>
                  <a:pt x="874796" y="362800"/>
                </a:lnTo>
                <a:lnTo>
                  <a:pt x="923854" y="350961"/>
                </a:lnTo>
                <a:lnTo>
                  <a:pt x="973022" y="339764"/>
                </a:lnTo>
                <a:lnTo>
                  <a:pt x="1022295" y="329175"/>
                </a:lnTo>
                <a:lnTo>
                  <a:pt x="1071668" y="319162"/>
                </a:lnTo>
                <a:lnTo>
                  <a:pt x="1121136" y="309689"/>
                </a:lnTo>
                <a:lnTo>
                  <a:pt x="1170694" y="300724"/>
                </a:lnTo>
                <a:lnTo>
                  <a:pt x="1220336" y="292233"/>
                </a:lnTo>
                <a:lnTo>
                  <a:pt x="1270057" y="284182"/>
                </a:lnTo>
                <a:lnTo>
                  <a:pt x="1319852" y="276537"/>
                </a:lnTo>
                <a:lnTo>
                  <a:pt x="1419643" y="262332"/>
                </a:lnTo>
                <a:lnTo>
                  <a:pt x="1519669" y="249348"/>
                </a:lnTo>
                <a:lnTo>
                  <a:pt x="1670057" y="231574"/>
                </a:lnTo>
                <a:lnTo>
                  <a:pt x="2026928" y="192181"/>
                </a:lnTo>
                <a:lnTo>
                  <a:pt x="2129203" y="181690"/>
                </a:lnTo>
                <a:lnTo>
                  <a:pt x="2231542" y="171998"/>
                </a:lnTo>
                <a:lnTo>
                  <a:pt x="2333969" y="163353"/>
                </a:lnTo>
                <a:lnTo>
                  <a:pt x="2436506" y="156003"/>
                </a:lnTo>
                <a:lnTo>
                  <a:pt x="2487823" y="152891"/>
                </a:lnTo>
                <a:lnTo>
                  <a:pt x="2539177" y="150196"/>
                </a:lnTo>
                <a:lnTo>
                  <a:pt x="2590569" y="147949"/>
                </a:lnTo>
                <a:lnTo>
                  <a:pt x="2642003" y="146180"/>
                </a:lnTo>
                <a:lnTo>
                  <a:pt x="2666382" y="143922"/>
                </a:lnTo>
                <a:lnTo>
                  <a:pt x="2690708" y="139415"/>
                </a:lnTo>
                <a:lnTo>
                  <a:pt x="2739274" y="128884"/>
                </a:lnTo>
                <a:lnTo>
                  <a:pt x="2754963" y="140973"/>
                </a:lnTo>
                <a:lnTo>
                  <a:pt x="2770217" y="144553"/>
                </a:lnTo>
                <a:lnTo>
                  <a:pt x="2785017" y="139555"/>
                </a:lnTo>
                <a:lnTo>
                  <a:pt x="2799347" y="125908"/>
                </a:lnTo>
                <a:lnTo>
                  <a:pt x="4284443" y="88711"/>
                </a:lnTo>
                <a:lnTo>
                  <a:pt x="4304840" y="102198"/>
                </a:lnTo>
                <a:lnTo>
                  <a:pt x="4325011" y="106496"/>
                </a:lnTo>
                <a:lnTo>
                  <a:pt x="4344937" y="101343"/>
                </a:lnTo>
                <a:lnTo>
                  <a:pt x="4364602" y="86479"/>
                </a:lnTo>
                <a:lnTo>
                  <a:pt x="4414546" y="87549"/>
                </a:lnTo>
                <a:lnTo>
                  <a:pt x="4464443" y="87611"/>
                </a:lnTo>
                <a:lnTo>
                  <a:pt x="4514299" y="86782"/>
                </a:lnTo>
                <a:lnTo>
                  <a:pt x="4564119" y="85177"/>
                </a:lnTo>
                <a:lnTo>
                  <a:pt x="4613909" y="82911"/>
                </a:lnTo>
                <a:lnTo>
                  <a:pt x="4663674" y="80100"/>
                </a:lnTo>
                <a:lnTo>
                  <a:pt x="4763152" y="73306"/>
                </a:lnTo>
                <a:lnTo>
                  <a:pt x="4962044" y="58264"/>
                </a:lnTo>
                <a:lnTo>
                  <a:pt x="5011785" y="54875"/>
                </a:lnTo>
                <a:lnTo>
                  <a:pt x="5061544" y="51865"/>
                </a:lnTo>
                <a:lnTo>
                  <a:pt x="5111326" y="49351"/>
                </a:lnTo>
                <a:lnTo>
                  <a:pt x="5161138" y="47447"/>
                </a:lnTo>
                <a:lnTo>
                  <a:pt x="5210983" y="46270"/>
                </a:lnTo>
                <a:lnTo>
                  <a:pt x="5260867" y="45934"/>
                </a:lnTo>
                <a:lnTo>
                  <a:pt x="5282738" y="44188"/>
                </a:lnTo>
                <a:lnTo>
                  <a:pt x="5304574" y="39913"/>
                </a:lnTo>
                <a:lnTo>
                  <a:pt x="5348281" y="29567"/>
                </a:lnTo>
                <a:lnTo>
                  <a:pt x="5363942" y="41314"/>
                </a:lnTo>
                <a:lnTo>
                  <a:pt x="5379131" y="44725"/>
                </a:lnTo>
                <a:lnTo>
                  <a:pt x="5393868" y="39767"/>
                </a:lnTo>
                <a:lnTo>
                  <a:pt x="5408168" y="26405"/>
                </a:lnTo>
                <a:lnTo>
                  <a:pt x="5510178" y="21064"/>
                </a:lnTo>
                <a:lnTo>
                  <a:pt x="5612203" y="16753"/>
                </a:lnTo>
                <a:lnTo>
                  <a:pt x="5714242" y="13358"/>
                </a:lnTo>
                <a:lnTo>
                  <a:pt x="5867322" y="9739"/>
                </a:lnTo>
                <a:lnTo>
                  <a:pt x="6020422" y="7551"/>
                </a:lnTo>
                <a:lnTo>
                  <a:pt x="6785994" y="4776"/>
                </a:lnTo>
                <a:lnTo>
                  <a:pt x="6939079" y="3195"/>
                </a:lnTo>
                <a:lnTo>
                  <a:pt x="7091201" y="663"/>
                </a:lnTo>
                <a:lnTo>
                  <a:pt x="7191222" y="0"/>
                </a:lnTo>
                <a:lnTo>
                  <a:pt x="7291075" y="736"/>
                </a:lnTo>
                <a:lnTo>
                  <a:pt x="7340945" y="1666"/>
                </a:lnTo>
                <a:lnTo>
                  <a:pt x="7390782" y="2988"/>
                </a:lnTo>
                <a:lnTo>
                  <a:pt x="7440589" y="4718"/>
                </a:lnTo>
                <a:lnTo>
                  <a:pt x="7490367" y="6869"/>
                </a:lnTo>
                <a:lnTo>
                  <a:pt x="7540121" y="9457"/>
                </a:lnTo>
                <a:lnTo>
                  <a:pt x="7589852" y="12496"/>
                </a:lnTo>
                <a:lnTo>
                  <a:pt x="7639564" y="15999"/>
                </a:lnTo>
                <a:lnTo>
                  <a:pt x="7689258" y="19982"/>
                </a:lnTo>
                <a:lnTo>
                  <a:pt x="7738939" y="24458"/>
                </a:lnTo>
                <a:lnTo>
                  <a:pt x="7788609" y="29442"/>
                </a:lnTo>
                <a:lnTo>
                  <a:pt x="7838271" y="34949"/>
                </a:lnTo>
                <a:lnTo>
                  <a:pt x="7887926" y="40992"/>
                </a:lnTo>
                <a:lnTo>
                  <a:pt x="7937579" y="47587"/>
                </a:lnTo>
                <a:lnTo>
                  <a:pt x="7987232" y="54747"/>
                </a:lnTo>
                <a:lnTo>
                  <a:pt x="8036888" y="62486"/>
                </a:lnTo>
                <a:lnTo>
                  <a:pt x="8090248" y="72534"/>
                </a:lnTo>
                <a:lnTo>
                  <a:pt x="8141299" y="84999"/>
                </a:lnTo>
                <a:lnTo>
                  <a:pt x="8190078" y="99865"/>
                </a:lnTo>
                <a:lnTo>
                  <a:pt x="8236617" y="117119"/>
                </a:lnTo>
                <a:lnTo>
                  <a:pt x="8280950" y="136746"/>
                </a:lnTo>
                <a:lnTo>
                  <a:pt x="8323113" y="158731"/>
                </a:lnTo>
                <a:lnTo>
                  <a:pt x="8363140" y="183059"/>
                </a:lnTo>
                <a:lnTo>
                  <a:pt x="8401064" y="209715"/>
                </a:lnTo>
                <a:lnTo>
                  <a:pt x="8436920" y="238685"/>
                </a:lnTo>
                <a:lnTo>
                  <a:pt x="8470743" y="269954"/>
                </a:lnTo>
                <a:lnTo>
                  <a:pt x="8502565" y="303507"/>
                </a:lnTo>
                <a:lnTo>
                  <a:pt x="8532423" y="339330"/>
                </a:lnTo>
                <a:lnTo>
                  <a:pt x="8560349" y="377407"/>
                </a:lnTo>
                <a:lnTo>
                  <a:pt x="8586379" y="417725"/>
                </a:lnTo>
                <a:lnTo>
                  <a:pt x="8610546" y="460268"/>
                </a:lnTo>
                <a:lnTo>
                  <a:pt x="8632885" y="505021"/>
                </a:lnTo>
                <a:lnTo>
                  <a:pt x="8653430" y="551970"/>
                </a:lnTo>
                <a:lnTo>
                  <a:pt x="8672215" y="601101"/>
                </a:lnTo>
                <a:lnTo>
                  <a:pt x="8688887" y="649358"/>
                </a:lnTo>
                <a:lnTo>
                  <a:pt x="8704525" y="697841"/>
                </a:lnTo>
                <a:lnTo>
                  <a:pt x="8719090" y="746548"/>
                </a:lnTo>
                <a:lnTo>
                  <a:pt x="8732544" y="795476"/>
                </a:lnTo>
                <a:lnTo>
                  <a:pt x="8744849" y="844624"/>
                </a:lnTo>
                <a:lnTo>
                  <a:pt x="8755967" y="893989"/>
                </a:lnTo>
                <a:lnTo>
                  <a:pt x="8765858" y="943570"/>
                </a:lnTo>
                <a:lnTo>
                  <a:pt x="8774486" y="993364"/>
                </a:lnTo>
                <a:lnTo>
                  <a:pt x="8781812" y="1043370"/>
                </a:lnTo>
                <a:lnTo>
                  <a:pt x="8787797" y="1093586"/>
                </a:lnTo>
                <a:lnTo>
                  <a:pt x="8792403" y="1144009"/>
                </a:lnTo>
                <a:lnTo>
                  <a:pt x="8795593" y="1194637"/>
                </a:lnTo>
                <a:lnTo>
                  <a:pt x="8797328" y="1245468"/>
                </a:lnTo>
                <a:lnTo>
                  <a:pt x="8797569" y="1296501"/>
                </a:lnTo>
                <a:lnTo>
                  <a:pt x="8798341" y="1345318"/>
                </a:lnTo>
                <a:lnTo>
                  <a:pt x="8801164" y="1393899"/>
                </a:lnTo>
                <a:lnTo>
                  <a:pt x="8805333" y="1442324"/>
                </a:lnTo>
                <a:lnTo>
                  <a:pt x="8814898" y="1539016"/>
                </a:lnTo>
                <a:lnTo>
                  <a:pt x="8818884" y="1587440"/>
                </a:lnTo>
                <a:lnTo>
                  <a:pt x="8821402" y="1636022"/>
                </a:lnTo>
                <a:lnTo>
                  <a:pt x="8821747" y="1684839"/>
                </a:lnTo>
                <a:lnTo>
                  <a:pt x="8820213" y="1733881"/>
                </a:lnTo>
                <a:lnTo>
                  <a:pt x="8817609" y="1782814"/>
                </a:lnTo>
                <a:lnTo>
                  <a:pt x="8814061" y="1831649"/>
                </a:lnTo>
                <a:lnTo>
                  <a:pt x="8809692" y="1880396"/>
                </a:lnTo>
                <a:lnTo>
                  <a:pt x="8804628" y="1929066"/>
                </a:lnTo>
                <a:lnTo>
                  <a:pt x="8798996" y="1977669"/>
                </a:lnTo>
                <a:lnTo>
                  <a:pt x="8786523" y="2074717"/>
                </a:lnTo>
                <a:lnTo>
                  <a:pt x="8760257" y="2268479"/>
                </a:lnTo>
                <a:lnTo>
                  <a:pt x="8754147" y="2316911"/>
                </a:lnTo>
                <a:lnTo>
                  <a:pt x="8736882" y="2467780"/>
                </a:lnTo>
                <a:lnTo>
                  <a:pt x="8730501" y="2519327"/>
                </a:lnTo>
                <a:lnTo>
                  <a:pt x="8723357" y="2570956"/>
                </a:lnTo>
                <a:lnTo>
                  <a:pt x="8715169" y="2622558"/>
                </a:lnTo>
                <a:lnTo>
                  <a:pt x="8705660" y="2674025"/>
                </a:lnTo>
                <a:lnTo>
                  <a:pt x="8694549" y="2725249"/>
                </a:lnTo>
                <a:lnTo>
                  <a:pt x="8681557" y="2776121"/>
                </a:lnTo>
                <a:lnTo>
                  <a:pt x="8666406" y="2826534"/>
                </a:lnTo>
                <a:lnTo>
                  <a:pt x="8648816" y="2876380"/>
                </a:lnTo>
                <a:lnTo>
                  <a:pt x="8628507" y="2925550"/>
                </a:lnTo>
                <a:lnTo>
                  <a:pt x="8606333" y="2973461"/>
                </a:lnTo>
                <a:lnTo>
                  <a:pt x="8582932" y="3020551"/>
                </a:lnTo>
                <a:lnTo>
                  <a:pt x="8558332" y="3066851"/>
                </a:lnTo>
                <a:lnTo>
                  <a:pt x="8532562" y="3112395"/>
                </a:lnTo>
                <a:lnTo>
                  <a:pt x="8505649" y="3157216"/>
                </a:lnTo>
                <a:lnTo>
                  <a:pt x="8477623" y="3201346"/>
                </a:lnTo>
                <a:lnTo>
                  <a:pt x="8448512" y="3244817"/>
                </a:lnTo>
                <a:lnTo>
                  <a:pt x="8418344" y="3287663"/>
                </a:lnTo>
                <a:lnTo>
                  <a:pt x="8383075" y="3327748"/>
                </a:lnTo>
                <a:lnTo>
                  <a:pt x="8342572" y="3359557"/>
                </a:lnTo>
                <a:lnTo>
                  <a:pt x="8297988" y="3384608"/>
                </a:lnTo>
                <a:lnTo>
                  <a:pt x="8250475" y="3404421"/>
                </a:lnTo>
                <a:lnTo>
                  <a:pt x="8201184" y="3420514"/>
                </a:lnTo>
                <a:lnTo>
                  <a:pt x="8151269" y="3434406"/>
                </a:lnTo>
                <a:lnTo>
                  <a:pt x="8101598" y="3447044"/>
                </a:lnTo>
                <a:lnTo>
                  <a:pt x="8051583" y="3458214"/>
                </a:lnTo>
                <a:lnTo>
                  <a:pt x="8001220" y="3467498"/>
                </a:lnTo>
                <a:lnTo>
                  <a:pt x="7950506" y="3474475"/>
                </a:lnTo>
                <a:lnTo>
                  <a:pt x="7899437" y="3478725"/>
                </a:lnTo>
                <a:lnTo>
                  <a:pt x="7848010" y="3479830"/>
                </a:lnTo>
                <a:lnTo>
                  <a:pt x="7796222" y="3477369"/>
                </a:lnTo>
                <a:lnTo>
                  <a:pt x="7781591" y="3464609"/>
                </a:lnTo>
                <a:lnTo>
                  <a:pt x="7766767" y="3460376"/>
                </a:lnTo>
                <a:lnTo>
                  <a:pt x="7751839" y="3464685"/>
                </a:lnTo>
                <a:lnTo>
                  <a:pt x="7736893" y="3477556"/>
                </a:lnTo>
                <a:lnTo>
                  <a:pt x="7686100" y="3475066"/>
                </a:lnTo>
                <a:lnTo>
                  <a:pt x="7635389" y="3473419"/>
                </a:lnTo>
                <a:lnTo>
                  <a:pt x="7584759" y="3472604"/>
                </a:lnTo>
                <a:lnTo>
                  <a:pt x="7534207" y="3472615"/>
                </a:lnTo>
                <a:lnTo>
                  <a:pt x="7483729" y="3473442"/>
                </a:lnTo>
                <a:lnTo>
                  <a:pt x="7433323" y="3475076"/>
                </a:lnTo>
                <a:lnTo>
                  <a:pt x="7382986" y="3477510"/>
                </a:lnTo>
                <a:lnTo>
                  <a:pt x="7332715" y="3480734"/>
                </a:lnTo>
                <a:lnTo>
                  <a:pt x="7282507" y="3484740"/>
                </a:lnTo>
                <a:lnTo>
                  <a:pt x="7232359" y="3489519"/>
                </a:lnTo>
                <a:lnTo>
                  <a:pt x="7182269" y="3495063"/>
                </a:lnTo>
                <a:lnTo>
                  <a:pt x="7132233" y="3501363"/>
                </a:lnTo>
                <a:lnTo>
                  <a:pt x="7082249" y="3508410"/>
                </a:lnTo>
                <a:lnTo>
                  <a:pt x="7032314" y="3516195"/>
                </a:lnTo>
                <a:lnTo>
                  <a:pt x="6982425" y="3524712"/>
                </a:lnTo>
                <a:lnTo>
                  <a:pt x="6932578" y="3533949"/>
                </a:lnTo>
                <a:lnTo>
                  <a:pt x="6882772" y="3543900"/>
                </a:lnTo>
                <a:lnTo>
                  <a:pt x="6833003" y="3554554"/>
                </a:lnTo>
                <a:lnTo>
                  <a:pt x="6784471" y="3562993"/>
                </a:lnTo>
                <a:lnTo>
                  <a:pt x="6735189" y="3567753"/>
                </a:lnTo>
                <a:lnTo>
                  <a:pt x="6685401" y="3570085"/>
                </a:lnTo>
                <a:lnTo>
                  <a:pt x="6585277" y="3572464"/>
                </a:lnTo>
                <a:lnTo>
                  <a:pt x="6535426" y="3575012"/>
                </a:lnTo>
                <a:lnTo>
                  <a:pt x="6380111" y="3585297"/>
                </a:lnTo>
                <a:lnTo>
                  <a:pt x="6224710" y="3594046"/>
                </a:lnTo>
                <a:lnTo>
                  <a:pt x="6069232" y="3601341"/>
                </a:lnTo>
                <a:lnTo>
                  <a:pt x="5913681" y="3607262"/>
                </a:lnTo>
                <a:lnTo>
                  <a:pt x="5758066" y="3611892"/>
                </a:lnTo>
                <a:lnTo>
                  <a:pt x="5602392" y="3615312"/>
                </a:lnTo>
                <a:lnTo>
                  <a:pt x="5395326" y="3618482"/>
                </a:lnTo>
                <a:lnTo>
                  <a:pt x="5344026" y="3619975"/>
                </a:lnTo>
                <a:lnTo>
                  <a:pt x="5292763" y="3622036"/>
                </a:lnTo>
                <a:lnTo>
                  <a:pt x="5241534" y="3624619"/>
                </a:lnTo>
                <a:lnTo>
                  <a:pt x="5190336" y="3627681"/>
                </a:lnTo>
                <a:lnTo>
                  <a:pt x="5139166" y="3631174"/>
                </a:lnTo>
                <a:lnTo>
                  <a:pt x="5036897" y="3639276"/>
                </a:lnTo>
                <a:lnTo>
                  <a:pt x="4934701" y="3648565"/>
                </a:lnTo>
                <a:lnTo>
                  <a:pt x="4526168" y="3690348"/>
                </a:lnTo>
                <a:lnTo>
                  <a:pt x="4029105" y="3739245"/>
                </a:lnTo>
                <a:lnTo>
                  <a:pt x="3831101" y="3760273"/>
                </a:lnTo>
                <a:lnTo>
                  <a:pt x="3633286" y="3782954"/>
                </a:lnTo>
                <a:lnTo>
                  <a:pt x="3485076" y="3801357"/>
                </a:lnTo>
                <a:lnTo>
                  <a:pt x="3434050" y="3807178"/>
                </a:lnTo>
                <a:lnTo>
                  <a:pt x="3383071" y="3811590"/>
                </a:lnTo>
                <a:lnTo>
                  <a:pt x="3332133" y="3814771"/>
                </a:lnTo>
                <a:lnTo>
                  <a:pt x="3281227" y="3816896"/>
                </a:lnTo>
                <a:lnTo>
                  <a:pt x="3230346" y="3818142"/>
                </a:lnTo>
                <a:lnTo>
                  <a:pt x="3179481" y="3818684"/>
                </a:lnTo>
                <a:lnTo>
                  <a:pt x="3077771" y="3818366"/>
                </a:lnTo>
                <a:lnTo>
                  <a:pt x="2925323" y="3817006"/>
                </a:lnTo>
                <a:lnTo>
                  <a:pt x="2773259" y="3816929"/>
                </a:lnTo>
                <a:lnTo>
                  <a:pt x="2621288" y="3818321"/>
                </a:lnTo>
                <a:lnTo>
                  <a:pt x="2469398" y="3821229"/>
                </a:lnTo>
                <a:lnTo>
                  <a:pt x="2317579" y="3825699"/>
                </a:lnTo>
                <a:lnTo>
                  <a:pt x="2165819" y="3831776"/>
                </a:lnTo>
                <a:lnTo>
                  <a:pt x="2064673" y="3836743"/>
                </a:lnTo>
                <a:lnTo>
                  <a:pt x="1963545" y="3842457"/>
                </a:lnTo>
                <a:lnTo>
                  <a:pt x="1862433" y="3848934"/>
                </a:lnTo>
                <a:lnTo>
                  <a:pt x="1761331" y="3856186"/>
                </a:lnTo>
                <a:lnTo>
                  <a:pt x="1660238" y="3864227"/>
                </a:lnTo>
                <a:lnTo>
                  <a:pt x="1559150" y="3873070"/>
                </a:lnTo>
                <a:lnTo>
                  <a:pt x="1508607" y="3877796"/>
                </a:lnTo>
                <a:lnTo>
                  <a:pt x="1457019" y="3881961"/>
                </a:lnTo>
                <a:lnTo>
                  <a:pt x="1405554" y="3884584"/>
                </a:lnTo>
                <a:lnTo>
                  <a:pt x="1354237" y="3885649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87369" y="6824520"/>
            <a:ext cx="1574165" cy="1597025"/>
          </a:xfrm>
          <a:custGeom>
            <a:avLst/>
            <a:gdLst/>
            <a:ahLst/>
            <a:cxnLst/>
            <a:rect l="l" t="t" r="r" b="b"/>
            <a:pathLst>
              <a:path w="1574164" h="1597025">
                <a:moveTo>
                  <a:pt x="802365" y="482955"/>
                </a:moveTo>
                <a:lnTo>
                  <a:pt x="672021" y="581432"/>
                </a:lnTo>
                <a:lnTo>
                  <a:pt x="672075" y="532761"/>
                </a:lnTo>
                <a:lnTo>
                  <a:pt x="672969" y="483983"/>
                </a:lnTo>
                <a:lnTo>
                  <a:pt x="675403" y="435271"/>
                </a:lnTo>
                <a:lnTo>
                  <a:pt x="680078" y="386796"/>
                </a:lnTo>
                <a:lnTo>
                  <a:pt x="687694" y="338733"/>
                </a:lnTo>
                <a:lnTo>
                  <a:pt x="699916" y="290209"/>
                </a:lnTo>
                <a:lnTo>
                  <a:pt x="717277" y="243188"/>
                </a:lnTo>
                <a:lnTo>
                  <a:pt x="739538" y="198231"/>
                </a:lnTo>
                <a:lnTo>
                  <a:pt x="766454" y="155900"/>
                </a:lnTo>
                <a:lnTo>
                  <a:pt x="797786" y="116753"/>
                </a:lnTo>
                <a:lnTo>
                  <a:pt x="833290" y="81353"/>
                </a:lnTo>
                <a:lnTo>
                  <a:pt x="872726" y="50261"/>
                </a:lnTo>
                <a:lnTo>
                  <a:pt x="911038" y="27362"/>
                </a:lnTo>
                <a:lnTo>
                  <a:pt x="951931" y="10657"/>
                </a:lnTo>
                <a:lnTo>
                  <a:pt x="994923" y="1189"/>
                </a:lnTo>
                <a:lnTo>
                  <a:pt x="1039534" y="0"/>
                </a:lnTo>
                <a:lnTo>
                  <a:pt x="1062268" y="2340"/>
                </a:lnTo>
                <a:lnTo>
                  <a:pt x="1107298" y="10615"/>
                </a:lnTo>
                <a:lnTo>
                  <a:pt x="1150856" y="22520"/>
                </a:lnTo>
                <a:lnTo>
                  <a:pt x="1192356" y="39123"/>
                </a:lnTo>
                <a:lnTo>
                  <a:pt x="1206716" y="47450"/>
                </a:lnTo>
                <a:lnTo>
                  <a:pt x="906190" y="274503"/>
                </a:lnTo>
                <a:lnTo>
                  <a:pt x="874848" y="298278"/>
                </a:lnTo>
                <a:lnTo>
                  <a:pt x="847995" y="326842"/>
                </a:lnTo>
                <a:lnTo>
                  <a:pt x="827275" y="359806"/>
                </a:lnTo>
                <a:lnTo>
                  <a:pt x="812655" y="411301"/>
                </a:lnTo>
                <a:lnTo>
                  <a:pt x="811418" y="419781"/>
                </a:lnTo>
                <a:lnTo>
                  <a:pt x="802365" y="482955"/>
                </a:lnTo>
                <a:close/>
              </a:path>
              <a:path w="1574164" h="1597025">
                <a:moveTo>
                  <a:pt x="1479289" y="1566895"/>
                </a:moveTo>
                <a:lnTo>
                  <a:pt x="1440212" y="1582046"/>
                </a:lnTo>
                <a:lnTo>
                  <a:pt x="1394954" y="1587702"/>
                </a:lnTo>
                <a:lnTo>
                  <a:pt x="1319679" y="1593666"/>
                </a:lnTo>
                <a:lnTo>
                  <a:pt x="1266426" y="1596058"/>
                </a:lnTo>
                <a:lnTo>
                  <a:pt x="1213090" y="1596780"/>
                </a:lnTo>
                <a:lnTo>
                  <a:pt x="1159729" y="1595916"/>
                </a:lnTo>
                <a:lnTo>
                  <a:pt x="1106404" y="1593549"/>
                </a:lnTo>
                <a:lnTo>
                  <a:pt x="1053174" y="1589763"/>
                </a:lnTo>
                <a:lnTo>
                  <a:pt x="1000098" y="1584644"/>
                </a:lnTo>
                <a:lnTo>
                  <a:pt x="947236" y="1578273"/>
                </a:lnTo>
                <a:lnTo>
                  <a:pt x="899815" y="1571509"/>
                </a:lnTo>
                <a:lnTo>
                  <a:pt x="852479" y="1563714"/>
                </a:lnTo>
                <a:lnTo>
                  <a:pt x="805291" y="1554828"/>
                </a:lnTo>
                <a:lnTo>
                  <a:pt x="758316" y="1544794"/>
                </a:lnTo>
                <a:lnTo>
                  <a:pt x="711617" y="1533553"/>
                </a:lnTo>
                <a:lnTo>
                  <a:pt x="665260" y="1521046"/>
                </a:lnTo>
                <a:lnTo>
                  <a:pt x="619307" y="1507216"/>
                </a:lnTo>
                <a:lnTo>
                  <a:pt x="573824" y="1492003"/>
                </a:lnTo>
                <a:lnTo>
                  <a:pt x="528874" y="1475349"/>
                </a:lnTo>
                <a:lnTo>
                  <a:pt x="478977" y="1454450"/>
                </a:lnTo>
                <a:lnTo>
                  <a:pt x="430117" y="1431378"/>
                </a:lnTo>
                <a:lnTo>
                  <a:pt x="382089" y="1406581"/>
                </a:lnTo>
                <a:lnTo>
                  <a:pt x="334683" y="1380507"/>
                </a:lnTo>
                <a:lnTo>
                  <a:pt x="292235" y="1355787"/>
                </a:lnTo>
                <a:lnTo>
                  <a:pt x="250676" y="1329523"/>
                </a:lnTo>
                <a:lnTo>
                  <a:pt x="210449" y="1301329"/>
                </a:lnTo>
                <a:lnTo>
                  <a:pt x="171995" y="1270820"/>
                </a:lnTo>
                <a:lnTo>
                  <a:pt x="135756" y="1237613"/>
                </a:lnTo>
                <a:lnTo>
                  <a:pt x="101223" y="1199891"/>
                </a:lnTo>
                <a:lnTo>
                  <a:pt x="70313" y="1158590"/>
                </a:lnTo>
                <a:lnTo>
                  <a:pt x="43881" y="1114256"/>
                </a:lnTo>
                <a:lnTo>
                  <a:pt x="22782" y="1067432"/>
                </a:lnTo>
                <a:lnTo>
                  <a:pt x="7869" y="1018665"/>
                </a:lnTo>
                <a:lnTo>
                  <a:pt x="0" y="968499"/>
                </a:lnTo>
                <a:lnTo>
                  <a:pt x="27" y="917479"/>
                </a:lnTo>
                <a:lnTo>
                  <a:pt x="8806" y="866149"/>
                </a:lnTo>
                <a:lnTo>
                  <a:pt x="24752" y="819825"/>
                </a:lnTo>
                <a:lnTo>
                  <a:pt x="47046" y="776537"/>
                </a:lnTo>
                <a:lnTo>
                  <a:pt x="74911" y="736516"/>
                </a:lnTo>
                <a:lnTo>
                  <a:pt x="107570" y="699991"/>
                </a:lnTo>
                <a:lnTo>
                  <a:pt x="144248" y="667193"/>
                </a:lnTo>
                <a:lnTo>
                  <a:pt x="184167" y="638351"/>
                </a:lnTo>
                <a:lnTo>
                  <a:pt x="226552" y="613696"/>
                </a:lnTo>
                <a:lnTo>
                  <a:pt x="270626" y="593457"/>
                </a:lnTo>
                <a:lnTo>
                  <a:pt x="319558" y="577944"/>
                </a:lnTo>
                <a:lnTo>
                  <a:pt x="369117" y="569450"/>
                </a:lnTo>
                <a:lnTo>
                  <a:pt x="419169" y="566467"/>
                </a:lnTo>
                <a:lnTo>
                  <a:pt x="469575" y="567488"/>
                </a:lnTo>
                <a:lnTo>
                  <a:pt x="520201" y="571003"/>
                </a:lnTo>
                <a:lnTo>
                  <a:pt x="570908" y="575504"/>
                </a:lnTo>
                <a:lnTo>
                  <a:pt x="588176" y="576861"/>
                </a:lnTo>
                <a:lnTo>
                  <a:pt x="340870" y="763705"/>
                </a:lnTo>
                <a:lnTo>
                  <a:pt x="280267" y="819316"/>
                </a:lnTo>
                <a:lnTo>
                  <a:pt x="249016" y="863632"/>
                </a:lnTo>
                <a:lnTo>
                  <a:pt x="227941" y="912960"/>
                </a:lnTo>
                <a:lnTo>
                  <a:pt x="221499" y="965065"/>
                </a:lnTo>
                <a:lnTo>
                  <a:pt x="231766" y="1011703"/>
                </a:lnTo>
                <a:lnTo>
                  <a:pt x="254658" y="1055020"/>
                </a:lnTo>
                <a:lnTo>
                  <a:pt x="285105" y="1095010"/>
                </a:lnTo>
                <a:lnTo>
                  <a:pt x="316746" y="1130226"/>
                </a:lnTo>
                <a:lnTo>
                  <a:pt x="351943" y="1167433"/>
                </a:lnTo>
                <a:lnTo>
                  <a:pt x="388570" y="1203203"/>
                </a:lnTo>
                <a:lnTo>
                  <a:pt x="437004" y="1242548"/>
                </a:lnTo>
                <a:lnTo>
                  <a:pt x="489052" y="1277016"/>
                </a:lnTo>
                <a:lnTo>
                  <a:pt x="529043" y="1300519"/>
                </a:lnTo>
                <a:lnTo>
                  <a:pt x="569851" y="1322622"/>
                </a:lnTo>
                <a:lnTo>
                  <a:pt x="611487" y="1343104"/>
                </a:lnTo>
                <a:lnTo>
                  <a:pt x="653959" y="1361745"/>
                </a:lnTo>
                <a:lnTo>
                  <a:pt x="697276" y="1378323"/>
                </a:lnTo>
                <a:lnTo>
                  <a:pt x="745913" y="1394396"/>
                </a:lnTo>
                <a:lnTo>
                  <a:pt x="795260" y="1408516"/>
                </a:lnTo>
                <a:lnTo>
                  <a:pt x="845205" y="1420730"/>
                </a:lnTo>
                <a:lnTo>
                  <a:pt x="895633" y="1431089"/>
                </a:lnTo>
                <a:lnTo>
                  <a:pt x="946433" y="1439642"/>
                </a:lnTo>
                <a:lnTo>
                  <a:pt x="997490" y="1446437"/>
                </a:lnTo>
                <a:lnTo>
                  <a:pt x="1048692" y="1451524"/>
                </a:lnTo>
                <a:lnTo>
                  <a:pt x="1099925" y="1454952"/>
                </a:lnTo>
                <a:lnTo>
                  <a:pt x="1151076" y="1456769"/>
                </a:lnTo>
                <a:lnTo>
                  <a:pt x="1179094" y="1457049"/>
                </a:lnTo>
                <a:lnTo>
                  <a:pt x="1207115" y="1456741"/>
                </a:lnTo>
                <a:lnTo>
                  <a:pt x="1263099" y="1454262"/>
                </a:lnTo>
                <a:lnTo>
                  <a:pt x="1303207" y="1450820"/>
                </a:lnTo>
                <a:lnTo>
                  <a:pt x="1350424" y="1444369"/>
                </a:lnTo>
                <a:lnTo>
                  <a:pt x="1573910" y="1280647"/>
                </a:lnTo>
                <a:lnTo>
                  <a:pt x="1573916" y="1300961"/>
                </a:lnTo>
                <a:lnTo>
                  <a:pt x="1568696" y="1380236"/>
                </a:lnTo>
                <a:lnTo>
                  <a:pt x="1559341" y="1430696"/>
                </a:lnTo>
                <a:lnTo>
                  <a:pt x="1543724" y="1479342"/>
                </a:lnTo>
                <a:lnTo>
                  <a:pt x="1520534" y="1524183"/>
                </a:lnTo>
                <a:lnTo>
                  <a:pt x="1495037" y="1554750"/>
                </a:lnTo>
                <a:lnTo>
                  <a:pt x="1479289" y="1566895"/>
                </a:lnTo>
                <a:close/>
              </a:path>
              <a:path w="1574164" h="1597025">
                <a:moveTo>
                  <a:pt x="1573910" y="1280647"/>
                </a:moveTo>
                <a:lnTo>
                  <a:pt x="1380971" y="1426417"/>
                </a:lnTo>
                <a:lnTo>
                  <a:pt x="1396340" y="1406971"/>
                </a:lnTo>
                <a:lnTo>
                  <a:pt x="1407906" y="1384604"/>
                </a:lnTo>
                <a:lnTo>
                  <a:pt x="1424089" y="1333649"/>
                </a:lnTo>
                <a:lnTo>
                  <a:pt x="1432116" y="1275812"/>
                </a:lnTo>
                <a:lnTo>
                  <a:pt x="1432940" y="1246716"/>
                </a:lnTo>
                <a:lnTo>
                  <a:pt x="1432724" y="1197760"/>
                </a:lnTo>
                <a:lnTo>
                  <a:pt x="1433397" y="1050792"/>
                </a:lnTo>
                <a:lnTo>
                  <a:pt x="1433393" y="1001799"/>
                </a:lnTo>
                <a:lnTo>
                  <a:pt x="1432941" y="952819"/>
                </a:lnTo>
                <a:lnTo>
                  <a:pt x="1431839" y="903862"/>
                </a:lnTo>
                <a:lnTo>
                  <a:pt x="1429888" y="854937"/>
                </a:lnTo>
                <a:lnTo>
                  <a:pt x="1426887" y="806053"/>
                </a:lnTo>
                <a:lnTo>
                  <a:pt x="1422467" y="756263"/>
                </a:lnTo>
                <a:lnTo>
                  <a:pt x="1416255" y="706508"/>
                </a:lnTo>
                <a:lnTo>
                  <a:pt x="1407858" y="657059"/>
                </a:lnTo>
                <a:lnTo>
                  <a:pt x="1396884" y="608188"/>
                </a:lnTo>
                <a:lnTo>
                  <a:pt x="1382940" y="560166"/>
                </a:lnTo>
                <a:lnTo>
                  <a:pt x="1365633" y="513267"/>
                </a:lnTo>
                <a:lnTo>
                  <a:pt x="1344571" y="467763"/>
                </a:lnTo>
                <a:lnTo>
                  <a:pt x="1322960" y="429766"/>
                </a:lnTo>
                <a:lnTo>
                  <a:pt x="1298303" y="393662"/>
                </a:lnTo>
                <a:lnTo>
                  <a:pt x="1270731" y="359738"/>
                </a:lnTo>
                <a:lnTo>
                  <a:pt x="1240378" y="328279"/>
                </a:lnTo>
                <a:lnTo>
                  <a:pt x="1205897" y="297832"/>
                </a:lnTo>
                <a:lnTo>
                  <a:pt x="1168832" y="270605"/>
                </a:lnTo>
                <a:lnTo>
                  <a:pt x="1132155" y="253168"/>
                </a:lnTo>
                <a:lnTo>
                  <a:pt x="1092841" y="242522"/>
                </a:lnTo>
                <a:lnTo>
                  <a:pt x="1053824" y="236639"/>
                </a:lnTo>
                <a:lnTo>
                  <a:pt x="1015456" y="236529"/>
                </a:lnTo>
                <a:lnTo>
                  <a:pt x="977664" y="242761"/>
                </a:lnTo>
                <a:lnTo>
                  <a:pt x="940377" y="255904"/>
                </a:lnTo>
                <a:lnTo>
                  <a:pt x="906190" y="274503"/>
                </a:lnTo>
                <a:lnTo>
                  <a:pt x="1206716" y="47450"/>
                </a:lnTo>
                <a:lnTo>
                  <a:pt x="1256775" y="83306"/>
                </a:lnTo>
                <a:lnTo>
                  <a:pt x="1299620" y="119021"/>
                </a:lnTo>
                <a:lnTo>
                  <a:pt x="1335639" y="153522"/>
                </a:lnTo>
                <a:lnTo>
                  <a:pt x="1369035" y="190170"/>
                </a:lnTo>
                <a:lnTo>
                  <a:pt x="1399769" y="228840"/>
                </a:lnTo>
                <a:lnTo>
                  <a:pt x="1427804" y="269408"/>
                </a:lnTo>
                <a:lnTo>
                  <a:pt x="1453101" y="311749"/>
                </a:lnTo>
                <a:lnTo>
                  <a:pt x="1475621" y="355737"/>
                </a:lnTo>
                <a:lnTo>
                  <a:pt x="1495326" y="401249"/>
                </a:lnTo>
                <a:lnTo>
                  <a:pt x="1512177" y="448159"/>
                </a:lnTo>
                <a:lnTo>
                  <a:pt x="1526855" y="498124"/>
                </a:lnTo>
                <a:lnTo>
                  <a:pt x="1538919" y="548715"/>
                </a:lnTo>
                <a:lnTo>
                  <a:pt x="1548641" y="599816"/>
                </a:lnTo>
                <a:lnTo>
                  <a:pt x="1556288" y="651313"/>
                </a:lnTo>
                <a:lnTo>
                  <a:pt x="1562132" y="703090"/>
                </a:lnTo>
                <a:lnTo>
                  <a:pt x="1566442" y="755032"/>
                </a:lnTo>
                <a:lnTo>
                  <a:pt x="1569488" y="807024"/>
                </a:lnTo>
                <a:lnTo>
                  <a:pt x="1571539" y="858950"/>
                </a:lnTo>
                <a:lnTo>
                  <a:pt x="1572724" y="905475"/>
                </a:lnTo>
                <a:lnTo>
                  <a:pt x="1573407" y="952010"/>
                </a:lnTo>
                <a:lnTo>
                  <a:pt x="1573707" y="998551"/>
                </a:lnTo>
                <a:lnTo>
                  <a:pt x="1573318" y="1213862"/>
                </a:lnTo>
                <a:lnTo>
                  <a:pt x="1573553" y="1243024"/>
                </a:lnTo>
                <a:lnTo>
                  <a:pt x="1573908" y="1271919"/>
                </a:lnTo>
                <a:lnTo>
                  <a:pt x="1573910" y="1280647"/>
                </a:lnTo>
                <a:close/>
              </a:path>
              <a:path w="1574164" h="1597025">
                <a:moveTo>
                  <a:pt x="779893" y="721189"/>
                </a:moveTo>
                <a:lnTo>
                  <a:pt x="775754" y="721186"/>
                </a:lnTo>
                <a:lnTo>
                  <a:pt x="727434" y="719471"/>
                </a:lnTo>
                <a:lnTo>
                  <a:pt x="679249" y="715411"/>
                </a:lnTo>
                <a:lnTo>
                  <a:pt x="631109" y="710534"/>
                </a:lnTo>
                <a:lnTo>
                  <a:pt x="582922" y="706365"/>
                </a:lnTo>
                <a:lnTo>
                  <a:pt x="534598" y="704430"/>
                </a:lnTo>
                <a:lnTo>
                  <a:pt x="505574" y="704945"/>
                </a:lnTo>
                <a:lnTo>
                  <a:pt x="476512" y="707352"/>
                </a:lnTo>
                <a:lnTo>
                  <a:pt x="420079" y="720788"/>
                </a:lnTo>
                <a:lnTo>
                  <a:pt x="366034" y="747121"/>
                </a:lnTo>
                <a:lnTo>
                  <a:pt x="340870" y="763705"/>
                </a:lnTo>
                <a:lnTo>
                  <a:pt x="588176" y="576861"/>
                </a:lnTo>
                <a:lnTo>
                  <a:pt x="621560" y="579483"/>
                </a:lnTo>
                <a:lnTo>
                  <a:pt x="672021" y="581432"/>
                </a:lnTo>
                <a:lnTo>
                  <a:pt x="802365" y="482955"/>
                </a:lnTo>
                <a:lnTo>
                  <a:pt x="797993" y="514560"/>
                </a:lnTo>
                <a:lnTo>
                  <a:pt x="791767" y="564045"/>
                </a:lnTo>
                <a:lnTo>
                  <a:pt x="786661" y="613684"/>
                </a:lnTo>
                <a:lnTo>
                  <a:pt x="783213" y="663449"/>
                </a:lnTo>
                <a:lnTo>
                  <a:pt x="781962" y="713307"/>
                </a:lnTo>
                <a:lnTo>
                  <a:pt x="781963" y="716754"/>
                </a:lnTo>
                <a:lnTo>
                  <a:pt x="779893" y="721189"/>
                </a:lnTo>
                <a:close/>
              </a:path>
            </a:pathLst>
          </a:custGeom>
          <a:solidFill>
            <a:srgbClr val="D654B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16859" y="6554562"/>
            <a:ext cx="2365666" cy="373243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30753" y="2554139"/>
            <a:ext cx="10039349" cy="28479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32899" y="1671818"/>
            <a:ext cx="4022201" cy="843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0994" y="4342824"/>
            <a:ext cx="12346010" cy="3424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548" y="2059264"/>
            <a:ext cx="15956915" cy="1047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700" b="1" spc="80" dirty="0">
                <a:solidFill>
                  <a:srgbClr val="FFFFFF"/>
                </a:solidFill>
                <a:latin typeface="Tahoma"/>
                <a:cs typeface="Tahoma"/>
              </a:rPr>
              <a:t>"Pizza</a:t>
            </a:r>
            <a:r>
              <a:rPr sz="67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700" b="1" spc="100" dirty="0">
                <a:solidFill>
                  <a:srgbClr val="FFFFFF"/>
                </a:solidFill>
                <a:latin typeface="Tahoma"/>
                <a:cs typeface="Tahoma"/>
              </a:rPr>
              <a:t>Sales</a:t>
            </a:r>
            <a:r>
              <a:rPr sz="67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700" b="1" spc="17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sz="67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700" b="1" spc="355" dirty="0">
                <a:solidFill>
                  <a:srgbClr val="FFFFFF"/>
                </a:solidFill>
                <a:latin typeface="Tahoma"/>
                <a:cs typeface="Tahoma"/>
              </a:rPr>
              <a:t>made</a:t>
            </a:r>
            <a:r>
              <a:rPr sz="67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700" b="1" spc="27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67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700" b="1" spc="10" dirty="0">
                <a:solidFill>
                  <a:srgbClr val="FFFFFF"/>
                </a:solidFill>
                <a:latin typeface="Tahoma"/>
                <a:cs typeface="Tahoma"/>
              </a:rPr>
              <a:t>SQL."</a:t>
            </a:r>
            <a:endParaRPr sz="6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7192" y="4742046"/>
            <a:ext cx="13133705" cy="1939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  <a:tabLst>
                <a:tab pos="6762115" algn="l"/>
              </a:tabLst>
            </a:pPr>
            <a:r>
              <a:rPr sz="3600" b="1" spc="50" dirty="0">
                <a:solidFill>
                  <a:srgbClr val="FFFFFF"/>
                </a:solidFill>
                <a:latin typeface="Tahoma"/>
                <a:cs typeface="Tahoma"/>
              </a:rPr>
              <a:t>Hello,</a:t>
            </a:r>
            <a:r>
              <a:rPr sz="36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170" dirty="0">
                <a:solidFill>
                  <a:srgbClr val="FFFFFF"/>
                </a:solidFill>
                <a:latin typeface="Tahoma"/>
                <a:cs typeface="Tahoma"/>
              </a:rPr>
              <a:t>My</a:t>
            </a:r>
            <a:r>
              <a:rPr sz="36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200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r>
              <a:rPr sz="36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6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114" dirty="0">
                <a:solidFill>
                  <a:srgbClr val="FFFFFF"/>
                </a:solidFill>
                <a:latin typeface="Tahoma"/>
                <a:cs typeface="Tahoma"/>
              </a:rPr>
              <a:t>priyanka	</a:t>
            </a:r>
            <a:r>
              <a:rPr sz="3600" b="1" spc="17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3600" b="1" spc="100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3600" b="1" spc="85" dirty="0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sz="3600" b="1" spc="95" dirty="0">
                <a:solidFill>
                  <a:srgbClr val="FFFFFF"/>
                </a:solidFill>
                <a:latin typeface="Tahoma"/>
                <a:cs typeface="Tahoma"/>
              </a:rPr>
              <a:t>project </a:t>
            </a:r>
            <a:r>
              <a:rPr sz="3600" b="1" spc="5" dirty="0">
                <a:solidFill>
                  <a:srgbClr val="FFFFFF"/>
                </a:solidFill>
                <a:latin typeface="Tahoma"/>
                <a:cs typeface="Tahoma"/>
              </a:rPr>
              <a:t>i </a:t>
            </a:r>
            <a:r>
              <a:rPr sz="3600" b="1" spc="130" dirty="0">
                <a:solidFill>
                  <a:srgbClr val="FFFFFF"/>
                </a:solidFill>
                <a:latin typeface="Tahoma"/>
                <a:cs typeface="Tahoma"/>
              </a:rPr>
              <a:t>have </a:t>
            </a:r>
            <a:r>
              <a:rPr sz="3600" b="1" spc="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70" dirty="0">
                <a:solidFill>
                  <a:srgbClr val="FFFFFF"/>
                </a:solidFill>
                <a:latin typeface="Tahoma"/>
                <a:cs typeface="Tahoma"/>
              </a:rPr>
              <a:t>utilise</a:t>
            </a:r>
            <a:r>
              <a:rPr sz="36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100" dirty="0">
                <a:solidFill>
                  <a:srgbClr val="FFFFFF"/>
                </a:solidFill>
                <a:latin typeface="Tahoma"/>
                <a:cs typeface="Tahoma"/>
              </a:rPr>
              <a:t>sql</a:t>
            </a:r>
            <a:r>
              <a:rPr sz="36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130" dirty="0">
                <a:solidFill>
                  <a:srgbClr val="FFFFFF"/>
                </a:solidFill>
                <a:latin typeface="Tahoma"/>
                <a:cs typeface="Tahoma"/>
              </a:rPr>
              <a:t>query</a:t>
            </a:r>
            <a:r>
              <a:rPr sz="36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114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6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90" dirty="0">
                <a:solidFill>
                  <a:srgbClr val="FFFFFF"/>
                </a:solidFill>
                <a:latin typeface="Tahoma"/>
                <a:cs typeface="Tahoma"/>
              </a:rPr>
              <a:t>solve</a:t>
            </a:r>
            <a:r>
              <a:rPr sz="36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135" dirty="0">
                <a:solidFill>
                  <a:srgbClr val="FFFFFF"/>
                </a:solidFill>
                <a:latin typeface="Tahoma"/>
                <a:cs typeface="Tahoma"/>
              </a:rPr>
              <a:t>question</a:t>
            </a:r>
            <a:r>
              <a:rPr sz="36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11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6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100" dirty="0">
                <a:solidFill>
                  <a:srgbClr val="FFFFFF"/>
                </a:solidFill>
                <a:latin typeface="Tahoma"/>
                <a:cs typeface="Tahoma"/>
              </a:rPr>
              <a:t>related</a:t>
            </a:r>
            <a:r>
              <a:rPr sz="36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114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6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90" dirty="0">
                <a:solidFill>
                  <a:srgbClr val="FFFFFF"/>
                </a:solidFill>
                <a:latin typeface="Tahoma"/>
                <a:cs typeface="Tahoma"/>
              </a:rPr>
              <a:t>pizza </a:t>
            </a:r>
            <a:r>
              <a:rPr sz="3600" b="1" spc="-10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Tahoma"/>
                <a:cs typeface="Tahoma"/>
              </a:rPr>
              <a:t>sales</a:t>
            </a:r>
            <a:endParaRPr sz="36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2289" y="4441633"/>
            <a:ext cx="5225711" cy="58453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6" y="11061"/>
            <a:ext cx="18289647" cy="102987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0994" y="342900"/>
            <a:ext cx="9391015" cy="24846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135" dirty="0">
                <a:solidFill>
                  <a:srgbClr val="000000"/>
                </a:solidFill>
                <a:latin typeface="Tahoma"/>
                <a:cs typeface="Tahoma"/>
              </a:rPr>
              <a:t>Determine the distribution of orders by hour of the day.</a:t>
            </a:r>
            <a:endParaRPr spc="204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6C99C-0B18-F3A7-2898-FACC2BC84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076700"/>
            <a:ext cx="11353800" cy="3181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7BACC0-55FB-E462-C467-6094E67E9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7258494"/>
            <a:ext cx="5029200" cy="16575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55" y="0"/>
            <a:ext cx="18289943" cy="102983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355068" y="1972397"/>
            <a:ext cx="4384675" cy="7303770"/>
            <a:chOff x="13355068" y="1972397"/>
            <a:chExt cx="4384675" cy="7303770"/>
          </a:xfrm>
        </p:grpSpPr>
        <p:sp>
          <p:nvSpPr>
            <p:cNvPr id="5" name="object 5"/>
            <p:cNvSpPr/>
            <p:nvPr/>
          </p:nvSpPr>
          <p:spPr>
            <a:xfrm>
              <a:off x="13693534" y="8914904"/>
              <a:ext cx="3005455" cy="361315"/>
            </a:xfrm>
            <a:custGeom>
              <a:avLst/>
              <a:gdLst/>
              <a:ahLst/>
              <a:cxnLst/>
              <a:rect l="l" t="t" r="r" b="b"/>
              <a:pathLst>
                <a:path w="3005455" h="361315">
                  <a:moveTo>
                    <a:pt x="360857" y="181432"/>
                  </a:moveTo>
                  <a:lnTo>
                    <a:pt x="354545" y="133235"/>
                  </a:lnTo>
                  <a:lnTo>
                    <a:pt x="336448" y="89916"/>
                  </a:lnTo>
                  <a:lnTo>
                    <a:pt x="308279" y="53200"/>
                  </a:lnTo>
                  <a:lnTo>
                    <a:pt x="271767" y="24828"/>
                  </a:lnTo>
                  <a:lnTo>
                    <a:pt x="228638" y="6515"/>
                  </a:lnTo>
                  <a:lnTo>
                    <a:pt x="180594" y="0"/>
                  </a:lnTo>
                  <a:lnTo>
                    <a:pt x="132765" y="6413"/>
                  </a:lnTo>
                  <a:lnTo>
                    <a:pt x="89712" y="24523"/>
                  </a:lnTo>
                  <a:lnTo>
                    <a:pt x="53174" y="52628"/>
                  </a:lnTo>
                  <a:lnTo>
                    <a:pt x="24879" y="88988"/>
                  </a:lnTo>
                  <a:lnTo>
                    <a:pt x="6578" y="131876"/>
                  </a:lnTo>
                  <a:lnTo>
                    <a:pt x="0" y="179590"/>
                  </a:lnTo>
                  <a:lnTo>
                    <a:pt x="6299" y="227787"/>
                  </a:lnTo>
                  <a:lnTo>
                    <a:pt x="24396" y="271106"/>
                  </a:lnTo>
                  <a:lnTo>
                    <a:pt x="52552" y="307822"/>
                  </a:lnTo>
                  <a:lnTo>
                    <a:pt x="89052" y="336207"/>
                  </a:lnTo>
                  <a:lnTo>
                    <a:pt x="132181" y="354533"/>
                  </a:lnTo>
                  <a:lnTo>
                    <a:pt x="180225" y="361061"/>
                  </a:lnTo>
                  <a:lnTo>
                    <a:pt x="228041" y="354672"/>
                  </a:lnTo>
                  <a:lnTo>
                    <a:pt x="271081" y="336550"/>
                  </a:lnTo>
                  <a:lnTo>
                    <a:pt x="307632" y="308432"/>
                  </a:lnTo>
                  <a:lnTo>
                    <a:pt x="335927" y="272059"/>
                  </a:lnTo>
                  <a:lnTo>
                    <a:pt x="354253" y="229146"/>
                  </a:lnTo>
                  <a:lnTo>
                    <a:pt x="360857" y="181432"/>
                  </a:lnTo>
                  <a:close/>
                </a:path>
                <a:path w="3005455" h="361315">
                  <a:moveTo>
                    <a:pt x="3004972" y="225818"/>
                  </a:moveTo>
                  <a:lnTo>
                    <a:pt x="2998216" y="167322"/>
                  </a:lnTo>
                  <a:lnTo>
                    <a:pt x="1689036" y="167322"/>
                  </a:lnTo>
                  <a:lnTo>
                    <a:pt x="1679244" y="166941"/>
                  </a:lnTo>
                  <a:lnTo>
                    <a:pt x="1673250" y="163664"/>
                  </a:lnTo>
                  <a:lnTo>
                    <a:pt x="1666913" y="162471"/>
                  </a:lnTo>
                  <a:lnTo>
                    <a:pt x="1660398" y="162433"/>
                  </a:lnTo>
                  <a:lnTo>
                    <a:pt x="1653908" y="162623"/>
                  </a:lnTo>
                  <a:lnTo>
                    <a:pt x="1209090" y="162547"/>
                  </a:lnTo>
                  <a:lnTo>
                    <a:pt x="1190332" y="166827"/>
                  </a:lnTo>
                  <a:lnTo>
                    <a:pt x="1178648" y="167322"/>
                  </a:lnTo>
                  <a:lnTo>
                    <a:pt x="578307" y="167347"/>
                  </a:lnTo>
                  <a:lnTo>
                    <a:pt x="575652" y="225894"/>
                  </a:lnTo>
                  <a:lnTo>
                    <a:pt x="2991764" y="225971"/>
                  </a:lnTo>
                  <a:lnTo>
                    <a:pt x="3004972" y="225818"/>
                  </a:lnTo>
                  <a:close/>
                </a:path>
              </a:pathLst>
            </a:custGeom>
            <a:solidFill>
              <a:srgbClr val="F473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59922" y="8775068"/>
              <a:ext cx="312420" cy="287020"/>
            </a:xfrm>
            <a:custGeom>
              <a:avLst/>
              <a:gdLst/>
              <a:ahLst/>
              <a:cxnLst/>
              <a:rect l="l" t="t" r="r" b="b"/>
              <a:pathLst>
                <a:path w="312419" h="287020">
                  <a:moveTo>
                    <a:pt x="159" y="286869"/>
                  </a:moveTo>
                  <a:lnTo>
                    <a:pt x="240" y="270290"/>
                  </a:lnTo>
                  <a:lnTo>
                    <a:pt x="0" y="259036"/>
                  </a:lnTo>
                  <a:lnTo>
                    <a:pt x="139" y="247796"/>
                  </a:lnTo>
                  <a:lnTo>
                    <a:pt x="10554" y="197284"/>
                  </a:lnTo>
                  <a:lnTo>
                    <a:pt x="25699" y="160965"/>
                  </a:lnTo>
                  <a:lnTo>
                    <a:pt x="46304" y="127370"/>
                  </a:lnTo>
                  <a:lnTo>
                    <a:pt x="71955" y="96236"/>
                  </a:lnTo>
                  <a:lnTo>
                    <a:pt x="107699" y="67005"/>
                  </a:lnTo>
                  <a:lnTo>
                    <a:pt x="148481" y="45884"/>
                  </a:lnTo>
                  <a:lnTo>
                    <a:pt x="218621" y="20421"/>
                  </a:lnTo>
                  <a:lnTo>
                    <a:pt x="291548" y="4505"/>
                  </a:lnTo>
                  <a:lnTo>
                    <a:pt x="298679" y="3867"/>
                  </a:lnTo>
                  <a:lnTo>
                    <a:pt x="306297" y="0"/>
                  </a:lnTo>
                  <a:lnTo>
                    <a:pt x="312340" y="7359"/>
                  </a:lnTo>
                  <a:lnTo>
                    <a:pt x="270441" y="22756"/>
                  </a:lnTo>
                  <a:lnTo>
                    <a:pt x="229439" y="40050"/>
                  </a:lnTo>
                  <a:lnTo>
                    <a:pt x="189964" y="60420"/>
                  </a:lnTo>
                  <a:lnTo>
                    <a:pt x="152646" y="85047"/>
                  </a:lnTo>
                  <a:lnTo>
                    <a:pt x="99067" y="124350"/>
                  </a:lnTo>
                  <a:lnTo>
                    <a:pt x="51201" y="170582"/>
                  </a:lnTo>
                  <a:lnTo>
                    <a:pt x="21598" y="222502"/>
                  </a:lnTo>
                  <a:lnTo>
                    <a:pt x="7140" y="280448"/>
                  </a:lnTo>
                  <a:lnTo>
                    <a:pt x="5789" y="282326"/>
                  </a:lnTo>
                  <a:lnTo>
                    <a:pt x="6389" y="285818"/>
                  </a:lnTo>
                  <a:lnTo>
                    <a:pt x="159" y="2868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57863" y="9011661"/>
              <a:ext cx="10795" cy="66040"/>
            </a:xfrm>
            <a:custGeom>
              <a:avLst/>
              <a:gdLst/>
              <a:ahLst/>
              <a:cxnLst/>
              <a:rect l="l" t="t" r="r" b="b"/>
              <a:pathLst>
                <a:path w="10794" h="66040">
                  <a:moveTo>
                    <a:pt x="4733" y="65634"/>
                  </a:moveTo>
                  <a:lnTo>
                    <a:pt x="1429" y="48345"/>
                  </a:lnTo>
                  <a:lnTo>
                    <a:pt x="0" y="31831"/>
                  </a:lnTo>
                  <a:lnTo>
                    <a:pt x="590" y="15810"/>
                  </a:lnTo>
                  <a:lnTo>
                    <a:pt x="3344" y="0"/>
                  </a:lnTo>
                  <a:lnTo>
                    <a:pt x="3603" y="32441"/>
                  </a:lnTo>
                  <a:lnTo>
                    <a:pt x="4170" y="52304"/>
                  </a:lnTo>
                  <a:lnTo>
                    <a:pt x="7360" y="43819"/>
                  </a:lnTo>
                  <a:lnTo>
                    <a:pt x="9199" y="43856"/>
                  </a:lnTo>
                  <a:lnTo>
                    <a:pt x="9837" y="50502"/>
                  </a:lnTo>
                  <a:lnTo>
                    <a:pt x="10625" y="57186"/>
                  </a:lnTo>
                  <a:lnTo>
                    <a:pt x="4733" y="65634"/>
                  </a:lnTo>
                  <a:close/>
                </a:path>
              </a:pathLst>
            </a:custGeom>
            <a:solidFill>
              <a:srgbClr val="6F7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51470" y="8774993"/>
              <a:ext cx="38735" cy="7620"/>
            </a:xfrm>
            <a:custGeom>
              <a:avLst/>
              <a:gdLst/>
              <a:ahLst/>
              <a:cxnLst/>
              <a:rect l="l" t="t" r="r" b="b"/>
              <a:pathLst>
                <a:path w="38734" h="7620">
                  <a:moveTo>
                    <a:pt x="20792" y="7434"/>
                  </a:moveTo>
                  <a:lnTo>
                    <a:pt x="14486" y="1990"/>
                  </a:lnTo>
                  <a:lnTo>
                    <a:pt x="6718" y="7171"/>
                  </a:lnTo>
                  <a:lnTo>
                    <a:pt x="0" y="4580"/>
                  </a:lnTo>
                  <a:lnTo>
                    <a:pt x="8850" y="2465"/>
                  </a:lnTo>
                  <a:lnTo>
                    <a:pt x="18056" y="1178"/>
                  </a:lnTo>
                  <a:lnTo>
                    <a:pt x="27861" y="446"/>
                  </a:lnTo>
                  <a:lnTo>
                    <a:pt x="38506" y="0"/>
                  </a:lnTo>
                  <a:lnTo>
                    <a:pt x="31600" y="5331"/>
                  </a:lnTo>
                  <a:lnTo>
                    <a:pt x="26496" y="6983"/>
                  </a:lnTo>
                  <a:lnTo>
                    <a:pt x="20792" y="7434"/>
                  </a:lnTo>
                  <a:close/>
                </a:path>
              </a:pathLst>
            </a:custGeom>
            <a:solidFill>
              <a:srgbClr val="D0D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5068" y="5437468"/>
              <a:ext cx="4384325" cy="381206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424925" y="1972398"/>
              <a:ext cx="1830705" cy="2296795"/>
            </a:xfrm>
            <a:custGeom>
              <a:avLst/>
              <a:gdLst/>
              <a:ahLst/>
              <a:cxnLst/>
              <a:rect l="l" t="t" r="r" b="b"/>
              <a:pathLst>
                <a:path w="1830705" h="2296795">
                  <a:moveTo>
                    <a:pt x="501573" y="988936"/>
                  </a:moveTo>
                  <a:lnTo>
                    <a:pt x="497928" y="979119"/>
                  </a:lnTo>
                  <a:lnTo>
                    <a:pt x="490486" y="973556"/>
                  </a:lnTo>
                  <a:lnTo>
                    <a:pt x="480758" y="970813"/>
                  </a:lnTo>
                  <a:lnTo>
                    <a:pt x="470281" y="969416"/>
                  </a:lnTo>
                  <a:lnTo>
                    <a:pt x="435724" y="961542"/>
                  </a:lnTo>
                  <a:lnTo>
                    <a:pt x="404520" y="947331"/>
                  </a:lnTo>
                  <a:lnTo>
                    <a:pt x="392188" y="939152"/>
                  </a:lnTo>
                  <a:lnTo>
                    <a:pt x="392188" y="993787"/>
                  </a:lnTo>
                  <a:lnTo>
                    <a:pt x="346341" y="1007681"/>
                  </a:lnTo>
                  <a:lnTo>
                    <a:pt x="307124" y="1028382"/>
                  </a:lnTo>
                  <a:lnTo>
                    <a:pt x="273519" y="1055217"/>
                  </a:lnTo>
                  <a:lnTo>
                    <a:pt x="244513" y="1087526"/>
                  </a:lnTo>
                  <a:lnTo>
                    <a:pt x="219113" y="1124635"/>
                  </a:lnTo>
                  <a:lnTo>
                    <a:pt x="200520" y="1082522"/>
                  </a:lnTo>
                  <a:lnTo>
                    <a:pt x="179336" y="1044143"/>
                  </a:lnTo>
                  <a:lnTo>
                    <a:pt x="153581" y="1009980"/>
                  </a:lnTo>
                  <a:lnTo>
                    <a:pt x="121272" y="980516"/>
                  </a:lnTo>
                  <a:lnTo>
                    <a:pt x="164998" y="952119"/>
                  </a:lnTo>
                  <a:lnTo>
                    <a:pt x="172567" y="944003"/>
                  </a:lnTo>
                  <a:lnTo>
                    <a:pt x="198831" y="915797"/>
                  </a:lnTo>
                  <a:lnTo>
                    <a:pt x="226250" y="873417"/>
                  </a:lnTo>
                  <a:lnTo>
                    <a:pt x="250710" y="826858"/>
                  </a:lnTo>
                  <a:lnTo>
                    <a:pt x="267411" y="869238"/>
                  </a:lnTo>
                  <a:lnTo>
                    <a:pt x="290639" y="905637"/>
                  </a:lnTo>
                  <a:lnTo>
                    <a:pt x="319671" y="937552"/>
                  </a:lnTo>
                  <a:lnTo>
                    <a:pt x="353758" y="966444"/>
                  </a:lnTo>
                  <a:lnTo>
                    <a:pt x="392176" y="993787"/>
                  </a:lnTo>
                  <a:lnTo>
                    <a:pt x="392188" y="939152"/>
                  </a:lnTo>
                  <a:lnTo>
                    <a:pt x="375780" y="928243"/>
                  </a:lnTo>
                  <a:lnTo>
                    <a:pt x="348615" y="905764"/>
                  </a:lnTo>
                  <a:lnTo>
                    <a:pt x="316572" y="867448"/>
                  </a:lnTo>
                  <a:lnTo>
                    <a:pt x="297764" y="826858"/>
                  </a:lnTo>
                  <a:lnTo>
                    <a:pt x="296519" y="824191"/>
                  </a:lnTo>
                  <a:lnTo>
                    <a:pt x="283730" y="777925"/>
                  </a:lnTo>
                  <a:lnTo>
                    <a:pt x="273456" y="730542"/>
                  </a:lnTo>
                  <a:lnTo>
                    <a:pt x="272110" y="724560"/>
                  </a:lnTo>
                  <a:lnTo>
                    <a:pt x="247065" y="688784"/>
                  </a:lnTo>
                  <a:lnTo>
                    <a:pt x="237845" y="691553"/>
                  </a:lnTo>
                  <a:lnTo>
                    <a:pt x="232130" y="697484"/>
                  </a:lnTo>
                  <a:lnTo>
                    <a:pt x="228968" y="705700"/>
                  </a:lnTo>
                  <a:lnTo>
                    <a:pt x="227355" y="715327"/>
                  </a:lnTo>
                  <a:lnTo>
                    <a:pt x="221653" y="755370"/>
                  </a:lnTo>
                  <a:lnTo>
                    <a:pt x="212775" y="794423"/>
                  </a:lnTo>
                  <a:lnTo>
                    <a:pt x="199148" y="832040"/>
                  </a:lnTo>
                  <a:lnTo>
                    <a:pt x="179197" y="867778"/>
                  </a:lnTo>
                  <a:lnTo>
                    <a:pt x="152628" y="902957"/>
                  </a:lnTo>
                  <a:lnTo>
                    <a:pt x="122224" y="930046"/>
                  </a:lnTo>
                  <a:lnTo>
                    <a:pt x="85001" y="944003"/>
                  </a:lnTo>
                  <a:lnTo>
                    <a:pt x="38011" y="939787"/>
                  </a:lnTo>
                  <a:lnTo>
                    <a:pt x="26187" y="937564"/>
                  </a:lnTo>
                  <a:lnTo>
                    <a:pt x="14211" y="938580"/>
                  </a:lnTo>
                  <a:lnTo>
                    <a:pt x="4635" y="945083"/>
                  </a:lnTo>
                  <a:lnTo>
                    <a:pt x="0" y="959358"/>
                  </a:lnTo>
                  <a:lnTo>
                    <a:pt x="3822" y="971372"/>
                  </a:lnTo>
                  <a:lnTo>
                    <a:pt x="10604" y="979893"/>
                  </a:lnTo>
                  <a:lnTo>
                    <a:pt x="19532" y="985824"/>
                  </a:lnTo>
                  <a:lnTo>
                    <a:pt x="29806" y="990066"/>
                  </a:lnTo>
                  <a:lnTo>
                    <a:pt x="76250" y="1010805"/>
                  </a:lnTo>
                  <a:lnTo>
                    <a:pt x="114833" y="1037958"/>
                  </a:lnTo>
                  <a:lnTo>
                    <a:pt x="145427" y="1071372"/>
                  </a:lnTo>
                  <a:lnTo>
                    <a:pt x="167906" y="1110869"/>
                  </a:lnTo>
                  <a:lnTo>
                    <a:pt x="182143" y="1156258"/>
                  </a:lnTo>
                  <a:lnTo>
                    <a:pt x="188010" y="1207363"/>
                  </a:lnTo>
                  <a:lnTo>
                    <a:pt x="188633" y="1221155"/>
                  </a:lnTo>
                  <a:lnTo>
                    <a:pt x="189585" y="1234922"/>
                  </a:lnTo>
                  <a:lnTo>
                    <a:pt x="190728" y="1248689"/>
                  </a:lnTo>
                  <a:lnTo>
                    <a:pt x="191935" y="1262456"/>
                  </a:lnTo>
                  <a:lnTo>
                    <a:pt x="192735" y="1272794"/>
                  </a:lnTo>
                  <a:lnTo>
                    <a:pt x="194754" y="1282636"/>
                  </a:lnTo>
                  <a:lnTo>
                    <a:pt x="200025" y="1290015"/>
                  </a:lnTo>
                  <a:lnTo>
                    <a:pt x="210566" y="1292961"/>
                  </a:lnTo>
                  <a:lnTo>
                    <a:pt x="222415" y="1289900"/>
                  </a:lnTo>
                  <a:lnTo>
                    <a:pt x="228180" y="1281988"/>
                  </a:lnTo>
                  <a:lnTo>
                    <a:pt x="230212" y="1271358"/>
                  </a:lnTo>
                  <a:lnTo>
                    <a:pt x="230847" y="1260119"/>
                  </a:lnTo>
                  <a:lnTo>
                    <a:pt x="233832" y="1230820"/>
                  </a:lnTo>
                  <a:lnTo>
                    <a:pt x="239166" y="1202105"/>
                  </a:lnTo>
                  <a:lnTo>
                    <a:pt x="247294" y="1174102"/>
                  </a:lnTo>
                  <a:lnTo>
                    <a:pt x="258699" y="1146975"/>
                  </a:lnTo>
                  <a:lnTo>
                    <a:pt x="273659" y="1124635"/>
                  </a:lnTo>
                  <a:lnTo>
                    <a:pt x="289229" y="1101369"/>
                  </a:lnTo>
                  <a:lnTo>
                    <a:pt x="328282" y="1067562"/>
                  </a:lnTo>
                  <a:lnTo>
                    <a:pt x="374383" y="1043597"/>
                  </a:lnTo>
                  <a:lnTo>
                    <a:pt x="426123" y="1027493"/>
                  </a:lnTo>
                  <a:lnTo>
                    <a:pt x="437654" y="1024509"/>
                  </a:lnTo>
                  <a:lnTo>
                    <a:pt x="460590" y="1018019"/>
                  </a:lnTo>
                  <a:lnTo>
                    <a:pt x="483235" y="1012139"/>
                  </a:lnTo>
                  <a:lnTo>
                    <a:pt x="493115" y="1007808"/>
                  </a:lnTo>
                  <a:lnTo>
                    <a:pt x="499872" y="1000569"/>
                  </a:lnTo>
                  <a:lnTo>
                    <a:pt x="500862" y="993787"/>
                  </a:lnTo>
                  <a:lnTo>
                    <a:pt x="501573" y="988936"/>
                  </a:lnTo>
                  <a:close/>
                </a:path>
                <a:path w="1830705" h="2296795">
                  <a:moveTo>
                    <a:pt x="1012990" y="1875307"/>
                  </a:moveTo>
                  <a:lnTo>
                    <a:pt x="1007922" y="1861705"/>
                  </a:lnTo>
                  <a:lnTo>
                    <a:pt x="997610" y="1853996"/>
                  </a:lnTo>
                  <a:lnTo>
                    <a:pt x="984123" y="1850199"/>
                  </a:lnTo>
                  <a:lnTo>
                    <a:pt x="969594" y="1848269"/>
                  </a:lnTo>
                  <a:lnTo>
                    <a:pt x="921702" y="1837347"/>
                  </a:lnTo>
                  <a:lnTo>
                    <a:pt x="878446" y="1817649"/>
                  </a:lnTo>
                  <a:lnTo>
                    <a:pt x="861352" y="1806308"/>
                  </a:lnTo>
                  <a:lnTo>
                    <a:pt x="861352" y="1882025"/>
                  </a:lnTo>
                  <a:lnTo>
                    <a:pt x="807720" y="1897405"/>
                  </a:lnTo>
                  <a:lnTo>
                    <a:pt x="760628" y="1919439"/>
                  </a:lnTo>
                  <a:lnTo>
                    <a:pt x="719264" y="1947583"/>
                  </a:lnTo>
                  <a:lnTo>
                    <a:pt x="682815" y="1981314"/>
                  </a:lnTo>
                  <a:lnTo>
                    <a:pt x="650481" y="2020100"/>
                  </a:lnTo>
                  <a:lnTo>
                    <a:pt x="621436" y="2063407"/>
                  </a:lnTo>
                  <a:lnTo>
                    <a:pt x="601027" y="2016315"/>
                  </a:lnTo>
                  <a:lnTo>
                    <a:pt x="578662" y="1972449"/>
                  </a:lnTo>
                  <a:lnTo>
                    <a:pt x="552945" y="1932152"/>
                  </a:lnTo>
                  <a:lnTo>
                    <a:pt x="522465" y="1895779"/>
                  </a:lnTo>
                  <a:lnTo>
                    <a:pt x="485813" y="1863648"/>
                  </a:lnTo>
                  <a:lnTo>
                    <a:pt x="527989" y="1838744"/>
                  </a:lnTo>
                  <a:lnTo>
                    <a:pt x="556895" y="1814093"/>
                  </a:lnTo>
                  <a:lnTo>
                    <a:pt x="563359" y="1808581"/>
                  </a:lnTo>
                  <a:lnTo>
                    <a:pt x="593331" y="1773923"/>
                  </a:lnTo>
                  <a:lnTo>
                    <a:pt x="619353" y="1735543"/>
                  </a:lnTo>
                  <a:lnTo>
                    <a:pt x="642848" y="1694192"/>
                  </a:lnTo>
                  <a:lnTo>
                    <a:pt x="665238" y="1650657"/>
                  </a:lnTo>
                  <a:lnTo>
                    <a:pt x="683882" y="1700225"/>
                  </a:lnTo>
                  <a:lnTo>
                    <a:pt x="708926" y="1743824"/>
                  </a:lnTo>
                  <a:lnTo>
                    <a:pt x="739775" y="1782622"/>
                  </a:lnTo>
                  <a:lnTo>
                    <a:pt x="775855" y="1817801"/>
                  </a:lnTo>
                  <a:lnTo>
                    <a:pt x="816584" y="1850542"/>
                  </a:lnTo>
                  <a:lnTo>
                    <a:pt x="861352" y="1882025"/>
                  </a:lnTo>
                  <a:lnTo>
                    <a:pt x="861352" y="1806308"/>
                  </a:lnTo>
                  <a:lnTo>
                    <a:pt x="838593" y="1791195"/>
                  </a:lnTo>
                  <a:lnTo>
                    <a:pt x="800950" y="1760042"/>
                  </a:lnTo>
                  <a:lnTo>
                    <a:pt x="763879" y="1718183"/>
                  </a:lnTo>
                  <a:lnTo>
                    <a:pt x="738289" y="1671599"/>
                  </a:lnTo>
                  <a:lnTo>
                    <a:pt x="730961" y="1650657"/>
                  </a:lnTo>
                  <a:lnTo>
                    <a:pt x="720813" y="1621663"/>
                  </a:lnTo>
                  <a:lnTo>
                    <a:pt x="708101" y="1569732"/>
                  </a:lnTo>
                  <a:lnTo>
                    <a:pt x="696772" y="1517154"/>
                  </a:lnTo>
                  <a:lnTo>
                    <a:pt x="695591" y="1510880"/>
                  </a:lnTo>
                  <a:lnTo>
                    <a:pt x="693788" y="1498206"/>
                  </a:lnTo>
                  <a:lnTo>
                    <a:pt x="692645" y="1491919"/>
                  </a:lnTo>
                  <a:lnTo>
                    <a:pt x="688949" y="1479105"/>
                  </a:lnTo>
                  <a:lnTo>
                    <a:pt x="682967" y="1468323"/>
                  </a:lnTo>
                  <a:lnTo>
                    <a:pt x="673709" y="1461173"/>
                  </a:lnTo>
                  <a:lnTo>
                    <a:pt x="660184" y="1459268"/>
                  </a:lnTo>
                  <a:lnTo>
                    <a:pt x="647407" y="1463116"/>
                  </a:lnTo>
                  <a:lnTo>
                    <a:pt x="639495" y="1471333"/>
                  </a:lnTo>
                  <a:lnTo>
                    <a:pt x="635114" y="1482725"/>
                  </a:lnTo>
                  <a:lnTo>
                    <a:pt x="632879" y="1496060"/>
                  </a:lnTo>
                  <a:lnTo>
                    <a:pt x="624979" y="1551559"/>
                  </a:lnTo>
                  <a:lnTo>
                    <a:pt x="612673" y="1605686"/>
                  </a:lnTo>
                  <a:lnTo>
                    <a:pt x="593775" y="1657832"/>
                  </a:lnTo>
                  <a:lnTo>
                    <a:pt x="566115" y="1707375"/>
                  </a:lnTo>
                  <a:lnTo>
                    <a:pt x="536956" y="1747062"/>
                  </a:lnTo>
                  <a:lnTo>
                    <a:pt x="504901" y="1780463"/>
                  </a:lnTo>
                  <a:lnTo>
                    <a:pt x="467868" y="1803996"/>
                  </a:lnTo>
                  <a:lnTo>
                    <a:pt x="423735" y="1814093"/>
                  </a:lnTo>
                  <a:lnTo>
                    <a:pt x="370408" y="1807197"/>
                  </a:lnTo>
                  <a:lnTo>
                    <a:pt x="354025" y="1804111"/>
                  </a:lnTo>
                  <a:lnTo>
                    <a:pt x="337439" y="1805520"/>
                  </a:lnTo>
                  <a:lnTo>
                    <a:pt x="324154" y="1814537"/>
                  </a:lnTo>
                  <a:lnTo>
                    <a:pt x="317741" y="1834311"/>
                  </a:lnTo>
                  <a:lnTo>
                    <a:pt x="323024" y="1850974"/>
                  </a:lnTo>
                  <a:lnTo>
                    <a:pt x="332422" y="1862785"/>
                  </a:lnTo>
                  <a:lnTo>
                    <a:pt x="344817" y="1871014"/>
                  </a:lnTo>
                  <a:lnTo>
                    <a:pt x="408355" y="1897595"/>
                  </a:lnTo>
                  <a:lnTo>
                    <a:pt x="451548" y="1923351"/>
                  </a:lnTo>
                  <a:lnTo>
                    <a:pt x="488556" y="1954047"/>
                  </a:lnTo>
                  <a:lnTo>
                    <a:pt x="519315" y="1989594"/>
                  </a:lnTo>
                  <a:lnTo>
                    <a:pt x="543750" y="2029866"/>
                  </a:lnTo>
                  <a:lnTo>
                    <a:pt x="561771" y="2074773"/>
                  </a:lnTo>
                  <a:lnTo>
                    <a:pt x="573328" y="2124227"/>
                  </a:lnTo>
                  <a:lnTo>
                    <a:pt x="578345" y="2178088"/>
                  </a:lnTo>
                  <a:lnTo>
                    <a:pt x="579208" y="2197201"/>
                  </a:lnTo>
                  <a:lnTo>
                    <a:pt x="580529" y="2216302"/>
                  </a:lnTo>
                  <a:lnTo>
                    <a:pt x="582117" y="2235377"/>
                  </a:lnTo>
                  <a:lnTo>
                    <a:pt x="583780" y="2254453"/>
                  </a:lnTo>
                  <a:lnTo>
                    <a:pt x="584898" y="2268778"/>
                  </a:lnTo>
                  <a:lnTo>
                    <a:pt x="587705" y="2282418"/>
                  </a:lnTo>
                  <a:lnTo>
                    <a:pt x="595007" y="2292642"/>
                  </a:lnTo>
                  <a:lnTo>
                    <a:pt x="609600" y="2296731"/>
                  </a:lnTo>
                  <a:lnTo>
                    <a:pt x="626033" y="2292502"/>
                  </a:lnTo>
                  <a:lnTo>
                    <a:pt x="634022" y="2281529"/>
                  </a:lnTo>
                  <a:lnTo>
                    <a:pt x="636841" y="2266785"/>
                  </a:lnTo>
                  <a:lnTo>
                    <a:pt x="637730" y="2251214"/>
                  </a:lnTo>
                  <a:lnTo>
                    <a:pt x="641858" y="2210600"/>
                  </a:lnTo>
                  <a:lnTo>
                    <a:pt x="649249" y="2170798"/>
                  </a:lnTo>
                  <a:lnTo>
                    <a:pt x="660514" y="2131987"/>
                  </a:lnTo>
                  <a:lnTo>
                    <a:pt x="676313" y="2094382"/>
                  </a:lnTo>
                  <a:lnTo>
                    <a:pt x="695147" y="2063407"/>
                  </a:lnTo>
                  <a:lnTo>
                    <a:pt x="703122" y="2050288"/>
                  </a:lnTo>
                  <a:lnTo>
                    <a:pt x="735469" y="2013864"/>
                  </a:lnTo>
                  <a:lnTo>
                    <a:pt x="772769" y="1984311"/>
                  </a:lnTo>
                  <a:lnTo>
                    <a:pt x="814412" y="1960803"/>
                  </a:lnTo>
                  <a:lnTo>
                    <a:pt x="859815" y="1942553"/>
                  </a:lnTo>
                  <a:lnTo>
                    <a:pt x="908392" y="1928749"/>
                  </a:lnTo>
                  <a:lnTo>
                    <a:pt x="924382" y="1924634"/>
                  </a:lnTo>
                  <a:lnTo>
                    <a:pt x="956170" y="1915629"/>
                  </a:lnTo>
                  <a:lnTo>
                    <a:pt x="987552" y="1907476"/>
                  </a:lnTo>
                  <a:lnTo>
                    <a:pt x="1001255" y="1901482"/>
                  </a:lnTo>
                  <a:lnTo>
                    <a:pt x="1010615" y="1891436"/>
                  </a:lnTo>
                  <a:lnTo>
                    <a:pt x="1012990" y="1875307"/>
                  </a:lnTo>
                  <a:close/>
                </a:path>
                <a:path w="1830705" h="2296795">
                  <a:moveTo>
                    <a:pt x="1830476" y="586765"/>
                  </a:moveTo>
                  <a:lnTo>
                    <a:pt x="1823339" y="567575"/>
                  </a:lnTo>
                  <a:lnTo>
                    <a:pt x="1808784" y="556717"/>
                  </a:lnTo>
                  <a:lnTo>
                    <a:pt x="1789772" y="551345"/>
                  </a:lnTo>
                  <a:lnTo>
                    <a:pt x="1769275" y="548627"/>
                  </a:lnTo>
                  <a:lnTo>
                    <a:pt x="1714677" y="537387"/>
                  </a:lnTo>
                  <a:lnTo>
                    <a:pt x="1664462" y="517855"/>
                  </a:lnTo>
                  <a:lnTo>
                    <a:pt x="1617764" y="491502"/>
                  </a:lnTo>
                  <a:lnTo>
                    <a:pt x="1616608" y="490677"/>
                  </a:lnTo>
                  <a:lnTo>
                    <a:pt x="1616608" y="596239"/>
                  </a:lnTo>
                  <a:lnTo>
                    <a:pt x="1565109" y="609625"/>
                  </a:lnTo>
                  <a:lnTo>
                    <a:pt x="1517865" y="627291"/>
                  </a:lnTo>
                  <a:lnTo>
                    <a:pt x="1474558" y="649008"/>
                  </a:lnTo>
                  <a:lnTo>
                    <a:pt x="1434846" y="674560"/>
                  </a:lnTo>
                  <a:lnTo>
                    <a:pt x="1398371" y="703732"/>
                  </a:lnTo>
                  <a:lnTo>
                    <a:pt x="1364818" y="736282"/>
                  </a:lnTo>
                  <a:lnTo>
                    <a:pt x="1333842" y="772007"/>
                  </a:lnTo>
                  <a:lnTo>
                    <a:pt x="1305102" y="810666"/>
                  </a:lnTo>
                  <a:lnTo>
                    <a:pt x="1278255" y="852055"/>
                  </a:lnTo>
                  <a:lnTo>
                    <a:pt x="1257884" y="804176"/>
                  </a:lnTo>
                  <a:lnTo>
                    <a:pt x="1236408" y="758532"/>
                  </a:lnTo>
                  <a:lnTo>
                    <a:pt x="1213078" y="715340"/>
                  </a:lnTo>
                  <a:lnTo>
                    <a:pt x="1187208" y="674738"/>
                  </a:lnTo>
                  <a:lnTo>
                    <a:pt x="1158036" y="636917"/>
                  </a:lnTo>
                  <a:lnTo>
                    <a:pt x="1124877" y="602056"/>
                  </a:lnTo>
                  <a:lnTo>
                    <a:pt x="1086980" y="570318"/>
                  </a:lnTo>
                  <a:lnTo>
                    <a:pt x="1132573" y="544715"/>
                  </a:lnTo>
                  <a:lnTo>
                    <a:pt x="1172476" y="514794"/>
                  </a:lnTo>
                  <a:lnTo>
                    <a:pt x="1207541" y="480999"/>
                  </a:lnTo>
                  <a:lnTo>
                    <a:pt x="1238618" y="443776"/>
                  </a:lnTo>
                  <a:lnTo>
                    <a:pt x="1266558" y="403606"/>
                  </a:lnTo>
                  <a:lnTo>
                    <a:pt x="1292212" y="360934"/>
                  </a:lnTo>
                  <a:lnTo>
                    <a:pt x="1316418" y="316217"/>
                  </a:lnTo>
                  <a:lnTo>
                    <a:pt x="1340040" y="269913"/>
                  </a:lnTo>
                  <a:lnTo>
                    <a:pt x="1356512" y="317550"/>
                  </a:lnTo>
                  <a:lnTo>
                    <a:pt x="1377137" y="361188"/>
                  </a:lnTo>
                  <a:lnTo>
                    <a:pt x="1401635" y="401320"/>
                  </a:lnTo>
                  <a:lnTo>
                    <a:pt x="1429791" y="438454"/>
                  </a:lnTo>
                  <a:lnTo>
                    <a:pt x="1461338" y="473062"/>
                  </a:lnTo>
                  <a:lnTo>
                    <a:pt x="1496047" y="505650"/>
                  </a:lnTo>
                  <a:lnTo>
                    <a:pt x="1533652" y="536714"/>
                  </a:lnTo>
                  <a:lnTo>
                    <a:pt x="1573923" y="566750"/>
                  </a:lnTo>
                  <a:lnTo>
                    <a:pt x="1616608" y="596239"/>
                  </a:lnTo>
                  <a:lnTo>
                    <a:pt x="1616608" y="490677"/>
                  </a:lnTo>
                  <a:lnTo>
                    <a:pt x="1573720" y="459790"/>
                  </a:lnTo>
                  <a:lnTo>
                    <a:pt x="1531442" y="424192"/>
                  </a:lnTo>
                  <a:lnTo>
                    <a:pt x="1496606" y="388175"/>
                  </a:lnTo>
                  <a:lnTo>
                    <a:pt x="1468793" y="349275"/>
                  </a:lnTo>
                  <a:lnTo>
                    <a:pt x="1446834" y="307962"/>
                  </a:lnTo>
                  <a:lnTo>
                    <a:pt x="1431671" y="269913"/>
                  </a:lnTo>
                  <a:lnTo>
                    <a:pt x="1415897" y="219989"/>
                  </a:lnTo>
                  <a:lnTo>
                    <a:pt x="1404594" y="174256"/>
                  </a:lnTo>
                  <a:lnTo>
                    <a:pt x="1394510" y="127977"/>
                  </a:lnTo>
                  <a:lnTo>
                    <a:pt x="1384503" y="81635"/>
                  </a:lnTo>
                  <a:lnTo>
                    <a:pt x="1380299" y="54914"/>
                  </a:lnTo>
                  <a:lnTo>
                    <a:pt x="1378673" y="46062"/>
                  </a:lnTo>
                  <a:lnTo>
                    <a:pt x="1373466" y="27978"/>
                  </a:lnTo>
                  <a:lnTo>
                    <a:pt x="1365034" y="12763"/>
                  </a:lnTo>
                  <a:lnTo>
                    <a:pt x="1351978" y="2679"/>
                  </a:lnTo>
                  <a:lnTo>
                    <a:pt x="1332903" y="0"/>
                  </a:lnTo>
                  <a:lnTo>
                    <a:pt x="1314869" y="5422"/>
                  </a:lnTo>
                  <a:lnTo>
                    <a:pt x="1303718" y="17018"/>
                  </a:lnTo>
                  <a:lnTo>
                    <a:pt x="1297533" y="33083"/>
                  </a:lnTo>
                  <a:lnTo>
                    <a:pt x="1294396" y="51892"/>
                  </a:lnTo>
                  <a:lnTo>
                    <a:pt x="1287500" y="104254"/>
                  </a:lnTo>
                  <a:lnTo>
                    <a:pt x="1278293" y="155867"/>
                  </a:lnTo>
                  <a:lnTo>
                    <a:pt x="1265885" y="206502"/>
                  </a:lnTo>
                  <a:lnTo>
                    <a:pt x="1249349" y="255892"/>
                  </a:lnTo>
                  <a:lnTo>
                    <a:pt x="1227759" y="303784"/>
                  </a:lnTo>
                  <a:lnTo>
                    <a:pt x="1200226" y="349923"/>
                  </a:lnTo>
                  <a:lnTo>
                    <a:pt x="1171143" y="390588"/>
                  </a:lnTo>
                  <a:lnTo>
                    <a:pt x="1140396" y="427469"/>
                  </a:lnTo>
                  <a:lnTo>
                    <a:pt x="1106932" y="458711"/>
                  </a:lnTo>
                  <a:lnTo>
                    <a:pt x="1069670" y="482498"/>
                  </a:lnTo>
                  <a:lnTo>
                    <a:pt x="1027506" y="496976"/>
                  </a:lnTo>
                  <a:lnTo>
                    <a:pt x="979385" y="500329"/>
                  </a:lnTo>
                  <a:lnTo>
                    <a:pt x="924217" y="490702"/>
                  </a:lnTo>
                  <a:lnTo>
                    <a:pt x="901115" y="486359"/>
                  </a:lnTo>
                  <a:lnTo>
                    <a:pt x="877709" y="488340"/>
                  </a:lnTo>
                  <a:lnTo>
                    <a:pt x="858989" y="501053"/>
                  </a:lnTo>
                  <a:lnTo>
                    <a:pt x="849922" y="528942"/>
                  </a:lnTo>
                  <a:lnTo>
                    <a:pt x="857377" y="552450"/>
                  </a:lnTo>
                  <a:lnTo>
                    <a:pt x="870648" y="569112"/>
                  </a:lnTo>
                  <a:lnTo>
                    <a:pt x="888111" y="580707"/>
                  </a:lnTo>
                  <a:lnTo>
                    <a:pt x="908189" y="589000"/>
                  </a:lnTo>
                  <a:lnTo>
                    <a:pt x="955497" y="607669"/>
                  </a:lnTo>
                  <a:lnTo>
                    <a:pt x="998994" y="629526"/>
                  </a:lnTo>
                  <a:lnTo>
                    <a:pt x="1038644" y="654532"/>
                  </a:lnTo>
                  <a:lnTo>
                    <a:pt x="1074420" y="682625"/>
                  </a:lnTo>
                  <a:lnTo>
                    <a:pt x="1106284" y="713778"/>
                  </a:lnTo>
                  <a:lnTo>
                    <a:pt x="1134224" y="747953"/>
                  </a:lnTo>
                  <a:lnTo>
                    <a:pt x="1158189" y="785088"/>
                  </a:lnTo>
                  <a:lnTo>
                    <a:pt x="1178166" y="825144"/>
                  </a:lnTo>
                  <a:lnTo>
                    <a:pt x="1194104" y="868095"/>
                  </a:lnTo>
                  <a:lnTo>
                    <a:pt x="1205992" y="913879"/>
                  </a:lnTo>
                  <a:lnTo>
                    <a:pt x="1213789" y="962456"/>
                  </a:lnTo>
                  <a:lnTo>
                    <a:pt x="1217472" y="1013802"/>
                  </a:lnTo>
                  <a:lnTo>
                    <a:pt x="1218692" y="1040752"/>
                  </a:lnTo>
                  <a:lnTo>
                    <a:pt x="1220558" y="1067676"/>
                  </a:lnTo>
                  <a:lnTo>
                    <a:pt x="1222781" y="1094587"/>
                  </a:lnTo>
                  <a:lnTo>
                    <a:pt x="1225143" y="1121486"/>
                  </a:lnTo>
                  <a:lnTo>
                    <a:pt x="1226705" y="1141704"/>
                  </a:lnTo>
                  <a:lnTo>
                    <a:pt x="1230668" y="1160945"/>
                  </a:lnTo>
                  <a:lnTo>
                    <a:pt x="1240967" y="1175359"/>
                  </a:lnTo>
                  <a:lnTo>
                    <a:pt x="1261554" y="1181125"/>
                  </a:lnTo>
                  <a:lnTo>
                    <a:pt x="1284719" y="1175156"/>
                  </a:lnTo>
                  <a:lnTo>
                    <a:pt x="1295996" y="1159687"/>
                  </a:lnTo>
                  <a:lnTo>
                    <a:pt x="1299972" y="1138885"/>
                  </a:lnTo>
                  <a:lnTo>
                    <a:pt x="1301229" y="1116939"/>
                  </a:lnTo>
                  <a:lnTo>
                    <a:pt x="1305547" y="1071029"/>
                  </a:lnTo>
                  <a:lnTo>
                    <a:pt x="1312697" y="1025817"/>
                  </a:lnTo>
                  <a:lnTo>
                    <a:pt x="1323111" y="981430"/>
                  </a:lnTo>
                  <a:lnTo>
                    <a:pt x="1337284" y="938022"/>
                  </a:lnTo>
                  <a:lnTo>
                    <a:pt x="1355648" y="895731"/>
                  </a:lnTo>
                  <a:lnTo>
                    <a:pt x="1379943" y="853020"/>
                  </a:lnTo>
                  <a:lnTo>
                    <a:pt x="1407845" y="815276"/>
                  </a:lnTo>
                  <a:lnTo>
                    <a:pt x="1439087" y="782180"/>
                  </a:lnTo>
                  <a:lnTo>
                    <a:pt x="1473428" y="753376"/>
                  </a:lnTo>
                  <a:lnTo>
                    <a:pt x="1510614" y="728548"/>
                  </a:lnTo>
                  <a:lnTo>
                    <a:pt x="1550416" y="707351"/>
                  </a:lnTo>
                  <a:lnTo>
                    <a:pt x="1592567" y="689432"/>
                  </a:lnTo>
                  <a:lnTo>
                    <a:pt x="1636826" y="674471"/>
                  </a:lnTo>
                  <a:lnTo>
                    <a:pt x="1705508" y="656323"/>
                  </a:lnTo>
                  <a:lnTo>
                    <a:pt x="1750339" y="643636"/>
                  </a:lnTo>
                  <a:lnTo>
                    <a:pt x="1794611" y="632129"/>
                  </a:lnTo>
                  <a:lnTo>
                    <a:pt x="1813928" y="623671"/>
                  </a:lnTo>
                  <a:lnTo>
                    <a:pt x="1827123" y="609511"/>
                  </a:lnTo>
                  <a:lnTo>
                    <a:pt x="1830476" y="586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45015" y="150182"/>
            <a:ext cx="11006455" cy="24846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135" dirty="0">
                <a:solidFill>
                  <a:srgbClr val="000000"/>
                </a:solidFill>
                <a:latin typeface="Tahoma"/>
                <a:cs typeface="Tahoma"/>
              </a:rPr>
              <a:t>Join relevant tables to find the category-wise distribution of pizzas.</a:t>
            </a:r>
            <a:endParaRPr spc="-20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8C4313-CE49-15CA-7433-8BA90F948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83" y="4492704"/>
            <a:ext cx="11276548" cy="31594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004911-5EF3-C9A8-7D38-F9D0FC0F1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7673652"/>
            <a:ext cx="4744482" cy="22179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96" y="0"/>
            <a:ext cx="18289856" cy="103084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066" y="533528"/>
            <a:ext cx="11581765" cy="24846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170" dirty="0">
                <a:solidFill>
                  <a:srgbClr val="000000"/>
                </a:solidFill>
                <a:latin typeface="Tahoma"/>
                <a:cs typeface="Tahoma"/>
              </a:rPr>
              <a:t>Group the orders by date and calculate the average number of pizzas ordered per day.</a:t>
            </a:r>
            <a:endParaRPr spc="170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467002"/>
            <a:ext cx="3090545" cy="2616200"/>
            <a:chOff x="0" y="467002"/>
            <a:chExt cx="3090545" cy="2616200"/>
          </a:xfrm>
        </p:grpSpPr>
        <p:sp>
          <p:nvSpPr>
            <p:cNvPr id="6" name="object 6"/>
            <p:cNvSpPr/>
            <p:nvPr/>
          </p:nvSpPr>
          <p:spPr>
            <a:xfrm>
              <a:off x="0" y="928258"/>
              <a:ext cx="2693035" cy="2138680"/>
            </a:xfrm>
            <a:custGeom>
              <a:avLst/>
              <a:gdLst/>
              <a:ahLst/>
              <a:cxnLst/>
              <a:rect l="l" t="t" r="r" b="b"/>
              <a:pathLst>
                <a:path w="2693035" h="2138680">
                  <a:moveTo>
                    <a:pt x="1822715" y="1076817"/>
                  </a:moveTo>
                  <a:lnTo>
                    <a:pt x="1781119" y="1063889"/>
                  </a:lnTo>
                  <a:lnTo>
                    <a:pt x="1741431" y="1045417"/>
                  </a:lnTo>
                  <a:lnTo>
                    <a:pt x="1703998" y="1021035"/>
                  </a:lnTo>
                  <a:lnTo>
                    <a:pt x="1669167" y="990374"/>
                  </a:lnTo>
                  <a:lnTo>
                    <a:pt x="1634835" y="949212"/>
                  </a:lnTo>
                  <a:lnTo>
                    <a:pt x="1607868" y="904127"/>
                  </a:lnTo>
                  <a:lnTo>
                    <a:pt x="1588574" y="856514"/>
                  </a:lnTo>
                  <a:lnTo>
                    <a:pt x="1577262" y="807765"/>
                  </a:lnTo>
                  <a:lnTo>
                    <a:pt x="1574240" y="759277"/>
                  </a:lnTo>
                  <a:lnTo>
                    <a:pt x="1579817" y="712442"/>
                  </a:lnTo>
                  <a:lnTo>
                    <a:pt x="1594300" y="668656"/>
                  </a:lnTo>
                  <a:lnTo>
                    <a:pt x="1617998" y="629312"/>
                  </a:lnTo>
                  <a:lnTo>
                    <a:pt x="1649156" y="594570"/>
                  </a:lnTo>
                  <a:lnTo>
                    <a:pt x="1684402" y="562840"/>
                  </a:lnTo>
                  <a:lnTo>
                    <a:pt x="1758873" y="502773"/>
                  </a:lnTo>
                  <a:lnTo>
                    <a:pt x="1793957" y="471615"/>
                  </a:lnTo>
                  <a:lnTo>
                    <a:pt x="1830146" y="435541"/>
                  </a:lnTo>
                  <a:lnTo>
                    <a:pt x="1864836" y="397930"/>
                  </a:lnTo>
                  <a:lnTo>
                    <a:pt x="1897590" y="358577"/>
                  </a:lnTo>
                  <a:lnTo>
                    <a:pt x="1927974" y="317274"/>
                  </a:lnTo>
                  <a:lnTo>
                    <a:pt x="1955552" y="273817"/>
                  </a:lnTo>
                  <a:lnTo>
                    <a:pt x="1979508" y="230665"/>
                  </a:lnTo>
                  <a:lnTo>
                    <a:pt x="2002904" y="187025"/>
                  </a:lnTo>
                  <a:lnTo>
                    <a:pt x="2027656" y="144551"/>
                  </a:lnTo>
                  <a:lnTo>
                    <a:pt x="2055684" y="104900"/>
                  </a:lnTo>
                  <a:lnTo>
                    <a:pt x="2088907" y="69728"/>
                  </a:lnTo>
                  <a:lnTo>
                    <a:pt x="2124151" y="43522"/>
                  </a:lnTo>
                  <a:lnTo>
                    <a:pt x="2163011" y="23597"/>
                  </a:lnTo>
                  <a:lnTo>
                    <a:pt x="2204815" y="9803"/>
                  </a:lnTo>
                  <a:lnTo>
                    <a:pt x="2248891" y="1988"/>
                  </a:lnTo>
                  <a:lnTo>
                    <a:pt x="2294567" y="0"/>
                  </a:lnTo>
                  <a:lnTo>
                    <a:pt x="2341171" y="3686"/>
                  </a:lnTo>
                  <a:lnTo>
                    <a:pt x="2388033" y="12897"/>
                  </a:lnTo>
                  <a:lnTo>
                    <a:pt x="2434479" y="27479"/>
                  </a:lnTo>
                  <a:lnTo>
                    <a:pt x="2479838" y="47281"/>
                  </a:lnTo>
                  <a:lnTo>
                    <a:pt x="2523439" y="72151"/>
                  </a:lnTo>
                  <a:lnTo>
                    <a:pt x="2564609" y="101937"/>
                  </a:lnTo>
                  <a:lnTo>
                    <a:pt x="2602676" y="136488"/>
                  </a:lnTo>
                  <a:lnTo>
                    <a:pt x="2635871" y="176177"/>
                  </a:lnTo>
                  <a:lnTo>
                    <a:pt x="2660880" y="218157"/>
                  </a:lnTo>
                  <a:lnTo>
                    <a:pt x="2678303" y="262063"/>
                  </a:lnTo>
                  <a:lnTo>
                    <a:pt x="2688738" y="307527"/>
                  </a:lnTo>
                  <a:lnTo>
                    <a:pt x="2692781" y="354186"/>
                  </a:lnTo>
                  <a:lnTo>
                    <a:pt x="2690857" y="399472"/>
                  </a:lnTo>
                  <a:lnTo>
                    <a:pt x="2683958" y="445222"/>
                  </a:lnTo>
                  <a:lnTo>
                    <a:pt x="2672542" y="491094"/>
                  </a:lnTo>
                  <a:lnTo>
                    <a:pt x="2657070" y="536749"/>
                  </a:lnTo>
                  <a:lnTo>
                    <a:pt x="2638001" y="581845"/>
                  </a:lnTo>
                  <a:lnTo>
                    <a:pt x="2615795" y="626043"/>
                  </a:lnTo>
                  <a:lnTo>
                    <a:pt x="2590911" y="669000"/>
                  </a:lnTo>
                  <a:lnTo>
                    <a:pt x="2563809" y="710378"/>
                  </a:lnTo>
                  <a:lnTo>
                    <a:pt x="2534948" y="749836"/>
                  </a:lnTo>
                  <a:lnTo>
                    <a:pt x="2504789" y="787032"/>
                  </a:lnTo>
                  <a:lnTo>
                    <a:pt x="2473792" y="821626"/>
                  </a:lnTo>
                  <a:lnTo>
                    <a:pt x="2442415" y="853279"/>
                  </a:lnTo>
                  <a:lnTo>
                    <a:pt x="2411118" y="881648"/>
                  </a:lnTo>
                  <a:lnTo>
                    <a:pt x="2379237" y="907725"/>
                  </a:lnTo>
                  <a:lnTo>
                    <a:pt x="2344408" y="933405"/>
                  </a:lnTo>
                  <a:lnTo>
                    <a:pt x="2306977" y="958321"/>
                  </a:lnTo>
                  <a:lnTo>
                    <a:pt x="2267290" y="982104"/>
                  </a:lnTo>
                  <a:lnTo>
                    <a:pt x="2225695" y="1004389"/>
                  </a:lnTo>
                  <a:lnTo>
                    <a:pt x="2182539" y="1024806"/>
                  </a:lnTo>
                  <a:lnTo>
                    <a:pt x="2138169" y="1042989"/>
                  </a:lnTo>
                  <a:lnTo>
                    <a:pt x="2092931" y="1058569"/>
                  </a:lnTo>
                  <a:lnTo>
                    <a:pt x="2047172" y="1071179"/>
                  </a:lnTo>
                  <a:lnTo>
                    <a:pt x="2001240" y="1080452"/>
                  </a:lnTo>
                  <a:lnTo>
                    <a:pt x="1955482" y="1086020"/>
                  </a:lnTo>
                  <a:lnTo>
                    <a:pt x="1910244" y="1087515"/>
                  </a:lnTo>
                  <a:lnTo>
                    <a:pt x="1865872" y="1084570"/>
                  </a:lnTo>
                  <a:lnTo>
                    <a:pt x="1822715" y="1076817"/>
                  </a:lnTo>
                  <a:close/>
                </a:path>
                <a:path w="2693035" h="2138680">
                  <a:moveTo>
                    <a:pt x="663788" y="1822766"/>
                  </a:moveTo>
                  <a:lnTo>
                    <a:pt x="620907" y="1808388"/>
                  </a:lnTo>
                  <a:lnTo>
                    <a:pt x="580398" y="1790140"/>
                  </a:lnTo>
                  <a:lnTo>
                    <a:pt x="542716" y="1767797"/>
                  </a:lnTo>
                  <a:lnTo>
                    <a:pt x="508310" y="1741137"/>
                  </a:lnTo>
                  <a:lnTo>
                    <a:pt x="477633" y="1709934"/>
                  </a:lnTo>
                  <a:lnTo>
                    <a:pt x="451138" y="1673965"/>
                  </a:lnTo>
                  <a:lnTo>
                    <a:pt x="429274" y="1633005"/>
                  </a:lnTo>
                  <a:lnTo>
                    <a:pt x="411217" y="1582498"/>
                  </a:lnTo>
                  <a:lnTo>
                    <a:pt x="401555" y="1530813"/>
                  </a:lnTo>
                  <a:lnTo>
                    <a:pt x="400061" y="1479394"/>
                  </a:lnTo>
                  <a:lnTo>
                    <a:pt x="406506" y="1429683"/>
                  </a:lnTo>
                  <a:lnTo>
                    <a:pt x="420663" y="1383123"/>
                  </a:lnTo>
                  <a:lnTo>
                    <a:pt x="442303" y="1341158"/>
                  </a:lnTo>
                  <a:lnTo>
                    <a:pt x="471198" y="1305231"/>
                  </a:lnTo>
                  <a:lnTo>
                    <a:pt x="507119" y="1276785"/>
                  </a:lnTo>
                  <a:lnTo>
                    <a:pt x="548237" y="1255470"/>
                  </a:lnTo>
                  <a:lnTo>
                    <a:pt x="592203" y="1238050"/>
                  </a:lnTo>
                  <a:lnTo>
                    <a:pt x="682723" y="1207444"/>
                  </a:lnTo>
                  <a:lnTo>
                    <a:pt x="726298" y="1190532"/>
                  </a:lnTo>
                  <a:lnTo>
                    <a:pt x="772789" y="1169409"/>
                  </a:lnTo>
                  <a:lnTo>
                    <a:pt x="818308" y="1146198"/>
                  </a:lnTo>
                  <a:lnTo>
                    <a:pt x="862593" y="1120662"/>
                  </a:lnTo>
                  <a:lnTo>
                    <a:pt x="905381" y="1092560"/>
                  </a:lnTo>
                  <a:lnTo>
                    <a:pt x="946495" y="1061581"/>
                  </a:lnTo>
                  <a:lnTo>
                    <a:pt x="984007" y="1029286"/>
                  </a:lnTo>
                  <a:lnTo>
                    <a:pt x="1021177" y="996386"/>
                  </a:lnTo>
                  <a:lnTo>
                    <a:pt x="1059188" y="965165"/>
                  </a:lnTo>
                  <a:lnTo>
                    <a:pt x="1099307" y="937837"/>
                  </a:lnTo>
                  <a:lnTo>
                    <a:pt x="1142801" y="916612"/>
                  </a:lnTo>
                  <a:lnTo>
                    <a:pt x="1185172" y="904430"/>
                  </a:lnTo>
                  <a:lnTo>
                    <a:pt x="1228705" y="899370"/>
                  </a:lnTo>
                  <a:lnTo>
                    <a:pt x="1272826" y="901060"/>
                  </a:lnTo>
                  <a:lnTo>
                    <a:pt x="1316962" y="909125"/>
                  </a:lnTo>
                  <a:lnTo>
                    <a:pt x="1360540" y="923192"/>
                  </a:lnTo>
                  <a:lnTo>
                    <a:pt x="1402987" y="942886"/>
                  </a:lnTo>
                  <a:lnTo>
                    <a:pt x="1443730" y="967833"/>
                  </a:lnTo>
                  <a:lnTo>
                    <a:pt x="1482196" y="997660"/>
                  </a:lnTo>
                  <a:lnTo>
                    <a:pt x="1517811" y="1031992"/>
                  </a:lnTo>
                  <a:lnTo>
                    <a:pt x="1550004" y="1070456"/>
                  </a:lnTo>
                  <a:lnTo>
                    <a:pt x="1578200" y="1112678"/>
                  </a:lnTo>
                  <a:lnTo>
                    <a:pt x="1601827" y="1158283"/>
                  </a:lnTo>
                  <a:lnTo>
                    <a:pt x="1619038" y="1206856"/>
                  </a:lnTo>
                  <a:lnTo>
                    <a:pt x="1627792" y="1254761"/>
                  </a:lnTo>
                  <a:lnTo>
                    <a:pt x="1628747" y="1301854"/>
                  </a:lnTo>
                  <a:lnTo>
                    <a:pt x="1622561" y="1347993"/>
                  </a:lnTo>
                  <a:lnTo>
                    <a:pt x="1609893" y="1393035"/>
                  </a:lnTo>
                  <a:lnTo>
                    <a:pt x="1592296" y="1434880"/>
                  </a:lnTo>
                  <a:lnTo>
                    <a:pt x="1569888" y="1475388"/>
                  </a:lnTo>
                  <a:lnTo>
                    <a:pt x="1543219" y="1514409"/>
                  </a:lnTo>
                  <a:lnTo>
                    <a:pt x="1512838" y="1551792"/>
                  </a:lnTo>
                  <a:lnTo>
                    <a:pt x="1479293" y="1587386"/>
                  </a:lnTo>
                  <a:lnTo>
                    <a:pt x="1443133" y="1621038"/>
                  </a:lnTo>
                  <a:lnTo>
                    <a:pt x="1404908" y="1652599"/>
                  </a:lnTo>
                  <a:lnTo>
                    <a:pt x="1365166" y="1681916"/>
                  </a:lnTo>
                  <a:lnTo>
                    <a:pt x="1324456" y="1708839"/>
                  </a:lnTo>
                  <a:lnTo>
                    <a:pt x="1283327" y="1733215"/>
                  </a:lnTo>
                  <a:lnTo>
                    <a:pt x="1242328" y="1754895"/>
                  </a:lnTo>
                  <a:lnTo>
                    <a:pt x="1202008" y="1773727"/>
                  </a:lnTo>
                  <a:lnTo>
                    <a:pt x="1162915" y="1789558"/>
                  </a:lnTo>
                  <a:lnTo>
                    <a:pt x="1123745" y="1802968"/>
                  </a:lnTo>
                  <a:lnTo>
                    <a:pt x="1081979" y="1814971"/>
                  </a:lnTo>
                  <a:lnTo>
                    <a:pt x="1038068" y="1825345"/>
                  </a:lnTo>
                  <a:lnTo>
                    <a:pt x="992464" y="1833864"/>
                  </a:lnTo>
                  <a:lnTo>
                    <a:pt x="945619" y="1840305"/>
                  </a:lnTo>
                  <a:lnTo>
                    <a:pt x="897985" y="1844444"/>
                  </a:lnTo>
                  <a:lnTo>
                    <a:pt x="850013" y="1846056"/>
                  </a:lnTo>
                  <a:lnTo>
                    <a:pt x="802156" y="1844919"/>
                  </a:lnTo>
                  <a:lnTo>
                    <a:pt x="754865" y="1840808"/>
                  </a:lnTo>
                  <a:lnTo>
                    <a:pt x="708591" y="1833498"/>
                  </a:lnTo>
                  <a:lnTo>
                    <a:pt x="663788" y="1822766"/>
                  </a:lnTo>
                  <a:close/>
                </a:path>
                <a:path w="2693035" h="2138680">
                  <a:moveTo>
                    <a:pt x="0" y="2138298"/>
                  </a:moveTo>
                  <a:lnTo>
                    <a:pt x="0" y="1404119"/>
                  </a:lnTo>
                  <a:lnTo>
                    <a:pt x="43570" y="1408481"/>
                  </a:lnTo>
                  <a:lnTo>
                    <a:pt x="90695" y="1420340"/>
                  </a:lnTo>
                  <a:lnTo>
                    <a:pt x="130939" y="1438139"/>
                  </a:lnTo>
                  <a:lnTo>
                    <a:pt x="167534" y="1462139"/>
                  </a:lnTo>
                  <a:lnTo>
                    <a:pt x="200275" y="1491688"/>
                  </a:lnTo>
                  <a:lnTo>
                    <a:pt x="228954" y="1526134"/>
                  </a:lnTo>
                  <a:lnTo>
                    <a:pt x="253368" y="1564828"/>
                  </a:lnTo>
                  <a:lnTo>
                    <a:pt x="273310" y="1607117"/>
                  </a:lnTo>
                  <a:lnTo>
                    <a:pt x="288574" y="1652352"/>
                  </a:lnTo>
                  <a:lnTo>
                    <a:pt x="298956" y="1699880"/>
                  </a:lnTo>
                  <a:lnTo>
                    <a:pt x="304249" y="1749051"/>
                  </a:lnTo>
                  <a:lnTo>
                    <a:pt x="304248" y="1799214"/>
                  </a:lnTo>
                  <a:lnTo>
                    <a:pt x="298748" y="1849718"/>
                  </a:lnTo>
                  <a:lnTo>
                    <a:pt x="287542" y="1899912"/>
                  </a:lnTo>
                  <a:lnTo>
                    <a:pt x="269711" y="1948301"/>
                  </a:lnTo>
                  <a:lnTo>
                    <a:pt x="245779" y="1990760"/>
                  </a:lnTo>
                  <a:lnTo>
                    <a:pt x="216324" y="2027577"/>
                  </a:lnTo>
                  <a:lnTo>
                    <a:pt x="181923" y="2059039"/>
                  </a:lnTo>
                  <a:lnTo>
                    <a:pt x="143153" y="2085432"/>
                  </a:lnTo>
                  <a:lnTo>
                    <a:pt x="102806" y="2106167"/>
                  </a:lnTo>
                  <a:lnTo>
                    <a:pt x="59610" y="2122802"/>
                  </a:lnTo>
                  <a:lnTo>
                    <a:pt x="14087" y="2135576"/>
                  </a:lnTo>
                  <a:lnTo>
                    <a:pt x="0" y="2138298"/>
                  </a:lnTo>
                  <a:close/>
                </a:path>
              </a:pathLst>
            </a:custGeom>
            <a:solidFill>
              <a:srgbClr val="E433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0693" y="888064"/>
              <a:ext cx="2376805" cy="1812925"/>
            </a:xfrm>
            <a:custGeom>
              <a:avLst/>
              <a:gdLst/>
              <a:ahLst/>
              <a:cxnLst/>
              <a:rect l="l" t="t" r="r" b="b"/>
              <a:pathLst>
                <a:path w="2376805" h="1812925">
                  <a:moveTo>
                    <a:pt x="71106" y="1805270"/>
                  </a:moveTo>
                  <a:lnTo>
                    <a:pt x="36770" y="1786936"/>
                  </a:lnTo>
                  <a:lnTo>
                    <a:pt x="11623" y="1756960"/>
                  </a:lnTo>
                  <a:lnTo>
                    <a:pt x="0" y="1719345"/>
                  </a:lnTo>
                  <a:lnTo>
                    <a:pt x="1844" y="1679538"/>
                  </a:lnTo>
                  <a:lnTo>
                    <a:pt x="16106" y="1640081"/>
                  </a:lnTo>
                  <a:lnTo>
                    <a:pt x="41736" y="1603517"/>
                  </a:lnTo>
                  <a:lnTo>
                    <a:pt x="77682" y="1572391"/>
                  </a:lnTo>
                  <a:lnTo>
                    <a:pt x="202484" y="1794780"/>
                  </a:lnTo>
                  <a:lnTo>
                    <a:pt x="156639" y="1808757"/>
                  </a:lnTo>
                  <a:lnTo>
                    <a:pt x="111955" y="1812399"/>
                  </a:lnTo>
                  <a:lnTo>
                    <a:pt x="71106" y="1805270"/>
                  </a:lnTo>
                  <a:close/>
                </a:path>
                <a:path w="2376805" h="1812925">
                  <a:moveTo>
                    <a:pt x="1295473" y="1141788"/>
                  </a:moveTo>
                  <a:lnTo>
                    <a:pt x="1262525" y="1120883"/>
                  </a:lnTo>
                  <a:lnTo>
                    <a:pt x="1239183" y="1088798"/>
                  </a:lnTo>
                  <a:lnTo>
                    <a:pt x="1228279" y="1050316"/>
                  </a:lnTo>
                  <a:lnTo>
                    <a:pt x="1229561" y="1008208"/>
                  </a:lnTo>
                  <a:lnTo>
                    <a:pt x="1242780" y="965243"/>
                  </a:lnTo>
                  <a:lnTo>
                    <a:pt x="1267685" y="924192"/>
                  </a:lnTo>
                  <a:lnTo>
                    <a:pt x="1455303" y="1097484"/>
                  </a:lnTo>
                  <a:lnTo>
                    <a:pt x="1416032" y="1125019"/>
                  </a:lnTo>
                  <a:lnTo>
                    <a:pt x="1374672" y="1142491"/>
                  </a:lnTo>
                  <a:lnTo>
                    <a:pt x="1333670" y="1148536"/>
                  </a:lnTo>
                  <a:lnTo>
                    <a:pt x="1295473" y="1141788"/>
                  </a:lnTo>
                  <a:close/>
                </a:path>
                <a:path w="2376805" h="1812925">
                  <a:moveTo>
                    <a:pt x="2346365" y="217836"/>
                  </a:moveTo>
                  <a:lnTo>
                    <a:pt x="2143590" y="61693"/>
                  </a:lnTo>
                  <a:lnTo>
                    <a:pt x="2180177" y="30631"/>
                  </a:lnTo>
                  <a:lnTo>
                    <a:pt x="2219814" y="9575"/>
                  </a:lnTo>
                  <a:lnTo>
                    <a:pt x="2260150" y="0"/>
                  </a:lnTo>
                  <a:lnTo>
                    <a:pt x="2298829" y="3377"/>
                  </a:lnTo>
                  <a:lnTo>
                    <a:pt x="2333501" y="21182"/>
                  </a:lnTo>
                  <a:lnTo>
                    <a:pt x="2359529" y="51270"/>
                  </a:lnTo>
                  <a:lnTo>
                    <a:pt x="2373840" y="88700"/>
                  </a:lnTo>
                  <a:lnTo>
                    <a:pt x="2376424" y="130752"/>
                  </a:lnTo>
                  <a:lnTo>
                    <a:pt x="2367269" y="174704"/>
                  </a:lnTo>
                  <a:lnTo>
                    <a:pt x="2346365" y="217836"/>
                  </a:lnTo>
                  <a:close/>
                </a:path>
              </a:pathLst>
            </a:custGeom>
            <a:solidFill>
              <a:srgbClr val="8E33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7002"/>
              <a:ext cx="3090299" cy="2616201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69483" y="4760888"/>
            <a:ext cx="4116640" cy="50302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462CFBE-8B7C-90D7-1CCA-97BF45AA9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66" y="3848100"/>
            <a:ext cx="10821134" cy="33556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342A048-DC08-87B0-1936-755F95A2B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7245202"/>
            <a:ext cx="5867400" cy="155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4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6" y="11061"/>
            <a:ext cx="18289647" cy="102987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0994" y="342900"/>
            <a:ext cx="9391015" cy="24846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135" dirty="0">
                <a:solidFill>
                  <a:srgbClr val="000000"/>
                </a:solidFill>
                <a:latin typeface="Tahoma"/>
                <a:cs typeface="Tahoma"/>
              </a:rPr>
              <a:t>Determine the top 3 most ordered pizza types based on revenue.</a:t>
            </a:r>
            <a:endParaRPr spc="204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7FA8E-C21F-E945-15FC-2F6367A0E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76700"/>
            <a:ext cx="11277600" cy="3654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8E00F7-2DC0-93A4-5880-E6E75E81B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731096"/>
            <a:ext cx="6324600" cy="206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8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D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03" y="0"/>
            <a:ext cx="18289905" cy="10305415"/>
            <a:chOff x="-603" y="0"/>
            <a:chExt cx="18289905" cy="10305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949" y="1193352"/>
              <a:ext cx="1435329" cy="21556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3" y="0"/>
              <a:ext cx="18289740" cy="1030481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4814" y="474256"/>
            <a:ext cx="10159365" cy="24846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235" dirty="0">
                <a:solidFill>
                  <a:srgbClr val="000000"/>
                </a:solidFill>
                <a:latin typeface="Tahoma"/>
                <a:cs typeface="Tahoma"/>
              </a:rPr>
              <a:t>Calculate the percentage contribution of each pizza type to total revenue.</a:t>
            </a:r>
            <a:endParaRPr spc="235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8E1B61-F621-544B-CF04-0D3BBE40F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619500"/>
            <a:ext cx="12649200" cy="411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F8C15-FE33-340A-2441-32E82DCA98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7819103"/>
            <a:ext cx="4800600" cy="227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3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55" y="0"/>
            <a:ext cx="18289943" cy="102983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355068" y="1972397"/>
            <a:ext cx="4384675" cy="7303770"/>
            <a:chOff x="13355068" y="1972397"/>
            <a:chExt cx="4384675" cy="7303770"/>
          </a:xfrm>
        </p:grpSpPr>
        <p:sp>
          <p:nvSpPr>
            <p:cNvPr id="5" name="object 5"/>
            <p:cNvSpPr/>
            <p:nvPr/>
          </p:nvSpPr>
          <p:spPr>
            <a:xfrm>
              <a:off x="13693534" y="8914904"/>
              <a:ext cx="3005455" cy="361315"/>
            </a:xfrm>
            <a:custGeom>
              <a:avLst/>
              <a:gdLst/>
              <a:ahLst/>
              <a:cxnLst/>
              <a:rect l="l" t="t" r="r" b="b"/>
              <a:pathLst>
                <a:path w="3005455" h="361315">
                  <a:moveTo>
                    <a:pt x="360857" y="181432"/>
                  </a:moveTo>
                  <a:lnTo>
                    <a:pt x="354545" y="133235"/>
                  </a:lnTo>
                  <a:lnTo>
                    <a:pt x="336448" y="89916"/>
                  </a:lnTo>
                  <a:lnTo>
                    <a:pt x="308279" y="53200"/>
                  </a:lnTo>
                  <a:lnTo>
                    <a:pt x="271767" y="24828"/>
                  </a:lnTo>
                  <a:lnTo>
                    <a:pt x="228638" y="6515"/>
                  </a:lnTo>
                  <a:lnTo>
                    <a:pt x="180594" y="0"/>
                  </a:lnTo>
                  <a:lnTo>
                    <a:pt x="132765" y="6413"/>
                  </a:lnTo>
                  <a:lnTo>
                    <a:pt x="89712" y="24523"/>
                  </a:lnTo>
                  <a:lnTo>
                    <a:pt x="53174" y="52628"/>
                  </a:lnTo>
                  <a:lnTo>
                    <a:pt x="24879" y="88988"/>
                  </a:lnTo>
                  <a:lnTo>
                    <a:pt x="6578" y="131876"/>
                  </a:lnTo>
                  <a:lnTo>
                    <a:pt x="0" y="179590"/>
                  </a:lnTo>
                  <a:lnTo>
                    <a:pt x="6299" y="227787"/>
                  </a:lnTo>
                  <a:lnTo>
                    <a:pt x="24396" y="271106"/>
                  </a:lnTo>
                  <a:lnTo>
                    <a:pt x="52552" y="307822"/>
                  </a:lnTo>
                  <a:lnTo>
                    <a:pt x="89052" y="336207"/>
                  </a:lnTo>
                  <a:lnTo>
                    <a:pt x="132181" y="354533"/>
                  </a:lnTo>
                  <a:lnTo>
                    <a:pt x="180225" y="361061"/>
                  </a:lnTo>
                  <a:lnTo>
                    <a:pt x="228041" y="354672"/>
                  </a:lnTo>
                  <a:lnTo>
                    <a:pt x="271081" y="336550"/>
                  </a:lnTo>
                  <a:lnTo>
                    <a:pt x="307632" y="308432"/>
                  </a:lnTo>
                  <a:lnTo>
                    <a:pt x="335927" y="272059"/>
                  </a:lnTo>
                  <a:lnTo>
                    <a:pt x="354253" y="229146"/>
                  </a:lnTo>
                  <a:lnTo>
                    <a:pt x="360857" y="181432"/>
                  </a:lnTo>
                  <a:close/>
                </a:path>
                <a:path w="3005455" h="361315">
                  <a:moveTo>
                    <a:pt x="3004972" y="225818"/>
                  </a:moveTo>
                  <a:lnTo>
                    <a:pt x="2998216" y="167322"/>
                  </a:lnTo>
                  <a:lnTo>
                    <a:pt x="1689036" y="167322"/>
                  </a:lnTo>
                  <a:lnTo>
                    <a:pt x="1679244" y="166941"/>
                  </a:lnTo>
                  <a:lnTo>
                    <a:pt x="1673250" y="163664"/>
                  </a:lnTo>
                  <a:lnTo>
                    <a:pt x="1666913" y="162471"/>
                  </a:lnTo>
                  <a:lnTo>
                    <a:pt x="1660398" y="162433"/>
                  </a:lnTo>
                  <a:lnTo>
                    <a:pt x="1653908" y="162623"/>
                  </a:lnTo>
                  <a:lnTo>
                    <a:pt x="1209090" y="162547"/>
                  </a:lnTo>
                  <a:lnTo>
                    <a:pt x="1190332" y="166827"/>
                  </a:lnTo>
                  <a:lnTo>
                    <a:pt x="1178648" y="167322"/>
                  </a:lnTo>
                  <a:lnTo>
                    <a:pt x="578307" y="167347"/>
                  </a:lnTo>
                  <a:lnTo>
                    <a:pt x="575652" y="225894"/>
                  </a:lnTo>
                  <a:lnTo>
                    <a:pt x="2991764" y="225971"/>
                  </a:lnTo>
                  <a:lnTo>
                    <a:pt x="3004972" y="225818"/>
                  </a:lnTo>
                  <a:close/>
                </a:path>
              </a:pathLst>
            </a:custGeom>
            <a:solidFill>
              <a:srgbClr val="F473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59922" y="8775068"/>
              <a:ext cx="312420" cy="287020"/>
            </a:xfrm>
            <a:custGeom>
              <a:avLst/>
              <a:gdLst/>
              <a:ahLst/>
              <a:cxnLst/>
              <a:rect l="l" t="t" r="r" b="b"/>
              <a:pathLst>
                <a:path w="312419" h="287020">
                  <a:moveTo>
                    <a:pt x="159" y="286869"/>
                  </a:moveTo>
                  <a:lnTo>
                    <a:pt x="240" y="270290"/>
                  </a:lnTo>
                  <a:lnTo>
                    <a:pt x="0" y="259036"/>
                  </a:lnTo>
                  <a:lnTo>
                    <a:pt x="139" y="247796"/>
                  </a:lnTo>
                  <a:lnTo>
                    <a:pt x="10554" y="197284"/>
                  </a:lnTo>
                  <a:lnTo>
                    <a:pt x="25699" y="160965"/>
                  </a:lnTo>
                  <a:lnTo>
                    <a:pt x="46304" y="127370"/>
                  </a:lnTo>
                  <a:lnTo>
                    <a:pt x="71955" y="96236"/>
                  </a:lnTo>
                  <a:lnTo>
                    <a:pt x="107699" y="67005"/>
                  </a:lnTo>
                  <a:lnTo>
                    <a:pt x="148481" y="45884"/>
                  </a:lnTo>
                  <a:lnTo>
                    <a:pt x="218621" y="20421"/>
                  </a:lnTo>
                  <a:lnTo>
                    <a:pt x="291548" y="4505"/>
                  </a:lnTo>
                  <a:lnTo>
                    <a:pt x="298679" y="3867"/>
                  </a:lnTo>
                  <a:lnTo>
                    <a:pt x="306297" y="0"/>
                  </a:lnTo>
                  <a:lnTo>
                    <a:pt x="312340" y="7359"/>
                  </a:lnTo>
                  <a:lnTo>
                    <a:pt x="270441" y="22756"/>
                  </a:lnTo>
                  <a:lnTo>
                    <a:pt x="229439" y="40050"/>
                  </a:lnTo>
                  <a:lnTo>
                    <a:pt x="189964" y="60420"/>
                  </a:lnTo>
                  <a:lnTo>
                    <a:pt x="152646" y="85047"/>
                  </a:lnTo>
                  <a:lnTo>
                    <a:pt x="99067" y="124350"/>
                  </a:lnTo>
                  <a:lnTo>
                    <a:pt x="51201" y="170582"/>
                  </a:lnTo>
                  <a:lnTo>
                    <a:pt x="21598" y="222502"/>
                  </a:lnTo>
                  <a:lnTo>
                    <a:pt x="7140" y="280448"/>
                  </a:lnTo>
                  <a:lnTo>
                    <a:pt x="5789" y="282326"/>
                  </a:lnTo>
                  <a:lnTo>
                    <a:pt x="6389" y="285818"/>
                  </a:lnTo>
                  <a:lnTo>
                    <a:pt x="159" y="2868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57863" y="9011661"/>
              <a:ext cx="10795" cy="66040"/>
            </a:xfrm>
            <a:custGeom>
              <a:avLst/>
              <a:gdLst/>
              <a:ahLst/>
              <a:cxnLst/>
              <a:rect l="l" t="t" r="r" b="b"/>
              <a:pathLst>
                <a:path w="10794" h="66040">
                  <a:moveTo>
                    <a:pt x="4733" y="65634"/>
                  </a:moveTo>
                  <a:lnTo>
                    <a:pt x="1429" y="48345"/>
                  </a:lnTo>
                  <a:lnTo>
                    <a:pt x="0" y="31831"/>
                  </a:lnTo>
                  <a:lnTo>
                    <a:pt x="590" y="15810"/>
                  </a:lnTo>
                  <a:lnTo>
                    <a:pt x="3344" y="0"/>
                  </a:lnTo>
                  <a:lnTo>
                    <a:pt x="3603" y="32441"/>
                  </a:lnTo>
                  <a:lnTo>
                    <a:pt x="4170" y="52304"/>
                  </a:lnTo>
                  <a:lnTo>
                    <a:pt x="7360" y="43819"/>
                  </a:lnTo>
                  <a:lnTo>
                    <a:pt x="9199" y="43856"/>
                  </a:lnTo>
                  <a:lnTo>
                    <a:pt x="9837" y="50502"/>
                  </a:lnTo>
                  <a:lnTo>
                    <a:pt x="10625" y="57186"/>
                  </a:lnTo>
                  <a:lnTo>
                    <a:pt x="4733" y="65634"/>
                  </a:lnTo>
                  <a:close/>
                </a:path>
              </a:pathLst>
            </a:custGeom>
            <a:solidFill>
              <a:srgbClr val="6F7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51470" y="8774993"/>
              <a:ext cx="38735" cy="7620"/>
            </a:xfrm>
            <a:custGeom>
              <a:avLst/>
              <a:gdLst/>
              <a:ahLst/>
              <a:cxnLst/>
              <a:rect l="l" t="t" r="r" b="b"/>
              <a:pathLst>
                <a:path w="38734" h="7620">
                  <a:moveTo>
                    <a:pt x="20792" y="7434"/>
                  </a:moveTo>
                  <a:lnTo>
                    <a:pt x="14486" y="1990"/>
                  </a:lnTo>
                  <a:lnTo>
                    <a:pt x="6718" y="7171"/>
                  </a:lnTo>
                  <a:lnTo>
                    <a:pt x="0" y="4580"/>
                  </a:lnTo>
                  <a:lnTo>
                    <a:pt x="8850" y="2465"/>
                  </a:lnTo>
                  <a:lnTo>
                    <a:pt x="18056" y="1178"/>
                  </a:lnTo>
                  <a:lnTo>
                    <a:pt x="27861" y="446"/>
                  </a:lnTo>
                  <a:lnTo>
                    <a:pt x="38506" y="0"/>
                  </a:lnTo>
                  <a:lnTo>
                    <a:pt x="31600" y="5331"/>
                  </a:lnTo>
                  <a:lnTo>
                    <a:pt x="26496" y="6983"/>
                  </a:lnTo>
                  <a:lnTo>
                    <a:pt x="20792" y="7434"/>
                  </a:lnTo>
                  <a:close/>
                </a:path>
              </a:pathLst>
            </a:custGeom>
            <a:solidFill>
              <a:srgbClr val="D0D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5068" y="5437468"/>
              <a:ext cx="4384325" cy="381206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424925" y="1972398"/>
              <a:ext cx="1830705" cy="2296795"/>
            </a:xfrm>
            <a:custGeom>
              <a:avLst/>
              <a:gdLst/>
              <a:ahLst/>
              <a:cxnLst/>
              <a:rect l="l" t="t" r="r" b="b"/>
              <a:pathLst>
                <a:path w="1830705" h="2296795">
                  <a:moveTo>
                    <a:pt x="501573" y="988936"/>
                  </a:moveTo>
                  <a:lnTo>
                    <a:pt x="497928" y="979119"/>
                  </a:lnTo>
                  <a:lnTo>
                    <a:pt x="490486" y="973556"/>
                  </a:lnTo>
                  <a:lnTo>
                    <a:pt x="480758" y="970813"/>
                  </a:lnTo>
                  <a:lnTo>
                    <a:pt x="470281" y="969416"/>
                  </a:lnTo>
                  <a:lnTo>
                    <a:pt x="435724" y="961542"/>
                  </a:lnTo>
                  <a:lnTo>
                    <a:pt x="404520" y="947331"/>
                  </a:lnTo>
                  <a:lnTo>
                    <a:pt x="392188" y="939152"/>
                  </a:lnTo>
                  <a:lnTo>
                    <a:pt x="392188" y="993787"/>
                  </a:lnTo>
                  <a:lnTo>
                    <a:pt x="346341" y="1007681"/>
                  </a:lnTo>
                  <a:lnTo>
                    <a:pt x="307124" y="1028382"/>
                  </a:lnTo>
                  <a:lnTo>
                    <a:pt x="273519" y="1055217"/>
                  </a:lnTo>
                  <a:lnTo>
                    <a:pt x="244513" y="1087526"/>
                  </a:lnTo>
                  <a:lnTo>
                    <a:pt x="219113" y="1124635"/>
                  </a:lnTo>
                  <a:lnTo>
                    <a:pt x="200520" y="1082522"/>
                  </a:lnTo>
                  <a:lnTo>
                    <a:pt x="179336" y="1044143"/>
                  </a:lnTo>
                  <a:lnTo>
                    <a:pt x="153581" y="1009980"/>
                  </a:lnTo>
                  <a:lnTo>
                    <a:pt x="121272" y="980516"/>
                  </a:lnTo>
                  <a:lnTo>
                    <a:pt x="164998" y="952119"/>
                  </a:lnTo>
                  <a:lnTo>
                    <a:pt x="172567" y="944003"/>
                  </a:lnTo>
                  <a:lnTo>
                    <a:pt x="198831" y="915797"/>
                  </a:lnTo>
                  <a:lnTo>
                    <a:pt x="226250" y="873417"/>
                  </a:lnTo>
                  <a:lnTo>
                    <a:pt x="250710" y="826858"/>
                  </a:lnTo>
                  <a:lnTo>
                    <a:pt x="267411" y="869238"/>
                  </a:lnTo>
                  <a:lnTo>
                    <a:pt x="290639" y="905637"/>
                  </a:lnTo>
                  <a:lnTo>
                    <a:pt x="319671" y="937552"/>
                  </a:lnTo>
                  <a:lnTo>
                    <a:pt x="353758" y="966444"/>
                  </a:lnTo>
                  <a:lnTo>
                    <a:pt x="392176" y="993787"/>
                  </a:lnTo>
                  <a:lnTo>
                    <a:pt x="392188" y="939152"/>
                  </a:lnTo>
                  <a:lnTo>
                    <a:pt x="375780" y="928243"/>
                  </a:lnTo>
                  <a:lnTo>
                    <a:pt x="348615" y="905764"/>
                  </a:lnTo>
                  <a:lnTo>
                    <a:pt x="316572" y="867448"/>
                  </a:lnTo>
                  <a:lnTo>
                    <a:pt x="297764" y="826858"/>
                  </a:lnTo>
                  <a:lnTo>
                    <a:pt x="296519" y="824191"/>
                  </a:lnTo>
                  <a:lnTo>
                    <a:pt x="283730" y="777925"/>
                  </a:lnTo>
                  <a:lnTo>
                    <a:pt x="273456" y="730542"/>
                  </a:lnTo>
                  <a:lnTo>
                    <a:pt x="272110" y="724560"/>
                  </a:lnTo>
                  <a:lnTo>
                    <a:pt x="247065" y="688784"/>
                  </a:lnTo>
                  <a:lnTo>
                    <a:pt x="237845" y="691553"/>
                  </a:lnTo>
                  <a:lnTo>
                    <a:pt x="232130" y="697484"/>
                  </a:lnTo>
                  <a:lnTo>
                    <a:pt x="228968" y="705700"/>
                  </a:lnTo>
                  <a:lnTo>
                    <a:pt x="227355" y="715327"/>
                  </a:lnTo>
                  <a:lnTo>
                    <a:pt x="221653" y="755370"/>
                  </a:lnTo>
                  <a:lnTo>
                    <a:pt x="212775" y="794423"/>
                  </a:lnTo>
                  <a:lnTo>
                    <a:pt x="199148" y="832040"/>
                  </a:lnTo>
                  <a:lnTo>
                    <a:pt x="179197" y="867778"/>
                  </a:lnTo>
                  <a:lnTo>
                    <a:pt x="152628" y="902957"/>
                  </a:lnTo>
                  <a:lnTo>
                    <a:pt x="122224" y="930046"/>
                  </a:lnTo>
                  <a:lnTo>
                    <a:pt x="85001" y="944003"/>
                  </a:lnTo>
                  <a:lnTo>
                    <a:pt x="38011" y="939787"/>
                  </a:lnTo>
                  <a:lnTo>
                    <a:pt x="26187" y="937564"/>
                  </a:lnTo>
                  <a:lnTo>
                    <a:pt x="14211" y="938580"/>
                  </a:lnTo>
                  <a:lnTo>
                    <a:pt x="4635" y="945083"/>
                  </a:lnTo>
                  <a:lnTo>
                    <a:pt x="0" y="959358"/>
                  </a:lnTo>
                  <a:lnTo>
                    <a:pt x="3822" y="971372"/>
                  </a:lnTo>
                  <a:lnTo>
                    <a:pt x="10604" y="979893"/>
                  </a:lnTo>
                  <a:lnTo>
                    <a:pt x="19532" y="985824"/>
                  </a:lnTo>
                  <a:lnTo>
                    <a:pt x="29806" y="990066"/>
                  </a:lnTo>
                  <a:lnTo>
                    <a:pt x="76250" y="1010805"/>
                  </a:lnTo>
                  <a:lnTo>
                    <a:pt x="114833" y="1037958"/>
                  </a:lnTo>
                  <a:lnTo>
                    <a:pt x="145427" y="1071372"/>
                  </a:lnTo>
                  <a:lnTo>
                    <a:pt x="167906" y="1110869"/>
                  </a:lnTo>
                  <a:lnTo>
                    <a:pt x="182143" y="1156258"/>
                  </a:lnTo>
                  <a:lnTo>
                    <a:pt x="188010" y="1207363"/>
                  </a:lnTo>
                  <a:lnTo>
                    <a:pt x="188633" y="1221155"/>
                  </a:lnTo>
                  <a:lnTo>
                    <a:pt x="189585" y="1234922"/>
                  </a:lnTo>
                  <a:lnTo>
                    <a:pt x="190728" y="1248689"/>
                  </a:lnTo>
                  <a:lnTo>
                    <a:pt x="191935" y="1262456"/>
                  </a:lnTo>
                  <a:lnTo>
                    <a:pt x="192735" y="1272794"/>
                  </a:lnTo>
                  <a:lnTo>
                    <a:pt x="194754" y="1282636"/>
                  </a:lnTo>
                  <a:lnTo>
                    <a:pt x="200025" y="1290015"/>
                  </a:lnTo>
                  <a:lnTo>
                    <a:pt x="210566" y="1292961"/>
                  </a:lnTo>
                  <a:lnTo>
                    <a:pt x="222415" y="1289900"/>
                  </a:lnTo>
                  <a:lnTo>
                    <a:pt x="228180" y="1281988"/>
                  </a:lnTo>
                  <a:lnTo>
                    <a:pt x="230212" y="1271358"/>
                  </a:lnTo>
                  <a:lnTo>
                    <a:pt x="230847" y="1260119"/>
                  </a:lnTo>
                  <a:lnTo>
                    <a:pt x="233832" y="1230820"/>
                  </a:lnTo>
                  <a:lnTo>
                    <a:pt x="239166" y="1202105"/>
                  </a:lnTo>
                  <a:lnTo>
                    <a:pt x="247294" y="1174102"/>
                  </a:lnTo>
                  <a:lnTo>
                    <a:pt x="258699" y="1146975"/>
                  </a:lnTo>
                  <a:lnTo>
                    <a:pt x="273659" y="1124635"/>
                  </a:lnTo>
                  <a:lnTo>
                    <a:pt x="289229" y="1101369"/>
                  </a:lnTo>
                  <a:lnTo>
                    <a:pt x="328282" y="1067562"/>
                  </a:lnTo>
                  <a:lnTo>
                    <a:pt x="374383" y="1043597"/>
                  </a:lnTo>
                  <a:lnTo>
                    <a:pt x="426123" y="1027493"/>
                  </a:lnTo>
                  <a:lnTo>
                    <a:pt x="437654" y="1024509"/>
                  </a:lnTo>
                  <a:lnTo>
                    <a:pt x="460590" y="1018019"/>
                  </a:lnTo>
                  <a:lnTo>
                    <a:pt x="483235" y="1012139"/>
                  </a:lnTo>
                  <a:lnTo>
                    <a:pt x="493115" y="1007808"/>
                  </a:lnTo>
                  <a:lnTo>
                    <a:pt x="499872" y="1000569"/>
                  </a:lnTo>
                  <a:lnTo>
                    <a:pt x="500862" y="993787"/>
                  </a:lnTo>
                  <a:lnTo>
                    <a:pt x="501573" y="988936"/>
                  </a:lnTo>
                  <a:close/>
                </a:path>
                <a:path w="1830705" h="2296795">
                  <a:moveTo>
                    <a:pt x="1012990" y="1875307"/>
                  </a:moveTo>
                  <a:lnTo>
                    <a:pt x="1007922" y="1861705"/>
                  </a:lnTo>
                  <a:lnTo>
                    <a:pt x="997610" y="1853996"/>
                  </a:lnTo>
                  <a:lnTo>
                    <a:pt x="984123" y="1850199"/>
                  </a:lnTo>
                  <a:lnTo>
                    <a:pt x="969594" y="1848269"/>
                  </a:lnTo>
                  <a:lnTo>
                    <a:pt x="921702" y="1837347"/>
                  </a:lnTo>
                  <a:lnTo>
                    <a:pt x="878446" y="1817649"/>
                  </a:lnTo>
                  <a:lnTo>
                    <a:pt x="861352" y="1806308"/>
                  </a:lnTo>
                  <a:lnTo>
                    <a:pt x="861352" y="1882025"/>
                  </a:lnTo>
                  <a:lnTo>
                    <a:pt x="807720" y="1897405"/>
                  </a:lnTo>
                  <a:lnTo>
                    <a:pt x="760628" y="1919439"/>
                  </a:lnTo>
                  <a:lnTo>
                    <a:pt x="719264" y="1947583"/>
                  </a:lnTo>
                  <a:lnTo>
                    <a:pt x="682815" y="1981314"/>
                  </a:lnTo>
                  <a:lnTo>
                    <a:pt x="650481" y="2020100"/>
                  </a:lnTo>
                  <a:lnTo>
                    <a:pt x="621436" y="2063407"/>
                  </a:lnTo>
                  <a:lnTo>
                    <a:pt x="601027" y="2016315"/>
                  </a:lnTo>
                  <a:lnTo>
                    <a:pt x="578662" y="1972449"/>
                  </a:lnTo>
                  <a:lnTo>
                    <a:pt x="552945" y="1932152"/>
                  </a:lnTo>
                  <a:lnTo>
                    <a:pt x="522465" y="1895779"/>
                  </a:lnTo>
                  <a:lnTo>
                    <a:pt x="485813" y="1863648"/>
                  </a:lnTo>
                  <a:lnTo>
                    <a:pt x="527989" y="1838744"/>
                  </a:lnTo>
                  <a:lnTo>
                    <a:pt x="556895" y="1814093"/>
                  </a:lnTo>
                  <a:lnTo>
                    <a:pt x="563359" y="1808581"/>
                  </a:lnTo>
                  <a:lnTo>
                    <a:pt x="593331" y="1773923"/>
                  </a:lnTo>
                  <a:lnTo>
                    <a:pt x="619353" y="1735543"/>
                  </a:lnTo>
                  <a:lnTo>
                    <a:pt x="642848" y="1694192"/>
                  </a:lnTo>
                  <a:lnTo>
                    <a:pt x="665238" y="1650657"/>
                  </a:lnTo>
                  <a:lnTo>
                    <a:pt x="683882" y="1700225"/>
                  </a:lnTo>
                  <a:lnTo>
                    <a:pt x="708926" y="1743824"/>
                  </a:lnTo>
                  <a:lnTo>
                    <a:pt x="739775" y="1782622"/>
                  </a:lnTo>
                  <a:lnTo>
                    <a:pt x="775855" y="1817801"/>
                  </a:lnTo>
                  <a:lnTo>
                    <a:pt x="816584" y="1850542"/>
                  </a:lnTo>
                  <a:lnTo>
                    <a:pt x="861352" y="1882025"/>
                  </a:lnTo>
                  <a:lnTo>
                    <a:pt x="861352" y="1806308"/>
                  </a:lnTo>
                  <a:lnTo>
                    <a:pt x="838593" y="1791195"/>
                  </a:lnTo>
                  <a:lnTo>
                    <a:pt x="800950" y="1760042"/>
                  </a:lnTo>
                  <a:lnTo>
                    <a:pt x="763879" y="1718183"/>
                  </a:lnTo>
                  <a:lnTo>
                    <a:pt x="738289" y="1671599"/>
                  </a:lnTo>
                  <a:lnTo>
                    <a:pt x="730961" y="1650657"/>
                  </a:lnTo>
                  <a:lnTo>
                    <a:pt x="720813" y="1621663"/>
                  </a:lnTo>
                  <a:lnTo>
                    <a:pt x="708101" y="1569732"/>
                  </a:lnTo>
                  <a:lnTo>
                    <a:pt x="696772" y="1517154"/>
                  </a:lnTo>
                  <a:lnTo>
                    <a:pt x="695591" y="1510880"/>
                  </a:lnTo>
                  <a:lnTo>
                    <a:pt x="693788" y="1498206"/>
                  </a:lnTo>
                  <a:lnTo>
                    <a:pt x="692645" y="1491919"/>
                  </a:lnTo>
                  <a:lnTo>
                    <a:pt x="688949" y="1479105"/>
                  </a:lnTo>
                  <a:lnTo>
                    <a:pt x="682967" y="1468323"/>
                  </a:lnTo>
                  <a:lnTo>
                    <a:pt x="673709" y="1461173"/>
                  </a:lnTo>
                  <a:lnTo>
                    <a:pt x="660184" y="1459268"/>
                  </a:lnTo>
                  <a:lnTo>
                    <a:pt x="647407" y="1463116"/>
                  </a:lnTo>
                  <a:lnTo>
                    <a:pt x="639495" y="1471333"/>
                  </a:lnTo>
                  <a:lnTo>
                    <a:pt x="635114" y="1482725"/>
                  </a:lnTo>
                  <a:lnTo>
                    <a:pt x="632879" y="1496060"/>
                  </a:lnTo>
                  <a:lnTo>
                    <a:pt x="624979" y="1551559"/>
                  </a:lnTo>
                  <a:lnTo>
                    <a:pt x="612673" y="1605686"/>
                  </a:lnTo>
                  <a:lnTo>
                    <a:pt x="593775" y="1657832"/>
                  </a:lnTo>
                  <a:lnTo>
                    <a:pt x="566115" y="1707375"/>
                  </a:lnTo>
                  <a:lnTo>
                    <a:pt x="536956" y="1747062"/>
                  </a:lnTo>
                  <a:lnTo>
                    <a:pt x="504901" y="1780463"/>
                  </a:lnTo>
                  <a:lnTo>
                    <a:pt x="467868" y="1803996"/>
                  </a:lnTo>
                  <a:lnTo>
                    <a:pt x="423735" y="1814093"/>
                  </a:lnTo>
                  <a:lnTo>
                    <a:pt x="370408" y="1807197"/>
                  </a:lnTo>
                  <a:lnTo>
                    <a:pt x="354025" y="1804111"/>
                  </a:lnTo>
                  <a:lnTo>
                    <a:pt x="337439" y="1805520"/>
                  </a:lnTo>
                  <a:lnTo>
                    <a:pt x="324154" y="1814537"/>
                  </a:lnTo>
                  <a:lnTo>
                    <a:pt x="317741" y="1834311"/>
                  </a:lnTo>
                  <a:lnTo>
                    <a:pt x="323024" y="1850974"/>
                  </a:lnTo>
                  <a:lnTo>
                    <a:pt x="332422" y="1862785"/>
                  </a:lnTo>
                  <a:lnTo>
                    <a:pt x="344817" y="1871014"/>
                  </a:lnTo>
                  <a:lnTo>
                    <a:pt x="408355" y="1897595"/>
                  </a:lnTo>
                  <a:lnTo>
                    <a:pt x="451548" y="1923351"/>
                  </a:lnTo>
                  <a:lnTo>
                    <a:pt x="488556" y="1954047"/>
                  </a:lnTo>
                  <a:lnTo>
                    <a:pt x="519315" y="1989594"/>
                  </a:lnTo>
                  <a:lnTo>
                    <a:pt x="543750" y="2029866"/>
                  </a:lnTo>
                  <a:lnTo>
                    <a:pt x="561771" y="2074773"/>
                  </a:lnTo>
                  <a:lnTo>
                    <a:pt x="573328" y="2124227"/>
                  </a:lnTo>
                  <a:lnTo>
                    <a:pt x="578345" y="2178088"/>
                  </a:lnTo>
                  <a:lnTo>
                    <a:pt x="579208" y="2197201"/>
                  </a:lnTo>
                  <a:lnTo>
                    <a:pt x="580529" y="2216302"/>
                  </a:lnTo>
                  <a:lnTo>
                    <a:pt x="582117" y="2235377"/>
                  </a:lnTo>
                  <a:lnTo>
                    <a:pt x="583780" y="2254453"/>
                  </a:lnTo>
                  <a:lnTo>
                    <a:pt x="584898" y="2268778"/>
                  </a:lnTo>
                  <a:lnTo>
                    <a:pt x="587705" y="2282418"/>
                  </a:lnTo>
                  <a:lnTo>
                    <a:pt x="595007" y="2292642"/>
                  </a:lnTo>
                  <a:lnTo>
                    <a:pt x="609600" y="2296731"/>
                  </a:lnTo>
                  <a:lnTo>
                    <a:pt x="626033" y="2292502"/>
                  </a:lnTo>
                  <a:lnTo>
                    <a:pt x="634022" y="2281529"/>
                  </a:lnTo>
                  <a:lnTo>
                    <a:pt x="636841" y="2266785"/>
                  </a:lnTo>
                  <a:lnTo>
                    <a:pt x="637730" y="2251214"/>
                  </a:lnTo>
                  <a:lnTo>
                    <a:pt x="641858" y="2210600"/>
                  </a:lnTo>
                  <a:lnTo>
                    <a:pt x="649249" y="2170798"/>
                  </a:lnTo>
                  <a:lnTo>
                    <a:pt x="660514" y="2131987"/>
                  </a:lnTo>
                  <a:lnTo>
                    <a:pt x="676313" y="2094382"/>
                  </a:lnTo>
                  <a:lnTo>
                    <a:pt x="695147" y="2063407"/>
                  </a:lnTo>
                  <a:lnTo>
                    <a:pt x="703122" y="2050288"/>
                  </a:lnTo>
                  <a:lnTo>
                    <a:pt x="735469" y="2013864"/>
                  </a:lnTo>
                  <a:lnTo>
                    <a:pt x="772769" y="1984311"/>
                  </a:lnTo>
                  <a:lnTo>
                    <a:pt x="814412" y="1960803"/>
                  </a:lnTo>
                  <a:lnTo>
                    <a:pt x="859815" y="1942553"/>
                  </a:lnTo>
                  <a:lnTo>
                    <a:pt x="908392" y="1928749"/>
                  </a:lnTo>
                  <a:lnTo>
                    <a:pt x="924382" y="1924634"/>
                  </a:lnTo>
                  <a:lnTo>
                    <a:pt x="956170" y="1915629"/>
                  </a:lnTo>
                  <a:lnTo>
                    <a:pt x="987552" y="1907476"/>
                  </a:lnTo>
                  <a:lnTo>
                    <a:pt x="1001255" y="1901482"/>
                  </a:lnTo>
                  <a:lnTo>
                    <a:pt x="1010615" y="1891436"/>
                  </a:lnTo>
                  <a:lnTo>
                    <a:pt x="1012990" y="1875307"/>
                  </a:lnTo>
                  <a:close/>
                </a:path>
                <a:path w="1830705" h="2296795">
                  <a:moveTo>
                    <a:pt x="1830476" y="586765"/>
                  </a:moveTo>
                  <a:lnTo>
                    <a:pt x="1823339" y="567575"/>
                  </a:lnTo>
                  <a:lnTo>
                    <a:pt x="1808784" y="556717"/>
                  </a:lnTo>
                  <a:lnTo>
                    <a:pt x="1789772" y="551345"/>
                  </a:lnTo>
                  <a:lnTo>
                    <a:pt x="1769275" y="548627"/>
                  </a:lnTo>
                  <a:lnTo>
                    <a:pt x="1714677" y="537387"/>
                  </a:lnTo>
                  <a:lnTo>
                    <a:pt x="1664462" y="517855"/>
                  </a:lnTo>
                  <a:lnTo>
                    <a:pt x="1617764" y="491502"/>
                  </a:lnTo>
                  <a:lnTo>
                    <a:pt x="1616608" y="490677"/>
                  </a:lnTo>
                  <a:lnTo>
                    <a:pt x="1616608" y="596239"/>
                  </a:lnTo>
                  <a:lnTo>
                    <a:pt x="1565109" y="609625"/>
                  </a:lnTo>
                  <a:lnTo>
                    <a:pt x="1517865" y="627291"/>
                  </a:lnTo>
                  <a:lnTo>
                    <a:pt x="1474558" y="649008"/>
                  </a:lnTo>
                  <a:lnTo>
                    <a:pt x="1434846" y="674560"/>
                  </a:lnTo>
                  <a:lnTo>
                    <a:pt x="1398371" y="703732"/>
                  </a:lnTo>
                  <a:lnTo>
                    <a:pt x="1364818" y="736282"/>
                  </a:lnTo>
                  <a:lnTo>
                    <a:pt x="1333842" y="772007"/>
                  </a:lnTo>
                  <a:lnTo>
                    <a:pt x="1305102" y="810666"/>
                  </a:lnTo>
                  <a:lnTo>
                    <a:pt x="1278255" y="852055"/>
                  </a:lnTo>
                  <a:lnTo>
                    <a:pt x="1257884" y="804176"/>
                  </a:lnTo>
                  <a:lnTo>
                    <a:pt x="1236408" y="758532"/>
                  </a:lnTo>
                  <a:lnTo>
                    <a:pt x="1213078" y="715340"/>
                  </a:lnTo>
                  <a:lnTo>
                    <a:pt x="1187208" y="674738"/>
                  </a:lnTo>
                  <a:lnTo>
                    <a:pt x="1158036" y="636917"/>
                  </a:lnTo>
                  <a:lnTo>
                    <a:pt x="1124877" y="602056"/>
                  </a:lnTo>
                  <a:lnTo>
                    <a:pt x="1086980" y="570318"/>
                  </a:lnTo>
                  <a:lnTo>
                    <a:pt x="1132573" y="544715"/>
                  </a:lnTo>
                  <a:lnTo>
                    <a:pt x="1172476" y="514794"/>
                  </a:lnTo>
                  <a:lnTo>
                    <a:pt x="1207541" y="480999"/>
                  </a:lnTo>
                  <a:lnTo>
                    <a:pt x="1238618" y="443776"/>
                  </a:lnTo>
                  <a:lnTo>
                    <a:pt x="1266558" y="403606"/>
                  </a:lnTo>
                  <a:lnTo>
                    <a:pt x="1292212" y="360934"/>
                  </a:lnTo>
                  <a:lnTo>
                    <a:pt x="1316418" y="316217"/>
                  </a:lnTo>
                  <a:lnTo>
                    <a:pt x="1340040" y="269913"/>
                  </a:lnTo>
                  <a:lnTo>
                    <a:pt x="1356512" y="317550"/>
                  </a:lnTo>
                  <a:lnTo>
                    <a:pt x="1377137" y="361188"/>
                  </a:lnTo>
                  <a:lnTo>
                    <a:pt x="1401635" y="401320"/>
                  </a:lnTo>
                  <a:lnTo>
                    <a:pt x="1429791" y="438454"/>
                  </a:lnTo>
                  <a:lnTo>
                    <a:pt x="1461338" y="473062"/>
                  </a:lnTo>
                  <a:lnTo>
                    <a:pt x="1496047" y="505650"/>
                  </a:lnTo>
                  <a:lnTo>
                    <a:pt x="1533652" y="536714"/>
                  </a:lnTo>
                  <a:lnTo>
                    <a:pt x="1573923" y="566750"/>
                  </a:lnTo>
                  <a:lnTo>
                    <a:pt x="1616608" y="596239"/>
                  </a:lnTo>
                  <a:lnTo>
                    <a:pt x="1616608" y="490677"/>
                  </a:lnTo>
                  <a:lnTo>
                    <a:pt x="1573720" y="459790"/>
                  </a:lnTo>
                  <a:lnTo>
                    <a:pt x="1531442" y="424192"/>
                  </a:lnTo>
                  <a:lnTo>
                    <a:pt x="1496606" y="388175"/>
                  </a:lnTo>
                  <a:lnTo>
                    <a:pt x="1468793" y="349275"/>
                  </a:lnTo>
                  <a:lnTo>
                    <a:pt x="1446834" y="307962"/>
                  </a:lnTo>
                  <a:lnTo>
                    <a:pt x="1431671" y="269913"/>
                  </a:lnTo>
                  <a:lnTo>
                    <a:pt x="1415897" y="219989"/>
                  </a:lnTo>
                  <a:lnTo>
                    <a:pt x="1404594" y="174256"/>
                  </a:lnTo>
                  <a:lnTo>
                    <a:pt x="1394510" y="127977"/>
                  </a:lnTo>
                  <a:lnTo>
                    <a:pt x="1384503" y="81635"/>
                  </a:lnTo>
                  <a:lnTo>
                    <a:pt x="1380299" y="54914"/>
                  </a:lnTo>
                  <a:lnTo>
                    <a:pt x="1378673" y="46062"/>
                  </a:lnTo>
                  <a:lnTo>
                    <a:pt x="1373466" y="27978"/>
                  </a:lnTo>
                  <a:lnTo>
                    <a:pt x="1365034" y="12763"/>
                  </a:lnTo>
                  <a:lnTo>
                    <a:pt x="1351978" y="2679"/>
                  </a:lnTo>
                  <a:lnTo>
                    <a:pt x="1332903" y="0"/>
                  </a:lnTo>
                  <a:lnTo>
                    <a:pt x="1314869" y="5422"/>
                  </a:lnTo>
                  <a:lnTo>
                    <a:pt x="1303718" y="17018"/>
                  </a:lnTo>
                  <a:lnTo>
                    <a:pt x="1297533" y="33083"/>
                  </a:lnTo>
                  <a:lnTo>
                    <a:pt x="1294396" y="51892"/>
                  </a:lnTo>
                  <a:lnTo>
                    <a:pt x="1287500" y="104254"/>
                  </a:lnTo>
                  <a:lnTo>
                    <a:pt x="1278293" y="155867"/>
                  </a:lnTo>
                  <a:lnTo>
                    <a:pt x="1265885" y="206502"/>
                  </a:lnTo>
                  <a:lnTo>
                    <a:pt x="1249349" y="255892"/>
                  </a:lnTo>
                  <a:lnTo>
                    <a:pt x="1227759" y="303784"/>
                  </a:lnTo>
                  <a:lnTo>
                    <a:pt x="1200226" y="349923"/>
                  </a:lnTo>
                  <a:lnTo>
                    <a:pt x="1171143" y="390588"/>
                  </a:lnTo>
                  <a:lnTo>
                    <a:pt x="1140396" y="427469"/>
                  </a:lnTo>
                  <a:lnTo>
                    <a:pt x="1106932" y="458711"/>
                  </a:lnTo>
                  <a:lnTo>
                    <a:pt x="1069670" y="482498"/>
                  </a:lnTo>
                  <a:lnTo>
                    <a:pt x="1027506" y="496976"/>
                  </a:lnTo>
                  <a:lnTo>
                    <a:pt x="979385" y="500329"/>
                  </a:lnTo>
                  <a:lnTo>
                    <a:pt x="924217" y="490702"/>
                  </a:lnTo>
                  <a:lnTo>
                    <a:pt x="901115" y="486359"/>
                  </a:lnTo>
                  <a:lnTo>
                    <a:pt x="877709" y="488340"/>
                  </a:lnTo>
                  <a:lnTo>
                    <a:pt x="858989" y="501053"/>
                  </a:lnTo>
                  <a:lnTo>
                    <a:pt x="849922" y="528942"/>
                  </a:lnTo>
                  <a:lnTo>
                    <a:pt x="857377" y="552450"/>
                  </a:lnTo>
                  <a:lnTo>
                    <a:pt x="870648" y="569112"/>
                  </a:lnTo>
                  <a:lnTo>
                    <a:pt x="888111" y="580707"/>
                  </a:lnTo>
                  <a:lnTo>
                    <a:pt x="908189" y="589000"/>
                  </a:lnTo>
                  <a:lnTo>
                    <a:pt x="955497" y="607669"/>
                  </a:lnTo>
                  <a:lnTo>
                    <a:pt x="998994" y="629526"/>
                  </a:lnTo>
                  <a:lnTo>
                    <a:pt x="1038644" y="654532"/>
                  </a:lnTo>
                  <a:lnTo>
                    <a:pt x="1074420" y="682625"/>
                  </a:lnTo>
                  <a:lnTo>
                    <a:pt x="1106284" y="713778"/>
                  </a:lnTo>
                  <a:lnTo>
                    <a:pt x="1134224" y="747953"/>
                  </a:lnTo>
                  <a:lnTo>
                    <a:pt x="1158189" y="785088"/>
                  </a:lnTo>
                  <a:lnTo>
                    <a:pt x="1178166" y="825144"/>
                  </a:lnTo>
                  <a:lnTo>
                    <a:pt x="1194104" y="868095"/>
                  </a:lnTo>
                  <a:lnTo>
                    <a:pt x="1205992" y="913879"/>
                  </a:lnTo>
                  <a:lnTo>
                    <a:pt x="1213789" y="962456"/>
                  </a:lnTo>
                  <a:lnTo>
                    <a:pt x="1217472" y="1013802"/>
                  </a:lnTo>
                  <a:lnTo>
                    <a:pt x="1218692" y="1040752"/>
                  </a:lnTo>
                  <a:lnTo>
                    <a:pt x="1220558" y="1067676"/>
                  </a:lnTo>
                  <a:lnTo>
                    <a:pt x="1222781" y="1094587"/>
                  </a:lnTo>
                  <a:lnTo>
                    <a:pt x="1225143" y="1121486"/>
                  </a:lnTo>
                  <a:lnTo>
                    <a:pt x="1226705" y="1141704"/>
                  </a:lnTo>
                  <a:lnTo>
                    <a:pt x="1230668" y="1160945"/>
                  </a:lnTo>
                  <a:lnTo>
                    <a:pt x="1240967" y="1175359"/>
                  </a:lnTo>
                  <a:lnTo>
                    <a:pt x="1261554" y="1181125"/>
                  </a:lnTo>
                  <a:lnTo>
                    <a:pt x="1284719" y="1175156"/>
                  </a:lnTo>
                  <a:lnTo>
                    <a:pt x="1295996" y="1159687"/>
                  </a:lnTo>
                  <a:lnTo>
                    <a:pt x="1299972" y="1138885"/>
                  </a:lnTo>
                  <a:lnTo>
                    <a:pt x="1301229" y="1116939"/>
                  </a:lnTo>
                  <a:lnTo>
                    <a:pt x="1305547" y="1071029"/>
                  </a:lnTo>
                  <a:lnTo>
                    <a:pt x="1312697" y="1025817"/>
                  </a:lnTo>
                  <a:lnTo>
                    <a:pt x="1323111" y="981430"/>
                  </a:lnTo>
                  <a:lnTo>
                    <a:pt x="1337284" y="938022"/>
                  </a:lnTo>
                  <a:lnTo>
                    <a:pt x="1355648" y="895731"/>
                  </a:lnTo>
                  <a:lnTo>
                    <a:pt x="1379943" y="853020"/>
                  </a:lnTo>
                  <a:lnTo>
                    <a:pt x="1407845" y="815276"/>
                  </a:lnTo>
                  <a:lnTo>
                    <a:pt x="1439087" y="782180"/>
                  </a:lnTo>
                  <a:lnTo>
                    <a:pt x="1473428" y="753376"/>
                  </a:lnTo>
                  <a:lnTo>
                    <a:pt x="1510614" y="728548"/>
                  </a:lnTo>
                  <a:lnTo>
                    <a:pt x="1550416" y="707351"/>
                  </a:lnTo>
                  <a:lnTo>
                    <a:pt x="1592567" y="689432"/>
                  </a:lnTo>
                  <a:lnTo>
                    <a:pt x="1636826" y="674471"/>
                  </a:lnTo>
                  <a:lnTo>
                    <a:pt x="1705508" y="656323"/>
                  </a:lnTo>
                  <a:lnTo>
                    <a:pt x="1750339" y="643636"/>
                  </a:lnTo>
                  <a:lnTo>
                    <a:pt x="1794611" y="632129"/>
                  </a:lnTo>
                  <a:lnTo>
                    <a:pt x="1813928" y="623671"/>
                  </a:lnTo>
                  <a:lnTo>
                    <a:pt x="1827123" y="609511"/>
                  </a:lnTo>
                  <a:lnTo>
                    <a:pt x="1830476" y="586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45015" y="150182"/>
            <a:ext cx="11006455" cy="166135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135" dirty="0">
                <a:solidFill>
                  <a:srgbClr val="000000"/>
                </a:solidFill>
                <a:latin typeface="Tahoma"/>
                <a:cs typeface="Tahoma"/>
              </a:rPr>
              <a:t>Analyze the cumulative revenue generated over time.</a:t>
            </a:r>
            <a:endParaRPr spc="-20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7F6BC9-6757-704A-C2E4-D7B94D894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2979809"/>
            <a:ext cx="12148856" cy="40534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9EDA58-E532-CBE2-841A-258B5C81D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33" y="6951842"/>
            <a:ext cx="6799226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4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6" y="11061"/>
            <a:ext cx="18289647" cy="102987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0994" y="342900"/>
            <a:ext cx="9391015" cy="330795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5"/>
              </a:spcBef>
            </a:pPr>
            <a:r>
              <a:rPr lang="en-US" spc="135" dirty="0">
                <a:solidFill>
                  <a:srgbClr val="000000"/>
                </a:solidFill>
                <a:latin typeface="Tahoma"/>
                <a:cs typeface="Tahoma"/>
              </a:rPr>
              <a:t>Determine the top 3 most ordered pizza types based on revenue for each pizza category.</a:t>
            </a:r>
            <a:endParaRPr spc="204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79615-327F-4BB0-7A57-39D603D52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650857"/>
            <a:ext cx="9601200" cy="3854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EA8623-022A-C0D9-8093-4C0660135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505701"/>
            <a:ext cx="6019800" cy="277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61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1514" y="-11651"/>
            <a:ext cx="18289682" cy="103103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96653" y="4757616"/>
            <a:ext cx="4081779" cy="47448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endParaRPr sz="25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8906" y="2950542"/>
            <a:ext cx="2686685" cy="48474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endParaRPr sz="25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98906" y="4766992"/>
            <a:ext cx="2626995" cy="9620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endParaRPr sz="25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endParaRPr sz="25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6653" y="2967472"/>
            <a:ext cx="4287520" cy="9620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endParaRPr sz="25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endParaRPr sz="25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33800" y="881321"/>
            <a:ext cx="9448799" cy="112210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IN" sz="7200" spc="-340" dirty="0"/>
              <a:t>Conclusion</a:t>
            </a:r>
            <a:endParaRPr sz="7200" spc="-60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97743-21D3-B2A7-40EE-28B3B592ECF2}"/>
              </a:ext>
            </a:extLst>
          </p:cNvPr>
          <p:cNvSpPr txBox="1"/>
          <p:nvPr/>
        </p:nvSpPr>
        <p:spPr>
          <a:xfrm>
            <a:off x="1524001" y="2781300"/>
            <a:ext cx="15697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Quantifies the overall demand for pizzas within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Highlights the financial performance of the pizza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Illustrates the price range within the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Insights into customer preferences regarding pizza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Highlights popular pizza choices among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Understanding the distribution of pizza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Analyzing peak hours of demand for pizzas.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Understanding which pizza categories are more popular.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dirty="0"/>
              <a:t>Identifying daily consumption patterns</a:t>
            </a:r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Understanding the revenue distribution among pizza types.</a:t>
            </a:r>
            <a:endParaRPr lang="en-IN" sz="4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0" y="-23301"/>
            <a:ext cx="18289682" cy="103103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96653" y="4757616"/>
            <a:ext cx="4081779" cy="47448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endParaRPr sz="25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8906" y="2950542"/>
            <a:ext cx="2686685" cy="48474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endParaRPr sz="25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98906" y="4766992"/>
            <a:ext cx="2626995" cy="9620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endParaRPr sz="25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endParaRPr sz="25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6653" y="2967472"/>
            <a:ext cx="4287520" cy="9620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endParaRPr sz="25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endParaRPr sz="25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4400" y="1671818"/>
            <a:ext cx="9448799" cy="112210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7200" spc="-340" dirty="0"/>
              <a:t>T</a:t>
            </a:r>
            <a:r>
              <a:rPr sz="7200" spc="-110" dirty="0"/>
              <a:t>h</a:t>
            </a:r>
            <a:r>
              <a:rPr sz="7200" spc="-270" dirty="0"/>
              <a:t>a</a:t>
            </a:r>
            <a:r>
              <a:rPr sz="7200" spc="-110" dirty="0"/>
              <a:t>n</a:t>
            </a:r>
            <a:r>
              <a:rPr sz="7200" spc="-50" dirty="0"/>
              <a:t>k</a:t>
            </a:r>
            <a:r>
              <a:rPr sz="7200" spc="-315" dirty="0"/>
              <a:t> </a:t>
            </a:r>
            <a:r>
              <a:rPr sz="7200" spc="-325" dirty="0"/>
              <a:t>Y</a:t>
            </a:r>
            <a:r>
              <a:rPr sz="7200" spc="-165" dirty="0"/>
              <a:t>o</a:t>
            </a:r>
            <a:r>
              <a:rPr sz="7200" spc="-135" dirty="0"/>
              <a:t>u</a:t>
            </a:r>
            <a:r>
              <a:rPr sz="7200" spc="-605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2081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D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03" y="0"/>
            <a:ext cx="18289905" cy="10305415"/>
            <a:chOff x="-603" y="0"/>
            <a:chExt cx="18289905" cy="10305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949" y="1193352"/>
              <a:ext cx="1435329" cy="21556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3" y="0"/>
              <a:ext cx="18289740" cy="1030481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4814" y="474256"/>
            <a:ext cx="10159365" cy="83805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235" dirty="0">
                <a:solidFill>
                  <a:srgbClr val="000000"/>
                </a:solidFill>
                <a:latin typeface="Tahoma"/>
                <a:cs typeface="Tahoma"/>
              </a:rPr>
              <a:t>  Pizza Sales Table Data</a:t>
            </a:r>
            <a:endParaRPr spc="235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CDE64A-FEB1-CC94-DA29-973F17930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85" y="3238500"/>
            <a:ext cx="1283051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96" y="0"/>
            <a:ext cx="18289856" cy="103084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066" y="533528"/>
            <a:ext cx="11581765" cy="83805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170" dirty="0">
                <a:solidFill>
                  <a:srgbClr val="000000"/>
                </a:solidFill>
                <a:latin typeface="Tahoma"/>
                <a:cs typeface="Tahoma"/>
              </a:rPr>
              <a:t>Data Structure</a:t>
            </a:r>
            <a:endParaRPr spc="170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467002"/>
            <a:ext cx="3090545" cy="2616200"/>
            <a:chOff x="0" y="467002"/>
            <a:chExt cx="3090545" cy="2616200"/>
          </a:xfrm>
        </p:grpSpPr>
        <p:sp>
          <p:nvSpPr>
            <p:cNvPr id="6" name="object 6"/>
            <p:cNvSpPr/>
            <p:nvPr/>
          </p:nvSpPr>
          <p:spPr>
            <a:xfrm>
              <a:off x="0" y="928258"/>
              <a:ext cx="2693035" cy="2138680"/>
            </a:xfrm>
            <a:custGeom>
              <a:avLst/>
              <a:gdLst/>
              <a:ahLst/>
              <a:cxnLst/>
              <a:rect l="l" t="t" r="r" b="b"/>
              <a:pathLst>
                <a:path w="2693035" h="2138680">
                  <a:moveTo>
                    <a:pt x="1822715" y="1076817"/>
                  </a:moveTo>
                  <a:lnTo>
                    <a:pt x="1781119" y="1063889"/>
                  </a:lnTo>
                  <a:lnTo>
                    <a:pt x="1741431" y="1045417"/>
                  </a:lnTo>
                  <a:lnTo>
                    <a:pt x="1703998" y="1021035"/>
                  </a:lnTo>
                  <a:lnTo>
                    <a:pt x="1669167" y="990374"/>
                  </a:lnTo>
                  <a:lnTo>
                    <a:pt x="1634835" y="949212"/>
                  </a:lnTo>
                  <a:lnTo>
                    <a:pt x="1607868" y="904127"/>
                  </a:lnTo>
                  <a:lnTo>
                    <a:pt x="1588574" y="856514"/>
                  </a:lnTo>
                  <a:lnTo>
                    <a:pt x="1577262" y="807765"/>
                  </a:lnTo>
                  <a:lnTo>
                    <a:pt x="1574240" y="759277"/>
                  </a:lnTo>
                  <a:lnTo>
                    <a:pt x="1579817" y="712442"/>
                  </a:lnTo>
                  <a:lnTo>
                    <a:pt x="1594300" y="668656"/>
                  </a:lnTo>
                  <a:lnTo>
                    <a:pt x="1617998" y="629312"/>
                  </a:lnTo>
                  <a:lnTo>
                    <a:pt x="1649156" y="594570"/>
                  </a:lnTo>
                  <a:lnTo>
                    <a:pt x="1684402" y="562840"/>
                  </a:lnTo>
                  <a:lnTo>
                    <a:pt x="1758873" y="502773"/>
                  </a:lnTo>
                  <a:lnTo>
                    <a:pt x="1793957" y="471615"/>
                  </a:lnTo>
                  <a:lnTo>
                    <a:pt x="1830146" y="435541"/>
                  </a:lnTo>
                  <a:lnTo>
                    <a:pt x="1864836" y="397930"/>
                  </a:lnTo>
                  <a:lnTo>
                    <a:pt x="1897590" y="358577"/>
                  </a:lnTo>
                  <a:lnTo>
                    <a:pt x="1927974" y="317274"/>
                  </a:lnTo>
                  <a:lnTo>
                    <a:pt x="1955552" y="273817"/>
                  </a:lnTo>
                  <a:lnTo>
                    <a:pt x="1979508" y="230665"/>
                  </a:lnTo>
                  <a:lnTo>
                    <a:pt x="2002904" y="187025"/>
                  </a:lnTo>
                  <a:lnTo>
                    <a:pt x="2027656" y="144551"/>
                  </a:lnTo>
                  <a:lnTo>
                    <a:pt x="2055684" y="104900"/>
                  </a:lnTo>
                  <a:lnTo>
                    <a:pt x="2088907" y="69728"/>
                  </a:lnTo>
                  <a:lnTo>
                    <a:pt x="2124151" y="43522"/>
                  </a:lnTo>
                  <a:lnTo>
                    <a:pt x="2163011" y="23597"/>
                  </a:lnTo>
                  <a:lnTo>
                    <a:pt x="2204815" y="9803"/>
                  </a:lnTo>
                  <a:lnTo>
                    <a:pt x="2248891" y="1988"/>
                  </a:lnTo>
                  <a:lnTo>
                    <a:pt x="2294567" y="0"/>
                  </a:lnTo>
                  <a:lnTo>
                    <a:pt x="2341171" y="3686"/>
                  </a:lnTo>
                  <a:lnTo>
                    <a:pt x="2388033" y="12897"/>
                  </a:lnTo>
                  <a:lnTo>
                    <a:pt x="2434479" y="27479"/>
                  </a:lnTo>
                  <a:lnTo>
                    <a:pt x="2479838" y="47281"/>
                  </a:lnTo>
                  <a:lnTo>
                    <a:pt x="2523439" y="72151"/>
                  </a:lnTo>
                  <a:lnTo>
                    <a:pt x="2564609" y="101937"/>
                  </a:lnTo>
                  <a:lnTo>
                    <a:pt x="2602676" y="136488"/>
                  </a:lnTo>
                  <a:lnTo>
                    <a:pt x="2635871" y="176177"/>
                  </a:lnTo>
                  <a:lnTo>
                    <a:pt x="2660880" y="218157"/>
                  </a:lnTo>
                  <a:lnTo>
                    <a:pt x="2678303" y="262063"/>
                  </a:lnTo>
                  <a:lnTo>
                    <a:pt x="2688738" y="307527"/>
                  </a:lnTo>
                  <a:lnTo>
                    <a:pt x="2692781" y="354186"/>
                  </a:lnTo>
                  <a:lnTo>
                    <a:pt x="2690857" y="399472"/>
                  </a:lnTo>
                  <a:lnTo>
                    <a:pt x="2683958" y="445222"/>
                  </a:lnTo>
                  <a:lnTo>
                    <a:pt x="2672542" y="491094"/>
                  </a:lnTo>
                  <a:lnTo>
                    <a:pt x="2657070" y="536749"/>
                  </a:lnTo>
                  <a:lnTo>
                    <a:pt x="2638001" y="581845"/>
                  </a:lnTo>
                  <a:lnTo>
                    <a:pt x="2615795" y="626043"/>
                  </a:lnTo>
                  <a:lnTo>
                    <a:pt x="2590911" y="669000"/>
                  </a:lnTo>
                  <a:lnTo>
                    <a:pt x="2563809" y="710378"/>
                  </a:lnTo>
                  <a:lnTo>
                    <a:pt x="2534948" y="749836"/>
                  </a:lnTo>
                  <a:lnTo>
                    <a:pt x="2504789" y="787032"/>
                  </a:lnTo>
                  <a:lnTo>
                    <a:pt x="2473792" y="821626"/>
                  </a:lnTo>
                  <a:lnTo>
                    <a:pt x="2442415" y="853279"/>
                  </a:lnTo>
                  <a:lnTo>
                    <a:pt x="2411118" y="881648"/>
                  </a:lnTo>
                  <a:lnTo>
                    <a:pt x="2379237" y="907725"/>
                  </a:lnTo>
                  <a:lnTo>
                    <a:pt x="2344408" y="933405"/>
                  </a:lnTo>
                  <a:lnTo>
                    <a:pt x="2306977" y="958321"/>
                  </a:lnTo>
                  <a:lnTo>
                    <a:pt x="2267290" y="982104"/>
                  </a:lnTo>
                  <a:lnTo>
                    <a:pt x="2225695" y="1004389"/>
                  </a:lnTo>
                  <a:lnTo>
                    <a:pt x="2182539" y="1024806"/>
                  </a:lnTo>
                  <a:lnTo>
                    <a:pt x="2138169" y="1042989"/>
                  </a:lnTo>
                  <a:lnTo>
                    <a:pt x="2092931" y="1058569"/>
                  </a:lnTo>
                  <a:lnTo>
                    <a:pt x="2047172" y="1071179"/>
                  </a:lnTo>
                  <a:lnTo>
                    <a:pt x="2001240" y="1080452"/>
                  </a:lnTo>
                  <a:lnTo>
                    <a:pt x="1955482" y="1086020"/>
                  </a:lnTo>
                  <a:lnTo>
                    <a:pt x="1910244" y="1087515"/>
                  </a:lnTo>
                  <a:lnTo>
                    <a:pt x="1865872" y="1084570"/>
                  </a:lnTo>
                  <a:lnTo>
                    <a:pt x="1822715" y="1076817"/>
                  </a:lnTo>
                  <a:close/>
                </a:path>
                <a:path w="2693035" h="2138680">
                  <a:moveTo>
                    <a:pt x="663788" y="1822766"/>
                  </a:moveTo>
                  <a:lnTo>
                    <a:pt x="620907" y="1808388"/>
                  </a:lnTo>
                  <a:lnTo>
                    <a:pt x="580398" y="1790140"/>
                  </a:lnTo>
                  <a:lnTo>
                    <a:pt x="542716" y="1767797"/>
                  </a:lnTo>
                  <a:lnTo>
                    <a:pt x="508310" y="1741137"/>
                  </a:lnTo>
                  <a:lnTo>
                    <a:pt x="477633" y="1709934"/>
                  </a:lnTo>
                  <a:lnTo>
                    <a:pt x="451138" y="1673965"/>
                  </a:lnTo>
                  <a:lnTo>
                    <a:pt x="429274" y="1633005"/>
                  </a:lnTo>
                  <a:lnTo>
                    <a:pt x="411217" y="1582498"/>
                  </a:lnTo>
                  <a:lnTo>
                    <a:pt x="401555" y="1530813"/>
                  </a:lnTo>
                  <a:lnTo>
                    <a:pt x="400061" y="1479394"/>
                  </a:lnTo>
                  <a:lnTo>
                    <a:pt x="406506" y="1429683"/>
                  </a:lnTo>
                  <a:lnTo>
                    <a:pt x="420663" y="1383123"/>
                  </a:lnTo>
                  <a:lnTo>
                    <a:pt x="442303" y="1341158"/>
                  </a:lnTo>
                  <a:lnTo>
                    <a:pt x="471198" y="1305231"/>
                  </a:lnTo>
                  <a:lnTo>
                    <a:pt x="507119" y="1276785"/>
                  </a:lnTo>
                  <a:lnTo>
                    <a:pt x="548237" y="1255470"/>
                  </a:lnTo>
                  <a:lnTo>
                    <a:pt x="592203" y="1238050"/>
                  </a:lnTo>
                  <a:lnTo>
                    <a:pt x="682723" y="1207444"/>
                  </a:lnTo>
                  <a:lnTo>
                    <a:pt x="726298" y="1190532"/>
                  </a:lnTo>
                  <a:lnTo>
                    <a:pt x="772789" y="1169409"/>
                  </a:lnTo>
                  <a:lnTo>
                    <a:pt x="818308" y="1146198"/>
                  </a:lnTo>
                  <a:lnTo>
                    <a:pt x="862593" y="1120662"/>
                  </a:lnTo>
                  <a:lnTo>
                    <a:pt x="905381" y="1092560"/>
                  </a:lnTo>
                  <a:lnTo>
                    <a:pt x="946495" y="1061581"/>
                  </a:lnTo>
                  <a:lnTo>
                    <a:pt x="984007" y="1029286"/>
                  </a:lnTo>
                  <a:lnTo>
                    <a:pt x="1021177" y="996386"/>
                  </a:lnTo>
                  <a:lnTo>
                    <a:pt x="1059188" y="965165"/>
                  </a:lnTo>
                  <a:lnTo>
                    <a:pt x="1099307" y="937837"/>
                  </a:lnTo>
                  <a:lnTo>
                    <a:pt x="1142801" y="916612"/>
                  </a:lnTo>
                  <a:lnTo>
                    <a:pt x="1185172" y="904430"/>
                  </a:lnTo>
                  <a:lnTo>
                    <a:pt x="1228705" y="899370"/>
                  </a:lnTo>
                  <a:lnTo>
                    <a:pt x="1272826" y="901060"/>
                  </a:lnTo>
                  <a:lnTo>
                    <a:pt x="1316962" y="909125"/>
                  </a:lnTo>
                  <a:lnTo>
                    <a:pt x="1360540" y="923192"/>
                  </a:lnTo>
                  <a:lnTo>
                    <a:pt x="1402987" y="942886"/>
                  </a:lnTo>
                  <a:lnTo>
                    <a:pt x="1443730" y="967833"/>
                  </a:lnTo>
                  <a:lnTo>
                    <a:pt x="1482196" y="997660"/>
                  </a:lnTo>
                  <a:lnTo>
                    <a:pt x="1517811" y="1031992"/>
                  </a:lnTo>
                  <a:lnTo>
                    <a:pt x="1550004" y="1070456"/>
                  </a:lnTo>
                  <a:lnTo>
                    <a:pt x="1578200" y="1112678"/>
                  </a:lnTo>
                  <a:lnTo>
                    <a:pt x="1601827" y="1158283"/>
                  </a:lnTo>
                  <a:lnTo>
                    <a:pt x="1619038" y="1206856"/>
                  </a:lnTo>
                  <a:lnTo>
                    <a:pt x="1627792" y="1254761"/>
                  </a:lnTo>
                  <a:lnTo>
                    <a:pt x="1628747" y="1301854"/>
                  </a:lnTo>
                  <a:lnTo>
                    <a:pt x="1622561" y="1347993"/>
                  </a:lnTo>
                  <a:lnTo>
                    <a:pt x="1609893" y="1393035"/>
                  </a:lnTo>
                  <a:lnTo>
                    <a:pt x="1592296" y="1434880"/>
                  </a:lnTo>
                  <a:lnTo>
                    <a:pt x="1569888" y="1475388"/>
                  </a:lnTo>
                  <a:lnTo>
                    <a:pt x="1543219" y="1514409"/>
                  </a:lnTo>
                  <a:lnTo>
                    <a:pt x="1512838" y="1551792"/>
                  </a:lnTo>
                  <a:lnTo>
                    <a:pt x="1479293" y="1587386"/>
                  </a:lnTo>
                  <a:lnTo>
                    <a:pt x="1443133" y="1621038"/>
                  </a:lnTo>
                  <a:lnTo>
                    <a:pt x="1404908" y="1652599"/>
                  </a:lnTo>
                  <a:lnTo>
                    <a:pt x="1365166" y="1681916"/>
                  </a:lnTo>
                  <a:lnTo>
                    <a:pt x="1324456" y="1708839"/>
                  </a:lnTo>
                  <a:lnTo>
                    <a:pt x="1283327" y="1733215"/>
                  </a:lnTo>
                  <a:lnTo>
                    <a:pt x="1242328" y="1754895"/>
                  </a:lnTo>
                  <a:lnTo>
                    <a:pt x="1202008" y="1773727"/>
                  </a:lnTo>
                  <a:lnTo>
                    <a:pt x="1162915" y="1789558"/>
                  </a:lnTo>
                  <a:lnTo>
                    <a:pt x="1123745" y="1802968"/>
                  </a:lnTo>
                  <a:lnTo>
                    <a:pt x="1081979" y="1814971"/>
                  </a:lnTo>
                  <a:lnTo>
                    <a:pt x="1038068" y="1825345"/>
                  </a:lnTo>
                  <a:lnTo>
                    <a:pt x="992464" y="1833864"/>
                  </a:lnTo>
                  <a:lnTo>
                    <a:pt x="945619" y="1840305"/>
                  </a:lnTo>
                  <a:lnTo>
                    <a:pt x="897985" y="1844444"/>
                  </a:lnTo>
                  <a:lnTo>
                    <a:pt x="850013" y="1846056"/>
                  </a:lnTo>
                  <a:lnTo>
                    <a:pt x="802156" y="1844919"/>
                  </a:lnTo>
                  <a:lnTo>
                    <a:pt x="754865" y="1840808"/>
                  </a:lnTo>
                  <a:lnTo>
                    <a:pt x="708591" y="1833498"/>
                  </a:lnTo>
                  <a:lnTo>
                    <a:pt x="663788" y="1822766"/>
                  </a:lnTo>
                  <a:close/>
                </a:path>
                <a:path w="2693035" h="2138680">
                  <a:moveTo>
                    <a:pt x="0" y="2138298"/>
                  </a:moveTo>
                  <a:lnTo>
                    <a:pt x="0" y="1404119"/>
                  </a:lnTo>
                  <a:lnTo>
                    <a:pt x="43570" y="1408481"/>
                  </a:lnTo>
                  <a:lnTo>
                    <a:pt x="90695" y="1420340"/>
                  </a:lnTo>
                  <a:lnTo>
                    <a:pt x="130939" y="1438139"/>
                  </a:lnTo>
                  <a:lnTo>
                    <a:pt x="167534" y="1462139"/>
                  </a:lnTo>
                  <a:lnTo>
                    <a:pt x="200275" y="1491688"/>
                  </a:lnTo>
                  <a:lnTo>
                    <a:pt x="228954" y="1526134"/>
                  </a:lnTo>
                  <a:lnTo>
                    <a:pt x="253368" y="1564828"/>
                  </a:lnTo>
                  <a:lnTo>
                    <a:pt x="273310" y="1607117"/>
                  </a:lnTo>
                  <a:lnTo>
                    <a:pt x="288574" y="1652352"/>
                  </a:lnTo>
                  <a:lnTo>
                    <a:pt x="298956" y="1699880"/>
                  </a:lnTo>
                  <a:lnTo>
                    <a:pt x="304249" y="1749051"/>
                  </a:lnTo>
                  <a:lnTo>
                    <a:pt x="304248" y="1799214"/>
                  </a:lnTo>
                  <a:lnTo>
                    <a:pt x="298748" y="1849718"/>
                  </a:lnTo>
                  <a:lnTo>
                    <a:pt x="287542" y="1899912"/>
                  </a:lnTo>
                  <a:lnTo>
                    <a:pt x="269711" y="1948301"/>
                  </a:lnTo>
                  <a:lnTo>
                    <a:pt x="245779" y="1990760"/>
                  </a:lnTo>
                  <a:lnTo>
                    <a:pt x="216324" y="2027577"/>
                  </a:lnTo>
                  <a:lnTo>
                    <a:pt x="181923" y="2059039"/>
                  </a:lnTo>
                  <a:lnTo>
                    <a:pt x="143153" y="2085432"/>
                  </a:lnTo>
                  <a:lnTo>
                    <a:pt x="102806" y="2106167"/>
                  </a:lnTo>
                  <a:lnTo>
                    <a:pt x="59610" y="2122802"/>
                  </a:lnTo>
                  <a:lnTo>
                    <a:pt x="14087" y="2135576"/>
                  </a:lnTo>
                  <a:lnTo>
                    <a:pt x="0" y="2138298"/>
                  </a:lnTo>
                  <a:close/>
                </a:path>
              </a:pathLst>
            </a:custGeom>
            <a:solidFill>
              <a:srgbClr val="E433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0693" y="888064"/>
              <a:ext cx="2376805" cy="1812925"/>
            </a:xfrm>
            <a:custGeom>
              <a:avLst/>
              <a:gdLst/>
              <a:ahLst/>
              <a:cxnLst/>
              <a:rect l="l" t="t" r="r" b="b"/>
              <a:pathLst>
                <a:path w="2376805" h="1812925">
                  <a:moveTo>
                    <a:pt x="71106" y="1805270"/>
                  </a:moveTo>
                  <a:lnTo>
                    <a:pt x="36770" y="1786936"/>
                  </a:lnTo>
                  <a:lnTo>
                    <a:pt x="11623" y="1756960"/>
                  </a:lnTo>
                  <a:lnTo>
                    <a:pt x="0" y="1719345"/>
                  </a:lnTo>
                  <a:lnTo>
                    <a:pt x="1844" y="1679538"/>
                  </a:lnTo>
                  <a:lnTo>
                    <a:pt x="16106" y="1640081"/>
                  </a:lnTo>
                  <a:lnTo>
                    <a:pt x="41736" y="1603517"/>
                  </a:lnTo>
                  <a:lnTo>
                    <a:pt x="77682" y="1572391"/>
                  </a:lnTo>
                  <a:lnTo>
                    <a:pt x="202484" y="1794780"/>
                  </a:lnTo>
                  <a:lnTo>
                    <a:pt x="156639" y="1808757"/>
                  </a:lnTo>
                  <a:lnTo>
                    <a:pt x="111955" y="1812399"/>
                  </a:lnTo>
                  <a:lnTo>
                    <a:pt x="71106" y="1805270"/>
                  </a:lnTo>
                  <a:close/>
                </a:path>
                <a:path w="2376805" h="1812925">
                  <a:moveTo>
                    <a:pt x="1295473" y="1141788"/>
                  </a:moveTo>
                  <a:lnTo>
                    <a:pt x="1262525" y="1120883"/>
                  </a:lnTo>
                  <a:lnTo>
                    <a:pt x="1239183" y="1088798"/>
                  </a:lnTo>
                  <a:lnTo>
                    <a:pt x="1228279" y="1050316"/>
                  </a:lnTo>
                  <a:lnTo>
                    <a:pt x="1229561" y="1008208"/>
                  </a:lnTo>
                  <a:lnTo>
                    <a:pt x="1242780" y="965243"/>
                  </a:lnTo>
                  <a:lnTo>
                    <a:pt x="1267685" y="924192"/>
                  </a:lnTo>
                  <a:lnTo>
                    <a:pt x="1455303" y="1097484"/>
                  </a:lnTo>
                  <a:lnTo>
                    <a:pt x="1416032" y="1125019"/>
                  </a:lnTo>
                  <a:lnTo>
                    <a:pt x="1374672" y="1142491"/>
                  </a:lnTo>
                  <a:lnTo>
                    <a:pt x="1333670" y="1148536"/>
                  </a:lnTo>
                  <a:lnTo>
                    <a:pt x="1295473" y="1141788"/>
                  </a:lnTo>
                  <a:close/>
                </a:path>
                <a:path w="2376805" h="1812925">
                  <a:moveTo>
                    <a:pt x="2346365" y="217836"/>
                  </a:moveTo>
                  <a:lnTo>
                    <a:pt x="2143590" y="61693"/>
                  </a:lnTo>
                  <a:lnTo>
                    <a:pt x="2180177" y="30631"/>
                  </a:lnTo>
                  <a:lnTo>
                    <a:pt x="2219814" y="9575"/>
                  </a:lnTo>
                  <a:lnTo>
                    <a:pt x="2260150" y="0"/>
                  </a:lnTo>
                  <a:lnTo>
                    <a:pt x="2298829" y="3377"/>
                  </a:lnTo>
                  <a:lnTo>
                    <a:pt x="2333501" y="21182"/>
                  </a:lnTo>
                  <a:lnTo>
                    <a:pt x="2359529" y="51270"/>
                  </a:lnTo>
                  <a:lnTo>
                    <a:pt x="2373840" y="88700"/>
                  </a:lnTo>
                  <a:lnTo>
                    <a:pt x="2376424" y="130752"/>
                  </a:lnTo>
                  <a:lnTo>
                    <a:pt x="2367269" y="174704"/>
                  </a:lnTo>
                  <a:lnTo>
                    <a:pt x="2346365" y="217836"/>
                  </a:lnTo>
                  <a:close/>
                </a:path>
              </a:pathLst>
            </a:custGeom>
            <a:solidFill>
              <a:srgbClr val="8E33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7002"/>
              <a:ext cx="3090299" cy="2616201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69483" y="4760888"/>
            <a:ext cx="4116640" cy="5030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C73FF-2BF7-235B-C873-FD14EFE15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4124901" cy="85663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4F3961-700C-9440-6394-2FFA5DE9EC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714500"/>
            <a:ext cx="3115110" cy="89093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538ACA-8110-BD10-4248-2B164E2D86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90" y="1714500"/>
            <a:ext cx="6874442" cy="92690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1A2B66-67CE-55E6-A166-8024FA7DE9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5254" y="1794526"/>
            <a:ext cx="3433864" cy="87737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637" y="62260"/>
            <a:ext cx="12695555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58410" marR="5080" indent="-5046345">
              <a:lnSpc>
                <a:spcPct val="116799"/>
              </a:lnSpc>
              <a:spcBef>
                <a:spcPts val="95"/>
              </a:spcBef>
            </a:pPr>
            <a:r>
              <a:rPr spc="105" dirty="0">
                <a:solidFill>
                  <a:srgbClr val="000000"/>
                </a:solidFill>
                <a:latin typeface="Tahoma"/>
                <a:cs typeface="Tahoma"/>
              </a:rPr>
              <a:t>Retrieve</a:t>
            </a:r>
            <a:r>
              <a:rPr spc="-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pc="195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spc="-5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pc="100" dirty="0">
                <a:solidFill>
                  <a:srgbClr val="000000"/>
                </a:solidFill>
                <a:latin typeface="Tahoma"/>
                <a:cs typeface="Tahoma"/>
              </a:rPr>
              <a:t>total</a:t>
            </a:r>
            <a:r>
              <a:rPr spc="-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pc="260" dirty="0">
                <a:solidFill>
                  <a:srgbClr val="000000"/>
                </a:solidFill>
                <a:latin typeface="Tahoma"/>
                <a:cs typeface="Tahoma"/>
              </a:rPr>
              <a:t>number</a:t>
            </a:r>
            <a:r>
              <a:rPr spc="-5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pc="114" dirty="0">
                <a:solidFill>
                  <a:srgbClr val="000000"/>
                </a:solidFill>
                <a:latin typeface="Tahoma"/>
                <a:cs typeface="Tahoma"/>
              </a:rPr>
              <a:t>of</a:t>
            </a:r>
            <a:r>
              <a:rPr spc="-5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pc="135" dirty="0">
                <a:solidFill>
                  <a:srgbClr val="000000"/>
                </a:solidFill>
                <a:latin typeface="Tahoma"/>
                <a:cs typeface="Tahoma"/>
              </a:rPr>
              <a:t>orders </a:t>
            </a:r>
            <a:r>
              <a:rPr spc="-155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pc="145" dirty="0">
                <a:solidFill>
                  <a:srgbClr val="000000"/>
                </a:solidFill>
                <a:latin typeface="Tahoma"/>
                <a:cs typeface="Tahoma"/>
              </a:rPr>
              <a:t>placed.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FDFD9-539F-977A-288B-F9CF0E22C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51" y="5600700"/>
            <a:ext cx="323895" cy="1238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D04AB6-698E-FCEE-B355-07EA1548A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02" y="2400300"/>
            <a:ext cx="1073539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D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03" y="0"/>
            <a:ext cx="18289905" cy="10305415"/>
            <a:chOff x="-603" y="0"/>
            <a:chExt cx="18289905" cy="10305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949" y="1193352"/>
              <a:ext cx="1435329" cy="21556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3" y="0"/>
              <a:ext cx="18289740" cy="1030481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4814" y="474256"/>
            <a:ext cx="10159365" cy="24846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235" dirty="0">
                <a:solidFill>
                  <a:srgbClr val="000000"/>
                </a:solidFill>
                <a:latin typeface="Tahoma"/>
                <a:cs typeface="Tahoma"/>
              </a:rPr>
              <a:t>Calculate the total revenue generated from pizza sales.</a:t>
            </a:r>
            <a:endParaRPr spc="235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4AC93B-8ECC-E71C-5682-7015C2152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814" y="4122142"/>
            <a:ext cx="11015200" cy="434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4DE975-AC95-3C6A-D31F-683C60AD75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0" y="8465542"/>
            <a:ext cx="3886200" cy="15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12" y="0"/>
            <a:ext cx="18289606" cy="103112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4200" y="1121784"/>
            <a:ext cx="10952330" cy="166135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IN" spc="195" dirty="0">
                <a:latin typeface="Tahoma"/>
                <a:cs typeface="Tahoma"/>
              </a:rPr>
              <a:t>Identify the highest-priced pizza.</a:t>
            </a:r>
            <a:endParaRPr spc="195" dirty="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426979-7C85-5A19-3973-40A5BE0A7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516" y="3619500"/>
            <a:ext cx="10092906" cy="41555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02AA50-FF99-F490-CC0E-C87469DD8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18" y="7748093"/>
            <a:ext cx="5181600" cy="14973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8289801" cy="102992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5600" y="647700"/>
            <a:ext cx="9786620" cy="166135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150" dirty="0">
                <a:solidFill>
                  <a:srgbClr val="000000"/>
                </a:solidFill>
                <a:latin typeface="Tahoma"/>
                <a:cs typeface="Tahoma"/>
              </a:rPr>
              <a:t>Identify the most common pizza size ordered.</a:t>
            </a:r>
            <a:endParaRPr spc="150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7A3E3-F7DF-E1C5-FBE4-B5C0DFBA2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54" y="3980472"/>
            <a:ext cx="10403246" cy="3830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9B0B88-A49F-33EA-DE4F-CFC9B089A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7810500"/>
            <a:ext cx="6248400" cy="20661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96" y="0"/>
            <a:ext cx="18289856" cy="103084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066" y="533528"/>
            <a:ext cx="11581765" cy="24846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170" dirty="0">
                <a:solidFill>
                  <a:srgbClr val="000000"/>
                </a:solidFill>
                <a:latin typeface="Tahoma"/>
                <a:cs typeface="Tahoma"/>
              </a:rPr>
              <a:t>List the top 5 most ordered pizza types along with their quantities.</a:t>
            </a:r>
            <a:endParaRPr spc="170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467002"/>
            <a:ext cx="3090545" cy="2616200"/>
            <a:chOff x="0" y="467002"/>
            <a:chExt cx="3090545" cy="2616200"/>
          </a:xfrm>
        </p:grpSpPr>
        <p:sp>
          <p:nvSpPr>
            <p:cNvPr id="6" name="object 6"/>
            <p:cNvSpPr/>
            <p:nvPr/>
          </p:nvSpPr>
          <p:spPr>
            <a:xfrm>
              <a:off x="0" y="928258"/>
              <a:ext cx="2693035" cy="2138680"/>
            </a:xfrm>
            <a:custGeom>
              <a:avLst/>
              <a:gdLst/>
              <a:ahLst/>
              <a:cxnLst/>
              <a:rect l="l" t="t" r="r" b="b"/>
              <a:pathLst>
                <a:path w="2693035" h="2138680">
                  <a:moveTo>
                    <a:pt x="1822715" y="1076817"/>
                  </a:moveTo>
                  <a:lnTo>
                    <a:pt x="1781119" y="1063889"/>
                  </a:lnTo>
                  <a:lnTo>
                    <a:pt x="1741431" y="1045417"/>
                  </a:lnTo>
                  <a:lnTo>
                    <a:pt x="1703998" y="1021035"/>
                  </a:lnTo>
                  <a:lnTo>
                    <a:pt x="1669167" y="990374"/>
                  </a:lnTo>
                  <a:lnTo>
                    <a:pt x="1634835" y="949212"/>
                  </a:lnTo>
                  <a:lnTo>
                    <a:pt x="1607868" y="904127"/>
                  </a:lnTo>
                  <a:lnTo>
                    <a:pt x="1588574" y="856514"/>
                  </a:lnTo>
                  <a:lnTo>
                    <a:pt x="1577262" y="807765"/>
                  </a:lnTo>
                  <a:lnTo>
                    <a:pt x="1574240" y="759277"/>
                  </a:lnTo>
                  <a:lnTo>
                    <a:pt x="1579817" y="712442"/>
                  </a:lnTo>
                  <a:lnTo>
                    <a:pt x="1594300" y="668656"/>
                  </a:lnTo>
                  <a:lnTo>
                    <a:pt x="1617998" y="629312"/>
                  </a:lnTo>
                  <a:lnTo>
                    <a:pt x="1649156" y="594570"/>
                  </a:lnTo>
                  <a:lnTo>
                    <a:pt x="1684402" y="562840"/>
                  </a:lnTo>
                  <a:lnTo>
                    <a:pt x="1758873" y="502773"/>
                  </a:lnTo>
                  <a:lnTo>
                    <a:pt x="1793957" y="471615"/>
                  </a:lnTo>
                  <a:lnTo>
                    <a:pt x="1830146" y="435541"/>
                  </a:lnTo>
                  <a:lnTo>
                    <a:pt x="1864836" y="397930"/>
                  </a:lnTo>
                  <a:lnTo>
                    <a:pt x="1897590" y="358577"/>
                  </a:lnTo>
                  <a:lnTo>
                    <a:pt x="1927974" y="317274"/>
                  </a:lnTo>
                  <a:lnTo>
                    <a:pt x="1955552" y="273817"/>
                  </a:lnTo>
                  <a:lnTo>
                    <a:pt x="1979508" y="230665"/>
                  </a:lnTo>
                  <a:lnTo>
                    <a:pt x="2002904" y="187025"/>
                  </a:lnTo>
                  <a:lnTo>
                    <a:pt x="2027656" y="144551"/>
                  </a:lnTo>
                  <a:lnTo>
                    <a:pt x="2055684" y="104900"/>
                  </a:lnTo>
                  <a:lnTo>
                    <a:pt x="2088907" y="69728"/>
                  </a:lnTo>
                  <a:lnTo>
                    <a:pt x="2124151" y="43522"/>
                  </a:lnTo>
                  <a:lnTo>
                    <a:pt x="2163011" y="23597"/>
                  </a:lnTo>
                  <a:lnTo>
                    <a:pt x="2204815" y="9803"/>
                  </a:lnTo>
                  <a:lnTo>
                    <a:pt x="2248891" y="1988"/>
                  </a:lnTo>
                  <a:lnTo>
                    <a:pt x="2294567" y="0"/>
                  </a:lnTo>
                  <a:lnTo>
                    <a:pt x="2341171" y="3686"/>
                  </a:lnTo>
                  <a:lnTo>
                    <a:pt x="2388033" y="12897"/>
                  </a:lnTo>
                  <a:lnTo>
                    <a:pt x="2434479" y="27479"/>
                  </a:lnTo>
                  <a:lnTo>
                    <a:pt x="2479838" y="47281"/>
                  </a:lnTo>
                  <a:lnTo>
                    <a:pt x="2523439" y="72151"/>
                  </a:lnTo>
                  <a:lnTo>
                    <a:pt x="2564609" y="101937"/>
                  </a:lnTo>
                  <a:lnTo>
                    <a:pt x="2602676" y="136488"/>
                  </a:lnTo>
                  <a:lnTo>
                    <a:pt x="2635871" y="176177"/>
                  </a:lnTo>
                  <a:lnTo>
                    <a:pt x="2660880" y="218157"/>
                  </a:lnTo>
                  <a:lnTo>
                    <a:pt x="2678303" y="262063"/>
                  </a:lnTo>
                  <a:lnTo>
                    <a:pt x="2688738" y="307527"/>
                  </a:lnTo>
                  <a:lnTo>
                    <a:pt x="2692781" y="354186"/>
                  </a:lnTo>
                  <a:lnTo>
                    <a:pt x="2690857" y="399472"/>
                  </a:lnTo>
                  <a:lnTo>
                    <a:pt x="2683958" y="445222"/>
                  </a:lnTo>
                  <a:lnTo>
                    <a:pt x="2672542" y="491094"/>
                  </a:lnTo>
                  <a:lnTo>
                    <a:pt x="2657070" y="536749"/>
                  </a:lnTo>
                  <a:lnTo>
                    <a:pt x="2638001" y="581845"/>
                  </a:lnTo>
                  <a:lnTo>
                    <a:pt x="2615795" y="626043"/>
                  </a:lnTo>
                  <a:lnTo>
                    <a:pt x="2590911" y="669000"/>
                  </a:lnTo>
                  <a:lnTo>
                    <a:pt x="2563809" y="710378"/>
                  </a:lnTo>
                  <a:lnTo>
                    <a:pt x="2534948" y="749836"/>
                  </a:lnTo>
                  <a:lnTo>
                    <a:pt x="2504789" y="787032"/>
                  </a:lnTo>
                  <a:lnTo>
                    <a:pt x="2473792" y="821626"/>
                  </a:lnTo>
                  <a:lnTo>
                    <a:pt x="2442415" y="853279"/>
                  </a:lnTo>
                  <a:lnTo>
                    <a:pt x="2411118" y="881648"/>
                  </a:lnTo>
                  <a:lnTo>
                    <a:pt x="2379237" y="907725"/>
                  </a:lnTo>
                  <a:lnTo>
                    <a:pt x="2344408" y="933405"/>
                  </a:lnTo>
                  <a:lnTo>
                    <a:pt x="2306977" y="958321"/>
                  </a:lnTo>
                  <a:lnTo>
                    <a:pt x="2267290" y="982104"/>
                  </a:lnTo>
                  <a:lnTo>
                    <a:pt x="2225695" y="1004389"/>
                  </a:lnTo>
                  <a:lnTo>
                    <a:pt x="2182539" y="1024806"/>
                  </a:lnTo>
                  <a:lnTo>
                    <a:pt x="2138169" y="1042989"/>
                  </a:lnTo>
                  <a:lnTo>
                    <a:pt x="2092931" y="1058569"/>
                  </a:lnTo>
                  <a:lnTo>
                    <a:pt x="2047172" y="1071179"/>
                  </a:lnTo>
                  <a:lnTo>
                    <a:pt x="2001240" y="1080452"/>
                  </a:lnTo>
                  <a:lnTo>
                    <a:pt x="1955482" y="1086020"/>
                  </a:lnTo>
                  <a:lnTo>
                    <a:pt x="1910244" y="1087515"/>
                  </a:lnTo>
                  <a:lnTo>
                    <a:pt x="1865872" y="1084570"/>
                  </a:lnTo>
                  <a:lnTo>
                    <a:pt x="1822715" y="1076817"/>
                  </a:lnTo>
                  <a:close/>
                </a:path>
                <a:path w="2693035" h="2138680">
                  <a:moveTo>
                    <a:pt x="663788" y="1822766"/>
                  </a:moveTo>
                  <a:lnTo>
                    <a:pt x="620907" y="1808388"/>
                  </a:lnTo>
                  <a:lnTo>
                    <a:pt x="580398" y="1790140"/>
                  </a:lnTo>
                  <a:lnTo>
                    <a:pt x="542716" y="1767797"/>
                  </a:lnTo>
                  <a:lnTo>
                    <a:pt x="508310" y="1741137"/>
                  </a:lnTo>
                  <a:lnTo>
                    <a:pt x="477633" y="1709934"/>
                  </a:lnTo>
                  <a:lnTo>
                    <a:pt x="451138" y="1673965"/>
                  </a:lnTo>
                  <a:lnTo>
                    <a:pt x="429274" y="1633005"/>
                  </a:lnTo>
                  <a:lnTo>
                    <a:pt x="411217" y="1582498"/>
                  </a:lnTo>
                  <a:lnTo>
                    <a:pt x="401555" y="1530813"/>
                  </a:lnTo>
                  <a:lnTo>
                    <a:pt x="400061" y="1479394"/>
                  </a:lnTo>
                  <a:lnTo>
                    <a:pt x="406506" y="1429683"/>
                  </a:lnTo>
                  <a:lnTo>
                    <a:pt x="420663" y="1383123"/>
                  </a:lnTo>
                  <a:lnTo>
                    <a:pt x="442303" y="1341158"/>
                  </a:lnTo>
                  <a:lnTo>
                    <a:pt x="471198" y="1305231"/>
                  </a:lnTo>
                  <a:lnTo>
                    <a:pt x="507119" y="1276785"/>
                  </a:lnTo>
                  <a:lnTo>
                    <a:pt x="548237" y="1255470"/>
                  </a:lnTo>
                  <a:lnTo>
                    <a:pt x="592203" y="1238050"/>
                  </a:lnTo>
                  <a:lnTo>
                    <a:pt x="682723" y="1207444"/>
                  </a:lnTo>
                  <a:lnTo>
                    <a:pt x="726298" y="1190532"/>
                  </a:lnTo>
                  <a:lnTo>
                    <a:pt x="772789" y="1169409"/>
                  </a:lnTo>
                  <a:lnTo>
                    <a:pt x="818308" y="1146198"/>
                  </a:lnTo>
                  <a:lnTo>
                    <a:pt x="862593" y="1120662"/>
                  </a:lnTo>
                  <a:lnTo>
                    <a:pt x="905381" y="1092560"/>
                  </a:lnTo>
                  <a:lnTo>
                    <a:pt x="946495" y="1061581"/>
                  </a:lnTo>
                  <a:lnTo>
                    <a:pt x="984007" y="1029286"/>
                  </a:lnTo>
                  <a:lnTo>
                    <a:pt x="1021177" y="996386"/>
                  </a:lnTo>
                  <a:lnTo>
                    <a:pt x="1059188" y="965165"/>
                  </a:lnTo>
                  <a:lnTo>
                    <a:pt x="1099307" y="937837"/>
                  </a:lnTo>
                  <a:lnTo>
                    <a:pt x="1142801" y="916612"/>
                  </a:lnTo>
                  <a:lnTo>
                    <a:pt x="1185172" y="904430"/>
                  </a:lnTo>
                  <a:lnTo>
                    <a:pt x="1228705" y="899370"/>
                  </a:lnTo>
                  <a:lnTo>
                    <a:pt x="1272826" y="901060"/>
                  </a:lnTo>
                  <a:lnTo>
                    <a:pt x="1316962" y="909125"/>
                  </a:lnTo>
                  <a:lnTo>
                    <a:pt x="1360540" y="923192"/>
                  </a:lnTo>
                  <a:lnTo>
                    <a:pt x="1402987" y="942886"/>
                  </a:lnTo>
                  <a:lnTo>
                    <a:pt x="1443730" y="967833"/>
                  </a:lnTo>
                  <a:lnTo>
                    <a:pt x="1482196" y="997660"/>
                  </a:lnTo>
                  <a:lnTo>
                    <a:pt x="1517811" y="1031992"/>
                  </a:lnTo>
                  <a:lnTo>
                    <a:pt x="1550004" y="1070456"/>
                  </a:lnTo>
                  <a:lnTo>
                    <a:pt x="1578200" y="1112678"/>
                  </a:lnTo>
                  <a:lnTo>
                    <a:pt x="1601827" y="1158283"/>
                  </a:lnTo>
                  <a:lnTo>
                    <a:pt x="1619038" y="1206856"/>
                  </a:lnTo>
                  <a:lnTo>
                    <a:pt x="1627792" y="1254761"/>
                  </a:lnTo>
                  <a:lnTo>
                    <a:pt x="1628747" y="1301854"/>
                  </a:lnTo>
                  <a:lnTo>
                    <a:pt x="1622561" y="1347993"/>
                  </a:lnTo>
                  <a:lnTo>
                    <a:pt x="1609893" y="1393035"/>
                  </a:lnTo>
                  <a:lnTo>
                    <a:pt x="1592296" y="1434880"/>
                  </a:lnTo>
                  <a:lnTo>
                    <a:pt x="1569888" y="1475388"/>
                  </a:lnTo>
                  <a:lnTo>
                    <a:pt x="1543219" y="1514409"/>
                  </a:lnTo>
                  <a:lnTo>
                    <a:pt x="1512838" y="1551792"/>
                  </a:lnTo>
                  <a:lnTo>
                    <a:pt x="1479293" y="1587386"/>
                  </a:lnTo>
                  <a:lnTo>
                    <a:pt x="1443133" y="1621038"/>
                  </a:lnTo>
                  <a:lnTo>
                    <a:pt x="1404908" y="1652599"/>
                  </a:lnTo>
                  <a:lnTo>
                    <a:pt x="1365166" y="1681916"/>
                  </a:lnTo>
                  <a:lnTo>
                    <a:pt x="1324456" y="1708839"/>
                  </a:lnTo>
                  <a:lnTo>
                    <a:pt x="1283327" y="1733215"/>
                  </a:lnTo>
                  <a:lnTo>
                    <a:pt x="1242328" y="1754895"/>
                  </a:lnTo>
                  <a:lnTo>
                    <a:pt x="1202008" y="1773727"/>
                  </a:lnTo>
                  <a:lnTo>
                    <a:pt x="1162915" y="1789558"/>
                  </a:lnTo>
                  <a:lnTo>
                    <a:pt x="1123745" y="1802968"/>
                  </a:lnTo>
                  <a:lnTo>
                    <a:pt x="1081979" y="1814971"/>
                  </a:lnTo>
                  <a:lnTo>
                    <a:pt x="1038068" y="1825345"/>
                  </a:lnTo>
                  <a:lnTo>
                    <a:pt x="992464" y="1833864"/>
                  </a:lnTo>
                  <a:lnTo>
                    <a:pt x="945619" y="1840305"/>
                  </a:lnTo>
                  <a:lnTo>
                    <a:pt x="897985" y="1844444"/>
                  </a:lnTo>
                  <a:lnTo>
                    <a:pt x="850013" y="1846056"/>
                  </a:lnTo>
                  <a:lnTo>
                    <a:pt x="802156" y="1844919"/>
                  </a:lnTo>
                  <a:lnTo>
                    <a:pt x="754865" y="1840808"/>
                  </a:lnTo>
                  <a:lnTo>
                    <a:pt x="708591" y="1833498"/>
                  </a:lnTo>
                  <a:lnTo>
                    <a:pt x="663788" y="1822766"/>
                  </a:lnTo>
                  <a:close/>
                </a:path>
                <a:path w="2693035" h="2138680">
                  <a:moveTo>
                    <a:pt x="0" y="2138298"/>
                  </a:moveTo>
                  <a:lnTo>
                    <a:pt x="0" y="1404119"/>
                  </a:lnTo>
                  <a:lnTo>
                    <a:pt x="43570" y="1408481"/>
                  </a:lnTo>
                  <a:lnTo>
                    <a:pt x="90695" y="1420340"/>
                  </a:lnTo>
                  <a:lnTo>
                    <a:pt x="130939" y="1438139"/>
                  </a:lnTo>
                  <a:lnTo>
                    <a:pt x="167534" y="1462139"/>
                  </a:lnTo>
                  <a:lnTo>
                    <a:pt x="200275" y="1491688"/>
                  </a:lnTo>
                  <a:lnTo>
                    <a:pt x="228954" y="1526134"/>
                  </a:lnTo>
                  <a:lnTo>
                    <a:pt x="253368" y="1564828"/>
                  </a:lnTo>
                  <a:lnTo>
                    <a:pt x="273310" y="1607117"/>
                  </a:lnTo>
                  <a:lnTo>
                    <a:pt x="288574" y="1652352"/>
                  </a:lnTo>
                  <a:lnTo>
                    <a:pt x="298956" y="1699880"/>
                  </a:lnTo>
                  <a:lnTo>
                    <a:pt x="304249" y="1749051"/>
                  </a:lnTo>
                  <a:lnTo>
                    <a:pt x="304248" y="1799214"/>
                  </a:lnTo>
                  <a:lnTo>
                    <a:pt x="298748" y="1849718"/>
                  </a:lnTo>
                  <a:lnTo>
                    <a:pt x="287542" y="1899912"/>
                  </a:lnTo>
                  <a:lnTo>
                    <a:pt x="269711" y="1948301"/>
                  </a:lnTo>
                  <a:lnTo>
                    <a:pt x="245779" y="1990760"/>
                  </a:lnTo>
                  <a:lnTo>
                    <a:pt x="216324" y="2027577"/>
                  </a:lnTo>
                  <a:lnTo>
                    <a:pt x="181923" y="2059039"/>
                  </a:lnTo>
                  <a:lnTo>
                    <a:pt x="143153" y="2085432"/>
                  </a:lnTo>
                  <a:lnTo>
                    <a:pt x="102806" y="2106167"/>
                  </a:lnTo>
                  <a:lnTo>
                    <a:pt x="59610" y="2122802"/>
                  </a:lnTo>
                  <a:lnTo>
                    <a:pt x="14087" y="2135576"/>
                  </a:lnTo>
                  <a:lnTo>
                    <a:pt x="0" y="2138298"/>
                  </a:lnTo>
                  <a:close/>
                </a:path>
              </a:pathLst>
            </a:custGeom>
            <a:solidFill>
              <a:srgbClr val="E433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0693" y="888064"/>
              <a:ext cx="2376805" cy="1812925"/>
            </a:xfrm>
            <a:custGeom>
              <a:avLst/>
              <a:gdLst/>
              <a:ahLst/>
              <a:cxnLst/>
              <a:rect l="l" t="t" r="r" b="b"/>
              <a:pathLst>
                <a:path w="2376805" h="1812925">
                  <a:moveTo>
                    <a:pt x="71106" y="1805270"/>
                  </a:moveTo>
                  <a:lnTo>
                    <a:pt x="36770" y="1786936"/>
                  </a:lnTo>
                  <a:lnTo>
                    <a:pt x="11623" y="1756960"/>
                  </a:lnTo>
                  <a:lnTo>
                    <a:pt x="0" y="1719345"/>
                  </a:lnTo>
                  <a:lnTo>
                    <a:pt x="1844" y="1679538"/>
                  </a:lnTo>
                  <a:lnTo>
                    <a:pt x="16106" y="1640081"/>
                  </a:lnTo>
                  <a:lnTo>
                    <a:pt x="41736" y="1603517"/>
                  </a:lnTo>
                  <a:lnTo>
                    <a:pt x="77682" y="1572391"/>
                  </a:lnTo>
                  <a:lnTo>
                    <a:pt x="202484" y="1794780"/>
                  </a:lnTo>
                  <a:lnTo>
                    <a:pt x="156639" y="1808757"/>
                  </a:lnTo>
                  <a:lnTo>
                    <a:pt x="111955" y="1812399"/>
                  </a:lnTo>
                  <a:lnTo>
                    <a:pt x="71106" y="1805270"/>
                  </a:lnTo>
                  <a:close/>
                </a:path>
                <a:path w="2376805" h="1812925">
                  <a:moveTo>
                    <a:pt x="1295473" y="1141788"/>
                  </a:moveTo>
                  <a:lnTo>
                    <a:pt x="1262525" y="1120883"/>
                  </a:lnTo>
                  <a:lnTo>
                    <a:pt x="1239183" y="1088798"/>
                  </a:lnTo>
                  <a:lnTo>
                    <a:pt x="1228279" y="1050316"/>
                  </a:lnTo>
                  <a:lnTo>
                    <a:pt x="1229561" y="1008208"/>
                  </a:lnTo>
                  <a:lnTo>
                    <a:pt x="1242780" y="965243"/>
                  </a:lnTo>
                  <a:lnTo>
                    <a:pt x="1267685" y="924192"/>
                  </a:lnTo>
                  <a:lnTo>
                    <a:pt x="1455303" y="1097484"/>
                  </a:lnTo>
                  <a:lnTo>
                    <a:pt x="1416032" y="1125019"/>
                  </a:lnTo>
                  <a:lnTo>
                    <a:pt x="1374672" y="1142491"/>
                  </a:lnTo>
                  <a:lnTo>
                    <a:pt x="1333670" y="1148536"/>
                  </a:lnTo>
                  <a:lnTo>
                    <a:pt x="1295473" y="1141788"/>
                  </a:lnTo>
                  <a:close/>
                </a:path>
                <a:path w="2376805" h="1812925">
                  <a:moveTo>
                    <a:pt x="2346365" y="217836"/>
                  </a:moveTo>
                  <a:lnTo>
                    <a:pt x="2143590" y="61693"/>
                  </a:lnTo>
                  <a:lnTo>
                    <a:pt x="2180177" y="30631"/>
                  </a:lnTo>
                  <a:lnTo>
                    <a:pt x="2219814" y="9575"/>
                  </a:lnTo>
                  <a:lnTo>
                    <a:pt x="2260150" y="0"/>
                  </a:lnTo>
                  <a:lnTo>
                    <a:pt x="2298829" y="3377"/>
                  </a:lnTo>
                  <a:lnTo>
                    <a:pt x="2333501" y="21182"/>
                  </a:lnTo>
                  <a:lnTo>
                    <a:pt x="2359529" y="51270"/>
                  </a:lnTo>
                  <a:lnTo>
                    <a:pt x="2373840" y="88700"/>
                  </a:lnTo>
                  <a:lnTo>
                    <a:pt x="2376424" y="130752"/>
                  </a:lnTo>
                  <a:lnTo>
                    <a:pt x="2367269" y="174704"/>
                  </a:lnTo>
                  <a:lnTo>
                    <a:pt x="2346365" y="217836"/>
                  </a:lnTo>
                  <a:close/>
                </a:path>
              </a:pathLst>
            </a:custGeom>
            <a:solidFill>
              <a:srgbClr val="8E33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7002"/>
              <a:ext cx="3090299" cy="2616201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69483" y="4760888"/>
            <a:ext cx="4116640" cy="5030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419E13-6B9A-2B30-9CED-0451F9A8D4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299" y="3543076"/>
            <a:ext cx="10854301" cy="4115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077888-7F9A-F1AC-39DE-27247605C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18" y="7661771"/>
            <a:ext cx="793068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3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567" y="0"/>
            <a:ext cx="18296674" cy="103047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6600" y="356907"/>
            <a:ext cx="12496800" cy="24846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185" dirty="0">
                <a:latin typeface="Tahoma"/>
                <a:cs typeface="Tahoma"/>
              </a:rPr>
              <a:t>Join the necessary tables to find the total quantity of each pizza category ordered.</a:t>
            </a:r>
            <a:endParaRPr spc="185" dirty="0">
              <a:latin typeface="Tahoma"/>
              <a:cs typeface="Tahom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040042-A4FC-B4D9-A4DC-3099C2969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924300"/>
            <a:ext cx="11506200" cy="381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100A81-A029-686B-087D-BA3B1BAA1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7734300"/>
            <a:ext cx="5486400" cy="19910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264</Words>
  <Application>Microsoft Office PowerPoint</Application>
  <PresentationFormat>Custom</PresentationFormat>
  <Paragraphs>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Tahoma</vt:lpstr>
      <vt:lpstr>Verdana</vt:lpstr>
      <vt:lpstr>Office Theme</vt:lpstr>
      <vt:lpstr>PowerPoint Presentation</vt:lpstr>
      <vt:lpstr>  Pizza Sales Table Data</vt:lpstr>
      <vt:lpstr>Data Structure</vt:lpstr>
      <vt:lpstr>Retrieve the total number of orders  placed.</vt:lpstr>
      <vt:lpstr>Calculate the total revenue generated from pizza sales.</vt:lpstr>
      <vt:lpstr>Identify the highest-priced pizza.</vt:lpstr>
      <vt:lpstr>Identify the most common pizza size ordered.</vt:lpstr>
      <vt:lpstr>List the top 5 most ordered pizza types along with their quantities.</vt:lpstr>
      <vt:lpstr>Join the necessary tables to find the total quantity of each pizza category ordered.</vt:lpstr>
      <vt:lpstr>Determine the distribution of orders by hour of the day.</vt:lpstr>
      <vt:lpstr>Join relevant tables to find the category-wise distribution of pizzas.</vt:lpstr>
      <vt:lpstr>Group the orders by date and calculate the average number of pizzas ordered per day.</vt:lpstr>
      <vt:lpstr>Determine the top 3 most ordered pizza types based on revenue.</vt:lpstr>
      <vt:lpstr>Calculate the percentage contribution of each pizza type to total revenue.</vt:lpstr>
      <vt:lpstr>Analyze the cumulative revenue generated over time.</vt:lpstr>
      <vt:lpstr>Determine the top 3 most ordered pizza types based on revenue for each pizza category.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and Yellow Illustrative Brainstorming Pizza Delivery Presentation</dc:title>
  <dc:creator>priyanka morkhade</dc:creator>
  <cp:keywords>DAGDm31tgGM,BAFuVDuDTg0</cp:keywords>
  <cp:lastModifiedBy>priyanka morkhade</cp:lastModifiedBy>
  <cp:revision>3</cp:revision>
  <dcterms:created xsi:type="dcterms:W3CDTF">2024-04-27T14:10:28Z</dcterms:created>
  <dcterms:modified xsi:type="dcterms:W3CDTF">2024-04-29T17:29:02Z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2024-04-27T00:00:00Z</vt:filetime>
  </property>
  <property fmtid="{D5CDD505-2E9C-101B-9397-08002B2CF9AE}" pid="3" name="Creator">
    <vt:lpwstr>Canva</vt:lpwstr>
  </property>
  <property fmtid="{D5CDD505-2E9C-101B-9397-08002B2CF9AE}" pid="4" name="LastSaved">
    <vt:filetime>2024-04-27T00:00:00Z</vt:filetime>
  </property>
</Properties>
</file>