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57" r:id="rId3"/>
    <p:sldId id="258" r:id="rId4"/>
    <p:sldId id="259" r:id="rId5"/>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147" d="100"/>
          <a:sy n="147" d="100"/>
        </p:scale>
        <p:origin x="56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nagiotis Moschos" userId="8bcac7115bc35b34" providerId="LiveId" clId="{20DAB6B1-4E22-4CBE-BDE9-966798A10DF0}"/>
    <pc:docChg chg="custSel modSld">
      <pc:chgData name="Panagiotis Moschos" userId="8bcac7115bc35b34" providerId="LiveId" clId="{20DAB6B1-4E22-4CBE-BDE9-966798A10DF0}" dt="2024-07-23T17:07:54.761" v="1" actId="478"/>
      <pc:docMkLst>
        <pc:docMk/>
      </pc:docMkLst>
      <pc:sldChg chg="delSp mod">
        <pc:chgData name="Panagiotis Moschos" userId="8bcac7115bc35b34" providerId="LiveId" clId="{20DAB6B1-4E22-4CBE-BDE9-966798A10DF0}" dt="2024-07-23T17:07:54.761" v="1" actId="478"/>
        <pc:sldMkLst>
          <pc:docMk/>
          <pc:sldMk cId="0" sldId="257"/>
        </pc:sldMkLst>
        <pc:spChg chg="del">
          <ac:chgData name="Panagiotis Moschos" userId="8bcac7115bc35b34" providerId="LiveId" clId="{20DAB6B1-4E22-4CBE-BDE9-966798A10DF0}" dt="2024-07-23T17:07:54.761" v="1" actId="478"/>
          <ac:spMkLst>
            <pc:docMk/>
            <pc:sldMk cId="0" sldId="257"/>
            <ac:spMk id="8" creationId="{00000000-0000-0000-0000-000000000000}"/>
          </ac:spMkLst>
        </pc:spChg>
        <pc:spChg chg="del">
          <ac:chgData name="Panagiotis Moschos" userId="8bcac7115bc35b34" providerId="LiveId" clId="{20DAB6B1-4E22-4CBE-BDE9-966798A10DF0}" dt="2024-07-23T17:07:53.311" v="0" actId="478"/>
          <ac:spMkLst>
            <pc:docMk/>
            <pc:sldMk cId="0" sldId="257"/>
            <ac:spMk id="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0860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pexels.com/?utm_source=magicslides.app&amp;utm_medium=presentati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8989452/pexels-photo-8989452.jpeg?auto=compress&amp;cs=tinysrgb&amp;fit=crop&amp;h=1200&amp;w=800"/>
          <p:cNvPicPr>
            <a:picLocks noChangeAspect="1"/>
          </p:cNvPicPr>
          <p:nvPr/>
        </p:nvPicPr>
        <p:blipFill>
          <a:blip r:embed="rId3"/>
          <a:stretch>
            <a:fillRect/>
          </a:stretch>
        </p:blipFill>
        <p:spPr>
          <a:xfrm>
            <a:off x="0" y="0"/>
            <a:ext cx="3657600" cy="5143500"/>
          </a:xfrm>
          <a:prstGeom prst="rect">
            <a:avLst/>
          </a:prstGeom>
        </p:spPr>
      </p:pic>
      <p:sp>
        <p:nvSpPr>
          <p:cNvPr id="4" name="Text 1"/>
          <p:cNvSpPr/>
          <p:nvPr/>
        </p:nvSpPr>
        <p:spPr>
          <a:xfrm>
            <a:off x="4114800" y="2314575"/>
            <a:ext cx="4572000" cy="2571750"/>
          </a:xfrm>
          <a:prstGeom prst="rect">
            <a:avLst/>
          </a:prstGeom>
          <a:noFill/>
          <a:ln/>
        </p:spPr>
        <p:txBody>
          <a:bodyPr wrap="square" rtlCol="0" anchor="t"/>
          <a:lstStyle/>
          <a:p>
            <a:pPr marL="0" indent="0">
              <a:buNone/>
            </a:pPr>
            <a:r>
              <a:rPr lang="en-US" sz="3200" b="1" dirty="0">
                <a:solidFill>
                  <a:srgbClr val="1A6847"/>
                </a:solidFill>
                <a:latin typeface="Outfit" pitchFamily="34" charset="0"/>
                <a:ea typeface="Outfit" pitchFamily="34" charset="-122"/>
                <a:cs typeface="Outfit" pitchFamily="34" charset="-120"/>
              </a:rPr>
              <a:t>Python Identifiers and Reserved Words
</a:t>
            </a:r>
            <a:r>
              <a:rPr lang="en-US" sz="1100" dirty="0">
                <a:solidFill>
                  <a:srgbClr val="000000"/>
                </a:solidFill>
                <a:latin typeface="Outfit" pitchFamily="34" charset="0"/>
                <a:ea typeface="Outfit" pitchFamily="34" charset="-122"/>
                <a:cs typeface="Outfit" pitchFamily="34" charset="-120"/>
              </a:rPr>
              <a:t>Understanding Naming Conventions in Python</a:t>
            </a:r>
            <a:endParaRPr lang="en-US" sz="3200" dirty="0"/>
          </a:p>
        </p:txBody>
      </p:sp>
      <p:sp>
        <p:nvSpPr>
          <p:cNvPr id="5" name="Text 2"/>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4"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3" name="Text 1"/>
          <p:cNvSpPr/>
          <p:nvPr/>
        </p:nvSpPr>
        <p:spPr>
          <a:xfrm>
            <a:off x="914400" y="514350"/>
            <a:ext cx="2286000" cy="914400"/>
          </a:xfrm>
          <a:prstGeom prst="rect">
            <a:avLst/>
          </a:prstGeom>
          <a:noFill/>
          <a:ln/>
        </p:spPr>
        <p:txBody>
          <a:bodyPr wrap="square" rtlCol="0" anchor="b"/>
          <a:lstStyle/>
          <a:p>
            <a:pPr marL="0" indent="0">
              <a:buNone/>
            </a:pPr>
            <a:r>
              <a:rPr lang="en-US" sz="2800" b="1" dirty="0">
                <a:solidFill>
                  <a:srgbClr val="1A6847"/>
                </a:solidFill>
                <a:latin typeface="Outfit" pitchFamily="34" charset="0"/>
                <a:ea typeface="Outfit" pitchFamily="34" charset="-122"/>
                <a:cs typeface="Outfit" pitchFamily="34" charset="-120"/>
              </a:rPr>
              <a:t>Table of Contents</a:t>
            </a:r>
            <a:endParaRPr lang="en-US" sz="2800" dirty="0"/>
          </a:p>
        </p:txBody>
      </p:sp>
      <p:sp>
        <p:nvSpPr>
          <p:cNvPr id="4" name="Text 2"/>
          <p:cNvSpPr/>
          <p:nvPr/>
        </p:nvSpPr>
        <p:spPr>
          <a:xfrm>
            <a:off x="3749040" y="365760"/>
            <a:ext cx="640080" cy="360045"/>
          </a:xfrm>
          <a:prstGeom prst="rect">
            <a:avLst/>
          </a:prstGeom>
          <a:noFill/>
          <a:ln/>
        </p:spPr>
        <p:txBody>
          <a:bodyPr wrap="square" rtlCol="0" anchor="ctr"/>
          <a:lstStyle/>
          <a:p>
            <a:pPr marL="0" indent="0">
              <a:buNone/>
            </a:pPr>
            <a:r>
              <a:rPr lang="en-US" sz="1200" b="1" dirty="0">
                <a:solidFill>
                  <a:srgbClr val="000000"/>
                </a:solidFill>
                <a:latin typeface="Outfit" pitchFamily="34" charset="0"/>
                <a:ea typeface="Outfit" pitchFamily="34" charset="-122"/>
                <a:cs typeface="Outfit" pitchFamily="34" charset="-120"/>
              </a:rPr>
              <a:t>01</a:t>
            </a:r>
            <a:endParaRPr lang="en-US" sz="1200" b="1" dirty="0"/>
          </a:p>
        </p:txBody>
      </p:sp>
      <p:sp>
        <p:nvSpPr>
          <p:cNvPr id="5" name="Text 3"/>
          <p:cNvSpPr/>
          <p:nvPr/>
        </p:nvSpPr>
        <p:spPr>
          <a:xfrm>
            <a:off x="4206240" y="365760"/>
            <a:ext cx="4114800" cy="360045"/>
          </a:xfrm>
          <a:prstGeom prst="rect">
            <a:avLst/>
          </a:prstGeom>
          <a:noFill/>
          <a:ln/>
        </p:spPr>
        <p:txBody>
          <a:bodyPr wrap="square" rtlCol="0" anchor="ctr"/>
          <a:lstStyle/>
          <a:p>
            <a:pPr marL="0" indent="0">
              <a:buNone/>
            </a:pPr>
            <a:r>
              <a:rPr lang="en-US" sz="1200" b="1" dirty="0">
                <a:solidFill>
                  <a:srgbClr val="000000"/>
                </a:solidFill>
                <a:latin typeface="Outfit" pitchFamily="34" charset="0"/>
                <a:ea typeface="Outfit" pitchFamily="34" charset="-122"/>
                <a:cs typeface="Outfit" pitchFamily="34" charset="-120"/>
              </a:rPr>
              <a:t>Understanding Python Identifiers</a:t>
            </a:r>
            <a:endParaRPr lang="en-US" sz="1200" b="1" dirty="0"/>
          </a:p>
        </p:txBody>
      </p:sp>
      <p:sp>
        <p:nvSpPr>
          <p:cNvPr id="6" name="Text 4"/>
          <p:cNvSpPr/>
          <p:nvPr/>
        </p:nvSpPr>
        <p:spPr>
          <a:xfrm>
            <a:off x="3749040" y="731520"/>
            <a:ext cx="640080" cy="360045"/>
          </a:xfrm>
          <a:prstGeom prst="rect">
            <a:avLst/>
          </a:prstGeom>
          <a:noFill/>
          <a:ln/>
        </p:spPr>
        <p:txBody>
          <a:bodyPr wrap="square" rtlCol="0" anchor="ctr"/>
          <a:lstStyle/>
          <a:p>
            <a:pPr marL="0" indent="0">
              <a:buNone/>
            </a:pPr>
            <a:r>
              <a:rPr lang="en-US" sz="1200" b="1" dirty="0">
                <a:solidFill>
                  <a:srgbClr val="000000"/>
                </a:solidFill>
                <a:latin typeface="Outfit" pitchFamily="34" charset="0"/>
                <a:ea typeface="Outfit" pitchFamily="34" charset="-122"/>
                <a:cs typeface="Outfit" pitchFamily="34" charset="-120"/>
              </a:rPr>
              <a:t>02</a:t>
            </a:r>
            <a:endParaRPr lang="en-US" sz="1200" b="1" dirty="0"/>
          </a:p>
        </p:txBody>
      </p:sp>
      <p:sp>
        <p:nvSpPr>
          <p:cNvPr id="7" name="Text 5"/>
          <p:cNvSpPr/>
          <p:nvPr/>
        </p:nvSpPr>
        <p:spPr>
          <a:xfrm>
            <a:off x="4206240" y="731520"/>
            <a:ext cx="4114800" cy="360045"/>
          </a:xfrm>
          <a:prstGeom prst="rect">
            <a:avLst/>
          </a:prstGeom>
          <a:noFill/>
          <a:ln/>
        </p:spPr>
        <p:txBody>
          <a:bodyPr wrap="square" rtlCol="0" anchor="ctr"/>
          <a:lstStyle/>
          <a:p>
            <a:pPr marL="0" indent="0">
              <a:buNone/>
            </a:pPr>
            <a:r>
              <a:rPr lang="en-US" sz="1200" b="1" dirty="0">
                <a:solidFill>
                  <a:srgbClr val="000000"/>
                </a:solidFill>
                <a:latin typeface="Outfit" pitchFamily="34" charset="0"/>
                <a:ea typeface="Outfit" pitchFamily="34" charset="-122"/>
                <a:cs typeface="Outfit" pitchFamily="34" charset="-120"/>
              </a:rPr>
              <a:t>Reserved Words in Python</a:t>
            </a:r>
            <a:endParaRPr lang="en-US" sz="12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8989453/pexels-photo-8989453.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56676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1</a:t>
            </a:r>
            <a:endParaRPr lang="en-US" sz="1800" dirty="0"/>
          </a:p>
        </p:txBody>
      </p:sp>
      <p:sp>
        <p:nvSpPr>
          <p:cNvPr id="8" name="Text 4"/>
          <p:cNvSpPr/>
          <p:nvPr/>
        </p:nvSpPr>
        <p:spPr>
          <a:xfrm>
            <a:off x="4114800" y="925830"/>
            <a:ext cx="470916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Python Identifiers</a:t>
            </a:r>
            <a:endParaRPr lang="en-US" sz="2800" dirty="0"/>
          </a:p>
        </p:txBody>
      </p:sp>
      <p:sp>
        <p:nvSpPr>
          <p:cNvPr id="9" name="Text 5"/>
          <p:cNvSpPr/>
          <p:nvPr/>
        </p:nvSpPr>
        <p:spPr>
          <a:xfrm>
            <a:off x="4572000" y="146389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Naming Rules</a:t>
            </a:r>
            <a:endParaRPr lang="en-US" sz="1600" dirty="0"/>
          </a:p>
        </p:txBody>
      </p:sp>
      <p:sp>
        <p:nvSpPr>
          <p:cNvPr id="10" name="Text 6"/>
          <p:cNvSpPr/>
          <p:nvPr/>
        </p:nvSpPr>
        <p:spPr>
          <a:xfrm>
            <a:off x="4114800" y="1926810"/>
            <a:ext cx="438912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Identifiers in Python are names for variables, functions, classes, and modules. They can include letters (uppercase or lowercase), digits, and underscores.
Identifiers cannot start with a digit, are case-sensitive, and cannot use reserved words (keywords) as names. Choose names that are meaningful and readable.
Best practices include using snake_case for variables, CamelCase for classes, and uppercase with underscores for constants to enhance code readability.
Examples of valid identifiers: my_variable=10, MyVariable=20, my_variable_2=30. Examples of invalid identifiers: 2variable=40, my-variable=50.</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3782134/pexels-photo-3782134.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553793"/>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2</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Reserved Words in Python</a:t>
            </a:r>
            <a:endParaRPr lang="en-US" sz="2800" dirty="0"/>
          </a:p>
        </p:txBody>
      </p:sp>
      <p:sp>
        <p:nvSpPr>
          <p:cNvPr id="9" name="Text 5"/>
          <p:cNvSpPr/>
          <p:nvPr/>
        </p:nvSpPr>
        <p:spPr>
          <a:xfrm>
            <a:off x="4572000" y="1450923"/>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Keywords with Special Meanings</a:t>
            </a:r>
            <a:endParaRPr lang="en-US" sz="1600" dirty="0"/>
          </a:p>
        </p:txBody>
      </p:sp>
      <p:sp>
        <p:nvSpPr>
          <p:cNvPr id="10" name="Text 6"/>
          <p:cNvSpPr/>
          <p:nvPr/>
        </p:nvSpPr>
        <p:spPr>
          <a:xfrm>
            <a:off x="4114800" y="1913838"/>
            <a:ext cx="438912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Python has reserved words with special meanings that cannot be used as identifiers. Examples include 'False', 'True', 'and', 'if', 'try', 'class', 'def', 'while', and more.
Reserved words are keywords like 'break', 'continue', 'if', 'else', and 'yield' that have predefined meanings in Python. They provide structure and functionality to the language.
Using reserved words correctly is crucial to avoid conflicts and ensure proper functionality. Always refer to the Python documentation for a comprehensive list of reserved words.
Example usage: def example_function(): try: for i in range(5): if i % 2 == 0: print(f'{i} is even') else: print(f'{i} is odd') except Exception as e: print(f'An error occurred: {e}')</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TotalTime>
  <Words>327</Words>
  <Application>Microsoft Office PowerPoint</Application>
  <PresentationFormat>Προβολή στην οθόνη (16:9)</PresentationFormat>
  <Paragraphs>21</Paragraphs>
  <Slides>4</Slides>
  <Notes>4</Notes>
  <HiddenSlides>0</HiddenSlides>
  <MMClips>0</MMClips>
  <ScaleCrop>false</ScaleCrop>
  <HeadingPairs>
    <vt:vector size="6" baseType="variant">
      <vt:variant>
        <vt:lpstr>Γραμματοσειρές που χρησιμοποιούνται</vt:lpstr>
      </vt:variant>
      <vt:variant>
        <vt:i4>2</vt:i4>
      </vt:variant>
      <vt:variant>
        <vt:lpstr>Θέμα</vt:lpstr>
      </vt:variant>
      <vt:variant>
        <vt:i4>1</vt:i4>
      </vt:variant>
      <vt:variant>
        <vt:lpstr>Τίτλοι διαφανειών</vt:lpstr>
      </vt:variant>
      <vt:variant>
        <vt:i4>4</vt:i4>
      </vt:variant>
    </vt:vector>
  </HeadingPairs>
  <TitlesOfParts>
    <vt:vector size="7" baseType="lpstr">
      <vt:lpstr>Arial</vt:lpstr>
      <vt:lpstr>Outfit</vt:lpstr>
      <vt:lpstr>Office Theme</vt:lpstr>
      <vt:lpstr>Παρουσίαση του PowerPoint</vt:lpstr>
      <vt:lpstr>Παρουσίαση του PowerPoint</vt:lpstr>
      <vt:lpstr>Παρουσίαση του PowerPoint</vt:lpstr>
      <vt:lpstr>Παρουσίαση του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Panagiotis Moschos</cp:lastModifiedBy>
  <cp:revision>2</cp:revision>
  <dcterms:created xsi:type="dcterms:W3CDTF">2024-07-22T20:25:45Z</dcterms:created>
  <dcterms:modified xsi:type="dcterms:W3CDTF">2024-07-23T17:07:57Z</dcterms:modified>
</cp:coreProperties>
</file>