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Moschos" userId="8bcac7115bc35b34" providerId="LiveId" clId="{06ED5D37-2C0B-417F-BEEA-74AA0F068D94}"/>
    <pc:docChg chg="undo custSel modSld">
      <pc:chgData name="Panagiotis Moschos" userId="8bcac7115bc35b34" providerId="LiveId" clId="{06ED5D37-2C0B-417F-BEEA-74AA0F068D94}" dt="2024-07-23T17:14:55.250" v="8" actId="478"/>
      <pc:docMkLst>
        <pc:docMk/>
      </pc:docMkLst>
      <pc:sldChg chg="addSp delSp modSp mod">
        <pc:chgData name="Panagiotis Moschos" userId="8bcac7115bc35b34" providerId="LiveId" clId="{06ED5D37-2C0B-417F-BEEA-74AA0F068D94}" dt="2024-07-23T17:14:55.250" v="8" actId="478"/>
        <pc:sldMkLst>
          <pc:docMk/>
          <pc:sldMk cId="0" sldId="257"/>
        </pc:sldMkLst>
        <pc:spChg chg="add del">
          <ac:chgData name="Panagiotis Moschos" userId="8bcac7115bc35b34" providerId="LiveId" clId="{06ED5D37-2C0B-417F-BEEA-74AA0F068D94}" dt="2024-07-23T17:14:35.445" v="2" actId="478"/>
          <ac:spMkLst>
            <pc:docMk/>
            <pc:sldMk cId="0" sldId="257"/>
            <ac:spMk id="22" creationId="{00000000-0000-0000-0000-000000000000}"/>
          </ac:spMkLst>
        </pc:spChg>
        <pc:spChg chg="add del mod">
          <ac:chgData name="Panagiotis Moschos" userId="8bcac7115bc35b34" providerId="LiveId" clId="{06ED5D37-2C0B-417F-BEEA-74AA0F068D94}" dt="2024-07-23T17:14:47.868" v="4"/>
          <ac:spMkLst>
            <pc:docMk/>
            <pc:sldMk cId="0" sldId="257"/>
            <ac:spMk id="23" creationId="{00000000-0000-0000-0000-000000000000}"/>
          </ac:spMkLst>
        </pc:spChg>
        <pc:spChg chg="del">
          <ac:chgData name="Panagiotis Moschos" userId="8bcac7115bc35b34" providerId="LiveId" clId="{06ED5D37-2C0B-417F-BEEA-74AA0F068D94}" dt="2024-07-23T17:14:53.968" v="7" actId="478"/>
          <ac:spMkLst>
            <pc:docMk/>
            <pc:sldMk cId="0" sldId="257"/>
            <ac:spMk id="24" creationId="{00000000-0000-0000-0000-000000000000}"/>
          </ac:spMkLst>
        </pc:spChg>
        <pc:spChg chg="del">
          <ac:chgData name="Panagiotis Moschos" userId="8bcac7115bc35b34" providerId="LiveId" clId="{06ED5D37-2C0B-417F-BEEA-74AA0F068D94}" dt="2024-07-23T17:14:55.250" v="8" actId="478"/>
          <ac:spMkLst>
            <pc:docMk/>
            <pc:sldMk cId="0" sldId="257"/>
            <ac:spMk id="25" creationId="{00000000-0000-0000-0000-000000000000}"/>
          </ac:spMkLst>
        </pc:spChg>
        <pc:spChg chg="del">
          <ac:chgData name="Panagiotis Moschos" userId="8bcac7115bc35b34" providerId="LiveId" clId="{06ED5D37-2C0B-417F-BEEA-74AA0F068D94}" dt="2024-07-23T17:14:52.665" v="6" actId="478"/>
          <ac:spMkLst>
            <pc:docMk/>
            <pc:sldMk cId="0" sldId="257"/>
            <ac:spMk id="26" creationId="{00000000-0000-0000-0000-000000000000}"/>
          </ac:spMkLst>
        </pc:spChg>
        <pc:spChg chg="del">
          <ac:chgData name="Panagiotis Moschos" userId="8bcac7115bc35b34" providerId="LiveId" clId="{06ED5D37-2C0B-417F-BEEA-74AA0F068D94}" dt="2024-07-23T17:14:51.192" v="5" actId="478"/>
          <ac:spMkLst>
            <pc:docMk/>
            <pc:sldMk cId="0"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17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240548/pexels-photo-5240548.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Python Data Types Overview
</a:t>
            </a:r>
            <a:r>
              <a:rPr lang="en-US" sz="1100" dirty="0">
                <a:solidFill>
                  <a:srgbClr val="000000"/>
                </a:solidFill>
                <a:latin typeface="Outfit" pitchFamily="34" charset="0"/>
                <a:ea typeface="Outfit" pitchFamily="34" charset="-122"/>
                <a:cs typeface="Outfit" pitchFamily="34" charset="-120"/>
              </a:rPr>
              <a:t>Understanding Data Types in Python</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1181672/pexels-photo-118167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Type Conversion in Python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Type Conversion Functions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provides built-in functions for seamless conversion between different data types for data manipulation.
Examples: int(num_str) to convert string to integer, float(flt_str) for string to float, list(flt_str) to convert string to list.
Type conversions are essential to handle user input, file interactions, and data processing in Python applications.
Accurate type conversions ensure data integrity, compatibility, and error handling in Python scripts.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952586/pexels-photo-95258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Stay Updated</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Repository Updates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Keep yourself updated by following the repository for new examples, enhancements, and Python-related content.
Regular updates ensure access to the latest Python features, best practices, and programming techniques.
Stay informed about Python community developments, libraries, and tools for efficient coding practices.
Continuous learning and staying updated enhance your Python skills and expand your programming knowledge.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7167564/pexels-photo-2716756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10</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Acknowledgement</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Happy Coding</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Celebrate your coding journey with joy and passion, embracing challenges, creativity, and learning in Python programming.
Coding should be a fulfilling and rewarding experience, fostering innovation, problem-solving, and personal growth.
Enjoy the process of coding, exploring new ideas, projects, and solutions in the Python programming domain.
Code with enthusiasm, dedication, and curiosity, making a positive impact through your programming endeavors.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Python Data Types</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Numeric Types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Sequence Types</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Mapping Type</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Set Types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Boolean Type</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Special Data Types</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Type Conversion in Python</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Stay Updated</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Acknowledgement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7319275/pexels-photo-731927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Python Data Types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Overview</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supports various data types defining operations and storage methods.
Basic types include Numeric, Sequence, Mapping, Set, and Boolean types.
Special types include None Type, Bytes, and Bytearray types for specific uses.
Python provides type conversion functions for easy data type transformations.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445161/pexels-photo-3445161.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Numeric Types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Int, Float, Complex</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supports int for whole numbers, float for decimal, and complex for real and imaginary numbers.
Numeric examples: a=10 (int), b=3.14 (float), c=1+2j (complex).
Numeric types allow mathematical operations with different precision levels.
Numeric types are fundamental for scientific computing and data analysis in Python.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679440/pexels-photo-267944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Sequence Types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Str, List, Tuple</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Sequence types like str for text, list for ordered collection, and tuple for immutable collection.
Sequences examples: s="Hello, Python!" (str), l=[1,2,3,4,5] (list), t=(1,2,3,4,5) (tuple).
Sequences are commonly used in handling text data, data structures, and algorithms in Python.
Lists and tuples have different properties: mutability, order, and immutability.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9440400/pexels-photo-944040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Mapping Type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Dictionary (Dict)</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Python's mapping type is dict, an unordered collection of key-value pairs for data organization.
Mapping example: d={"name":"Alice","age":25,"city":"New York"}
Dictionaries are efficient for fast data retrieval and manipulation in Python programs.
Dicts are widely used in storing data, configuration settings, and building data structures.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4202325/pexels-photo-420232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Set Types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Set, Frozenset</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Set types in Python include set and frozenset, offering collections of unique items without duplicates.
Set examples: set1={1,2,3,4,5} (set), frozenset1=frozenset({1,2,3,4,5}) (frozenset).
Sets are suitable for membership tests, mathematical operations, and removing duplicates from data collections.
Frozensets are immutable sets used in scenarios requiring hashable, unchangeable collections.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7006363/pexels-photo-700636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Boolean Type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Bool</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boolean type in Python, bool, represents True and False values for logical operations and conditions.
Boolean example: is_valid=True
Booleans are crucial for control flow, conditional statements, and logical operations in Python scripts.
Boolean data types enable decision-making and branching in Python programming.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589064/pexels-photo-658906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Special Data Types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None, Bytes, Bytearray</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Special data types like NoneType, bytes, and bytearray for distinct data handling purposes in Python.
None Type represents absence of value; bytes and bytearray handle byte sequences efficiently.
Examples: x=None (None Type), b=b"Hello" (bytes), ba=bytearray(b"Hello") (bytearray).
These data types are used in specific scenarios like file handling, networking, and low-level operations in Python.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874</Words>
  <Application>Microsoft Office PowerPoint</Application>
  <PresentationFormat>Προβολή στην οθόνη (16:9)</PresentationFormat>
  <Paragraphs>85</Paragraphs>
  <Slides>12</Slides>
  <Notes>12</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12</vt:i4>
      </vt:variant>
    </vt:vector>
  </HeadingPairs>
  <TitlesOfParts>
    <vt:vector size="15"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4</cp:revision>
  <dcterms:created xsi:type="dcterms:W3CDTF">2024-07-22T20:30:11Z</dcterms:created>
  <dcterms:modified xsi:type="dcterms:W3CDTF">2024-07-23T17:14:56Z</dcterms:modified>
</cp:coreProperties>
</file>