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7" d="100"/>
          <a:sy n="147"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Moschos" userId="8bcac7115bc35b34" providerId="LiveId" clId="{1FEFDE1B-653D-4482-9073-9A637F471835}"/>
    <pc:docChg chg="modSld">
      <pc:chgData name="Panagiotis Moschos" userId="8bcac7115bc35b34" providerId="LiveId" clId="{1FEFDE1B-653D-4482-9073-9A637F471835}" dt="2024-07-23T17:20:49.324" v="50" actId="14100"/>
      <pc:docMkLst>
        <pc:docMk/>
      </pc:docMkLst>
      <pc:sldChg chg="modSp mod">
        <pc:chgData name="Panagiotis Moschos" userId="8bcac7115bc35b34" providerId="LiveId" clId="{1FEFDE1B-653D-4482-9073-9A637F471835}" dt="2024-07-23T17:20:49.324" v="50" actId="14100"/>
        <pc:sldMkLst>
          <pc:docMk/>
          <pc:sldMk cId="0" sldId="258"/>
        </pc:sldMkLst>
        <pc:spChg chg="mod">
          <ac:chgData name="Panagiotis Moschos" userId="8bcac7115bc35b34" providerId="LiveId" clId="{1FEFDE1B-653D-4482-9073-9A637F471835}" dt="2024-07-23T17:20:49.324" v="50" actId="14100"/>
          <ac:spMkLst>
            <pc:docMk/>
            <pc:sldMk cId="0" sldId="258"/>
            <ac:spMk id="10" creationId="{00000000-0000-0000-0000-000000000000}"/>
          </ac:spMkLst>
        </pc:spChg>
      </pc:sldChg>
      <pc:sldChg chg="modSp mod">
        <pc:chgData name="Panagiotis Moschos" userId="8bcac7115bc35b34" providerId="LiveId" clId="{1FEFDE1B-653D-4482-9073-9A637F471835}" dt="2024-07-23T17:20:44.507" v="49" actId="14100"/>
        <pc:sldMkLst>
          <pc:docMk/>
          <pc:sldMk cId="0" sldId="259"/>
        </pc:sldMkLst>
        <pc:spChg chg="mod">
          <ac:chgData name="Panagiotis Moschos" userId="8bcac7115bc35b34" providerId="LiveId" clId="{1FEFDE1B-653D-4482-9073-9A637F471835}" dt="2024-07-23T17:20:44.507" v="49" actId="14100"/>
          <ac:spMkLst>
            <pc:docMk/>
            <pc:sldMk cId="0" sldId="259"/>
            <ac:spMk id="10" creationId="{00000000-0000-0000-0000-000000000000}"/>
          </ac:spMkLst>
        </pc:spChg>
      </pc:sldChg>
      <pc:sldChg chg="modSp mod">
        <pc:chgData name="Panagiotis Moschos" userId="8bcac7115bc35b34" providerId="LiveId" clId="{1FEFDE1B-653D-4482-9073-9A637F471835}" dt="2024-07-23T17:20:35.457" v="48" actId="14100"/>
        <pc:sldMkLst>
          <pc:docMk/>
          <pc:sldMk cId="0" sldId="260"/>
        </pc:sldMkLst>
        <pc:spChg chg="mod">
          <ac:chgData name="Panagiotis Moschos" userId="8bcac7115bc35b34" providerId="LiveId" clId="{1FEFDE1B-653D-4482-9073-9A637F471835}" dt="2024-07-23T17:20:35.457" v="48" actId="14100"/>
          <ac:spMkLst>
            <pc:docMk/>
            <pc:sldMk cId="0" sldId="260"/>
            <ac:spMk id="10" creationId="{00000000-0000-0000-0000-000000000000}"/>
          </ac:spMkLst>
        </pc:spChg>
      </pc:sldChg>
      <pc:sldChg chg="modSp mod">
        <pc:chgData name="Panagiotis Moschos" userId="8bcac7115bc35b34" providerId="LiveId" clId="{1FEFDE1B-653D-4482-9073-9A637F471835}" dt="2024-07-23T17:20:30.659" v="47" actId="1035"/>
        <pc:sldMkLst>
          <pc:docMk/>
          <pc:sldMk cId="0" sldId="261"/>
        </pc:sldMkLst>
        <pc:spChg chg="mod">
          <ac:chgData name="Panagiotis Moschos" userId="8bcac7115bc35b34" providerId="LiveId" clId="{1FEFDE1B-653D-4482-9073-9A637F471835}" dt="2024-07-23T17:20:30.659" v="47" actId="1035"/>
          <ac:spMkLst>
            <pc:docMk/>
            <pc:sldMk cId="0" sldId="261"/>
            <ac:spMk id="9" creationId="{00000000-0000-0000-0000-000000000000}"/>
          </ac:spMkLst>
        </pc:spChg>
        <pc:spChg chg="mod">
          <ac:chgData name="Panagiotis Moschos" userId="8bcac7115bc35b34" providerId="LiveId" clId="{1FEFDE1B-653D-4482-9073-9A637F471835}" dt="2024-07-23T17:20:30.659" v="47" actId="1035"/>
          <ac:spMkLst>
            <pc:docMk/>
            <pc:sldMk cId="0" sldId="261"/>
            <ac:spMk id="10" creationId="{00000000-0000-0000-0000-000000000000}"/>
          </ac:spMkLst>
        </pc:spChg>
        <pc:picChg chg="mod">
          <ac:chgData name="Panagiotis Moschos" userId="8bcac7115bc35b34" providerId="LiveId" clId="{1FEFDE1B-653D-4482-9073-9A637F471835}" dt="2024-07-23T17:20:30.659" v="47" actId="1035"/>
          <ac:picMkLst>
            <pc:docMk/>
            <pc:sldMk cId="0" sldId="261"/>
            <ac:picMk id="4" creationId="{00000000-0000-0000-0000-000000000000}"/>
          </ac:picMkLst>
        </pc:picChg>
      </pc:sldChg>
      <pc:sldChg chg="modSp mod">
        <pc:chgData name="Panagiotis Moschos" userId="8bcac7115bc35b34" providerId="LiveId" clId="{1FEFDE1B-653D-4482-9073-9A637F471835}" dt="2024-07-23T17:20:16.821" v="36" actId="1035"/>
        <pc:sldMkLst>
          <pc:docMk/>
          <pc:sldMk cId="0" sldId="262"/>
        </pc:sldMkLst>
        <pc:spChg chg="mod">
          <ac:chgData name="Panagiotis Moschos" userId="8bcac7115bc35b34" providerId="LiveId" clId="{1FEFDE1B-653D-4482-9073-9A637F471835}" dt="2024-07-23T17:20:16.821" v="36" actId="1035"/>
          <ac:spMkLst>
            <pc:docMk/>
            <pc:sldMk cId="0" sldId="262"/>
            <ac:spMk id="9" creationId="{00000000-0000-0000-0000-000000000000}"/>
          </ac:spMkLst>
        </pc:spChg>
        <pc:spChg chg="mod">
          <ac:chgData name="Panagiotis Moschos" userId="8bcac7115bc35b34" providerId="LiveId" clId="{1FEFDE1B-653D-4482-9073-9A637F471835}" dt="2024-07-23T17:20:16.821" v="36" actId="1035"/>
          <ac:spMkLst>
            <pc:docMk/>
            <pc:sldMk cId="0" sldId="262"/>
            <ac:spMk id="10" creationId="{00000000-0000-0000-0000-000000000000}"/>
          </ac:spMkLst>
        </pc:spChg>
        <pc:picChg chg="mod">
          <ac:chgData name="Panagiotis Moschos" userId="8bcac7115bc35b34" providerId="LiveId" clId="{1FEFDE1B-653D-4482-9073-9A637F471835}" dt="2024-07-23T17:20:16.821" v="36" actId="1035"/>
          <ac:picMkLst>
            <pc:docMk/>
            <pc:sldMk cId="0" sldId="262"/>
            <ac:picMk id="4" creationId="{00000000-0000-0000-0000-000000000000}"/>
          </ac:picMkLst>
        </pc:picChg>
      </pc:sldChg>
      <pc:sldChg chg="modSp mod">
        <pc:chgData name="Panagiotis Moschos" userId="8bcac7115bc35b34" providerId="LiveId" clId="{1FEFDE1B-653D-4482-9073-9A637F471835}" dt="2024-07-23T17:20:02.472" v="24" actId="1035"/>
        <pc:sldMkLst>
          <pc:docMk/>
          <pc:sldMk cId="0" sldId="263"/>
        </pc:sldMkLst>
        <pc:spChg chg="mod">
          <ac:chgData name="Panagiotis Moschos" userId="8bcac7115bc35b34" providerId="LiveId" clId="{1FEFDE1B-653D-4482-9073-9A637F471835}" dt="2024-07-23T17:19:54.808" v="13" actId="1035"/>
          <ac:spMkLst>
            <pc:docMk/>
            <pc:sldMk cId="0" sldId="263"/>
            <ac:spMk id="8" creationId="{00000000-0000-0000-0000-000000000000}"/>
          </ac:spMkLst>
        </pc:spChg>
        <pc:spChg chg="mod">
          <ac:chgData name="Panagiotis Moschos" userId="8bcac7115bc35b34" providerId="LiveId" clId="{1FEFDE1B-653D-4482-9073-9A637F471835}" dt="2024-07-23T17:20:02.472" v="24" actId="1035"/>
          <ac:spMkLst>
            <pc:docMk/>
            <pc:sldMk cId="0" sldId="263"/>
            <ac:spMk id="9" creationId="{00000000-0000-0000-0000-000000000000}"/>
          </ac:spMkLst>
        </pc:spChg>
        <pc:spChg chg="mod">
          <ac:chgData name="Panagiotis Moschos" userId="8bcac7115bc35b34" providerId="LiveId" clId="{1FEFDE1B-653D-4482-9073-9A637F471835}" dt="2024-07-23T17:20:02.472" v="24" actId="1035"/>
          <ac:spMkLst>
            <pc:docMk/>
            <pc:sldMk cId="0" sldId="263"/>
            <ac:spMk id="10" creationId="{00000000-0000-0000-0000-000000000000}"/>
          </ac:spMkLst>
        </pc:spChg>
        <pc:picChg chg="mod">
          <ac:chgData name="Panagiotis Moschos" userId="8bcac7115bc35b34" providerId="LiveId" clId="{1FEFDE1B-653D-4482-9073-9A637F471835}" dt="2024-07-23T17:20:02.472" v="24" actId="1035"/>
          <ac:picMkLst>
            <pc:docMk/>
            <pc:sldMk cId="0" sldId="263"/>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284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7004948/pexels-photo-7004948.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Python Type Casting
</a:t>
            </a:r>
            <a:r>
              <a:rPr lang="en-US" sz="1100" dirty="0">
                <a:solidFill>
                  <a:srgbClr val="000000"/>
                </a:solidFill>
                <a:latin typeface="Outfit" pitchFamily="34" charset="0"/>
                <a:ea typeface="Outfit" pitchFamily="34" charset="-122"/>
                <a:cs typeface="Outfit" pitchFamily="34" charset="-120"/>
              </a:rPr>
              <a:t>Learn the Basics</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 to Type Casting</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Implicit Type Casting</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Explicit Type Casting</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Type Casting Functions</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Type Casting Examples</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Stay Updated</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679440/pexels-photo-267944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 to Type Casting</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Overview</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Type casting in Python refers to converting one data type to another using built-in functions or implicit methods.
Implicit type casting occurs automatically in Python without user involvement, while explicit type casting is done manually by the programmer.
Understanding type casting in Python is crucial for data manipulation and ensuring compatibility between different data types in a program.
Python provides built-in functions like int(), float(), str(), list(), tuple(), set(), and dict() for explicit type casting operations.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3/pexels-photo-898945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Implicit Type Casting</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Automatic Conversion</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In Python, implicit type casting automatically converts data types without manual intervention, ensuring seamless operations.
For example, adding an integer and a float in Python leads to automatic conversion where the integer is cast to a float for the operation.
Implicit type casting simplifies programming by handling data type conversion behind the scenes, reducing manual coding efforts.
Python's implicit type casting ensures flexibility and ease of use, making it suitable for various data manipulation tasks.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7006363/pexels-photo-700636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Explicit Type Casting</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Manual Conversion</a:t>
            </a:r>
            <a:endParaRPr lang="en-US" sz="1600" dirty="0"/>
          </a:p>
        </p:txBody>
      </p:sp>
      <p:sp>
        <p:nvSpPr>
          <p:cNvPr id="10" name="Text 6"/>
          <p:cNvSpPr/>
          <p:nvPr/>
        </p:nvSpPr>
        <p:spPr>
          <a:xfrm>
            <a:off x="4114800" y="21602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Explicit type casting in Python involves manual conversion of data types using specific built-in functions like int(), float(), and str().
Programmers can control the data type conversion process for precise operations and data manipulation, ensuring accuracy in the program.
By using explicit type casting, developers have the flexibility to convert data types as needed, enhancing the program's functionality and performance.
Explicit type casting allows for custom data type conversions, enabling tailored solutions for different programming scenarios.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281127/pexels-photo-328112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67701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Type Casting Functions</a:t>
            </a:r>
            <a:endParaRPr lang="en-US" sz="2800" dirty="0"/>
          </a:p>
        </p:txBody>
      </p:sp>
      <p:sp>
        <p:nvSpPr>
          <p:cNvPr id="9" name="Text 5"/>
          <p:cNvSpPr/>
          <p:nvPr/>
        </p:nvSpPr>
        <p:spPr>
          <a:xfrm>
            <a:off x="4572000" y="157414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Built-In Functions</a:t>
            </a:r>
            <a:endParaRPr lang="en-US" sz="1600" dirty="0"/>
          </a:p>
        </p:txBody>
      </p:sp>
      <p:sp>
        <p:nvSpPr>
          <p:cNvPr id="10" name="Text 6"/>
          <p:cNvSpPr/>
          <p:nvPr/>
        </p:nvSpPr>
        <p:spPr>
          <a:xfrm>
            <a:off x="4114800" y="2037055"/>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offers several built-in functions for explicit type casting operations, including int(), float(), str(), list(), tuple(), set(), and dict().
Each function serves a specific purpose, converting values to integers, floating-point numbers, strings, lists, tuples, sets, or dictionaries.
Using these functions, programmers can transform data types seamlessly, ensuring data compatibility and consistency in the program.
Type casting functions provide a versatile toolkit for manipulating data structures and values in Python programs efficiently.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16149/pexels-photo-31614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68349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Type Casting Examples</a:t>
            </a:r>
            <a:endParaRPr lang="en-US" sz="2800" dirty="0"/>
          </a:p>
        </p:txBody>
      </p:sp>
      <p:sp>
        <p:nvSpPr>
          <p:cNvPr id="9" name="Text 5"/>
          <p:cNvSpPr/>
          <p:nvPr/>
        </p:nvSpPr>
        <p:spPr>
          <a:xfrm>
            <a:off x="4572000" y="158062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Practical Demonstrations</a:t>
            </a:r>
            <a:endParaRPr lang="en-US" sz="1600" dirty="0"/>
          </a:p>
        </p:txBody>
      </p:sp>
      <p:sp>
        <p:nvSpPr>
          <p:cNvPr id="10" name="Text 6"/>
          <p:cNvSpPr/>
          <p:nvPr/>
        </p:nvSpPr>
        <p:spPr>
          <a:xfrm>
            <a:off x="4114800" y="204354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Examples of type casting in Python showcase real-life scenarios where converting data types is essential for program functionality.
From converting strings to integers to transforming lists into sets, type casting examples demonstrate the versatility of Python's built-in functions.
By exploring practical examples, programmers can grasp the significance of type casting and its impact on data manipulation and program execution.
Type casting examples offer hands-on experience in converting data types, enhancing programming skills and understanding of Python's data handling capabilities.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16149/pexels-photo-31614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408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776675"/>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Stay Updated</a:t>
            </a:r>
            <a:endParaRPr lang="en-US" sz="2800" dirty="0"/>
          </a:p>
        </p:txBody>
      </p:sp>
      <p:sp>
        <p:nvSpPr>
          <p:cNvPr id="9" name="Text 5"/>
          <p:cNvSpPr/>
          <p:nvPr/>
        </p:nvSpPr>
        <p:spPr>
          <a:xfrm>
            <a:off x="4572000" y="14379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Follow for Enhancements</a:t>
            </a:r>
            <a:endParaRPr lang="en-US" sz="1600" dirty="0"/>
          </a:p>
        </p:txBody>
      </p:sp>
      <p:sp>
        <p:nvSpPr>
          <p:cNvPr id="10" name="Text 6"/>
          <p:cNvSpPr/>
          <p:nvPr/>
        </p:nvSpPr>
        <p:spPr>
          <a:xfrm>
            <a:off x="4114800" y="1900870"/>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Stay connected and updated by following this repository to access new examples, enhancements, and additional resources related to type casting in Python.
Explore the latest updates and improvements to enhance your knowledge and skills in Python programming, especially in data type manipulation and conversion.
By staying updated, you can learn new techniques, best practices, and advanced type casting methods to elevate your Python programming proficiency.
Engage with the Python community, share insights, and collaborate on innovative projects using the latest type casting techniques and strategies in Python programming.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653</Words>
  <Application>Microsoft Office PowerPoint</Application>
  <PresentationFormat>Προβολή στην οθόνη (16:9)</PresentationFormat>
  <Paragraphs>53</Paragraphs>
  <Slides>8</Slides>
  <Notes>8</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8</vt:i4>
      </vt:variant>
    </vt:vector>
  </HeadingPairs>
  <TitlesOfParts>
    <vt:vector size="11"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1</cp:revision>
  <dcterms:created xsi:type="dcterms:W3CDTF">2024-07-22T20:36:45Z</dcterms:created>
  <dcterms:modified xsi:type="dcterms:W3CDTF">2024-07-23T17:20:50Z</dcterms:modified>
</cp:coreProperties>
</file>