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0-1.jpe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1-1.jpeg"/><Relationship Id="rId2" Type="http://schemas.openxmlformats.org/officeDocument/2006/relationships/image" Target="../media/image-1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2-1.jpeg"/><Relationship Id="rId2" Type="http://schemas.openxmlformats.org/officeDocument/2006/relationships/image" Target="../media/image-1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3-1.jpeg"/><Relationship Id="rId2" Type="http://schemas.openxmlformats.org/officeDocument/2006/relationships/image" Target="../media/image-1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4-1.jpeg"/><Relationship Id="rId2" Type="http://schemas.openxmlformats.org/officeDocument/2006/relationships/image" Target="../media/image-1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5-1.jpeg"/><Relationship Id="rId2" Type="http://schemas.openxmlformats.org/officeDocument/2006/relationships/image" Target="../media/image-1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6-1.jpeg"/><Relationship Id="rId2" Type="http://schemas.openxmlformats.org/officeDocument/2006/relationships/image" Target="../media/image-1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7-1.jpeg"/><Relationship Id="rId2" Type="http://schemas.openxmlformats.org/officeDocument/2006/relationships/image" Target="../media/image-1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8-1.jpeg"/><Relationship Id="rId2" Type="http://schemas.openxmlformats.org/officeDocument/2006/relationships/image" Target="../media/image-1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9-1.jpeg"/><Relationship Id="rId2" Type="http://schemas.openxmlformats.org/officeDocument/2006/relationships/image" Target="../media/image-1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7-1.jpe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8-1.jpe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9-1.jpe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17127838/pexels-photo-17127838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14800" y="23145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Python Escape Characters
</a:t>
            </a:r>
            <a:pPr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Handling special characters in Python strings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895796/pexels-photo-689579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Backspace Escape Character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\b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backspace escape character (\b) inserts a backspace in the text.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It removes the character before the backspace in the output.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Somewhat less common but useful in specific formatting scenarios.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usage: text="Hello,\bWorld!"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895796/pexels-photo-689579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Carriage Return Escape Character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\r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carriage return escape character (\r) inserts a carriage return in the text.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It moves the cursor to the beginning of the line without advancing to the next line.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Primarily used in specific scenarios like command-line interfaces.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usage: text="Hello,\rWorld!"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7078717/pexels-photo-707871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9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Form Feed Escape Character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\f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form feed escape character (\f) inserts a form feed in the text.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It advances the paper to the next page in output devices.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Rarely used in modern text processing but has specific applications.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usage: text="Hello,\fWorld!"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7299588/pexels-photo-7299588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Octal Value Escape Character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\ooo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octal value escape character (\ooo) inserts a character based on its octal value.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Allows representing characters using their octal representations.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Useful for including characters that are not on the keyboard directly.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usage: text="\110\145\154\154\157"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895796/pexels-photo-689579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Hex Value Escape Character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\xhh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hex value escape character (\xhh) inserts a character based on its hex value.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Enables representing characters in hexadecimal notation.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Convenient for including special characters with non-printable ASCII values.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usage: text="\x48\x65\x6c\x6c\x6f"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7263028/pexels-photo-7263028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Raw Strings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Prefix r or R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 raw strings, escape characters are not processed, maintaining their literal meanings.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Useful when you need to include backslashes without escaping them.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Create raw strings by prefixing with 'r' (or 'R') before the opening quotation mark.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usage: text=r"This is a raw string: \n will not be processed"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79805/pexels-photo-279805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Stay Updated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Stay informed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 stay updated with new examples and enhancements, remember to follow this repository.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Regularly check for updates and improvements to enhance your skills.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Stay informed about the latest Python programming techniques and practices.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Stay connected for continuous learning and growth in Python development.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4480458/pexels-photo-4480458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License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MIT License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project is protected under the MIT License, providing users with certain rights while using the code.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Ensure compliance with the license terms and respect the author's work and rights.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 the conditions and permissions granted by the MIT License for this project.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Respect the open-source community by adhering to the licensing terms set for this project.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551313/pexels-photo-655131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Contact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Contact Information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inquiries or collaborations, please reach out to Panagiotis Moschos at pan.moschos86@gmail.com.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Feel free to contact for feedback, suggestions, or further discussions on Python programming.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Get in touch for any queries related to the presentation content or Python programming concepts.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Engage in productive conversations and knowledge-sharing with the presenter.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3758371/pexels-photo-23758371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Note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Important Note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is a Python script and requires a Python interpreter to run successfully.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Ensure you have a Python environment set up to execute the code examples provided.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Install the necessary Python interpreter and dependencies for running Python scripts.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Happy coding and exploring the world of Python programming with confidence.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Newline Escape Character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Backslash Escape Character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Single Quote Escape Character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Double Quote Escape Character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 Escape Character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Backspace Escape Character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3749040" y="29260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08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206240" y="29260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Carriage Return Escape Character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3749040" y="32918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09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206240" y="32918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Form Feed Escape Character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3749040" y="36576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4206240" y="36576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Octal Value Escape Character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3749040" y="40233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11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4206240" y="40233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Hex Value Escape Character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3749040" y="43891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12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4206240" y="43891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Raw Strings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13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Stay Updated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14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License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15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Contact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16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Note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033090/pexels-photo-603309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Overview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Escape characters in Python are used to insert characters that are illegal in a string.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help handle special characters like quotes, tabs, and newlines within strings.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escape characters is crucial for string manipulation in Python programming.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enable the inclusion of special characters that have specific meanings in strings.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7299449/pexels-photo-7299449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Newline Escape Character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\n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newline escape character (
) inserts a new line in the text at the specified point.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It allows for formatting text with line breaks where necessary.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 it to create visually structured text and improve readability.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usage: text="Hello,\nWorld!"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7299586/pexels-photo-729958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Backslash Escape Character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\\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backslash escape character (\) inserts a backslash in the text.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It is used to escape special characters or insert literal backslashes.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Important in handling file paths and regular expressions in strings.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usage: text="This is a backslash:\\"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3414619/pexels-photo-23414619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Single Quote Escape Character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\'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single quote escape character (") inserts a single quote in the text.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It is used when you need to include single quotes within a string.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Prevents syntax errors when dealing with strings containing single quotes.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usage: text='It\'s a beautiful day!'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956352/pexels-photo-695635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Double Quote Escape Character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\"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double quote escape character (") inserts a double quote in the text.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Essential for including double quotes within string literals.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Avoids conflicts with the surrounding quotes in the string.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usage: text="He said,\"Hello, World!\"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4061662/pexels-photo-406166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 Escape Character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\t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tab escape character (\t) inserts a tab space in the text.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Useful for aligning text or creating tabular content within strings.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Enhances the visual appearance of formatted output.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usage: text="Hello,\tWorld!"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2024-07-22T20:39:51Z</dcterms:created>
  <dcterms:modified xsi:type="dcterms:W3CDTF">2024-07-22T20:39:51Z</dcterms:modified>
</cp:coreProperties>
</file>