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Operators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Operators in Python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Arithmetic Operators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Comparison Operators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Logical Operators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Bitwise Operators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Assignment Operators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Membership Operators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Identity Operators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Arithmetic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Math Operations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Arithmetic operators perform mathematical operations like addition, subtraction, multiplication, division, modulus, exponentiation, and floor division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vital for numeric calculations and can be applied to variables or values.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a=10 and b=3. The use of arithmetic operators: +, -, *, /, %, **, // on a and b produces different results.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displays mathematical symbols representing arithmetic operations.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Comparison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Value Comparison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Comparison operators are essential for comparing values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Operators like ==, !=, &gt;, &lt;, &gt;=, &lt;= help evaluate conditions and return Boolean values.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instance, a=10 and b=3. Comparing a and b using operators results in either True or False.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illustrates the comparison symbols for different operations.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866790/pexels-photo-886679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Logical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Conditional Logic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Logical operators are used to combine conditional statements and perform logical operations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operators and, or, and not are fundamental for creating complex conditions.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a=True and b=False. The logical operations provide output based on the given conditions.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depicts logical symbols representing and, or, and not operations.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181672/pexels-photo-118167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Bitwise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Bit-Level Operations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Bitwise operators are utilized for bit-level operations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Operators like &amp;, |, ^, ~, &lt;&lt;, &gt;&gt; perform operations at the binary level.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when a=10 and b=4, applying bitwise operators results in different binary computations.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showcases binary symbols representing bitwise operations.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5905448/pexels-photo-590544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Assignment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Variable Assignments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Assignment operators are used to assign values to variables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Operators like =, +=, -=, *=, /=, %=, //=, **=, etc., are crucial for assigning and operating on variables.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when a=10 and b=3, applying assignment operators affects the value of 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symbolizes the assignment operators and their impact on variables.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Membership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Sequence Evaluation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Membership operators are utilized to evaluate the presence of a sequence in an object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Operators in and not in help determine if a specific value exists in a sequence.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instance, when a=[1,2,3,4,5], using membership operators validates the presence or absence of values in 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illustrates how membership operators function in Python.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37786/pexels-photo-93778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Identity Operators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Object Comparison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Identity operators compare the objects in Python to verify if they are the same object or have the same memory location.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Operators is and is not are crucial for object-level equality and comparison.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when a=[1,2,3] and b=[1,2,3], identity operators determine their relationship.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image symbolizes the concept of object identity using is and is not operators.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2024-07-22T20:45:10Z</dcterms:created>
  <dcterms:modified xsi:type="dcterms:W3CDTF">2024-07-22T20:45:10Z</dcterms:modified>
</cp:coreProperties>
</file>