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5082556/pexels-photo-508255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Input and Output Statements
</a:t>
            </a:r>
            <a:pPr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Essential Concepts in Python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Input Statements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Output Statements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File Input and Output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3/pexels-photo-898945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Input Statements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Read Keyboard Input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provides input() function to read keyboard input as strings.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Numeric input is converted to appropriate data type for calculations.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User interacts via keyboard input.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 formatting is crucial for output readability.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1181292/pexels-photo-118129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Output Statements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Output Data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print() function outputs data to the screen.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Formatted string literals (f-strings) include expressions within strings.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str.format() method offers string formatting with placeholders.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Old-style string formatting with % operator resembles C language.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5797899/pexels-photo-5797899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File Input and Output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Access Files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 open() function to start file operations.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Reading methods like read(), readline(), readlines() for content access.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Writing data to files using the write() method.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Appending data to existing files with 'a' mode.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2024-07-22T20:47:23Z</dcterms:created>
  <dcterms:modified xsi:type="dcterms:W3CDTF">2024-07-22T20:47:23Z</dcterms:modified>
</cp:coreProperties>
</file>