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F2DD3476-4843-40F4-9F42-02EBA36AA3EA}"/>
    <pc:docChg chg="custSel modSld">
      <pc:chgData name="Panagiotis Moschos" userId="8bcac7115bc35b34" providerId="LiveId" clId="{F2DD3476-4843-40F4-9F42-02EBA36AA3EA}" dt="2024-07-23T18:00:15.265" v="2" actId="478"/>
      <pc:docMkLst>
        <pc:docMk/>
      </pc:docMkLst>
      <pc:sldChg chg="delSp modSp mod">
        <pc:chgData name="Panagiotis Moschos" userId="8bcac7115bc35b34" providerId="LiveId" clId="{F2DD3476-4843-40F4-9F42-02EBA36AA3EA}" dt="2024-07-23T18:00:15.265" v="2" actId="478"/>
        <pc:sldMkLst>
          <pc:docMk/>
          <pc:sldMk cId="0" sldId="257"/>
        </pc:sldMkLst>
        <pc:spChg chg="mod">
          <ac:chgData name="Panagiotis Moschos" userId="8bcac7115bc35b34" providerId="LiveId" clId="{F2DD3476-4843-40F4-9F42-02EBA36AA3EA}" dt="2024-07-23T18:00:12.048" v="0"/>
          <ac:spMkLst>
            <pc:docMk/>
            <pc:sldMk cId="0" sldId="257"/>
            <ac:spMk id="23" creationId="{00000000-0000-0000-0000-000000000000}"/>
          </ac:spMkLst>
        </pc:spChg>
        <pc:spChg chg="del">
          <ac:chgData name="Panagiotis Moschos" userId="8bcac7115bc35b34" providerId="LiveId" clId="{F2DD3476-4843-40F4-9F42-02EBA36AA3EA}" dt="2024-07-23T18:00:15.265" v="2" actId="478"/>
          <ac:spMkLst>
            <pc:docMk/>
            <pc:sldMk cId="0" sldId="257"/>
            <ac:spMk id="24" creationId="{00000000-0000-0000-0000-000000000000}"/>
          </ac:spMkLst>
        </pc:spChg>
        <pc:spChg chg="del">
          <ac:chgData name="Panagiotis Moschos" userId="8bcac7115bc35b34" providerId="LiveId" clId="{F2DD3476-4843-40F4-9F42-02EBA36AA3EA}" dt="2024-07-23T18:00:13.994" v="1" actId="478"/>
          <ac:spMkLst>
            <pc:docMk/>
            <pc:sldMk cId="0" sldId="257"/>
            <ac:spMk id="2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485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402532/pexels-photo-6402532.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Python Control Flow Statements
</a:t>
            </a:r>
            <a:r>
              <a:rPr lang="en-US" sz="1100" dirty="0">
                <a:solidFill>
                  <a:srgbClr val="000000"/>
                </a:solidFill>
                <a:latin typeface="Outfit" pitchFamily="34" charset="0"/>
                <a:ea typeface="Outfit" pitchFamily="34" charset="-122"/>
                <a:cs typeface="Outfit" pitchFamily="34" charset="-120"/>
              </a:rPr>
              <a:t>Mastering Control Flow in Python</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4467/pexels-photo-898446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352757"/>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4114800" y="776675"/>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Exception Handling</a:t>
            </a:r>
            <a:endParaRPr lang="en-US" sz="2800" dirty="0"/>
          </a:p>
        </p:txBody>
      </p:sp>
      <p:sp>
        <p:nvSpPr>
          <p:cNvPr id="9" name="Text 5"/>
          <p:cNvSpPr/>
          <p:nvPr/>
        </p:nvSpPr>
        <p:spPr>
          <a:xfrm>
            <a:off x="4572000" y="1249887"/>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Error Management</a:t>
            </a:r>
            <a:endParaRPr lang="en-US" sz="1600" dirty="0"/>
          </a:p>
        </p:txBody>
      </p:sp>
      <p:sp>
        <p:nvSpPr>
          <p:cNvPr id="10" name="Text 6"/>
          <p:cNvSpPr/>
          <p:nvPr/>
        </p:nvSpPr>
        <p:spPr>
          <a:xfrm>
            <a:off x="4114799" y="1712802"/>
            <a:ext cx="4815191"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Exception handling in Python with 'try...except' statements enables developers to anticipate and manage errors gracefully, preventing program crashes and enhancing code robustness.
The 'try...except' statement allows Python programs to handle exceptions, such as division by zero or invalid operations, by providing alternative paths for error recovery and response.
Using the 'try...except...finally' statement, Python developers can ensure specific code blocks are executed regardless of whether an exception occurs, offering cleanup or closure operations in error scenarios.
Mastering exception handling with 'try...except' statements is essential for building resilient Python applications that can recover from unexpected errors and maintain consistent program behavior.</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769486/pexels-photo-476948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093349"/>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4114800" y="5756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Stay Updated</a:t>
            </a:r>
            <a:endParaRPr lang="en-US" sz="2800" dirty="0"/>
          </a:p>
        </p:txBody>
      </p:sp>
      <p:sp>
        <p:nvSpPr>
          <p:cNvPr id="9" name="Text 5"/>
          <p:cNvSpPr/>
          <p:nvPr/>
        </p:nvSpPr>
        <p:spPr>
          <a:xfrm>
            <a:off x="4572000" y="990479"/>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Continuous Learning</a:t>
            </a:r>
            <a:endParaRPr lang="en-US" sz="1600" dirty="0"/>
          </a:p>
        </p:txBody>
      </p:sp>
      <p:sp>
        <p:nvSpPr>
          <p:cNvPr id="10" name="Text 6"/>
          <p:cNvSpPr/>
          <p:nvPr/>
        </p:nvSpPr>
        <p:spPr>
          <a:xfrm>
            <a:off x="4114800" y="1453394"/>
            <a:ext cx="470916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Stay updated with new examples and enhancements in Python programming by following this repository, ensuring access to the latest features, best practices, and code improvements.
Regularly updating your knowledge and skills in programming is vital for staying relevant in the ever-evolving technology landscape and mastering advanced Python techniques and methodologies.
By actively engaging with new examples and resources, Python developers can enhance their programming proficiency, adopt efficient coding practices, and unlock new possibilities in software development.
Continuous learning and improvement are keys to becoming a proficient Python programmer, enabling you to tackle complex challenges, build innovative solutions, and contribute effectively to the Python community.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551313/pexels-photo-655131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132267"/>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4114800" y="588607"/>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Contact</a:t>
            </a:r>
            <a:endParaRPr lang="en-US" sz="2800" dirty="0"/>
          </a:p>
        </p:txBody>
      </p:sp>
      <p:sp>
        <p:nvSpPr>
          <p:cNvPr id="9" name="Text 5"/>
          <p:cNvSpPr/>
          <p:nvPr/>
        </p:nvSpPr>
        <p:spPr>
          <a:xfrm>
            <a:off x="4572000" y="1029397"/>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Get in Touch</a:t>
            </a:r>
            <a:endParaRPr lang="en-US" sz="1600" dirty="0"/>
          </a:p>
        </p:txBody>
      </p:sp>
      <p:sp>
        <p:nvSpPr>
          <p:cNvPr id="10" name="Text 6"/>
          <p:cNvSpPr/>
          <p:nvPr/>
        </p:nvSpPr>
        <p:spPr>
          <a:xfrm>
            <a:off x="4114800" y="1492312"/>
            <a:ext cx="4841132"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For any inquiries, feedback, or collaboration opportunities, feel free to contact Panagiotis Moschos at pan.moschos86@gmail.com.
Engaging with the Python community and connecting with fellow developers can enrich your programming journey, foster new collaborations, and broaden your knowledge and network in the Python ecosystem.
Collaborating with peers, sharing experiences, and seeking guidance from industry experts are valuable strategies for advancing your skills, gaining new perspectives, and contributing meaningfully to the Python programming community.
Get in touch with Panagiotis Moschos to discuss Python projects, exchange ideas, or explore opportunities for joint initiatives, mentoring, and professional growth in the Python development domain.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 to Control Flow</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Conditional Statements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IF...ELSE Statements</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IF...ELIF...ELSE Statements</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Looping Statements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Nested Loops</a:t>
            </a:r>
            <a:endParaRPr lang="en-US" sz="12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07</a:t>
            </a:r>
            <a:endParaRPr lang="en-US" sz="12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Loop Control Statements</a:t>
            </a:r>
            <a:endParaRPr lang="en-US" sz="12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08</a:t>
            </a:r>
            <a:endParaRPr lang="en-US" sz="12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Exception Handling</a:t>
            </a:r>
            <a:endParaRPr lang="en-US" sz="12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09</a:t>
            </a:r>
            <a:endParaRPr lang="en-US" sz="12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Stay Updated</a:t>
            </a:r>
            <a:endParaRPr lang="en-US" sz="12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10</a:t>
            </a:r>
            <a:endParaRPr lang="en-US" sz="12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Contact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402532/pexels-photo-640253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9270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 to Control Flow</a:t>
            </a:r>
            <a:endParaRPr lang="en-US" sz="2800" dirty="0"/>
          </a:p>
        </p:txBody>
      </p:sp>
      <p:sp>
        <p:nvSpPr>
          <p:cNvPr id="9" name="Text 5"/>
          <p:cNvSpPr/>
          <p:nvPr/>
        </p:nvSpPr>
        <p:spPr>
          <a:xfrm>
            <a:off x="4572000" y="148983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Basics of Control Flow</a:t>
            </a:r>
            <a:endParaRPr lang="en-US" sz="1600" dirty="0"/>
          </a:p>
        </p:txBody>
      </p:sp>
      <p:sp>
        <p:nvSpPr>
          <p:cNvPr id="10" name="Text 6"/>
          <p:cNvSpPr/>
          <p:nvPr/>
        </p:nvSpPr>
        <p:spPr>
          <a:xfrm>
            <a:off x="4114800" y="195275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Control flow statements dictate the sequence of instruction execution in Python, enabling decision-making and looping structures for program flow control.
Python supports various control flow statements like conditional statements, loops, and exceptions, pivotal for defining program behavior and logic.
Understanding control flow is fundamental for effective programming in Python, allowing for dynamic execution paths based on conditions and iterative processes.
Mastering control flow empowers developers to tailor program behavior, handle errors gracefully, and efficiently manage repetitive tasks in Python scripts.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4467/pexels-photo-898446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3"/>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Conditional Statements</a:t>
            </a:r>
            <a:endParaRPr lang="en-US" sz="2800" dirty="0"/>
          </a:p>
        </p:txBody>
      </p:sp>
      <p:sp>
        <p:nvSpPr>
          <p:cNvPr id="9" name="Text 5"/>
          <p:cNvSpPr/>
          <p:nvPr/>
        </p:nvSpPr>
        <p:spPr>
          <a:xfrm>
            <a:off x="4572000" y="1437953"/>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IF Statements</a:t>
            </a:r>
            <a:endParaRPr lang="en-US" sz="1600" dirty="0"/>
          </a:p>
        </p:txBody>
      </p:sp>
      <p:sp>
        <p:nvSpPr>
          <p:cNvPr id="10" name="Text 6"/>
          <p:cNvSpPr/>
          <p:nvPr/>
        </p:nvSpPr>
        <p:spPr>
          <a:xfrm>
            <a:off x="4114800" y="1900868"/>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'if' statement executes code only if a specified condition is true, enabling selective code execution based on logical conditions in Python programs.
Using 'if' statements, Python developers can create decision points in their code to branch into different paths based on variable states or comparison results.
IF statements are vital for implementing conditional logic in Python applications, offering flexibility in program execution based on the evaluation of logical expressions or variables.
Mastering the 'if' statement is essential for creating dynamic and responsive Python programs that behave differently based on changing data states or user inputs.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281127/pexels-photo-328112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01914"/>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IF...ELSE Statements</a:t>
            </a:r>
            <a:endParaRPr lang="en-US" sz="2800" dirty="0"/>
          </a:p>
        </p:txBody>
      </p:sp>
      <p:sp>
        <p:nvSpPr>
          <p:cNvPr id="9" name="Text 5"/>
          <p:cNvSpPr/>
          <p:nvPr/>
        </p:nvSpPr>
        <p:spPr>
          <a:xfrm>
            <a:off x="4572000" y="1399044"/>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Branching Logic</a:t>
            </a:r>
            <a:endParaRPr lang="en-US" sz="1600" dirty="0"/>
          </a:p>
        </p:txBody>
      </p:sp>
      <p:sp>
        <p:nvSpPr>
          <p:cNvPr id="10" name="Text 6"/>
          <p:cNvSpPr/>
          <p:nvPr/>
        </p:nvSpPr>
        <p:spPr>
          <a:xfrm>
            <a:off x="4114800" y="1861959"/>
            <a:ext cx="4756826"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'if...else' statement allows developers to execute different code blocks based on whether a condition evaluates to true or false, enhancing program flexibility and user interactions in Python.
By employing 'if...else' statements, Python programmers can handle alternative scenarios within their code by providing instructions for both positive and negative conditions.
IF...ELSE statements streamline decision-making processes in Python programs, enabling developers to respond to diverse scenarios and input types with appropriate actions.
Mastering IF...ELSE statements is crucial for building robust and adaptive Python applications that can handle variations in data and user interactions effectively.</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9440400/pexels-photo-944040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34337"/>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IF...ELIF...ELSE Statements</a:t>
            </a:r>
            <a:endParaRPr lang="en-US" sz="2800" dirty="0"/>
          </a:p>
        </p:txBody>
      </p:sp>
      <p:sp>
        <p:nvSpPr>
          <p:cNvPr id="9" name="Text 5"/>
          <p:cNvSpPr/>
          <p:nvPr/>
        </p:nvSpPr>
        <p:spPr>
          <a:xfrm>
            <a:off x="4572000" y="1431467"/>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Multiple Conditions</a:t>
            </a:r>
            <a:endParaRPr lang="en-US" sz="1600" dirty="0"/>
          </a:p>
        </p:txBody>
      </p:sp>
      <p:sp>
        <p:nvSpPr>
          <p:cNvPr id="10" name="Text 6"/>
          <p:cNvSpPr/>
          <p:nvPr/>
        </p:nvSpPr>
        <p:spPr>
          <a:xfrm>
            <a:off x="4114799" y="1894382"/>
            <a:ext cx="4802221"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The 'if...elif...else' statement in Python allows for checking multiple conditions sequentially, providing a more complex decision-making process based on varying data states and evaluation criteria.
By using 'if...elif...else' statements, Python developers can implement cascading conditional logic to address multiple scenarios within their programs and execute corresponding code blocks.
IF...ELIF...ELSE statements offer a structured approach to handling diverse conditions in Python applications, ensuring accurate and context-aware responses to different input scenarios.
Mastering IF...ELIF...ELSE statements is essential for creating sophisticated Python programs that can adapt to dynamic data conditions and execute targeted actions based on specific criteria.</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2/pexels-photo-898945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3"/>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Looping Statements</a:t>
            </a:r>
            <a:endParaRPr lang="en-US" sz="2800" dirty="0"/>
          </a:p>
        </p:txBody>
      </p:sp>
      <p:sp>
        <p:nvSpPr>
          <p:cNvPr id="9" name="Text 5"/>
          <p:cNvSpPr/>
          <p:nvPr/>
        </p:nvSpPr>
        <p:spPr>
          <a:xfrm>
            <a:off x="4572000" y="1437953"/>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Iterative Processes</a:t>
            </a:r>
            <a:endParaRPr lang="en-US" sz="1600" dirty="0"/>
          </a:p>
        </p:txBody>
      </p:sp>
      <p:sp>
        <p:nvSpPr>
          <p:cNvPr id="10" name="Text 6"/>
          <p:cNvSpPr/>
          <p:nvPr/>
        </p:nvSpPr>
        <p:spPr>
          <a:xfrm>
            <a:off x="4114799" y="1900868"/>
            <a:ext cx="4886529"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Looping statements like 'for' and 'while' in Python facilitate repetitive execution of code blocks, enabling iteration over data structures and controlled looping based on specified conditions.
Employing 'for' loops allows Python developers to iterate over sequences like lists, tuples, strings, or ranges, executing a block of code for each item in the sequence.
The 'while' loop in Python executes a block of code repeatedly as long as a specified condition remains true, providing a flexible mechanism for prolonged code execution based on dynamic conditions.
Mastering looping statements is crucial for efficient data processing and sequential operations in Python, allowing for automated iteration over elements and controlled repetition of code segments.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9440400/pexels-photo-944040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45003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Nested Loops</a:t>
            </a:r>
            <a:endParaRPr lang="en-US" sz="2800" dirty="0"/>
          </a:p>
        </p:txBody>
      </p:sp>
      <p:sp>
        <p:nvSpPr>
          <p:cNvPr id="9" name="Text 5"/>
          <p:cNvSpPr/>
          <p:nvPr/>
        </p:nvSpPr>
        <p:spPr>
          <a:xfrm>
            <a:off x="4572000" y="134716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Complex Iterations</a:t>
            </a:r>
            <a:endParaRPr lang="en-US" sz="1600" dirty="0"/>
          </a:p>
        </p:txBody>
      </p:sp>
      <p:sp>
        <p:nvSpPr>
          <p:cNvPr id="10" name="Text 6"/>
          <p:cNvSpPr/>
          <p:nvPr/>
        </p:nvSpPr>
        <p:spPr>
          <a:xfrm>
            <a:off x="4114800" y="1810080"/>
            <a:ext cx="4808706"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Nested loops in Python enable the nesting of one loop inside another, creating complex iteration scenarios for processing multidimensional data structures and intricate looping requirements.
By nesting loops, Python programmers can perform inner and outer iterations over data collections, facilitating multidimensional analysis and processing of nested data structures.
Nested loops provide a powerful mechanism for handling complex data relationships in Python programs, allowing for comprehensive traversal and processing of hierarchical data structures.
Mastering nested loops is essential for tackling advanced data processing tasks and intricate algorithm implementations that require multiple levels of iteration and data traversal.</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3964518/pexels-photo-23964518.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300876"/>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4114800" y="737765"/>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Loop Control Statements</a:t>
            </a:r>
            <a:endParaRPr lang="en-US" sz="2800" dirty="0"/>
          </a:p>
        </p:txBody>
      </p:sp>
      <p:sp>
        <p:nvSpPr>
          <p:cNvPr id="9" name="Text 5"/>
          <p:cNvSpPr/>
          <p:nvPr/>
        </p:nvSpPr>
        <p:spPr>
          <a:xfrm>
            <a:off x="4572000" y="1198006"/>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Control Mechanisms</a:t>
            </a:r>
            <a:endParaRPr lang="en-US" sz="1600" dirty="0"/>
          </a:p>
        </p:txBody>
      </p:sp>
      <p:sp>
        <p:nvSpPr>
          <p:cNvPr id="10" name="Text 6"/>
          <p:cNvSpPr/>
          <p:nvPr/>
        </p:nvSpPr>
        <p:spPr>
          <a:xfrm>
            <a:off x="4114800" y="1654436"/>
            <a:ext cx="4944894"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Loop control statements like 'break', 'continue', and 'pass' in Python offer mechanisms to alter the flow of loops, enabling premature termination, skipping iterations, and placeholder operations within loop constructs.
The 'break' statement in Python allows for prematurely exiting a loop when a specified condition is met, providing a way to terminate loop execution before completion.
Using the 'continue' statement, Python developers can skip the current iteration of a loop and proceed to the next iteration, facilitating selective execution and iteration control within loop structures.
The 'pass' statement serves as a null operation in Python, acting as a placeholder within loops for future code implementation without affecting loop behavior or execution.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1332</Words>
  <Application>Microsoft Office PowerPoint</Application>
  <PresentationFormat>Προβολή στην οθόνη (16:9)</PresentationFormat>
  <Paragraphs>85</Paragraphs>
  <Slides>12</Slides>
  <Notes>12</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12</vt:i4>
      </vt:variant>
    </vt:vector>
  </HeadingPairs>
  <TitlesOfParts>
    <vt:vector size="15"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2</cp:revision>
  <dcterms:created xsi:type="dcterms:W3CDTF">2024-07-22T20:52:03Z</dcterms:created>
  <dcterms:modified xsi:type="dcterms:W3CDTF">2024-07-23T18:00:20Z</dcterms:modified>
</cp:coreProperties>
</file>