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3494584/pexels-photo-23494584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 Data Type in Python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Exploring the Power of Strings in Python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Strings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 Indexing and Slicing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Common String Methods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 Formatting Techniques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3440278/pexels-photo-23440278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Strings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Basic Concept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Strings in Python are sequences of characters enclosed in quotes. Python supports single, double, and triple quotes for string creation.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Single, double, and triple-quoted strings are used for different purposes in Python, enabling flexibility in string creation.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string creation methods like single, double, and triple quotes is fundamental for Python programming.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Different string creation methods like single, double, and triple quotes offer versatility and convenience in Python programming.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10866149/pexels-photo-10866149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 Indexing and Slicing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Accessing Characters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Strings can be indexed and sliced to access specific characters or substrings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Indexing allows pinpointing individual characters in strings, while slicing enables extracting substrings efficiently.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string indexing and slicing is crucial for manipulating and extracting information from strings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 indexing and slicing provide precise control over accessing and extracting data from strings in Python.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3/pexels-photo-89894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Common String Methods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Enhancing String Functionality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Various string methods such as len(), lower(), upper(), and capitalize() offer ways to modify and manipulate strings.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 methods like title(), strip(), replace(), and split() provide powerful tools for string manipulation and transformation.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common string methods like join(), find(), count(), startswith(), and endswith() is essential for string processing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Exploring string methods like isalpha(), isdigit(), isalnum() ensures effective string validation and manipulation in Python.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564815/pexels-photo-656481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 Formatting Techniques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Improving Readability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 formatting in Python can be achieved using f-strings, a concise and expressive method for embedding variables in strings.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str.format() method in Python offers a versatile way to format strings with placeholders for dynamic content.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Utilizing the % Operator for string formatting provides a C-style approach to dynamically insert variables into strings for better readability.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Adopting different string formatting techniques like f-strings, str.format(), and the % Operator enhances code readability and maintainability in Python.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2024-07-22T21:03:46Z</dcterms:created>
  <dcterms:modified xsi:type="dcterms:W3CDTF">2024-07-22T21:03:46Z</dcterms:modified>
</cp:coreProperties>
</file>