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01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445161/pexels-photo-3445161.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Exploring Lists in Python
</a:t>
            </a:r>
            <a:r>
              <a:rPr lang="en-US" sz="1100" dirty="0">
                <a:solidFill>
                  <a:srgbClr val="000000"/>
                </a:solidFill>
                <a:latin typeface="Outfit" pitchFamily="34" charset="0"/>
                <a:ea typeface="Outfit" pitchFamily="34" charset="-122"/>
                <a:cs typeface="Outfit" pitchFamily="34" charset="-120"/>
              </a:rPr>
              <a:t>An Overview of Python Lists</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281127/pexels-photo-328112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3434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Stay Updated</a:t>
            </a:r>
            <a:endParaRPr lang="en-US" sz="2800" dirty="0"/>
          </a:p>
        </p:txBody>
      </p:sp>
      <p:sp>
        <p:nvSpPr>
          <p:cNvPr id="9" name="Text 5"/>
          <p:cNvSpPr/>
          <p:nvPr/>
        </p:nvSpPr>
        <p:spPr>
          <a:xfrm>
            <a:off x="4572000" y="143147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Enhancements and Updates</a:t>
            </a:r>
            <a:endParaRPr lang="en-US" sz="1600" dirty="0"/>
          </a:p>
        </p:txBody>
      </p:sp>
      <p:sp>
        <p:nvSpPr>
          <p:cNvPr id="10" name="Text 6"/>
          <p:cNvSpPr/>
          <p:nvPr/>
        </p:nvSpPr>
        <p:spPr>
          <a:xfrm>
            <a:off x="4114800" y="189438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Encouraging users to stay updated with new examples and enhancements by following the repository for continuous learning and improvement.
Motivating users to stay connected with the repository to access new examples, features, and improvements for learning and growth.
Highlighting the importance of staying connected with the repository for updated examples and enhancements to enhance Python skills.
Engaging users to remain connected with the repository to receive the latest examples and enhancements for continuous learning and development.</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557398/pexels-photo-455739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01911"/>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9</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Contact</a:t>
            </a:r>
            <a:endParaRPr lang="en-US" sz="2800" dirty="0"/>
          </a:p>
        </p:txBody>
      </p:sp>
      <p:sp>
        <p:nvSpPr>
          <p:cNvPr id="9" name="Text 5"/>
          <p:cNvSpPr/>
          <p:nvPr/>
        </p:nvSpPr>
        <p:spPr>
          <a:xfrm>
            <a:off x="4572000" y="1399041"/>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Developer Information</a:t>
            </a:r>
            <a:endParaRPr lang="en-US" sz="1600" dirty="0"/>
          </a:p>
        </p:txBody>
      </p:sp>
      <p:sp>
        <p:nvSpPr>
          <p:cNvPr id="10" name="Text 6"/>
          <p:cNvSpPr/>
          <p:nvPr/>
        </p:nvSpPr>
        <p:spPr>
          <a:xfrm>
            <a:off x="4114800" y="1861956"/>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Providing contact details for Panagiotis Moschos (pan.moschos86@gmail.com) for inquiries, feedback, or collaboration opportunities related to the presentation.
Offering users the opportunity to contact Panagiotis Moschos via email for questions, suggestions, or potential collaborations in Python projects.
Encouraging users to reach out to Panagiotis Moschos for any queries, feedback, or partnership opportunities regarding the presentation content.
Facilitating communication with Panagiotis Moschos through the provided email address for inquiries, feedback, or collaborative discussions on Python topics.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Lists</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Accessing List Elements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Modifying Lists</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Modifying Lists</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Common List Methods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List Comprehensions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Nested Lists</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Stay Updated</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License</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Contact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3/pexels-photo-898945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Lists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Basics of Lists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Lists are mutable and ordered collections in Python, capable of holding different data types within square brackets.
Creating lists involves using square brackets [ ] to encapsulate items like integers, strings, or a mix of types.
Understanding how to create lists with various data types such as integers, strings, and mixed data sets in Python.
Exploring the process of creating empty lists and lists containing integers, strings, and a mix of data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797906/pexels-photo-579790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Accessing List Elements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Indexing in Lists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Accessing elements within a list through zero-based indexing in Python, enabling retrieval of specific items or slices.
Learning how to access specific elements within a list, including the first, last, and a slice of items using index positions.
Familiarizing with the process of accessing elements within a list based on their index positions in Python.
Demonstrating the retrieval of elements like the first, last, and slices from a list using Python's zero-based indexing.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3/pexels-photo-898945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4834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Modifying Lists</a:t>
            </a:r>
            <a:endParaRPr lang="en-US" sz="2800" dirty="0"/>
          </a:p>
        </p:txBody>
      </p:sp>
      <p:sp>
        <p:nvSpPr>
          <p:cNvPr id="9" name="Text 5"/>
          <p:cNvSpPr/>
          <p:nvPr/>
        </p:nvSpPr>
        <p:spPr>
          <a:xfrm>
            <a:off x="4572000" y="164547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Adding and Removing Elements</a:t>
            </a:r>
            <a:endParaRPr lang="en-US" sz="1600" dirty="0"/>
          </a:p>
        </p:txBody>
      </p:sp>
      <p:sp>
        <p:nvSpPr>
          <p:cNvPr id="10" name="Text 6"/>
          <p:cNvSpPr/>
          <p:nvPr/>
        </p:nvSpPr>
        <p:spPr>
          <a:xfrm>
            <a:off x="4114800" y="210839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Exploring methods like append(), insert(), and extend() to add elements to a list and build dynamic collections in Python.
Understanding the process of adding elements through append(), insert(), and extend() methods for list manipulation in Python.
Demonstrating the addition of elements to a list using methods like append, insert, and extend in Python for dynamic list operations.
Learning how to add elements at specific positions or the end of a list using append(), insert(), and extend() methods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5691514/pexels-photo-569151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7973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Modifying Lists</a:t>
            </a:r>
            <a:endParaRPr lang="en-US" sz="2800" dirty="0"/>
          </a:p>
        </p:txBody>
      </p:sp>
      <p:sp>
        <p:nvSpPr>
          <p:cNvPr id="9" name="Text 5"/>
          <p:cNvSpPr/>
          <p:nvPr/>
        </p:nvSpPr>
        <p:spPr>
          <a:xfrm>
            <a:off x="4572000" y="147686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Removing Elements and Common Methods</a:t>
            </a:r>
            <a:endParaRPr lang="en-US" sz="1600" dirty="0"/>
          </a:p>
        </p:txBody>
      </p:sp>
      <p:sp>
        <p:nvSpPr>
          <p:cNvPr id="10" name="Text 6"/>
          <p:cNvSpPr/>
          <p:nvPr/>
        </p:nvSpPr>
        <p:spPr>
          <a:xfrm>
            <a:off x="4114800" y="193978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Removing elements from a list using remove(), pop(), and clear() methods to maintain list integrity and manage data efficiently in Python.
Exploring the removal of elements through remove(), pop(), and clear() methods for effective list data management in Python programming.
Demonstrating the removal of elements from a list using methods like remove, pop, and clear in Python for data maintenance.
Learning how to remove elements by value, position, or clear the entire list in Python using remove(), pop(), and clear() methods.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3/pexels-photo-898945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7325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Common List Methods</a:t>
            </a:r>
            <a:endParaRPr lang="en-US" sz="2800" dirty="0"/>
          </a:p>
        </p:txBody>
      </p:sp>
      <p:sp>
        <p:nvSpPr>
          <p:cNvPr id="9" name="Text 5"/>
          <p:cNvSpPr/>
          <p:nvPr/>
        </p:nvSpPr>
        <p:spPr>
          <a:xfrm>
            <a:off x="4572000" y="147038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Utilizing List Methods</a:t>
            </a:r>
            <a:endParaRPr lang="en-US" sz="1600" dirty="0"/>
          </a:p>
        </p:txBody>
      </p:sp>
      <p:sp>
        <p:nvSpPr>
          <p:cNvPr id="10" name="Text 6"/>
          <p:cNvSpPr/>
          <p:nvPr/>
        </p:nvSpPr>
        <p:spPr>
          <a:xfrm>
            <a:off x="4114800" y="193329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Utilizing essential list methods like index(), count(), sort(), and reverse() for efficient data manipulation and analysis in Python lists.
Exploring the functionalities of index(), count(), sort(), and reverse() methods to perform various operations on lists in Python.
Demonstrating the usage of methods like index, count, sort, and reverse in Python for efficient list manipulation and analysis.
Learning how to use index(), count(), sort(), and reverse() methods to handle list operations effectively in Python programming.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7129052/pexels-photo-712905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2"/>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List Comprehensions</a:t>
            </a:r>
            <a:endParaRPr lang="en-US" sz="2800" dirty="0"/>
          </a:p>
        </p:txBody>
      </p:sp>
      <p:sp>
        <p:nvSpPr>
          <p:cNvPr id="9" name="Text 5"/>
          <p:cNvSpPr/>
          <p:nvPr/>
        </p:nvSpPr>
        <p:spPr>
          <a:xfrm>
            <a:off x="4572000" y="1437952"/>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Concise List Creation</a:t>
            </a:r>
            <a:endParaRPr lang="en-US" sz="1600" dirty="0"/>
          </a:p>
        </p:txBody>
      </p:sp>
      <p:sp>
        <p:nvSpPr>
          <p:cNvPr id="10" name="Text 6"/>
          <p:cNvSpPr/>
          <p:nvPr/>
        </p:nvSpPr>
        <p:spPr>
          <a:xfrm>
            <a:off x="4114800" y="1900867"/>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Understanding list comprehensions as a concise way to create lists in Python by specifying expressions and loops within square brackets.
Exploring the compact syntax and functionality of list comprehensions for creating lists based on specific conditions or expressions in Python.
Demonstrating the concise and powerful nature of list comprehensions in Python for creating lists efficiently with minimal code.
Learning how to use list comprehensions to generate lists based on expressions and conditions with a compact syntax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281127/pexels-photo-328112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67701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Nested Lists</a:t>
            </a:r>
            <a:endParaRPr lang="en-US" sz="2800" dirty="0"/>
          </a:p>
        </p:txBody>
      </p:sp>
      <p:sp>
        <p:nvSpPr>
          <p:cNvPr id="9" name="Text 5"/>
          <p:cNvSpPr/>
          <p:nvPr/>
        </p:nvSpPr>
        <p:spPr>
          <a:xfrm>
            <a:off x="4572000" y="157414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List within Lists</a:t>
            </a:r>
            <a:endParaRPr lang="en-US" sz="1600" dirty="0"/>
          </a:p>
        </p:txBody>
      </p:sp>
      <p:sp>
        <p:nvSpPr>
          <p:cNvPr id="10" name="Text 6"/>
          <p:cNvSpPr/>
          <p:nvPr/>
        </p:nvSpPr>
        <p:spPr>
          <a:xfrm>
            <a:off x="4114800" y="203705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Exploring the concept of nested lists in Python, where lists can contain other lists as elements, creating a hierarchical data structure.
Understanding the structure of nested lists and how they can be used to represent complex data relationships in Python programming.
Demonstrating the hierarchical nature of nested lists and how they can be utilized to organize data structures in Python.
Learning how to work with nested lists and access elements within nested structures to manage complex data relationships in Python.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968</Words>
  <Application>Microsoft Office PowerPoint</Application>
  <PresentationFormat>Προβολή στην οθόνη (16:9)</PresentationFormat>
  <Paragraphs>79</Paragraphs>
  <Slides>11</Slides>
  <Notes>11</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11</vt:i4>
      </vt:variant>
    </vt:vector>
  </HeadingPairs>
  <TitlesOfParts>
    <vt:vector size="14"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2</cp:revision>
  <dcterms:created xsi:type="dcterms:W3CDTF">2024-07-22T21:08:35Z</dcterms:created>
  <dcterms:modified xsi:type="dcterms:W3CDTF">2024-07-22T21:12:16Z</dcterms:modified>
</cp:coreProperties>
</file>