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636/pexels-photo-89846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Tuples in Python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Harnessing the Power of Immutable Collections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3/pexels-photo-89894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 on Tuples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structuring wrap-up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Tuples offer a reliable method for storing ordered, immutable collections of data. They are versatile and efficient, providing a stable foundation for diverse programming needs.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Storing Immutable Data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Versatile &amp; Efficient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Support for Data Integrity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Tuples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Tuples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Tuple Elements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 Operations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Applications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Immutability of Tuples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 Methods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 on Tuples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281127/pexels-photo-328112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Tuples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Collection Basics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Tuples in Python are immutable, ordered collections of items that can be of different types, offering data integrity and versatility in programming scenarios.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Immutable &amp; Ordered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Efficient &amp; Hashable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for Fixed Collections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0536288/pexels-photo-1053628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Tuples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Simple Creation Steps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Tuples can be easily created by enclosing items in parentheses. They are versatile and can hold various data types like integers, strings, and mixed types.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Empty &amp; Populated Tuples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Mixing Data Types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Multiple Initialization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467/pexels-photo-898446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Tuple Elements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Retrieving Data Basics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tuple elements through zero-based indexing allows easy manipulation. Slicing enables retrieving subsets of data efficiently for processing.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Zero-based Indexing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Efficient Slicing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Enhanced Data Manipulation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467/pexels-photo-898446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 Operations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Manipulating Tuples Efficiently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Tuples support operations like concatenation and repetition, enhancing data structuring and processing capabilities for complex programming tasks.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Concatenation Functionality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Repetition for Data Enhancement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Structuring Data Optimally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966325/pexels-photo-696632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Applications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Real-world Use Cases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Tuples excel in scenarios like returning multiple values from functions and serving as keys in dictionaries due to their immutability and efficiency in memory utilization.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Returning Multiple Values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Dictionary Key Usage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Versatile Programming Applications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9440400/pexels-photo-944040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Immutability of Tuples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Integrity Focus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immutability of tuples ensures data stability, preventing unintended modifications. This feature is crucial in maintaining data integrity in Python programs.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Stable Data Structures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Preventing Unintended Changes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Enhanced Data Integrity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49/pexels-photo-898944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 Methods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Functional Capabilities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Tuples support essential methods like count and index for efficient data processing. These methods enhance the usability of tuples in various programming contexts.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Count Method Functionality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Index Method Usage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Efficient Data Processing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2024-07-22T21:16:34Z</dcterms:created>
  <dcterms:modified xsi:type="dcterms:W3CDTF">2024-07-22T21:16:34Z</dcterms:modified>
</cp:coreProperties>
</file>