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-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0-1.jpeg"/><Relationship Id="rId2" Type="http://schemas.openxmlformats.org/officeDocument/2006/relationships/image" Target="../media/image-10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3-1.jpe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4-1.jpe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5-1.jpe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6-1.jpe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7-1.jpe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8-1.jpe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9-1.jpeg"/><Relationship Id="rId2" Type="http://schemas.openxmlformats.org/officeDocument/2006/relationships/image" Target="../media/image-9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8989449/pexels-photo-8989449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114800" y="2314575"/>
            <a:ext cx="4572000" cy="2571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2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Mastering Python Dictionaries
</a:t>
            </a:r>
            <a:pPr indent="0" marL="0">
              <a:lnSpc>
                <a:spcPts val="15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Efficient Key-Value Storage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2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9440400/pexels-photo-9440400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8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Stay Updated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Future Enhancements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Keep track of updates and enhancements in Python dictionaries to leverage new features and improvements in data management.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Stay connected with the latest developments in Python programming to enhance your skills and stay ahead in the field.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Continuous learning and adaptation to new tools and techniques ensure proficiency and efficiency in Python programming.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Subscribe to repositories and resources to access valuable content and stay informed about the latest trends in Python development.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914400" y="5143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Table of Contents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3749040" y="3657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01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206240" y="3657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Understanding Dictionaries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3749040" y="7315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02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206240" y="7315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Creating Dictionaries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3749040" y="10972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03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206240" y="10972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Accessing and Modifying Data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3749040" y="146304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04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206240" y="146304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Removing Elements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3749040" y="182880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05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206240" y="182880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Common Dictionary Methods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3749040" y="21945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06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206240" y="21945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Practical Applications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3749040" y="25603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07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206240" y="25603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Conclusion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3749040" y="29260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08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4206240" y="29260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Stay Updated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1181672/pexels-photo-1181672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Understanding Dictionaries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Overview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Dictionaries in Python are collections of key-value pairs, offering fast and flexible data storage and retrieval capabilities.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Keys must be unique and immutable, allowing efficient lookup, insertion, and deletion operations.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They are essential for mapping unique keys to values and can store heterogeneous and nested data structures.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Dictionaries can be created using curly braces or the dict() function in Python.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6941672/pexels-photo-6941672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Creating Dictionaries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Initialization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Dictionaries can be empty or filled with key-value pairs like integers, strings, or a mix of different data types.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initialization can be done using curly braces or the dict() function, providing great flexibility in data storage.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Examples include dictionaries with integer keys, string keys, and mixed-type keys for various use cases.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Dictionaries facilitate the organization and retrieval of data in a structured manner.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12903256/pexels-photo-12903256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Accessing and Modifying Data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Data Manipulation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Accessing and modifying elements in dictionaries is key to managing data effectively in Python.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Elements can be accessed using keys, and modifications can be made directly to the values associated with those keys.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New key-value pairs can be added dynamically, enhancing the dictionary's functionality and adaptability.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Dictionaries support efficient data retrieval and transformation operations.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8989452/pexels-photo-8989452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4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Removing Elements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Data Deletion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Removing elements in dictionaries can be achieved using various methods like del statement, pop(), and popitem().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These methods allow for specific element removal, element retrieval, and arbitrary element removal from dictionaries.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Maintaining a clean and organized dictionary is crucial for efficient data management.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Proper data deletion ensures the integrity and accuracy of stored information in dictionaries.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8989452/pexels-photo-8989452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5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Common Dictionary Methods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Useful Functions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Python dictionaries offer essential methods like keys(), values(), items(), update(), and clear() for efficient data manipulation.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These methods provide views of keys, values, and key-value pairs, enabling seamless dictionary operations.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Updating dictionaries with new elements or clearing them entirely ensures data coherence and usability in Python.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Understanding and utilizing these methods optimizes the functionality of dictionaries in Python programming.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6966341/pexels-photo-6966341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6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Practical Applications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Real-World Scenarios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Dictionaries are extensively used for tasks like counting the frequency of elements and storing nested data structures in Python.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Counting word frequencies and organizing complex data hierarchies are common applications of dictionaries in programming.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Efficient data management with dictionaries enhances the performance and readability of Python code.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Utilizing dictionaries for various practical scenarios boosts productivity and simplifies complex data handling.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8989453/pexels-photo-8989453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7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Conclusion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Summary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Python dictionaries serve as powerful tools for managing key-value pairs efficiently, enabling fast data retrieval and manipulation operations.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Their versatility in handling different data types and structures makes them indispensable for various programming tasks in Python.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Dictionaries streamline data organization, enhancing the readability and scalability of Python programs.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Mastering dictionaries is key to optimizing data storage and retrieval processes in Python development.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2024-07-22T21:28:46Z</dcterms:created>
  <dcterms:modified xsi:type="dcterms:W3CDTF">2024-07-22T21:28:46Z</dcterms:modified>
</cp:coreProperties>
</file>