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0-1.jpe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1-1.jpe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2-1.jpeg"/><Relationship Id="rId2" Type="http://schemas.openxmlformats.org/officeDocument/2006/relationships/image" Target="../media/image-1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3-1.jpeg"/><Relationship Id="rId2" Type="http://schemas.openxmlformats.org/officeDocument/2006/relationships/image" Target="../media/image-1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4-1.jpeg"/><Relationship Id="rId2" Type="http://schemas.openxmlformats.org/officeDocument/2006/relationships/image" Target="../media/image-1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5-1.jpeg"/><Relationship Id="rId2" Type="http://schemas.openxmlformats.org/officeDocument/2006/relationships/image" Target="../media/image-1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6-1.jpeg"/><Relationship Id="rId2" Type="http://schemas.openxmlformats.org/officeDocument/2006/relationships/image" Target="../media/image-1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7-1.jpeg"/><Relationship Id="rId2" Type="http://schemas.openxmlformats.org/officeDocument/2006/relationships/image" Target="../media/image-1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8-1.jpeg"/><Relationship Id="rId2" Type="http://schemas.openxmlformats.org/officeDocument/2006/relationships/image" Target="../media/image-1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9-1.jpeg"/><Relationship Id="rId2" Type="http://schemas.openxmlformats.org/officeDocument/2006/relationships/image" Target="../media/image-1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20-1.jpeg"/><Relationship Id="rId2" Type="http://schemas.openxmlformats.org/officeDocument/2006/relationships/image" Target="../media/image-2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21-1.jpeg"/><Relationship Id="rId2" Type="http://schemas.openxmlformats.org/officeDocument/2006/relationships/image" Target="../media/image-2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22-1.jpeg"/><Relationship Id="rId2" Type="http://schemas.openxmlformats.org/officeDocument/2006/relationships/image" Target="../media/image-2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23-1.jpeg"/><Relationship Id="rId2" Type="http://schemas.openxmlformats.org/officeDocument/2006/relationships/image" Target="../media/image-2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467/pexels-photo-898446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Functions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Empower Your Python Skills with 20 Functions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2/pexels-photo-89894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Fibonacci Sequence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Generate Fibonacci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generate the Fibonacci sequence up to n terms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Generates Fibonacci numbers up to 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Fibonacci sequence generator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fibonacci(n): return fibonacci sequence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3670632/pexels-photo-2367063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Check Prime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Prime Number Checker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check if a number is prime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Evaluates whether a number is prime or not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Prime number checking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is_prime(n): return True if prime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2/pexels-photo-89894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GCD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Greatest Common Divisor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find the greatest common divisor of two numbers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Calculates the GCD using Euclidean Algorithm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GCD finding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gcd(a, b): return gcd of a and b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636/pexels-photo-898463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LCM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Least Common Multiple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function to find the least common multiple of two numbers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Uses GCD to compute LCM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LCM computation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lcm(a, b): return LCM of a and b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3/pexels-photo-89894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Reverse String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Reversal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reverse a string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Reverses the input string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String reversal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reverse_string(s): return reversed string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063765/pexels-photo-706376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Count Vowels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Vowel Counter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count the number of vowels in a string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Counts and returns the total vowels in the input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Vowel counting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count_vowels(s): return number of vowels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3825527/pexels-photo-382552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Check Palindrome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Palindrome Checker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check if a string is a palindrome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Checks if the input string is a palindrome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Palindrome checking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is_palindrome(s): return True if palindrome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636/pexels-photo-898463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Convert to Uppercase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Uppercase Converter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convert a string to uppercase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Converts the input string to uppercase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Uppercase conversion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to_uppercase(s): return string in uppercase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3/pexels-photo-89894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Remove Duplicates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Duplicate Remover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remove duplicates from a list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Eliminates duplicate elements in the list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Duplicates removal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remove_duplicates(lst): return list without duplicates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281880/pexels-photo-628188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Length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List Length Finder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find the length of a list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Returns the number of elements in the list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List length determination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find_length(lst): return length of the list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Create a Function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Add Two Numbers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Subtract Two Numbers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Multiply Two Numbers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Divide Two Numbers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Calculate Factorial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Fibonacci Sequence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Check Prime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749040" y="32918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09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206240" y="32918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GCD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749040" y="36576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206240" y="36576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LCM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3749040" y="40233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206240" y="40233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Reverse String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3749040" y="43891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12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4206240" y="43891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Count Vowels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7139730/pexels-photo-713973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Max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Maximum Element Finder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find the maximum element in a list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Identifies and returns the largest element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Max element finding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find_max(lst): return the maximum value in the list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3281127/pexels-photo-328112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Min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Minimum Element Finder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find the minimum element in a list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Detects and returns the smallest element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Min element finding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find_min(lst): return the minimum value in the list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3441095/pexels-photo-2344109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19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List Comprehension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Squares List Generator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return a list of squares of elements in a list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Generates a list containing squares of input elements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Squares list generation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list_comprehension(lst): return list of squared elements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467/pexels-photo-898446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20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Common Elements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Common Elements Finder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find common elements in multiple lists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Identifies elements present in all input lists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Common elements identification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common_elements(*lists): return common elements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13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Check Palindrome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14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Convert to Uppercase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15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Remove Duplicates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16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Length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17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Max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18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Min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19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List Comprehension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20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Find Common Elements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679440/pexels-photo-267944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Create a Function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Hello, World!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Write a function that returns 'Hello, World!'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function to display 'Hello, World!'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Simple function to greet the world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hello_world(): return 'Hello, World!'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3/pexels-photo-89894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Add Two Numbers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Sum Function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add two numbers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Adds two input numbers and returns the result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Basic addition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add(a, b): return a+b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9440400/pexels-photo-944040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Subtract Two Numbers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Subtraction Function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Write a function to subtract two numbers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Subtracts second number from the first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Basic subtraction function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subtract(a, b): return a-b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9440400/pexels-photo-944040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Multiply Two Numbers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Multiplication Function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multiply two numbers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Multiplies two given numbers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Basic multiplication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multiply(a, b): return a*b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636/pexels-photo-898463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Divide Two Numbers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Division Function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function to divide two numbers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Divides the first number by the second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Basic division function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divide(a, b): return a/b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2/pexels-photo-89894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Calculate Factorial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Factorial Calculation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Function to calculate the factorial of a number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Recursively calculates n!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Factorial function in Python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Example: def factorial(n): return n*factorial(n-1)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2024-07-22T21:39:10Z</dcterms:created>
  <dcterms:modified xsi:type="dcterms:W3CDTF">2024-07-22T21:39:10Z</dcterms:modified>
</cp:coreProperties>
</file>