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Moschos" userId="8bcac7115bc35b34" providerId="LiveId" clId="{1DA62E86-2019-4940-9B63-CC75F38A2D74}"/>
    <pc:docChg chg="modSld">
      <pc:chgData name="Panagiotis Moschos" userId="8bcac7115bc35b34" providerId="LiveId" clId="{1DA62E86-2019-4940-9B63-CC75F38A2D74}" dt="2024-07-23T16:12:21.292" v="62" actId="1035"/>
      <pc:docMkLst>
        <pc:docMk/>
      </pc:docMkLst>
      <pc:sldChg chg="modSp mod">
        <pc:chgData name="Panagiotis Moschos" userId="8bcac7115bc35b34" providerId="LiveId" clId="{1DA62E86-2019-4940-9B63-CC75F38A2D74}" dt="2024-07-23T16:11:20.173" v="7" actId="14100"/>
        <pc:sldMkLst>
          <pc:docMk/>
          <pc:sldMk cId="0" sldId="258"/>
        </pc:sldMkLst>
        <pc:spChg chg="mod">
          <ac:chgData name="Panagiotis Moschos" userId="8bcac7115bc35b34" providerId="LiveId" clId="{1DA62E86-2019-4940-9B63-CC75F38A2D74}" dt="2024-07-23T16:11:20.173" v="7" actId="14100"/>
          <ac:spMkLst>
            <pc:docMk/>
            <pc:sldMk cId="0" sldId="258"/>
            <ac:spMk id="10" creationId="{00000000-0000-0000-0000-000000000000}"/>
          </ac:spMkLst>
        </pc:spChg>
      </pc:sldChg>
      <pc:sldChg chg="modSp mod">
        <pc:chgData name="Panagiotis Moschos" userId="8bcac7115bc35b34" providerId="LiveId" clId="{1DA62E86-2019-4940-9B63-CC75F38A2D74}" dt="2024-07-23T16:11:15.946" v="6" actId="14100"/>
        <pc:sldMkLst>
          <pc:docMk/>
          <pc:sldMk cId="0" sldId="259"/>
        </pc:sldMkLst>
        <pc:spChg chg="mod">
          <ac:chgData name="Panagiotis Moschos" userId="8bcac7115bc35b34" providerId="LiveId" clId="{1DA62E86-2019-4940-9B63-CC75F38A2D74}" dt="2024-07-23T16:11:15.946" v="6" actId="14100"/>
          <ac:spMkLst>
            <pc:docMk/>
            <pc:sldMk cId="0" sldId="259"/>
            <ac:spMk id="10" creationId="{00000000-0000-0000-0000-000000000000}"/>
          </ac:spMkLst>
        </pc:spChg>
      </pc:sldChg>
      <pc:sldChg chg="modSp mod">
        <pc:chgData name="Panagiotis Moschos" userId="8bcac7115bc35b34" providerId="LiveId" clId="{1DA62E86-2019-4940-9B63-CC75F38A2D74}" dt="2024-07-23T16:11:25.974" v="8" actId="14100"/>
        <pc:sldMkLst>
          <pc:docMk/>
          <pc:sldMk cId="0" sldId="260"/>
        </pc:sldMkLst>
        <pc:spChg chg="mod">
          <ac:chgData name="Panagiotis Moschos" userId="8bcac7115bc35b34" providerId="LiveId" clId="{1DA62E86-2019-4940-9B63-CC75F38A2D74}" dt="2024-07-23T16:11:25.974" v="8" actId="14100"/>
          <ac:spMkLst>
            <pc:docMk/>
            <pc:sldMk cId="0" sldId="260"/>
            <ac:spMk id="10" creationId="{00000000-0000-0000-0000-000000000000}"/>
          </ac:spMkLst>
        </pc:spChg>
      </pc:sldChg>
      <pc:sldChg chg="modSp mod">
        <pc:chgData name="Panagiotis Moschos" userId="8bcac7115bc35b34" providerId="LiveId" clId="{1DA62E86-2019-4940-9B63-CC75F38A2D74}" dt="2024-07-23T16:11:29.702" v="9" actId="14100"/>
        <pc:sldMkLst>
          <pc:docMk/>
          <pc:sldMk cId="0" sldId="261"/>
        </pc:sldMkLst>
        <pc:spChg chg="mod">
          <ac:chgData name="Panagiotis Moschos" userId="8bcac7115bc35b34" providerId="LiveId" clId="{1DA62E86-2019-4940-9B63-CC75F38A2D74}" dt="2024-07-23T16:11:29.702" v="9" actId="14100"/>
          <ac:spMkLst>
            <pc:docMk/>
            <pc:sldMk cId="0" sldId="261"/>
            <ac:spMk id="10" creationId="{00000000-0000-0000-0000-000000000000}"/>
          </ac:spMkLst>
        </pc:spChg>
      </pc:sldChg>
      <pc:sldChg chg="modSp mod">
        <pc:chgData name="Panagiotis Moschos" userId="8bcac7115bc35b34" providerId="LiveId" clId="{1DA62E86-2019-4940-9B63-CC75F38A2D74}" dt="2024-07-23T16:11:49.543" v="37" actId="1036"/>
        <pc:sldMkLst>
          <pc:docMk/>
          <pc:sldMk cId="0" sldId="262"/>
        </pc:sldMkLst>
        <pc:spChg chg="mod">
          <ac:chgData name="Panagiotis Moschos" userId="8bcac7115bc35b34" providerId="LiveId" clId="{1DA62E86-2019-4940-9B63-CC75F38A2D74}" dt="2024-07-23T16:11:49.543" v="37" actId="1036"/>
          <ac:spMkLst>
            <pc:docMk/>
            <pc:sldMk cId="0" sldId="262"/>
            <ac:spMk id="8" creationId="{00000000-0000-0000-0000-000000000000}"/>
          </ac:spMkLst>
        </pc:spChg>
        <pc:spChg chg="mod">
          <ac:chgData name="Panagiotis Moschos" userId="8bcac7115bc35b34" providerId="LiveId" clId="{1DA62E86-2019-4940-9B63-CC75F38A2D74}" dt="2024-07-23T16:11:40.566" v="24" actId="1035"/>
          <ac:spMkLst>
            <pc:docMk/>
            <pc:sldMk cId="0" sldId="262"/>
            <ac:spMk id="9" creationId="{00000000-0000-0000-0000-000000000000}"/>
          </ac:spMkLst>
        </pc:spChg>
        <pc:spChg chg="mod">
          <ac:chgData name="Panagiotis Moschos" userId="8bcac7115bc35b34" providerId="LiveId" clId="{1DA62E86-2019-4940-9B63-CC75F38A2D74}" dt="2024-07-23T16:11:40.566" v="24" actId="1035"/>
          <ac:spMkLst>
            <pc:docMk/>
            <pc:sldMk cId="0" sldId="262"/>
            <ac:spMk id="10" creationId="{00000000-0000-0000-0000-000000000000}"/>
          </ac:spMkLst>
        </pc:spChg>
        <pc:picChg chg="mod">
          <ac:chgData name="Panagiotis Moschos" userId="8bcac7115bc35b34" providerId="LiveId" clId="{1DA62E86-2019-4940-9B63-CC75F38A2D74}" dt="2024-07-23T16:11:40.566" v="24" actId="1035"/>
          <ac:picMkLst>
            <pc:docMk/>
            <pc:sldMk cId="0" sldId="262"/>
            <ac:picMk id="4" creationId="{00000000-0000-0000-0000-000000000000}"/>
          </ac:picMkLst>
        </pc:picChg>
      </pc:sldChg>
      <pc:sldChg chg="modSp mod">
        <pc:chgData name="Panagiotis Moschos" userId="8bcac7115bc35b34" providerId="LiveId" clId="{1DA62E86-2019-4940-9B63-CC75F38A2D74}" dt="2024-07-23T16:11:56.118" v="38" actId="14100"/>
        <pc:sldMkLst>
          <pc:docMk/>
          <pc:sldMk cId="0" sldId="263"/>
        </pc:sldMkLst>
        <pc:spChg chg="mod">
          <ac:chgData name="Panagiotis Moschos" userId="8bcac7115bc35b34" providerId="LiveId" clId="{1DA62E86-2019-4940-9B63-CC75F38A2D74}" dt="2024-07-23T16:11:56.118" v="38" actId="14100"/>
          <ac:spMkLst>
            <pc:docMk/>
            <pc:sldMk cId="0" sldId="263"/>
            <ac:spMk id="10" creationId="{00000000-0000-0000-0000-000000000000}"/>
          </ac:spMkLst>
        </pc:spChg>
      </pc:sldChg>
      <pc:sldChg chg="modSp mod">
        <pc:chgData name="Panagiotis Moschos" userId="8bcac7115bc35b34" providerId="LiveId" clId="{1DA62E86-2019-4940-9B63-CC75F38A2D74}" dt="2024-07-23T16:12:06.495" v="52" actId="1035"/>
        <pc:sldMkLst>
          <pc:docMk/>
          <pc:sldMk cId="0" sldId="264"/>
        </pc:sldMkLst>
        <pc:spChg chg="mod">
          <ac:chgData name="Panagiotis Moschos" userId="8bcac7115bc35b34" providerId="LiveId" clId="{1DA62E86-2019-4940-9B63-CC75F38A2D74}" dt="2024-07-23T16:12:06.495" v="52" actId="1035"/>
          <ac:spMkLst>
            <pc:docMk/>
            <pc:sldMk cId="0" sldId="264"/>
            <ac:spMk id="8" creationId="{00000000-0000-0000-0000-000000000000}"/>
          </ac:spMkLst>
        </pc:spChg>
        <pc:spChg chg="mod">
          <ac:chgData name="Panagiotis Moschos" userId="8bcac7115bc35b34" providerId="LiveId" clId="{1DA62E86-2019-4940-9B63-CC75F38A2D74}" dt="2024-07-23T16:12:06.495" v="52" actId="1035"/>
          <ac:spMkLst>
            <pc:docMk/>
            <pc:sldMk cId="0" sldId="264"/>
            <ac:spMk id="9" creationId="{00000000-0000-0000-0000-000000000000}"/>
          </ac:spMkLst>
        </pc:spChg>
        <pc:spChg chg="mod">
          <ac:chgData name="Panagiotis Moschos" userId="8bcac7115bc35b34" providerId="LiveId" clId="{1DA62E86-2019-4940-9B63-CC75F38A2D74}" dt="2024-07-23T16:12:06.495" v="52" actId="1035"/>
          <ac:spMkLst>
            <pc:docMk/>
            <pc:sldMk cId="0" sldId="264"/>
            <ac:spMk id="10" creationId="{00000000-0000-0000-0000-000000000000}"/>
          </ac:spMkLst>
        </pc:spChg>
        <pc:picChg chg="mod">
          <ac:chgData name="Panagiotis Moschos" userId="8bcac7115bc35b34" providerId="LiveId" clId="{1DA62E86-2019-4940-9B63-CC75F38A2D74}" dt="2024-07-23T16:12:06.495" v="52" actId="1035"/>
          <ac:picMkLst>
            <pc:docMk/>
            <pc:sldMk cId="0" sldId="264"/>
            <ac:picMk id="4" creationId="{00000000-0000-0000-0000-000000000000}"/>
          </ac:picMkLst>
        </pc:picChg>
      </pc:sldChg>
      <pc:sldChg chg="modSp mod">
        <pc:chgData name="Panagiotis Moschos" userId="8bcac7115bc35b34" providerId="LiveId" clId="{1DA62E86-2019-4940-9B63-CC75F38A2D74}" dt="2024-07-23T16:10:36.106" v="2" actId="14100"/>
        <pc:sldMkLst>
          <pc:docMk/>
          <pc:sldMk cId="0" sldId="265"/>
        </pc:sldMkLst>
        <pc:spChg chg="mod">
          <ac:chgData name="Panagiotis Moschos" userId="8bcac7115bc35b34" providerId="LiveId" clId="{1DA62E86-2019-4940-9B63-CC75F38A2D74}" dt="2024-07-23T16:10:36.106" v="2" actId="14100"/>
          <ac:spMkLst>
            <pc:docMk/>
            <pc:sldMk cId="0" sldId="265"/>
            <ac:spMk id="10" creationId="{00000000-0000-0000-0000-000000000000}"/>
          </ac:spMkLst>
        </pc:spChg>
      </pc:sldChg>
      <pc:sldChg chg="modSp mod">
        <pc:chgData name="Panagiotis Moschos" userId="8bcac7115bc35b34" providerId="LiveId" clId="{1DA62E86-2019-4940-9B63-CC75F38A2D74}" dt="2024-07-23T16:12:21.292" v="62" actId="1035"/>
        <pc:sldMkLst>
          <pc:docMk/>
          <pc:sldMk cId="0" sldId="266"/>
        </pc:sldMkLst>
        <pc:spChg chg="mod">
          <ac:chgData name="Panagiotis Moschos" userId="8bcac7115bc35b34" providerId="LiveId" clId="{1DA62E86-2019-4940-9B63-CC75F38A2D74}" dt="2024-07-23T16:12:21.292" v="62" actId="1035"/>
          <ac:spMkLst>
            <pc:docMk/>
            <pc:sldMk cId="0" sldId="266"/>
            <ac:spMk id="8" creationId="{00000000-0000-0000-0000-000000000000}"/>
          </ac:spMkLst>
        </pc:spChg>
        <pc:spChg chg="mod">
          <ac:chgData name="Panagiotis Moschos" userId="8bcac7115bc35b34" providerId="LiveId" clId="{1DA62E86-2019-4940-9B63-CC75F38A2D74}" dt="2024-07-23T16:12:21.292" v="62" actId="1035"/>
          <ac:spMkLst>
            <pc:docMk/>
            <pc:sldMk cId="0" sldId="266"/>
            <ac:spMk id="9" creationId="{00000000-0000-0000-0000-000000000000}"/>
          </ac:spMkLst>
        </pc:spChg>
        <pc:spChg chg="mod">
          <ac:chgData name="Panagiotis Moschos" userId="8bcac7115bc35b34" providerId="LiveId" clId="{1DA62E86-2019-4940-9B63-CC75F38A2D74}" dt="2024-07-23T16:12:21.292" v="62" actId="1035"/>
          <ac:spMkLst>
            <pc:docMk/>
            <pc:sldMk cId="0" sldId="266"/>
            <ac:spMk id="10" creationId="{00000000-0000-0000-0000-000000000000}"/>
          </ac:spMkLst>
        </pc:spChg>
        <pc:picChg chg="mod">
          <ac:chgData name="Panagiotis Moschos" userId="8bcac7115bc35b34" providerId="LiveId" clId="{1DA62E86-2019-4940-9B63-CC75F38A2D74}" dt="2024-07-23T16:12:21.292" v="62" actId="1035"/>
          <ac:picMkLst>
            <pc:docMk/>
            <pc:sldMk cId="0" sldId="266"/>
            <ac:picMk id="4" creationId="{00000000-0000-0000-0000-000000000000}"/>
          </ac:picMkLst>
        </pc:picChg>
      </pc:sldChg>
      <pc:sldChg chg="modSp mod">
        <pc:chgData name="Panagiotis Moschos" userId="8bcac7115bc35b34" providerId="LiveId" clId="{1DA62E86-2019-4940-9B63-CC75F38A2D74}" dt="2024-07-23T16:10:54.981" v="4" actId="14100"/>
        <pc:sldMkLst>
          <pc:docMk/>
          <pc:sldMk cId="0" sldId="267"/>
        </pc:sldMkLst>
        <pc:spChg chg="mod">
          <ac:chgData name="Panagiotis Moschos" userId="8bcac7115bc35b34" providerId="LiveId" clId="{1DA62E86-2019-4940-9B63-CC75F38A2D74}" dt="2024-07-23T16:10:54.981" v="4" actId="14100"/>
          <ac:spMkLst>
            <pc:docMk/>
            <pc:sldMk cId="0" sldId="267"/>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29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1181672/pexels-photo-1181672.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Mastering Python Modules
</a:t>
            </a:r>
            <a:r>
              <a:rPr lang="en-US" sz="1100" dirty="0">
                <a:solidFill>
                  <a:srgbClr val="000000"/>
                </a:solidFill>
                <a:latin typeface="Outfit" pitchFamily="34" charset="0"/>
                <a:ea typeface="Outfit" pitchFamily="34" charset="-122"/>
                <a:cs typeface="Outfit" pitchFamily="34" charset="-120"/>
              </a:rPr>
              <a:t>Organize, Reuse, and Enhance Your Code</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281127/pexels-photo-328112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Exploring the collections Module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Specialized Container Datatypes</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collections module in Python provides specialized container data types for efficient data storage and manipulation.
Classes include named tuple, Counter, defaultdict, and deque for specific data structure requirements in Python programming.
Utilizing collections module classes optimizes data handling, simplifies data structure implementations, and enhances data organization in Python applications.
Integration of collections module classes streamlines data manipulation, improves data accessibility, and fosters efficient data processing in Python projects.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2/pexels-photo-898945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2889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4114800" y="854495"/>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Understanding the itertools Module</a:t>
            </a:r>
            <a:endParaRPr lang="en-US" sz="2800" dirty="0"/>
          </a:p>
        </p:txBody>
      </p:sp>
      <p:sp>
        <p:nvSpPr>
          <p:cNvPr id="9" name="Text 5"/>
          <p:cNvSpPr/>
          <p:nvPr/>
        </p:nvSpPr>
        <p:spPr>
          <a:xfrm>
            <a:off x="4572000" y="162602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Creating Iterators for Efficiency</a:t>
            </a:r>
            <a:endParaRPr lang="en-US" sz="1600" dirty="0"/>
          </a:p>
        </p:txBody>
      </p:sp>
      <p:sp>
        <p:nvSpPr>
          <p:cNvPr id="10" name="Text 6"/>
          <p:cNvSpPr/>
          <p:nvPr/>
        </p:nvSpPr>
        <p:spPr>
          <a:xfrm>
            <a:off x="4114800" y="2088935"/>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itertools module in Python offers functions for creating iterators to iterate over data efficiently and effectively.
Functions include infinite iterators, combinatoric iterators for permutations and combinations, and grouping data for iterative processing.
Incorporating itertools module functions enhances iteration efficiency, streamlines data processing tasks, and optimizes memory usage in Python programs.
Leveraging itertools module functionalities improves data iteration performance, enables advanced looping techniques, and enhances algorithmic implementations in Python projects.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4064839/pexels-photo-406483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10</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Conclusion: Master Python Modules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Enhance Programming Efficiency</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Python's standard library provides a rich set of modules and functions that facilitate various programming tasks.
Understanding and utilizing Python modules significantly enhance programming skills, code efficiency, and project scalability.
Python modules promote code reusability, enhance code modularity, and improve code maintainability, fostering a structured and organized coding practice.
Mastering Python modules empowers developers to build robust, scalable, and efficient Python applications for diverse use cases and domains.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Python Modules</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Importing Modules in Python</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Exploring the math Module</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Understanding the datetime Module</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Exploring the random Module</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Utilizing the re Module</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Working with the json Module</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Exploring the collections Module</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Understanding the itertools Module</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Conclusion: Master Python Modules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1181672/pexels-photo-118167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Python Modules</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Key Concepts</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modules are files containing code to define functions, classes, and variables, aiding in code organization and reuse.
Modules enable organization, reusability across projects, and create distinct namespaces to prevent identifier conflicts.
Usage of modules simplifies code management, promotes code sharing, and enhances code readability and maintenance.
Understanding modules is essential for efficient coding practices and building scalable and maintainable projects.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735930/pexels-photo-373593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Importing Modules in Python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Using the import Keyword</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Import modules using the 'import' keyword followed by the module name.
Commonly imported modules include math, datetime, random, re, json, collections, and itertools.
Each imported module provides a set of functions and classes for specific tasks, enhancing Python's functionalities and capabilities.
Importing modules enables access to specialized functionalities, simplifying complex programming tasks and promoting code reusability.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238039/pexels-photo-623803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Exploring the math Module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Mathematical Functions in Python</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math module in Python offers various mathematical functions and constants for numerical operations.
Common functions include trigonometric functions, logarithmic functions, power operations, and rounding functions for mathematical computations.
Utilizing math module functions enhances precision in mathematical operations and simplifies complex calculations in Python programs.
Integration of math module functions optimizes mathematical computations in Python, improving accuracy and efficiency in data processing tasks.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2/pexels-photo-898945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Understanding the datetime Module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Date and Time Manipulation</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datetime module provides classes and methods for manipulating dates and times in Python programs.
Functions include obtaining current date and time, creating specific dates, performing date arithmetic, and formatting dates for display.
Integration of datetime module functionalities facilitates date-related operations, scheduling tasks, and managing time-sensitive data in Python applications.
Utilizing datetime module functionalities enhances date and time management in Python projects, ensuring accurate and efficient handling of temporal data.</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844788/pexels-photo-384478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66764"/>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789644"/>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Exploring the random Module</a:t>
            </a:r>
            <a:endParaRPr lang="en-US" sz="2800" dirty="0"/>
          </a:p>
        </p:txBody>
      </p:sp>
      <p:sp>
        <p:nvSpPr>
          <p:cNvPr id="9" name="Text 5"/>
          <p:cNvSpPr/>
          <p:nvPr/>
        </p:nvSpPr>
        <p:spPr>
          <a:xfrm>
            <a:off x="4572000" y="1463894"/>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Pseudo-Random Number Generation</a:t>
            </a:r>
            <a:endParaRPr lang="en-US" sz="1600" dirty="0"/>
          </a:p>
        </p:txBody>
      </p:sp>
      <p:sp>
        <p:nvSpPr>
          <p:cNvPr id="10" name="Text 6"/>
          <p:cNvSpPr/>
          <p:nvPr/>
        </p:nvSpPr>
        <p:spPr>
          <a:xfrm>
            <a:off x="4114799" y="1926809"/>
            <a:ext cx="4709161"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random module in Python implements pseudo-random number generators for generating random values with various distributions.
Functions include generating random numbers, random choice from a list, shuffling lists, and sampling elements from collections for randomness.
Incorporating random module functions enhances randomness in Python applications, facilitating simulations, testing, and data manipulation tasks.
Utilizing random module functionalities boosts unpredictable behavior in Python programs, adding randomness to simulations and statistical operations.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875085/pexels-photo-387508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Utilizing the re Module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Regex Matching Operations</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re module in Python provides operations for regular expression pattern matching in strings.
Functions include searching for patterns, finding all matches, and replacing patterns in text using regular expressions.
Integration of re module functions streamlines text processing, data extraction, and pattern matching tasks in Python applications.
Leveraging re module functionalities enhances text processing capabilities and pattern recognition in Python projects, enabling advanced data manipulation.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1181672/pexels-photo-118167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0943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83504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Working with the json Module</a:t>
            </a:r>
            <a:endParaRPr lang="en-US" sz="2800" dirty="0"/>
          </a:p>
        </p:txBody>
      </p:sp>
      <p:sp>
        <p:nvSpPr>
          <p:cNvPr id="9" name="Text 5"/>
          <p:cNvSpPr/>
          <p:nvPr/>
        </p:nvSpPr>
        <p:spPr>
          <a:xfrm>
            <a:off x="4572000" y="160656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JSON Data Handling in Python</a:t>
            </a:r>
            <a:endParaRPr lang="en-US" sz="1600" dirty="0"/>
          </a:p>
        </p:txBody>
      </p:sp>
      <p:sp>
        <p:nvSpPr>
          <p:cNvPr id="10" name="Text 6"/>
          <p:cNvSpPr/>
          <p:nvPr/>
        </p:nvSpPr>
        <p:spPr>
          <a:xfrm>
            <a:off x="4114800" y="2069480"/>
            <a:ext cx="4756826"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json module in Python offers functions for parsing JSON strings and converting Python objects to JSON format.
Functions include converting Python objects to JSON, parsing JSON strings to Python objects, and reading/writing JSON data from/to files.
Utilizing json module functions simplifies data exchange, serialization, and storage operations, enhancing interoperability with external systems.
Integration of json module functionalities facilitates data communication, API interactions, and data persistence in Python applications, promoting data integration and exchange.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1004</Words>
  <Application>Microsoft Office PowerPoint</Application>
  <PresentationFormat>Προβολή στην οθόνη (16:9)</PresentationFormat>
  <Paragraphs>85</Paragraphs>
  <Slides>12</Slides>
  <Notes>12</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12</vt:i4>
      </vt:variant>
    </vt:vector>
  </HeadingPairs>
  <TitlesOfParts>
    <vt:vector size="15"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1</cp:revision>
  <dcterms:created xsi:type="dcterms:W3CDTF">2024-07-23T16:08:17Z</dcterms:created>
  <dcterms:modified xsi:type="dcterms:W3CDTF">2024-07-23T16:12:27Z</dcterms:modified>
</cp:coreProperties>
</file>