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1-1.jpe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3-1.jpeg"/><Relationship Id="rId2" Type="http://schemas.openxmlformats.org/officeDocument/2006/relationships/image" Target="../media/image-3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4-1.jpeg"/><Relationship Id="rId2" Type="http://schemas.openxmlformats.org/officeDocument/2006/relationships/image" Target="../media/image-4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5-1.jpeg"/><Relationship Id="rId2" Type="http://schemas.openxmlformats.org/officeDocument/2006/relationships/image" Target="../media/image-5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6-1.jpeg"/><Relationship Id="rId2" Type="http://schemas.openxmlformats.org/officeDocument/2006/relationships/image" Target="../media/image-6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7-1.jpeg"/><Relationship Id="rId2" Type="http://schemas.openxmlformats.org/officeDocument/2006/relationships/image" Target="../media/image-7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8-1.jpeg"/><Relationship Id="rId2" Type="http://schemas.openxmlformats.org/officeDocument/2006/relationships/image" Target="../media/image-8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exels.com/?utm_source=magicslides.app&amp;utm_medium=presentation" TargetMode="External"/><Relationship Id="rId1" Type="http://schemas.openxmlformats.org/officeDocument/2006/relationships/image" Target="../media/image-9-1.jpeg"/><Relationship Id="rId2" Type="http://schemas.openxmlformats.org/officeDocument/2006/relationships/image" Target="../media/image-9-2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9452/pexels-photo-8989452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365760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114800" y="2314575"/>
            <a:ext cx="4572000" cy="25717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32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Classes Overview
</a:t>
            </a:r>
            <a:pPr indent="0" marL="0">
              <a:lnSpc>
                <a:spcPts val="1500"/>
              </a:lnSpc>
              <a:buNone/>
            </a:pPr>
            <a:r>
              <a:rPr lang="en-US" sz="11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Classes in Python</a:t>
            </a:r>
            <a:endParaRPr lang="en-US" sz="3200" dirty="0"/>
          </a:p>
        </p:txBody>
      </p:sp>
      <p:sp>
        <p:nvSpPr>
          <p:cNvPr id="5" name="Text 2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2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14400" y="514350"/>
            <a:ext cx="2286000" cy="914400"/>
          </a:xfrm>
          <a:prstGeom prst="rect">
            <a:avLst/>
          </a:prstGeom>
          <a:noFill/>
          <a:ln/>
        </p:spPr>
        <p:txBody>
          <a:bodyPr wrap="square" rtlCol="0" anchor="b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Table of Contents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3749040" y="3657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01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206240" y="3657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Classes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749040" y="7315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02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206240" y="7315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and Initializing Objects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749040" y="109728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03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4206240" y="109728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Class Methods and Static Methods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749040" y="146304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04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206240" y="146304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Inheritance in Python</a:t>
            </a:r>
            <a:endParaRPr lang="en-US" sz="1200" dirty="0"/>
          </a:p>
        </p:txBody>
      </p:sp>
      <p:sp>
        <p:nvSpPr>
          <p:cNvPr id="12" name="Text 10"/>
          <p:cNvSpPr/>
          <p:nvPr/>
        </p:nvSpPr>
        <p:spPr>
          <a:xfrm>
            <a:off x="3749040" y="182880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05</a:t>
            </a:r>
            <a:endParaRPr lang="en-US" sz="1200" dirty="0"/>
          </a:p>
        </p:txBody>
      </p:sp>
      <p:sp>
        <p:nvSpPr>
          <p:cNvPr id="13" name="Text 11"/>
          <p:cNvSpPr/>
          <p:nvPr/>
        </p:nvSpPr>
        <p:spPr>
          <a:xfrm>
            <a:off x="4206240" y="182880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Polymorphism in Python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3749040" y="219456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06</a:t>
            </a:r>
            <a:endParaRPr lang="en-US" sz="1200" dirty="0"/>
          </a:p>
        </p:txBody>
      </p:sp>
      <p:sp>
        <p:nvSpPr>
          <p:cNvPr id="15" name="Text 13"/>
          <p:cNvSpPr/>
          <p:nvPr/>
        </p:nvSpPr>
        <p:spPr>
          <a:xfrm>
            <a:off x="4206240" y="219456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Encapsulation Principles</a:t>
            </a:r>
            <a:endParaRPr lang="en-US" sz="1200" dirty="0"/>
          </a:p>
        </p:txBody>
      </p:sp>
      <p:sp>
        <p:nvSpPr>
          <p:cNvPr id="16" name="Text 14"/>
          <p:cNvSpPr/>
          <p:nvPr/>
        </p:nvSpPr>
        <p:spPr>
          <a:xfrm>
            <a:off x="3749040" y="2560320"/>
            <a:ext cx="64008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07</a:t>
            </a:r>
            <a:endParaRPr lang="en-US" sz="1200" dirty="0"/>
          </a:p>
        </p:txBody>
      </p:sp>
      <p:sp>
        <p:nvSpPr>
          <p:cNvPr id="17" name="Text 15"/>
          <p:cNvSpPr/>
          <p:nvPr/>
        </p:nvSpPr>
        <p:spPr>
          <a:xfrm>
            <a:off x="4206240" y="2560320"/>
            <a:ext cx="4114800" cy="3600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Classes Summary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2679440/pexels-photo-267944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1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Introduction to Classes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Basics of Classes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Classes in Python bundle data and functionality, creating new object types for instance creation, enabling encapsulation, inheritance, and polymorphism.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Encapsulation bundles data and methods within a unit for effective functionality. Inheritance allows creating new classes without modifying existing ones.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Polymorphism enables defining methods with the same name in child classes as in parent classes for flexible code implementation.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Python, define classes using the `class` keyword followed by the class name.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6177607/pexels-photo-617760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2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Creating and Initializing Objects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Object Creation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Objects in Python are instances of classes, created by calling the class constructor.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The `__init__` method initializes object attributes within a class definition.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Instance methods are functions within a class that operate on class instances for specific functionality.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Object creation in Python involves defining the class and instantiating it to create objects.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612967/pexels-photo-861296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3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Class Methods and Static Methods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Class and Static Methods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Class methods are bound to the class, not instances, useful for accessing class attributes.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Static methods don't access or modify class state, providing utility functions within the class context.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 Python, use `@classmethod` and `@staticmethod` decorators to define class and static methods respectively.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Class methods allow access to class-specific information, while static methods are self-contained utilities.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9440400/pexels-photo-9440400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4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Inheritance in Python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Inheriting Attributes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Inheritance in Python allows classes to inherit attributes and methods from other classes.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Subclassing enables the creation of specialized classes that inherit from a base class.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Override methods in subclasses to provide custom functionality while retaining the base class structure.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 inheritance for code reusability and to create a hierarchy of related classes with shared functionality.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636/pexels-photo-898463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5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Polymorphism in Python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Flexible Method Use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Polymorphism in Python allows interchangeable method use between different classes.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Define methods in parent classes that can be implemented differently in child classes for specific behavior.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Utilize polymorphism to write flexible, reusable code that can adapt to different scenarios with ease.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Polymorphism enables one method to have different forms based on the class that implements it.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8984636/pexels-photo-8984636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6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Encapsulation Principles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Data Protection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Encapsulation restricts access to class data and methods, enhancing data protection and security.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Use private attributes and methods to encapsulate class internals and prevent direct access.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Encapsulation ensures data integrity and prevents unauthorized modifications for stable code behavior.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Implement getter and setter methods to access and modify private attributes securely.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657600" y="0"/>
            <a:ext cx="91440" cy="1543050"/>
          </a:xfrm>
          <a:prstGeom prst="rect">
            <a:avLst/>
          </a:prstGeom>
          <a:solidFill>
            <a:srgbClr val="FFD600"/>
          </a:solidFill>
          <a:ln w="12700">
            <a:solidFill>
              <a:srgbClr val="FFD600"/>
            </a:solidFill>
            <a:prstDash val="solid"/>
          </a:ln>
        </p:spPr>
      </p:sp>
      <p:pic>
        <p:nvPicPr>
          <p:cNvPr id="3" name="Image 0" descr="https://images.pexels.com/photos/3281127/pexels-photo-3281127.jpeg?auto=compress&amp;cs=tinysrgb&amp;fit=crop&amp;h=1200&amp;w=800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0040" y="0"/>
            <a:ext cx="3337560" cy="5143500"/>
          </a:xfrm>
          <a:prstGeom prst="rect">
            <a:avLst/>
          </a:prstGeom>
        </p:spPr>
      </p:pic>
      <p:pic>
        <p:nvPicPr>
          <p:cNvPr id="4" name="Image 1" descr="https://djgurnpwsdoqjscwqbsj.supabase.co/storage/v1/object/public/users_file_magicslides_io/grayscale_image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6240" y="1800225"/>
            <a:ext cx="365760" cy="365760"/>
          </a:xfrm>
          <a:prstGeom prst="rect">
            <a:avLst/>
          </a:prstGeom>
        </p:spPr>
      </p:pic>
      <p:sp>
        <p:nvSpPr>
          <p:cNvPr id="5" name="Shape 1"/>
          <p:cNvSpPr/>
          <p:nvPr/>
        </p:nvSpPr>
        <p:spPr>
          <a:xfrm>
            <a:off x="0" y="0"/>
            <a:ext cx="320040" cy="51435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6" name="Shape 2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solidFill>
            <a:srgbClr val="1A6847"/>
          </a:solidFill>
          <a:ln w="12700">
            <a:solidFill>
              <a:srgbClr val="1A6847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4114800" y="0"/>
            <a:ext cx="457200" cy="4572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D6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7</a:t>
            </a:r>
            <a:endParaRPr lang="en-US" sz="1800" dirty="0"/>
          </a:p>
        </p:txBody>
      </p:sp>
      <p:sp>
        <p:nvSpPr>
          <p:cNvPr id="8" name="Text 4"/>
          <p:cNvSpPr/>
          <p:nvPr/>
        </p:nvSpPr>
        <p:spPr>
          <a:xfrm>
            <a:off x="4114800" y="925830"/>
            <a:ext cx="438912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800" b="1" dirty="0">
                <a:solidFill>
                  <a:srgbClr val="1A6847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 Classes Summary</a:t>
            </a:r>
            <a:endParaRPr lang="en-US" sz="2800" dirty="0"/>
          </a:p>
        </p:txBody>
      </p:sp>
      <p:sp>
        <p:nvSpPr>
          <p:cNvPr id="9" name="Text 5"/>
          <p:cNvSpPr/>
          <p:nvPr/>
        </p:nvSpPr>
        <p:spPr>
          <a:xfrm>
            <a:off x="4572000" y="1697355"/>
            <a:ext cx="3749040" cy="5143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Key Concepts Recap</a:t>
            </a:r>
            <a:endParaRPr lang="en-US" sz="1600" dirty="0"/>
          </a:p>
        </p:txBody>
      </p:sp>
      <p:sp>
        <p:nvSpPr>
          <p:cNvPr id="10" name="Text 6"/>
          <p:cNvSpPr/>
          <p:nvPr/>
        </p:nvSpPr>
        <p:spPr>
          <a:xfrm>
            <a:off x="4114800" y="2160270"/>
            <a:ext cx="4389120" cy="231457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just" marL="342900" indent="-342900">
              <a:lnSpc>
                <a:spcPts val="2000"/>
              </a:lnSpc>
              <a:buSzPct val="100000"/>
              <a:buChar char="•"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Understanding classes, objects, inheritance, polymorphism, and encapsulation is essential in Python OOP.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Effective use of classes enhances code organization, reusability, and maintainability in Python projects.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Python's OOP features provide a robust framework for structuring complex programs and implementing scalable solutions.
</a:t>
            </a:r>
            <a:pPr algn="just" indent="0" marL="0">
              <a:lnSpc>
                <a:spcPts val="2000"/>
              </a:lnSpc>
              <a:buNone/>
            </a:pPr>
            <a:r>
              <a:rPr lang="en-US" sz="1200" dirty="0">
                <a:solidFill>
                  <a:srgbClr val="000000"/>
                </a:solidFill>
                <a:latin typeface="Outfit" pitchFamily="34" charset="0"/>
                <a:ea typeface="Outfit" pitchFamily="34" charset="-122"/>
                <a:cs typeface="Outfit" pitchFamily="34" charset="-120"/>
              </a:rPr>
              <a:t>Continuous learning and practice in Python OOP principles are vital for mastering software development.</a:t>
            </a:r>
            <a:endParaRPr lang="en-US" sz="1200" dirty="0"/>
          </a:p>
        </p:txBody>
      </p:sp>
      <p:sp>
        <p:nvSpPr>
          <p:cNvPr id="11" name="Text 7"/>
          <p:cNvSpPr/>
          <p:nvPr/>
        </p:nvSpPr>
        <p:spPr>
          <a:xfrm>
            <a:off x="2743200" y="475488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800" u="sng" dirty="0">
                <a:solidFill>
                  <a:srgbClr val="FFFFFF"/>
                </a:solidFill>
                <a:hlinkClick r:id="rId3" invalidUrl="" action="" tgtFrame="" tooltip="Pexel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Photo by Pexels</a:t>
            </a:r>
            <a:endParaRPr lang="en-US" sz="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2024-07-23T16:13:23Z</dcterms:created>
  <dcterms:modified xsi:type="dcterms:W3CDTF">2024-07-23T16:13:23Z</dcterms:modified>
</cp:coreProperties>
</file>