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0-1.jpe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1-1.jpeg"/><Relationship Id="rId2" Type="http://schemas.openxmlformats.org/officeDocument/2006/relationships/image" Target="../media/image-1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8-1.jpe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9-1.jpe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3987114/pexels-photo-3987114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4800" y="23145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*args and **kwargs in Python
</a:t>
            </a:r>
            <a:pPr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Handling Variable Arguments in Python Functions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4467/pexels-photo-898446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Unpacking *args and **kwargs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Extracting Arguments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Explains how *args and **kwargs can be unpacked when calling a function.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*args unpacks a tuple into positional arguments, while **kwargs unpacks a dictionary into keyword arguments.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usage: def greet(name, age, city): ... kwargs = {'name': 'Alice', 'age': 30, 'city': 'New York'} greet(**kwargs)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Output: Hello, my name is Alice, I'm 30 years old and I live in New York.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7089032/pexels-photo-708903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9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Key Takeaways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*args and **kwargs offer flexibility for handling variable arguments in functions, enhancing code reusability and readability.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*args collects non-keyword variable arguments into a tuple, while **kwargs organizes keyword variable arguments into a dictionary.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Both can be used together in functions with *args preceding **kwargs for optimal functionality.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are essential for passing varying arguments efficiently, useful in utility functions, decorators, and more Python programming scenarios.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*args and **kwargs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Working with *args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Working with **kwargs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Using *args and **kwargs Together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Examples: *args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Examples: **kwargs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Examples: *args and **kwargs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3749040" y="29260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08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Unpacking *args and **kwargs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3749040" y="32918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09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206240" y="32918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Conclusion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679440/pexels-photo-267944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*args and **kwargs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 Flexibility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*args and **kwargs in Python functions allow passing a variable number of arguments, enhancing function adaptability.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*args enables passing non-keyword arguments, collected into a tuple for function processing.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**kwargs enables passing keyword arguments, collected into a dictionary for better organization and access in functions.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*args and **kwargs together make function calls more dynamic by accepting both positional and keyword arguments.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3281127/pexels-photo-328112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Working with *args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Non-keyword Arguments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*args allows passing multiple non-keyword arguments to a function.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prefixing a parameter with *, Python collects all positional arguments into a tuple.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instance, a greet function can take a variable number of names and print greetings for each.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greet(*args): for name in args: print(f'Hello, {name}!')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679440/pexels-photo-267944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Working with **kwargs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Keyword Arguments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**kwargs facilitates passing multiple keyword arguments to a function.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By prefixing a parameter with **, Python collects all keyword arguments into a dictionary.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For example, a display_info function can accept various details and print them out.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display_info(**kwargs): for key, value in kwargs.items(): print(f'{key}: {value}')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4636/pexels-photo-898463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Using *args and **kwargs Together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Combined Functionality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*args and **kwargs can be used in the same function, with *args appearing before **kwargs in the function definition.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combined usage allows functions to handle both positional and keyword arguments effectively.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versatility enables functions like display_all to process a mix of positional and keyword inputs.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display_all(*args, **kwargs): for arg in args: print(arg) for key, value in kwargs.items(): print(f'{key}: {value}')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3445161/pexels-photo-3445161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Examples: *args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with *args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example showcasing a function that sums up all positional arguments provided to it using *args.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function: def sum_all(*args): return sum(args)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Usage: print(sum_all(1, 2, 3, 4)) # Output: 10
</a:t>
            </a:r>
            <a:pPr algn="just" indent="0" marL="0">
              <a:lnSpc>
                <a:spcPts val="2000"/>
              </a:lnSpc>
              <a:buNone/>
            </a:pP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679440/pexels-photo-267944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Examples: **kwargs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with **kwargs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Illustrative example of a function that collects and returns all keyword arguments as a dictionary using **kwargs.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function: def build_profile(**kwargs): return kwargs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Usage: user_profile = build_profile(name='Alice', age=30, job='Engineer')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Result: {'name': 'Alice', 'age': 30, 'job': 'Engineer'}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2/pexels-photo-898945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Examples: *args and **kwargs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with Both Arguments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Demonstration of a function that uses both *args and **kwargs for handling positional and keyword arguments simultaneously.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 function: def introduce(*args, **kwargs): ...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Usage: introduce('Alice', 'Bob', age=25, city='New York')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Result: Hello, Alice! Hello, Bob! age: 25 city: New York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2024-07-23T16:54:27Z</dcterms:created>
  <dcterms:modified xsi:type="dcterms:W3CDTF">2024-07-23T16:54:27Z</dcterms:modified>
</cp:coreProperties>
</file>