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99" r:id="rId2"/>
    <p:sldId id="307" r:id="rId3"/>
    <p:sldId id="293" r:id="rId4"/>
    <p:sldId id="291" r:id="rId5"/>
    <p:sldId id="306" r:id="rId6"/>
    <p:sldId id="305" r:id="rId7"/>
    <p:sldId id="304" r:id="rId8"/>
    <p:sldId id="303" r:id="rId9"/>
    <p:sldId id="302" r:id="rId10"/>
    <p:sldId id="296" r:id="rId11"/>
    <p:sldId id="300" r:id="rId12"/>
    <p:sldId id="292" r:id="rId13"/>
    <p:sldId id="295" r:id="rId14"/>
  </p:sldIdLst>
  <p:sldSz cx="10058400" cy="7772400"/>
  <p:notesSz cx="10058400" cy="7772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6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59" autoAdjust="0"/>
    <p:restoredTop sz="94660"/>
  </p:normalViewPr>
  <p:slideViewPr>
    <p:cSldViewPr>
      <p:cViewPr varScale="1">
        <p:scale>
          <a:sx n="60" d="100"/>
          <a:sy n="60" d="100"/>
        </p:scale>
        <p:origin x="1676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4T15:08:37.650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1T23:57:41.379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-2147483648-2147483648 0,'0'0'0,"0"0"0,0 0 0,0 0 15,0 0 1,0 0-16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2T01:08:09.560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-2147483648-2147483648 0,'0'0'0,"0"0"0,0 0 0,0 0 15,0 0 1,0 0-16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2T01:08:09.561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-2147483648-2147483648 0,'0'0'0,"0"0"0,0 0 0,0 0 15,0 0 1,0 0-16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2T01:08:09.562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-2147483648-2147483648 0,'0'0'0,"0"0"0,0 0 0,0 0 15,0 0 1,0 0-16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2T01:08:09.563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-2147483648-2147483648 0,'0'0'0,"0"0"0,0 0 0,0 0 15,0 0 1,0 0-16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2T01:08:09.564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-2147483648-2147483648 0,'0'0'0,"0"0"0,0 0 0,0 0 15,0 0 1,0 0-16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2T01:12:38.465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-2147483648-2147483648 0,'0'0'0,"0"0"0,0 0 0,0 0 15,0 0 1,0 0-16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2T01:12:38.466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-2147483648-2147483648 0,'0'0'0,"0"0"0,0 0 0,0 0 15,0 0 1,0 0-16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2T01:15:59.701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-2147483648-2147483648 0,'0'0'0,"0"0"0,0 0 0,0 0 15,0 0 1,0 0-16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2T01:15:59.702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-2147483648-2147483648 0,'0'0'0,"0"0"0,0 0 0,0 0 15,0 0 1,0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5T03:46:17.025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4T15:08:37.650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5T03:46:17.025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8T12:05:28.728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8T12:50:20.536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8T14:43:10.184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1T23:57:41.375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-2147483648-2147483648 0,'0'0'0,"0"0"0,0 0 0,0 0 15,0 0 1,0 0-16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1T23:57:41.376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-2147483648-2147483648 0,'0'0'0,"0"0"0,0 0 0,0 0 15,0 0 1,0 0-16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1T23:57:41.377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-2147483648-2147483648 0,'0'0'0,"0"0"0,0 0 0,0 0 15,0 0 1,0 0-16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1T23:57:41.378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-2147483648-2147483648 0,'0'0'0,"0"0"0,0 0 0,0 0 15,0 0 1,0 0-16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1T23:57:41.379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-2147483648-2147483648 0,'0'0'0,"0"0"0,0 0 0,0 0 15,0 0 1,0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8T12:05:28.728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4T15:08:37.650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5T03:46:17.025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8T12:05:28.728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8T12:50:20.536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8T14:43:10.184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3T13:30:40.099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0,'0'0'16,"0"0"-1,0 0-15,0 0 16,0 0-1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4T15:08:37.650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5T03:46:17.025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8T12:05:28.728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8T12:50:20.536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8T12:50:20.536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8T14:43:10.184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3T13:30:19.296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3T13:30:40.099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0,'0'0'16,"0"0"-1,0 0-15,0 0 16,0 0-1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4T15:06:57.753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4T15:08:37.650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5T03:46:17.025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8T14:43:10.184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1T23:57:41.375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-2147483648-2147483648 0,'0'0'0,"0"0"0,0 0 0,0 0 15,0 0 1,0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1T23:57:41.376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-2147483648-2147483648 0,'0'0'0,"0"0"0,0 0 0,0 0 15,0 0 1,0 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1T23:57:41.377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-2147483648-2147483648 0,'0'0'0,"0"0"0,0 0 0,0 0 15,0 0 1,0 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1T23:57:41.378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-2147483648-2147483648 0,'0'0'0,"0"0"0,0 0 0,0 0 15,0 0 1,0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C76B6-B111-4A69-854B-FCF81214D556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82294-37BF-4FF3-8121-0E71F4CB1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421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기본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0" y="1162812"/>
            <a:ext cx="10058400" cy="108585"/>
          </a:xfrm>
          <a:custGeom>
            <a:avLst/>
            <a:gdLst/>
            <a:ahLst/>
            <a:cxnLst/>
            <a:rect l="l" t="t" r="r" b="b"/>
            <a:pathLst>
              <a:path w="10058400" h="108584">
                <a:moveTo>
                  <a:pt x="0" y="0"/>
                </a:moveTo>
                <a:lnTo>
                  <a:pt x="10058400" y="0"/>
                </a:lnTo>
                <a:lnTo>
                  <a:pt x="10058400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63652" y="7107935"/>
            <a:ext cx="9543415" cy="0"/>
          </a:xfrm>
          <a:custGeom>
            <a:avLst/>
            <a:gdLst/>
            <a:ahLst/>
            <a:cxnLst/>
            <a:rect l="l" t="t" r="r" b="b"/>
            <a:pathLst>
              <a:path w="9543415">
                <a:moveTo>
                  <a:pt x="0" y="0"/>
                </a:moveTo>
                <a:lnTo>
                  <a:pt x="9543288" y="0"/>
                </a:lnTo>
              </a:path>
            </a:pathLst>
          </a:custGeom>
          <a:ln w="3175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Holder 5"/>
          <p:cNvSpPr txBox="1">
            <a:spLocks/>
          </p:cNvSpPr>
          <p:nvPr userDrawn="1"/>
        </p:nvSpPr>
        <p:spPr>
          <a:xfrm>
            <a:off x="385088" y="7239000"/>
            <a:ext cx="2900045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900" b="0" i="0" kern="1200">
                <a:solidFill>
                  <a:schemeClr val="tx1"/>
                </a:solidFill>
                <a:latin typeface="Noto Sans CJK JP Regular"/>
                <a:ea typeface="+mn-ea"/>
                <a:cs typeface="Noto Sans CJK JP Regular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50"/>
              </a:spcBef>
            </a:pPr>
            <a:r>
              <a:rPr lang="en-US" altLang="ko-KR" spc="-45">
                <a:latin typeface="Times New Roman"/>
                <a:cs typeface="Times New Roman"/>
              </a:rPr>
              <a:t>STR  </a:t>
            </a:r>
            <a:r>
              <a:rPr lang="ko-KR" altLang="en-US" spc="-45">
                <a:latin typeface="Times New Roman"/>
                <a:cs typeface="Times New Roman"/>
              </a:rPr>
              <a:t>시뮬레이션 고도화 시스템 제안서</a:t>
            </a:r>
            <a:endParaRPr lang="ko-KR" altLang="en-US" spc="80" dirty="0"/>
          </a:p>
        </p:txBody>
      </p:sp>
      <p:sp>
        <p:nvSpPr>
          <p:cNvPr id="10" name="Holder 5"/>
          <p:cNvSpPr txBox="1">
            <a:spLocks/>
          </p:cNvSpPr>
          <p:nvPr userDrawn="1"/>
        </p:nvSpPr>
        <p:spPr>
          <a:xfrm>
            <a:off x="8915400" y="7239000"/>
            <a:ext cx="842645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900" b="0" i="0" kern="1200">
                <a:solidFill>
                  <a:schemeClr val="tx1"/>
                </a:solidFill>
                <a:latin typeface="Noto Sans CJK JP Regular"/>
                <a:ea typeface="+mn-ea"/>
                <a:cs typeface="Noto Sans CJK JP Regular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spcBef>
                <a:spcPts val="150"/>
              </a:spcBef>
            </a:pPr>
            <a:r>
              <a:rPr lang="en-US" altLang="ko-KR" spc="-45" dirty="0">
                <a:latin typeface="Times New Roman"/>
                <a:cs typeface="Times New Roman"/>
              </a:rPr>
              <a:t>DM</a:t>
            </a:r>
            <a:r>
              <a:rPr lang="en-US" altLang="ko-KR" spc="-45" baseline="0" dirty="0">
                <a:latin typeface="Times New Roman"/>
                <a:cs typeface="Times New Roman"/>
              </a:rPr>
              <a:t> SOFT</a:t>
            </a:r>
            <a:endParaRPr lang="ko-KR" altLang="en-US" spc="80" dirty="0"/>
          </a:p>
        </p:txBody>
      </p:sp>
      <p:sp>
        <p:nvSpPr>
          <p:cNvPr id="12" name="제목 11"/>
          <p:cNvSpPr>
            <a:spLocks noGrp="1"/>
          </p:cNvSpPr>
          <p:nvPr>
            <p:ph type="title" hasCustomPrompt="1"/>
          </p:nvPr>
        </p:nvSpPr>
        <p:spPr>
          <a:xfrm>
            <a:off x="240505" y="615540"/>
            <a:ext cx="8171395" cy="492735"/>
          </a:xfrm>
          <a:prstGeom prst="rect">
            <a:avLst/>
          </a:prstGeom>
        </p:spPr>
        <p:txBody>
          <a:bodyPr anchor="ctr"/>
          <a:lstStyle>
            <a:lvl1pPr>
              <a:defRPr sz="2400" b="1"/>
            </a:lvl1pPr>
          </a:lstStyle>
          <a:p>
            <a:r>
              <a:rPr lang="ko-KR" altLang="en-US" dirty="0"/>
              <a:t>페이지 제목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246545" y="1389925"/>
            <a:ext cx="9571680" cy="515075"/>
          </a:xfrm>
          <a:prstGeom prst="rect">
            <a:avLst/>
          </a:prstGeom>
        </p:spPr>
        <p:txBody>
          <a:bodyPr anchor="t"/>
          <a:lstStyle>
            <a:lvl1pPr>
              <a:defRPr sz="1400">
                <a:latin typeface="+mj-lt"/>
                <a:ea typeface="+mj-ea"/>
              </a:defRPr>
            </a:lvl1pPr>
          </a:lstStyle>
          <a:p>
            <a:pPr lvl="0"/>
            <a:r>
              <a:rPr lang="ko-KR" altLang="en-US" dirty="0"/>
              <a:t>페이지 설명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228599" y="2034250"/>
            <a:ext cx="9589625" cy="494262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dirty="0"/>
              <a:t>페이지 내용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4848056" y="7192381"/>
            <a:ext cx="378514" cy="260229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txBody>
          <a:bodyPr wrap="square" lIns="0" tIns="0" rIns="0" bIns="0" rtlCol="0" anchor="ctr"/>
          <a:lstStyle/>
          <a:p>
            <a:pPr algn="ctr"/>
            <a:fld id="{BBD04FD4-E867-4951-BD57-4AA54D9F3C5F}" type="slidenum">
              <a:rPr lang="ko-KR" altLang="en-US" sz="100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ko-KR" altLang="en-US" sz="1000" dirty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448" userDrawn="1">
          <p15:clr>
            <a:srgbClr val="FBAE40"/>
          </p15:clr>
        </p15:guide>
        <p15:guide id="2" pos="316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7271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924499" y="7239000"/>
            <a:ext cx="180975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08080"/>
                </a:solidFill>
                <a:latin typeface="Times New Roman"/>
                <a:cs typeface="Times New Roman"/>
              </a:defRPr>
            </a:lvl1pPr>
          </a:lstStyle>
          <a:p>
            <a:pPr marL="26670">
              <a:spcBef>
                <a:spcPts val="10"/>
              </a:spcBef>
            </a:pPr>
            <a:fld id="{783C1DBB-21E1-40C6-9401-DE65F488C6F5}" type="slidenum">
              <a:rPr lang="en-US" altLang="ko-KR" spc="55" smtClean="0"/>
              <a:pPr marL="26670">
                <a:spcBef>
                  <a:spcPts val="10"/>
                </a:spcBef>
              </a:pPr>
              <a:t>‹#›</a:t>
            </a:fld>
            <a:endParaRPr lang="en-US" spc="55" dirty="0"/>
          </a:p>
        </p:txBody>
      </p:sp>
      <p:sp>
        <p:nvSpPr>
          <p:cNvPr id="7" name="슬라이드 번호 개체 틀 2"/>
          <p:cNvSpPr txBox="1">
            <a:spLocks/>
          </p:cNvSpPr>
          <p:nvPr userDrawn="1"/>
        </p:nvSpPr>
        <p:spPr>
          <a:xfrm>
            <a:off x="4965900" y="7301568"/>
            <a:ext cx="180975" cy="15367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">
              <a:spcBef>
                <a:spcPts val="10"/>
              </a:spcBef>
            </a:pPr>
            <a:endParaRPr lang="en-US" altLang="ko-KR" spc="5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jpg"/><Relationship Id="rId17" Type="http://schemas.openxmlformats.org/officeDocument/2006/relationships/image" Target="../media/image33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.xml"/><Relationship Id="rId18" Type="http://schemas.openxmlformats.org/officeDocument/2006/relationships/customXml" Target="../ink/ink9.xml"/><Relationship Id="rId26" Type="http://schemas.openxmlformats.org/officeDocument/2006/relationships/customXml" Target="../ink/ink17.xml"/><Relationship Id="rId21" Type="http://schemas.openxmlformats.org/officeDocument/2006/relationships/customXml" Target="../ink/ink12.xml"/><Relationship Id="rId12" Type="http://schemas.openxmlformats.org/officeDocument/2006/relationships/customXml" Target="../ink/ink4.xml"/><Relationship Id="rId17" Type="http://schemas.openxmlformats.org/officeDocument/2006/relationships/customXml" Target="../ink/ink8.xml"/><Relationship Id="rId25" Type="http://schemas.openxmlformats.org/officeDocument/2006/relationships/customXml" Target="../ink/ink16.xml"/><Relationship Id="rId2" Type="http://schemas.openxmlformats.org/officeDocument/2006/relationships/customXml" Target="../ink/ink1.xml"/><Relationship Id="rId16" Type="http://schemas.openxmlformats.org/officeDocument/2006/relationships/customXml" Target="../ink/ink7.xml"/><Relationship Id="rId20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11" Type="http://schemas.openxmlformats.org/officeDocument/2006/relationships/customXml" Target="../ink/ink3.xml"/><Relationship Id="rId24" Type="http://schemas.openxmlformats.org/officeDocument/2006/relationships/customXml" Target="../ink/ink15.xml"/><Relationship Id="rId15" Type="http://schemas.openxmlformats.org/officeDocument/2006/relationships/image" Target="../media/image3.emf"/><Relationship Id="rId23" Type="http://schemas.openxmlformats.org/officeDocument/2006/relationships/customXml" Target="../ink/ink14.xml"/><Relationship Id="rId28" Type="http://schemas.openxmlformats.org/officeDocument/2006/relationships/customXml" Target="../ink/ink19.xml"/><Relationship Id="rId10" Type="http://schemas.openxmlformats.org/officeDocument/2006/relationships/customXml" Target="../ink/ink2.xml"/><Relationship Id="rId19" Type="http://schemas.openxmlformats.org/officeDocument/2006/relationships/customXml" Target="../ink/ink10.xml"/><Relationship Id="rId9" Type="http://schemas.openxmlformats.org/officeDocument/2006/relationships/image" Target="../media/image2.emf"/><Relationship Id="rId14" Type="http://schemas.openxmlformats.org/officeDocument/2006/relationships/customXml" Target="../ink/ink6.xml"/><Relationship Id="rId22" Type="http://schemas.openxmlformats.org/officeDocument/2006/relationships/customXml" Target="../ink/ink13.xml"/><Relationship Id="rId27" Type="http://schemas.openxmlformats.org/officeDocument/2006/relationships/customXml" Target="../ink/ink18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4.xml"/><Relationship Id="rId18" Type="http://schemas.openxmlformats.org/officeDocument/2006/relationships/customXml" Target="../ink/ink28.xml"/><Relationship Id="rId12" Type="http://schemas.openxmlformats.org/officeDocument/2006/relationships/customXml" Target="../ink/ink23.xml"/><Relationship Id="rId17" Type="http://schemas.openxmlformats.org/officeDocument/2006/relationships/customXml" Target="../ink/ink27.xml"/><Relationship Id="rId2" Type="http://schemas.openxmlformats.org/officeDocument/2006/relationships/customXml" Target="../ink/ink20.xml"/><Relationship Id="rId16" Type="http://schemas.openxmlformats.org/officeDocument/2006/relationships/customXml" Target="../ink/ink26.xml"/><Relationship Id="rId1" Type="http://schemas.openxmlformats.org/officeDocument/2006/relationships/slideLayout" Target="../slideLayouts/slideLayout1.xml"/><Relationship Id="rId11" Type="http://schemas.openxmlformats.org/officeDocument/2006/relationships/customXml" Target="../ink/ink22.xml"/><Relationship Id="rId15" Type="http://schemas.openxmlformats.org/officeDocument/2006/relationships/image" Target="../media/image3.emf"/><Relationship Id="rId10" Type="http://schemas.openxmlformats.org/officeDocument/2006/relationships/customXml" Target="../ink/ink21.xml"/><Relationship Id="rId19" Type="http://schemas.openxmlformats.org/officeDocument/2006/relationships/customXml" Target="../ink/ink29.xml"/><Relationship Id="rId9" Type="http://schemas.openxmlformats.org/officeDocument/2006/relationships/image" Target="../media/image2.emf"/><Relationship Id="rId14" Type="http://schemas.openxmlformats.org/officeDocument/2006/relationships/customXml" Target="../ink/ink25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4.xml"/><Relationship Id="rId12" Type="http://schemas.openxmlformats.org/officeDocument/2006/relationships/customXml" Target="../ink/ink33.xml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1.xml"/><Relationship Id="rId11" Type="http://schemas.openxmlformats.org/officeDocument/2006/relationships/customXml" Target="../ink/ink32.xml"/><Relationship Id="rId10" Type="http://schemas.openxmlformats.org/officeDocument/2006/relationships/customXml" Target="../ink/ink31.xml"/><Relationship Id="rId9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6.xml"/><Relationship Id="rId13" Type="http://schemas.openxmlformats.org/officeDocument/2006/relationships/customXml" Target="../ink/ink40.xml"/><Relationship Id="rId7" Type="http://schemas.openxmlformats.org/officeDocument/2006/relationships/image" Target="../media/image30.emf"/><Relationship Id="rId12" Type="http://schemas.openxmlformats.org/officeDocument/2006/relationships/customXml" Target="../ink/ink39.xml"/><Relationship Id="rId2" Type="http://schemas.openxmlformats.org/officeDocument/2006/relationships/customXml" Target="../ink/ink35.xml"/><Relationship Id="rId1" Type="http://schemas.openxmlformats.org/officeDocument/2006/relationships/slideLayout" Target="../slideLayouts/slideLayout1.xml"/><Relationship Id="rId11" Type="http://schemas.openxmlformats.org/officeDocument/2006/relationships/customXml" Target="../ink/ink38.xml"/><Relationship Id="rId10" Type="http://schemas.openxmlformats.org/officeDocument/2006/relationships/customXml" Target="../ink/ink37.xml"/><Relationship Id="rId9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3.xml"/><Relationship Id="rId3" Type="http://schemas.openxmlformats.org/officeDocument/2006/relationships/image" Target="../media/image20.emf"/><Relationship Id="rId7" Type="http://schemas.openxmlformats.org/officeDocument/2006/relationships/image" Target="../media/image30.emf"/><Relationship Id="rId2" Type="http://schemas.openxmlformats.org/officeDocument/2006/relationships/customXml" Target="../ink/ink41.xml"/><Relationship Id="rId1" Type="http://schemas.openxmlformats.org/officeDocument/2006/relationships/slideLayout" Target="../slideLayouts/slideLayout1.xml"/><Relationship Id="rId10" Type="http://schemas.openxmlformats.org/officeDocument/2006/relationships/customXml" Target="../ink/ink45.xml"/><Relationship Id="rId4" Type="http://schemas.openxmlformats.org/officeDocument/2006/relationships/customXml" Target="../ink/ink42.xml"/><Relationship Id="rId9" Type="http://schemas.openxmlformats.org/officeDocument/2006/relationships/customXml" Target="../ink/ink4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jpg"/><Relationship Id="rId2" Type="http://schemas.openxmlformats.org/officeDocument/2006/relationships/image" Target="../media/image2.png"/><Relationship Id="rId16" Type="http://schemas.openxmlformats.org/officeDocument/2006/relationships/image" Target="../media/image16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g"/><Relationship Id="rId11" Type="http://schemas.openxmlformats.org/officeDocument/2006/relationships/image" Target="../media/image11.png"/><Relationship Id="rId5" Type="http://schemas.openxmlformats.org/officeDocument/2006/relationships/image" Target="../media/image5.jpg"/><Relationship Id="rId15" Type="http://schemas.openxmlformats.org/officeDocument/2006/relationships/image" Target="../media/image15.jpg"/><Relationship Id="rId10" Type="http://schemas.openxmlformats.org/officeDocument/2006/relationships/image" Target="../media/image10.png"/><Relationship Id="rId4" Type="http://schemas.openxmlformats.org/officeDocument/2006/relationships/image" Target="../media/image4.jpg"/><Relationship Id="rId9" Type="http://schemas.openxmlformats.org/officeDocument/2006/relationships/image" Target="../media/image9.png"/><Relationship Id="rId1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702431A-305F-4678-A42F-9E400B54460B}"/>
              </a:ext>
            </a:extLst>
          </p:cNvPr>
          <p:cNvSpPr/>
          <p:nvPr/>
        </p:nvSpPr>
        <p:spPr>
          <a:xfrm>
            <a:off x="630706" y="3124200"/>
            <a:ext cx="8761042" cy="3313463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>
              <a:latin typeface="Noto Sans CJK JP Regular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FF70572-F249-40B9-A4AA-E656222899CC}"/>
              </a:ext>
            </a:extLst>
          </p:cNvPr>
          <p:cNvSpPr/>
          <p:nvPr/>
        </p:nvSpPr>
        <p:spPr>
          <a:xfrm>
            <a:off x="932663" y="4038600"/>
            <a:ext cx="3715537" cy="20574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>
              <a:latin typeface="Noto Sans CJK JP Regula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851516-BC78-4E9D-A91B-DFFD68A79FCC}"/>
              </a:ext>
            </a:extLst>
          </p:cNvPr>
          <p:cNvSpPr txBox="1"/>
          <p:nvPr/>
        </p:nvSpPr>
        <p:spPr>
          <a:xfrm>
            <a:off x="762000" y="545068"/>
            <a:ext cx="3618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테이블목록에서 </a:t>
            </a:r>
            <a:r>
              <a:rPr lang="ko-KR" altLang="en-US" dirty="0" err="1"/>
              <a:t>온경우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5B59344-C3D7-4DA0-99C1-EAD870847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333987"/>
              </p:ext>
            </p:extLst>
          </p:nvPr>
        </p:nvGraphicFramePr>
        <p:xfrm>
          <a:off x="838200" y="1518920"/>
          <a:ext cx="4470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676084525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35891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테이블명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테이블설명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62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TAB01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테이블</a:t>
                      </a:r>
                      <a:r>
                        <a:rPr lang="en-US" altLang="ko-KR" dirty="0"/>
                        <a:t>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974441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3070E764-5015-4E96-950B-BB1D85192D5E}"/>
              </a:ext>
            </a:extLst>
          </p:cNvPr>
          <p:cNvSpPr/>
          <p:nvPr/>
        </p:nvSpPr>
        <p:spPr>
          <a:xfrm>
            <a:off x="5504663" y="4038600"/>
            <a:ext cx="3715537" cy="20574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>
              <a:latin typeface="Noto Sans CJK JP Regular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B81BC-B0BB-4288-B0A4-41DEE01D5BE4}"/>
              </a:ext>
            </a:extLst>
          </p:cNvPr>
          <p:cNvSpPr txBox="1"/>
          <p:nvPr/>
        </p:nvSpPr>
        <p:spPr>
          <a:xfrm>
            <a:off x="967067" y="3440668"/>
            <a:ext cx="139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Src</a:t>
            </a:r>
            <a:r>
              <a:rPr lang="en-US" altLang="ko-KR" dirty="0"/>
              <a:t> </a:t>
            </a:r>
            <a:r>
              <a:rPr lang="ko-KR" altLang="en-US" dirty="0"/>
              <a:t>테이블</a:t>
            </a: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D79D616F-64D4-4F29-BCA8-9FC3594E44D8}"/>
              </a:ext>
            </a:extLst>
          </p:cNvPr>
          <p:cNvCxnSpPr>
            <a:stCxn id="4" idx="1"/>
            <a:endCxn id="9" idx="1"/>
          </p:cNvCxnSpPr>
          <p:nvPr/>
        </p:nvCxnSpPr>
        <p:spPr>
          <a:xfrm rot="10800000" flipH="1" flipV="1">
            <a:off x="761999" y="729734"/>
            <a:ext cx="205067" cy="2895600"/>
          </a:xfrm>
          <a:prstGeom prst="bentConnector3">
            <a:avLst>
              <a:gd name="adj1" fmla="val -1114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A4E7027-9828-4C4A-BB76-614B82188781}"/>
              </a:ext>
            </a:extLst>
          </p:cNvPr>
          <p:cNvSpPr txBox="1"/>
          <p:nvPr/>
        </p:nvSpPr>
        <p:spPr>
          <a:xfrm>
            <a:off x="5539067" y="3460899"/>
            <a:ext cx="139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tar </a:t>
            </a:r>
            <a:r>
              <a:rPr lang="ko-KR" altLang="en-US" dirty="0"/>
              <a:t>테이블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4CD4DA-9C07-4231-806E-C5BBE3E59F0B}"/>
              </a:ext>
            </a:extLst>
          </p:cNvPr>
          <p:cNvSpPr txBox="1"/>
          <p:nvPr/>
        </p:nvSpPr>
        <p:spPr>
          <a:xfrm>
            <a:off x="2133600" y="3429000"/>
            <a:ext cx="1905000" cy="369332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Src</a:t>
            </a:r>
            <a:r>
              <a:rPr lang="en-US" altLang="ko-KR" dirty="0"/>
              <a:t> </a:t>
            </a:r>
            <a:r>
              <a:rPr lang="ko-KR" altLang="en-US" dirty="0"/>
              <a:t>테이블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D0F07D-ABA7-42EC-B83B-A18E833E593A}"/>
              </a:ext>
            </a:extLst>
          </p:cNvPr>
          <p:cNvSpPr txBox="1"/>
          <p:nvPr/>
        </p:nvSpPr>
        <p:spPr>
          <a:xfrm>
            <a:off x="6629400" y="3429000"/>
            <a:ext cx="1905000" cy="369332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Src</a:t>
            </a:r>
            <a:r>
              <a:rPr lang="en-US" altLang="ko-KR" dirty="0"/>
              <a:t> </a:t>
            </a:r>
            <a:r>
              <a:rPr lang="ko-KR" altLang="en-US" dirty="0"/>
              <a:t>테이블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8DABDE-0EA5-48A0-8872-8326F9D24E51}"/>
              </a:ext>
            </a:extLst>
          </p:cNvPr>
          <p:cNvSpPr txBox="1"/>
          <p:nvPr/>
        </p:nvSpPr>
        <p:spPr>
          <a:xfrm>
            <a:off x="3657600" y="545068"/>
            <a:ext cx="609600" cy="369332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ETL</a:t>
            </a:r>
            <a:endParaRPr lang="ko-KR" altLang="en-US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60BF3128-D6EF-44FD-B4A7-1219434622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608546"/>
              </p:ext>
            </p:extLst>
          </p:nvPr>
        </p:nvGraphicFramePr>
        <p:xfrm>
          <a:off x="5991728" y="1671320"/>
          <a:ext cx="305334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072">
                  <a:extLst>
                    <a:ext uri="{9D8B030D-6E8A-4147-A177-3AD203B41FA5}">
                      <a16:colId xmlns:a16="http://schemas.microsoft.com/office/drawing/2014/main" val="67608452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5891649"/>
                    </a:ext>
                  </a:extLst>
                </a:gridCol>
                <a:gridCol w="1196474">
                  <a:extLst>
                    <a:ext uri="{9D8B030D-6E8A-4147-A177-3AD203B41FA5}">
                      <a16:colId xmlns:a16="http://schemas.microsoft.com/office/drawing/2014/main" val="1784818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테이블명</a:t>
                      </a:r>
                    </a:p>
                  </a:txBody>
                  <a:tcPr marL="62455" marR="6245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순서</a:t>
                      </a:r>
                    </a:p>
                  </a:txBody>
                  <a:tcPr marL="62455" marR="6245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컬럼명</a:t>
                      </a:r>
                      <a:endParaRPr lang="ko-KR" altLang="en-US" dirty="0"/>
                    </a:p>
                  </a:txBody>
                  <a:tcPr marL="62455" marR="62455"/>
                </a:tc>
                <a:extLst>
                  <a:ext uri="{0D108BD9-81ED-4DB2-BD59-A6C34878D82A}">
                    <a16:rowId xmlns:a16="http://schemas.microsoft.com/office/drawing/2014/main" val="95562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TAB01</a:t>
                      </a:r>
                      <a:endParaRPr lang="ko-KR" altLang="en-US" dirty="0"/>
                    </a:p>
                  </a:txBody>
                  <a:tcPr marL="62455" marR="6245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marL="62455" marR="6245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COL01</a:t>
                      </a:r>
                      <a:endParaRPr lang="ko-KR" altLang="en-US" dirty="0"/>
                    </a:p>
                  </a:txBody>
                  <a:tcPr marL="62455" marR="62455"/>
                </a:tc>
                <a:extLst>
                  <a:ext uri="{0D108BD9-81ED-4DB2-BD59-A6C34878D82A}">
                    <a16:rowId xmlns:a16="http://schemas.microsoft.com/office/drawing/2014/main" val="1737974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0840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62812"/>
            <a:ext cx="10058400" cy="108585"/>
          </a:xfrm>
          <a:custGeom>
            <a:avLst/>
            <a:gdLst/>
            <a:ahLst/>
            <a:cxnLst/>
            <a:rect l="l" t="t" r="r" b="b"/>
            <a:pathLst>
              <a:path w="10058400" h="108584">
                <a:moveTo>
                  <a:pt x="0" y="0"/>
                </a:moveTo>
                <a:lnTo>
                  <a:pt x="10058400" y="0"/>
                </a:lnTo>
                <a:lnTo>
                  <a:pt x="10058400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3652" y="7107935"/>
            <a:ext cx="9543415" cy="0"/>
          </a:xfrm>
          <a:custGeom>
            <a:avLst/>
            <a:gdLst/>
            <a:ahLst/>
            <a:cxnLst/>
            <a:rect l="l" t="t" r="r" b="b"/>
            <a:pathLst>
              <a:path w="9543415">
                <a:moveTo>
                  <a:pt x="0" y="0"/>
                </a:moveTo>
                <a:lnTo>
                  <a:pt x="9543288" y="0"/>
                </a:lnTo>
              </a:path>
            </a:pathLst>
          </a:custGeom>
          <a:ln w="3175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/>
            <a:r>
              <a:rPr lang="ko-KR" altLang="en-US" dirty="0">
                <a:latin typeface="Times New Roman"/>
                <a:cs typeface="Times New Roman"/>
              </a:rPr>
              <a:t>금융기관별로 </a:t>
            </a:r>
            <a:r>
              <a:rPr lang="en-US" altLang="ko-KR" dirty="0">
                <a:latin typeface="Times New Roman"/>
                <a:cs typeface="Times New Roman"/>
              </a:rPr>
              <a:t>STR </a:t>
            </a:r>
            <a:r>
              <a:rPr lang="ko-KR" altLang="en-US" dirty="0">
                <a:latin typeface="Times New Roman"/>
                <a:cs typeface="Times New Roman"/>
              </a:rPr>
              <a:t>시뮬레이션 시스템을 운영하고 있습니다</a:t>
            </a:r>
            <a:r>
              <a:rPr lang="en-US" altLang="ko-KR" dirty="0">
                <a:latin typeface="Times New Roman"/>
                <a:cs typeface="Times New Roman"/>
              </a:rPr>
              <a:t>.  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3468469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STR </a:t>
            </a:r>
            <a:r>
              <a:rPr lang="ko-KR" altLang="en-US" dirty="0"/>
              <a:t>시나리오 </a:t>
            </a:r>
            <a:r>
              <a:rPr lang="ko-KR" altLang="en-US" dirty="0" err="1"/>
              <a:t>룰베이스</a:t>
            </a:r>
            <a:r>
              <a:rPr lang="ko-KR" altLang="en-US" dirty="0"/>
              <a:t> 배치</a:t>
            </a:r>
            <a:endParaRPr lang="ko-KR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19600" y="3392269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STR </a:t>
            </a:r>
            <a:r>
              <a:rPr lang="ko-KR" altLang="en-US" dirty="0" err="1"/>
              <a:t>시나리오별</a:t>
            </a:r>
            <a:r>
              <a:rPr lang="ko-KR" altLang="en-US" dirty="0"/>
              <a:t> 룰 관리 화면</a:t>
            </a:r>
            <a:endParaRPr lang="ko-KR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4535269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정기적인 룰 시나리오 수립 및 적용</a:t>
            </a:r>
            <a:endParaRPr lang="ko-KR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0" y="4523601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 시나리오 피드백 적용</a:t>
            </a:r>
            <a:endParaRPr lang="ko-KR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9600" y="2771001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2">
                      <a:lumMod val="40000"/>
                      <a:lumOff val="60000"/>
                      <a:alpha val="0"/>
                    </a:schemeClr>
                  </a:solidFill>
                </a:ln>
              </a:rPr>
              <a:t>시뮬레이션 시스템 구성도</a:t>
            </a:r>
            <a:endParaRPr lang="ko-KR" altLang="en-US" sz="1800" kern="1200" dirty="0">
              <a:ln>
                <a:solidFill>
                  <a:schemeClr val="tx2">
                    <a:lumMod val="40000"/>
                    <a:lumOff val="60000"/>
                    <a:alpha val="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95" dirty="0">
                <a:latin typeface="+mj-ea"/>
                <a:cs typeface="Times New Roman"/>
              </a:rPr>
              <a:t>2. STR </a:t>
            </a:r>
            <a:r>
              <a:rPr lang="ko-KR" altLang="en-US" spc="95" dirty="0">
                <a:latin typeface="+mj-ea"/>
                <a:cs typeface="Times New Roman"/>
              </a:rPr>
              <a:t>시뮬레이션 적용 현황</a:t>
            </a:r>
            <a:endParaRPr lang="ko-KR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45172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37192" y="7184135"/>
            <a:ext cx="289559" cy="112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62812"/>
            <a:ext cx="10058400" cy="108585"/>
          </a:xfrm>
          <a:custGeom>
            <a:avLst/>
            <a:gdLst/>
            <a:ahLst/>
            <a:cxnLst/>
            <a:rect l="l" t="t" r="r" b="b"/>
            <a:pathLst>
              <a:path w="10058400" h="108584">
                <a:moveTo>
                  <a:pt x="0" y="0"/>
                </a:moveTo>
                <a:lnTo>
                  <a:pt x="10058400" y="0"/>
                </a:lnTo>
                <a:lnTo>
                  <a:pt x="10058400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3652" y="7107935"/>
            <a:ext cx="9543415" cy="0"/>
          </a:xfrm>
          <a:custGeom>
            <a:avLst/>
            <a:gdLst/>
            <a:ahLst/>
            <a:cxnLst/>
            <a:rect l="l" t="t" r="r" b="b"/>
            <a:pathLst>
              <a:path w="9543415">
                <a:moveTo>
                  <a:pt x="0" y="0"/>
                </a:moveTo>
                <a:lnTo>
                  <a:pt x="9543288" y="0"/>
                </a:lnTo>
              </a:path>
            </a:pathLst>
          </a:custGeom>
          <a:ln w="3175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3172" y="2461260"/>
            <a:ext cx="4676140" cy="1717675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142240" rIns="0" bIns="0" rtlCol="0">
            <a:spAutoFit/>
          </a:bodyPr>
          <a:lstStyle/>
          <a:p>
            <a:pPr marL="236220" indent="-90170">
              <a:lnSpc>
                <a:spcPct val="100000"/>
              </a:lnSpc>
              <a:spcBef>
                <a:spcPts val="1120"/>
              </a:spcBef>
              <a:buClr>
                <a:srgbClr val="7E7E7E"/>
              </a:buClr>
              <a:buSzPct val="109090"/>
              <a:buChar char="•"/>
              <a:tabLst>
                <a:tab pos="236854" algn="l"/>
              </a:tabLst>
            </a:pPr>
            <a:r>
              <a:rPr sz="1100" spc="-15" dirty="0">
                <a:latin typeface="Times New Roman"/>
                <a:cs typeface="Times New Roman"/>
              </a:rPr>
              <a:t>EDMi </a:t>
            </a:r>
            <a:r>
              <a:rPr sz="1100" spc="100" dirty="0">
                <a:latin typeface="Noto Sans CJK JP Regular"/>
                <a:cs typeface="Noto Sans CJK JP Regular"/>
              </a:rPr>
              <a:t>시스템 </a:t>
            </a:r>
            <a:r>
              <a:rPr sz="1100" spc="75" dirty="0">
                <a:latin typeface="Noto Sans CJK JP Regular"/>
                <a:cs typeface="Noto Sans CJK JP Regular"/>
              </a:rPr>
              <a:t>구성</a:t>
            </a:r>
            <a:r>
              <a:rPr sz="1100" spc="75" dirty="0">
                <a:latin typeface="Times New Roman"/>
                <a:cs typeface="Times New Roman"/>
              </a:rPr>
              <a:t>, </a:t>
            </a:r>
            <a:r>
              <a:rPr sz="1100" spc="100" dirty="0">
                <a:latin typeface="Noto Sans CJK JP Regular"/>
                <a:cs typeface="Noto Sans CJK JP Regular"/>
              </a:rPr>
              <a:t>개발 </a:t>
            </a:r>
            <a:r>
              <a:rPr sz="1100" spc="85" dirty="0">
                <a:latin typeface="Noto Sans CJK JP Regular"/>
                <a:cs typeface="Noto Sans CJK JP Regular"/>
              </a:rPr>
              <a:t>방법론</a:t>
            </a:r>
            <a:r>
              <a:rPr sz="1100" spc="85" dirty="0">
                <a:latin typeface="Times New Roman"/>
                <a:cs typeface="Times New Roman"/>
              </a:rPr>
              <a:t>, </a:t>
            </a:r>
            <a:r>
              <a:rPr sz="1100" spc="100" dirty="0">
                <a:latin typeface="Noto Sans CJK JP Regular"/>
                <a:cs typeface="Noto Sans CJK JP Regular"/>
              </a:rPr>
              <a:t>프로세스</a:t>
            </a:r>
            <a:r>
              <a:rPr sz="1100" spc="-75" dirty="0">
                <a:latin typeface="Noto Sans CJK JP Regular"/>
                <a:cs typeface="Noto Sans CJK JP Regular"/>
              </a:rPr>
              <a:t> </a:t>
            </a:r>
            <a:r>
              <a:rPr sz="1100" spc="100" dirty="0">
                <a:latin typeface="Noto Sans CJK JP Regular"/>
                <a:cs typeface="Noto Sans CJK JP Regular"/>
              </a:rPr>
              <a:t>표준화</a:t>
            </a:r>
            <a:endParaRPr sz="1100">
              <a:latin typeface="Noto Sans CJK JP Regular"/>
              <a:cs typeface="Noto Sans CJK JP Regular"/>
            </a:endParaRPr>
          </a:p>
          <a:p>
            <a:pPr marL="236220" indent="-90170">
              <a:lnSpc>
                <a:spcPct val="100000"/>
              </a:lnSpc>
              <a:spcBef>
                <a:spcPts val="765"/>
              </a:spcBef>
              <a:buClr>
                <a:srgbClr val="7E7E7E"/>
              </a:buClr>
              <a:buSzPct val="109090"/>
              <a:buChar char="•"/>
              <a:tabLst>
                <a:tab pos="236854" algn="l"/>
              </a:tabLst>
            </a:pPr>
            <a:r>
              <a:rPr sz="1100" spc="20" dirty="0">
                <a:latin typeface="Times New Roman"/>
                <a:cs typeface="Times New Roman"/>
              </a:rPr>
              <a:t>EnitreX </a:t>
            </a:r>
            <a:r>
              <a:rPr sz="1100" spc="55" dirty="0">
                <a:latin typeface="Times New Roman"/>
                <a:cs typeface="Times New Roman"/>
              </a:rPr>
              <a:t>Adapter</a:t>
            </a:r>
            <a:r>
              <a:rPr sz="1100" spc="55" dirty="0">
                <a:latin typeface="Noto Sans CJK JP Regular"/>
                <a:cs typeface="Noto Sans CJK JP Regular"/>
              </a:rPr>
              <a:t>를 </a:t>
            </a:r>
            <a:r>
              <a:rPr sz="1100" spc="100" dirty="0">
                <a:latin typeface="Noto Sans CJK JP Regular"/>
                <a:cs typeface="Noto Sans CJK JP Regular"/>
              </a:rPr>
              <a:t>이용한 </a:t>
            </a:r>
            <a:r>
              <a:rPr sz="1100" spc="40" dirty="0">
                <a:latin typeface="Times New Roman"/>
                <a:cs typeface="Times New Roman"/>
              </a:rPr>
              <a:t>OLTP </a:t>
            </a:r>
            <a:r>
              <a:rPr sz="1100" spc="55" dirty="0">
                <a:latin typeface="Times New Roman"/>
                <a:cs typeface="Times New Roman"/>
              </a:rPr>
              <a:t>Transaction, </a:t>
            </a:r>
            <a:r>
              <a:rPr sz="1100" spc="90" dirty="0">
                <a:latin typeface="Times New Roman"/>
                <a:cs typeface="Times New Roman"/>
              </a:rPr>
              <a:t>Resume.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TPIPE</a:t>
            </a:r>
            <a:endParaRPr sz="1100">
              <a:latin typeface="Times New Roman"/>
              <a:cs typeface="Times New Roman"/>
            </a:endParaRPr>
          </a:p>
          <a:p>
            <a:pPr marL="236220">
              <a:lnSpc>
                <a:spcPct val="100000"/>
              </a:lnSpc>
              <a:spcBef>
                <a:spcPts val="145"/>
              </a:spcBef>
            </a:pPr>
            <a:r>
              <a:rPr sz="1100" spc="100" dirty="0">
                <a:latin typeface="Noto Sans CJK JP Regular"/>
                <a:cs typeface="Noto Sans CJK JP Regular"/>
              </a:rPr>
              <a:t>표준화 및</a:t>
            </a:r>
            <a:r>
              <a:rPr sz="1100" spc="5" dirty="0">
                <a:latin typeface="Noto Sans CJK JP Regular"/>
                <a:cs typeface="Noto Sans CJK JP Regular"/>
              </a:rPr>
              <a:t> </a:t>
            </a:r>
            <a:r>
              <a:rPr sz="1100" spc="45" dirty="0">
                <a:latin typeface="Times New Roman"/>
                <a:cs typeface="Times New Roman"/>
              </a:rPr>
              <a:t>Customizing</a:t>
            </a:r>
            <a:endParaRPr sz="1100">
              <a:latin typeface="Times New Roman"/>
              <a:cs typeface="Times New Roman"/>
            </a:endParaRPr>
          </a:p>
          <a:p>
            <a:pPr marL="236220" indent="-90170">
              <a:lnSpc>
                <a:spcPct val="100000"/>
              </a:lnSpc>
              <a:spcBef>
                <a:spcPts val="770"/>
              </a:spcBef>
              <a:buClr>
                <a:srgbClr val="7E7E7E"/>
              </a:buClr>
              <a:buSzPct val="109090"/>
              <a:buChar char="•"/>
              <a:tabLst>
                <a:tab pos="236854" algn="l"/>
              </a:tabLst>
            </a:pPr>
            <a:r>
              <a:rPr sz="1100" spc="-10" dirty="0">
                <a:latin typeface="Times New Roman"/>
                <a:cs typeface="Times New Roman"/>
              </a:rPr>
              <a:t>KAIS </a:t>
            </a:r>
            <a:r>
              <a:rPr sz="1100" spc="85" dirty="0">
                <a:latin typeface="Times New Roman"/>
                <a:cs typeface="Times New Roman"/>
              </a:rPr>
              <a:t>Web </a:t>
            </a:r>
            <a:r>
              <a:rPr sz="1100" spc="60" dirty="0">
                <a:latin typeface="Times New Roman"/>
                <a:cs typeface="Times New Roman"/>
              </a:rPr>
              <a:t>Service </a:t>
            </a:r>
            <a:r>
              <a:rPr sz="1100" spc="100" dirty="0">
                <a:latin typeface="Noto Sans CJK JP Regular"/>
                <a:cs typeface="Noto Sans CJK JP Regular"/>
              </a:rPr>
              <a:t>기반 </a:t>
            </a:r>
            <a:r>
              <a:rPr sz="1100" spc="40" dirty="0">
                <a:latin typeface="Times New Roman"/>
                <a:cs typeface="Times New Roman"/>
              </a:rPr>
              <a:t>OLTP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I/F</a:t>
            </a:r>
            <a:endParaRPr sz="1100">
              <a:latin typeface="Times New Roman"/>
              <a:cs typeface="Times New Roman"/>
            </a:endParaRPr>
          </a:p>
          <a:p>
            <a:pPr marL="236220" indent="-90170">
              <a:lnSpc>
                <a:spcPct val="100000"/>
              </a:lnSpc>
              <a:spcBef>
                <a:spcPts val="765"/>
              </a:spcBef>
              <a:buClr>
                <a:srgbClr val="7E7E7E"/>
              </a:buClr>
              <a:buSzPct val="109090"/>
              <a:buChar char="•"/>
              <a:tabLst>
                <a:tab pos="236854" algn="l"/>
              </a:tabLst>
            </a:pPr>
            <a:r>
              <a:rPr sz="1100" spc="-15" dirty="0">
                <a:latin typeface="Times New Roman"/>
                <a:cs typeface="Times New Roman"/>
              </a:rPr>
              <a:t>EDMi </a:t>
            </a:r>
            <a:r>
              <a:rPr sz="1100" spc="40" dirty="0">
                <a:latin typeface="Times New Roman"/>
                <a:cs typeface="Times New Roman"/>
              </a:rPr>
              <a:t>Functional </a:t>
            </a:r>
            <a:r>
              <a:rPr sz="1100" spc="60" dirty="0">
                <a:latin typeface="Times New Roman"/>
                <a:cs typeface="Times New Roman"/>
              </a:rPr>
              <a:t>Service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75" dirty="0">
                <a:latin typeface="Noto Sans CJK JP Regular"/>
                <a:cs typeface="Noto Sans CJK JP Regular"/>
              </a:rPr>
              <a:t>분석</a:t>
            </a:r>
            <a:r>
              <a:rPr sz="1100" spc="75" dirty="0">
                <a:latin typeface="Times New Roman"/>
                <a:cs typeface="Times New Roman"/>
              </a:rPr>
              <a:t>/</a:t>
            </a:r>
            <a:r>
              <a:rPr sz="1100" spc="75" dirty="0">
                <a:latin typeface="Noto Sans CJK JP Regular"/>
                <a:cs typeface="Noto Sans CJK JP Regular"/>
              </a:rPr>
              <a:t>설계</a:t>
            </a:r>
            <a:r>
              <a:rPr sz="1100" spc="75" dirty="0">
                <a:latin typeface="Times New Roman"/>
                <a:cs typeface="Times New Roman"/>
              </a:rPr>
              <a:t>/</a:t>
            </a:r>
            <a:r>
              <a:rPr sz="1100" spc="75" dirty="0">
                <a:latin typeface="Noto Sans CJK JP Regular"/>
                <a:cs typeface="Noto Sans CJK JP Regular"/>
              </a:rPr>
              <a:t>개발</a:t>
            </a:r>
            <a:endParaRPr sz="1100">
              <a:latin typeface="Noto Sans CJK JP Regular"/>
              <a:cs typeface="Noto Sans CJK JP Regular"/>
            </a:endParaRPr>
          </a:p>
          <a:p>
            <a:pPr marL="236220" indent="-90170">
              <a:lnSpc>
                <a:spcPct val="100000"/>
              </a:lnSpc>
              <a:spcBef>
                <a:spcPts val="760"/>
              </a:spcBef>
              <a:buClr>
                <a:srgbClr val="7E7E7E"/>
              </a:buClr>
              <a:buSzPct val="109090"/>
              <a:buChar char="•"/>
              <a:tabLst>
                <a:tab pos="236854" algn="l"/>
              </a:tabLst>
            </a:pPr>
            <a:r>
              <a:rPr sz="1100" spc="15" dirty="0">
                <a:latin typeface="Times New Roman"/>
                <a:cs typeface="Times New Roman"/>
              </a:rPr>
              <a:t>Monitoring </a:t>
            </a:r>
            <a:r>
              <a:rPr sz="1100" spc="35" dirty="0">
                <a:latin typeface="Times New Roman"/>
                <a:cs typeface="Times New Roman"/>
              </a:rPr>
              <a:t>Architecture</a:t>
            </a:r>
            <a:r>
              <a:rPr sz="1100" spc="300" dirty="0">
                <a:latin typeface="Times New Roman"/>
                <a:cs typeface="Times New Roman"/>
              </a:rPr>
              <a:t> </a:t>
            </a:r>
            <a:r>
              <a:rPr sz="1100" spc="100" dirty="0">
                <a:latin typeface="Noto Sans CJK JP Regular"/>
                <a:cs typeface="Noto Sans CJK JP Regular"/>
              </a:rPr>
              <a:t>구성</a:t>
            </a:r>
            <a:endParaRPr sz="110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31308" y="2461260"/>
            <a:ext cx="4676140" cy="1717675"/>
          </a:xfrm>
          <a:custGeom>
            <a:avLst/>
            <a:gdLst/>
            <a:ahLst/>
            <a:cxnLst/>
            <a:rect l="l" t="t" r="r" b="b"/>
            <a:pathLst>
              <a:path w="4676140" h="1717675">
                <a:moveTo>
                  <a:pt x="0" y="0"/>
                </a:moveTo>
                <a:lnTo>
                  <a:pt x="4675632" y="0"/>
                </a:lnTo>
                <a:lnTo>
                  <a:pt x="4675632" y="1717548"/>
                </a:lnTo>
                <a:lnTo>
                  <a:pt x="0" y="1717548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3172" y="2132076"/>
            <a:ext cx="4676140" cy="329565"/>
          </a:xfrm>
          <a:custGeom>
            <a:avLst/>
            <a:gdLst/>
            <a:ahLst/>
            <a:cxnLst/>
            <a:rect l="l" t="t" r="r" b="b"/>
            <a:pathLst>
              <a:path w="4676140" h="329564">
                <a:moveTo>
                  <a:pt x="4675632" y="329184"/>
                </a:moveTo>
                <a:lnTo>
                  <a:pt x="0" y="329184"/>
                </a:lnTo>
                <a:lnTo>
                  <a:pt x="0" y="54864"/>
                </a:lnTo>
                <a:lnTo>
                  <a:pt x="4286" y="33432"/>
                </a:lnTo>
                <a:lnTo>
                  <a:pt x="16002" y="16002"/>
                </a:lnTo>
                <a:lnTo>
                  <a:pt x="33432" y="4286"/>
                </a:lnTo>
                <a:lnTo>
                  <a:pt x="54864" y="0"/>
                </a:lnTo>
                <a:lnTo>
                  <a:pt x="4620768" y="0"/>
                </a:lnTo>
                <a:lnTo>
                  <a:pt x="4641556" y="4286"/>
                </a:lnTo>
                <a:lnTo>
                  <a:pt x="4659058" y="16002"/>
                </a:lnTo>
                <a:lnTo>
                  <a:pt x="4671131" y="33432"/>
                </a:lnTo>
                <a:lnTo>
                  <a:pt x="4675632" y="54864"/>
                </a:lnTo>
                <a:lnTo>
                  <a:pt x="4675632" y="329184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31308" y="2132076"/>
            <a:ext cx="4676140" cy="329565"/>
          </a:xfrm>
          <a:custGeom>
            <a:avLst/>
            <a:gdLst/>
            <a:ahLst/>
            <a:cxnLst/>
            <a:rect l="l" t="t" r="r" b="b"/>
            <a:pathLst>
              <a:path w="4676140" h="329564">
                <a:moveTo>
                  <a:pt x="4675632" y="329184"/>
                </a:moveTo>
                <a:lnTo>
                  <a:pt x="0" y="329184"/>
                </a:lnTo>
                <a:lnTo>
                  <a:pt x="0" y="54864"/>
                </a:lnTo>
                <a:lnTo>
                  <a:pt x="4286" y="33432"/>
                </a:lnTo>
                <a:lnTo>
                  <a:pt x="16002" y="16002"/>
                </a:lnTo>
                <a:lnTo>
                  <a:pt x="33432" y="4286"/>
                </a:lnTo>
                <a:lnTo>
                  <a:pt x="54864" y="0"/>
                </a:lnTo>
                <a:lnTo>
                  <a:pt x="4620768" y="0"/>
                </a:lnTo>
                <a:lnTo>
                  <a:pt x="4642199" y="4286"/>
                </a:lnTo>
                <a:lnTo>
                  <a:pt x="4659630" y="16002"/>
                </a:lnTo>
                <a:lnTo>
                  <a:pt x="4671345" y="33432"/>
                </a:lnTo>
                <a:lnTo>
                  <a:pt x="4675632" y="54864"/>
                </a:lnTo>
                <a:lnTo>
                  <a:pt x="4675632" y="329184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34216" y="1441230"/>
            <a:ext cx="9587230" cy="9772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spc="-10" dirty="0">
                <a:latin typeface="Times New Roman"/>
                <a:cs typeface="Times New Roman"/>
              </a:rPr>
              <a:t>EDMi </a:t>
            </a:r>
            <a:r>
              <a:rPr sz="1400" spc="125" dirty="0">
                <a:latin typeface="Noto Sans CJK JP Regular"/>
                <a:cs typeface="Noto Sans CJK JP Regular"/>
              </a:rPr>
              <a:t>표준 적용을 통해 </a:t>
            </a:r>
            <a:r>
              <a:rPr sz="1400" spc="30" dirty="0">
                <a:latin typeface="Times New Roman"/>
                <a:cs typeface="Times New Roman"/>
              </a:rPr>
              <a:t>(1) </a:t>
            </a:r>
            <a:r>
              <a:rPr sz="1400" spc="15" dirty="0">
                <a:latin typeface="Times New Roman"/>
                <a:cs typeface="Times New Roman"/>
              </a:rPr>
              <a:t>KAIS</a:t>
            </a:r>
            <a:r>
              <a:rPr sz="1400" spc="15" dirty="0">
                <a:latin typeface="Noto Sans CJK JP Regular"/>
                <a:cs typeface="Noto Sans CJK JP Regular"/>
              </a:rPr>
              <a:t>와 </a:t>
            </a:r>
            <a:r>
              <a:rPr sz="1400" spc="45" dirty="0">
                <a:latin typeface="Times New Roman"/>
                <a:cs typeface="Times New Roman"/>
              </a:rPr>
              <a:t>OLTP </a:t>
            </a:r>
            <a:r>
              <a:rPr sz="1400" spc="125" dirty="0">
                <a:latin typeface="Noto Sans CJK JP Regular"/>
                <a:cs typeface="Noto Sans CJK JP Regular"/>
              </a:rPr>
              <a:t>간 표준 </a:t>
            </a:r>
            <a:r>
              <a:rPr sz="1400" dirty="0">
                <a:latin typeface="Times New Roman"/>
                <a:cs typeface="Times New Roman"/>
              </a:rPr>
              <a:t>I/F </a:t>
            </a:r>
            <a:r>
              <a:rPr sz="1400" spc="120" dirty="0">
                <a:latin typeface="Noto Sans CJK JP Regular"/>
                <a:cs typeface="Noto Sans CJK JP Regular"/>
              </a:rPr>
              <a:t>구현 </a:t>
            </a:r>
            <a:r>
              <a:rPr sz="1400" spc="30" dirty="0">
                <a:latin typeface="Times New Roman"/>
                <a:cs typeface="Times New Roman"/>
              </a:rPr>
              <a:t>(2) </a:t>
            </a:r>
            <a:r>
              <a:rPr sz="1400" spc="85" dirty="0">
                <a:latin typeface="Times New Roman"/>
                <a:cs typeface="Times New Roman"/>
              </a:rPr>
              <a:t>webService</a:t>
            </a:r>
            <a:r>
              <a:rPr sz="1400" spc="85" dirty="0">
                <a:latin typeface="Noto Sans CJK JP Regular"/>
                <a:cs typeface="Noto Sans CJK JP Regular"/>
              </a:rPr>
              <a:t>기반의 </a:t>
            </a:r>
            <a:r>
              <a:rPr sz="1400" spc="55" dirty="0">
                <a:latin typeface="Times New Roman"/>
                <a:cs typeface="Times New Roman"/>
              </a:rPr>
              <a:t>Functional </a:t>
            </a:r>
            <a:r>
              <a:rPr sz="1400" spc="80" dirty="0">
                <a:latin typeface="Times New Roman"/>
                <a:cs typeface="Times New Roman"/>
              </a:rPr>
              <a:t>Service</a:t>
            </a:r>
            <a:r>
              <a:rPr sz="1400" spc="80" dirty="0">
                <a:latin typeface="Noto Sans CJK JP Regular"/>
                <a:cs typeface="Noto Sans CJK JP Regular"/>
              </a:rPr>
              <a:t>로 </a:t>
            </a:r>
            <a:r>
              <a:rPr sz="1400" spc="130" dirty="0">
                <a:latin typeface="Noto Sans CJK JP Regular"/>
                <a:cs typeface="Noto Sans CJK JP Regular"/>
              </a:rPr>
              <a:t>전환하여 </a:t>
            </a:r>
            <a:r>
              <a:rPr sz="1400" spc="125" dirty="0">
                <a:latin typeface="Noto Sans CJK JP Regular"/>
                <a:cs typeface="Noto Sans CJK JP Regular"/>
              </a:rPr>
              <a:t>향후</a:t>
            </a:r>
            <a:r>
              <a:rPr sz="1400" spc="285" dirty="0">
                <a:latin typeface="Noto Sans CJK JP Regular"/>
                <a:cs typeface="Noto Sans CJK JP Regular"/>
              </a:rPr>
              <a:t> </a:t>
            </a:r>
            <a:r>
              <a:rPr sz="1400" spc="-40" dirty="0">
                <a:latin typeface="Times New Roman"/>
                <a:cs typeface="Times New Roman"/>
              </a:rPr>
              <a:t>IT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spc="125" dirty="0">
                <a:latin typeface="Noto Sans CJK JP Regular"/>
                <a:cs typeface="Noto Sans CJK JP Regular"/>
              </a:rPr>
              <a:t>기술발전에 대응할 수 있는 </a:t>
            </a:r>
            <a:r>
              <a:rPr sz="1400" spc="50" dirty="0">
                <a:latin typeface="Times New Roman"/>
                <a:cs typeface="Times New Roman"/>
              </a:rPr>
              <a:t>Architecture</a:t>
            </a:r>
            <a:r>
              <a:rPr sz="1400" spc="50" dirty="0">
                <a:latin typeface="Noto Sans CJK JP Regular"/>
                <a:cs typeface="Noto Sans CJK JP Regular"/>
              </a:rPr>
              <a:t>를</a:t>
            </a:r>
            <a:r>
              <a:rPr sz="1400" spc="-70" dirty="0">
                <a:latin typeface="Noto Sans CJK JP Regular"/>
                <a:cs typeface="Noto Sans CJK JP Regular"/>
              </a:rPr>
              <a:t> </a:t>
            </a:r>
            <a:r>
              <a:rPr sz="1400" spc="114" dirty="0">
                <a:latin typeface="Noto Sans CJK JP Regular"/>
                <a:cs typeface="Noto Sans CJK JP Regular"/>
              </a:rPr>
              <a:t>구현하겠습니다</a:t>
            </a:r>
            <a:r>
              <a:rPr sz="1400" spc="114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marL="1673225">
              <a:lnSpc>
                <a:spcPct val="100000"/>
              </a:lnSpc>
              <a:spcBef>
                <a:spcPts val="5"/>
              </a:spcBef>
              <a:tabLst>
                <a:tab pos="6797040" algn="l"/>
              </a:tabLst>
            </a:pP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EDMi</a:t>
            </a:r>
            <a:r>
              <a:rPr sz="140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12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개발</a:t>
            </a:r>
            <a:r>
              <a:rPr sz="1400" spc="8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400" spc="12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범위	수 행 절</a:t>
            </a:r>
            <a:r>
              <a:rPr sz="14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400" spc="12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차</a:t>
            </a:r>
            <a:endParaRPr sz="1400">
              <a:latin typeface="Noto Sans CJK JP Regular"/>
              <a:cs typeface="Noto Sans CJK JP Regular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202936" y="2892552"/>
            <a:ext cx="607060" cy="894715"/>
          </a:xfrm>
          <a:custGeom>
            <a:avLst/>
            <a:gdLst/>
            <a:ahLst/>
            <a:cxnLst/>
            <a:rect l="l" t="t" r="r" b="b"/>
            <a:pathLst>
              <a:path w="607060" h="894714">
                <a:moveTo>
                  <a:pt x="0" y="0"/>
                </a:moveTo>
                <a:lnTo>
                  <a:pt x="606552" y="0"/>
                </a:lnTo>
                <a:lnTo>
                  <a:pt x="606552" y="894588"/>
                </a:lnTo>
                <a:lnTo>
                  <a:pt x="0" y="89458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99888" y="2889504"/>
            <a:ext cx="612775" cy="901065"/>
          </a:xfrm>
          <a:custGeom>
            <a:avLst/>
            <a:gdLst/>
            <a:ahLst/>
            <a:cxnLst/>
            <a:rect l="l" t="t" r="r" b="b"/>
            <a:pathLst>
              <a:path w="612775" h="901064">
                <a:moveTo>
                  <a:pt x="612648" y="900684"/>
                </a:moveTo>
                <a:lnTo>
                  <a:pt x="0" y="900684"/>
                </a:lnTo>
                <a:lnTo>
                  <a:pt x="0" y="0"/>
                </a:lnTo>
                <a:lnTo>
                  <a:pt x="612648" y="0"/>
                </a:lnTo>
                <a:lnTo>
                  <a:pt x="612648" y="3048"/>
                </a:lnTo>
                <a:lnTo>
                  <a:pt x="6096" y="3048"/>
                </a:lnTo>
                <a:lnTo>
                  <a:pt x="3048" y="6096"/>
                </a:lnTo>
                <a:lnTo>
                  <a:pt x="6096" y="6096"/>
                </a:lnTo>
                <a:lnTo>
                  <a:pt x="6096" y="894588"/>
                </a:lnTo>
                <a:lnTo>
                  <a:pt x="3048" y="894588"/>
                </a:lnTo>
                <a:lnTo>
                  <a:pt x="6096" y="897636"/>
                </a:lnTo>
                <a:lnTo>
                  <a:pt x="612648" y="897636"/>
                </a:lnTo>
                <a:lnTo>
                  <a:pt x="612648" y="900684"/>
                </a:lnTo>
                <a:close/>
              </a:path>
              <a:path w="612775" h="901064">
                <a:moveTo>
                  <a:pt x="6096" y="6096"/>
                </a:moveTo>
                <a:lnTo>
                  <a:pt x="3048" y="6096"/>
                </a:lnTo>
                <a:lnTo>
                  <a:pt x="6096" y="3048"/>
                </a:lnTo>
                <a:lnTo>
                  <a:pt x="6096" y="6096"/>
                </a:lnTo>
                <a:close/>
              </a:path>
              <a:path w="612775" h="901064">
                <a:moveTo>
                  <a:pt x="606552" y="6096"/>
                </a:moveTo>
                <a:lnTo>
                  <a:pt x="6096" y="6096"/>
                </a:lnTo>
                <a:lnTo>
                  <a:pt x="6096" y="3048"/>
                </a:lnTo>
                <a:lnTo>
                  <a:pt x="606552" y="3048"/>
                </a:lnTo>
                <a:lnTo>
                  <a:pt x="606552" y="6096"/>
                </a:lnTo>
                <a:close/>
              </a:path>
              <a:path w="612775" h="901064">
                <a:moveTo>
                  <a:pt x="606552" y="897636"/>
                </a:moveTo>
                <a:lnTo>
                  <a:pt x="606552" y="3048"/>
                </a:lnTo>
                <a:lnTo>
                  <a:pt x="609600" y="6096"/>
                </a:lnTo>
                <a:lnTo>
                  <a:pt x="612648" y="6096"/>
                </a:lnTo>
                <a:lnTo>
                  <a:pt x="612648" y="894588"/>
                </a:lnTo>
                <a:lnTo>
                  <a:pt x="609600" y="894588"/>
                </a:lnTo>
                <a:lnTo>
                  <a:pt x="606552" y="897636"/>
                </a:lnTo>
                <a:close/>
              </a:path>
              <a:path w="612775" h="901064">
                <a:moveTo>
                  <a:pt x="612648" y="6096"/>
                </a:moveTo>
                <a:lnTo>
                  <a:pt x="609600" y="6096"/>
                </a:lnTo>
                <a:lnTo>
                  <a:pt x="606552" y="3048"/>
                </a:lnTo>
                <a:lnTo>
                  <a:pt x="612648" y="3048"/>
                </a:lnTo>
                <a:lnTo>
                  <a:pt x="612648" y="6096"/>
                </a:lnTo>
                <a:close/>
              </a:path>
              <a:path w="612775" h="901064">
                <a:moveTo>
                  <a:pt x="6096" y="897636"/>
                </a:moveTo>
                <a:lnTo>
                  <a:pt x="3048" y="894588"/>
                </a:lnTo>
                <a:lnTo>
                  <a:pt x="6096" y="894588"/>
                </a:lnTo>
                <a:lnTo>
                  <a:pt x="6096" y="897636"/>
                </a:lnTo>
                <a:close/>
              </a:path>
              <a:path w="612775" h="901064">
                <a:moveTo>
                  <a:pt x="606552" y="897636"/>
                </a:moveTo>
                <a:lnTo>
                  <a:pt x="6096" y="897636"/>
                </a:lnTo>
                <a:lnTo>
                  <a:pt x="6096" y="894588"/>
                </a:lnTo>
                <a:lnTo>
                  <a:pt x="606552" y="894588"/>
                </a:lnTo>
                <a:lnTo>
                  <a:pt x="606552" y="897636"/>
                </a:lnTo>
                <a:close/>
              </a:path>
              <a:path w="612775" h="901064">
                <a:moveTo>
                  <a:pt x="612648" y="897636"/>
                </a:moveTo>
                <a:lnTo>
                  <a:pt x="606552" y="897636"/>
                </a:lnTo>
                <a:lnTo>
                  <a:pt x="609600" y="894588"/>
                </a:lnTo>
                <a:lnTo>
                  <a:pt x="612648" y="894588"/>
                </a:lnTo>
                <a:lnTo>
                  <a:pt x="612648" y="897636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202936" y="3155948"/>
            <a:ext cx="607060" cy="33337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R="1270" algn="ctr">
              <a:lnSpc>
                <a:spcPct val="100000"/>
              </a:lnSpc>
              <a:spcBef>
                <a:spcPts val="229"/>
              </a:spcBef>
            </a:pPr>
            <a:r>
              <a:rPr sz="900" spc="-80" dirty="0">
                <a:latin typeface="Times New Roman"/>
                <a:cs typeface="Times New Roman"/>
              </a:rPr>
              <a:t>EDMi</a:t>
            </a:r>
            <a:endParaRPr sz="900">
              <a:latin typeface="Times New Roman"/>
              <a:cs typeface="Times New Roman"/>
            </a:endParaRPr>
          </a:p>
          <a:p>
            <a:pPr marL="15240" algn="ctr">
              <a:lnSpc>
                <a:spcPct val="100000"/>
              </a:lnSpc>
              <a:spcBef>
                <a:spcPts val="130"/>
              </a:spcBef>
            </a:pPr>
            <a:r>
              <a:rPr sz="900" dirty="0">
                <a:latin typeface="Noto Sans CJK JP Regular"/>
                <a:cs typeface="Noto Sans CJK JP Regular"/>
              </a:rPr>
              <a:t>시스템구성</a:t>
            </a:r>
            <a:endParaRPr sz="900">
              <a:latin typeface="Noto Sans CJK JP Regular"/>
              <a:cs typeface="Noto Sans CJK JP Regular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216396" y="2570988"/>
            <a:ext cx="1088390" cy="462280"/>
          </a:xfrm>
          <a:custGeom>
            <a:avLst/>
            <a:gdLst/>
            <a:ahLst/>
            <a:cxnLst/>
            <a:rect l="l" t="t" r="r" b="b"/>
            <a:pathLst>
              <a:path w="1088390" h="462280">
                <a:moveTo>
                  <a:pt x="0" y="0"/>
                </a:moveTo>
                <a:lnTo>
                  <a:pt x="1088136" y="0"/>
                </a:lnTo>
                <a:lnTo>
                  <a:pt x="1088136" y="461772"/>
                </a:lnTo>
                <a:lnTo>
                  <a:pt x="0" y="4617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13347" y="2567939"/>
            <a:ext cx="1094740" cy="467995"/>
          </a:xfrm>
          <a:custGeom>
            <a:avLst/>
            <a:gdLst/>
            <a:ahLst/>
            <a:cxnLst/>
            <a:rect l="l" t="t" r="r" b="b"/>
            <a:pathLst>
              <a:path w="1094740" h="467994">
                <a:moveTo>
                  <a:pt x="1094232" y="467868"/>
                </a:moveTo>
                <a:lnTo>
                  <a:pt x="0" y="467868"/>
                </a:lnTo>
                <a:lnTo>
                  <a:pt x="0" y="0"/>
                </a:lnTo>
                <a:lnTo>
                  <a:pt x="1094232" y="0"/>
                </a:lnTo>
                <a:lnTo>
                  <a:pt x="1094232" y="3048"/>
                </a:lnTo>
                <a:lnTo>
                  <a:pt x="7620" y="3048"/>
                </a:lnTo>
                <a:lnTo>
                  <a:pt x="3048" y="6096"/>
                </a:lnTo>
                <a:lnTo>
                  <a:pt x="7620" y="6096"/>
                </a:lnTo>
                <a:lnTo>
                  <a:pt x="7620" y="461772"/>
                </a:lnTo>
                <a:lnTo>
                  <a:pt x="3048" y="461772"/>
                </a:lnTo>
                <a:lnTo>
                  <a:pt x="7620" y="464820"/>
                </a:lnTo>
                <a:lnTo>
                  <a:pt x="1094232" y="464820"/>
                </a:lnTo>
                <a:lnTo>
                  <a:pt x="1094232" y="467868"/>
                </a:lnTo>
                <a:close/>
              </a:path>
              <a:path w="1094740" h="467994">
                <a:moveTo>
                  <a:pt x="7620" y="6096"/>
                </a:moveTo>
                <a:lnTo>
                  <a:pt x="3048" y="6096"/>
                </a:lnTo>
                <a:lnTo>
                  <a:pt x="7620" y="3048"/>
                </a:lnTo>
                <a:lnTo>
                  <a:pt x="7620" y="6096"/>
                </a:lnTo>
                <a:close/>
              </a:path>
              <a:path w="1094740" h="467994">
                <a:moveTo>
                  <a:pt x="1086612" y="6096"/>
                </a:moveTo>
                <a:lnTo>
                  <a:pt x="7620" y="6096"/>
                </a:lnTo>
                <a:lnTo>
                  <a:pt x="7620" y="3048"/>
                </a:lnTo>
                <a:lnTo>
                  <a:pt x="1086612" y="3048"/>
                </a:lnTo>
                <a:lnTo>
                  <a:pt x="1086612" y="6096"/>
                </a:lnTo>
                <a:close/>
              </a:path>
              <a:path w="1094740" h="467994">
                <a:moveTo>
                  <a:pt x="1086612" y="464820"/>
                </a:moveTo>
                <a:lnTo>
                  <a:pt x="1086612" y="3048"/>
                </a:lnTo>
                <a:lnTo>
                  <a:pt x="1091184" y="6096"/>
                </a:lnTo>
                <a:lnTo>
                  <a:pt x="1094232" y="6096"/>
                </a:lnTo>
                <a:lnTo>
                  <a:pt x="1094232" y="461772"/>
                </a:lnTo>
                <a:lnTo>
                  <a:pt x="1091184" y="461772"/>
                </a:lnTo>
                <a:lnTo>
                  <a:pt x="1086612" y="464820"/>
                </a:lnTo>
                <a:close/>
              </a:path>
              <a:path w="1094740" h="467994">
                <a:moveTo>
                  <a:pt x="1094232" y="6096"/>
                </a:moveTo>
                <a:lnTo>
                  <a:pt x="1091184" y="6096"/>
                </a:lnTo>
                <a:lnTo>
                  <a:pt x="1086612" y="3048"/>
                </a:lnTo>
                <a:lnTo>
                  <a:pt x="1094232" y="3048"/>
                </a:lnTo>
                <a:lnTo>
                  <a:pt x="1094232" y="6096"/>
                </a:lnTo>
                <a:close/>
              </a:path>
              <a:path w="1094740" h="467994">
                <a:moveTo>
                  <a:pt x="7620" y="464820"/>
                </a:moveTo>
                <a:lnTo>
                  <a:pt x="3048" y="461772"/>
                </a:lnTo>
                <a:lnTo>
                  <a:pt x="7620" y="461772"/>
                </a:lnTo>
                <a:lnTo>
                  <a:pt x="7620" y="464820"/>
                </a:lnTo>
                <a:close/>
              </a:path>
              <a:path w="1094740" h="467994">
                <a:moveTo>
                  <a:pt x="1086612" y="464820"/>
                </a:moveTo>
                <a:lnTo>
                  <a:pt x="7620" y="464820"/>
                </a:lnTo>
                <a:lnTo>
                  <a:pt x="7620" y="461772"/>
                </a:lnTo>
                <a:lnTo>
                  <a:pt x="1086612" y="461772"/>
                </a:lnTo>
                <a:lnTo>
                  <a:pt x="1086612" y="464820"/>
                </a:lnTo>
                <a:close/>
              </a:path>
              <a:path w="1094740" h="467994">
                <a:moveTo>
                  <a:pt x="1094232" y="464820"/>
                </a:moveTo>
                <a:lnTo>
                  <a:pt x="1086612" y="464820"/>
                </a:lnTo>
                <a:lnTo>
                  <a:pt x="1091184" y="461772"/>
                </a:lnTo>
                <a:lnTo>
                  <a:pt x="1094232" y="461772"/>
                </a:lnTo>
                <a:lnTo>
                  <a:pt x="1094232" y="464820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16396" y="3108960"/>
            <a:ext cx="1088390" cy="462280"/>
          </a:xfrm>
          <a:custGeom>
            <a:avLst/>
            <a:gdLst/>
            <a:ahLst/>
            <a:cxnLst/>
            <a:rect l="l" t="t" r="r" b="b"/>
            <a:pathLst>
              <a:path w="1088390" h="462279">
                <a:moveTo>
                  <a:pt x="0" y="0"/>
                </a:moveTo>
                <a:lnTo>
                  <a:pt x="1088136" y="0"/>
                </a:lnTo>
                <a:lnTo>
                  <a:pt x="1088136" y="461772"/>
                </a:lnTo>
                <a:lnTo>
                  <a:pt x="0" y="4617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13347" y="3105911"/>
            <a:ext cx="1094740" cy="467995"/>
          </a:xfrm>
          <a:custGeom>
            <a:avLst/>
            <a:gdLst/>
            <a:ahLst/>
            <a:cxnLst/>
            <a:rect l="l" t="t" r="r" b="b"/>
            <a:pathLst>
              <a:path w="1094740" h="467995">
                <a:moveTo>
                  <a:pt x="1094232" y="467868"/>
                </a:moveTo>
                <a:lnTo>
                  <a:pt x="0" y="467868"/>
                </a:lnTo>
                <a:lnTo>
                  <a:pt x="0" y="0"/>
                </a:lnTo>
                <a:lnTo>
                  <a:pt x="1094232" y="0"/>
                </a:lnTo>
                <a:lnTo>
                  <a:pt x="1094232" y="3048"/>
                </a:lnTo>
                <a:lnTo>
                  <a:pt x="7620" y="3048"/>
                </a:lnTo>
                <a:lnTo>
                  <a:pt x="3048" y="6096"/>
                </a:lnTo>
                <a:lnTo>
                  <a:pt x="7620" y="6096"/>
                </a:lnTo>
                <a:lnTo>
                  <a:pt x="7620" y="461772"/>
                </a:lnTo>
                <a:lnTo>
                  <a:pt x="3048" y="461772"/>
                </a:lnTo>
                <a:lnTo>
                  <a:pt x="7620" y="464820"/>
                </a:lnTo>
                <a:lnTo>
                  <a:pt x="1094232" y="464820"/>
                </a:lnTo>
                <a:lnTo>
                  <a:pt x="1094232" y="467868"/>
                </a:lnTo>
                <a:close/>
              </a:path>
              <a:path w="1094740" h="467995">
                <a:moveTo>
                  <a:pt x="7620" y="6096"/>
                </a:moveTo>
                <a:lnTo>
                  <a:pt x="3048" y="6096"/>
                </a:lnTo>
                <a:lnTo>
                  <a:pt x="7620" y="3048"/>
                </a:lnTo>
                <a:lnTo>
                  <a:pt x="7620" y="6096"/>
                </a:lnTo>
                <a:close/>
              </a:path>
              <a:path w="1094740" h="467995">
                <a:moveTo>
                  <a:pt x="1086612" y="6096"/>
                </a:moveTo>
                <a:lnTo>
                  <a:pt x="7620" y="6096"/>
                </a:lnTo>
                <a:lnTo>
                  <a:pt x="7620" y="3048"/>
                </a:lnTo>
                <a:lnTo>
                  <a:pt x="1086612" y="3048"/>
                </a:lnTo>
                <a:lnTo>
                  <a:pt x="1086612" y="6096"/>
                </a:lnTo>
                <a:close/>
              </a:path>
              <a:path w="1094740" h="467995">
                <a:moveTo>
                  <a:pt x="1086612" y="464820"/>
                </a:moveTo>
                <a:lnTo>
                  <a:pt x="1086612" y="3048"/>
                </a:lnTo>
                <a:lnTo>
                  <a:pt x="1091184" y="6096"/>
                </a:lnTo>
                <a:lnTo>
                  <a:pt x="1094232" y="6096"/>
                </a:lnTo>
                <a:lnTo>
                  <a:pt x="1094232" y="461772"/>
                </a:lnTo>
                <a:lnTo>
                  <a:pt x="1091184" y="461772"/>
                </a:lnTo>
                <a:lnTo>
                  <a:pt x="1086612" y="464820"/>
                </a:lnTo>
                <a:close/>
              </a:path>
              <a:path w="1094740" h="467995">
                <a:moveTo>
                  <a:pt x="1094232" y="6096"/>
                </a:moveTo>
                <a:lnTo>
                  <a:pt x="1091184" y="6096"/>
                </a:lnTo>
                <a:lnTo>
                  <a:pt x="1086612" y="3048"/>
                </a:lnTo>
                <a:lnTo>
                  <a:pt x="1094232" y="3048"/>
                </a:lnTo>
                <a:lnTo>
                  <a:pt x="1094232" y="6096"/>
                </a:lnTo>
                <a:close/>
              </a:path>
              <a:path w="1094740" h="467995">
                <a:moveTo>
                  <a:pt x="7620" y="464820"/>
                </a:moveTo>
                <a:lnTo>
                  <a:pt x="3048" y="461772"/>
                </a:lnTo>
                <a:lnTo>
                  <a:pt x="7620" y="461772"/>
                </a:lnTo>
                <a:lnTo>
                  <a:pt x="7620" y="464820"/>
                </a:lnTo>
                <a:close/>
              </a:path>
              <a:path w="1094740" h="467995">
                <a:moveTo>
                  <a:pt x="1086612" y="464820"/>
                </a:moveTo>
                <a:lnTo>
                  <a:pt x="7620" y="464820"/>
                </a:lnTo>
                <a:lnTo>
                  <a:pt x="7620" y="461772"/>
                </a:lnTo>
                <a:lnTo>
                  <a:pt x="1086612" y="461772"/>
                </a:lnTo>
                <a:lnTo>
                  <a:pt x="1086612" y="464820"/>
                </a:lnTo>
                <a:close/>
              </a:path>
              <a:path w="1094740" h="467995">
                <a:moveTo>
                  <a:pt x="1094232" y="464820"/>
                </a:moveTo>
                <a:lnTo>
                  <a:pt x="1086612" y="464820"/>
                </a:lnTo>
                <a:lnTo>
                  <a:pt x="1091184" y="461772"/>
                </a:lnTo>
                <a:lnTo>
                  <a:pt x="1094232" y="461772"/>
                </a:lnTo>
                <a:lnTo>
                  <a:pt x="1094232" y="464820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16396" y="3643884"/>
            <a:ext cx="1088390" cy="462280"/>
          </a:xfrm>
          <a:custGeom>
            <a:avLst/>
            <a:gdLst/>
            <a:ahLst/>
            <a:cxnLst/>
            <a:rect l="l" t="t" r="r" b="b"/>
            <a:pathLst>
              <a:path w="1088390" h="462279">
                <a:moveTo>
                  <a:pt x="0" y="0"/>
                </a:moveTo>
                <a:lnTo>
                  <a:pt x="1088136" y="0"/>
                </a:lnTo>
                <a:lnTo>
                  <a:pt x="1088136" y="461772"/>
                </a:lnTo>
                <a:lnTo>
                  <a:pt x="0" y="4617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13347" y="3639311"/>
            <a:ext cx="1094740" cy="469900"/>
          </a:xfrm>
          <a:custGeom>
            <a:avLst/>
            <a:gdLst/>
            <a:ahLst/>
            <a:cxnLst/>
            <a:rect l="l" t="t" r="r" b="b"/>
            <a:pathLst>
              <a:path w="1094740" h="469900">
                <a:moveTo>
                  <a:pt x="1094232" y="469392"/>
                </a:moveTo>
                <a:lnTo>
                  <a:pt x="0" y="469392"/>
                </a:lnTo>
                <a:lnTo>
                  <a:pt x="0" y="0"/>
                </a:lnTo>
                <a:lnTo>
                  <a:pt x="1094232" y="0"/>
                </a:lnTo>
                <a:lnTo>
                  <a:pt x="1094232" y="4572"/>
                </a:lnTo>
                <a:lnTo>
                  <a:pt x="7620" y="4572"/>
                </a:lnTo>
                <a:lnTo>
                  <a:pt x="3048" y="7620"/>
                </a:lnTo>
                <a:lnTo>
                  <a:pt x="7620" y="7620"/>
                </a:lnTo>
                <a:lnTo>
                  <a:pt x="7620" y="463296"/>
                </a:lnTo>
                <a:lnTo>
                  <a:pt x="3048" y="463296"/>
                </a:lnTo>
                <a:lnTo>
                  <a:pt x="7620" y="466344"/>
                </a:lnTo>
                <a:lnTo>
                  <a:pt x="1094232" y="466344"/>
                </a:lnTo>
                <a:lnTo>
                  <a:pt x="1094232" y="469392"/>
                </a:lnTo>
                <a:close/>
              </a:path>
              <a:path w="1094740" h="469900">
                <a:moveTo>
                  <a:pt x="7620" y="7620"/>
                </a:moveTo>
                <a:lnTo>
                  <a:pt x="3048" y="7620"/>
                </a:lnTo>
                <a:lnTo>
                  <a:pt x="7620" y="4572"/>
                </a:lnTo>
                <a:lnTo>
                  <a:pt x="7620" y="7620"/>
                </a:lnTo>
                <a:close/>
              </a:path>
              <a:path w="1094740" h="469900">
                <a:moveTo>
                  <a:pt x="1086612" y="7620"/>
                </a:moveTo>
                <a:lnTo>
                  <a:pt x="7620" y="7620"/>
                </a:lnTo>
                <a:lnTo>
                  <a:pt x="7620" y="4572"/>
                </a:lnTo>
                <a:lnTo>
                  <a:pt x="1086612" y="4572"/>
                </a:lnTo>
                <a:lnTo>
                  <a:pt x="1086612" y="7620"/>
                </a:lnTo>
                <a:close/>
              </a:path>
              <a:path w="1094740" h="469900">
                <a:moveTo>
                  <a:pt x="1086612" y="466344"/>
                </a:moveTo>
                <a:lnTo>
                  <a:pt x="1086612" y="4572"/>
                </a:lnTo>
                <a:lnTo>
                  <a:pt x="1091184" y="7620"/>
                </a:lnTo>
                <a:lnTo>
                  <a:pt x="1094232" y="7620"/>
                </a:lnTo>
                <a:lnTo>
                  <a:pt x="1094232" y="463296"/>
                </a:lnTo>
                <a:lnTo>
                  <a:pt x="1091184" y="463296"/>
                </a:lnTo>
                <a:lnTo>
                  <a:pt x="1086612" y="466344"/>
                </a:lnTo>
                <a:close/>
              </a:path>
              <a:path w="1094740" h="469900">
                <a:moveTo>
                  <a:pt x="1094232" y="7620"/>
                </a:moveTo>
                <a:lnTo>
                  <a:pt x="1091184" y="7620"/>
                </a:lnTo>
                <a:lnTo>
                  <a:pt x="1086612" y="4572"/>
                </a:lnTo>
                <a:lnTo>
                  <a:pt x="1094232" y="4572"/>
                </a:lnTo>
                <a:lnTo>
                  <a:pt x="1094232" y="7620"/>
                </a:lnTo>
                <a:close/>
              </a:path>
              <a:path w="1094740" h="469900">
                <a:moveTo>
                  <a:pt x="7620" y="466344"/>
                </a:moveTo>
                <a:lnTo>
                  <a:pt x="3048" y="463296"/>
                </a:lnTo>
                <a:lnTo>
                  <a:pt x="7620" y="463296"/>
                </a:lnTo>
                <a:lnTo>
                  <a:pt x="7620" y="466344"/>
                </a:lnTo>
                <a:close/>
              </a:path>
              <a:path w="1094740" h="469900">
                <a:moveTo>
                  <a:pt x="1086612" y="466344"/>
                </a:moveTo>
                <a:lnTo>
                  <a:pt x="7620" y="466344"/>
                </a:lnTo>
                <a:lnTo>
                  <a:pt x="7620" y="463296"/>
                </a:lnTo>
                <a:lnTo>
                  <a:pt x="1086612" y="463296"/>
                </a:lnTo>
                <a:lnTo>
                  <a:pt x="1086612" y="466344"/>
                </a:lnTo>
                <a:close/>
              </a:path>
              <a:path w="1094740" h="469900">
                <a:moveTo>
                  <a:pt x="1094232" y="466344"/>
                </a:moveTo>
                <a:lnTo>
                  <a:pt x="1086612" y="466344"/>
                </a:lnTo>
                <a:lnTo>
                  <a:pt x="1091184" y="463296"/>
                </a:lnTo>
                <a:lnTo>
                  <a:pt x="1094232" y="463296"/>
                </a:lnTo>
                <a:lnTo>
                  <a:pt x="1094232" y="466344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982460" y="2710663"/>
            <a:ext cx="4676140" cy="13138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191260">
              <a:lnSpc>
                <a:spcPct val="100000"/>
              </a:lnSpc>
              <a:spcBef>
                <a:spcPts val="110"/>
              </a:spcBef>
            </a:pPr>
            <a:r>
              <a:rPr sz="900" dirty="0">
                <a:latin typeface="Noto Sans CJK JP Regular"/>
                <a:cs typeface="Noto Sans CJK JP Regular"/>
              </a:rPr>
              <a:t>표준화정의</a:t>
            </a:r>
            <a:r>
              <a:rPr sz="900" spc="-120" dirty="0">
                <a:latin typeface="Noto Sans CJK JP Regular"/>
                <a:cs typeface="Noto Sans CJK JP Regular"/>
              </a:rPr>
              <a:t> </a:t>
            </a:r>
            <a:r>
              <a:rPr sz="900" spc="75" dirty="0">
                <a:latin typeface="Noto Sans CJK JP Regular"/>
                <a:cs typeface="Noto Sans CJK JP Regular"/>
              </a:rPr>
              <a:t>및검증</a:t>
            </a:r>
            <a:endParaRPr sz="900" dirty="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 marL="1343660">
              <a:lnSpc>
                <a:spcPct val="100000"/>
              </a:lnSpc>
              <a:spcBef>
                <a:spcPts val="935"/>
              </a:spcBef>
            </a:pPr>
            <a:r>
              <a:rPr sz="900" spc="-50" dirty="0">
                <a:latin typeface="Times New Roman"/>
                <a:cs typeface="Times New Roman"/>
              </a:rPr>
              <a:t>OLTPEntireX</a:t>
            </a:r>
            <a:endParaRPr sz="900" dirty="0">
              <a:latin typeface="Times New Roman"/>
              <a:cs typeface="Times New Roman"/>
            </a:endParaRPr>
          </a:p>
          <a:p>
            <a:pPr marL="1209675">
              <a:lnSpc>
                <a:spcPct val="100000"/>
              </a:lnSpc>
              <a:spcBef>
                <a:spcPts val="130"/>
              </a:spcBef>
            </a:pPr>
            <a:r>
              <a:rPr sz="900" spc="-45" dirty="0">
                <a:latin typeface="Noto Sans CJK JP Regular"/>
                <a:cs typeface="Noto Sans CJK JP Regular"/>
              </a:rPr>
              <a:t>표준화</a:t>
            </a:r>
            <a:r>
              <a:rPr sz="900" spc="-45" dirty="0">
                <a:latin typeface="Times New Roman"/>
                <a:cs typeface="Times New Roman"/>
              </a:rPr>
              <a:t>,Customizing</a:t>
            </a:r>
            <a:endParaRPr sz="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90320" marR="2689860" algn="ctr">
              <a:lnSpc>
                <a:spcPct val="112200"/>
              </a:lnSpc>
              <a:spcBef>
                <a:spcPts val="5"/>
              </a:spcBef>
            </a:pPr>
            <a:r>
              <a:rPr sz="900" spc="-135" dirty="0">
                <a:latin typeface="Times New Roman"/>
                <a:cs typeface="Times New Roman"/>
              </a:rPr>
              <a:t>K</a:t>
            </a:r>
            <a:r>
              <a:rPr sz="900" spc="-145" dirty="0">
                <a:latin typeface="Times New Roman"/>
                <a:cs typeface="Times New Roman"/>
              </a:rPr>
              <a:t>A</a:t>
            </a:r>
            <a:r>
              <a:rPr sz="900" spc="-150" dirty="0">
                <a:latin typeface="Times New Roman"/>
                <a:cs typeface="Times New Roman"/>
              </a:rPr>
              <a:t>I</a:t>
            </a:r>
            <a:r>
              <a:rPr sz="900" spc="180" dirty="0">
                <a:latin typeface="Times New Roman"/>
                <a:cs typeface="Times New Roman"/>
              </a:rPr>
              <a:t>S</a:t>
            </a:r>
            <a:r>
              <a:rPr sz="900" spc="-25" dirty="0">
                <a:latin typeface="Noto Sans CJK JP Regular"/>
                <a:cs typeface="Noto Sans CJK JP Regular"/>
              </a:rPr>
              <a:t>연</a:t>
            </a:r>
            <a:r>
              <a:rPr sz="900" spc="80" dirty="0">
                <a:latin typeface="Noto Sans CJK JP Regular"/>
                <a:cs typeface="Noto Sans CJK JP Regular"/>
              </a:rPr>
              <a:t>계</a:t>
            </a:r>
            <a:r>
              <a:rPr sz="900" spc="-114" dirty="0">
                <a:latin typeface="Noto Sans CJK JP Regular"/>
                <a:cs typeface="Noto Sans CJK JP Regular"/>
              </a:rPr>
              <a:t> </a:t>
            </a:r>
            <a:r>
              <a:rPr sz="900" spc="-25" dirty="0">
                <a:latin typeface="Noto Sans CJK JP Regular"/>
                <a:cs typeface="Noto Sans CJK JP Regular"/>
              </a:rPr>
              <a:t>전</a:t>
            </a:r>
            <a:r>
              <a:rPr sz="900" spc="40" dirty="0">
                <a:latin typeface="Noto Sans CJK JP Regular"/>
                <a:cs typeface="Noto Sans CJK JP Regular"/>
              </a:rPr>
              <a:t>문  </a:t>
            </a:r>
            <a:r>
              <a:rPr sz="900" spc="30" dirty="0">
                <a:latin typeface="Noto Sans CJK JP Regular"/>
                <a:cs typeface="Noto Sans CJK JP Regular"/>
              </a:rPr>
              <a:t>정의</a:t>
            </a:r>
            <a:r>
              <a:rPr sz="900" spc="-130" dirty="0">
                <a:latin typeface="Noto Sans CJK JP Regular"/>
                <a:cs typeface="Noto Sans CJK JP Regular"/>
              </a:rPr>
              <a:t> </a:t>
            </a:r>
            <a:r>
              <a:rPr sz="900" spc="15" dirty="0">
                <a:latin typeface="Noto Sans CJK JP Regular"/>
                <a:cs typeface="Noto Sans CJK JP Regular"/>
              </a:rPr>
              <a:t>표준화</a:t>
            </a:r>
            <a:endParaRPr sz="900" dirty="0">
              <a:latin typeface="Noto Sans CJK JP Regular"/>
              <a:cs typeface="Noto Sans CJK JP Regular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809488" y="2763011"/>
            <a:ext cx="407034" cy="584200"/>
          </a:xfrm>
          <a:custGeom>
            <a:avLst/>
            <a:gdLst/>
            <a:ahLst/>
            <a:cxnLst/>
            <a:rect l="l" t="t" r="r" b="b"/>
            <a:pathLst>
              <a:path w="407035" h="584200">
                <a:moveTo>
                  <a:pt x="330708" y="77724"/>
                </a:moveTo>
                <a:lnTo>
                  <a:pt x="330708" y="0"/>
                </a:lnTo>
                <a:lnTo>
                  <a:pt x="392254" y="32004"/>
                </a:lnTo>
                <a:lnTo>
                  <a:pt x="342900" y="32004"/>
                </a:lnTo>
                <a:lnTo>
                  <a:pt x="342900" y="45720"/>
                </a:lnTo>
                <a:lnTo>
                  <a:pt x="394716" y="45720"/>
                </a:lnTo>
                <a:lnTo>
                  <a:pt x="330708" y="77724"/>
                </a:lnTo>
                <a:close/>
              </a:path>
              <a:path w="407035" h="584200">
                <a:moveTo>
                  <a:pt x="198120" y="576072"/>
                </a:moveTo>
                <a:lnTo>
                  <a:pt x="198120" y="35052"/>
                </a:lnTo>
                <a:lnTo>
                  <a:pt x="201168" y="32004"/>
                </a:lnTo>
                <a:lnTo>
                  <a:pt x="330708" y="32004"/>
                </a:lnTo>
                <a:lnTo>
                  <a:pt x="330708" y="39624"/>
                </a:lnTo>
                <a:lnTo>
                  <a:pt x="210312" y="39624"/>
                </a:lnTo>
                <a:lnTo>
                  <a:pt x="204216" y="45720"/>
                </a:lnTo>
                <a:lnTo>
                  <a:pt x="210312" y="45720"/>
                </a:lnTo>
                <a:lnTo>
                  <a:pt x="210312" y="569976"/>
                </a:lnTo>
                <a:lnTo>
                  <a:pt x="204216" y="569976"/>
                </a:lnTo>
                <a:lnTo>
                  <a:pt x="198120" y="576072"/>
                </a:lnTo>
                <a:close/>
              </a:path>
              <a:path w="407035" h="584200">
                <a:moveTo>
                  <a:pt x="394716" y="45720"/>
                </a:moveTo>
                <a:lnTo>
                  <a:pt x="342900" y="45720"/>
                </a:lnTo>
                <a:lnTo>
                  <a:pt x="342900" y="32004"/>
                </a:lnTo>
                <a:lnTo>
                  <a:pt x="392254" y="32004"/>
                </a:lnTo>
                <a:lnTo>
                  <a:pt x="406908" y="39624"/>
                </a:lnTo>
                <a:lnTo>
                  <a:pt x="394716" y="45720"/>
                </a:lnTo>
                <a:close/>
              </a:path>
              <a:path w="407035" h="584200">
                <a:moveTo>
                  <a:pt x="210312" y="45720"/>
                </a:moveTo>
                <a:lnTo>
                  <a:pt x="204216" y="45720"/>
                </a:lnTo>
                <a:lnTo>
                  <a:pt x="210312" y="39624"/>
                </a:lnTo>
                <a:lnTo>
                  <a:pt x="210312" y="45720"/>
                </a:lnTo>
                <a:close/>
              </a:path>
              <a:path w="407035" h="584200">
                <a:moveTo>
                  <a:pt x="330708" y="45720"/>
                </a:moveTo>
                <a:lnTo>
                  <a:pt x="210312" y="45720"/>
                </a:lnTo>
                <a:lnTo>
                  <a:pt x="210312" y="39624"/>
                </a:lnTo>
                <a:lnTo>
                  <a:pt x="330708" y="39624"/>
                </a:lnTo>
                <a:lnTo>
                  <a:pt x="330708" y="45720"/>
                </a:lnTo>
                <a:close/>
              </a:path>
              <a:path w="407035" h="584200">
                <a:moveTo>
                  <a:pt x="207264" y="583692"/>
                </a:moveTo>
                <a:lnTo>
                  <a:pt x="0" y="583692"/>
                </a:lnTo>
                <a:lnTo>
                  <a:pt x="0" y="569976"/>
                </a:lnTo>
                <a:lnTo>
                  <a:pt x="198120" y="569976"/>
                </a:lnTo>
                <a:lnTo>
                  <a:pt x="198120" y="576072"/>
                </a:lnTo>
                <a:lnTo>
                  <a:pt x="210312" y="576072"/>
                </a:lnTo>
                <a:lnTo>
                  <a:pt x="210312" y="580644"/>
                </a:lnTo>
                <a:lnTo>
                  <a:pt x="207264" y="583692"/>
                </a:lnTo>
                <a:close/>
              </a:path>
              <a:path w="407035" h="584200">
                <a:moveTo>
                  <a:pt x="210312" y="576072"/>
                </a:moveTo>
                <a:lnTo>
                  <a:pt x="198120" y="576072"/>
                </a:lnTo>
                <a:lnTo>
                  <a:pt x="204216" y="569976"/>
                </a:lnTo>
                <a:lnTo>
                  <a:pt x="210312" y="569976"/>
                </a:lnTo>
                <a:lnTo>
                  <a:pt x="210312" y="576072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09488" y="3332988"/>
            <a:ext cx="407034" cy="581025"/>
          </a:xfrm>
          <a:custGeom>
            <a:avLst/>
            <a:gdLst/>
            <a:ahLst/>
            <a:cxnLst/>
            <a:rect l="l" t="t" r="r" b="b"/>
            <a:pathLst>
              <a:path w="407035" h="581025">
                <a:moveTo>
                  <a:pt x="198120" y="13716"/>
                </a:moveTo>
                <a:lnTo>
                  <a:pt x="0" y="13716"/>
                </a:lnTo>
                <a:lnTo>
                  <a:pt x="0" y="0"/>
                </a:lnTo>
                <a:lnTo>
                  <a:pt x="207264" y="0"/>
                </a:lnTo>
                <a:lnTo>
                  <a:pt x="210312" y="3048"/>
                </a:lnTo>
                <a:lnTo>
                  <a:pt x="210312" y="6096"/>
                </a:lnTo>
                <a:lnTo>
                  <a:pt x="198120" y="6096"/>
                </a:lnTo>
                <a:lnTo>
                  <a:pt x="198120" y="13716"/>
                </a:lnTo>
                <a:close/>
              </a:path>
              <a:path w="407035" h="581025">
                <a:moveTo>
                  <a:pt x="330708" y="548640"/>
                </a:moveTo>
                <a:lnTo>
                  <a:pt x="201168" y="548640"/>
                </a:lnTo>
                <a:lnTo>
                  <a:pt x="198120" y="545592"/>
                </a:lnTo>
                <a:lnTo>
                  <a:pt x="198120" y="6096"/>
                </a:lnTo>
                <a:lnTo>
                  <a:pt x="204216" y="13716"/>
                </a:lnTo>
                <a:lnTo>
                  <a:pt x="210312" y="13716"/>
                </a:lnTo>
                <a:lnTo>
                  <a:pt x="210312" y="534924"/>
                </a:lnTo>
                <a:lnTo>
                  <a:pt x="204216" y="534924"/>
                </a:lnTo>
                <a:lnTo>
                  <a:pt x="210312" y="541020"/>
                </a:lnTo>
                <a:lnTo>
                  <a:pt x="330708" y="541020"/>
                </a:lnTo>
                <a:lnTo>
                  <a:pt x="330708" y="548640"/>
                </a:lnTo>
                <a:close/>
              </a:path>
              <a:path w="407035" h="581025">
                <a:moveTo>
                  <a:pt x="210312" y="13716"/>
                </a:moveTo>
                <a:lnTo>
                  <a:pt x="204216" y="13716"/>
                </a:lnTo>
                <a:lnTo>
                  <a:pt x="198120" y="6096"/>
                </a:lnTo>
                <a:lnTo>
                  <a:pt x="210312" y="6096"/>
                </a:lnTo>
                <a:lnTo>
                  <a:pt x="210312" y="13716"/>
                </a:lnTo>
                <a:close/>
              </a:path>
              <a:path w="407035" h="581025">
                <a:moveTo>
                  <a:pt x="330708" y="580644"/>
                </a:moveTo>
                <a:lnTo>
                  <a:pt x="330708" y="502920"/>
                </a:lnTo>
                <a:lnTo>
                  <a:pt x="394716" y="534924"/>
                </a:lnTo>
                <a:lnTo>
                  <a:pt x="342900" y="534924"/>
                </a:lnTo>
                <a:lnTo>
                  <a:pt x="342900" y="548640"/>
                </a:lnTo>
                <a:lnTo>
                  <a:pt x="392254" y="548640"/>
                </a:lnTo>
                <a:lnTo>
                  <a:pt x="330708" y="580644"/>
                </a:lnTo>
                <a:close/>
              </a:path>
              <a:path w="407035" h="581025">
                <a:moveTo>
                  <a:pt x="210312" y="541020"/>
                </a:moveTo>
                <a:lnTo>
                  <a:pt x="204216" y="534924"/>
                </a:lnTo>
                <a:lnTo>
                  <a:pt x="210312" y="534924"/>
                </a:lnTo>
                <a:lnTo>
                  <a:pt x="210312" y="541020"/>
                </a:lnTo>
                <a:close/>
              </a:path>
              <a:path w="407035" h="581025">
                <a:moveTo>
                  <a:pt x="330708" y="541020"/>
                </a:moveTo>
                <a:lnTo>
                  <a:pt x="210312" y="541020"/>
                </a:lnTo>
                <a:lnTo>
                  <a:pt x="210312" y="534924"/>
                </a:lnTo>
                <a:lnTo>
                  <a:pt x="330708" y="534924"/>
                </a:lnTo>
                <a:lnTo>
                  <a:pt x="330708" y="541020"/>
                </a:lnTo>
                <a:close/>
              </a:path>
              <a:path w="407035" h="581025">
                <a:moveTo>
                  <a:pt x="392254" y="548640"/>
                </a:moveTo>
                <a:lnTo>
                  <a:pt x="342900" y="548640"/>
                </a:lnTo>
                <a:lnTo>
                  <a:pt x="342900" y="534924"/>
                </a:lnTo>
                <a:lnTo>
                  <a:pt x="394716" y="534924"/>
                </a:lnTo>
                <a:lnTo>
                  <a:pt x="406908" y="541020"/>
                </a:lnTo>
                <a:lnTo>
                  <a:pt x="392254" y="548640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53528" y="3108960"/>
            <a:ext cx="471170" cy="462280"/>
          </a:xfrm>
          <a:custGeom>
            <a:avLst/>
            <a:gdLst/>
            <a:ahLst/>
            <a:cxnLst/>
            <a:rect l="l" t="t" r="r" b="b"/>
            <a:pathLst>
              <a:path w="471170" h="462279">
                <a:moveTo>
                  <a:pt x="0" y="0"/>
                </a:moveTo>
                <a:lnTo>
                  <a:pt x="470916" y="0"/>
                </a:lnTo>
                <a:lnTo>
                  <a:pt x="470916" y="461772"/>
                </a:lnTo>
                <a:lnTo>
                  <a:pt x="0" y="4617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648956" y="3105911"/>
            <a:ext cx="478790" cy="467995"/>
          </a:xfrm>
          <a:custGeom>
            <a:avLst/>
            <a:gdLst/>
            <a:ahLst/>
            <a:cxnLst/>
            <a:rect l="l" t="t" r="r" b="b"/>
            <a:pathLst>
              <a:path w="478790" h="467995">
                <a:moveTo>
                  <a:pt x="478536" y="467868"/>
                </a:moveTo>
                <a:lnTo>
                  <a:pt x="0" y="467868"/>
                </a:lnTo>
                <a:lnTo>
                  <a:pt x="0" y="0"/>
                </a:lnTo>
                <a:lnTo>
                  <a:pt x="478536" y="0"/>
                </a:lnTo>
                <a:lnTo>
                  <a:pt x="478536" y="3048"/>
                </a:lnTo>
                <a:lnTo>
                  <a:pt x="7620" y="3048"/>
                </a:lnTo>
                <a:lnTo>
                  <a:pt x="4572" y="6096"/>
                </a:lnTo>
                <a:lnTo>
                  <a:pt x="7620" y="6096"/>
                </a:lnTo>
                <a:lnTo>
                  <a:pt x="7620" y="461772"/>
                </a:lnTo>
                <a:lnTo>
                  <a:pt x="4572" y="461772"/>
                </a:lnTo>
                <a:lnTo>
                  <a:pt x="7620" y="464820"/>
                </a:lnTo>
                <a:lnTo>
                  <a:pt x="478536" y="464820"/>
                </a:lnTo>
                <a:lnTo>
                  <a:pt x="478536" y="467868"/>
                </a:lnTo>
                <a:close/>
              </a:path>
              <a:path w="478790" h="467995">
                <a:moveTo>
                  <a:pt x="7620" y="6096"/>
                </a:moveTo>
                <a:lnTo>
                  <a:pt x="4572" y="6096"/>
                </a:lnTo>
                <a:lnTo>
                  <a:pt x="7620" y="3048"/>
                </a:lnTo>
                <a:lnTo>
                  <a:pt x="7620" y="6096"/>
                </a:lnTo>
                <a:close/>
              </a:path>
              <a:path w="478790" h="467995">
                <a:moveTo>
                  <a:pt x="472440" y="6096"/>
                </a:moveTo>
                <a:lnTo>
                  <a:pt x="7620" y="6096"/>
                </a:lnTo>
                <a:lnTo>
                  <a:pt x="7620" y="3048"/>
                </a:lnTo>
                <a:lnTo>
                  <a:pt x="472440" y="3048"/>
                </a:lnTo>
                <a:lnTo>
                  <a:pt x="472440" y="6096"/>
                </a:lnTo>
                <a:close/>
              </a:path>
              <a:path w="478790" h="467995">
                <a:moveTo>
                  <a:pt x="472440" y="464820"/>
                </a:moveTo>
                <a:lnTo>
                  <a:pt x="472440" y="3048"/>
                </a:lnTo>
                <a:lnTo>
                  <a:pt x="475488" y="6096"/>
                </a:lnTo>
                <a:lnTo>
                  <a:pt x="478536" y="6096"/>
                </a:lnTo>
                <a:lnTo>
                  <a:pt x="478536" y="461772"/>
                </a:lnTo>
                <a:lnTo>
                  <a:pt x="475488" y="461772"/>
                </a:lnTo>
                <a:lnTo>
                  <a:pt x="472440" y="464820"/>
                </a:lnTo>
                <a:close/>
              </a:path>
              <a:path w="478790" h="467995">
                <a:moveTo>
                  <a:pt x="478536" y="6096"/>
                </a:moveTo>
                <a:lnTo>
                  <a:pt x="475488" y="6096"/>
                </a:lnTo>
                <a:lnTo>
                  <a:pt x="472440" y="3048"/>
                </a:lnTo>
                <a:lnTo>
                  <a:pt x="478536" y="3048"/>
                </a:lnTo>
                <a:lnTo>
                  <a:pt x="478536" y="6096"/>
                </a:lnTo>
                <a:close/>
              </a:path>
              <a:path w="478790" h="467995">
                <a:moveTo>
                  <a:pt x="7620" y="464820"/>
                </a:moveTo>
                <a:lnTo>
                  <a:pt x="4572" y="461772"/>
                </a:lnTo>
                <a:lnTo>
                  <a:pt x="7620" y="461772"/>
                </a:lnTo>
                <a:lnTo>
                  <a:pt x="7620" y="464820"/>
                </a:lnTo>
                <a:close/>
              </a:path>
              <a:path w="478790" h="467995">
                <a:moveTo>
                  <a:pt x="472440" y="464820"/>
                </a:moveTo>
                <a:lnTo>
                  <a:pt x="7620" y="464820"/>
                </a:lnTo>
                <a:lnTo>
                  <a:pt x="7620" y="461772"/>
                </a:lnTo>
                <a:lnTo>
                  <a:pt x="472440" y="461772"/>
                </a:lnTo>
                <a:lnTo>
                  <a:pt x="472440" y="464820"/>
                </a:lnTo>
                <a:close/>
              </a:path>
              <a:path w="478790" h="467995">
                <a:moveTo>
                  <a:pt x="478536" y="464820"/>
                </a:moveTo>
                <a:lnTo>
                  <a:pt x="472440" y="464820"/>
                </a:lnTo>
                <a:lnTo>
                  <a:pt x="475488" y="461772"/>
                </a:lnTo>
                <a:lnTo>
                  <a:pt x="478536" y="461772"/>
                </a:lnTo>
                <a:lnTo>
                  <a:pt x="478536" y="464820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653528" y="3155948"/>
            <a:ext cx="471170" cy="333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0810" marR="59055" indent="-50800">
              <a:lnSpc>
                <a:spcPct val="112200"/>
              </a:lnSpc>
              <a:spcBef>
                <a:spcPts val="95"/>
              </a:spcBef>
            </a:pPr>
            <a:r>
              <a:rPr sz="900" spc="-25" dirty="0">
                <a:latin typeface="Noto Sans CJK JP Regular"/>
                <a:cs typeface="Noto Sans CJK JP Regular"/>
              </a:rPr>
              <a:t>서</a:t>
            </a:r>
            <a:r>
              <a:rPr sz="900" spc="-15" dirty="0">
                <a:latin typeface="Noto Sans CJK JP Regular"/>
                <a:cs typeface="Noto Sans CJK JP Regular"/>
              </a:rPr>
              <a:t>비</a:t>
            </a:r>
            <a:r>
              <a:rPr sz="900" spc="40" dirty="0">
                <a:latin typeface="Noto Sans CJK JP Regular"/>
                <a:cs typeface="Noto Sans CJK JP Regular"/>
              </a:rPr>
              <a:t>스  </a:t>
            </a:r>
            <a:r>
              <a:rPr sz="900" spc="35" dirty="0">
                <a:latin typeface="Noto Sans CJK JP Regular"/>
                <a:cs typeface="Noto Sans CJK JP Regular"/>
              </a:rPr>
              <a:t>개발</a:t>
            </a:r>
            <a:endParaRPr sz="900">
              <a:latin typeface="Noto Sans CJK JP Regular"/>
              <a:cs typeface="Noto Sans CJK JP Regular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404860" y="3108960"/>
            <a:ext cx="512445" cy="462280"/>
          </a:xfrm>
          <a:custGeom>
            <a:avLst/>
            <a:gdLst/>
            <a:ahLst/>
            <a:cxnLst/>
            <a:rect l="l" t="t" r="r" b="b"/>
            <a:pathLst>
              <a:path w="512445" h="462279">
                <a:moveTo>
                  <a:pt x="0" y="0"/>
                </a:moveTo>
                <a:lnTo>
                  <a:pt x="512064" y="0"/>
                </a:lnTo>
                <a:lnTo>
                  <a:pt x="512064" y="461772"/>
                </a:lnTo>
                <a:lnTo>
                  <a:pt x="0" y="4617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401811" y="3105911"/>
            <a:ext cx="518159" cy="467995"/>
          </a:xfrm>
          <a:custGeom>
            <a:avLst/>
            <a:gdLst/>
            <a:ahLst/>
            <a:cxnLst/>
            <a:rect l="l" t="t" r="r" b="b"/>
            <a:pathLst>
              <a:path w="518159" h="467995">
                <a:moveTo>
                  <a:pt x="518160" y="467868"/>
                </a:moveTo>
                <a:lnTo>
                  <a:pt x="0" y="467868"/>
                </a:lnTo>
                <a:lnTo>
                  <a:pt x="0" y="0"/>
                </a:lnTo>
                <a:lnTo>
                  <a:pt x="518160" y="0"/>
                </a:lnTo>
                <a:lnTo>
                  <a:pt x="518160" y="3048"/>
                </a:lnTo>
                <a:lnTo>
                  <a:pt x="7620" y="3048"/>
                </a:lnTo>
                <a:lnTo>
                  <a:pt x="3048" y="6096"/>
                </a:lnTo>
                <a:lnTo>
                  <a:pt x="7620" y="6096"/>
                </a:lnTo>
                <a:lnTo>
                  <a:pt x="7620" y="461772"/>
                </a:lnTo>
                <a:lnTo>
                  <a:pt x="3048" y="461772"/>
                </a:lnTo>
                <a:lnTo>
                  <a:pt x="7620" y="464820"/>
                </a:lnTo>
                <a:lnTo>
                  <a:pt x="518160" y="464820"/>
                </a:lnTo>
                <a:lnTo>
                  <a:pt x="518160" y="467868"/>
                </a:lnTo>
                <a:close/>
              </a:path>
              <a:path w="518159" h="467995">
                <a:moveTo>
                  <a:pt x="7620" y="6096"/>
                </a:moveTo>
                <a:lnTo>
                  <a:pt x="3048" y="6096"/>
                </a:lnTo>
                <a:lnTo>
                  <a:pt x="7620" y="3048"/>
                </a:lnTo>
                <a:lnTo>
                  <a:pt x="7620" y="6096"/>
                </a:lnTo>
                <a:close/>
              </a:path>
              <a:path w="518159" h="467995">
                <a:moveTo>
                  <a:pt x="512064" y="6096"/>
                </a:moveTo>
                <a:lnTo>
                  <a:pt x="7620" y="6096"/>
                </a:lnTo>
                <a:lnTo>
                  <a:pt x="7620" y="3048"/>
                </a:lnTo>
                <a:lnTo>
                  <a:pt x="512064" y="3048"/>
                </a:lnTo>
                <a:lnTo>
                  <a:pt x="512064" y="6096"/>
                </a:lnTo>
                <a:close/>
              </a:path>
              <a:path w="518159" h="467995">
                <a:moveTo>
                  <a:pt x="512064" y="464820"/>
                </a:moveTo>
                <a:lnTo>
                  <a:pt x="512064" y="3048"/>
                </a:lnTo>
                <a:lnTo>
                  <a:pt x="515112" y="6096"/>
                </a:lnTo>
                <a:lnTo>
                  <a:pt x="518160" y="6096"/>
                </a:lnTo>
                <a:lnTo>
                  <a:pt x="518160" y="461772"/>
                </a:lnTo>
                <a:lnTo>
                  <a:pt x="515112" y="461772"/>
                </a:lnTo>
                <a:lnTo>
                  <a:pt x="512064" y="464820"/>
                </a:lnTo>
                <a:close/>
              </a:path>
              <a:path w="518159" h="467995">
                <a:moveTo>
                  <a:pt x="518160" y="6096"/>
                </a:moveTo>
                <a:lnTo>
                  <a:pt x="515112" y="6096"/>
                </a:lnTo>
                <a:lnTo>
                  <a:pt x="512064" y="3048"/>
                </a:lnTo>
                <a:lnTo>
                  <a:pt x="518160" y="3048"/>
                </a:lnTo>
                <a:lnTo>
                  <a:pt x="518160" y="6096"/>
                </a:lnTo>
                <a:close/>
              </a:path>
              <a:path w="518159" h="467995">
                <a:moveTo>
                  <a:pt x="7620" y="464820"/>
                </a:moveTo>
                <a:lnTo>
                  <a:pt x="3048" y="461772"/>
                </a:lnTo>
                <a:lnTo>
                  <a:pt x="7620" y="461772"/>
                </a:lnTo>
                <a:lnTo>
                  <a:pt x="7620" y="464820"/>
                </a:lnTo>
                <a:close/>
              </a:path>
              <a:path w="518159" h="467995">
                <a:moveTo>
                  <a:pt x="512064" y="464820"/>
                </a:moveTo>
                <a:lnTo>
                  <a:pt x="7620" y="464820"/>
                </a:lnTo>
                <a:lnTo>
                  <a:pt x="7620" y="461772"/>
                </a:lnTo>
                <a:lnTo>
                  <a:pt x="512064" y="461772"/>
                </a:lnTo>
                <a:lnTo>
                  <a:pt x="512064" y="464820"/>
                </a:lnTo>
                <a:close/>
              </a:path>
              <a:path w="518159" h="467995">
                <a:moveTo>
                  <a:pt x="518160" y="464820"/>
                </a:moveTo>
                <a:lnTo>
                  <a:pt x="512064" y="464820"/>
                </a:lnTo>
                <a:lnTo>
                  <a:pt x="515112" y="461772"/>
                </a:lnTo>
                <a:lnTo>
                  <a:pt x="518160" y="461772"/>
                </a:lnTo>
                <a:lnTo>
                  <a:pt x="518160" y="464820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404860" y="3248606"/>
            <a:ext cx="51244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51765">
              <a:lnSpc>
                <a:spcPct val="100000"/>
              </a:lnSpc>
              <a:spcBef>
                <a:spcPts val="110"/>
              </a:spcBef>
            </a:pPr>
            <a:r>
              <a:rPr sz="900" spc="35" dirty="0">
                <a:latin typeface="Noto Sans CJK JP Regular"/>
                <a:cs typeface="Noto Sans CJK JP Regular"/>
              </a:rPr>
              <a:t>검증</a:t>
            </a:r>
            <a:endParaRPr sz="900">
              <a:latin typeface="Noto Sans CJK JP Regular"/>
              <a:cs typeface="Noto Sans CJK JP Regular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9198864" y="3108960"/>
            <a:ext cx="510540" cy="462280"/>
          </a:xfrm>
          <a:custGeom>
            <a:avLst/>
            <a:gdLst/>
            <a:ahLst/>
            <a:cxnLst/>
            <a:rect l="l" t="t" r="r" b="b"/>
            <a:pathLst>
              <a:path w="510540" h="462279">
                <a:moveTo>
                  <a:pt x="0" y="0"/>
                </a:moveTo>
                <a:lnTo>
                  <a:pt x="510540" y="0"/>
                </a:lnTo>
                <a:lnTo>
                  <a:pt x="510540" y="461772"/>
                </a:lnTo>
                <a:lnTo>
                  <a:pt x="0" y="4617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194292" y="3105911"/>
            <a:ext cx="518159" cy="467995"/>
          </a:xfrm>
          <a:custGeom>
            <a:avLst/>
            <a:gdLst/>
            <a:ahLst/>
            <a:cxnLst/>
            <a:rect l="l" t="t" r="r" b="b"/>
            <a:pathLst>
              <a:path w="518159" h="467995">
                <a:moveTo>
                  <a:pt x="518160" y="467868"/>
                </a:moveTo>
                <a:lnTo>
                  <a:pt x="0" y="467868"/>
                </a:lnTo>
                <a:lnTo>
                  <a:pt x="0" y="0"/>
                </a:lnTo>
                <a:lnTo>
                  <a:pt x="518160" y="0"/>
                </a:lnTo>
                <a:lnTo>
                  <a:pt x="518160" y="3048"/>
                </a:lnTo>
                <a:lnTo>
                  <a:pt x="7620" y="3048"/>
                </a:lnTo>
                <a:lnTo>
                  <a:pt x="4572" y="6096"/>
                </a:lnTo>
                <a:lnTo>
                  <a:pt x="7620" y="6096"/>
                </a:lnTo>
                <a:lnTo>
                  <a:pt x="7620" y="461772"/>
                </a:lnTo>
                <a:lnTo>
                  <a:pt x="4572" y="461772"/>
                </a:lnTo>
                <a:lnTo>
                  <a:pt x="7620" y="464820"/>
                </a:lnTo>
                <a:lnTo>
                  <a:pt x="518160" y="464820"/>
                </a:lnTo>
                <a:lnTo>
                  <a:pt x="518160" y="467868"/>
                </a:lnTo>
                <a:close/>
              </a:path>
              <a:path w="518159" h="467995">
                <a:moveTo>
                  <a:pt x="7620" y="6096"/>
                </a:moveTo>
                <a:lnTo>
                  <a:pt x="4572" y="6096"/>
                </a:lnTo>
                <a:lnTo>
                  <a:pt x="7620" y="3048"/>
                </a:lnTo>
                <a:lnTo>
                  <a:pt x="7620" y="6096"/>
                </a:lnTo>
                <a:close/>
              </a:path>
              <a:path w="518159" h="467995">
                <a:moveTo>
                  <a:pt x="512064" y="6096"/>
                </a:moveTo>
                <a:lnTo>
                  <a:pt x="7620" y="6096"/>
                </a:lnTo>
                <a:lnTo>
                  <a:pt x="7620" y="3048"/>
                </a:lnTo>
                <a:lnTo>
                  <a:pt x="512064" y="3048"/>
                </a:lnTo>
                <a:lnTo>
                  <a:pt x="512064" y="6096"/>
                </a:lnTo>
                <a:close/>
              </a:path>
              <a:path w="518159" h="467995">
                <a:moveTo>
                  <a:pt x="512064" y="464820"/>
                </a:moveTo>
                <a:lnTo>
                  <a:pt x="512064" y="3048"/>
                </a:lnTo>
                <a:lnTo>
                  <a:pt x="515112" y="6096"/>
                </a:lnTo>
                <a:lnTo>
                  <a:pt x="518160" y="6096"/>
                </a:lnTo>
                <a:lnTo>
                  <a:pt x="518160" y="461772"/>
                </a:lnTo>
                <a:lnTo>
                  <a:pt x="515112" y="461772"/>
                </a:lnTo>
                <a:lnTo>
                  <a:pt x="512064" y="464820"/>
                </a:lnTo>
                <a:close/>
              </a:path>
              <a:path w="518159" h="467995">
                <a:moveTo>
                  <a:pt x="518160" y="6096"/>
                </a:moveTo>
                <a:lnTo>
                  <a:pt x="515112" y="6096"/>
                </a:lnTo>
                <a:lnTo>
                  <a:pt x="512064" y="3048"/>
                </a:lnTo>
                <a:lnTo>
                  <a:pt x="518160" y="3048"/>
                </a:lnTo>
                <a:lnTo>
                  <a:pt x="518160" y="6096"/>
                </a:lnTo>
                <a:close/>
              </a:path>
              <a:path w="518159" h="467995">
                <a:moveTo>
                  <a:pt x="7620" y="464820"/>
                </a:moveTo>
                <a:lnTo>
                  <a:pt x="4572" y="461772"/>
                </a:lnTo>
                <a:lnTo>
                  <a:pt x="7620" y="461772"/>
                </a:lnTo>
                <a:lnTo>
                  <a:pt x="7620" y="464820"/>
                </a:lnTo>
                <a:close/>
              </a:path>
              <a:path w="518159" h="467995">
                <a:moveTo>
                  <a:pt x="512064" y="464820"/>
                </a:moveTo>
                <a:lnTo>
                  <a:pt x="7620" y="464820"/>
                </a:lnTo>
                <a:lnTo>
                  <a:pt x="7620" y="461772"/>
                </a:lnTo>
                <a:lnTo>
                  <a:pt x="512064" y="461772"/>
                </a:lnTo>
                <a:lnTo>
                  <a:pt x="512064" y="464820"/>
                </a:lnTo>
                <a:close/>
              </a:path>
              <a:path w="518159" h="467995">
                <a:moveTo>
                  <a:pt x="518160" y="464820"/>
                </a:moveTo>
                <a:lnTo>
                  <a:pt x="512064" y="464820"/>
                </a:lnTo>
                <a:lnTo>
                  <a:pt x="515112" y="461772"/>
                </a:lnTo>
                <a:lnTo>
                  <a:pt x="518160" y="461772"/>
                </a:lnTo>
                <a:lnTo>
                  <a:pt x="518160" y="464820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198864" y="3248606"/>
            <a:ext cx="51054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110"/>
              </a:spcBef>
            </a:pPr>
            <a:r>
              <a:rPr sz="900" spc="-65" dirty="0">
                <a:latin typeface="Times New Roman"/>
                <a:cs typeface="Times New Roman"/>
              </a:rPr>
              <a:t>Go-Live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304531" y="2795016"/>
            <a:ext cx="349250" cy="584200"/>
          </a:xfrm>
          <a:custGeom>
            <a:avLst/>
            <a:gdLst/>
            <a:ahLst/>
            <a:cxnLst/>
            <a:rect l="l" t="t" r="r" b="b"/>
            <a:pathLst>
              <a:path w="349250" h="584200">
                <a:moveTo>
                  <a:pt x="167640" y="13716"/>
                </a:moveTo>
                <a:lnTo>
                  <a:pt x="0" y="13716"/>
                </a:lnTo>
                <a:lnTo>
                  <a:pt x="0" y="0"/>
                </a:lnTo>
                <a:lnTo>
                  <a:pt x="176784" y="0"/>
                </a:lnTo>
                <a:lnTo>
                  <a:pt x="179832" y="3048"/>
                </a:lnTo>
                <a:lnTo>
                  <a:pt x="179832" y="7620"/>
                </a:lnTo>
                <a:lnTo>
                  <a:pt x="167640" y="7620"/>
                </a:lnTo>
                <a:lnTo>
                  <a:pt x="167640" y="13716"/>
                </a:lnTo>
                <a:close/>
              </a:path>
              <a:path w="349250" h="584200">
                <a:moveTo>
                  <a:pt x="271272" y="551688"/>
                </a:moveTo>
                <a:lnTo>
                  <a:pt x="170688" y="551688"/>
                </a:lnTo>
                <a:lnTo>
                  <a:pt x="167640" y="548640"/>
                </a:lnTo>
                <a:lnTo>
                  <a:pt x="167640" y="7620"/>
                </a:lnTo>
                <a:lnTo>
                  <a:pt x="173736" y="13716"/>
                </a:lnTo>
                <a:lnTo>
                  <a:pt x="179832" y="13716"/>
                </a:lnTo>
                <a:lnTo>
                  <a:pt x="179832" y="537972"/>
                </a:lnTo>
                <a:lnTo>
                  <a:pt x="173736" y="537972"/>
                </a:lnTo>
                <a:lnTo>
                  <a:pt x="179832" y="544068"/>
                </a:lnTo>
                <a:lnTo>
                  <a:pt x="271272" y="544068"/>
                </a:lnTo>
                <a:lnTo>
                  <a:pt x="271272" y="551688"/>
                </a:lnTo>
                <a:close/>
              </a:path>
              <a:path w="349250" h="584200">
                <a:moveTo>
                  <a:pt x="179832" y="13716"/>
                </a:moveTo>
                <a:lnTo>
                  <a:pt x="173736" y="13716"/>
                </a:lnTo>
                <a:lnTo>
                  <a:pt x="167640" y="7620"/>
                </a:lnTo>
                <a:lnTo>
                  <a:pt x="179832" y="7620"/>
                </a:lnTo>
                <a:lnTo>
                  <a:pt x="179832" y="13716"/>
                </a:lnTo>
                <a:close/>
              </a:path>
              <a:path w="349250" h="584200">
                <a:moveTo>
                  <a:pt x="271272" y="583692"/>
                </a:moveTo>
                <a:lnTo>
                  <a:pt x="271272" y="505968"/>
                </a:lnTo>
                <a:lnTo>
                  <a:pt x="336560" y="537972"/>
                </a:lnTo>
                <a:lnTo>
                  <a:pt x="283464" y="537972"/>
                </a:lnTo>
                <a:lnTo>
                  <a:pt x="283464" y="551688"/>
                </a:lnTo>
                <a:lnTo>
                  <a:pt x="334049" y="551688"/>
                </a:lnTo>
                <a:lnTo>
                  <a:pt x="271272" y="583692"/>
                </a:lnTo>
                <a:close/>
              </a:path>
              <a:path w="349250" h="584200">
                <a:moveTo>
                  <a:pt x="179832" y="544068"/>
                </a:moveTo>
                <a:lnTo>
                  <a:pt x="173736" y="537972"/>
                </a:lnTo>
                <a:lnTo>
                  <a:pt x="179832" y="537972"/>
                </a:lnTo>
                <a:lnTo>
                  <a:pt x="179832" y="544068"/>
                </a:lnTo>
                <a:close/>
              </a:path>
              <a:path w="349250" h="584200">
                <a:moveTo>
                  <a:pt x="271272" y="544068"/>
                </a:moveTo>
                <a:lnTo>
                  <a:pt x="179832" y="544068"/>
                </a:lnTo>
                <a:lnTo>
                  <a:pt x="179832" y="537972"/>
                </a:lnTo>
                <a:lnTo>
                  <a:pt x="271272" y="537972"/>
                </a:lnTo>
                <a:lnTo>
                  <a:pt x="271272" y="544068"/>
                </a:lnTo>
                <a:close/>
              </a:path>
              <a:path w="349250" h="584200">
                <a:moveTo>
                  <a:pt x="334049" y="551688"/>
                </a:moveTo>
                <a:lnTo>
                  <a:pt x="283464" y="551688"/>
                </a:lnTo>
                <a:lnTo>
                  <a:pt x="283464" y="537972"/>
                </a:lnTo>
                <a:lnTo>
                  <a:pt x="336560" y="537972"/>
                </a:lnTo>
                <a:lnTo>
                  <a:pt x="348996" y="544068"/>
                </a:lnTo>
                <a:lnTo>
                  <a:pt x="334049" y="551688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04531" y="3300984"/>
            <a:ext cx="349250" cy="581025"/>
          </a:xfrm>
          <a:custGeom>
            <a:avLst/>
            <a:gdLst/>
            <a:ahLst/>
            <a:cxnLst/>
            <a:rect l="l" t="t" r="r" b="b"/>
            <a:pathLst>
              <a:path w="349250" h="581025">
                <a:moveTo>
                  <a:pt x="271272" y="77724"/>
                </a:moveTo>
                <a:lnTo>
                  <a:pt x="271272" y="0"/>
                </a:lnTo>
                <a:lnTo>
                  <a:pt x="336560" y="32004"/>
                </a:lnTo>
                <a:lnTo>
                  <a:pt x="283464" y="32004"/>
                </a:lnTo>
                <a:lnTo>
                  <a:pt x="283464" y="45720"/>
                </a:lnTo>
                <a:lnTo>
                  <a:pt x="334049" y="45720"/>
                </a:lnTo>
                <a:lnTo>
                  <a:pt x="271272" y="77724"/>
                </a:lnTo>
                <a:close/>
              </a:path>
              <a:path w="349250" h="581025">
                <a:moveTo>
                  <a:pt x="167640" y="573024"/>
                </a:moveTo>
                <a:lnTo>
                  <a:pt x="167640" y="35052"/>
                </a:lnTo>
                <a:lnTo>
                  <a:pt x="170688" y="32004"/>
                </a:lnTo>
                <a:lnTo>
                  <a:pt x="271272" y="32004"/>
                </a:lnTo>
                <a:lnTo>
                  <a:pt x="271272" y="38100"/>
                </a:lnTo>
                <a:lnTo>
                  <a:pt x="179832" y="38100"/>
                </a:lnTo>
                <a:lnTo>
                  <a:pt x="173736" y="45720"/>
                </a:lnTo>
                <a:lnTo>
                  <a:pt x="179832" y="45720"/>
                </a:lnTo>
                <a:lnTo>
                  <a:pt x="179832" y="566928"/>
                </a:lnTo>
                <a:lnTo>
                  <a:pt x="173736" y="566928"/>
                </a:lnTo>
                <a:lnTo>
                  <a:pt x="167640" y="573024"/>
                </a:lnTo>
                <a:close/>
              </a:path>
              <a:path w="349250" h="581025">
                <a:moveTo>
                  <a:pt x="334049" y="45720"/>
                </a:moveTo>
                <a:lnTo>
                  <a:pt x="283464" y="45720"/>
                </a:lnTo>
                <a:lnTo>
                  <a:pt x="283464" y="32004"/>
                </a:lnTo>
                <a:lnTo>
                  <a:pt x="336560" y="32004"/>
                </a:lnTo>
                <a:lnTo>
                  <a:pt x="348996" y="38100"/>
                </a:lnTo>
                <a:lnTo>
                  <a:pt x="334049" y="45720"/>
                </a:lnTo>
                <a:close/>
              </a:path>
              <a:path w="349250" h="581025">
                <a:moveTo>
                  <a:pt x="179832" y="45720"/>
                </a:moveTo>
                <a:lnTo>
                  <a:pt x="173736" y="45720"/>
                </a:lnTo>
                <a:lnTo>
                  <a:pt x="179832" y="38100"/>
                </a:lnTo>
                <a:lnTo>
                  <a:pt x="179832" y="45720"/>
                </a:lnTo>
                <a:close/>
              </a:path>
              <a:path w="349250" h="581025">
                <a:moveTo>
                  <a:pt x="271272" y="45720"/>
                </a:moveTo>
                <a:lnTo>
                  <a:pt x="179832" y="45720"/>
                </a:lnTo>
                <a:lnTo>
                  <a:pt x="179832" y="38100"/>
                </a:lnTo>
                <a:lnTo>
                  <a:pt x="271272" y="38100"/>
                </a:lnTo>
                <a:lnTo>
                  <a:pt x="271272" y="45720"/>
                </a:lnTo>
                <a:close/>
              </a:path>
              <a:path w="349250" h="581025">
                <a:moveTo>
                  <a:pt x="176784" y="580644"/>
                </a:moveTo>
                <a:lnTo>
                  <a:pt x="0" y="580644"/>
                </a:lnTo>
                <a:lnTo>
                  <a:pt x="0" y="566928"/>
                </a:lnTo>
                <a:lnTo>
                  <a:pt x="167640" y="566928"/>
                </a:lnTo>
                <a:lnTo>
                  <a:pt x="167640" y="573024"/>
                </a:lnTo>
                <a:lnTo>
                  <a:pt x="179832" y="573024"/>
                </a:lnTo>
                <a:lnTo>
                  <a:pt x="179832" y="577596"/>
                </a:lnTo>
                <a:lnTo>
                  <a:pt x="176784" y="580644"/>
                </a:lnTo>
                <a:close/>
              </a:path>
              <a:path w="349250" h="581025">
                <a:moveTo>
                  <a:pt x="179832" y="573024"/>
                </a:moveTo>
                <a:lnTo>
                  <a:pt x="167640" y="573024"/>
                </a:lnTo>
                <a:lnTo>
                  <a:pt x="173736" y="566928"/>
                </a:lnTo>
                <a:lnTo>
                  <a:pt x="179832" y="566928"/>
                </a:lnTo>
                <a:lnTo>
                  <a:pt x="179832" y="573024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124443" y="3300984"/>
            <a:ext cx="280670" cy="78105"/>
          </a:xfrm>
          <a:custGeom>
            <a:avLst/>
            <a:gdLst/>
            <a:ahLst/>
            <a:cxnLst/>
            <a:rect l="l" t="t" r="r" b="b"/>
            <a:pathLst>
              <a:path w="280670" h="78104">
                <a:moveTo>
                  <a:pt x="204216" y="77724"/>
                </a:moveTo>
                <a:lnTo>
                  <a:pt x="204216" y="0"/>
                </a:lnTo>
                <a:lnTo>
                  <a:pt x="268224" y="32004"/>
                </a:lnTo>
                <a:lnTo>
                  <a:pt x="216408" y="32004"/>
                </a:lnTo>
                <a:lnTo>
                  <a:pt x="216408" y="45720"/>
                </a:lnTo>
                <a:lnTo>
                  <a:pt x="265762" y="45720"/>
                </a:lnTo>
                <a:lnTo>
                  <a:pt x="204216" y="77724"/>
                </a:lnTo>
                <a:close/>
              </a:path>
              <a:path w="280670" h="78104">
                <a:moveTo>
                  <a:pt x="204216" y="45720"/>
                </a:moveTo>
                <a:lnTo>
                  <a:pt x="0" y="45720"/>
                </a:lnTo>
                <a:lnTo>
                  <a:pt x="0" y="32004"/>
                </a:lnTo>
                <a:lnTo>
                  <a:pt x="204216" y="32004"/>
                </a:lnTo>
                <a:lnTo>
                  <a:pt x="204216" y="45720"/>
                </a:lnTo>
                <a:close/>
              </a:path>
              <a:path w="280670" h="78104">
                <a:moveTo>
                  <a:pt x="265762" y="45720"/>
                </a:moveTo>
                <a:lnTo>
                  <a:pt x="216408" y="45720"/>
                </a:lnTo>
                <a:lnTo>
                  <a:pt x="216408" y="32004"/>
                </a:lnTo>
                <a:lnTo>
                  <a:pt x="268224" y="32004"/>
                </a:lnTo>
                <a:lnTo>
                  <a:pt x="280416" y="38100"/>
                </a:lnTo>
                <a:lnTo>
                  <a:pt x="265762" y="45720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16923" y="3300984"/>
            <a:ext cx="281940" cy="78105"/>
          </a:xfrm>
          <a:custGeom>
            <a:avLst/>
            <a:gdLst/>
            <a:ahLst/>
            <a:cxnLst/>
            <a:rect l="l" t="t" r="r" b="b"/>
            <a:pathLst>
              <a:path w="281940" h="78104">
                <a:moveTo>
                  <a:pt x="204216" y="77724"/>
                </a:moveTo>
                <a:lnTo>
                  <a:pt x="204216" y="0"/>
                </a:lnTo>
                <a:lnTo>
                  <a:pt x="269504" y="32004"/>
                </a:lnTo>
                <a:lnTo>
                  <a:pt x="216408" y="32004"/>
                </a:lnTo>
                <a:lnTo>
                  <a:pt x="216408" y="45720"/>
                </a:lnTo>
                <a:lnTo>
                  <a:pt x="266993" y="45720"/>
                </a:lnTo>
                <a:lnTo>
                  <a:pt x="204216" y="77724"/>
                </a:lnTo>
                <a:close/>
              </a:path>
              <a:path w="281940" h="78104">
                <a:moveTo>
                  <a:pt x="204216" y="45720"/>
                </a:moveTo>
                <a:lnTo>
                  <a:pt x="0" y="45720"/>
                </a:lnTo>
                <a:lnTo>
                  <a:pt x="0" y="32004"/>
                </a:lnTo>
                <a:lnTo>
                  <a:pt x="204216" y="32004"/>
                </a:lnTo>
                <a:lnTo>
                  <a:pt x="204216" y="45720"/>
                </a:lnTo>
                <a:close/>
              </a:path>
              <a:path w="281940" h="78104">
                <a:moveTo>
                  <a:pt x="266993" y="45720"/>
                </a:moveTo>
                <a:lnTo>
                  <a:pt x="216408" y="45720"/>
                </a:lnTo>
                <a:lnTo>
                  <a:pt x="216408" y="32004"/>
                </a:lnTo>
                <a:lnTo>
                  <a:pt x="269504" y="32004"/>
                </a:lnTo>
                <a:lnTo>
                  <a:pt x="281940" y="38100"/>
                </a:lnTo>
                <a:lnTo>
                  <a:pt x="266993" y="45720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304531" y="3300984"/>
            <a:ext cx="349250" cy="78105"/>
          </a:xfrm>
          <a:custGeom>
            <a:avLst/>
            <a:gdLst/>
            <a:ahLst/>
            <a:cxnLst/>
            <a:rect l="l" t="t" r="r" b="b"/>
            <a:pathLst>
              <a:path w="349250" h="78104">
                <a:moveTo>
                  <a:pt x="271272" y="77724"/>
                </a:moveTo>
                <a:lnTo>
                  <a:pt x="271272" y="0"/>
                </a:lnTo>
                <a:lnTo>
                  <a:pt x="336560" y="32004"/>
                </a:lnTo>
                <a:lnTo>
                  <a:pt x="283464" y="32004"/>
                </a:lnTo>
                <a:lnTo>
                  <a:pt x="283464" y="45720"/>
                </a:lnTo>
                <a:lnTo>
                  <a:pt x="334049" y="45720"/>
                </a:lnTo>
                <a:lnTo>
                  <a:pt x="271272" y="77724"/>
                </a:lnTo>
                <a:close/>
              </a:path>
              <a:path w="349250" h="78104">
                <a:moveTo>
                  <a:pt x="271272" y="45720"/>
                </a:moveTo>
                <a:lnTo>
                  <a:pt x="0" y="45720"/>
                </a:lnTo>
                <a:lnTo>
                  <a:pt x="0" y="32004"/>
                </a:lnTo>
                <a:lnTo>
                  <a:pt x="271272" y="32004"/>
                </a:lnTo>
                <a:lnTo>
                  <a:pt x="271272" y="45720"/>
                </a:lnTo>
                <a:close/>
              </a:path>
              <a:path w="349250" h="78104">
                <a:moveTo>
                  <a:pt x="334049" y="45720"/>
                </a:moveTo>
                <a:lnTo>
                  <a:pt x="283464" y="45720"/>
                </a:lnTo>
                <a:lnTo>
                  <a:pt x="283464" y="32004"/>
                </a:lnTo>
                <a:lnTo>
                  <a:pt x="336560" y="32004"/>
                </a:lnTo>
                <a:lnTo>
                  <a:pt x="348996" y="38100"/>
                </a:lnTo>
                <a:lnTo>
                  <a:pt x="334049" y="45720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809488" y="3300984"/>
            <a:ext cx="407034" cy="78105"/>
          </a:xfrm>
          <a:custGeom>
            <a:avLst/>
            <a:gdLst/>
            <a:ahLst/>
            <a:cxnLst/>
            <a:rect l="l" t="t" r="r" b="b"/>
            <a:pathLst>
              <a:path w="407035" h="78104">
                <a:moveTo>
                  <a:pt x="330708" y="77724"/>
                </a:moveTo>
                <a:lnTo>
                  <a:pt x="330708" y="0"/>
                </a:lnTo>
                <a:lnTo>
                  <a:pt x="394716" y="32004"/>
                </a:lnTo>
                <a:lnTo>
                  <a:pt x="342900" y="32004"/>
                </a:lnTo>
                <a:lnTo>
                  <a:pt x="342900" y="45720"/>
                </a:lnTo>
                <a:lnTo>
                  <a:pt x="392254" y="45720"/>
                </a:lnTo>
                <a:lnTo>
                  <a:pt x="330708" y="77724"/>
                </a:lnTo>
                <a:close/>
              </a:path>
              <a:path w="407035" h="78104">
                <a:moveTo>
                  <a:pt x="330708" y="45720"/>
                </a:moveTo>
                <a:lnTo>
                  <a:pt x="0" y="45720"/>
                </a:lnTo>
                <a:lnTo>
                  <a:pt x="0" y="32004"/>
                </a:lnTo>
                <a:lnTo>
                  <a:pt x="330708" y="32004"/>
                </a:lnTo>
                <a:lnTo>
                  <a:pt x="330708" y="45720"/>
                </a:lnTo>
                <a:close/>
              </a:path>
              <a:path w="407035" h="78104">
                <a:moveTo>
                  <a:pt x="392254" y="45720"/>
                </a:moveTo>
                <a:lnTo>
                  <a:pt x="342900" y="45720"/>
                </a:lnTo>
                <a:lnTo>
                  <a:pt x="342900" y="32004"/>
                </a:lnTo>
                <a:lnTo>
                  <a:pt x="394716" y="32004"/>
                </a:lnTo>
                <a:lnTo>
                  <a:pt x="406908" y="38100"/>
                </a:lnTo>
                <a:lnTo>
                  <a:pt x="392254" y="45720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463796" y="5629655"/>
            <a:ext cx="3001010" cy="1169035"/>
          </a:xfrm>
          <a:custGeom>
            <a:avLst/>
            <a:gdLst/>
            <a:ahLst/>
            <a:cxnLst/>
            <a:rect l="l" t="t" r="r" b="b"/>
            <a:pathLst>
              <a:path w="3001009" h="1169034">
                <a:moveTo>
                  <a:pt x="0" y="0"/>
                </a:moveTo>
                <a:lnTo>
                  <a:pt x="3000756" y="0"/>
                </a:lnTo>
                <a:lnTo>
                  <a:pt x="3000756" y="1168908"/>
                </a:lnTo>
                <a:lnTo>
                  <a:pt x="0" y="1168908"/>
                </a:lnTo>
                <a:lnTo>
                  <a:pt x="0" y="0"/>
                </a:lnTo>
                <a:close/>
              </a:path>
            </a:pathLst>
          </a:custGeom>
          <a:solidFill>
            <a:srgbClr val="DAE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784589" y="5648956"/>
            <a:ext cx="358140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5" dirty="0">
                <a:latin typeface="Times New Roman"/>
                <a:cs typeface="Times New Roman"/>
              </a:rPr>
              <a:t>K</a:t>
            </a:r>
            <a:r>
              <a:rPr sz="1100" spc="-40" dirty="0">
                <a:latin typeface="Times New Roman"/>
                <a:cs typeface="Times New Roman"/>
              </a:rPr>
              <a:t>A</a:t>
            </a:r>
            <a:r>
              <a:rPr sz="1100" spc="-60" dirty="0">
                <a:latin typeface="Times New Roman"/>
                <a:cs typeface="Times New Roman"/>
              </a:rPr>
              <a:t>I</a:t>
            </a:r>
            <a:r>
              <a:rPr sz="1100" spc="130" dirty="0">
                <a:latin typeface="Times New Roman"/>
                <a:cs typeface="Times New Roman"/>
              </a:rPr>
              <a:t>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220467" y="4439411"/>
            <a:ext cx="2854960" cy="2182495"/>
          </a:xfrm>
          <a:custGeom>
            <a:avLst/>
            <a:gdLst/>
            <a:ahLst/>
            <a:cxnLst/>
            <a:rect l="l" t="t" r="r" b="b"/>
            <a:pathLst>
              <a:path w="2854960" h="2182495">
                <a:moveTo>
                  <a:pt x="1940052" y="2182368"/>
                </a:moveTo>
                <a:lnTo>
                  <a:pt x="0" y="2182368"/>
                </a:lnTo>
                <a:lnTo>
                  <a:pt x="0" y="0"/>
                </a:lnTo>
                <a:lnTo>
                  <a:pt x="1947672" y="9144"/>
                </a:lnTo>
                <a:lnTo>
                  <a:pt x="1947672" y="1149096"/>
                </a:lnTo>
                <a:lnTo>
                  <a:pt x="2845308" y="1149096"/>
                </a:lnTo>
                <a:lnTo>
                  <a:pt x="2854272" y="1606296"/>
                </a:lnTo>
                <a:lnTo>
                  <a:pt x="1947672" y="1606296"/>
                </a:lnTo>
                <a:lnTo>
                  <a:pt x="1940052" y="2182368"/>
                </a:lnTo>
                <a:close/>
              </a:path>
              <a:path w="2854960" h="2182495">
                <a:moveTo>
                  <a:pt x="2854452" y="1615440"/>
                </a:moveTo>
                <a:lnTo>
                  <a:pt x="1947672" y="1606296"/>
                </a:lnTo>
                <a:lnTo>
                  <a:pt x="2854272" y="1606296"/>
                </a:lnTo>
                <a:lnTo>
                  <a:pt x="2854452" y="1615440"/>
                </a:lnTo>
                <a:close/>
              </a:path>
            </a:pathLst>
          </a:custGeom>
          <a:solidFill>
            <a:srgbClr val="FF6600">
              <a:alpha val="3007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11323" y="4430267"/>
            <a:ext cx="2872740" cy="2202180"/>
          </a:xfrm>
          <a:custGeom>
            <a:avLst/>
            <a:gdLst/>
            <a:ahLst/>
            <a:cxnLst/>
            <a:rect l="l" t="t" r="r" b="b"/>
            <a:pathLst>
              <a:path w="2872740" h="2202179">
                <a:moveTo>
                  <a:pt x="1953768" y="2202180"/>
                </a:moveTo>
                <a:lnTo>
                  <a:pt x="4572" y="2202180"/>
                </a:lnTo>
                <a:lnTo>
                  <a:pt x="0" y="2197608"/>
                </a:lnTo>
                <a:lnTo>
                  <a:pt x="0" y="4572"/>
                </a:lnTo>
                <a:lnTo>
                  <a:pt x="3048" y="3048"/>
                </a:lnTo>
                <a:lnTo>
                  <a:pt x="6096" y="0"/>
                </a:lnTo>
                <a:lnTo>
                  <a:pt x="9144" y="0"/>
                </a:lnTo>
                <a:lnTo>
                  <a:pt x="18288" y="9144"/>
                </a:lnTo>
                <a:lnTo>
                  <a:pt x="9144" y="19812"/>
                </a:lnTo>
                <a:lnTo>
                  <a:pt x="18288" y="19847"/>
                </a:lnTo>
                <a:lnTo>
                  <a:pt x="18288" y="2182368"/>
                </a:lnTo>
                <a:lnTo>
                  <a:pt x="9144" y="2182368"/>
                </a:lnTo>
                <a:lnTo>
                  <a:pt x="18288" y="2191512"/>
                </a:lnTo>
                <a:lnTo>
                  <a:pt x="1958340" y="2191512"/>
                </a:lnTo>
                <a:lnTo>
                  <a:pt x="1958340" y="2197608"/>
                </a:lnTo>
                <a:lnTo>
                  <a:pt x="1953768" y="2202180"/>
                </a:lnTo>
                <a:close/>
              </a:path>
              <a:path w="2872740" h="2202179">
                <a:moveTo>
                  <a:pt x="18288" y="19847"/>
                </a:moveTo>
                <a:lnTo>
                  <a:pt x="9144" y="19812"/>
                </a:lnTo>
                <a:lnTo>
                  <a:pt x="18288" y="9144"/>
                </a:lnTo>
                <a:lnTo>
                  <a:pt x="18288" y="19847"/>
                </a:lnTo>
                <a:close/>
              </a:path>
              <a:path w="2872740" h="2202179">
                <a:moveTo>
                  <a:pt x="1956816" y="27432"/>
                </a:moveTo>
                <a:lnTo>
                  <a:pt x="18288" y="19847"/>
                </a:lnTo>
                <a:lnTo>
                  <a:pt x="18288" y="9144"/>
                </a:lnTo>
                <a:lnTo>
                  <a:pt x="1962912" y="9144"/>
                </a:lnTo>
                <a:lnTo>
                  <a:pt x="1967484" y="13716"/>
                </a:lnTo>
                <a:lnTo>
                  <a:pt x="1967484" y="18288"/>
                </a:lnTo>
                <a:lnTo>
                  <a:pt x="1947672" y="18288"/>
                </a:lnTo>
                <a:lnTo>
                  <a:pt x="1947672" y="27396"/>
                </a:lnTo>
                <a:lnTo>
                  <a:pt x="1956780" y="27396"/>
                </a:lnTo>
                <a:close/>
              </a:path>
              <a:path w="2872740" h="2202179">
                <a:moveTo>
                  <a:pt x="1956780" y="27396"/>
                </a:moveTo>
                <a:lnTo>
                  <a:pt x="1947672" y="27396"/>
                </a:lnTo>
                <a:lnTo>
                  <a:pt x="1947672" y="18288"/>
                </a:lnTo>
                <a:lnTo>
                  <a:pt x="1956780" y="27396"/>
                </a:lnTo>
                <a:close/>
              </a:path>
              <a:path w="2872740" h="2202179">
                <a:moveTo>
                  <a:pt x="1967484" y="27432"/>
                </a:moveTo>
                <a:lnTo>
                  <a:pt x="1956816" y="27432"/>
                </a:lnTo>
                <a:lnTo>
                  <a:pt x="1947672" y="18288"/>
                </a:lnTo>
                <a:lnTo>
                  <a:pt x="1967484" y="18288"/>
                </a:lnTo>
                <a:lnTo>
                  <a:pt x="1967484" y="27432"/>
                </a:lnTo>
                <a:close/>
              </a:path>
              <a:path w="2872740" h="2202179">
                <a:moveTo>
                  <a:pt x="2845487" y="1167384"/>
                </a:moveTo>
                <a:lnTo>
                  <a:pt x="1952244" y="1167384"/>
                </a:lnTo>
                <a:lnTo>
                  <a:pt x="1947672" y="1162812"/>
                </a:lnTo>
                <a:lnTo>
                  <a:pt x="1947672" y="27396"/>
                </a:lnTo>
                <a:lnTo>
                  <a:pt x="1967484" y="27432"/>
                </a:lnTo>
                <a:lnTo>
                  <a:pt x="1967484" y="1147572"/>
                </a:lnTo>
                <a:lnTo>
                  <a:pt x="1956816" y="1147572"/>
                </a:lnTo>
                <a:lnTo>
                  <a:pt x="1967484" y="1158240"/>
                </a:lnTo>
                <a:lnTo>
                  <a:pt x="2845308" y="1158240"/>
                </a:lnTo>
                <a:lnTo>
                  <a:pt x="2845487" y="1167384"/>
                </a:lnTo>
                <a:close/>
              </a:path>
              <a:path w="2872740" h="2202179">
                <a:moveTo>
                  <a:pt x="1967484" y="1158240"/>
                </a:moveTo>
                <a:lnTo>
                  <a:pt x="1956816" y="1147572"/>
                </a:lnTo>
                <a:lnTo>
                  <a:pt x="1967484" y="1147572"/>
                </a:lnTo>
                <a:lnTo>
                  <a:pt x="1967484" y="1158240"/>
                </a:lnTo>
                <a:close/>
              </a:path>
              <a:path w="2872740" h="2202179">
                <a:moveTo>
                  <a:pt x="2865269" y="1167384"/>
                </a:moveTo>
                <a:lnTo>
                  <a:pt x="2854452" y="1167384"/>
                </a:lnTo>
                <a:lnTo>
                  <a:pt x="2845308" y="1158240"/>
                </a:lnTo>
                <a:lnTo>
                  <a:pt x="1967484" y="1158240"/>
                </a:lnTo>
                <a:lnTo>
                  <a:pt x="1967484" y="1147572"/>
                </a:lnTo>
                <a:lnTo>
                  <a:pt x="2860548" y="1147572"/>
                </a:lnTo>
                <a:lnTo>
                  <a:pt x="2863596" y="1152144"/>
                </a:lnTo>
                <a:lnTo>
                  <a:pt x="2865120" y="1158240"/>
                </a:lnTo>
                <a:lnTo>
                  <a:pt x="2865269" y="1167384"/>
                </a:lnTo>
                <a:close/>
              </a:path>
              <a:path w="2872740" h="2202179">
                <a:moveTo>
                  <a:pt x="2872740" y="1624584"/>
                </a:moveTo>
                <a:lnTo>
                  <a:pt x="2854452" y="1624584"/>
                </a:lnTo>
                <a:lnTo>
                  <a:pt x="2863596" y="1615440"/>
                </a:lnTo>
                <a:lnTo>
                  <a:pt x="2854270" y="1615345"/>
                </a:lnTo>
                <a:lnTo>
                  <a:pt x="2845308" y="1158240"/>
                </a:lnTo>
                <a:lnTo>
                  <a:pt x="2854452" y="1167384"/>
                </a:lnTo>
                <a:lnTo>
                  <a:pt x="2865269" y="1167384"/>
                </a:lnTo>
                <a:lnTo>
                  <a:pt x="2872740" y="1624584"/>
                </a:lnTo>
                <a:close/>
              </a:path>
              <a:path w="2872740" h="2202179">
                <a:moveTo>
                  <a:pt x="1938528" y="2191512"/>
                </a:moveTo>
                <a:lnTo>
                  <a:pt x="1947647" y="1616964"/>
                </a:lnTo>
                <a:lnTo>
                  <a:pt x="1947672" y="1610868"/>
                </a:lnTo>
                <a:lnTo>
                  <a:pt x="1952244" y="1606296"/>
                </a:lnTo>
                <a:lnTo>
                  <a:pt x="1958340" y="1606296"/>
                </a:lnTo>
                <a:lnTo>
                  <a:pt x="2854270" y="1615345"/>
                </a:lnTo>
                <a:lnTo>
                  <a:pt x="2854302" y="1616964"/>
                </a:lnTo>
                <a:lnTo>
                  <a:pt x="1967484" y="1616964"/>
                </a:lnTo>
                <a:lnTo>
                  <a:pt x="1956816" y="1626108"/>
                </a:lnTo>
                <a:lnTo>
                  <a:pt x="1967337" y="1626196"/>
                </a:lnTo>
                <a:lnTo>
                  <a:pt x="1958485" y="2182368"/>
                </a:lnTo>
                <a:lnTo>
                  <a:pt x="1949196" y="2182368"/>
                </a:lnTo>
                <a:lnTo>
                  <a:pt x="1938528" y="2191512"/>
                </a:lnTo>
                <a:close/>
              </a:path>
              <a:path w="2872740" h="2202179">
                <a:moveTo>
                  <a:pt x="2854452" y="1624584"/>
                </a:moveTo>
                <a:lnTo>
                  <a:pt x="2854270" y="1615345"/>
                </a:lnTo>
                <a:lnTo>
                  <a:pt x="2863596" y="1615440"/>
                </a:lnTo>
                <a:lnTo>
                  <a:pt x="2854452" y="1624584"/>
                </a:lnTo>
                <a:close/>
              </a:path>
              <a:path w="2872740" h="2202179">
                <a:moveTo>
                  <a:pt x="1967337" y="1626196"/>
                </a:moveTo>
                <a:lnTo>
                  <a:pt x="1956816" y="1626108"/>
                </a:lnTo>
                <a:lnTo>
                  <a:pt x="1967484" y="1616964"/>
                </a:lnTo>
                <a:lnTo>
                  <a:pt x="1967337" y="1626196"/>
                </a:lnTo>
                <a:close/>
              </a:path>
              <a:path w="2872740" h="2202179">
                <a:moveTo>
                  <a:pt x="2868168" y="1633728"/>
                </a:moveTo>
                <a:lnTo>
                  <a:pt x="2863596" y="1633728"/>
                </a:lnTo>
                <a:lnTo>
                  <a:pt x="1967337" y="1626196"/>
                </a:lnTo>
                <a:lnTo>
                  <a:pt x="1967484" y="1616964"/>
                </a:lnTo>
                <a:lnTo>
                  <a:pt x="2854302" y="1616964"/>
                </a:lnTo>
                <a:lnTo>
                  <a:pt x="2854452" y="1624584"/>
                </a:lnTo>
                <a:lnTo>
                  <a:pt x="2872740" y="1624584"/>
                </a:lnTo>
                <a:lnTo>
                  <a:pt x="2872740" y="1629156"/>
                </a:lnTo>
                <a:lnTo>
                  <a:pt x="2868168" y="1633728"/>
                </a:lnTo>
                <a:close/>
              </a:path>
              <a:path w="2872740" h="2202179">
                <a:moveTo>
                  <a:pt x="18288" y="2191512"/>
                </a:moveTo>
                <a:lnTo>
                  <a:pt x="9144" y="2182368"/>
                </a:lnTo>
                <a:lnTo>
                  <a:pt x="18288" y="2182368"/>
                </a:lnTo>
                <a:lnTo>
                  <a:pt x="18288" y="2191512"/>
                </a:lnTo>
                <a:close/>
              </a:path>
              <a:path w="2872740" h="2202179">
                <a:moveTo>
                  <a:pt x="1938528" y="2191512"/>
                </a:moveTo>
                <a:lnTo>
                  <a:pt x="18288" y="2191512"/>
                </a:lnTo>
                <a:lnTo>
                  <a:pt x="18288" y="2182368"/>
                </a:lnTo>
                <a:lnTo>
                  <a:pt x="1938673" y="2182368"/>
                </a:lnTo>
                <a:lnTo>
                  <a:pt x="1938528" y="2191512"/>
                </a:lnTo>
                <a:close/>
              </a:path>
              <a:path w="2872740" h="2202179">
                <a:moveTo>
                  <a:pt x="1958340" y="2191512"/>
                </a:moveTo>
                <a:lnTo>
                  <a:pt x="1938528" y="2191512"/>
                </a:lnTo>
                <a:lnTo>
                  <a:pt x="1949196" y="2182368"/>
                </a:lnTo>
                <a:lnTo>
                  <a:pt x="1958485" y="2182368"/>
                </a:lnTo>
                <a:lnTo>
                  <a:pt x="1958340" y="2191512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220467" y="4439411"/>
            <a:ext cx="2854960" cy="2182495"/>
          </a:xfrm>
          <a:custGeom>
            <a:avLst/>
            <a:gdLst/>
            <a:ahLst/>
            <a:cxnLst/>
            <a:rect l="l" t="t" r="r" b="b"/>
            <a:pathLst>
              <a:path w="2854960" h="2182495">
                <a:moveTo>
                  <a:pt x="1940052" y="2182368"/>
                </a:moveTo>
                <a:lnTo>
                  <a:pt x="0" y="2182368"/>
                </a:lnTo>
                <a:lnTo>
                  <a:pt x="0" y="0"/>
                </a:lnTo>
                <a:lnTo>
                  <a:pt x="1947672" y="9144"/>
                </a:lnTo>
                <a:lnTo>
                  <a:pt x="1947672" y="1149096"/>
                </a:lnTo>
                <a:lnTo>
                  <a:pt x="2845308" y="1149096"/>
                </a:lnTo>
                <a:lnTo>
                  <a:pt x="2854272" y="1606296"/>
                </a:lnTo>
                <a:lnTo>
                  <a:pt x="1947672" y="1606296"/>
                </a:lnTo>
                <a:lnTo>
                  <a:pt x="1940052" y="2182368"/>
                </a:lnTo>
                <a:close/>
              </a:path>
              <a:path w="2854960" h="2182495">
                <a:moveTo>
                  <a:pt x="2854452" y="1615440"/>
                </a:moveTo>
                <a:lnTo>
                  <a:pt x="1947672" y="1606296"/>
                </a:lnTo>
                <a:lnTo>
                  <a:pt x="2854272" y="1606296"/>
                </a:lnTo>
                <a:lnTo>
                  <a:pt x="2854452" y="1615440"/>
                </a:lnTo>
                <a:close/>
              </a:path>
            </a:pathLst>
          </a:custGeom>
          <a:solidFill>
            <a:srgbClr val="FF6600">
              <a:alpha val="3007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211323" y="4430267"/>
            <a:ext cx="2872740" cy="2202180"/>
          </a:xfrm>
          <a:custGeom>
            <a:avLst/>
            <a:gdLst/>
            <a:ahLst/>
            <a:cxnLst/>
            <a:rect l="l" t="t" r="r" b="b"/>
            <a:pathLst>
              <a:path w="2872740" h="2202179">
                <a:moveTo>
                  <a:pt x="1953768" y="2202180"/>
                </a:moveTo>
                <a:lnTo>
                  <a:pt x="4572" y="2202180"/>
                </a:lnTo>
                <a:lnTo>
                  <a:pt x="0" y="2197608"/>
                </a:lnTo>
                <a:lnTo>
                  <a:pt x="0" y="4572"/>
                </a:lnTo>
                <a:lnTo>
                  <a:pt x="3048" y="3048"/>
                </a:lnTo>
                <a:lnTo>
                  <a:pt x="6096" y="0"/>
                </a:lnTo>
                <a:lnTo>
                  <a:pt x="9144" y="0"/>
                </a:lnTo>
                <a:lnTo>
                  <a:pt x="18288" y="9144"/>
                </a:lnTo>
                <a:lnTo>
                  <a:pt x="9144" y="19812"/>
                </a:lnTo>
                <a:lnTo>
                  <a:pt x="18288" y="19847"/>
                </a:lnTo>
                <a:lnTo>
                  <a:pt x="18288" y="2182368"/>
                </a:lnTo>
                <a:lnTo>
                  <a:pt x="9144" y="2182368"/>
                </a:lnTo>
                <a:lnTo>
                  <a:pt x="18288" y="2191512"/>
                </a:lnTo>
                <a:lnTo>
                  <a:pt x="1958340" y="2191512"/>
                </a:lnTo>
                <a:lnTo>
                  <a:pt x="1958340" y="2197608"/>
                </a:lnTo>
                <a:lnTo>
                  <a:pt x="1953768" y="2202180"/>
                </a:lnTo>
                <a:close/>
              </a:path>
              <a:path w="2872740" h="2202179">
                <a:moveTo>
                  <a:pt x="18288" y="19847"/>
                </a:moveTo>
                <a:lnTo>
                  <a:pt x="9144" y="19812"/>
                </a:lnTo>
                <a:lnTo>
                  <a:pt x="18288" y="9144"/>
                </a:lnTo>
                <a:lnTo>
                  <a:pt x="18288" y="19847"/>
                </a:lnTo>
                <a:close/>
              </a:path>
              <a:path w="2872740" h="2202179">
                <a:moveTo>
                  <a:pt x="1956816" y="27432"/>
                </a:moveTo>
                <a:lnTo>
                  <a:pt x="18288" y="19847"/>
                </a:lnTo>
                <a:lnTo>
                  <a:pt x="18288" y="9144"/>
                </a:lnTo>
                <a:lnTo>
                  <a:pt x="1962912" y="9144"/>
                </a:lnTo>
                <a:lnTo>
                  <a:pt x="1967484" y="13716"/>
                </a:lnTo>
                <a:lnTo>
                  <a:pt x="1967484" y="18288"/>
                </a:lnTo>
                <a:lnTo>
                  <a:pt x="1947672" y="18288"/>
                </a:lnTo>
                <a:lnTo>
                  <a:pt x="1947672" y="27396"/>
                </a:lnTo>
                <a:lnTo>
                  <a:pt x="1956780" y="27396"/>
                </a:lnTo>
                <a:close/>
              </a:path>
              <a:path w="2872740" h="2202179">
                <a:moveTo>
                  <a:pt x="1956780" y="27396"/>
                </a:moveTo>
                <a:lnTo>
                  <a:pt x="1947672" y="27396"/>
                </a:lnTo>
                <a:lnTo>
                  <a:pt x="1947672" y="18288"/>
                </a:lnTo>
                <a:lnTo>
                  <a:pt x="1956780" y="27396"/>
                </a:lnTo>
                <a:close/>
              </a:path>
              <a:path w="2872740" h="2202179">
                <a:moveTo>
                  <a:pt x="1967484" y="27432"/>
                </a:moveTo>
                <a:lnTo>
                  <a:pt x="1956816" y="27432"/>
                </a:lnTo>
                <a:lnTo>
                  <a:pt x="1947672" y="18288"/>
                </a:lnTo>
                <a:lnTo>
                  <a:pt x="1967484" y="18288"/>
                </a:lnTo>
                <a:lnTo>
                  <a:pt x="1967484" y="27432"/>
                </a:lnTo>
                <a:close/>
              </a:path>
              <a:path w="2872740" h="2202179">
                <a:moveTo>
                  <a:pt x="2845487" y="1167384"/>
                </a:moveTo>
                <a:lnTo>
                  <a:pt x="1952244" y="1167384"/>
                </a:lnTo>
                <a:lnTo>
                  <a:pt x="1947672" y="1162812"/>
                </a:lnTo>
                <a:lnTo>
                  <a:pt x="1947672" y="27396"/>
                </a:lnTo>
                <a:lnTo>
                  <a:pt x="1967484" y="27432"/>
                </a:lnTo>
                <a:lnTo>
                  <a:pt x="1967484" y="1147572"/>
                </a:lnTo>
                <a:lnTo>
                  <a:pt x="1956816" y="1147572"/>
                </a:lnTo>
                <a:lnTo>
                  <a:pt x="1967484" y="1158240"/>
                </a:lnTo>
                <a:lnTo>
                  <a:pt x="2845308" y="1158240"/>
                </a:lnTo>
                <a:lnTo>
                  <a:pt x="2845487" y="1167384"/>
                </a:lnTo>
                <a:close/>
              </a:path>
              <a:path w="2872740" h="2202179">
                <a:moveTo>
                  <a:pt x="1967484" y="1158240"/>
                </a:moveTo>
                <a:lnTo>
                  <a:pt x="1956816" y="1147572"/>
                </a:lnTo>
                <a:lnTo>
                  <a:pt x="1967484" y="1147572"/>
                </a:lnTo>
                <a:lnTo>
                  <a:pt x="1967484" y="1158240"/>
                </a:lnTo>
                <a:close/>
              </a:path>
              <a:path w="2872740" h="2202179">
                <a:moveTo>
                  <a:pt x="2865269" y="1167384"/>
                </a:moveTo>
                <a:lnTo>
                  <a:pt x="2854452" y="1167384"/>
                </a:lnTo>
                <a:lnTo>
                  <a:pt x="2845308" y="1158240"/>
                </a:lnTo>
                <a:lnTo>
                  <a:pt x="1967484" y="1158240"/>
                </a:lnTo>
                <a:lnTo>
                  <a:pt x="1967484" y="1147572"/>
                </a:lnTo>
                <a:lnTo>
                  <a:pt x="2860548" y="1147572"/>
                </a:lnTo>
                <a:lnTo>
                  <a:pt x="2863596" y="1152144"/>
                </a:lnTo>
                <a:lnTo>
                  <a:pt x="2865120" y="1158240"/>
                </a:lnTo>
                <a:lnTo>
                  <a:pt x="2865269" y="1167384"/>
                </a:lnTo>
                <a:close/>
              </a:path>
              <a:path w="2872740" h="2202179">
                <a:moveTo>
                  <a:pt x="2872740" y="1624584"/>
                </a:moveTo>
                <a:lnTo>
                  <a:pt x="2854452" y="1624584"/>
                </a:lnTo>
                <a:lnTo>
                  <a:pt x="2863596" y="1615440"/>
                </a:lnTo>
                <a:lnTo>
                  <a:pt x="2854270" y="1615345"/>
                </a:lnTo>
                <a:lnTo>
                  <a:pt x="2845308" y="1158240"/>
                </a:lnTo>
                <a:lnTo>
                  <a:pt x="2854452" y="1167384"/>
                </a:lnTo>
                <a:lnTo>
                  <a:pt x="2865269" y="1167384"/>
                </a:lnTo>
                <a:lnTo>
                  <a:pt x="2872740" y="1624584"/>
                </a:lnTo>
                <a:close/>
              </a:path>
              <a:path w="2872740" h="2202179">
                <a:moveTo>
                  <a:pt x="1938528" y="2191512"/>
                </a:moveTo>
                <a:lnTo>
                  <a:pt x="1947647" y="1616964"/>
                </a:lnTo>
                <a:lnTo>
                  <a:pt x="1947672" y="1610868"/>
                </a:lnTo>
                <a:lnTo>
                  <a:pt x="1952244" y="1606296"/>
                </a:lnTo>
                <a:lnTo>
                  <a:pt x="1958340" y="1606296"/>
                </a:lnTo>
                <a:lnTo>
                  <a:pt x="2854270" y="1615345"/>
                </a:lnTo>
                <a:lnTo>
                  <a:pt x="2854302" y="1616964"/>
                </a:lnTo>
                <a:lnTo>
                  <a:pt x="1967484" y="1616964"/>
                </a:lnTo>
                <a:lnTo>
                  <a:pt x="1956816" y="1626108"/>
                </a:lnTo>
                <a:lnTo>
                  <a:pt x="1967337" y="1626196"/>
                </a:lnTo>
                <a:lnTo>
                  <a:pt x="1958485" y="2182368"/>
                </a:lnTo>
                <a:lnTo>
                  <a:pt x="1949196" y="2182368"/>
                </a:lnTo>
                <a:lnTo>
                  <a:pt x="1938528" y="2191512"/>
                </a:lnTo>
                <a:close/>
              </a:path>
              <a:path w="2872740" h="2202179">
                <a:moveTo>
                  <a:pt x="2854452" y="1624584"/>
                </a:moveTo>
                <a:lnTo>
                  <a:pt x="2854270" y="1615345"/>
                </a:lnTo>
                <a:lnTo>
                  <a:pt x="2863596" y="1615440"/>
                </a:lnTo>
                <a:lnTo>
                  <a:pt x="2854452" y="1624584"/>
                </a:lnTo>
                <a:close/>
              </a:path>
              <a:path w="2872740" h="2202179">
                <a:moveTo>
                  <a:pt x="1967337" y="1626196"/>
                </a:moveTo>
                <a:lnTo>
                  <a:pt x="1956816" y="1626108"/>
                </a:lnTo>
                <a:lnTo>
                  <a:pt x="1967484" y="1616964"/>
                </a:lnTo>
                <a:lnTo>
                  <a:pt x="1967337" y="1626196"/>
                </a:lnTo>
                <a:close/>
              </a:path>
              <a:path w="2872740" h="2202179">
                <a:moveTo>
                  <a:pt x="2868168" y="1633728"/>
                </a:moveTo>
                <a:lnTo>
                  <a:pt x="2863596" y="1633728"/>
                </a:lnTo>
                <a:lnTo>
                  <a:pt x="1967337" y="1626196"/>
                </a:lnTo>
                <a:lnTo>
                  <a:pt x="1967484" y="1616964"/>
                </a:lnTo>
                <a:lnTo>
                  <a:pt x="2854302" y="1616964"/>
                </a:lnTo>
                <a:lnTo>
                  <a:pt x="2854452" y="1624584"/>
                </a:lnTo>
                <a:lnTo>
                  <a:pt x="2872740" y="1624584"/>
                </a:lnTo>
                <a:lnTo>
                  <a:pt x="2872740" y="1629156"/>
                </a:lnTo>
                <a:lnTo>
                  <a:pt x="2868168" y="1633728"/>
                </a:lnTo>
                <a:close/>
              </a:path>
              <a:path w="2872740" h="2202179">
                <a:moveTo>
                  <a:pt x="18288" y="2191512"/>
                </a:moveTo>
                <a:lnTo>
                  <a:pt x="9144" y="2182368"/>
                </a:lnTo>
                <a:lnTo>
                  <a:pt x="18288" y="2182368"/>
                </a:lnTo>
                <a:lnTo>
                  <a:pt x="18288" y="2191512"/>
                </a:lnTo>
                <a:close/>
              </a:path>
              <a:path w="2872740" h="2202179">
                <a:moveTo>
                  <a:pt x="1938528" y="2191512"/>
                </a:moveTo>
                <a:lnTo>
                  <a:pt x="18288" y="2191512"/>
                </a:lnTo>
                <a:lnTo>
                  <a:pt x="18288" y="2182368"/>
                </a:lnTo>
                <a:lnTo>
                  <a:pt x="1938673" y="2182368"/>
                </a:lnTo>
                <a:lnTo>
                  <a:pt x="1938528" y="2191512"/>
                </a:lnTo>
                <a:close/>
              </a:path>
              <a:path w="2872740" h="2202179">
                <a:moveTo>
                  <a:pt x="1958340" y="2191512"/>
                </a:moveTo>
                <a:lnTo>
                  <a:pt x="1938528" y="2191512"/>
                </a:lnTo>
                <a:lnTo>
                  <a:pt x="1949196" y="2182368"/>
                </a:lnTo>
                <a:lnTo>
                  <a:pt x="1958485" y="2182368"/>
                </a:lnTo>
                <a:lnTo>
                  <a:pt x="1958340" y="2191512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463796" y="4514088"/>
            <a:ext cx="3001010" cy="977265"/>
          </a:xfrm>
          <a:custGeom>
            <a:avLst/>
            <a:gdLst/>
            <a:ahLst/>
            <a:cxnLst/>
            <a:rect l="l" t="t" r="r" b="b"/>
            <a:pathLst>
              <a:path w="3001009" h="977264">
                <a:moveTo>
                  <a:pt x="0" y="0"/>
                </a:moveTo>
                <a:lnTo>
                  <a:pt x="3000756" y="0"/>
                </a:lnTo>
                <a:lnTo>
                  <a:pt x="3000756" y="976884"/>
                </a:lnTo>
                <a:lnTo>
                  <a:pt x="0" y="976884"/>
                </a:lnTo>
                <a:lnTo>
                  <a:pt x="0" y="0"/>
                </a:lnTo>
                <a:close/>
              </a:path>
            </a:pathLst>
          </a:custGeom>
          <a:solidFill>
            <a:srgbClr val="DAE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315164" y="4533374"/>
            <a:ext cx="1294130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-25" dirty="0">
                <a:latin typeface="Times New Roman"/>
                <a:cs typeface="Times New Roman"/>
              </a:rPr>
              <a:t>AML </a:t>
            </a:r>
            <a:r>
              <a:rPr sz="1100" spc="100" dirty="0">
                <a:latin typeface="Times New Roman"/>
                <a:cs typeface="Times New Roman"/>
              </a:rPr>
              <a:t>Batch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125" dirty="0">
                <a:latin typeface="Times New Roman"/>
                <a:cs typeface="Times New Roman"/>
              </a:rPr>
              <a:t>system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39268" y="4514088"/>
            <a:ext cx="1478280" cy="1225550"/>
          </a:xfrm>
          <a:custGeom>
            <a:avLst/>
            <a:gdLst/>
            <a:ahLst/>
            <a:cxnLst/>
            <a:rect l="l" t="t" r="r" b="b"/>
            <a:pathLst>
              <a:path w="1478280" h="1225550">
                <a:moveTo>
                  <a:pt x="0" y="0"/>
                </a:moveTo>
                <a:lnTo>
                  <a:pt x="1478280" y="0"/>
                </a:lnTo>
                <a:lnTo>
                  <a:pt x="1478280" y="1225296"/>
                </a:lnTo>
                <a:lnTo>
                  <a:pt x="0" y="1225296"/>
                </a:lnTo>
                <a:lnTo>
                  <a:pt x="0" y="0"/>
                </a:lnTo>
                <a:close/>
              </a:path>
            </a:pathLst>
          </a:custGeom>
          <a:solidFill>
            <a:srgbClr val="DAE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73379" y="4861559"/>
            <a:ext cx="1210310" cy="224154"/>
          </a:xfrm>
          <a:custGeom>
            <a:avLst/>
            <a:gdLst/>
            <a:ahLst/>
            <a:cxnLst/>
            <a:rect l="l" t="t" r="r" b="b"/>
            <a:pathLst>
              <a:path w="1210310" h="224154">
                <a:moveTo>
                  <a:pt x="1205484" y="224028"/>
                </a:moveTo>
                <a:lnTo>
                  <a:pt x="4572" y="224028"/>
                </a:lnTo>
                <a:lnTo>
                  <a:pt x="0" y="219456"/>
                </a:lnTo>
                <a:lnTo>
                  <a:pt x="0" y="3048"/>
                </a:lnTo>
                <a:lnTo>
                  <a:pt x="4572" y="0"/>
                </a:lnTo>
                <a:lnTo>
                  <a:pt x="1205484" y="0"/>
                </a:lnTo>
                <a:lnTo>
                  <a:pt x="1210056" y="3048"/>
                </a:lnTo>
                <a:lnTo>
                  <a:pt x="1210056" y="219456"/>
                </a:lnTo>
                <a:lnTo>
                  <a:pt x="1205484" y="224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70331" y="4856988"/>
            <a:ext cx="1216660" cy="231775"/>
          </a:xfrm>
          <a:custGeom>
            <a:avLst/>
            <a:gdLst/>
            <a:ahLst/>
            <a:cxnLst/>
            <a:rect l="l" t="t" r="r" b="b"/>
            <a:pathLst>
              <a:path w="1216660" h="231775">
                <a:moveTo>
                  <a:pt x="1203960" y="231648"/>
                </a:moveTo>
                <a:lnTo>
                  <a:pt x="12192" y="231648"/>
                </a:lnTo>
                <a:lnTo>
                  <a:pt x="7620" y="230124"/>
                </a:lnTo>
                <a:lnTo>
                  <a:pt x="4572" y="228600"/>
                </a:lnTo>
                <a:lnTo>
                  <a:pt x="1524" y="224028"/>
                </a:lnTo>
                <a:lnTo>
                  <a:pt x="0" y="219456"/>
                </a:lnTo>
                <a:lnTo>
                  <a:pt x="0" y="12192"/>
                </a:lnTo>
                <a:lnTo>
                  <a:pt x="1524" y="7620"/>
                </a:lnTo>
                <a:lnTo>
                  <a:pt x="7620" y="1524"/>
                </a:lnTo>
                <a:lnTo>
                  <a:pt x="12192" y="0"/>
                </a:lnTo>
                <a:lnTo>
                  <a:pt x="1203960" y="0"/>
                </a:lnTo>
                <a:lnTo>
                  <a:pt x="1208532" y="1524"/>
                </a:lnTo>
                <a:lnTo>
                  <a:pt x="1214628" y="7620"/>
                </a:lnTo>
                <a:lnTo>
                  <a:pt x="10668" y="7620"/>
                </a:lnTo>
                <a:lnTo>
                  <a:pt x="7620" y="9144"/>
                </a:lnTo>
                <a:lnTo>
                  <a:pt x="9144" y="9144"/>
                </a:lnTo>
                <a:lnTo>
                  <a:pt x="7620" y="10668"/>
                </a:lnTo>
                <a:lnTo>
                  <a:pt x="6096" y="13716"/>
                </a:lnTo>
                <a:lnTo>
                  <a:pt x="7620" y="13716"/>
                </a:lnTo>
                <a:lnTo>
                  <a:pt x="7620" y="217932"/>
                </a:lnTo>
                <a:lnTo>
                  <a:pt x="6096" y="217932"/>
                </a:lnTo>
                <a:lnTo>
                  <a:pt x="7620" y="222504"/>
                </a:lnTo>
                <a:lnTo>
                  <a:pt x="10668" y="225552"/>
                </a:lnTo>
                <a:lnTo>
                  <a:pt x="1213612" y="225552"/>
                </a:lnTo>
                <a:lnTo>
                  <a:pt x="1211580" y="228600"/>
                </a:lnTo>
                <a:lnTo>
                  <a:pt x="1208532" y="230124"/>
                </a:lnTo>
                <a:lnTo>
                  <a:pt x="1203960" y="231648"/>
                </a:lnTo>
                <a:close/>
              </a:path>
              <a:path w="1216660" h="231775">
                <a:moveTo>
                  <a:pt x="1213612" y="225552"/>
                </a:moveTo>
                <a:lnTo>
                  <a:pt x="1205484" y="225552"/>
                </a:lnTo>
                <a:lnTo>
                  <a:pt x="1208532" y="222504"/>
                </a:lnTo>
                <a:lnTo>
                  <a:pt x="1208532" y="10668"/>
                </a:lnTo>
                <a:lnTo>
                  <a:pt x="1207008" y="9144"/>
                </a:lnTo>
                <a:lnTo>
                  <a:pt x="1208532" y="9144"/>
                </a:lnTo>
                <a:lnTo>
                  <a:pt x="1205484" y="7620"/>
                </a:lnTo>
                <a:lnTo>
                  <a:pt x="1214628" y="7620"/>
                </a:lnTo>
                <a:lnTo>
                  <a:pt x="1216152" y="12192"/>
                </a:lnTo>
                <a:lnTo>
                  <a:pt x="1216152" y="219456"/>
                </a:lnTo>
                <a:lnTo>
                  <a:pt x="1214628" y="224028"/>
                </a:lnTo>
                <a:lnTo>
                  <a:pt x="1213612" y="225552"/>
                </a:lnTo>
                <a:close/>
              </a:path>
              <a:path w="1216660" h="231775">
                <a:moveTo>
                  <a:pt x="7620" y="219456"/>
                </a:moveTo>
                <a:lnTo>
                  <a:pt x="6096" y="217932"/>
                </a:lnTo>
                <a:lnTo>
                  <a:pt x="7620" y="217932"/>
                </a:lnTo>
                <a:lnTo>
                  <a:pt x="7620" y="219456"/>
                </a:lnTo>
                <a:close/>
              </a:path>
              <a:path w="1216660" h="231775">
                <a:moveTo>
                  <a:pt x="9144" y="224028"/>
                </a:moveTo>
                <a:lnTo>
                  <a:pt x="7620" y="222504"/>
                </a:lnTo>
                <a:lnTo>
                  <a:pt x="7620" y="220980"/>
                </a:lnTo>
                <a:lnTo>
                  <a:pt x="9144" y="224028"/>
                </a:lnTo>
                <a:close/>
              </a:path>
              <a:path w="1216660" h="231775">
                <a:moveTo>
                  <a:pt x="1207008" y="224028"/>
                </a:moveTo>
                <a:lnTo>
                  <a:pt x="1208532" y="220980"/>
                </a:lnTo>
                <a:lnTo>
                  <a:pt x="1208532" y="222504"/>
                </a:lnTo>
                <a:lnTo>
                  <a:pt x="1207008" y="224028"/>
                </a:lnTo>
                <a:close/>
              </a:path>
              <a:path w="1216660" h="231775">
                <a:moveTo>
                  <a:pt x="13716" y="225552"/>
                </a:moveTo>
                <a:lnTo>
                  <a:pt x="10668" y="225552"/>
                </a:lnTo>
                <a:lnTo>
                  <a:pt x="9144" y="224028"/>
                </a:lnTo>
                <a:lnTo>
                  <a:pt x="13716" y="225552"/>
                </a:lnTo>
                <a:close/>
              </a:path>
              <a:path w="1216660" h="231775">
                <a:moveTo>
                  <a:pt x="1205484" y="225552"/>
                </a:moveTo>
                <a:lnTo>
                  <a:pt x="1202436" y="225552"/>
                </a:lnTo>
                <a:lnTo>
                  <a:pt x="1207008" y="224028"/>
                </a:lnTo>
                <a:lnTo>
                  <a:pt x="1205484" y="225552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73379" y="5126735"/>
            <a:ext cx="1210310" cy="224154"/>
          </a:xfrm>
          <a:custGeom>
            <a:avLst/>
            <a:gdLst/>
            <a:ahLst/>
            <a:cxnLst/>
            <a:rect l="l" t="t" r="r" b="b"/>
            <a:pathLst>
              <a:path w="1210310" h="224154">
                <a:moveTo>
                  <a:pt x="1205484" y="224028"/>
                </a:moveTo>
                <a:lnTo>
                  <a:pt x="4572" y="224028"/>
                </a:lnTo>
                <a:lnTo>
                  <a:pt x="0" y="220980"/>
                </a:lnTo>
                <a:lnTo>
                  <a:pt x="0" y="4572"/>
                </a:lnTo>
                <a:lnTo>
                  <a:pt x="4572" y="0"/>
                </a:lnTo>
                <a:lnTo>
                  <a:pt x="1205484" y="0"/>
                </a:lnTo>
                <a:lnTo>
                  <a:pt x="1210056" y="4572"/>
                </a:lnTo>
                <a:lnTo>
                  <a:pt x="1210056" y="220980"/>
                </a:lnTo>
                <a:lnTo>
                  <a:pt x="1205484" y="224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70331" y="5123688"/>
            <a:ext cx="1216660" cy="230504"/>
          </a:xfrm>
          <a:custGeom>
            <a:avLst/>
            <a:gdLst/>
            <a:ahLst/>
            <a:cxnLst/>
            <a:rect l="l" t="t" r="r" b="b"/>
            <a:pathLst>
              <a:path w="1216660" h="230504">
                <a:moveTo>
                  <a:pt x="1208532" y="230124"/>
                </a:moveTo>
                <a:lnTo>
                  <a:pt x="7620" y="230124"/>
                </a:lnTo>
                <a:lnTo>
                  <a:pt x="1524" y="224028"/>
                </a:lnTo>
                <a:lnTo>
                  <a:pt x="0" y="219456"/>
                </a:lnTo>
                <a:lnTo>
                  <a:pt x="0" y="12192"/>
                </a:lnTo>
                <a:lnTo>
                  <a:pt x="1524" y="7620"/>
                </a:lnTo>
                <a:lnTo>
                  <a:pt x="4572" y="3048"/>
                </a:lnTo>
                <a:lnTo>
                  <a:pt x="7620" y="1524"/>
                </a:lnTo>
                <a:lnTo>
                  <a:pt x="12192" y="0"/>
                </a:lnTo>
                <a:lnTo>
                  <a:pt x="1203960" y="0"/>
                </a:lnTo>
                <a:lnTo>
                  <a:pt x="1208532" y="1524"/>
                </a:lnTo>
                <a:lnTo>
                  <a:pt x="1211580" y="3048"/>
                </a:lnTo>
                <a:lnTo>
                  <a:pt x="1213612" y="6096"/>
                </a:lnTo>
                <a:lnTo>
                  <a:pt x="10668" y="6096"/>
                </a:lnTo>
                <a:lnTo>
                  <a:pt x="7620" y="9144"/>
                </a:lnTo>
                <a:lnTo>
                  <a:pt x="6096" y="12192"/>
                </a:lnTo>
                <a:lnTo>
                  <a:pt x="7620" y="12192"/>
                </a:lnTo>
                <a:lnTo>
                  <a:pt x="7620" y="217932"/>
                </a:lnTo>
                <a:lnTo>
                  <a:pt x="6096" y="217932"/>
                </a:lnTo>
                <a:lnTo>
                  <a:pt x="7620" y="220980"/>
                </a:lnTo>
                <a:lnTo>
                  <a:pt x="8382" y="220980"/>
                </a:lnTo>
                <a:lnTo>
                  <a:pt x="9144" y="222504"/>
                </a:lnTo>
                <a:lnTo>
                  <a:pt x="7620" y="222504"/>
                </a:lnTo>
                <a:lnTo>
                  <a:pt x="10668" y="224028"/>
                </a:lnTo>
                <a:lnTo>
                  <a:pt x="1213612" y="224028"/>
                </a:lnTo>
                <a:lnTo>
                  <a:pt x="1211580" y="227076"/>
                </a:lnTo>
                <a:lnTo>
                  <a:pt x="1208532" y="230124"/>
                </a:lnTo>
                <a:close/>
              </a:path>
              <a:path w="1216660" h="230504">
                <a:moveTo>
                  <a:pt x="9144" y="7620"/>
                </a:moveTo>
                <a:lnTo>
                  <a:pt x="10668" y="6096"/>
                </a:lnTo>
                <a:lnTo>
                  <a:pt x="13716" y="6096"/>
                </a:lnTo>
                <a:lnTo>
                  <a:pt x="9144" y="7620"/>
                </a:lnTo>
                <a:close/>
              </a:path>
              <a:path w="1216660" h="230504">
                <a:moveTo>
                  <a:pt x="1207008" y="7620"/>
                </a:moveTo>
                <a:lnTo>
                  <a:pt x="1202436" y="6096"/>
                </a:lnTo>
                <a:lnTo>
                  <a:pt x="1205484" y="6096"/>
                </a:lnTo>
                <a:lnTo>
                  <a:pt x="1207008" y="7620"/>
                </a:lnTo>
                <a:close/>
              </a:path>
              <a:path w="1216660" h="230504">
                <a:moveTo>
                  <a:pt x="1215390" y="220980"/>
                </a:moveTo>
                <a:lnTo>
                  <a:pt x="1208532" y="220980"/>
                </a:lnTo>
                <a:lnTo>
                  <a:pt x="1208532" y="9144"/>
                </a:lnTo>
                <a:lnTo>
                  <a:pt x="1205484" y="6096"/>
                </a:lnTo>
                <a:lnTo>
                  <a:pt x="1213612" y="6096"/>
                </a:lnTo>
                <a:lnTo>
                  <a:pt x="1214628" y="7620"/>
                </a:lnTo>
                <a:lnTo>
                  <a:pt x="1216152" y="12192"/>
                </a:lnTo>
                <a:lnTo>
                  <a:pt x="1216152" y="219456"/>
                </a:lnTo>
                <a:lnTo>
                  <a:pt x="1215390" y="220980"/>
                </a:lnTo>
                <a:close/>
              </a:path>
              <a:path w="1216660" h="230504">
                <a:moveTo>
                  <a:pt x="7620" y="10668"/>
                </a:moveTo>
                <a:lnTo>
                  <a:pt x="7620" y="9144"/>
                </a:lnTo>
                <a:lnTo>
                  <a:pt x="9144" y="7620"/>
                </a:lnTo>
                <a:lnTo>
                  <a:pt x="7620" y="10668"/>
                </a:lnTo>
                <a:close/>
              </a:path>
              <a:path w="1216660" h="230504">
                <a:moveTo>
                  <a:pt x="1208532" y="10668"/>
                </a:moveTo>
                <a:lnTo>
                  <a:pt x="1207008" y="7620"/>
                </a:lnTo>
                <a:lnTo>
                  <a:pt x="1208532" y="9144"/>
                </a:lnTo>
                <a:lnTo>
                  <a:pt x="1208532" y="10668"/>
                </a:lnTo>
                <a:close/>
              </a:path>
              <a:path w="1216660" h="230504">
                <a:moveTo>
                  <a:pt x="8382" y="220980"/>
                </a:moveTo>
                <a:lnTo>
                  <a:pt x="7620" y="220980"/>
                </a:lnTo>
                <a:lnTo>
                  <a:pt x="7620" y="219456"/>
                </a:lnTo>
                <a:lnTo>
                  <a:pt x="8382" y="220980"/>
                </a:lnTo>
                <a:close/>
              </a:path>
              <a:path w="1216660" h="230504">
                <a:moveTo>
                  <a:pt x="1213612" y="224028"/>
                </a:moveTo>
                <a:lnTo>
                  <a:pt x="1205484" y="224028"/>
                </a:lnTo>
                <a:lnTo>
                  <a:pt x="1208532" y="222504"/>
                </a:lnTo>
                <a:lnTo>
                  <a:pt x="1207008" y="222504"/>
                </a:lnTo>
                <a:lnTo>
                  <a:pt x="1208532" y="219456"/>
                </a:lnTo>
                <a:lnTo>
                  <a:pt x="1208532" y="220980"/>
                </a:lnTo>
                <a:lnTo>
                  <a:pt x="1215390" y="220980"/>
                </a:lnTo>
                <a:lnTo>
                  <a:pt x="1214628" y="222504"/>
                </a:lnTo>
                <a:lnTo>
                  <a:pt x="1213612" y="224028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73379" y="5405628"/>
            <a:ext cx="1210310" cy="224154"/>
          </a:xfrm>
          <a:custGeom>
            <a:avLst/>
            <a:gdLst/>
            <a:ahLst/>
            <a:cxnLst/>
            <a:rect l="l" t="t" r="r" b="b"/>
            <a:pathLst>
              <a:path w="1210310" h="224154">
                <a:moveTo>
                  <a:pt x="1205484" y="224028"/>
                </a:moveTo>
                <a:lnTo>
                  <a:pt x="4572" y="224028"/>
                </a:lnTo>
                <a:lnTo>
                  <a:pt x="0" y="220980"/>
                </a:lnTo>
                <a:lnTo>
                  <a:pt x="0" y="4572"/>
                </a:lnTo>
                <a:lnTo>
                  <a:pt x="4572" y="0"/>
                </a:lnTo>
                <a:lnTo>
                  <a:pt x="1205484" y="0"/>
                </a:lnTo>
                <a:lnTo>
                  <a:pt x="1210056" y="4572"/>
                </a:lnTo>
                <a:lnTo>
                  <a:pt x="1210056" y="220980"/>
                </a:lnTo>
                <a:lnTo>
                  <a:pt x="1205484" y="224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70331" y="5402579"/>
            <a:ext cx="1216660" cy="230504"/>
          </a:xfrm>
          <a:custGeom>
            <a:avLst/>
            <a:gdLst/>
            <a:ahLst/>
            <a:cxnLst/>
            <a:rect l="l" t="t" r="r" b="b"/>
            <a:pathLst>
              <a:path w="1216660" h="230504">
                <a:moveTo>
                  <a:pt x="1208532" y="230124"/>
                </a:moveTo>
                <a:lnTo>
                  <a:pt x="7620" y="230124"/>
                </a:lnTo>
                <a:lnTo>
                  <a:pt x="4572" y="227076"/>
                </a:lnTo>
                <a:lnTo>
                  <a:pt x="1524" y="222504"/>
                </a:lnTo>
                <a:lnTo>
                  <a:pt x="0" y="217932"/>
                </a:lnTo>
                <a:lnTo>
                  <a:pt x="0" y="12192"/>
                </a:lnTo>
                <a:lnTo>
                  <a:pt x="1524" y="7620"/>
                </a:lnTo>
                <a:lnTo>
                  <a:pt x="4572" y="3048"/>
                </a:lnTo>
                <a:lnTo>
                  <a:pt x="7620" y="1524"/>
                </a:lnTo>
                <a:lnTo>
                  <a:pt x="12192" y="0"/>
                </a:lnTo>
                <a:lnTo>
                  <a:pt x="1203960" y="0"/>
                </a:lnTo>
                <a:lnTo>
                  <a:pt x="1208532" y="1524"/>
                </a:lnTo>
                <a:lnTo>
                  <a:pt x="1211580" y="3048"/>
                </a:lnTo>
                <a:lnTo>
                  <a:pt x="1213612" y="6096"/>
                </a:lnTo>
                <a:lnTo>
                  <a:pt x="10668" y="6096"/>
                </a:lnTo>
                <a:lnTo>
                  <a:pt x="7620" y="9144"/>
                </a:lnTo>
                <a:lnTo>
                  <a:pt x="6096" y="12192"/>
                </a:lnTo>
                <a:lnTo>
                  <a:pt x="7620" y="12192"/>
                </a:lnTo>
                <a:lnTo>
                  <a:pt x="7620" y="217932"/>
                </a:lnTo>
                <a:lnTo>
                  <a:pt x="6096" y="217932"/>
                </a:lnTo>
                <a:lnTo>
                  <a:pt x="7620" y="220980"/>
                </a:lnTo>
                <a:lnTo>
                  <a:pt x="8382" y="220980"/>
                </a:lnTo>
                <a:lnTo>
                  <a:pt x="9144" y="222504"/>
                </a:lnTo>
                <a:lnTo>
                  <a:pt x="7620" y="222504"/>
                </a:lnTo>
                <a:lnTo>
                  <a:pt x="10668" y="224028"/>
                </a:lnTo>
                <a:lnTo>
                  <a:pt x="1213612" y="224028"/>
                </a:lnTo>
                <a:lnTo>
                  <a:pt x="1211580" y="227076"/>
                </a:lnTo>
                <a:lnTo>
                  <a:pt x="1208532" y="230124"/>
                </a:lnTo>
                <a:close/>
              </a:path>
              <a:path w="1216660" h="230504">
                <a:moveTo>
                  <a:pt x="9144" y="7620"/>
                </a:moveTo>
                <a:lnTo>
                  <a:pt x="10668" y="6096"/>
                </a:lnTo>
                <a:lnTo>
                  <a:pt x="13716" y="6096"/>
                </a:lnTo>
                <a:lnTo>
                  <a:pt x="9144" y="7620"/>
                </a:lnTo>
                <a:close/>
              </a:path>
              <a:path w="1216660" h="230504">
                <a:moveTo>
                  <a:pt x="1207008" y="7620"/>
                </a:moveTo>
                <a:lnTo>
                  <a:pt x="1202436" y="6096"/>
                </a:lnTo>
                <a:lnTo>
                  <a:pt x="1205484" y="6096"/>
                </a:lnTo>
                <a:lnTo>
                  <a:pt x="1207008" y="7620"/>
                </a:lnTo>
                <a:close/>
              </a:path>
              <a:path w="1216660" h="230504">
                <a:moveTo>
                  <a:pt x="1215136" y="220980"/>
                </a:moveTo>
                <a:lnTo>
                  <a:pt x="1208532" y="220980"/>
                </a:lnTo>
                <a:lnTo>
                  <a:pt x="1208532" y="9144"/>
                </a:lnTo>
                <a:lnTo>
                  <a:pt x="1205484" y="6096"/>
                </a:lnTo>
                <a:lnTo>
                  <a:pt x="1213612" y="6096"/>
                </a:lnTo>
                <a:lnTo>
                  <a:pt x="1214628" y="7620"/>
                </a:lnTo>
                <a:lnTo>
                  <a:pt x="1216152" y="12192"/>
                </a:lnTo>
                <a:lnTo>
                  <a:pt x="1216152" y="217932"/>
                </a:lnTo>
                <a:lnTo>
                  <a:pt x="1215136" y="220980"/>
                </a:lnTo>
                <a:close/>
              </a:path>
              <a:path w="1216660" h="230504">
                <a:moveTo>
                  <a:pt x="7620" y="10668"/>
                </a:moveTo>
                <a:lnTo>
                  <a:pt x="7620" y="9144"/>
                </a:lnTo>
                <a:lnTo>
                  <a:pt x="9144" y="7620"/>
                </a:lnTo>
                <a:lnTo>
                  <a:pt x="7620" y="10668"/>
                </a:lnTo>
                <a:close/>
              </a:path>
              <a:path w="1216660" h="230504">
                <a:moveTo>
                  <a:pt x="1208532" y="10668"/>
                </a:moveTo>
                <a:lnTo>
                  <a:pt x="1207008" y="7620"/>
                </a:lnTo>
                <a:lnTo>
                  <a:pt x="1208532" y="9144"/>
                </a:lnTo>
                <a:lnTo>
                  <a:pt x="1208532" y="10668"/>
                </a:lnTo>
                <a:close/>
              </a:path>
              <a:path w="1216660" h="230504">
                <a:moveTo>
                  <a:pt x="8382" y="220980"/>
                </a:moveTo>
                <a:lnTo>
                  <a:pt x="7620" y="220980"/>
                </a:lnTo>
                <a:lnTo>
                  <a:pt x="7620" y="219456"/>
                </a:lnTo>
                <a:lnTo>
                  <a:pt x="8382" y="220980"/>
                </a:lnTo>
                <a:close/>
              </a:path>
              <a:path w="1216660" h="230504">
                <a:moveTo>
                  <a:pt x="1213612" y="224028"/>
                </a:moveTo>
                <a:lnTo>
                  <a:pt x="1205484" y="224028"/>
                </a:lnTo>
                <a:lnTo>
                  <a:pt x="1208532" y="222504"/>
                </a:lnTo>
                <a:lnTo>
                  <a:pt x="1207008" y="222504"/>
                </a:lnTo>
                <a:lnTo>
                  <a:pt x="1208532" y="219456"/>
                </a:lnTo>
                <a:lnTo>
                  <a:pt x="1208532" y="220980"/>
                </a:lnTo>
                <a:lnTo>
                  <a:pt x="1215136" y="220980"/>
                </a:lnTo>
                <a:lnTo>
                  <a:pt x="1214628" y="222504"/>
                </a:lnTo>
                <a:lnTo>
                  <a:pt x="1213612" y="224028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239268" y="4533374"/>
            <a:ext cx="1478280" cy="1069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sz="1100" spc="55" dirty="0">
                <a:latin typeface="Times New Roman"/>
                <a:cs typeface="Times New Roman"/>
              </a:rPr>
              <a:t>OLTP</a:t>
            </a:r>
            <a:endParaRPr sz="1100" dirty="0">
              <a:latin typeface="Times New Roman"/>
              <a:cs typeface="Times New Roman"/>
            </a:endParaRPr>
          </a:p>
          <a:p>
            <a:pPr marL="391160" marR="383540" algn="ctr">
              <a:lnSpc>
                <a:spcPct val="194400"/>
              </a:lnSpc>
              <a:spcBef>
                <a:spcPts val="489"/>
              </a:spcBef>
            </a:pPr>
            <a:r>
              <a:rPr sz="900" spc="70" dirty="0">
                <a:latin typeface="Noto Sans CJK JP Regular"/>
                <a:cs typeface="Noto Sans CJK JP Regular"/>
              </a:rPr>
              <a:t>고객정보조회  계좌정보조회</a:t>
            </a:r>
            <a:endParaRPr sz="900" dirty="0">
              <a:latin typeface="Noto Sans CJK JP Regular"/>
              <a:cs typeface="Noto Sans CJK JP Regular"/>
            </a:endParaRPr>
          </a:p>
          <a:p>
            <a:pPr algn="ctr">
              <a:lnSpc>
                <a:spcPct val="100000"/>
              </a:lnSpc>
              <a:spcBef>
                <a:spcPts val="1115"/>
              </a:spcBef>
            </a:pPr>
            <a:r>
              <a:rPr sz="900" spc="25" dirty="0">
                <a:latin typeface="Times New Roman"/>
                <a:cs typeface="Times New Roman"/>
              </a:rPr>
              <a:t>..</a:t>
            </a:r>
            <a:endParaRPr sz="90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484120" y="4514088"/>
            <a:ext cx="1556385" cy="1986280"/>
          </a:xfrm>
          <a:custGeom>
            <a:avLst/>
            <a:gdLst/>
            <a:ahLst/>
            <a:cxnLst/>
            <a:rect l="l" t="t" r="r" b="b"/>
            <a:pathLst>
              <a:path w="1556385" h="1986279">
                <a:moveTo>
                  <a:pt x="0" y="0"/>
                </a:moveTo>
                <a:lnTo>
                  <a:pt x="1556004" y="0"/>
                </a:lnTo>
                <a:lnTo>
                  <a:pt x="1556004" y="1985772"/>
                </a:lnTo>
                <a:lnTo>
                  <a:pt x="0" y="1985772"/>
                </a:lnTo>
                <a:lnTo>
                  <a:pt x="0" y="0"/>
                </a:lnTo>
                <a:close/>
              </a:path>
            </a:pathLst>
          </a:custGeom>
          <a:solidFill>
            <a:srgbClr val="DAE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619755" y="4820411"/>
            <a:ext cx="1285240" cy="204470"/>
          </a:xfrm>
          <a:custGeom>
            <a:avLst/>
            <a:gdLst/>
            <a:ahLst/>
            <a:cxnLst/>
            <a:rect l="l" t="t" r="r" b="b"/>
            <a:pathLst>
              <a:path w="1285239" h="204470">
                <a:moveTo>
                  <a:pt x="0" y="0"/>
                </a:moveTo>
                <a:lnTo>
                  <a:pt x="1284732" y="0"/>
                </a:lnTo>
                <a:lnTo>
                  <a:pt x="1284732" y="204216"/>
                </a:lnTo>
                <a:lnTo>
                  <a:pt x="0" y="2042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616707" y="4817364"/>
            <a:ext cx="1290955" cy="210820"/>
          </a:xfrm>
          <a:custGeom>
            <a:avLst/>
            <a:gdLst/>
            <a:ahLst/>
            <a:cxnLst/>
            <a:rect l="l" t="t" r="r" b="b"/>
            <a:pathLst>
              <a:path w="1290954" h="210820">
                <a:moveTo>
                  <a:pt x="1290828" y="210312"/>
                </a:moveTo>
                <a:lnTo>
                  <a:pt x="0" y="210312"/>
                </a:lnTo>
                <a:lnTo>
                  <a:pt x="0" y="0"/>
                </a:lnTo>
                <a:lnTo>
                  <a:pt x="1290828" y="0"/>
                </a:lnTo>
                <a:lnTo>
                  <a:pt x="1290828" y="3048"/>
                </a:lnTo>
                <a:lnTo>
                  <a:pt x="6096" y="3048"/>
                </a:lnTo>
                <a:lnTo>
                  <a:pt x="3048" y="6096"/>
                </a:lnTo>
                <a:lnTo>
                  <a:pt x="6096" y="6096"/>
                </a:lnTo>
                <a:lnTo>
                  <a:pt x="6096" y="204216"/>
                </a:lnTo>
                <a:lnTo>
                  <a:pt x="3048" y="204216"/>
                </a:lnTo>
                <a:lnTo>
                  <a:pt x="6096" y="207264"/>
                </a:lnTo>
                <a:lnTo>
                  <a:pt x="1290828" y="207264"/>
                </a:lnTo>
                <a:lnTo>
                  <a:pt x="1290828" y="210312"/>
                </a:lnTo>
                <a:close/>
              </a:path>
              <a:path w="1290954" h="210820">
                <a:moveTo>
                  <a:pt x="6096" y="6096"/>
                </a:moveTo>
                <a:lnTo>
                  <a:pt x="3048" y="6096"/>
                </a:lnTo>
                <a:lnTo>
                  <a:pt x="6096" y="3048"/>
                </a:lnTo>
                <a:lnTo>
                  <a:pt x="6096" y="6096"/>
                </a:lnTo>
                <a:close/>
              </a:path>
              <a:path w="1290954" h="210820">
                <a:moveTo>
                  <a:pt x="1284732" y="6096"/>
                </a:moveTo>
                <a:lnTo>
                  <a:pt x="6096" y="6096"/>
                </a:lnTo>
                <a:lnTo>
                  <a:pt x="6096" y="3048"/>
                </a:lnTo>
                <a:lnTo>
                  <a:pt x="1284732" y="3048"/>
                </a:lnTo>
                <a:lnTo>
                  <a:pt x="1284732" y="6096"/>
                </a:lnTo>
                <a:close/>
              </a:path>
              <a:path w="1290954" h="210820">
                <a:moveTo>
                  <a:pt x="1284732" y="207264"/>
                </a:moveTo>
                <a:lnTo>
                  <a:pt x="1284732" y="3048"/>
                </a:lnTo>
                <a:lnTo>
                  <a:pt x="1287780" y="6096"/>
                </a:lnTo>
                <a:lnTo>
                  <a:pt x="1290828" y="6096"/>
                </a:lnTo>
                <a:lnTo>
                  <a:pt x="1290828" y="204216"/>
                </a:lnTo>
                <a:lnTo>
                  <a:pt x="1287780" y="204216"/>
                </a:lnTo>
                <a:lnTo>
                  <a:pt x="1284732" y="207264"/>
                </a:lnTo>
                <a:close/>
              </a:path>
              <a:path w="1290954" h="210820">
                <a:moveTo>
                  <a:pt x="1290828" y="6096"/>
                </a:moveTo>
                <a:lnTo>
                  <a:pt x="1287780" y="6096"/>
                </a:lnTo>
                <a:lnTo>
                  <a:pt x="1284732" y="3048"/>
                </a:lnTo>
                <a:lnTo>
                  <a:pt x="1290828" y="3048"/>
                </a:lnTo>
                <a:lnTo>
                  <a:pt x="1290828" y="6096"/>
                </a:lnTo>
                <a:close/>
              </a:path>
              <a:path w="1290954" h="210820">
                <a:moveTo>
                  <a:pt x="6096" y="207264"/>
                </a:moveTo>
                <a:lnTo>
                  <a:pt x="3048" y="204216"/>
                </a:lnTo>
                <a:lnTo>
                  <a:pt x="6096" y="204216"/>
                </a:lnTo>
                <a:lnTo>
                  <a:pt x="6096" y="207264"/>
                </a:lnTo>
                <a:close/>
              </a:path>
              <a:path w="1290954" h="210820">
                <a:moveTo>
                  <a:pt x="1284732" y="207264"/>
                </a:moveTo>
                <a:lnTo>
                  <a:pt x="6096" y="207264"/>
                </a:lnTo>
                <a:lnTo>
                  <a:pt x="6096" y="204216"/>
                </a:lnTo>
                <a:lnTo>
                  <a:pt x="1284732" y="204216"/>
                </a:lnTo>
                <a:lnTo>
                  <a:pt x="1284732" y="207264"/>
                </a:lnTo>
                <a:close/>
              </a:path>
              <a:path w="1290954" h="210820">
                <a:moveTo>
                  <a:pt x="1290828" y="207264"/>
                </a:moveTo>
                <a:lnTo>
                  <a:pt x="1284732" y="207264"/>
                </a:lnTo>
                <a:lnTo>
                  <a:pt x="1287780" y="204216"/>
                </a:lnTo>
                <a:lnTo>
                  <a:pt x="1290828" y="204216"/>
                </a:lnTo>
                <a:lnTo>
                  <a:pt x="1290828" y="207264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619755" y="5047488"/>
            <a:ext cx="1285240" cy="204470"/>
          </a:xfrm>
          <a:custGeom>
            <a:avLst/>
            <a:gdLst/>
            <a:ahLst/>
            <a:cxnLst/>
            <a:rect l="l" t="t" r="r" b="b"/>
            <a:pathLst>
              <a:path w="1285239" h="204470">
                <a:moveTo>
                  <a:pt x="0" y="0"/>
                </a:moveTo>
                <a:lnTo>
                  <a:pt x="1284732" y="0"/>
                </a:lnTo>
                <a:lnTo>
                  <a:pt x="1284732" y="204216"/>
                </a:lnTo>
                <a:lnTo>
                  <a:pt x="0" y="2042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616707" y="5044440"/>
            <a:ext cx="1290955" cy="210820"/>
          </a:xfrm>
          <a:custGeom>
            <a:avLst/>
            <a:gdLst/>
            <a:ahLst/>
            <a:cxnLst/>
            <a:rect l="l" t="t" r="r" b="b"/>
            <a:pathLst>
              <a:path w="1290954" h="210820">
                <a:moveTo>
                  <a:pt x="1290828" y="210312"/>
                </a:moveTo>
                <a:lnTo>
                  <a:pt x="0" y="210312"/>
                </a:lnTo>
                <a:lnTo>
                  <a:pt x="0" y="0"/>
                </a:lnTo>
                <a:lnTo>
                  <a:pt x="1290828" y="0"/>
                </a:lnTo>
                <a:lnTo>
                  <a:pt x="1290828" y="3048"/>
                </a:lnTo>
                <a:lnTo>
                  <a:pt x="6096" y="3048"/>
                </a:lnTo>
                <a:lnTo>
                  <a:pt x="3048" y="6096"/>
                </a:lnTo>
                <a:lnTo>
                  <a:pt x="6096" y="6096"/>
                </a:lnTo>
                <a:lnTo>
                  <a:pt x="6096" y="204216"/>
                </a:lnTo>
                <a:lnTo>
                  <a:pt x="3048" y="204216"/>
                </a:lnTo>
                <a:lnTo>
                  <a:pt x="6096" y="207264"/>
                </a:lnTo>
                <a:lnTo>
                  <a:pt x="1290828" y="207264"/>
                </a:lnTo>
                <a:lnTo>
                  <a:pt x="1290828" y="210312"/>
                </a:lnTo>
                <a:close/>
              </a:path>
              <a:path w="1290954" h="210820">
                <a:moveTo>
                  <a:pt x="6096" y="6096"/>
                </a:moveTo>
                <a:lnTo>
                  <a:pt x="3048" y="6096"/>
                </a:lnTo>
                <a:lnTo>
                  <a:pt x="6096" y="3048"/>
                </a:lnTo>
                <a:lnTo>
                  <a:pt x="6096" y="6096"/>
                </a:lnTo>
                <a:close/>
              </a:path>
              <a:path w="1290954" h="210820">
                <a:moveTo>
                  <a:pt x="1284732" y="6096"/>
                </a:moveTo>
                <a:lnTo>
                  <a:pt x="6096" y="6096"/>
                </a:lnTo>
                <a:lnTo>
                  <a:pt x="6096" y="3048"/>
                </a:lnTo>
                <a:lnTo>
                  <a:pt x="1284732" y="3048"/>
                </a:lnTo>
                <a:lnTo>
                  <a:pt x="1284732" y="6096"/>
                </a:lnTo>
                <a:close/>
              </a:path>
              <a:path w="1290954" h="210820">
                <a:moveTo>
                  <a:pt x="1284732" y="207264"/>
                </a:moveTo>
                <a:lnTo>
                  <a:pt x="1284732" y="3048"/>
                </a:lnTo>
                <a:lnTo>
                  <a:pt x="1287780" y="6096"/>
                </a:lnTo>
                <a:lnTo>
                  <a:pt x="1290828" y="6096"/>
                </a:lnTo>
                <a:lnTo>
                  <a:pt x="1290828" y="204216"/>
                </a:lnTo>
                <a:lnTo>
                  <a:pt x="1287780" y="204216"/>
                </a:lnTo>
                <a:lnTo>
                  <a:pt x="1284732" y="207264"/>
                </a:lnTo>
                <a:close/>
              </a:path>
              <a:path w="1290954" h="210820">
                <a:moveTo>
                  <a:pt x="1290828" y="6096"/>
                </a:moveTo>
                <a:lnTo>
                  <a:pt x="1287780" y="6096"/>
                </a:lnTo>
                <a:lnTo>
                  <a:pt x="1284732" y="3048"/>
                </a:lnTo>
                <a:lnTo>
                  <a:pt x="1290828" y="3048"/>
                </a:lnTo>
                <a:lnTo>
                  <a:pt x="1290828" y="6096"/>
                </a:lnTo>
                <a:close/>
              </a:path>
              <a:path w="1290954" h="210820">
                <a:moveTo>
                  <a:pt x="6096" y="207264"/>
                </a:moveTo>
                <a:lnTo>
                  <a:pt x="3048" y="204216"/>
                </a:lnTo>
                <a:lnTo>
                  <a:pt x="6096" y="204216"/>
                </a:lnTo>
                <a:lnTo>
                  <a:pt x="6096" y="207264"/>
                </a:lnTo>
                <a:close/>
              </a:path>
              <a:path w="1290954" h="210820">
                <a:moveTo>
                  <a:pt x="1284732" y="207264"/>
                </a:moveTo>
                <a:lnTo>
                  <a:pt x="6096" y="207264"/>
                </a:lnTo>
                <a:lnTo>
                  <a:pt x="6096" y="204216"/>
                </a:lnTo>
                <a:lnTo>
                  <a:pt x="1284732" y="204216"/>
                </a:lnTo>
                <a:lnTo>
                  <a:pt x="1284732" y="207264"/>
                </a:lnTo>
                <a:close/>
              </a:path>
              <a:path w="1290954" h="210820">
                <a:moveTo>
                  <a:pt x="1290828" y="207264"/>
                </a:moveTo>
                <a:lnTo>
                  <a:pt x="1284732" y="207264"/>
                </a:lnTo>
                <a:lnTo>
                  <a:pt x="1287780" y="204216"/>
                </a:lnTo>
                <a:lnTo>
                  <a:pt x="1290828" y="204216"/>
                </a:lnTo>
                <a:lnTo>
                  <a:pt x="1290828" y="207264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619755" y="5274564"/>
            <a:ext cx="1285240" cy="205740"/>
          </a:xfrm>
          <a:custGeom>
            <a:avLst/>
            <a:gdLst/>
            <a:ahLst/>
            <a:cxnLst/>
            <a:rect l="l" t="t" r="r" b="b"/>
            <a:pathLst>
              <a:path w="1285239" h="205739">
                <a:moveTo>
                  <a:pt x="0" y="0"/>
                </a:moveTo>
                <a:lnTo>
                  <a:pt x="1284732" y="0"/>
                </a:lnTo>
                <a:lnTo>
                  <a:pt x="1284732" y="205740"/>
                </a:lnTo>
                <a:lnTo>
                  <a:pt x="0" y="205740"/>
                </a:lnTo>
                <a:lnTo>
                  <a:pt x="0" y="0"/>
                </a:lnTo>
                <a:close/>
              </a:path>
            </a:pathLst>
          </a:custGeom>
          <a:solidFill>
            <a:srgbClr val="FDE9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616707" y="5271515"/>
            <a:ext cx="1290955" cy="212090"/>
          </a:xfrm>
          <a:custGeom>
            <a:avLst/>
            <a:gdLst/>
            <a:ahLst/>
            <a:cxnLst/>
            <a:rect l="l" t="t" r="r" b="b"/>
            <a:pathLst>
              <a:path w="1290954" h="212089">
                <a:moveTo>
                  <a:pt x="1290828" y="211836"/>
                </a:moveTo>
                <a:lnTo>
                  <a:pt x="0" y="211836"/>
                </a:lnTo>
                <a:lnTo>
                  <a:pt x="0" y="0"/>
                </a:lnTo>
                <a:lnTo>
                  <a:pt x="1290828" y="0"/>
                </a:lnTo>
                <a:lnTo>
                  <a:pt x="1290828" y="3048"/>
                </a:lnTo>
                <a:lnTo>
                  <a:pt x="6096" y="3048"/>
                </a:lnTo>
                <a:lnTo>
                  <a:pt x="3048" y="6096"/>
                </a:lnTo>
                <a:lnTo>
                  <a:pt x="6096" y="6096"/>
                </a:lnTo>
                <a:lnTo>
                  <a:pt x="6096" y="204216"/>
                </a:lnTo>
                <a:lnTo>
                  <a:pt x="3048" y="204216"/>
                </a:lnTo>
                <a:lnTo>
                  <a:pt x="6096" y="208788"/>
                </a:lnTo>
                <a:lnTo>
                  <a:pt x="1290828" y="208788"/>
                </a:lnTo>
                <a:lnTo>
                  <a:pt x="1290828" y="211836"/>
                </a:lnTo>
                <a:close/>
              </a:path>
              <a:path w="1290954" h="212089">
                <a:moveTo>
                  <a:pt x="6096" y="6096"/>
                </a:moveTo>
                <a:lnTo>
                  <a:pt x="3048" y="6096"/>
                </a:lnTo>
                <a:lnTo>
                  <a:pt x="6096" y="3048"/>
                </a:lnTo>
                <a:lnTo>
                  <a:pt x="6096" y="6096"/>
                </a:lnTo>
                <a:close/>
              </a:path>
              <a:path w="1290954" h="212089">
                <a:moveTo>
                  <a:pt x="1284732" y="6096"/>
                </a:moveTo>
                <a:lnTo>
                  <a:pt x="6096" y="6096"/>
                </a:lnTo>
                <a:lnTo>
                  <a:pt x="6096" y="3048"/>
                </a:lnTo>
                <a:lnTo>
                  <a:pt x="1284732" y="3048"/>
                </a:lnTo>
                <a:lnTo>
                  <a:pt x="1284732" y="6096"/>
                </a:lnTo>
                <a:close/>
              </a:path>
              <a:path w="1290954" h="212089">
                <a:moveTo>
                  <a:pt x="1284732" y="208788"/>
                </a:moveTo>
                <a:lnTo>
                  <a:pt x="1284732" y="3048"/>
                </a:lnTo>
                <a:lnTo>
                  <a:pt x="1287780" y="6096"/>
                </a:lnTo>
                <a:lnTo>
                  <a:pt x="1290828" y="6096"/>
                </a:lnTo>
                <a:lnTo>
                  <a:pt x="1290828" y="204216"/>
                </a:lnTo>
                <a:lnTo>
                  <a:pt x="1287780" y="204216"/>
                </a:lnTo>
                <a:lnTo>
                  <a:pt x="1284732" y="208788"/>
                </a:lnTo>
                <a:close/>
              </a:path>
              <a:path w="1290954" h="212089">
                <a:moveTo>
                  <a:pt x="1290828" y="6096"/>
                </a:moveTo>
                <a:lnTo>
                  <a:pt x="1287780" y="6096"/>
                </a:lnTo>
                <a:lnTo>
                  <a:pt x="1284732" y="3048"/>
                </a:lnTo>
                <a:lnTo>
                  <a:pt x="1290828" y="3048"/>
                </a:lnTo>
                <a:lnTo>
                  <a:pt x="1290828" y="6096"/>
                </a:lnTo>
                <a:close/>
              </a:path>
              <a:path w="1290954" h="212089">
                <a:moveTo>
                  <a:pt x="6096" y="208788"/>
                </a:moveTo>
                <a:lnTo>
                  <a:pt x="3048" y="204216"/>
                </a:lnTo>
                <a:lnTo>
                  <a:pt x="6096" y="204216"/>
                </a:lnTo>
                <a:lnTo>
                  <a:pt x="6096" y="208788"/>
                </a:lnTo>
                <a:close/>
              </a:path>
              <a:path w="1290954" h="212089">
                <a:moveTo>
                  <a:pt x="1284732" y="208788"/>
                </a:moveTo>
                <a:lnTo>
                  <a:pt x="6096" y="208788"/>
                </a:lnTo>
                <a:lnTo>
                  <a:pt x="6096" y="204216"/>
                </a:lnTo>
                <a:lnTo>
                  <a:pt x="1284732" y="204216"/>
                </a:lnTo>
                <a:lnTo>
                  <a:pt x="1284732" y="208788"/>
                </a:lnTo>
                <a:close/>
              </a:path>
              <a:path w="1290954" h="212089">
                <a:moveTo>
                  <a:pt x="1290828" y="208788"/>
                </a:moveTo>
                <a:lnTo>
                  <a:pt x="1284732" y="208788"/>
                </a:lnTo>
                <a:lnTo>
                  <a:pt x="1287780" y="204216"/>
                </a:lnTo>
                <a:lnTo>
                  <a:pt x="1290828" y="204216"/>
                </a:lnTo>
                <a:lnTo>
                  <a:pt x="1290828" y="208788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619755" y="5503164"/>
            <a:ext cx="1285240" cy="204470"/>
          </a:xfrm>
          <a:custGeom>
            <a:avLst/>
            <a:gdLst/>
            <a:ahLst/>
            <a:cxnLst/>
            <a:rect l="l" t="t" r="r" b="b"/>
            <a:pathLst>
              <a:path w="1285239" h="204470">
                <a:moveTo>
                  <a:pt x="0" y="0"/>
                </a:moveTo>
                <a:lnTo>
                  <a:pt x="1284732" y="0"/>
                </a:lnTo>
                <a:lnTo>
                  <a:pt x="1284732" y="204216"/>
                </a:lnTo>
                <a:lnTo>
                  <a:pt x="0" y="2042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616707" y="5500115"/>
            <a:ext cx="1290955" cy="210820"/>
          </a:xfrm>
          <a:custGeom>
            <a:avLst/>
            <a:gdLst/>
            <a:ahLst/>
            <a:cxnLst/>
            <a:rect l="l" t="t" r="r" b="b"/>
            <a:pathLst>
              <a:path w="1290954" h="210820">
                <a:moveTo>
                  <a:pt x="1290828" y="210312"/>
                </a:moveTo>
                <a:lnTo>
                  <a:pt x="0" y="210312"/>
                </a:lnTo>
                <a:lnTo>
                  <a:pt x="0" y="0"/>
                </a:lnTo>
                <a:lnTo>
                  <a:pt x="1290828" y="0"/>
                </a:lnTo>
                <a:lnTo>
                  <a:pt x="1290828" y="3048"/>
                </a:lnTo>
                <a:lnTo>
                  <a:pt x="6096" y="3048"/>
                </a:lnTo>
                <a:lnTo>
                  <a:pt x="3048" y="6096"/>
                </a:lnTo>
                <a:lnTo>
                  <a:pt x="6096" y="6096"/>
                </a:lnTo>
                <a:lnTo>
                  <a:pt x="6096" y="204216"/>
                </a:lnTo>
                <a:lnTo>
                  <a:pt x="3048" y="204216"/>
                </a:lnTo>
                <a:lnTo>
                  <a:pt x="6096" y="207264"/>
                </a:lnTo>
                <a:lnTo>
                  <a:pt x="1290828" y="207264"/>
                </a:lnTo>
                <a:lnTo>
                  <a:pt x="1290828" y="210312"/>
                </a:lnTo>
                <a:close/>
              </a:path>
              <a:path w="1290954" h="210820">
                <a:moveTo>
                  <a:pt x="6096" y="6096"/>
                </a:moveTo>
                <a:lnTo>
                  <a:pt x="3048" y="6096"/>
                </a:lnTo>
                <a:lnTo>
                  <a:pt x="6096" y="3048"/>
                </a:lnTo>
                <a:lnTo>
                  <a:pt x="6096" y="6096"/>
                </a:lnTo>
                <a:close/>
              </a:path>
              <a:path w="1290954" h="210820">
                <a:moveTo>
                  <a:pt x="1284732" y="6096"/>
                </a:moveTo>
                <a:lnTo>
                  <a:pt x="6096" y="6096"/>
                </a:lnTo>
                <a:lnTo>
                  <a:pt x="6096" y="3048"/>
                </a:lnTo>
                <a:lnTo>
                  <a:pt x="1284732" y="3048"/>
                </a:lnTo>
                <a:lnTo>
                  <a:pt x="1284732" y="6096"/>
                </a:lnTo>
                <a:close/>
              </a:path>
              <a:path w="1290954" h="210820">
                <a:moveTo>
                  <a:pt x="1284732" y="207264"/>
                </a:moveTo>
                <a:lnTo>
                  <a:pt x="1284732" y="3048"/>
                </a:lnTo>
                <a:lnTo>
                  <a:pt x="1287780" y="6096"/>
                </a:lnTo>
                <a:lnTo>
                  <a:pt x="1290828" y="6096"/>
                </a:lnTo>
                <a:lnTo>
                  <a:pt x="1290828" y="204216"/>
                </a:lnTo>
                <a:lnTo>
                  <a:pt x="1287780" y="204216"/>
                </a:lnTo>
                <a:lnTo>
                  <a:pt x="1284732" y="207264"/>
                </a:lnTo>
                <a:close/>
              </a:path>
              <a:path w="1290954" h="210820">
                <a:moveTo>
                  <a:pt x="1290828" y="6096"/>
                </a:moveTo>
                <a:lnTo>
                  <a:pt x="1287780" y="6096"/>
                </a:lnTo>
                <a:lnTo>
                  <a:pt x="1284732" y="3048"/>
                </a:lnTo>
                <a:lnTo>
                  <a:pt x="1290828" y="3048"/>
                </a:lnTo>
                <a:lnTo>
                  <a:pt x="1290828" y="6096"/>
                </a:lnTo>
                <a:close/>
              </a:path>
              <a:path w="1290954" h="210820">
                <a:moveTo>
                  <a:pt x="6096" y="207264"/>
                </a:moveTo>
                <a:lnTo>
                  <a:pt x="3048" y="204216"/>
                </a:lnTo>
                <a:lnTo>
                  <a:pt x="6096" y="204216"/>
                </a:lnTo>
                <a:lnTo>
                  <a:pt x="6096" y="207264"/>
                </a:lnTo>
                <a:close/>
              </a:path>
              <a:path w="1290954" h="210820">
                <a:moveTo>
                  <a:pt x="1284732" y="207264"/>
                </a:moveTo>
                <a:lnTo>
                  <a:pt x="6096" y="207264"/>
                </a:lnTo>
                <a:lnTo>
                  <a:pt x="6096" y="204216"/>
                </a:lnTo>
                <a:lnTo>
                  <a:pt x="1284732" y="204216"/>
                </a:lnTo>
                <a:lnTo>
                  <a:pt x="1284732" y="207264"/>
                </a:lnTo>
                <a:close/>
              </a:path>
              <a:path w="1290954" h="210820">
                <a:moveTo>
                  <a:pt x="1290828" y="207264"/>
                </a:moveTo>
                <a:lnTo>
                  <a:pt x="1284732" y="207264"/>
                </a:lnTo>
                <a:lnTo>
                  <a:pt x="1287780" y="204216"/>
                </a:lnTo>
                <a:lnTo>
                  <a:pt x="1290828" y="204216"/>
                </a:lnTo>
                <a:lnTo>
                  <a:pt x="1290828" y="207264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619755" y="5730240"/>
            <a:ext cx="1285240" cy="204470"/>
          </a:xfrm>
          <a:custGeom>
            <a:avLst/>
            <a:gdLst/>
            <a:ahLst/>
            <a:cxnLst/>
            <a:rect l="l" t="t" r="r" b="b"/>
            <a:pathLst>
              <a:path w="1285239" h="204470">
                <a:moveTo>
                  <a:pt x="0" y="0"/>
                </a:moveTo>
                <a:lnTo>
                  <a:pt x="1284732" y="0"/>
                </a:lnTo>
                <a:lnTo>
                  <a:pt x="1284732" y="204216"/>
                </a:lnTo>
                <a:lnTo>
                  <a:pt x="0" y="204216"/>
                </a:lnTo>
                <a:lnTo>
                  <a:pt x="0" y="0"/>
                </a:lnTo>
                <a:close/>
              </a:path>
            </a:pathLst>
          </a:custGeom>
          <a:solidFill>
            <a:srgbClr val="FDE9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616707" y="5727191"/>
            <a:ext cx="1290955" cy="210820"/>
          </a:xfrm>
          <a:custGeom>
            <a:avLst/>
            <a:gdLst/>
            <a:ahLst/>
            <a:cxnLst/>
            <a:rect l="l" t="t" r="r" b="b"/>
            <a:pathLst>
              <a:path w="1290954" h="210820">
                <a:moveTo>
                  <a:pt x="1290828" y="210312"/>
                </a:moveTo>
                <a:lnTo>
                  <a:pt x="0" y="210312"/>
                </a:lnTo>
                <a:lnTo>
                  <a:pt x="0" y="0"/>
                </a:lnTo>
                <a:lnTo>
                  <a:pt x="1290828" y="0"/>
                </a:lnTo>
                <a:lnTo>
                  <a:pt x="1290828" y="3048"/>
                </a:lnTo>
                <a:lnTo>
                  <a:pt x="6096" y="3048"/>
                </a:lnTo>
                <a:lnTo>
                  <a:pt x="3048" y="6096"/>
                </a:lnTo>
                <a:lnTo>
                  <a:pt x="6096" y="6096"/>
                </a:lnTo>
                <a:lnTo>
                  <a:pt x="6096" y="204216"/>
                </a:lnTo>
                <a:lnTo>
                  <a:pt x="3048" y="204216"/>
                </a:lnTo>
                <a:lnTo>
                  <a:pt x="6096" y="207264"/>
                </a:lnTo>
                <a:lnTo>
                  <a:pt x="1290828" y="207264"/>
                </a:lnTo>
                <a:lnTo>
                  <a:pt x="1290828" y="210312"/>
                </a:lnTo>
                <a:close/>
              </a:path>
              <a:path w="1290954" h="210820">
                <a:moveTo>
                  <a:pt x="6096" y="6096"/>
                </a:moveTo>
                <a:lnTo>
                  <a:pt x="3048" y="6096"/>
                </a:lnTo>
                <a:lnTo>
                  <a:pt x="6096" y="3048"/>
                </a:lnTo>
                <a:lnTo>
                  <a:pt x="6096" y="6096"/>
                </a:lnTo>
                <a:close/>
              </a:path>
              <a:path w="1290954" h="210820">
                <a:moveTo>
                  <a:pt x="1284732" y="6096"/>
                </a:moveTo>
                <a:lnTo>
                  <a:pt x="6096" y="6096"/>
                </a:lnTo>
                <a:lnTo>
                  <a:pt x="6096" y="3048"/>
                </a:lnTo>
                <a:lnTo>
                  <a:pt x="1284732" y="3048"/>
                </a:lnTo>
                <a:lnTo>
                  <a:pt x="1284732" y="6096"/>
                </a:lnTo>
                <a:close/>
              </a:path>
              <a:path w="1290954" h="210820">
                <a:moveTo>
                  <a:pt x="1284732" y="207264"/>
                </a:moveTo>
                <a:lnTo>
                  <a:pt x="1284732" y="3048"/>
                </a:lnTo>
                <a:lnTo>
                  <a:pt x="1287780" y="6096"/>
                </a:lnTo>
                <a:lnTo>
                  <a:pt x="1290828" y="6096"/>
                </a:lnTo>
                <a:lnTo>
                  <a:pt x="1290828" y="204216"/>
                </a:lnTo>
                <a:lnTo>
                  <a:pt x="1287780" y="204216"/>
                </a:lnTo>
                <a:lnTo>
                  <a:pt x="1284732" y="207264"/>
                </a:lnTo>
                <a:close/>
              </a:path>
              <a:path w="1290954" h="210820">
                <a:moveTo>
                  <a:pt x="1290828" y="6096"/>
                </a:moveTo>
                <a:lnTo>
                  <a:pt x="1287780" y="6096"/>
                </a:lnTo>
                <a:lnTo>
                  <a:pt x="1284732" y="3048"/>
                </a:lnTo>
                <a:lnTo>
                  <a:pt x="1290828" y="3048"/>
                </a:lnTo>
                <a:lnTo>
                  <a:pt x="1290828" y="6096"/>
                </a:lnTo>
                <a:close/>
              </a:path>
              <a:path w="1290954" h="210820">
                <a:moveTo>
                  <a:pt x="6096" y="207264"/>
                </a:moveTo>
                <a:lnTo>
                  <a:pt x="3048" y="204216"/>
                </a:lnTo>
                <a:lnTo>
                  <a:pt x="6096" y="204216"/>
                </a:lnTo>
                <a:lnTo>
                  <a:pt x="6096" y="207264"/>
                </a:lnTo>
                <a:close/>
              </a:path>
              <a:path w="1290954" h="210820">
                <a:moveTo>
                  <a:pt x="1284732" y="207264"/>
                </a:moveTo>
                <a:lnTo>
                  <a:pt x="6096" y="207264"/>
                </a:lnTo>
                <a:lnTo>
                  <a:pt x="6096" y="204216"/>
                </a:lnTo>
                <a:lnTo>
                  <a:pt x="1284732" y="204216"/>
                </a:lnTo>
                <a:lnTo>
                  <a:pt x="1284732" y="207264"/>
                </a:lnTo>
                <a:close/>
              </a:path>
              <a:path w="1290954" h="210820">
                <a:moveTo>
                  <a:pt x="1290828" y="207264"/>
                </a:moveTo>
                <a:lnTo>
                  <a:pt x="1284732" y="207264"/>
                </a:lnTo>
                <a:lnTo>
                  <a:pt x="1287780" y="204216"/>
                </a:lnTo>
                <a:lnTo>
                  <a:pt x="1290828" y="204216"/>
                </a:lnTo>
                <a:lnTo>
                  <a:pt x="1290828" y="207264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619755" y="5957316"/>
            <a:ext cx="1285240" cy="218440"/>
          </a:xfrm>
          <a:custGeom>
            <a:avLst/>
            <a:gdLst/>
            <a:ahLst/>
            <a:cxnLst/>
            <a:rect l="l" t="t" r="r" b="b"/>
            <a:pathLst>
              <a:path w="1285239" h="218439">
                <a:moveTo>
                  <a:pt x="0" y="0"/>
                </a:moveTo>
                <a:lnTo>
                  <a:pt x="1284732" y="0"/>
                </a:lnTo>
                <a:lnTo>
                  <a:pt x="1284732" y="217932"/>
                </a:lnTo>
                <a:lnTo>
                  <a:pt x="0" y="2179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616707" y="5954267"/>
            <a:ext cx="1290955" cy="224154"/>
          </a:xfrm>
          <a:custGeom>
            <a:avLst/>
            <a:gdLst/>
            <a:ahLst/>
            <a:cxnLst/>
            <a:rect l="l" t="t" r="r" b="b"/>
            <a:pathLst>
              <a:path w="1290954" h="224154">
                <a:moveTo>
                  <a:pt x="1290828" y="224028"/>
                </a:moveTo>
                <a:lnTo>
                  <a:pt x="0" y="224028"/>
                </a:lnTo>
                <a:lnTo>
                  <a:pt x="0" y="0"/>
                </a:lnTo>
                <a:lnTo>
                  <a:pt x="1290828" y="0"/>
                </a:lnTo>
                <a:lnTo>
                  <a:pt x="1290828" y="3048"/>
                </a:lnTo>
                <a:lnTo>
                  <a:pt x="6096" y="3048"/>
                </a:lnTo>
                <a:lnTo>
                  <a:pt x="3048" y="6096"/>
                </a:lnTo>
                <a:lnTo>
                  <a:pt x="6096" y="6096"/>
                </a:lnTo>
                <a:lnTo>
                  <a:pt x="6096" y="217932"/>
                </a:lnTo>
                <a:lnTo>
                  <a:pt x="3048" y="217932"/>
                </a:lnTo>
                <a:lnTo>
                  <a:pt x="6096" y="220980"/>
                </a:lnTo>
                <a:lnTo>
                  <a:pt x="1290828" y="220980"/>
                </a:lnTo>
                <a:lnTo>
                  <a:pt x="1290828" y="224028"/>
                </a:lnTo>
                <a:close/>
              </a:path>
              <a:path w="1290954" h="224154">
                <a:moveTo>
                  <a:pt x="6096" y="6096"/>
                </a:moveTo>
                <a:lnTo>
                  <a:pt x="3048" y="6096"/>
                </a:lnTo>
                <a:lnTo>
                  <a:pt x="6096" y="3048"/>
                </a:lnTo>
                <a:lnTo>
                  <a:pt x="6096" y="6096"/>
                </a:lnTo>
                <a:close/>
              </a:path>
              <a:path w="1290954" h="224154">
                <a:moveTo>
                  <a:pt x="1284732" y="6096"/>
                </a:moveTo>
                <a:lnTo>
                  <a:pt x="6096" y="6096"/>
                </a:lnTo>
                <a:lnTo>
                  <a:pt x="6096" y="3048"/>
                </a:lnTo>
                <a:lnTo>
                  <a:pt x="1284732" y="3048"/>
                </a:lnTo>
                <a:lnTo>
                  <a:pt x="1284732" y="6096"/>
                </a:lnTo>
                <a:close/>
              </a:path>
              <a:path w="1290954" h="224154">
                <a:moveTo>
                  <a:pt x="1284732" y="220980"/>
                </a:moveTo>
                <a:lnTo>
                  <a:pt x="1284732" y="3048"/>
                </a:lnTo>
                <a:lnTo>
                  <a:pt x="1287780" y="6096"/>
                </a:lnTo>
                <a:lnTo>
                  <a:pt x="1290828" y="6096"/>
                </a:lnTo>
                <a:lnTo>
                  <a:pt x="1290828" y="217932"/>
                </a:lnTo>
                <a:lnTo>
                  <a:pt x="1287780" y="217932"/>
                </a:lnTo>
                <a:lnTo>
                  <a:pt x="1284732" y="220980"/>
                </a:lnTo>
                <a:close/>
              </a:path>
              <a:path w="1290954" h="224154">
                <a:moveTo>
                  <a:pt x="1290828" y="6096"/>
                </a:moveTo>
                <a:lnTo>
                  <a:pt x="1287780" y="6096"/>
                </a:lnTo>
                <a:lnTo>
                  <a:pt x="1284732" y="3048"/>
                </a:lnTo>
                <a:lnTo>
                  <a:pt x="1290828" y="3048"/>
                </a:lnTo>
                <a:lnTo>
                  <a:pt x="1290828" y="6096"/>
                </a:lnTo>
                <a:close/>
              </a:path>
              <a:path w="1290954" h="224154">
                <a:moveTo>
                  <a:pt x="6096" y="220980"/>
                </a:moveTo>
                <a:lnTo>
                  <a:pt x="3048" y="217932"/>
                </a:lnTo>
                <a:lnTo>
                  <a:pt x="6096" y="217932"/>
                </a:lnTo>
                <a:lnTo>
                  <a:pt x="6096" y="220980"/>
                </a:lnTo>
                <a:close/>
              </a:path>
              <a:path w="1290954" h="224154">
                <a:moveTo>
                  <a:pt x="1284732" y="220980"/>
                </a:moveTo>
                <a:lnTo>
                  <a:pt x="6096" y="220980"/>
                </a:lnTo>
                <a:lnTo>
                  <a:pt x="6096" y="217932"/>
                </a:lnTo>
                <a:lnTo>
                  <a:pt x="1284732" y="217932"/>
                </a:lnTo>
                <a:lnTo>
                  <a:pt x="1284732" y="220980"/>
                </a:lnTo>
                <a:close/>
              </a:path>
              <a:path w="1290954" h="224154">
                <a:moveTo>
                  <a:pt x="1290828" y="220980"/>
                </a:moveTo>
                <a:lnTo>
                  <a:pt x="1284732" y="220980"/>
                </a:lnTo>
                <a:lnTo>
                  <a:pt x="1287780" y="217932"/>
                </a:lnTo>
                <a:lnTo>
                  <a:pt x="1290828" y="217932"/>
                </a:lnTo>
                <a:lnTo>
                  <a:pt x="1290828" y="220980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619755" y="6198108"/>
            <a:ext cx="1285240" cy="218440"/>
          </a:xfrm>
          <a:custGeom>
            <a:avLst/>
            <a:gdLst/>
            <a:ahLst/>
            <a:cxnLst/>
            <a:rect l="l" t="t" r="r" b="b"/>
            <a:pathLst>
              <a:path w="1285239" h="218439">
                <a:moveTo>
                  <a:pt x="0" y="0"/>
                </a:moveTo>
                <a:lnTo>
                  <a:pt x="1284732" y="0"/>
                </a:lnTo>
                <a:lnTo>
                  <a:pt x="1284732" y="217932"/>
                </a:lnTo>
                <a:lnTo>
                  <a:pt x="0" y="2179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616707" y="6195059"/>
            <a:ext cx="1290955" cy="224154"/>
          </a:xfrm>
          <a:custGeom>
            <a:avLst/>
            <a:gdLst/>
            <a:ahLst/>
            <a:cxnLst/>
            <a:rect l="l" t="t" r="r" b="b"/>
            <a:pathLst>
              <a:path w="1290954" h="224154">
                <a:moveTo>
                  <a:pt x="1290828" y="224028"/>
                </a:moveTo>
                <a:lnTo>
                  <a:pt x="0" y="224028"/>
                </a:lnTo>
                <a:lnTo>
                  <a:pt x="0" y="0"/>
                </a:lnTo>
                <a:lnTo>
                  <a:pt x="1290828" y="0"/>
                </a:lnTo>
                <a:lnTo>
                  <a:pt x="1290828" y="3048"/>
                </a:lnTo>
                <a:lnTo>
                  <a:pt x="6096" y="3048"/>
                </a:lnTo>
                <a:lnTo>
                  <a:pt x="3048" y="6096"/>
                </a:lnTo>
                <a:lnTo>
                  <a:pt x="6096" y="6096"/>
                </a:lnTo>
                <a:lnTo>
                  <a:pt x="6096" y="217932"/>
                </a:lnTo>
                <a:lnTo>
                  <a:pt x="3048" y="217932"/>
                </a:lnTo>
                <a:lnTo>
                  <a:pt x="6096" y="220980"/>
                </a:lnTo>
                <a:lnTo>
                  <a:pt x="1290828" y="220980"/>
                </a:lnTo>
                <a:lnTo>
                  <a:pt x="1290828" y="224028"/>
                </a:lnTo>
                <a:close/>
              </a:path>
              <a:path w="1290954" h="224154">
                <a:moveTo>
                  <a:pt x="6096" y="6096"/>
                </a:moveTo>
                <a:lnTo>
                  <a:pt x="3048" y="6096"/>
                </a:lnTo>
                <a:lnTo>
                  <a:pt x="6096" y="3048"/>
                </a:lnTo>
                <a:lnTo>
                  <a:pt x="6096" y="6096"/>
                </a:lnTo>
                <a:close/>
              </a:path>
              <a:path w="1290954" h="224154">
                <a:moveTo>
                  <a:pt x="1284732" y="6096"/>
                </a:moveTo>
                <a:lnTo>
                  <a:pt x="6096" y="6096"/>
                </a:lnTo>
                <a:lnTo>
                  <a:pt x="6096" y="3048"/>
                </a:lnTo>
                <a:lnTo>
                  <a:pt x="1284732" y="3048"/>
                </a:lnTo>
                <a:lnTo>
                  <a:pt x="1284732" y="6096"/>
                </a:lnTo>
                <a:close/>
              </a:path>
              <a:path w="1290954" h="224154">
                <a:moveTo>
                  <a:pt x="1284732" y="220980"/>
                </a:moveTo>
                <a:lnTo>
                  <a:pt x="1284732" y="3048"/>
                </a:lnTo>
                <a:lnTo>
                  <a:pt x="1287780" y="6096"/>
                </a:lnTo>
                <a:lnTo>
                  <a:pt x="1290828" y="6096"/>
                </a:lnTo>
                <a:lnTo>
                  <a:pt x="1290828" y="217932"/>
                </a:lnTo>
                <a:lnTo>
                  <a:pt x="1287780" y="217932"/>
                </a:lnTo>
                <a:lnTo>
                  <a:pt x="1284732" y="220980"/>
                </a:lnTo>
                <a:close/>
              </a:path>
              <a:path w="1290954" h="224154">
                <a:moveTo>
                  <a:pt x="1290828" y="6096"/>
                </a:moveTo>
                <a:lnTo>
                  <a:pt x="1287780" y="6096"/>
                </a:lnTo>
                <a:lnTo>
                  <a:pt x="1284732" y="3048"/>
                </a:lnTo>
                <a:lnTo>
                  <a:pt x="1290828" y="3048"/>
                </a:lnTo>
                <a:lnTo>
                  <a:pt x="1290828" y="6096"/>
                </a:lnTo>
                <a:close/>
              </a:path>
              <a:path w="1290954" h="224154">
                <a:moveTo>
                  <a:pt x="6096" y="220980"/>
                </a:moveTo>
                <a:lnTo>
                  <a:pt x="3048" y="217932"/>
                </a:lnTo>
                <a:lnTo>
                  <a:pt x="6096" y="217932"/>
                </a:lnTo>
                <a:lnTo>
                  <a:pt x="6096" y="220980"/>
                </a:lnTo>
                <a:close/>
              </a:path>
              <a:path w="1290954" h="224154">
                <a:moveTo>
                  <a:pt x="1284732" y="220980"/>
                </a:moveTo>
                <a:lnTo>
                  <a:pt x="6096" y="220980"/>
                </a:lnTo>
                <a:lnTo>
                  <a:pt x="6096" y="217932"/>
                </a:lnTo>
                <a:lnTo>
                  <a:pt x="1284732" y="217932"/>
                </a:lnTo>
                <a:lnTo>
                  <a:pt x="1284732" y="220980"/>
                </a:lnTo>
                <a:close/>
              </a:path>
              <a:path w="1290954" h="224154">
                <a:moveTo>
                  <a:pt x="1290828" y="220980"/>
                </a:moveTo>
                <a:lnTo>
                  <a:pt x="1284732" y="220980"/>
                </a:lnTo>
                <a:lnTo>
                  <a:pt x="1287780" y="217932"/>
                </a:lnTo>
                <a:lnTo>
                  <a:pt x="1290828" y="217932"/>
                </a:lnTo>
                <a:lnTo>
                  <a:pt x="1290828" y="220980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2270760" y="4533374"/>
            <a:ext cx="1769745" cy="185356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14629" algn="ctr">
              <a:lnSpc>
                <a:spcPct val="100000"/>
              </a:lnSpc>
              <a:spcBef>
                <a:spcPts val="114"/>
              </a:spcBef>
            </a:pPr>
            <a:r>
              <a:rPr sz="1100" spc="10" dirty="0">
                <a:latin typeface="Times New Roman"/>
                <a:cs typeface="Times New Roman"/>
              </a:rPr>
              <a:t>EDMi</a:t>
            </a:r>
            <a:endParaRPr sz="1100">
              <a:latin typeface="Times New Roman"/>
              <a:cs typeface="Times New Roman"/>
            </a:endParaRPr>
          </a:p>
          <a:p>
            <a:pPr marL="426084" marR="203835" indent="635" algn="ctr">
              <a:lnSpc>
                <a:spcPct val="168300"/>
              </a:lnSpc>
              <a:spcBef>
                <a:spcPts val="325"/>
              </a:spcBef>
            </a:pPr>
            <a:r>
              <a:rPr sz="900" spc="35" dirty="0">
                <a:latin typeface="Times New Roman"/>
                <a:cs typeface="Times New Roman"/>
              </a:rPr>
              <a:t>Central </a:t>
            </a:r>
            <a:r>
              <a:rPr sz="900" spc="20" dirty="0">
                <a:latin typeface="Times New Roman"/>
                <a:cs typeface="Times New Roman"/>
              </a:rPr>
              <a:t>Controller  </a:t>
            </a:r>
            <a:r>
              <a:rPr sz="900" spc="30" dirty="0">
                <a:latin typeface="Times New Roman"/>
                <a:cs typeface="Times New Roman"/>
              </a:rPr>
              <a:t>Protocol </a:t>
            </a:r>
            <a:r>
              <a:rPr sz="900" spc="35" dirty="0">
                <a:latin typeface="Times New Roman"/>
                <a:cs typeface="Times New Roman"/>
              </a:rPr>
              <a:t>Handler  </a:t>
            </a:r>
            <a:r>
              <a:rPr sz="900" spc="30" dirty="0">
                <a:latin typeface="Times New Roman"/>
                <a:cs typeface="Times New Roman"/>
              </a:rPr>
              <a:t>Functional </a:t>
            </a:r>
            <a:r>
              <a:rPr sz="900" spc="45" dirty="0">
                <a:latin typeface="Times New Roman"/>
                <a:cs typeface="Times New Roman"/>
              </a:rPr>
              <a:t>Service  </a:t>
            </a:r>
            <a:r>
              <a:rPr sz="900" spc="20" dirty="0">
                <a:latin typeface="Times New Roman"/>
                <a:cs typeface="Times New Roman"/>
              </a:rPr>
              <a:t>Mediation </a:t>
            </a:r>
            <a:r>
              <a:rPr sz="900" spc="45" dirty="0">
                <a:latin typeface="Times New Roman"/>
                <a:cs typeface="Times New Roman"/>
              </a:rPr>
              <a:t>Service  </a:t>
            </a:r>
            <a:r>
              <a:rPr sz="900" spc="35" dirty="0">
                <a:latin typeface="Times New Roman"/>
                <a:cs typeface="Times New Roman"/>
              </a:rPr>
              <a:t>Technical </a:t>
            </a:r>
            <a:r>
              <a:rPr sz="900" spc="45" dirty="0">
                <a:latin typeface="Times New Roman"/>
                <a:cs typeface="Times New Roman"/>
              </a:rPr>
              <a:t>Service  </a:t>
            </a:r>
            <a:r>
              <a:rPr sz="900" spc="20" dirty="0">
                <a:latin typeface="Times New Roman"/>
                <a:cs typeface="Times New Roman"/>
              </a:rPr>
              <a:t>Local </a:t>
            </a:r>
            <a:r>
              <a:rPr sz="900" spc="70" dirty="0">
                <a:latin typeface="Times New Roman"/>
                <a:cs typeface="Times New Roman"/>
              </a:rPr>
              <a:t>Cache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spc="50" dirty="0">
                <a:latin typeface="Times New Roman"/>
                <a:cs typeface="Times New Roman"/>
              </a:rPr>
              <a:t>Manager  </a:t>
            </a:r>
            <a:r>
              <a:rPr sz="900" spc="10" dirty="0">
                <a:latin typeface="Times New Roman"/>
                <a:cs typeface="Times New Roman"/>
              </a:rPr>
              <a:t>Monitoring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239268" y="5963412"/>
            <a:ext cx="1478280" cy="852169"/>
          </a:xfrm>
          <a:custGeom>
            <a:avLst/>
            <a:gdLst/>
            <a:ahLst/>
            <a:cxnLst/>
            <a:rect l="l" t="t" r="r" b="b"/>
            <a:pathLst>
              <a:path w="1478280" h="852170">
                <a:moveTo>
                  <a:pt x="0" y="0"/>
                </a:moveTo>
                <a:lnTo>
                  <a:pt x="1478280" y="0"/>
                </a:lnTo>
                <a:lnTo>
                  <a:pt x="1478280" y="851916"/>
                </a:lnTo>
                <a:lnTo>
                  <a:pt x="0" y="851916"/>
                </a:lnTo>
                <a:lnTo>
                  <a:pt x="0" y="0"/>
                </a:lnTo>
                <a:close/>
              </a:path>
            </a:pathLst>
          </a:custGeom>
          <a:solidFill>
            <a:srgbClr val="DAE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85743" y="6673767"/>
            <a:ext cx="1202038" cy="501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76428" y="6280404"/>
            <a:ext cx="1219200" cy="4480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82524" y="6284976"/>
            <a:ext cx="1208532" cy="1097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76428" y="6280404"/>
            <a:ext cx="1219200" cy="447040"/>
          </a:xfrm>
          <a:custGeom>
            <a:avLst/>
            <a:gdLst/>
            <a:ahLst/>
            <a:cxnLst/>
            <a:rect l="l" t="t" r="r" b="b"/>
            <a:pathLst>
              <a:path w="1219200" h="447040">
                <a:moveTo>
                  <a:pt x="731520" y="1270"/>
                </a:moveTo>
                <a:lnTo>
                  <a:pt x="487680" y="1270"/>
                </a:lnTo>
                <a:lnTo>
                  <a:pt x="548640" y="0"/>
                </a:lnTo>
                <a:lnTo>
                  <a:pt x="672084" y="0"/>
                </a:lnTo>
                <a:lnTo>
                  <a:pt x="731520" y="1270"/>
                </a:lnTo>
                <a:close/>
              </a:path>
              <a:path w="1219200" h="447040">
                <a:moveTo>
                  <a:pt x="789432" y="2540"/>
                </a:moveTo>
                <a:lnTo>
                  <a:pt x="429768" y="2540"/>
                </a:lnTo>
                <a:lnTo>
                  <a:pt x="458724" y="1270"/>
                </a:lnTo>
                <a:lnTo>
                  <a:pt x="760476" y="1270"/>
                </a:lnTo>
                <a:lnTo>
                  <a:pt x="789432" y="2540"/>
                </a:lnTo>
                <a:close/>
              </a:path>
              <a:path w="1219200" h="447040">
                <a:moveTo>
                  <a:pt x="871728" y="5080"/>
                </a:moveTo>
                <a:lnTo>
                  <a:pt x="347472" y="5080"/>
                </a:lnTo>
                <a:lnTo>
                  <a:pt x="402336" y="2540"/>
                </a:lnTo>
                <a:lnTo>
                  <a:pt x="818388" y="2540"/>
                </a:lnTo>
                <a:lnTo>
                  <a:pt x="871728" y="5080"/>
                </a:lnTo>
                <a:close/>
              </a:path>
              <a:path w="1219200" h="447040">
                <a:moveTo>
                  <a:pt x="1524" y="60960"/>
                </a:moveTo>
                <a:lnTo>
                  <a:pt x="0" y="58420"/>
                </a:lnTo>
                <a:lnTo>
                  <a:pt x="1524" y="57150"/>
                </a:lnTo>
                <a:lnTo>
                  <a:pt x="1524" y="54610"/>
                </a:lnTo>
                <a:lnTo>
                  <a:pt x="3048" y="53340"/>
                </a:lnTo>
                <a:lnTo>
                  <a:pt x="4572" y="49530"/>
                </a:lnTo>
                <a:lnTo>
                  <a:pt x="6096" y="49530"/>
                </a:lnTo>
                <a:lnTo>
                  <a:pt x="9144" y="46990"/>
                </a:lnTo>
                <a:lnTo>
                  <a:pt x="10668" y="46990"/>
                </a:lnTo>
                <a:lnTo>
                  <a:pt x="15240" y="43180"/>
                </a:lnTo>
                <a:lnTo>
                  <a:pt x="22860" y="40640"/>
                </a:lnTo>
                <a:lnTo>
                  <a:pt x="41148" y="35560"/>
                </a:lnTo>
                <a:lnTo>
                  <a:pt x="51816" y="33020"/>
                </a:lnTo>
                <a:lnTo>
                  <a:pt x="64008" y="29210"/>
                </a:lnTo>
                <a:lnTo>
                  <a:pt x="77724" y="27940"/>
                </a:lnTo>
                <a:lnTo>
                  <a:pt x="92964" y="25400"/>
                </a:lnTo>
                <a:lnTo>
                  <a:pt x="108204" y="24130"/>
                </a:lnTo>
                <a:lnTo>
                  <a:pt x="124968" y="20320"/>
                </a:lnTo>
                <a:lnTo>
                  <a:pt x="182880" y="16510"/>
                </a:lnTo>
                <a:lnTo>
                  <a:pt x="202692" y="12700"/>
                </a:lnTo>
                <a:lnTo>
                  <a:pt x="295656" y="7620"/>
                </a:lnTo>
                <a:lnTo>
                  <a:pt x="321564" y="5080"/>
                </a:lnTo>
                <a:lnTo>
                  <a:pt x="897636" y="5080"/>
                </a:lnTo>
                <a:lnTo>
                  <a:pt x="923544" y="7620"/>
                </a:lnTo>
                <a:lnTo>
                  <a:pt x="947928" y="8890"/>
                </a:lnTo>
                <a:lnTo>
                  <a:pt x="548640" y="8890"/>
                </a:lnTo>
                <a:lnTo>
                  <a:pt x="487680" y="10160"/>
                </a:lnTo>
                <a:lnTo>
                  <a:pt x="458724" y="10160"/>
                </a:lnTo>
                <a:lnTo>
                  <a:pt x="429768" y="11430"/>
                </a:lnTo>
                <a:lnTo>
                  <a:pt x="402336" y="11430"/>
                </a:lnTo>
                <a:lnTo>
                  <a:pt x="347472" y="15240"/>
                </a:lnTo>
                <a:lnTo>
                  <a:pt x="321564" y="16510"/>
                </a:lnTo>
                <a:lnTo>
                  <a:pt x="297180" y="16510"/>
                </a:lnTo>
                <a:lnTo>
                  <a:pt x="248412" y="19050"/>
                </a:lnTo>
                <a:lnTo>
                  <a:pt x="225552" y="22860"/>
                </a:lnTo>
                <a:lnTo>
                  <a:pt x="144780" y="27940"/>
                </a:lnTo>
                <a:lnTo>
                  <a:pt x="126492" y="31750"/>
                </a:lnTo>
                <a:lnTo>
                  <a:pt x="109728" y="33020"/>
                </a:lnTo>
                <a:lnTo>
                  <a:pt x="79248" y="38100"/>
                </a:lnTo>
                <a:lnTo>
                  <a:pt x="65532" y="40640"/>
                </a:lnTo>
                <a:lnTo>
                  <a:pt x="54864" y="41910"/>
                </a:lnTo>
                <a:lnTo>
                  <a:pt x="44196" y="45720"/>
                </a:lnTo>
                <a:lnTo>
                  <a:pt x="33528" y="46990"/>
                </a:lnTo>
                <a:lnTo>
                  <a:pt x="25908" y="49530"/>
                </a:lnTo>
                <a:lnTo>
                  <a:pt x="19812" y="53340"/>
                </a:lnTo>
                <a:lnTo>
                  <a:pt x="15240" y="54610"/>
                </a:lnTo>
                <a:lnTo>
                  <a:pt x="12192" y="57150"/>
                </a:lnTo>
                <a:lnTo>
                  <a:pt x="10668" y="57150"/>
                </a:lnTo>
                <a:lnTo>
                  <a:pt x="10668" y="58420"/>
                </a:lnTo>
                <a:lnTo>
                  <a:pt x="1524" y="58420"/>
                </a:lnTo>
                <a:lnTo>
                  <a:pt x="1524" y="60960"/>
                </a:lnTo>
                <a:close/>
              </a:path>
              <a:path w="1219200" h="447040">
                <a:moveTo>
                  <a:pt x="1209675" y="58102"/>
                </a:moveTo>
                <a:lnTo>
                  <a:pt x="1208532" y="57150"/>
                </a:lnTo>
                <a:lnTo>
                  <a:pt x="1203960" y="54610"/>
                </a:lnTo>
                <a:lnTo>
                  <a:pt x="1205484" y="54610"/>
                </a:lnTo>
                <a:lnTo>
                  <a:pt x="1200912" y="53340"/>
                </a:lnTo>
                <a:lnTo>
                  <a:pt x="1193292" y="49530"/>
                </a:lnTo>
                <a:lnTo>
                  <a:pt x="1185672" y="48260"/>
                </a:lnTo>
                <a:lnTo>
                  <a:pt x="1176528" y="45720"/>
                </a:lnTo>
                <a:lnTo>
                  <a:pt x="1165860" y="41910"/>
                </a:lnTo>
                <a:lnTo>
                  <a:pt x="1153668" y="40640"/>
                </a:lnTo>
                <a:lnTo>
                  <a:pt x="1126236" y="35560"/>
                </a:lnTo>
                <a:lnTo>
                  <a:pt x="1110996" y="33020"/>
                </a:lnTo>
                <a:lnTo>
                  <a:pt x="1094232" y="31750"/>
                </a:lnTo>
                <a:lnTo>
                  <a:pt x="1075944" y="27940"/>
                </a:lnTo>
                <a:lnTo>
                  <a:pt x="993648" y="22860"/>
                </a:lnTo>
                <a:lnTo>
                  <a:pt x="970788" y="19050"/>
                </a:lnTo>
                <a:lnTo>
                  <a:pt x="923544" y="16510"/>
                </a:lnTo>
                <a:lnTo>
                  <a:pt x="897636" y="16510"/>
                </a:lnTo>
                <a:lnTo>
                  <a:pt x="845820" y="12700"/>
                </a:lnTo>
                <a:lnTo>
                  <a:pt x="818388" y="11430"/>
                </a:lnTo>
                <a:lnTo>
                  <a:pt x="789432" y="11430"/>
                </a:lnTo>
                <a:lnTo>
                  <a:pt x="760476" y="10160"/>
                </a:lnTo>
                <a:lnTo>
                  <a:pt x="731520" y="10160"/>
                </a:lnTo>
                <a:lnTo>
                  <a:pt x="672084" y="8890"/>
                </a:lnTo>
                <a:lnTo>
                  <a:pt x="947928" y="8890"/>
                </a:lnTo>
                <a:lnTo>
                  <a:pt x="1016508" y="12700"/>
                </a:lnTo>
                <a:lnTo>
                  <a:pt x="1037844" y="16510"/>
                </a:lnTo>
                <a:lnTo>
                  <a:pt x="1077468" y="19050"/>
                </a:lnTo>
                <a:lnTo>
                  <a:pt x="1094232" y="20320"/>
                </a:lnTo>
                <a:lnTo>
                  <a:pt x="1110996" y="24130"/>
                </a:lnTo>
                <a:lnTo>
                  <a:pt x="1127760" y="25400"/>
                </a:lnTo>
                <a:lnTo>
                  <a:pt x="1141476" y="27940"/>
                </a:lnTo>
                <a:lnTo>
                  <a:pt x="1155192" y="29210"/>
                </a:lnTo>
                <a:lnTo>
                  <a:pt x="1167384" y="33020"/>
                </a:lnTo>
                <a:lnTo>
                  <a:pt x="1188720" y="38100"/>
                </a:lnTo>
                <a:lnTo>
                  <a:pt x="1203960" y="43180"/>
                </a:lnTo>
                <a:lnTo>
                  <a:pt x="1210056" y="46990"/>
                </a:lnTo>
                <a:lnTo>
                  <a:pt x="1214628" y="49530"/>
                </a:lnTo>
                <a:lnTo>
                  <a:pt x="1217676" y="53340"/>
                </a:lnTo>
                <a:lnTo>
                  <a:pt x="1217676" y="54610"/>
                </a:lnTo>
                <a:lnTo>
                  <a:pt x="1219200" y="57150"/>
                </a:lnTo>
                <a:lnTo>
                  <a:pt x="1210056" y="57150"/>
                </a:lnTo>
                <a:lnTo>
                  <a:pt x="1209675" y="58102"/>
                </a:lnTo>
                <a:close/>
              </a:path>
              <a:path w="1219200" h="447040">
                <a:moveTo>
                  <a:pt x="10668" y="58420"/>
                </a:moveTo>
                <a:lnTo>
                  <a:pt x="10668" y="57150"/>
                </a:lnTo>
                <a:lnTo>
                  <a:pt x="12192" y="57150"/>
                </a:lnTo>
                <a:lnTo>
                  <a:pt x="10668" y="58420"/>
                </a:lnTo>
                <a:close/>
              </a:path>
              <a:path w="1219200" h="447040">
                <a:moveTo>
                  <a:pt x="1208836" y="57912"/>
                </a:moveTo>
                <a:lnTo>
                  <a:pt x="1207008" y="57150"/>
                </a:lnTo>
                <a:lnTo>
                  <a:pt x="1208532" y="57150"/>
                </a:lnTo>
                <a:lnTo>
                  <a:pt x="1208836" y="57912"/>
                </a:lnTo>
                <a:close/>
              </a:path>
              <a:path w="1219200" h="447040">
                <a:moveTo>
                  <a:pt x="1209620" y="58238"/>
                </a:moveTo>
                <a:lnTo>
                  <a:pt x="1208836" y="57912"/>
                </a:lnTo>
                <a:lnTo>
                  <a:pt x="1208532" y="57150"/>
                </a:lnTo>
                <a:lnTo>
                  <a:pt x="1209675" y="58102"/>
                </a:lnTo>
                <a:lnTo>
                  <a:pt x="1209620" y="58238"/>
                </a:lnTo>
                <a:close/>
              </a:path>
              <a:path w="1219200" h="447040">
                <a:moveTo>
                  <a:pt x="1210056" y="58420"/>
                </a:moveTo>
                <a:lnTo>
                  <a:pt x="1209838" y="58238"/>
                </a:lnTo>
                <a:lnTo>
                  <a:pt x="1209751" y="57912"/>
                </a:lnTo>
                <a:lnTo>
                  <a:pt x="1210056" y="57150"/>
                </a:lnTo>
                <a:lnTo>
                  <a:pt x="1210056" y="58420"/>
                </a:lnTo>
                <a:close/>
              </a:path>
              <a:path w="1219200" h="447040">
                <a:moveTo>
                  <a:pt x="1210056" y="71120"/>
                </a:moveTo>
                <a:lnTo>
                  <a:pt x="1210056" y="57150"/>
                </a:lnTo>
                <a:lnTo>
                  <a:pt x="1219200" y="57150"/>
                </a:lnTo>
                <a:lnTo>
                  <a:pt x="1219200" y="60960"/>
                </a:lnTo>
                <a:lnTo>
                  <a:pt x="1217676" y="63500"/>
                </a:lnTo>
                <a:lnTo>
                  <a:pt x="1217676" y="64770"/>
                </a:lnTo>
                <a:lnTo>
                  <a:pt x="1210056" y="71120"/>
                </a:lnTo>
                <a:close/>
              </a:path>
              <a:path w="1219200" h="447040">
                <a:moveTo>
                  <a:pt x="1209294" y="59055"/>
                </a:moveTo>
                <a:lnTo>
                  <a:pt x="1208836" y="57912"/>
                </a:lnTo>
                <a:lnTo>
                  <a:pt x="1209620" y="58238"/>
                </a:lnTo>
                <a:lnTo>
                  <a:pt x="1209294" y="59055"/>
                </a:lnTo>
                <a:close/>
              </a:path>
              <a:path w="1219200" h="447040">
                <a:moveTo>
                  <a:pt x="1210056" y="58420"/>
                </a:moveTo>
                <a:lnTo>
                  <a:pt x="1209620" y="58238"/>
                </a:lnTo>
                <a:lnTo>
                  <a:pt x="1209675" y="58102"/>
                </a:lnTo>
                <a:lnTo>
                  <a:pt x="1210056" y="58420"/>
                </a:lnTo>
                <a:close/>
              </a:path>
              <a:path w="1219200" h="447040">
                <a:moveTo>
                  <a:pt x="1209378" y="59266"/>
                </a:moveTo>
                <a:lnTo>
                  <a:pt x="1209294" y="59055"/>
                </a:lnTo>
                <a:lnTo>
                  <a:pt x="1209620" y="58238"/>
                </a:lnTo>
                <a:lnTo>
                  <a:pt x="1210056" y="58420"/>
                </a:lnTo>
                <a:lnTo>
                  <a:pt x="1209378" y="59266"/>
                </a:lnTo>
                <a:close/>
              </a:path>
              <a:path w="1219200" h="447040">
                <a:moveTo>
                  <a:pt x="897636" y="440690"/>
                </a:moveTo>
                <a:lnTo>
                  <a:pt x="321564" y="440690"/>
                </a:lnTo>
                <a:lnTo>
                  <a:pt x="202692" y="434340"/>
                </a:lnTo>
                <a:lnTo>
                  <a:pt x="182880" y="430530"/>
                </a:lnTo>
                <a:lnTo>
                  <a:pt x="124968" y="426720"/>
                </a:lnTo>
                <a:lnTo>
                  <a:pt x="108204" y="422910"/>
                </a:lnTo>
                <a:lnTo>
                  <a:pt x="92964" y="421640"/>
                </a:lnTo>
                <a:lnTo>
                  <a:pt x="77724" y="419100"/>
                </a:lnTo>
                <a:lnTo>
                  <a:pt x="64008" y="416560"/>
                </a:lnTo>
                <a:lnTo>
                  <a:pt x="51816" y="414020"/>
                </a:lnTo>
                <a:lnTo>
                  <a:pt x="41148" y="410210"/>
                </a:lnTo>
                <a:lnTo>
                  <a:pt x="32004" y="408940"/>
                </a:lnTo>
                <a:lnTo>
                  <a:pt x="22860" y="406400"/>
                </a:lnTo>
                <a:lnTo>
                  <a:pt x="10668" y="400050"/>
                </a:lnTo>
                <a:lnTo>
                  <a:pt x="9144" y="400050"/>
                </a:lnTo>
                <a:lnTo>
                  <a:pt x="6096" y="397510"/>
                </a:lnTo>
                <a:lnTo>
                  <a:pt x="4572" y="397510"/>
                </a:lnTo>
                <a:lnTo>
                  <a:pt x="3048" y="393700"/>
                </a:lnTo>
                <a:lnTo>
                  <a:pt x="1524" y="392430"/>
                </a:lnTo>
                <a:lnTo>
                  <a:pt x="1524" y="58420"/>
                </a:lnTo>
                <a:lnTo>
                  <a:pt x="10668" y="58420"/>
                </a:lnTo>
                <a:lnTo>
                  <a:pt x="10668" y="64770"/>
                </a:lnTo>
                <a:lnTo>
                  <a:pt x="3048" y="64770"/>
                </a:lnTo>
                <a:lnTo>
                  <a:pt x="4572" y="67310"/>
                </a:lnTo>
                <a:lnTo>
                  <a:pt x="6096" y="67310"/>
                </a:lnTo>
                <a:lnTo>
                  <a:pt x="10668" y="71120"/>
                </a:lnTo>
                <a:lnTo>
                  <a:pt x="10668" y="389890"/>
                </a:lnTo>
                <a:lnTo>
                  <a:pt x="12192" y="389890"/>
                </a:lnTo>
                <a:lnTo>
                  <a:pt x="15240" y="392430"/>
                </a:lnTo>
                <a:lnTo>
                  <a:pt x="17526" y="392430"/>
                </a:lnTo>
                <a:lnTo>
                  <a:pt x="19812" y="393700"/>
                </a:lnTo>
                <a:lnTo>
                  <a:pt x="25908" y="397510"/>
                </a:lnTo>
                <a:lnTo>
                  <a:pt x="33528" y="398780"/>
                </a:lnTo>
                <a:lnTo>
                  <a:pt x="42672" y="401320"/>
                </a:lnTo>
                <a:lnTo>
                  <a:pt x="54864" y="405130"/>
                </a:lnTo>
                <a:lnTo>
                  <a:pt x="65532" y="406400"/>
                </a:lnTo>
                <a:lnTo>
                  <a:pt x="79248" y="408940"/>
                </a:lnTo>
                <a:lnTo>
                  <a:pt x="94488" y="410210"/>
                </a:lnTo>
                <a:lnTo>
                  <a:pt x="109728" y="414020"/>
                </a:lnTo>
                <a:lnTo>
                  <a:pt x="126492" y="415290"/>
                </a:lnTo>
                <a:lnTo>
                  <a:pt x="144780" y="419100"/>
                </a:lnTo>
                <a:lnTo>
                  <a:pt x="225552" y="424180"/>
                </a:lnTo>
                <a:lnTo>
                  <a:pt x="248412" y="427990"/>
                </a:lnTo>
                <a:lnTo>
                  <a:pt x="272796" y="429260"/>
                </a:lnTo>
                <a:lnTo>
                  <a:pt x="297180" y="429260"/>
                </a:lnTo>
                <a:lnTo>
                  <a:pt x="347472" y="431800"/>
                </a:lnTo>
                <a:lnTo>
                  <a:pt x="374904" y="434340"/>
                </a:lnTo>
                <a:lnTo>
                  <a:pt x="402336" y="434340"/>
                </a:lnTo>
                <a:lnTo>
                  <a:pt x="458724" y="436880"/>
                </a:lnTo>
                <a:lnTo>
                  <a:pt x="548640" y="436880"/>
                </a:lnTo>
                <a:lnTo>
                  <a:pt x="609600" y="438150"/>
                </a:lnTo>
                <a:lnTo>
                  <a:pt x="947928" y="438150"/>
                </a:lnTo>
                <a:lnTo>
                  <a:pt x="897636" y="440690"/>
                </a:lnTo>
                <a:close/>
              </a:path>
              <a:path w="1219200" h="447040">
                <a:moveTo>
                  <a:pt x="871728" y="114300"/>
                </a:moveTo>
                <a:lnTo>
                  <a:pt x="347472" y="114300"/>
                </a:lnTo>
                <a:lnTo>
                  <a:pt x="295656" y="110490"/>
                </a:lnTo>
                <a:lnTo>
                  <a:pt x="271272" y="109220"/>
                </a:lnTo>
                <a:lnTo>
                  <a:pt x="182880" y="102870"/>
                </a:lnTo>
                <a:lnTo>
                  <a:pt x="161544" y="100330"/>
                </a:lnTo>
                <a:lnTo>
                  <a:pt x="124968" y="96520"/>
                </a:lnTo>
                <a:lnTo>
                  <a:pt x="108204" y="93980"/>
                </a:lnTo>
                <a:lnTo>
                  <a:pt x="92964" y="92710"/>
                </a:lnTo>
                <a:lnTo>
                  <a:pt x="77724" y="88900"/>
                </a:lnTo>
                <a:lnTo>
                  <a:pt x="64008" y="87630"/>
                </a:lnTo>
                <a:lnTo>
                  <a:pt x="51816" y="85090"/>
                </a:lnTo>
                <a:lnTo>
                  <a:pt x="41148" y="83820"/>
                </a:lnTo>
                <a:lnTo>
                  <a:pt x="22860" y="77470"/>
                </a:lnTo>
                <a:lnTo>
                  <a:pt x="10668" y="71120"/>
                </a:lnTo>
                <a:lnTo>
                  <a:pt x="10668" y="58420"/>
                </a:lnTo>
                <a:lnTo>
                  <a:pt x="12192" y="62230"/>
                </a:lnTo>
                <a:lnTo>
                  <a:pt x="13716" y="62230"/>
                </a:lnTo>
                <a:lnTo>
                  <a:pt x="15240" y="63500"/>
                </a:lnTo>
                <a:lnTo>
                  <a:pt x="19812" y="64770"/>
                </a:lnTo>
                <a:lnTo>
                  <a:pt x="25908" y="67310"/>
                </a:lnTo>
                <a:lnTo>
                  <a:pt x="33528" y="71120"/>
                </a:lnTo>
                <a:lnTo>
                  <a:pt x="44196" y="72390"/>
                </a:lnTo>
                <a:lnTo>
                  <a:pt x="65532" y="78740"/>
                </a:lnTo>
                <a:lnTo>
                  <a:pt x="79248" y="80010"/>
                </a:lnTo>
                <a:lnTo>
                  <a:pt x="94488" y="83820"/>
                </a:lnTo>
                <a:lnTo>
                  <a:pt x="126492" y="86360"/>
                </a:lnTo>
                <a:lnTo>
                  <a:pt x="163068" y="91440"/>
                </a:lnTo>
                <a:lnTo>
                  <a:pt x="182880" y="92710"/>
                </a:lnTo>
                <a:lnTo>
                  <a:pt x="204216" y="95250"/>
                </a:lnTo>
                <a:lnTo>
                  <a:pt x="225552" y="96520"/>
                </a:lnTo>
                <a:lnTo>
                  <a:pt x="248412" y="99060"/>
                </a:lnTo>
                <a:lnTo>
                  <a:pt x="321564" y="102870"/>
                </a:lnTo>
                <a:lnTo>
                  <a:pt x="347472" y="102870"/>
                </a:lnTo>
                <a:lnTo>
                  <a:pt x="402336" y="105410"/>
                </a:lnTo>
                <a:lnTo>
                  <a:pt x="429768" y="105410"/>
                </a:lnTo>
                <a:lnTo>
                  <a:pt x="458724" y="107950"/>
                </a:lnTo>
                <a:lnTo>
                  <a:pt x="487680" y="107950"/>
                </a:lnTo>
                <a:lnTo>
                  <a:pt x="548640" y="109220"/>
                </a:lnTo>
                <a:lnTo>
                  <a:pt x="947928" y="109220"/>
                </a:lnTo>
                <a:lnTo>
                  <a:pt x="923544" y="110490"/>
                </a:lnTo>
                <a:lnTo>
                  <a:pt x="871728" y="114300"/>
                </a:lnTo>
                <a:close/>
              </a:path>
              <a:path w="1219200" h="447040">
                <a:moveTo>
                  <a:pt x="1209446" y="59436"/>
                </a:moveTo>
                <a:lnTo>
                  <a:pt x="1209378" y="59266"/>
                </a:lnTo>
                <a:lnTo>
                  <a:pt x="1210056" y="58420"/>
                </a:lnTo>
                <a:lnTo>
                  <a:pt x="1209446" y="59436"/>
                </a:lnTo>
                <a:close/>
              </a:path>
              <a:path w="1219200" h="447040">
                <a:moveTo>
                  <a:pt x="1210056" y="60960"/>
                </a:moveTo>
                <a:lnTo>
                  <a:pt x="1209548" y="59690"/>
                </a:lnTo>
                <a:lnTo>
                  <a:pt x="1209548" y="59266"/>
                </a:lnTo>
                <a:lnTo>
                  <a:pt x="1210056" y="58420"/>
                </a:lnTo>
                <a:lnTo>
                  <a:pt x="1210056" y="60960"/>
                </a:lnTo>
                <a:close/>
              </a:path>
              <a:path w="1219200" h="447040">
                <a:moveTo>
                  <a:pt x="1209040" y="59690"/>
                </a:moveTo>
                <a:lnTo>
                  <a:pt x="1209294" y="59055"/>
                </a:lnTo>
                <a:lnTo>
                  <a:pt x="1209378" y="59266"/>
                </a:lnTo>
                <a:lnTo>
                  <a:pt x="1209040" y="59690"/>
                </a:lnTo>
                <a:close/>
              </a:path>
              <a:path w="1219200" h="447040">
                <a:moveTo>
                  <a:pt x="1208532" y="60960"/>
                </a:moveTo>
                <a:lnTo>
                  <a:pt x="1209040" y="59690"/>
                </a:lnTo>
                <a:lnTo>
                  <a:pt x="1209378" y="59266"/>
                </a:lnTo>
                <a:lnTo>
                  <a:pt x="1209446" y="59436"/>
                </a:lnTo>
                <a:lnTo>
                  <a:pt x="1208532" y="60960"/>
                </a:lnTo>
                <a:close/>
              </a:path>
              <a:path w="1219200" h="447040">
                <a:moveTo>
                  <a:pt x="1210056" y="62230"/>
                </a:moveTo>
                <a:lnTo>
                  <a:pt x="1207008" y="62230"/>
                </a:lnTo>
                <a:lnTo>
                  <a:pt x="1208532" y="60960"/>
                </a:lnTo>
                <a:lnTo>
                  <a:pt x="1209446" y="59436"/>
                </a:lnTo>
                <a:lnTo>
                  <a:pt x="1210056" y="60960"/>
                </a:lnTo>
                <a:lnTo>
                  <a:pt x="1210056" y="62230"/>
                </a:lnTo>
                <a:close/>
              </a:path>
              <a:path w="1219200" h="447040">
                <a:moveTo>
                  <a:pt x="1207617" y="61468"/>
                </a:moveTo>
                <a:lnTo>
                  <a:pt x="1209040" y="59690"/>
                </a:lnTo>
                <a:lnTo>
                  <a:pt x="1208532" y="60960"/>
                </a:lnTo>
                <a:lnTo>
                  <a:pt x="1207617" y="61468"/>
                </a:lnTo>
                <a:close/>
              </a:path>
              <a:path w="1219200" h="447040">
                <a:moveTo>
                  <a:pt x="13716" y="62230"/>
                </a:moveTo>
                <a:lnTo>
                  <a:pt x="12192" y="62230"/>
                </a:lnTo>
                <a:lnTo>
                  <a:pt x="12192" y="60960"/>
                </a:lnTo>
                <a:lnTo>
                  <a:pt x="13716" y="62230"/>
                </a:lnTo>
                <a:close/>
              </a:path>
              <a:path w="1219200" h="447040">
                <a:moveTo>
                  <a:pt x="1207008" y="62230"/>
                </a:moveTo>
                <a:lnTo>
                  <a:pt x="1207617" y="61468"/>
                </a:lnTo>
                <a:lnTo>
                  <a:pt x="1208532" y="60960"/>
                </a:lnTo>
                <a:lnTo>
                  <a:pt x="1207008" y="62230"/>
                </a:lnTo>
                <a:close/>
              </a:path>
              <a:path w="1219200" h="447040">
                <a:moveTo>
                  <a:pt x="1217676" y="392430"/>
                </a:moveTo>
                <a:lnTo>
                  <a:pt x="1203960" y="392430"/>
                </a:lnTo>
                <a:lnTo>
                  <a:pt x="1208532" y="389890"/>
                </a:lnTo>
                <a:lnTo>
                  <a:pt x="1210056" y="388620"/>
                </a:lnTo>
                <a:lnTo>
                  <a:pt x="1210056" y="71120"/>
                </a:lnTo>
                <a:lnTo>
                  <a:pt x="1217676" y="64770"/>
                </a:lnTo>
                <a:lnTo>
                  <a:pt x="1217676" y="63500"/>
                </a:lnTo>
                <a:lnTo>
                  <a:pt x="1219200" y="60960"/>
                </a:lnTo>
                <a:lnTo>
                  <a:pt x="1219200" y="389890"/>
                </a:lnTo>
                <a:lnTo>
                  <a:pt x="1217676" y="392430"/>
                </a:lnTo>
                <a:close/>
              </a:path>
              <a:path w="1219200" h="447040">
                <a:moveTo>
                  <a:pt x="947928" y="109220"/>
                </a:moveTo>
                <a:lnTo>
                  <a:pt x="672084" y="109220"/>
                </a:lnTo>
                <a:lnTo>
                  <a:pt x="731520" y="107950"/>
                </a:lnTo>
                <a:lnTo>
                  <a:pt x="760476" y="107950"/>
                </a:lnTo>
                <a:lnTo>
                  <a:pt x="789432" y="105410"/>
                </a:lnTo>
                <a:lnTo>
                  <a:pt x="818388" y="105410"/>
                </a:lnTo>
                <a:lnTo>
                  <a:pt x="871728" y="102870"/>
                </a:lnTo>
                <a:lnTo>
                  <a:pt x="897636" y="102870"/>
                </a:lnTo>
                <a:lnTo>
                  <a:pt x="947928" y="100330"/>
                </a:lnTo>
                <a:lnTo>
                  <a:pt x="1016508" y="95250"/>
                </a:lnTo>
                <a:lnTo>
                  <a:pt x="1036320" y="92710"/>
                </a:lnTo>
                <a:lnTo>
                  <a:pt x="1075944" y="88900"/>
                </a:lnTo>
                <a:lnTo>
                  <a:pt x="1094232" y="86360"/>
                </a:lnTo>
                <a:lnTo>
                  <a:pt x="1126236" y="83820"/>
                </a:lnTo>
                <a:lnTo>
                  <a:pt x="1139952" y="80010"/>
                </a:lnTo>
                <a:lnTo>
                  <a:pt x="1153668" y="78740"/>
                </a:lnTo>
                <a:lnTo>
                  <a:pt x="1165860" y="76200"/>
                </a:lnTo>
                <a:lnTo>
                  <a:pt x="1176528" y="72390"/>
                </a:lnTo>
                <a:lnTo>
                  <a:pt x="1185672" y="71120"/>
                </a:lnTo>
                <a:lnTo>
                  <a:pt x="1193292" y="67310"/>
                </a:lnTo>
                <a:lnTo>
                  <a:pt x="1199388" y="66040"/>
                </a:lnTo>
                <a:lnTo>
                  <a:pt x="1207617" y="61468"/>
                </a:lnTo>
                <a:lnTo>
                  <a:pt x="1207008" y="62230"/>
                </a:lnTo>
                <a:lnTo>
                  <a:pt x="1210056" y="62230"/>
                </a:lnTo>
                <a:lnTo>
                  <a:pt x="1210056" y="71120"/>
                </a:lnTo>
                <a:lnTo>
                  <a:pt x="1179576" y="83820"/>
                </a:lnTo>
                <a:lnTo>
                  <a:pt x="1167384" y="85090"/>
                </a:lnTo>
                <a:lnTo>
                  <a:pt x="1155192" y="87630"/>
                </a:lnTo>
                <a:lnTo>
                  <a:pt x="1143000" y="88900"/>
                </a:lnTo>
                <a:lnTo>
                  <a:pt x="1127760" y="92710"/>
                </a:lnTo>
                <a:lnTo>
                  <a:pt x="1112520" y="93980"/>
                </a:lnTo>
                <a:lnTo>
                  <a:pt x="1094232" y="96520"/>
                </a:lnTo>
                <a:lnTo>
                  <a:pt x="1077468" y="99060"/>
                </a:lnTo>
                <a:lnTo>
                  <a:pt x="1057656" y="100330"/>
                </a:lnTo>
                <a:lnTo>
                  <a:pt x="1037844" y="102870"/>
                </a:lnTo>
                <a:lnTo>
                  <a:pt x="995172" y="105410"/>
                </a:lnTo>
                <a:lnTo>
                  <a:pt x="972312" y="107950"/>
                </a:lnTo>
                <a:lnTo>
                  <a:pt x="947928" y="109220"/>
                </a:lnTo>
                <a:close/>
              </a:path>
              <a:path w="1219200" h="447040">
                <a:moveTo>
                  <a:pt x="10668" y="71120"/>
                </a:moveTo>
                <a:lnTo>
                  <a:pt x="6096" y="67310"/>
                </a:lnTo>
                <a:lnTo>
                  <a:pt x="4572" y="67310"/>
                </a:lnTo>
                <a:lnTo>
                  <a:pt x="3048" y="64770"/>
                </a:lnTo>
                <a:lnTo>
                  <a:pt x="10668" y="64770"/>
                </a:lnTo>
                <a:lnTo>
                  <a:pt x="10668" y="71120"/>
                </a:lnTo>
                <a:close/>
              </a:path>
              <a:path w="1219200" h="447040">
                <a:moveTo>
                  <a:pt x="789432" y="116840"/>
                </a:moveTo>
                <a:lnTo>
                  <a:pt x="429768" y="116840"/>
                </a:lnTo>
                <a:lnTo>
                  <a:pt x="374904" y="114300"/>
                </a:lnTo>
                <a:lnTo>
                  <a:pt x="845820" y="114300"/>
                </a:lnTo>
                <a:lnTo>
                  <a:pt x="789432" y="116840"/>
                </a:lnTo>
                <a:close/>
              </a:path>
              <a:path w="1219200" h="447040">
                <a:moveTo>
                  <a:pt x="672084" y="118110"/>
                </a:moveTo>
                <a:lnTo>
                  <a:pt x="548640" y="118110"/>
                </a:lnTo>
                <a:lnTo>
                  <a:pt x="487680" y="116840"/>
                </a:lnTo>
                <a:lnTo>
                  <a:pt x="731520" y="116840"/>
                </a:lnTo>
                <a:lnTo>
                  <a:pt x="672084" y="118110"/>
                </a:lnTo>
                <a:close/>
              </a:path>
              <a:path w="1219200" h="447040">
                <a:moveTo>
                  <a:pt x="1208836" y="389128"/>
                </a:moveTo>
                <a:lnTo>
                  <a:pt x="1210056" y="386080"/>
                </a:lnTo>
                <a:lnTo>
                  <a:pt x="1210056" y="388620"/>
                </a:lnTo>
                <a:lnTo>
                  <a:pt x="1208836" y="389128"/>
                </a:lnTo>
                <a:close/>
              </a:path>
              <a:path w="1219200" h="447040">
                <a:moveTo>
                  <a:pt x="12192" y="389890"/>
                </a:moveTo>
                <a:lnTo>
                  <a:pt x="10668" y="389890"/>
                </a:lnTo>
                <a:lnTo>
                  <a:pt x="10668" y="388620"/>
                </a:lnTo>
                <a:lnTo>
                  <a:pt x="12192" y="389890"/>
                </a:lnTo>
                <a:close/>
              </a:path>
              <a:path w="1219200" h="447040">
                <a:moveTo>
                  <a:pt x="1208532" y="389890"/>
                </a:moveTo>
                <a:lnTo>
                  <a:pt x="1208836" y="389128"/>
                </a:lnTo>
                <a:lnTo>
                  <a:pt x="1210056" y="388620"/>
                </a:lnTo>
                <a:lnTo>
                  <a:pt x="1208532" y="389890"/>
                </a:lnTo>
                <a:close/>
              </a:path>
              <a:path w="1219200" h="447040">
                <a:moveTo>
                  <a:pt x="1208532" y="389890"/>
                </a:moveTo>
                <a:lnTo>
                  <a:pt x="1207008" y="389890"/>
                </a:lnTo>
                <a:lnTo>
                  <a:pt x="1208836" y="389128"/>
                </a:lnTo>
                <a:lnTo>
                  <a:pt x="1208532" y="389890"/>
                </a:lnTo>
                <a:close/>
              </a:path>
              <a:path w="1219200" h="447040">
                <a:moveTo>
                  <a:pt x="17526" y="392430"/>
                </a:moveTo>
                <a:lnTo>
                  <a:pt x="15240" y="392430"/>
                </a:lnTo>
                <a:lnTo>
                  <a:pt x="15240" y="391160"/>
                </a:lnTo>
                <a:lnTo>
                  <a:pt x="17526" y="392430"/>
                </a:lnTo>
                <a:close/>
              </a:path>
              <a:path w="1219200" h="447040">
                <a:moveTo>
                  <a:pt x="947928" y="438150"/>
                </a:moveTo>
                <a:lnTo>
                  <a:pt x="609600" y="438150"/>
                </a:lnTo>
                <a:lnTo>
                  <a:pt x="672084" y="436880"/>
                </a:lnTo>
                <a:lnTo>
                  <a:pt x="760476" y="436880"/>
                </a:lnTo>
                <a:lnTo>
                  <a:pt x="818388" y="434340"/>
                </a:lnTo>
                <a:lnTo>
                  <a:pt x="845820" y="434340"/>
                </a:lnTo>
                <a:lnTo>
                  <a:pt x="923544" y="429260"/>
                </a:lnTo>
                <a:lnTo>
                  <a:pt x="947928" y="429260"/>
                </a:lnTo>
                <a:lnTo>
                  <a:pt x="970788" y="427990"/>
                </a:lnTo>
                <a:lnTo>
                  <a:pt x="993648" y="424180"/>
                </a:lnTo>
                <a:lnTo>
                  <a:pt x="1075944" y="419100"/>
                </a:lnTo>
                <a:lnTo>
                  <a:pt x="1094232" y="415290"/>
                </a:lnTo>
                <a:lnTo>
                  <a:pt x="1110996" y="414020"/>
                </a:lnTo>
                <a:lnTo>
                  <a:pt x="1126236" y="410210"/>
                </a:lnTo>
                <a:lnTo>
                  <a:pt x="1139952" y="408940"/>
                </a:lnTo>
                <a:lnTo>
                  <a:pt x="1153668" y="406400"/>
                </a:lnTo>
                <a:lnTo>
                  <a:pt x="1165860" y="405130"/>
                </a:lnTo>
                <a:lnTo>
                  <a:pt x="1176528" y="401320"/>
                </a:lnTo>
                <a:lnTo>
                  <a:pt x="1185672" y="398780"/>
                </a:lnTo>
                <a:lnTo>
                  <a:pt x="1193292" y="397510"/>
                </a:lnTo>
                <a:lnTo>
                  <a:pt x="1205484" y="391160"/>
                </a:lnTo>
                <a:lnTo>
                  <a:pt x="1203960" y="392430"/>
                </a:lnTo>
                <a:lnTo>
                  <a:pt x="1217676" y="392430"/>
                </a:lnTo>
                <a:lnTo>
                  <a:pt x="1217676" y="393700"/>
                </a:lnTo>
                <a:lnTo>
                  <a:pt x="1214628" y="397510"/>
                </a:lnTo>
                <a:lnTo>
                  <a:pt x="1210056" y="400050"/>
                </a:lnTo>
                <a:lnTo>
                  <a:pt x="1188720" y="408940"/>
                </a:lnTo>
                <a:lnTo>
                  <a:pt x="1179576" y="410210"/>
                </a:lnTo>
                <a:lnTo>
                  <a:pt x="1155192" y="416560"/>
                </a:lnTo>
                <a:lnTo>
                  <a:pt x="1143000" y="419100"/>
                </a:lnTo>
                <a:lnTo>
                  <a:pt x="1127760" y="421640"/>
                </a:lnTo>
                <a:lnTo>
                  <a:pt x="1112520" y="422910"/>
                </a:lnTo>
                <a:lnTo>
                  <a:pt x="1094232" y="426720"/>
                </a:lnTo>
                <a:lnTo>
                  <a:pt x="1077468" y="427990"/>
                </a:lnTo>
                <a:lnTo>
                  <a:pt x="1037844" y="430530"/>
                </a:lnTo>
                <a:lnTo>
                  <a:pt x="1016508" y="434340"/>
                </a:lnTo>
                <a:lnTo>
                  <a:pt x="947928" y="438150"/>
                </a:lnTo>
                <a:close/>
              </a:path>
              <a:path w="1219200" h="447040">
                <a:moveTo>
                  <a:pt x="818388" y="444500"/>
                </a:moveTo>
                <a:lnTo>
                  <a:pt x="402336" y="444500"/>
                </a:lnTo>
                <a:lnTo>
                  <a:pt x="347472" y="440690"/>
                </a:lnTo>
                <a:lnTo>
                  <a:pt x="871728" y="440690"/>
                </a:lnTo>
                <a:lnTo>
                  <a:pt x="845820" y="443230"/>
                </a:lnTo>
                <a:lnTo>
                  <a:pt x="818388" y="444500"/>
                </a:lnTo>
                <a:close/>
              </a:path>
              <a:path w="1219200" h="447040">
                <a:moveTo>
                  <a:pt x="760476" y="445770"/>
                </a:moveTo>
                <a:lnTo>
                  <a:pt x="458724" y="445770"/>
                </a:lnTo>
                <a:lnTo>
                  <a:pt x="429768" y="444500"/>
                </a:lnTo>
                <a:lnTo>
                  <a:pt x="789432" y="444500"/>
                </a:lnTo>
                <a:lnTo>
                  <a:pt x="760476" y="445770"/>
                </a:lnTo>
                <a:close/>
              </a:path>
              <a:path w="1219200" h="447040">
                <a:moveTo>
                  <a:pt x="672084" y="447040"/>
                </a:moveTo>
                <a:lnTo>
                  <a:pt x="548640" y="447040"/>
                </a:lnTo>
                <a:lnTo>
                  <a:pt x="487680" y="445770"/>
                </a:lnTo>
                <a:lnTo>
                  <a:pt x="731520" y="445770"/>
                </a:lnTo>
                <a:lnTo>
                  <a:pt x="672084" y="4470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239268" y="5982740"/>
            <a:ext cx="1478280" cy="6280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sz="1100" spc="100" dirty="0">
                <a:latin typeface="Times New Roman"/>
                <a:cs typeface="Times New Roman"/>
              </a:rPr>
              <a:t>Transaction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5" dirty="0">
                <a:latin typeface="Times New Roman"/>
                <a:cs typeface="Times New Roman"/>
              </a:rPr>
              <a:t>SVR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7145" algn="ctr">
              <a:lnSpc>
                <a:spcPct val="100000"/>
              </a:lnSpc>
              <a:spcBef>
                <a:spcPts val="945"/>
              </a:spcBef>
            </a:pPr>
            <a:r>
              <a:rPr sz="900" spc="75" dirty="0">
                <a:latin typeface="Times New Roman"/>
                <a:cs typeface="Times New Roman"/>
              </a:rPr>
              <a:t>Transaction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4577446" y="5338571"/>
            <a:ext cx="650981" cy="670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269991" y="4972811"/>
            <a:ext cx="515112" cy="4319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570476" y="4823460"/>
            <a:ext cx="1219200" cy="586740"/>
          </a:xfrm>
          <a:custGeom>
            <a:avLst/>
            <a:gdLst/>
            <a:ahLst/>
            <a:cxnLst/>
            <a:rect l="l" t="t" r="r" b="b"/>
            <a:pathLst>
              <a:path w="1219200" h="586739">
                <a:moveTo>
                  <a:pt x="760476" y="3048"/>
                </a:moveTo>
                <a:lnTo>
                  <a:pt x="458724" y="3048"/>
                </a:lnTo>
                <a:lnTo>
                  <a:pt x="487680" y="1524"/>
                </a:lnTo>
                <a:lnTo>
                  <a:pt x="547116" y="0"/>
                </a:lnTo>
                <a:lnTo>
                  <a:pt x="672084" y="0"/>
                </a:lnTo>
                <a:lnTo>
                  <a:pt x="731520" y="1524"/>
                </a:lnTo>
                <a:lnTo>
                  <a:pt x="760476" y="3048"/>
                </a:lnTo>
                <a:close/>
              </a:path>
              <a:path w="1219200" h="586739">
                <a:moveTo>
                  <a:pt x="6096" y="89408"/>
                </a:moveTo>
                <a:lnTo>
                  <a:pt x="4614" y="88420"/>
                </a:lnTo>
                <a:lnTo>
                  <a:pt x="4572" y="86868"/>
                </a:lnTo>
                <a:lnTo>
                  <a:pt x="1524" y="83820"/>
                </a:lnTo>
                <a:lnTo>
                  <a:pt x="1524" y="82296"/>
                </a:lnTo>
                <a:lnTo>
                  <a:pt x="0" y="77724"/>
                </a:lnTo>
                <a:lnTo>
                  <a:pt x="0" y="76199"/>
                </a:lnTo>
                <a:lnTo>
                  <a:pt x="1524" y="73152"/>
                </a:lnTo>
                <a:lnTo>
                  <a:pt x="1524" y="70103"/>
                </a:lnTo>
                <a:lnTo>
                  <a:pt x="9144" y="62483"/>
                </a:lnTo>
                <a:lnTo>
                  <a:pt x="15240" y="57912"/>
                </a:lnTo>
                <a:lnTo>
                  <a:pt x="30480" y="51815"/>
                </a:lnTo>
                <a:lnTo>
                  <a:pt x="39624" y="47243"/>
                </a:lnTo>
                <a:lnTo>
                  <a:pt x="91440" y="35051"/>
                </a:lnTo>
                <a:lnTo>
                  <a:pt x="143257" y="25907"/>
                </a:lnTo>
                <a:lnTo>
                  <a:pt x="161544" y="24383"/>
                </a:lnTo>
                <a:lnTo>
                  <a:pt x="181356" y="21336"/>
                </a:lnTo>
                <a:lnTo>
                  <a:pt x="202693" y="18287"/>
                </a:lnTo>
                <a:lnTo>
                  <a:pt x="224029" y="16763"/>
                </a:lnTo>
                <a:lnTo>
                  <a:pt x="246888" y="15240"/>
                </a:lnTo>
                <a:lnTo>
                  <a:pt x="271272" y="12192"/>
                </a:lnTo>
                <a:lnTo>
                  <a:pt x="295657" y="10667"/>
                </a:lnTo>
                <a:lnTo>
                  <a:pt x="373381" y="6095"/>
                </a:lnTo>
                <a:lnTo>
                  <a:pt x="402337" y="4571"/>
                </a:lnTo>
                <a:lnTo>
                  <a:pt x="429768" y="3048"/>
                </a:lnTo>
                <a:lnTo>
                  <a:pt x="789432" y="3048"/>
                </a:lnTo>
                <a:lnTo>
                  <a:pt x="818386" y="4571"/>
                </a:lnTo>
                <a:lnTo>
                  <a:pt x="579114" y="4572"/>
                </a:lnTo>
                <a:lnTo>
                  <a:pt x="478533" y="6096"/>
                </a:lnTo>
                <a:lnTo>
                  <a:pt x="429768" y="7619"/>
                </a:lnTo>
                <a:lnTo>
                  <a:pt x="312420" y="13715"/>
                </a:lnTo>
                <a:lnTo>
                  <a:pt x="252983" y="18288"/>
                </a:lnTo>
                <a:lnTo>
                  <a:pt x="205740" y="22859"/>
                </a:lnTo>
                <a:lnTo>
                  <a:pt x="155447" y="28956"/>
                </a:lnTo>
                <a:lnTo>
                  <a:pt x="106680" y="36575"/>
                </a:lnTo>
                <a:lnTo>
                  <a:pt x="99060" y="38099"/>
                </a:lnTo>
                <a:lnTo>
                  <a:pt x="89916" y="39623"/>
                </a:lnTo>
                <a:lnTo>
                  <a:pt x="83819" y="41148"/>
                </a:lnTo>
                <a:lnTo>
                  <a:pt x="76200" y="42671"/>
                </a:lnTo>
                <a:lnTo>
                  <a:pt x="70103" y="44196"/>
                </a:lnTo>
                <a:lnTo>
                  <a:pt x="62484" y="45719"/>
                </a:lnTo>
                <a:lnTo>
                  <a:pt x="57911" y="47244"/>
                </a:lnTo>
                <a:lnTo>
                  <a:pt x="51816" y="48767"/>
                </a:lnTo>
                <a:lnTo>
                  <a:pt x="47244" y="50291"/>
                </a:lnTo>
                <a:lnTo>
                  <a:pt x="41147" y="51816"/>
                </a:lnTo>
                <a:lnTo>
                  <a:pt x="38100" y="53339"/>
                </a:lnTo>
                <a:lnTo>
                  <a:pt x="28956" y="56387"/>
                </a:lnTo>
                <a:lnTo>
                  <a:pt x="16764" y="62484"/>
                </a:lnTo>
                <a:lnTo>
                  <a:pt x="15240" y="64007"/>
                </a:lnTo>
                <a:lnTo>
                  <a:pt x="12192" y="65531"/>
                </a:lnTo>
                <a:lnTo>
                  <a:pt x="7620" y="70104"/>
                </a:lnTo>
                <a:lnTo>
                  <a:pt x="6096" y="73151"/>
                </a:lnTo>
                <a:lnTo>
                  <a:pt x="6096" y="89408"/>
                </a:lnTo>
                <a:close/>
              </a:path>
              <a:path w="1219200" h="586739">
                <a:moveTo>
                  <a:pt x="1214585" y="88420"/>
                </a:moveTo>
                <a:lnTo>
                  <a:pt x="1214628" y="76199"/>
                </a:lnTo>
                <a:lnTo>
                  <a:pt x="1213104" y="76199"/>
                </a:lnTo>
                <a:lnTo>
                  <a:pt x="1213104" y="71627"/>
                </a:lnTo>
                <a:lnTo>
                  <a:pt x="1205484" y="64007"/>
                </a:lnTo>
                <a:lnTo>
                  <a:pt x="1190244" y="56387"/>
                </a:lnTo>
                <a:lnTo>
                  <a:pt x="1185672" y="54863"/>
                </a:lnTo>
                <a:lnTo>
                  <a:pt x="1182624" y="53339"/>
                </a:lnTo>
                <a:lnTo>
                  <a:pt x="1173480" y="50291"/>
                </a:lnTo>
                <a:lnTo>
                  <a:pt x="1167384" y="48767"/>
                </a:lnTo>
                <a:lnTo>
                  <a:pt x="1162812" y="47243"/>
                </a:lnTo>
                <a:lnTo>
                  <a:pt x="1150620" y="44195"/>
                </a:lnTo>
                <a:lnTo>
                  <a:pt x="1143000" y="42671"/>
                </a:lnTo>
                <a:lnTo>
                  <a:pt x="1136904" y="41147"/>
                </a:lnTo>
                <a:lnTo>
                  <a:pt x="1121664" y="38099"/>
                </a:lnTo>
                <a:lnTo>
                  <a:pt x="1112520" y="36575"/>
                </a:lnTo>
                <a:lnTo>
                  <a:pt x="1104900" y="35051"/>
                </a:lnTo>
                <a:lnTo>
                  <a:pt x="1053084" y="27431"/>
                </a:lnTo>
                <a:lnTo>
                  <a:pt x="1013460" y="22859"/>
                </a:lnTo>
                <a:lnTo>
                  <a:pt x="949452" y="16763"/>
                </a:lnTo>
                <a:lnTo>
                  <a:pt x="856488" y="10667"/>
                </a:lnTo>
                <a:lnTo>
                  <a:pt x="789432" y="7619"/>
                </a:lnTo>
                <a:lnTo>
                  <a:pt x="740664" y="6095"/>
                </a:lnTo>
                <a:lnTo>
                  <a:pt x="640080" y="4571"/>
                </a:lnTo>
                <a:lnTo>
                  <a:pt x="818388" y="4572"/>
                </a:lnTo>
                <a:lnTo>
                  <a:pt x="845820" y="6096"/>
                </a:lnTo>
                <a:lnTo>
                  <a:pt x="923544" y="10668"/>
                </a:lnTo>
                <a:lnTo>
                  <a:pt x="947928" y="12192"/>
                </a:lnTo>
                <a:lnTo>
                  <a:pt x="972312" y="15240"/>
                </a:lnTo>
                <a:lnTo>
                  <a:pt x="995172" y="16764"/>
                </a:lnTo>
                <a:lnTo>
                  <a:pt x="1016508" y="18288"/>
                </a:lnTo>
                <a:lnTo>
                  <a:pt x="1037844" y="21336"/>
                </a:lnTo>
                <a:lnTo>
                  <a:pt x="1057656" y="24384"/>
                </a:lnTo>
                <a:lnTo>
                  <a:pt x="1075944" y="25908"/>
                </a:lnTo>
                <a:lnTo>
                  <a:pt x="1127760" y="35052"/>
                </a:lnTo>
                <a:lnTo>
                  <a:pt x="1167384" y="44196"/>
                </a:lnTo>
                <a:lnTo>
                  <a:pt x="1188720" y="51816"/>
                </a:lnTo>
                <a:lnTo>
                  <a:pt x="1203960" y="57912"/>
                </a:lnTo>
                <a:lnTo>
                  <a:pt x="1210056" y="62484"/>
                </a:lnTo>
                <a:lnTo>
                  <a:pt x="1217675" y="70103"/>
                </a:lnTo>
                <a:lnTo>
                  <a:pt x="1217676" y="73152"/>
                </a:lnTo>
                <a:lnTo>
                  <a:pt x="1219199" y="76199"/>
                </a:lnTo>
                <a:lnTo>
                  <a:pt x="1219200" y="77724"/>
                </a:lnTo>
                <a:lnTo>
                  <a:pt x="1217676" y="82296"/>
                </a:lnTo>
                <a:lnTo>
                  <a:pt x="1217676" y="83820"/>
                </a:lnTo>
                <a:lnTo>
                  <a:pt x="1214628" y="86868"/>
                </a:lnTo>
                <a:lnTo>
                  <a:pt x="1214585" y="88420"/>
                </a:lnTo>
                <a:close/>
              </a:path>
              <a:path w="1219200" h="586739">
                <a:moveTo>
                  <a:pt x="760476" y="585216"/>
                </a:moveTo>
                <a:lnTo>
                  <a:pt x="458724" y="585216"/>
                </a:lnTo>
                <a:lnTo>
                  <a:pt x="374904" y="580644"/>
                </a:lnTo>
                <a:lnTo>
                  <a:pt x="347470" y="580643"/>
                </a:lnTo>
                <a:lnTo>
                  <a:pt x="321563" y="579119"/>
                </a:lnTo>
                <a:lnTo>
                  <a:pt x="295654" y="576071"/>
                </a:lnTo>
                <a:lnTo>
                  <a:pt x="248411" y="573023"/>
                </a:lnTo>
                <a:lnTo>
                  <a:pt x="224028" y="569976"/>
                </a:lnTo>
                <a:lnTo>
                  <a:pt x="202691" y="568451"/>
                </a:lnTo>
                <a:lnTo>
                  <a:pt x="181355" y="565403"/>
                </a:lnTo>
                <a:lnTo>
                  <a:pt x="124967" y="557783"/>
                </a:lnTo>
                <a:lnTo>
                  <a:pt x="64008" y="545592"/>
                </a:lnTo>
                <a:lnTo>
                  <a:pt x="22859" y="531875"/>
                </a:lnTo>
                <a:lnTo>
                  <a:pt x="15239" y="528827"/>
                </a:lnTo>
                <a:lnTo>
                  <a:pt x="9144" y="524256"/>
                </a:lnTo>
                <a:lnTo>
                  <a:pt x="4572" y="521208"/>
                </a:lnTo>
                <a:lnTo>
                  <a:pt x="4571" y="519683"/>
                </a:lnTo>
                <a:lnTo>
                  <a:pt x="1524" y="516636"/>
                </a:lnTo>
                <a:lnTo>
                  <a:pt x="1523" y="515111"/>
                </a:lnTo>
                <a:lnTo>
                  <a:pt x="0" y="510540"/>
                </a:lnTo>
                <a:lnTo>
                  <a:pt x="0" y="77724"/>
                </a:lnTo>
                <a:lnTo>
                  <a:pt x="1524" y="82296"/>
                </a:lnTo>
                <a:lnTo>
                  <a:pt x="1524" y="83820"/>
                </a:lnTo>
                <a:lnTo>
                  <a:pt x="4572" y="86868"/>
                </a:lnTo>
                <a:lnTo>
                  <a:pt x="4614" y="88420"/>
                </a:lnTo>
                <a:lnTo>
                  <a:pt x="6096" y="89408"/>
                </a:lnTo>
                <a:lnTo>
                  <a:pt x="6096" y="515111"/>
                </a:lnTo>
                <a:lnTo>
                  <a:pt x="7620" y="515112"/>
                </a:lnTo>
                <a:lnTo>
                  <a:pt x="15240" y="522731"/>
                </a:lnTo>
                <a:lnTo>
                  <a:pt x="27432" y="528828"/>
                </a:lnTo>
                <a:lnTo>
                  <a:pt x="32004" y="530351"/>
                </a:lnTo>
                <a:lnTo>
                  <a:pt x="35052" y="531876"/>
                </a:lnTo>
                <a:lnTo>
                  <a:pt x="44196" y="534923"/>
                </a:lnTo>
                <a:lnTo>
                  <a:pt x="50292" y="536448"/>
                </a:lnTo>
                <a:lnTo>
                  <a:pt x="54864" y="537971"/>
                </a:lnTo>
                <a:lnTo>
                  <a:pt x="79248" y="544067"/>
                </a:lnTo>
                <a:lnTo>
                  <a:pt x="94488" y="547115"/>
                </a:lnTo>
                <a:lnTo>
                  <a:pt x="103632" y="548639"/>
                </a:lnTo>
                <a:lnTo>
                  <a:pt x="111252" y="550163"/>
                </a:lnTo>
                <a:lnTo>
                  <a:pt x="161544" y="557784"/>
                </a:lnTo>
                <a:lnTo>
                  <a:pt x="199644" y="562355"/>
                </a:lnTo>
                <a:lnTo>
                  <a:pt x="214884" y="563880"/>
                </a:lnTo>
                <a:lnTo>
                  <a:pt x="228600" y="565404"/>
                </a:lnTo>
                <a:lnTo>
                  <a:pt x="324613" y="573024"/>
                </a:lnTo>
                <a:lnTo>
                  <a:pt x="379477" y="576072"/>
                </a:lnTo>
                <a:lnTo>
                  <a:pt x="455679" y="579120"/>
                </a:lnTo>
                <a:lnTo>
                  <a:pt x="521216" y="580644"/>
                </a:lnTo>
                <a:lnTo>
                  <a:pt x="818389" y="582167"/>
                </a:lnTo>
                <a:lnTo>
                  <a:pt x="760476" y="585216"/>
                </a:lnTo>
                <a:close/>
              </a:path>
              <a:path w="1219200" h="586739">
                <a:moveTo>
                  <a:pt x="818389" y="582167"/>
                </a:moveTo>
                <a:lnTo>
                  <a:pt x="699516" y="582167"/>
                </a:lnTo>
                <a:lnTo>
                  <a:pt x="699516" y="580643"/>
                </a:lnTo>
                <a:lnTo>
                  <a:pt x="763524" y="579119"/>
                </a:lnTo>
                <a:lnTo>
                  <a:pt x="841248" y="576071"/>
                </a:lnTo>
                <a:lnTo>
                  <a:pt x="894588" y="573023"/>
                </a:lnTo>
                <a:lnTo>
                  <a:pt x="957072" y="568451"/>
                </a:lnTo>
                <a:lnTo>
                  <a:pt x="1005840" y="563879"/>
                </a:lnTo>
                <a:lnTo>
                  <a:pt x="1057656" y="557783"/>
                </a:lnTo>
                <a:lnTo>
                  <a:pt x="1117092" y="548639"/>
                </a:lnTo>
                <a:lnTo>
                  <a:pt x="1170432" y="536447"/>
                </a:lnTo>
                <a:lnTo>
                  <a:pt x="1205484" y="521207"/>
                </a:lnTo>
                <a:lnTo>
                  <a:pt x="1208532" y="519683"/>
                </a:lnTo>
                <a:lnTo>
                  <a:pt x="1210056" y="518159"/>
                </a:lnTo>
                <a:lnTo>
                  <a:pt x="1211580" y="515111"/>
                </a:lnTo>
                <a:lnTo>
                  <a:pt x="1213104" y="510539"/>
                </a:lnTo>
                <a:lnTo>
                  <a:pt x="1214581" y="89408"/>
                </a:lnTo>
                <a:lnTo>
                  <a:pt x="1214628" y="86868"/>
                </a:lnTo>
                <a:lnTo>
                  <a:pt x="1217676" y="83820"/>
                </a:lnTo>
                <a:lnTo>
                  <a:pt x="1217676" y="82296"/>
                </a:lnTo>
                <a:lnTo>
                  <a:pt x="1219200" y="77724"/>
                </a:lnTo>
                <a:lnTo>
                  <a:pt x="1219200" y="510540"/>
                </a:lnTo>
                <a:lnTo>
                  <a:pt x="1217676" y="515111"/>
                </a:lnTo>
                <a:lnTo>
                  <a:pt x="1217676" y="516636"/>
                </a:lnTo>
                <a:lnTo>
                  <a:pt x="1214628" y="519683"/>
                </a:lnTo>
                <a:lnTo>
                  <a:pt x="1214628" y="521208"/>
                </a:lnTo>
                <a:lnTo>
                  <a:pt x="1210056" y="524256"/>
                </a:lnTo>
                <a:lnTo>
                  <a:pt x="1210056" y="525780"/>
                </a:lnTo>
                <a:lnTo>
                  <a:pt x="1188720" y="536448"/>
                </a:lnTo>
                <a:lnTo>
                  <a:pt x="1127760" y="551688"/>
                </a:lnTo>
                <a:lnTo>
                  <a:pt x="1077468" y="560832"/>
                </a:lnTo>
                <a:lnTo>
                  <a:pt x="1037844" y="565404"/>
                </a:lnTo>
                <a:lnTo>
                  <a:pt x="1016508" y="568452"/>
                </a:lnTo>
                <a:lnTo>
                  <a:pt x="995172" y="569976"/>
                </a:lnTo>
                <a:lnTo>
                  <a:pt x="972312" y="573024"/>
                </a:lnTo>
                <a:lnTo>
                  <a:pt x="923544" y="576072"/>
                </a:lnTo>
                <a:lnTo>
                  <a:pt x="897636" y="577596"/>
                </a:lnTo>
                <a:lnTo>
                  <a:pt x="871728" y="580644"/>
                </a:lnTo>
                <a:lnTo>
                  <a:pt x="845820" y="580644"/>
                </a:lnTo>
                <a:lnTo>
                  <a:pt x="818389" y="582167"/>
                </a:lnTo>
                <a:close/>
              </a:path>
              <a:path w="1219200" h="586739">
                <a:moveTo>
                  <a:pt x="672084" y="586740"/>
                </a:moveTo>
                <a:lnTo>
                  <a:pt x="547116" y="586740"/>
                </a:lnTo>
                <a:lnTo>
                  <a:pt x="487680" y="585216"/>
                </a:lnTo>
                <a:lnTo>
                  <a:pt x="731520" y="585216"/>
                </a:lnTo>
                <a:lnTo>
                  <a:pt x="672084" y="5867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575047" y="4901184"/>
            <a:ext cx="1210055" cy="5044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575047" y="4828032"/>
            <a:ext cx="1210055" cy="1447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570476" y="4823460"/>
            <a:ext cx="1219200" cy="586740"/>
          </a:xfrm>
          <a:custGeom>
            <a:avLst/>
            <a:gdLst/>
            <a:ahLst/>
            <a:cxnLst/>
            <a:rect l="l" t="t" r="r" b="b"/>
            <a:pathLst>
              <a:path w="1219200" h="586739">
                <a:moveTo>
                  <a:pt x="760476" y="2540"/>
                </a:moveTo>
                <a:lnTo>
                  <a:pt x="458724" y="2540"/>
                </a:lnTo>
                <a:lnTo>
                  <a:pt x="487680" y="1270"/>
                </a:lnTo>
                <a:lnTo>
                  <a:pt x="547116" y="0"/>
                </a:lnTo>
                <a:lnTo>
                  <a:pt x="672084" y="0"/>
                </a:lnTo>
                <a:lnTo>
                  <a:pt x="731520" y="1270"/>
                </a:lnTo>
                <a:lnTo>
                  <a:pt x="760476" y="2540"/>
                </a:lnTo>
                <a:close/>
              </a:path>
              <a:path w="1219200" h="586739">
                <a:moveTo>
                  <a:pt x="10668" y="92392"/>
                </a:moveTo>
                <a:lnTo>
                  <a:pt x="9144" y="91440"/>
                </a:lnTo>
                <a:lnTo>
                  <a:pt x="4572" y="87630"/>
                </a:lnTo>
                <a:lnTo>
                  <a:pt x="4572" y="86360"/>
                </a:lnTo>
                <a:lnTo>
                  <a:pt x="1524" y="83820"/>
                </a:lnTo>
                <a:lnTo>
                  <a:pt x="1524" y="81280"/>
                </a:lnTo>
                <a:lnTo>
                  <a:pt x="0" y="77470"/>
                </a:lnTo>
                <a:lnTo>
                  <a:pt x="0" y="76200"/>
                </a:lnTo>
                <a:lnTo>
                  <a:pt x="1524" y="72390"/>
                </a:lnTo>
                <a:lnTo>
                  <a:pt x="1524" y="69850"/>
                </a:lnTo>
                <a:lnTo>
                  <a:pt x="9144" y="62230"/>
                </a:lnTo>
                <a:lnTo>
                  <a:pt x="64008" y="40640"/>
                </a:lnTo>
                <a:lnTo>
                  <a:pt x="124968" y="27940"/>
                </a:lnTo>
                <a:lnTo>
                  <a:pt x="161544" y="24130"/>
                </a:lnTo>
                <a:lnTo>
                  <a:pt x="181356" y="20320"/>
                </a:lnTo>
                <a:lnTo>
                  <a:pt x="202692" y="17780"/>
                </a:lnTo>
                <a:lnTo>
                  <a:pt x="246888" y="15240"/>
                </a:lnTo>
                <a:lnTo>
                  <a:pt x="271272" y="11430"/>
                </a:lnTo>
                <a:lnTo>
                  <a:pt x="295656" y="10160"/>
                </a:lnTo>
                <a:lnTo>
                  <a:pt x="373380" y="5080"/>
                </a:lnTo>
                <a:lnTo>
                  <a:pt x="429768" y="2540"/>
                </a:lnTo>
                <a:lnTo>
                  <a:pt x="789432" y="2540"/>
                </a:lnTo>
                <a:lnTo>
                  <a:pt x="845820" y="5080"/>
                </a:lnTo>
                <a:lnTo>
                  <a:pt x="904113" y="8890"/>
                </a:lnTo>
                <a:lnTo>
                  <a:pt x="609600" y="8890"/>
                </a:lnTo>
                <a:lnTo>
                  <a:pt x="548640" y="10160"/>
                </a:lnTo>
                <a:lnTo>
                  <a:pt x="487680" y="10160"/>
                </a:lnTo>
                <a:lnTo>
                  <a:pt x="429768" y="12700"/>
                </a:lnTo>
                <a:lnTo>
                  <a:pt x="402336" y="12700"/>
                </a:lnTo>
                <a:lnTo>
                  <a:pt x="347472" y="16510"/>
                </a:lnTo>
                <a:lnTo>
                  <a:pt x="297180" y="19050"/>
                </a:lnTo>
                <a:lnTo>
                  <a:pt x="272796" y="22860"/>
                </a:lnTo>
                <a:lnTo>
                  <a:pt x="225552" y="25400"/>
                </a:lnTo>
                <a:lnTo>
                  <a:pt x="163068" y="33020"/>
                </a:lnTo>
                <a:lnTo>
                  <a:pt x="109728" y="40640"/>
                </a:lnTo>
                <a:lnTo>
                  <a:pt x="79248" y="46990"/>
                </a:lnTo>
                <a:lnTo>
                  <a:pt x="65532" y="49530"/>
                </a:lnTo>
                <a:lnTo>
                  <a:pt x="44196" y="55880"/>
                </a:lnTo>
                <a:lnTo>
                  <a:pt x="35052" y="60960"/>
                </a:lnTo>
                <a:lnTo>
                  <a:pt x="25908" y="63500"/>
                </a:lnTo>
                <a:lnTo>
                  <a:pt x="19812" y="66040"/>
                </a:lnTo>
                <a:lnTo>
                  <a:pt x="12192" y="72390"/>
                </a:lnTo>
                <a:lnTo>
                  <a:pt x="11684" y="73660"/>
                </a:lnTo>
                <a:lnTo>
                  <a:pt x="10668" y="73660"/>
                </a:lnTo>
                <a:lnTo>
                  <a:pt x="10668" y="92392"/>
                </a:lnTo>
                <a:close/>
              </a:path>
              <a:path w="1219200" h="586739">
                <a:moveTo>
                  <a:pt x="1208532" y="76200"/>
                </a:moveTo>
                <a:lnTo>
                  <a:pt x="1207008" y="72390"/>
                </a:lnTo>
                <a:lnTo>
                  <a:pt x="1199388" y="66040"/>
                </a:lnTo>
                <a:lnTo>
                  <a:pt x="1193292" y="63500"/>
                </a:lnTo>
                <a:lnTo>
                  <a:pt x="1185672" y="60960"/>
                </a:lnTo>
                <a:lnTo>
                  <a:pt x="1176528" y="55880"/>
                </a:lnTo>
                <a:lnTo>
                  <a:pt x="1165860" y="53340"/>
                </a:lnTo>
                <a:lnTo>
                  <a:pt x="1153668" y="49530"/>
                </a:lnTo>
                <a:lnTo>
                  <a:pt x="1126236" y="43180"/>
                </a:lnTo>
                <a:lnTo>
                  <a:pt x="1109472" y="40640"/>
                </a:lnTo>
                <a:lnTo>
                  <a:pt x="1092708" y="39370"/>
                </a:lnTo>
                <a:lnTo>
                  <a:pt x="1075944" y="35560"/>
                </a:lnTo>
                <a:lnTo>
                  <a:pt x="993648" y="25400"/>
                </a:lnTo>
                <a:lnTo>
                  <a:pt x="946404" y="22860"/>
                </a:lnTo>
                <a:lnTo>
                  <a:pt x="922020" y="19050"/>
                </a:lnTo>
                <a:lnTo>
                  <a:pt x="871728" y="16510"/>
                </a:lnTo>
                <a:lnTo>
                  <a:pt x="816864" y="12700"/>
                </a:lnTo>
                <a:lnTo>
                  <a:pt x="789432" y="12700"/>
                </a:lnTo>
                <a:lnTo>
                  <a:pt x="731520" y="10160"/>
                </a:lnTo>
                <a:lnTo>
                  <a:pt x="672084" y="10160"/>
                </a:lnTo>
                <a:lnTo>
                  <a:pt x="609600" y="8890"/>
                </a:lnTo>
                <a:lnTo>
                  <a:pt x="904113" y="8890"/>
                </a:lnTo>
                <a:lnTo>
                  <a:pt x="923544" y="10160"/>
                </a:lnTo>
                <a:lnTo>
                  <a:pt x="947928" y="11430"/>
                </a:lnTo>
                <a:lnTo>
                  <a:pt x="972312" y="15240"/>
                </a:lnTo>
                <a:lnTo>
                  <a:pt x="1016508" y="17780"/>
                </a:lnTo>
                <a:lnTo>
                  <a:pt x="1037844" y="20320"/>
                </a:lnTo>
                <a:lnTo>
                  <a:pt x="1057656" y="24130"/>
                </a:lnTo>
                <a:lnTo>
                  <a:pt x="1075944" y="25400"/>
                </a:lnTo>
                <a:lnTo>
                  <a:pt x="1094232" y="27940"/>
                </a:lnTo>
                <a:lnTo>
                  <a:pt x="1127760" y="34290"/>
                </a:lnTo>
                <a:lnTo>
                  <a:pt x="1155192" y="40640"/>
                </a:lnTo>
                <a:lnTo>
                  <a:pt x="1167384" y="43180"/>
                </a:lnTo>
                <a:lnTo>
                  <a:pt x="1188720" y="50800"/>
                </a:lnTo>
                <a:lnTo>
                  <a:pt x="1203960" y="57150"/>
                </a:lnTo>
                <a:lnTo>
                  <a:pt x="1210056" y="62230"/>
                </a:lnTo>
                <a:lnTo>
                  <a:pt x="1217676" y="69850"/>
                </a:lnTo>
                <a:lnTo>
                  <a:pt x="1217676" y="72390"/>
                </a:lnTo>
                <a:lnTo>
                  <a:pt x="1218184" y="73660"/>
                </a:lnTo>
                <a:lnTo>
                  <a:pt x="1208532" y="73660"/>
                </a:lnTo>
                <a:lnTo>
                  <a:pt x="1208532" y="76200"/>
                </a:lnTo>
                <a:close/>
              </a:path>
              <a:path w="1219200" h="586739">
                <a:moveTo>
                  <a:pt x="10668" y="76200"/>
                </a:moveTo>
                <a:lnTo>
                  <a:pt x="10668" y="73660"/>
                </a:lnTo>
                <a:lnTo>
                  <a:pt x="11684" y="73660"/>
                </a:lnTo>
                <a:lnTo>
                  <a:pt x="10668" y="76200"/>
                </a:lnTo>
                <a:close/>
              </a:path>
              <a:path w="1219200" h="586739">
                <a:moveTo>
                  <a:pt x="1208532" y="92392"/>
                </a:moveTo>
                <a:lnTo>
                  <a:pt x="1208532" y="73660"/>
                </a:lnTo>
                <a:lnTo>
                  <a:pt x="1218184" y="73660"/>
                </a:lnTo>
                <a:lnTo>
                  <a:pt x="1219200" y="76200"/>
                </a:lnTo>
                <a:lnTo>
                  <a:pt x="1219200" y="77470"/>
                </a:lnTo>
                <a:lnTo>
                  <a:pt x="1217676" y="81280"/>
                </a:lnTo>
                <a:lnTo>
                  <a:pt x="1217676" y="83820"/>
                </a:lnTo>
                <a:lnTo>
                  <a:pt x="1214628" y="86360"/>
                </a:lnTo>
                <a:lnTo>
                  <a:pt x="1214628" y="87630"/>
                </a:lnTo>
                <a:lnTo>
                  <a:pt x="1210056" y="91440"/>
                </a:lnTo>
                <a:lnTo>
                  <a:pt x="1208532" y="92392"/>
                </a:lnTo>
                <a:close/>
              </a:path>
              <a:path w="1219200" h="586739">
                <a:moveTo>
                  <a:pt x="871728" y="580390"/>
                </a:moveTo>
                <a:lnTo>
                  <a:pt x="347472" y="580390"/>
                </a:lnTo>
                <a:lnTo>
                  <a:pt x="321564" y="579120"/>
                </a:lnTo>
                <a:lnTo>
                  <a:pt x="295656" y="575310"/>
                </a:lnTo>
                <a:lnTo>
                  <a:pt x="248412" y="572770"/>
                </a:lnTo>
                <a:lnTo>
                  <a:pt x="224028" y="568960"/>
                </a:lnTo>
                <a:lnTo>
                  <a:pt x="202692" y="567690"/>
                </a:lnTo>
                <a:lnTo>
                  <a:pt x="181356" y="565150"/>
                </a:lnTo>
                <a:lnTo>
                  <a:pt x="161544" y="563880"/>
                </a:lnTo>
                <a:lnTo>
                  <a:pt x="124968" y="557530"/>
                </a:lnTo>
                <a:lnTo>
                  <a:pt x="91440" y="551180"/>
                </a:lnTo>
                <a:lnTo>
                  <a:pt x="64008" y="544830"/>
                </a:lnTo>
                <a:lnTo>
                  <a:pt x="51816" y="542290"/>
                </a:lnTo>
                <a:lnTo>
                  <a:pt x="30480" y="535940"/>
                </a:lnTo>
                <a:lnTo>
                  <a:pt x="22860" y="530860"/>
                </a:lnTo>
                <a:lnTo>
                  <a:pt x="15240" y="528320"/>
                </a:lnTo>
                <a:lnTo>
                  <a:pt x="9144" y="523240"/>
                </a:lnTo>
                <a:lnTo>
                  <a:pt x="4572" y="520700"/>
                </a:lnTo>
                <a:lnTo>
                  <a:pt x="4572" y="519430"/>
                </a:lnTo>
                <a:lnTo>
                  <a:pt x="1524" y="515620"/>
                </a:lnTo>
                <a:lnTo>
                  <a:pt x="1524" y="514350"/>
                </a:lnTo>
                <a:lnTo>
                  <a:pt x="0" y="510540"/>
                </a:lnTo>
                <a:lnTo>
                  <a:pt x="0" y="77470"/>
                </a:lnTo>
                <a:lnTo>
                  <a:pt x="1524" y="81280"/>
                </a:lnTo>
                <a:lnTo>
                  <a:pt x="1524" y="83820"/>
                </a:lnTo>
                <a:lnTo>
                  <a:pt x="4572" y="86360"/>
                </a:lnTo>
                <a:lnTo>
                  <a:pt x="4572" y="87630"/>
                </a:lnTo>
                <a:lnTo>
                  <a:pt x="9144" y="91440"/>
                </a:lnTo>
                <a:lnTo>
                  <a:pt x="10668" y="92392"/>
                </a:lnTo>
                <a:lnTo>
                  <a:pt x="10668" y="511810"/>
                </a:lnTo>
                <a:lnTo>
                  <a:pt x="11176" y="511810"/>
                </a:lnTo>
                <a:lnTo>
                  <a:pt x="12192" y="514350"/>
                </a:lnTo>
                <a:lnTo>
                  <a:pt x="12954" y="514350"/>
                </a:lnTo>
                <a:lnTo>
                  <a:pt x="15240" y="518160"/>
                </a:lnTo>
                <a:lnTo>
                  <a:pt x="18288" y="518160"/>
                </a:lnTo>
                <a:lnTo>
                  <a:pt x="19812" y="519430"/>
                </a:lnTo>
                <a:lnTo>
                  <a:pt x="25908" y="523240"/>
                </a:lnTo>
                <a:lnTo>
                  <a:pt x="33528" y="527050"/>
                </a:lnTo>
                <a:lnTo>
                  <a:pt x="42672" y="529590"/>
                </a:lnTo>
                <a:lnTo>
                  <a:pt x="53340" y="533400"/>
                </a:lnTo>
                <a:lnTo>
                  <a:pt x="65532" y="535940"/>
                </a:lnTo>
                <a:lnTo>
                  <a:pt x="92964" y="542290"/>
                </a:lnTo>
                <a:lnTo>
                  <a:pt x="143256" y="551180"/>
                </a:lnTo>
                <a:lnTo>
                  <a:pt x="163068" y="552450"/>
                </a:lnTo>
                <a:lnTo>
                  <a:pt x="182880" y="556260"/>
                </a:lnTo>
                <a:lnTo>
                  <a:pt x="204216" y="558800"/>
                </a:lnTo>
                <a:lnTo>
                  <a:pt x="225552" y="560070"/>
                </a:lnTo>
                <a:lnTo>
                  <a:pt x="248412" y="563880"/>
                </a:lnTo>
                <a:lnTo>
                  <a:pt x="347472" y="568960"/>
                </a:lnTo>
                <a:lnTo>
                  <a:pt x="429768" y="574040"/>
                </a:lnTo>
                <a:lnTo>
                  <a:pt x="458724" y="574040"/>
                </a:lnTo>
                <a:lnTo>
                  <a:pt x="487680" y="575310"/>
                </a:lnTo>
                <a:lnTo>
                  <a:pt x="547116" y="576580"/>
                </a:lnTo>
                <a:lnTo>
                  <a:pt x="897636" y="576580"/>
                </a:lnTo>
                <a:lnTo>
                  <a:pt x="871728" y="580390"/>
                </a:lnTo>
                <a:close/>
              </a:path>
              <a:path w="1219200" h="586739">
                <a:moveTo>
                  <a:pt x="760476" y="152400"/>
                </a:moveTo>
                <a:lnTo>
                  <a:pt x="458724" y="152400"/>
                </a:lnTo>
                <a:lnTo>
                  <a:pt x="429768" y="149860"/>
                </a:lnTo>
                <a:lnTo>
                  <a:pt x="347472" y="146050"/>
                </a:lnTo>
                <a:lnTo>
                  <a:pt x="295656" y="142240"/>
                </a:lnTo>
                <a:lnTo>
                  <a:pt x="248412" y="139700"/>
                </a:lnTo>
                <a:lnTo>
                  <a:pt x="224028" y="137160"/>
                </a:lnTo>
                <a:lnTo>
                  <a:pt x="181356" y="132080"/>
                </a:lnTo>
                <a:lnTo>
                  <a:pt x="161544" y="130810"/>
                </a:lnTo>
                <a:lnTo>
                  <a:pt x="124968" y="124460"/>
                </a:lnTo>
                <a:lnTo>
                  <a:pt x="91440" y="118110"/>
                </a:lnTo>
                <a:lnTo>
                  <a:pt x="64008" y="111760"/>
                </a:lnTo>
                <a:lnTo>
                  <a:pt x="51816" y="109220"/>
                </a:lnTo>
                <a:lnTo>
                  <a:pt x="30480" y="102870"/>
                </a:lnTo>
                <a:lnTo>
                  <a:pt x="15240" y="95250"/>
                </a:lnTo>
                <a:lnTo>
                  <a:pt x="10668" y="92392"/>
                </a:lnTo>
                <a:lnTo>
                  <a:pt x="10668" y="77470"/>
                </a:lnTo>
                <a:lnTo>
                  <a:pt x="12192" y="81280"/>
                </a:lnTo>
                <a:lnTo>
                  <a:pt x="12954" y="81280"/>
                </a:lnTo>
                <a:lnTo>
                  <a:pt x="15240" y="85090"/>
                </a:lnTo>
                <a:lnTo>
                  <a:pt x="17526" y="85090"/>
                </a:lnTo>
                <a:lnTo>
                  <a:pt x="19812" y="86360"/>
                </a:lnTo>
                <a:lnTo>
                  <a:pt x="25908" y="91440"/>
                </a:lnTo>
                <a:lnTo>
                  <a:pt x="33528" y="93980"/>
                </a:lnTo>
                <a:lnTo>
                  <a:pt x="42672" y="96520"/>
                </a:lnTo>
                <a:lnTo>
                  <a:pt x="53340" y="100330"/>
                </a:lnTo>
                <a:lnTo>
                  <a:pt x="65532" y="102870"/>
                </a:lnTo>
                <a:lnTo>
                  <a:pt x="92964" y="109220"/>
                </a:lnTo>
                <a:lnTo>
                  <a:pt x="143256" y="118110"/>
                </a:lnTo>
                <a:lnTo>
                  <a:pt x="163068" y="119380"/>
                </a:lnTo>
                <a:lnTo>
                  <a:pt x="182880" y="123190"/>
                </a:lnTo>
                <a:lnTo>
                  <a:pt x="204216" y="125730"/>
                </a:lnTo>
                <a:lnTo>
                  <a:pt x="225552" y="127000"/>
                </a:lnTo>
                <a:lnTo>
                  <a:pt x="272796" y="132080"/>
                </a:lnTo>
                <a:lnTo>
                  <a:pt x="321564" y="134620"/>
                </a:lnTo>
                <a:lnTo>
                  <a:pt x="347472" y="137160"/>
                </a:lnTo>
                <a:lnTo>
                  <a:pt x="429768" y="140970"/>
                </a:lnTo>
                <a:lnTo>
                  <a:pt x="458724" y="140970"/>
                </a:lnTo>
                <a:lnTo>
                  <a:pt x="547116" y="144780"/>
                </a:lnTo>
                <a:lnTo>
                  <a:pt x="884682" y="144780"/>
                </a:lnTo>
                <a:lnTo>
                  <a:pt x="845820" y="147320"/>
                </a:lnTo>
                <a:lnTo>
                  <a:pt x="818388" y="148590"/>
                </a:lnTo>
                <a:lnTo>
                  <a:pt x="760476" y="152400"/>
                </a:lnTo>
                <a:close/>
              </a:path>
              <a:path w="1219200" h="586739">
                <a:moveTo>
                  <a:pt x="1208532" y="81280"/>
                </a:moveTo>
                <a:lnTo>
                  <a:pt x="1207008" y="81280"/>
                </a:lnTo>
                <a:lnTo>
                  <a:pt x="1208532" y="77470"/>
                </a:lnTo>
                <a:lnTo>
                  <a:pt x="1208532" y="81280"/>
                </a:lnTo>
                <a:close/>
              </a:path>
              <a:path w="1219200" h="586739">
                <a:moveTo>
                  <a:pt x="1218692" y="511810"/>
                </a:moveTo>
                <a:lnTo>
                  <a:pt x="1208532" y="511810"/>
                </a:lnTo>
                <a:lnTo>
                  <a:pt x="1208532" y="92392"/>
                </a:lnTo>
                <a:lnTo>
                  <a:pt x="1210056" y="91440"/>
                </a:lnTo>
                <a:lnTo>
                  <a:pt x="1214628" y="87630"/>
                </a:lnTo>
                <a:lnTo>
                  <a:pt x="1214628" y="86360"/>
                </a:lnTo>
                <a:lnTo>
                  <a:pt x="1217676" y="83820"/>
                </a:lnTo>
                <a:lnTo>
                  <a:pt x="1217676" y="81280"/>
                </a:lnTo>
                <a:lnTo>
                  <a:pt x="1219200" y="77470"/>
                </a:lnTo>
                <a:lnTo>
                  <a:pt x="1219200" y="510540"/>
                </a:lnTo>
                <a:lnTo>
                  <a:pt x="1218692" y="511810"/>
                </a:lnTo>
                <a:close/>
              </a:path>
              <a:path w="1219200" h="586739">
                <a:moveTo>
                  <a:pt x="12954" y="81280"/>
                </a:moveTo>
                <a:lnTo>
                  <a:pt x="12192" y="81280"/>
                </a:lnTo>
                <a:lnTo>
                  <a:pt x="12192" y="80010"/>
                </a:lnTo>
                <a:lnTo>
                  <a:pt x="12954" y="81280"/>
                </a:lnTo>
                <a:close/>
              </a:path>
              <a:path w="1219200" h="586739">
                <a:moveTo>
                  <a:pt x="1208532" y="85090"/>
                </a:moveTo>
                <a:lnTo>
                  <a:pt x="1203960" y="85090"/>
                </a:lnTo>
                <a:lnTo>
                  <a:pt x="1207008" y="80010"/>
                </a:lnTo>
                <a:lnTo>
                  <a:pt x="1207008" y="81280"/>
                </a:lnTo>
                <a:lnTo>
                  <a:pt x="1208532" y="81280"/>
                </a:lnTo>
                <a:lnTo>
                  <a:pt x="1208532" y="85090"/>
                </a:lnTo>
                <a:close/>
              </a:path>
              <a:path w="1219200" h="586739">
                <a:moveTo>
                  <a:pt x="17526" y="85090"/>
                </a:moveTo>
                <a:lnTo>
                  <a:pt x="15240" y="85090"/>
                </a:lnTo>
                <a:lnTo>
                  <a:pt x="15240" y="83820"/>
                </a:lnTo>
                <a:lnTo>
                  <a:pt x="17526" y="85090"/>
                </a:lnTo>
                <a:close/>
              </a:path>
              <a:path w="1219200" h="586739">
                <a:moveTo>
                  <a:pt x="884682" y="144780"/>
                </a:moveTo>
                <a:lnTo>
                  <a:pt x="672084" y="144780"/>
                </a:lnTo>
                <a:lnTo>
                  <a:pt x="760476" y="140970"/>
                </a:lnTo>
                <a:lnTo>
                  <a:pt x="789432" y="140970"/>
                </a:lnTo>
                <a:lnTo>
                  <a:pt x="871728" y="137160"/>
                </a:lnTo>
                <a:lnTo>
                  <a:pt x="897636" y="134620"/>
                </a:lnTo>
                <a:lnTo>
                  <a:pt x="946404" y="132080"/>
                </a:lnTo>
                <a:lnTo>
                  <a:pt x="993648" y="127000"/>
                </a:lnTo>
                <a:lnTo>
                  <a:pt x="1014984" y="125730"/>
                </a:lnTo>
                <a:lnTo>
                  <a:pt x="1036320" y="123190"/>
                </a:lnTo>
                <a:lnTo>
                  <a:pt x="1056132" y="119380"/>
                </a:lnTo>
                <a:lnTo>
                  <a:pt x="1075944" y="118110"/>
                </a:lnTo>
                <a:lnTo>
                  <a:pt x="1126236" y="109220"/>
                </a:lnTo>
                <a:lnTo>
                  <a:pt x="1185672" y="93980"/>
                </a:lnTo>
                <a:lnTo>
                  <a:pt x="1203960" y="83820"/>
                </a:lnTo>
                <a:lnTo>
                  <a:pt x="1203960" y="85090"/>
                </a:lnTo>
                <a:lnTo>
                  <a:pt x="1208532" y="85090"/>
                </a:lnTo>
                <a:lnTo>
                  <a:pt x="1208532" y="92392"/>
                </a:lnTo>
                <a:lnTo>
                  <a:pt x="1203960" y="95250"/>
                </a:lnTo>
                <a:lnTo>
                  <a:pt x="1188720" y="102870"/>
                </a:lnTo>
                <a:lnTo>
                  <a:pt x="1179576" y="106680"/>
                </a:lnTo>
                <a:lnTo>
                  <a:pt x="1155192" y="111760"/>
                </a:lnTo>
                <a:lnTo>
                  <a:pt x="1127760" y="118110"/>
                </a:lnTo>
                <a:lnTo>
                  <a:pt x="1077468" y="127000"/>
                </a:lnTo>
                <a:lnTo>
                  <a:pt x="1057656" y="130810"/>
                </a:lnTo>
                <a:lnTo>
                  <a:pt x="1037844" y="132080"/>
                </a:lnTo>
                <a:lnTo>
                  <a:pt x="972312" y="139700"/>
                </a:lnTo>
                <a:lnTo>
                  <a:pt x="923544" y="142240"/>
                </a:lnTo>
                <a:lnTo>
                  <a:pt x="884682" y="144780"/>
                </a:lnTo>
                <a:close/>
              </a:path>
              <a:path w="1219200" h="586739">
                <a:moveTo>
                  <a:pt x="672084" y="153670"/>
                </a:moveTo>
                <a:lnTo>
                  <a:pt x="547116" y="153670"/>
                </a:lnTo>
                <a:lnTo>
                  <a:pt x="487680" y="152400"/>
                </a:lnTo>
                <a:lnTo>
                  <a:pt x="731520" y="152400"/>
                </a:lnTo>
                <a:lnTo>
                  <a:pt x="672084" y="153670"/>
                </a:lnTo>
                <a:close/>
              </a:path>
              <a:path w="1219200" h="586739">
                <a:moveTo>
                  <a:pt x="11176" y="511810"/>
                </a:moveTo>
                <a:lnTo>
                  <a:pt x="10668" y="511810"/>
                </a:lnTo>
                <a:lnTo>
                  <a:pt x="10668" y="510540"/>
                </a:lnTo>
                <a:lnTo>
                  <a:pt x="11176" y="511810"/>
                </a:lnTo>
                <a:close/>
              </a:path>
              <a:path w="1219200" h="586739">
                <a:moveTo>
                  <a:pt x="1217676" y="514350"/>
                </a:moveTo>
                <a:lnTo>
                  <a:pt x="1207008" y="514350"/>
                </a:lnTo>
                <a:lnTo>
                  <a:pt x="1208532" y="510540"/>
                </a:lnTo>
                <a:lnTo>
                  <a:pt x="1208532" y="511810"/>
                </a:lnTo>
                <a:lnTo>
                  <a:pt x="1218692" y="511810"/>
                </a:lnTo>
                <a:lnTo>
                  <a:pt x="1217676" y="514350"/>
                </a:lnTo>
                <a:close/>
              </a:path>
              <a:path w="1219200" h="586739">
                <a:moveTo>
                  <a:pt x="12954" y="514350"/>
                </a:moveTo>
                <a:lnTo>
                  <a:pt x="12192" y="514350"/>
                </a:lnTo>
                <a:lnTo>
                  <a:pt x="12192" y="513080"/>
                </a:lnTo>
                <a:lnTo>
                  <a:pt x="12954" y="514350"/>
                </a:lnTo>
                <a:close/>
              </a:path>
              <a:path w="1219200" h="586739">
                <a:moveTo>
                  <a:pt x="1215644" y="518160"/>
                </a:moveTo>
                <a:lnTo>
                  <a:pt x="1203960" y="518160"/>
                </a:lnTo>
                <a:lnTo>
                  <a:pt x="1207008" y="513080"/>
                </a:lnTo>
                <a:lnTo>
                  <a:pt x="1207008" y="514350"/>
                </a:lnTo>
                <a:lnTo>
                  <a:pt x="1217676" y="514350"/>
                </a:lnTo>
                <a:lnTo>
                  <a:pt x="1217676" y="515620"/>
                </a:lnTo>
                <a:lnTo>
                  <a:pt x="1215644" y="518160"/>
                </a:lnTo>
                <a:close/>
              </a:path>
              <a:path w="1219200" h="586739">
                <a:moveTo>
                  <a:pt x="18288" y="518160"/>
                </a:moveTo>
                <a:lnTo>
                  <a:pt x="15240" y="518160"/>
                </a:lnTo>
                <a:lnTo>
                  <a:pt x="15240" y="515620"/>
                </a:lnTo>
                <a:lnTo>
                  <a:pt x="18288" y="518160"/>
                </a:lnTo>
                <a:close/>
              </a:path>
              <a:path w="1219200" h="586739">
                <a:moveTo>
                  <a:pt x="897636" y="576580"/>
                </a:moveTo>
                <a:lnTo>
                  <a:pt x="672084" y="576580"/>
                </a:lnTo>
                <a:lnTo>
                  <a:pt x="731520" y="575310"/>
                </a:lnTo>
                <a:lnTo>
                  <a:pt x="760476" y="574040"/>
                </a:lnTo>
                <a:lnTo>
                  <a:pt x="789432" y="574040"/>
                </a:lnTo>
                <a:lnTo>
                  <a:pt x="871728" y="568960"/>
                </a:lnTo>
                <a:lnTo>
                  <a:pt x="946404" y="565150"/>
                </a:lnTo>
                <a:lnTo>
                  <a:pt x="970788" y="561340"/>
                </a:lnTo>
                <a:lnTo>
                  <a:pt x="1014984" y="558800"/>
                </a:lnTo>
                <a:lnTo>
                  <a:pt x="1036320" y="556260"/>
                </a:lnTo>
                <a:lnTo>
                  <a:pt x="1056132" y="552450"/>
                </a:lnTo>
                <a:lnTo>
                  <a:pt x="1075944" y="551180"/>
                </a:lnTo>
                <a:lnTo>
                  <a:pt x="1126236" y="542290"/>
                </a:lnTo>
                <a:lnTo>
                  <a:pt x="1153668" y="535940"/>
                </a:lnTo>
                <a:lnTo>
                  <a:pt x="1165860" y="533400"/>
                </a:lnTo>
                <a:lnTo>
                  <a:pt x="1175004" y="529590"/>
                </a:lnTo>
                <a:lnTo>
                  <a:pt x="1185672" y="527050"/>
                </a:lnTo>
                <a:lnTo>
                  <a:pt x="1193292" y="523240"/>
                </a:lnTo>
                <a:lnTo>
                  <a:pt x="1199388" y="520700"/>
                </a:lnTo>
                <a:lnTo>
                  <a:pt x="1203960" y="515620"/>
                </a:lnTo>
                <a:lnTo>
                  <a:pt x="1203960" y="518160"/>
                </a:lnTo>
                <a:lnTo>
                  <a:pt x="1215644" y="518160"/>
                </a:lnTo>
                <a:lnTo>
                  <a:pt x="1214628" y="519430"/>
                </a:lnTo>
                <a:lnTo>
                  <a:pt x="1214628" y="520700"/>
                </a:lnTo>
                <a:lnTo>
                  <a:pt x="1210056" y="523240"/>
                </a:lnTo>
                <a:lnTo>
                  <a:pt x="1210056" y="525780"/>
                </a:lnTo>
                <a:lnTo>
                  <a:pt x="1188720" y="535940"/>
                </a:lnTo>
                <a:lnTo>
                  <a:pt x="1179576" y="538480"/>
                </a:lnTo>
                <a:lnTo>
                  <a:pt x="1155192" y="544830"/>
                </a:lnTo>
                <a:lnTo>
                  <a:pt x="1127760" y="551180"/>
                </a:lnTo>
                <a:lnTo>
                  <a:pt x="1077468" y="560070"/>
                </a:lnTo>
                <a:lnTo>
                  <a:pt x="1057656" y="563880"/>
                </a:lnTo>
                <a:lnTo>
                  <a:pt x="1037844" y="565150"/>
                </a:lnTo>
                <a:lnTo>
                  <a:pt x="1016508" y="567690"/>
                </a:lnTo>
                <a:lnTo>
                  <a:pt x="995172" y="568960"/>
                </a:lnTo>
                <a:lnTo>
                  <a:pt x="972312" y="572770"/>
                </a:lnTo>
                <a:lnTo>
                  <a:pt x="897636" y="576580"/>
                </a:lnTo>
                <a:close/>
              </a:path>
              <a:path w="1219200" h="586739">
                <a:moveTo>
                  <a:pt x="760476" y="584200"/>
                </a:moveTo>
                <a:lnTo>
                  <a:pt x="458724" y="584200"/>
                </a:lnTo>
                <a:lnTo>
                  <a:pt x="374904" y="580390"/>
                </a:lnTo>
                <a:lnTo>
                  <a:pt x="845820" y="580390"/>
                </a:lnTo>
                <a:lnTo>
                  <a:pt x="760476" y="584200"/>
                </a:lnTo>
                <a:close/>
              </a:path>
              <a:path w="1219200" h="586739">
                <a:moveTo>
                  <a:pt x="672084" y="586740"/>
                </a:moveTo>
                <a:lnTo>
                  <a:pt x="547116" y="586740"/>
                </a:lnTo>
                <a:lnTo>
                  <a:pt x="487680" y="584200"/>
                </a:lnTo>
                <a:lnTo>
                  <a:pt x="731520" y="584200"/>
                </a:lnTo>
                <a:lnTo>
                  <a:pt x="672084" y="5867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4903655" y="5066750"/>
            <a:ext cx="55308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20" dirty="0">
                <a:latin typeface="Times New Roman"/>
                <a:cs typeface="Times New Roman"/>
              </a:rPr>
              <a:t>AML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spc="40" dirty="0">
                <a:latin typeface="Times New Roman"/>
                <a:cs typeface="Times New Roman"/>
              </a:rPr>
              <a:t>Mart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5929884" y="4828032"/>
            <a:ext cx="1198245" cy="407034"/>
          </a:xfrm>
          <a:custGeom>
            <a:avLst/>
            <a:gdLst/>
            <a:ahLst/>
            <a:cxnLst/>
            <a:rect l="l" t="t" r="r" b="b"/>
            <a:pathLst>
              <a:path w="1198245" h="407035">
                <a:moveTo>
                  <a:pt x="1197864" y="406908"/>
                </a:moveTo>
                <a:lnTo>
                  <a:pt x="0" y="406908"/>
                </a:lnTo>
                <a:lnTo>
                  <a:pt x="0" y="0"/>
                </a:lnTo>
                <a:lnTo>
                  <a:pt x="1129284" y="0"/>
                </a:lnTo>
                <a:lnTo>
                  <a:pt x="1197864" y="68580"/>
                </a:lnTo>
                <a:lnTo>
                  <a:pt x="1197864" y="4069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926835" y="4824984"/>
            <a:ext cx="1203960" cy="413384"/>
          </a:xfrm>
          <a:custGeom>
            <a:avLst/>
            <a:gdLst/>
            <a:ahLst/>
            <a:cxnLst/>
            <a:rect l="l" t="t" r="r" b="b"/>
            <a:pathLst>
              <a:path w="1203959" h="413385">
                <a:moveTo>
                  <a:pt x="1203960" y="413004"/>
                </a:moveTo>
                <a:lnTo>
                  <a:pt x="0" y="413004"/>
                </a:lnTo>
                <a:lnTo>
                  <a:pt x="0" y="0"/>
                </a:lnTo>
                <a:lnTo>
                  <a:pt x="1133856" y="0"/>
                </a:lnTo>
                <a:lnTo>
                  <a:pt x="1136904" y="3048"/>
                </a:lnTo>
                <a:lnTo>
                  <a:pt x="6096" y="3048"/>
                </a:lnTo>
                <a:lnTo>
                  <a:pt x="3048" y="6096"/>
                </a:lnTo>
                <a:lnTo>
                  <a:pt x="6096" y="6096"/>
                </a:lnTo>
                <a:lnTo>
                  <a:pt x="6096" y="406908"/>
                </a:lnTo>
                <a:lnTo>
                  <a:pt x="3048" y="406908"/>
                </a:lnTo>
                <a:lnTo>
                  <a:pt x="6096" y="409956"/>
                </a:lnTo>
                <a:lnTo>
                  <a:pt x="1203960" y="409956"/>
                </a:lnTo>
                <a:lnTo>
                  <a:pt x="1203960" y="413004"/>
                </a:lnTo>
                <a:close/>
              </a:path>
              <a:path w="1203959" h="413385">
                <a:moveTo>
                  <a:pt x="6096" y="6096"/>
                </a:moveTo>
                <a:lnTo>
                  <a:pt x="3048" y="6096"/>
                </a:lnTo>
                <a:lnTo>
                  <a:pt x="6096" y="3048"/>
                </a:lnTo>
                <a:lnTo>
                  <a:pt x="6096" y="6096"/>
                </a:lnTo>
                <a:close/>
              </a:path>
              <a:path w="1203959" h="413385">
                <a:moveTo>
                  <a:pt x="1197864" y="73152"/>
                </a:moveTo>
                <a:lnTo>
                  <a:pt x="1130808" y="6096"/>
                </a:lnTo>
                <a:lnTo>
                  <a:pt x="6096" y="6096"/>
                </a:lnTo>
                <a:lnTo>
                  <a:pt x="6096" y="3048"/>
                </a:lnTo>
                <a:lnTo>
                  <a:pt x="1136904" y="3048"/>
                </a:lnTo>
                <a:lnTo>
                  <a:pt x="1203960" y="70104"/>
                </a:lnTo>
                <a:lnTo>
                  <a:pt x="1203960" y="71628"/>
                </a:lnTo>
                <a:lnTo>
                  <a:pt x="1197864" y="71628"/>
                </a:lnTo>
                <a:lnTo>
                  <a:pt x="1197864" y="73152"/>
                </a:lnTo>
                <a:close/>
              </a:path>
              <a:path w="1203959" h="413385">
                <a:moveTo>
                  <a:pt x="1197864" y="409956"/>
                </a:moveTo>
                <a:lnTo>
                  <a:pt x="1197864" y="71628"/>
                </a:lnTo>
                <a:lnTo>
                  <a:pt x="1203960" y="71628"/>
                </a:lnTo>
                <a:lnTo>
                  <a:pt x="1203960" y="406908"/>
                </a:lnTo>
                <a:lnTo>
                  <a:pt x="1200912" y="406908"/>
                </a:lnTo>
                <a:lnTo>
                  <a:pt x="1197864" y="409956"/>
                </a:lnTo>
                <a:close/>
              </a:path>
              <a:path w="1203959" h="413385">
                <a:moveTo>
                  <a:pt x="6096" y="409956"/>
                </a:moveTo>
                <a:lnTo>
                  <a:pt x="3048" y="406908"/>
                </a:lnTo>
                <a:lnTo>
                  <a:pt x="6096" y="406908"/>
                </a:lnTo>
                <a:lnTo>
                  <a:pt x="6096" y="409956"/>
                </a:lnTo>
                <a:close/>
              </a:path>
              <a:path w="1203959" h="413385">
                <a:moveTo>
                  <a:pt x="1197864" y="409956"/>
                </a:moveTo>
                <a:lnTo>
                  <a:pt x="6096" y="409956"/>
                </a:lnTo>
                <a:lnTo>
                  <a:pt x="6096" y="406908"/>
                </a:lnTo>
                <a:lnTo>
                  <a:pt x="1197864" y="406908"/>
                </a:lnTo>
                <a:lnTo>
                  <a:pt x="1197864" y="409956"/>
                </a:lnTo>
                <a:close/>
              </a:path>
              <a:path w="1203959" h="413385">
                <a:moveTo>
                  <a:pt x="1203960" y="409956"/>
                </a:moveTo>
                <a:lnTo>
                  <a:pt x="1197864" y="409956"/>
                </a:lnTo>
                <a:lnTo>
                  <a:pt x="1200912" y="406908"/>
                </a:lnTo>
                <a:lnTo>
                  <a:pt x="1203960" y="406908"/>
                </a:lnTo>
                <a:lnTo>
                  <a:pt x="1203960" y="409956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6119816" y="4893023"/>
            <a:ext cx="78486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45" dirty="0">
                <a:latin typeface="Times New Roman"/>
                <a:cs typeface="Times New Roman"/>
              </a:rPr>
              <a:t>AML </a:t>
            </a:r>
            <a:r>
              <a:rPr sz="900" spc="60" dirty="0">
                <a:latin typeface="Times New Roman"/>
                <a:cs typeface="Times New Roman"/>
              </a:rPr>
              <a:t>DS</a:t>
            </a:r>
            <a:r>
              <a:rPr sz="900" spc="30" dirty="0">
                <a:latin typeface="Times New Roman"/>
                <a:cs typeface="Times New Roman"/>
              </a:rPr>
              <a:t> </a:t>
            </a:r>
            <a:r>
              <a:rPr sz="900" spc="40" dirty="0">
                <a:latin typeface="Times New Roman"/>
                <a:cs typeface="Times New Roman"/>
              </a:rPr>
              <a:t>Batch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6041136" y="4910328"/>
            <a:ext cx="1198245" cy="407034"/>
          </a:xfrm>
          <a:custGeom>
            <a:avLst/>
            <a:gdLst/>
            <a:ahLst/>
            <a:cxnLst/>
            <a:rect l="l" t="t" r="r" b="b"/>
            <a:pathLst>
              <a:path w="1198245" h="407035">
                <a:moveTo>
                  <a:pt x="1197864" y="406908"/>
                </a:moveTo>
                <a:lnTo>
                  <a:pt x="0" y="406908"/>
                </a:lnTo>
                <a:lnTo>
                  <a:pt x="0" y="0"/>
                </a:lnTo>
                <a:lnTo>
                  <a:pt x="1130808" y="0"/>
                </a:lnTo>
                <a:lnTo>
                  <a:pt x="1197864" y="68580"/>
                </a:lnTo>
                <a:lnTo>
                  <a:pt x="1197864" y="4069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038088" y="4907279"/>
            <a:ext cx="1203960" cy="413384"/>
          </a:xfrm>
          <a:custGeom>
            <a:avLst/>
            <a:gdLst/>
            <a:ahLst/>
            <a:cxnLst/>
            <a:rect l="l" t="t" r="r" b="b"/>
            <a:pathLst>
              <a:path w="1203959" h="413385">
                <a:moveTo>
                  <a:pt x="1203960" y="413004"/>
                </a:moveTo>
                <a:lnTo>
                  <a:pt x="0" y="413004"/>
                </a:lnTo>
                <a:lnTo>
                  <a:pt x="0" y="0"/>
                </a:lnTo>
                <a:lnTo>
                  <a:pt x="1133856" y="0"/>
                </a:lnTo>
                <a:lnTo>
                  <a:pt x="1136904" y="3048"/>
                </a:lnTo>
                <a:lnTo>
                  <a:pt x="7620" y="3048"/>
                </a:lnTo>
                <a:lnTo>
                  <a:pt x="3048" y="6096"/>
                </a:lnTo>
                <a:lnTo>
                  <a:pt x="7620" y="6096"/>
                </a:lnTo>
                <a:lnTo>
                  <a:pt x="7620" y="406908"/>
                </a:lnTo>
                <a:lnTo>
                  <a:pt x="3048" y="406908"/>
                </a:lnTo>
                <a:lnTo>
                  <a:pt x="7620" y="409956"/>
                </a:lnTo>
                <a:lnTo>
                  <a:pt x="1203960" y="409956"/>
                </a:lnTo>
                <a:lnTo>
                  <a:pt x="1203960" y="413004"/>
                </a:lnTo>
                <a:close/>
              </a:path>
              <a:path w="1203959" h="413385">
                <a:moveTo>
                  <a:pt x="7620" y="6096"/>
                </a:moveTo>
                <a:lnTo>
                  <a:pt x="3048" y="6096"/>
                </a:lnTo>
                <a:lnTo>
                  <a:pt x="7620" y="3048"/>
                </a:lnTo>
                <a:lnTo>
                  <a:pt x="7620" y="6096"/>
                </a:lnTo>
                <a:close/>
              </a:path>
              <a:path w="1203959" h="413385">
                <a:moveTo>
                  <a:pt x="1203960" y="73152"/>
                </a:moveTo>
                <a:lnTo>
                  <a:pt x="1199388" y="73152"/>
                </a:lnTo>
                <a:lnTo>
                  <a:pt x="1197864" y="71628"/>
                </a:lnTo>
                <a:lnTo>
                  <a:pt x="1130808" y="6096"/>
                </a:lnTo>
                <a:lnTo>
                  <a:pt x="7620" y="6096"/>
                </a:lnTo>
                <a:lnTo>
                  <a:pt x="7620" y="3048"/>
                </a:lnTo>
                <a:lnTo>
                  <a:pt x="1136904" y="3048"/>
                </a:lnTo>
                <a:lnTo>
                  <a:pt x="1203960" y="70104"/>
                </a:lnTo>
                <a:lnTo>
                  <a:pt x="1203960" y="73152"/>
                </a:lnTo>
                <a:close/>
              </a:path>
              <a:path w="1203959" h="413385">
                <a:moveTo>
                  <a:pt x="1197864" y="71661"/>
                </a:moveTo>
                <a:close/>
              </a:path>
              <a:path w="1203959" h="413385">
                <a:moveTo>
                  <a:pt x="1199388" y="73152"/>
                </a:moveTo>
                <a:lnTo>
                  <a:pt x="1197864" y="71661"/>
                </a:lnTo>
                <a:lnTo>
                  <a:pt x="1199388" y="73152"/>
                </a:lnTo>
                <a:close/>
              </a:path>
              <a:path w="1203959" h="413385">
                <a:moveTo>
                  <a:pt x="1197864" y="409956"/>
                </a:moveTo>
                <a:lnTo>
                  <a:pt x="1197864" y="71661"/>
                </a:lnTo>
                <a:lnTo>
                  <a:pt x="1199388" y="73152"/>
                </a:lnTo>
                <a:lnTo>
                  <a:pt x="1203960" y="73152"/>
                </a:lnTo>
                <a:lnTo>
                  <a:pt x="1203960" y="406908"/>
                </a:lnTo>
                <a:lnTo>
                  <a:pt x="1200912" y="406908"/>
                </a:lnTo>
                <a:lnTo>
                  <a:pt x="1197864" y="409956"/>
                </a:lnTo>
                <a:close/>
              </a:path>
              <a:path w="1203959" h="413385">
                <a:moveTo>
                  <a:pt x="7620" y="409956"/>
                </a:moveTo>
                <a:lnTo>
                  <a:pt x="3048" y="406908"/>
                </a:lnTo>
                <a:lnTo>
                  <a:pt x="7620" y="406908"/>
                </a:lnTo>
                <a:lnTo>
                  <a:pt x="7620" y="409956"/>
                </a:lnTo>
                <a:close/>
              </a:path>
              <a:path w="1203959" h="413385">
                <a:moveTo>
                  <a:pt x="1197864" y="409956"/>
                </a:moveTo>
                <a:lnTo>
                  <a:pt x="7620" y="409956"/>
                </a:lnTo>
                <a:lnTo>
                  <a:pt x="7620" y="406908"/>
                </a:lnTo>
                <a:lnTo>
                  <a:pt x="1197864" y="406908"/>
                </a:lnTo>
                <a:lnTo>
                  <a:pt x="1197864" y="409956"/>
                </a:lnTo>
                <a:close/>
              </a:path>
              <a:path w="1203959" h="413385">
                <a:moveTo>
                  <a:pt x="1203960" y="409956"/>
                </a:moveTo>
                <a:lnTo>
                  <a:pt x="1197864" y="409956"/>
                </a:lnTo>
                <a:lnTo>
                  <a:pt x="1200912" y="406908"/>
                </a:lnTo>
                <a:lnTo>
                  <a:pt x="1203960" y="406908"/>
                </a:lnTo>
                <a:lnTo>
                  <a:pt x="1203960" y="409956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153912" y="4992624"/>
            <a:ext cx="1196340" cy="407034"/>
          </a:xfrm>
          <a:custGeom>
            <a:avLst/>
            <a:gdLst/>
            <a:ahLst/>
            <a:cxnLst/>
            <a:rect l="l" t="t" r="r" b="b"/>
            <a:pathLst>
              <a:path w="1196340" h="407035">
                <a:moveTo>
                  <a:pt x="1196340" y="406908"/>
                </a:moveTo>
                <a:lnTo>
                  <a:pt x="0" y="406908"/>
                </a:lnTo>
                <a:lnTo>
                  <a:pt x="0" y="0"/>
                </a:lnTo>
                <a:lnTo>
                  <a:pt x="1129284" y="0"/>
                </a:lnTo>
                <a:lnTo>
                  <a:pt x="1196340" y="67056"/>
                </a:lnTo>
                <a:lnTo>
                  <a:pt x="1196340" y="4069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150864" y="4989576"/>
            <a:ext cx="1202690" cy="413384"/>
          </a:xfrm>
          <a:custGeom>
            <a:avLst/>
            <a:gdLst/>
            <a:ahLst/>
            <a:cxnLst/>
            <a:rect l="l" t="t" r="r" b="b"/>
            <a:pathLst>
              <a:path w="1202690" h="413385">
                <a:moveTo>
                  <a:pt x="1202436" y="413004"/>
                </a:moveTo>
                <a:lnTo>
                  <a:pt x="0" y="413004"/>
                </a:lnTo>
                <a:lnTo>
                  <a:pt x="0" y="0"/>
                </a:lnTo>
                <a:lnTo>
                  <a:pt x="1133856" y="0"/>
                </a:lnTo>
                <a:lnTo>
                  <a:pt x="1136837" y="3048"/>
                </a:lnTo>
                <a:lnTo>
                  <a:pt x="6096" y="3048"/>
                </a:lnTo>
                <a:lnTo>
                  <a:pt x="3048" y="6096"/>
                </a:lnTo>
                <a:lnTo>
                  <a:pt x="6096" y="6096"/>
                </a:lnTo>
                <a:lnTo>
                  <a:pt x="6096" y="406908"/>
                </a:lnTo>
                <a:lnTo>
                  <a:pt x="3048" y="406908"/>
                </a:lnTo>
                <a:lnTo>
                  <a:pt x="6096" y="409956"/>
                </a:lnTo>
                <a:lnTo>
                  <a:pt x="1202436" y="409956"/>
                </a:lnTo>
                <a:lnTo>
                  <a:pt x="1202436" y="413004"/>
                </a:lnTo>
                <a:close/>
              </a:path>
              <a:path w="1202690" h="413385">
                <a:moveTo>
                  <a:pt x="6096" y="6096"/>
                </a:moveTo>
                <a:lnTo>
                  <a:pt x="3048" y="6096"/>
                </a:lnTo>
                <a:lnTo>
                  <a:pt x="6096" y="3048"/>
                </a:lnTo>
                <a:lnTo>
                  <a:pt x="6096" y="6096"/>
                </a:lnTo>
                <a:close/>
              </a:path>
              <a:path w="1202690" h="413385">
                <a:moveTo>
                  <a:pt x="1130808" y="6096"/>
                </a:moveTo>
                <a:lnTo>
                  <a:pt x="6096" y="6096"/>
                </a:lnTo>
                <a:lnTo>
                  <a:pt x="6096" y="3048"/>
                </a:lnTo>
                <a:lnTo>
                  <a:pt x="1136837" y="3048"/>
                </a:lnTo>
                <a:lnTo>
                  <a:pt x="1138328" y="4572"/>
                </a:lnTo>
                <a:lnTo>
                  <a:pt x="1129284" y="4572"/>
                </a:lnTo>
                <a:lnTo>
                  <a:pt x="1130808" y="6096"/>
                </a:lnTo>
                <a:close/>
              </a:path>
              <a:path w="1202690" h="413385">
                <a:moveTo>
                  <a:pt x="1196340" y="71628"/>
                </a:moveTo>
                <a:lnTo>
                  <a:pt x="1129284" y="4572"/>
                </a:lnTo>
                <a:lnTo>
                  <a:pt x="1132332" y="6096"/>
                </a:lnTo>
                <a:lnTo>
                  <a:pt x="1139819" y="6096"/>
                </a:lnTo>
                <a:lnTo>
                  <a:pt x="1202436" y="70104"/>
                </a:lnTo>
                <a:lnTo>
                  <a:pt x="1196340" y="70104"/>
                </a:lnTo>
                <a:lnTo>
                  <a:pt x="1196340" y="71628"/>
                </a:lnTo>
                <a:close/>
              </a:path>
              <a:path w="1202690" h="413385">
                <a:moveTo>
                  <a:pt x="1139819" y="6096"/>
                </a:moveTo>
                <a:lnTo>
                  <a:pt x="1132332" y="6096"/>
                </a:lnTo>
                <a:lnTo>
                  <a:pt x="1129284" y="4572"/>
                </a:lnTo>
                <a:lnTo>
                  <a:pt x="1138328" y="4572"/>
                </a:lnTo>
                <a:lnTo>
                  <a:pt x="1139819" y="6096"/>
                </a:lnTo>
                <a:close/>
              </a:path>
              <a:path w="1202690" h="413385">
                <a:moveTo>
                  <a:pt x="1197864" y="73152"/>
                </a:moveTo>
                <a:lnTo>
                  <a:pt x="1196340" y="71628"/>
                </a:lnTo>
                <a:lnTo>
                  <a:pt x="1196340" y="70104"/>
                </a:lnTo>
                <a:lnTo>
                  <a:pt x="1197864" y="73152"/>
                </a:lnTo>
                <a:close/>
              </a:path>
              <a:path w="1202690" h="413385">
                <a:moveTo>
                  <a:pt x="1202436" y="73152"/>
                </a:moveTo>
                <a:lnTo>
                  <a:pt x="1197864" y="73152"/>
                </a:lnTo>
                <a:lnTo>
                  <a:pt x="1196340" y="70104"/>
                </a:lnTo>
                <a:lnTo>
                  <a:pt x="1202436" y="70104"/>
                </a:lnTo>
                <a:lnTo>
                  <a:pt x="1202436" y="73152"/>
                </a:lnTo>
                <a:close/>
              </a:path>
              <a:path w="1202690" h="413385">
                <a:moveTo>
                  <a:pt x="1196340" y="409956"/>
                </a:moveTo>
                <a:lnTo>
                  <a:pt x="1196340" y="71628"/>
                </a:lnTo>
                <a:lnTo>
                  <a:pt x="1197864" y="73152"/>
                </a:lnTo>
                <a:lnTo>
                  <a:pt x="1202436" y="73152"/>
                </a:lnTo>
                <a:lnTo>
                  <a:pt x="1202436" y="406908"/>
                </a:lnTo>
                <a:lnTo>
                  <a:pt x="1199388" y="406908"/>
                </a:lnTo>
                <a:lnTo>
                  <a:pt x="1196340" y="409956"/>
                </a:lnTo>
                <a:close/>
              </a:path>
              <a:path w="1202690" h="413385">
                <a:moveTo>
                  <a:pt x="6096" y="409956"/>
                </a:moveTo>
                <a:lnTo>
                  <a:pt x="3048" y="406908"/>
                </a:lnTo>
                <a:lnTo>
                  <a:pt x="6096" y="406908"/>
                </a:lnTo>
                <a:lnTo>
                  <a:pt x="6096" y="409956"/>
                </a:lnTo>
                <a:close/>
              </a:path>
              <a:path w="1202690" h="413385">
                <a:moveTo>
                  <a:pt x="1196340" y="409956"/>
                </a:moveTo>
                <a:lnTo>
                  <a:pt x="6096" y="409956"/>
                </a:lnTo>
                <a:lnTo>
                  <a:pt x="6096" y="406908"/>
                </a:lnTo>
                <a:lnTo>
                  <a:pt x="1196340" y="406908"/>
                </a:lnTo>
                <a:lnTo>
                  <a:pt x="1196340" y="409956"/>
                </a:lnTo>
                <a:close/>
              </a:path>
              <a:path w="1202690" h="413385">
                <a:moveTo>
                  <a:pt x="1202436" y="409956"/>
                </a:moveTo>
                <a:lnTo>
                  <a:pt x="1196340" y="409956"/>
                </a:lnTo>
                <a:lnTo>
                  <a:pt x="1199388" y="406908"/>
                </a:lnTo>
                <a:lnTo>
                  <a:pt x="1202436" y="406908"/>
                </a:lnTo>
                <a:lnTo>
                  <a:pt x="1202436" y="409956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6231051" y="4960363"/>
            <a:ext cx="896619" cy="330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3825" marR="5080" indent="-111760">
              <a:lnSpc>
                <a:spcPct val="111100"/>
              </a:lnSpc>
              <a:spcBef>
                <a:spcPts val="95"/>
              </a:spcBef>
            </a:pPr>
            <a:r>
              <a:rPr sz="900" spc="-45" dirty="0">
                <a:latin typeface="Times New Roman"/>
                <a:cs typeface="Times New Roman"/>
              </a:rPr>
              <a:t>AML </a:t>
            </a:r>
            <a:r>
              <a:rPr sz="900" spc="60" dirty="0">
                <a:latin typeface="Times New Roman"/>
                <a:cs typeface="Times New Roman"/>
              </a:rPr>
              <a:t>DS </a:t>
            </a:r>
            <a:r>
              <a:rPr sz="900" spc="40" dirty="0">
                <a:latin typeface="Times New Roman"/>
                <a:cs typeface="Times New Roman"/>
              </a:rPr>
              <a:t>Batch  </a:t>
            </a:r>
            <a:r>
              <a:rPr sz="900" spc="-45" dirty="0">
                <a:latin typeface="Times New Roman"/>
                <a:cs typeface="Times New Roman"/>
              </a:rPr>
              <a:t>AML </a:t>
            </a:r>
            <a:r>
              <a:rPr sz="900" spc="60" dirty="0">
                <a:latin typeface="Times New Roman"/>
                <a:cs typeface="Times New Roman"/>
              </a:rPr>
              <a:t>DS</a:t>
            </a:r>
            <a:r>
              <a:rPr sz="900" spc="20" dirty="0">
                <a:latin typeface="Times New Roman"/>
                <a:cs typeface="Times New Roman"/>
              </a:rPr>
              <a:t> </a:t>
            </a:r>
            <a:r>
              <a:rPr sz="900" spc="40" dirty="0">
                <a:latin typeface="Times New Roman"/>
                <a:cs typeface="Times New Roman"/>
              </a:rPr>
              <a:t>Batch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5910071" y="5954267"/>
            <a:ext cx="696595" cy="224154"/>
          </a:xfrm>
          <a:custGeom>
            <a:avLst/>
            <a:gdLst/>
            <a:ahLst/>
            <a:cxnLst/>
            <a:rect l="l" t="t" r="r" b="b"/>
            <a:pathLst>
              <a:path w="696595" h="224154">
                <a:moveTo>
                  <a:pt x="693420" y="224028"/>
                </a:moveTo>
                <a:lnTo>
                  <a:pt x="4572" y="224028"/>
                </a:lnTo>
                <a:lnTo>
                  <a:pt x="0" y="220980"/>
                </a:lnTo>
                <a:lnTo>
                  <a:pt x="0" y="4572"/>
                </a:lnTo>
                <a:lnTo>
                  <a:pt x="4572" y="0"/>
                </a:lnTo>
                <a:lnTo>
                  <a:pt x="693420" y="0"/>
                </a:lnTo>
                <a:lnTo>
                  <a:pt x="696468" y="4572"/>
                </a:lnTo>
                <a:lnTo>
                  <a:pt x="696468" y="220980"/>
                </a:lnTo>
                <a:lnTo>
                  <a:pt x="693420" y="224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907023" y="5951220"/>
            <a:ext cx="704215" cy="231775"/>
          </a:xfrm>
          <a:custGeom>
            <a:avLst/>
            <a:gdLst/>
            <a:ahLst/>
            <a:cxnLst/>
            <a:rect l="l" t="t" r="r" b="b"/>
            <a:pathLst>
              <a:path w="704215" h="231775">
                <a:moveTo>
                  <a:pt x="691896" y="231648"/>
                </a:moveTo>
                <a:lnTo>
                  <a:pt x="12192" y="231648"/>
                </a:lnTo>
                <a:lnTo>
                  <a:pt x="7620" y="230124"/>
                </a:lnTo>
                <a:lnTo>
                  <a:pt x="3048" y="227076"/>
                </a:lnTo>
                <a:lnTo>
                  <a:pt x="1524" y="224028"/>
                </a:lnTo>
                <a:lnTo>
                  <a:pt x="0" y="219456"/>
                </a:lnTo>
                <a:lnTo>
                  <a:pt x="0" y="12192"/>
                </a:lnTo>
                <a:lnTo>
                  <a:pt x="1524" y="7620"/>
                </a:lnTo>
                <a:lnTo>
                  <a:pt x="3048" y="4572"/>
                </a:lnTo>
                <a:lnTo>
                  <a:pt x="7620" y="1524"/>
                </a:lnTo>
                <a:lnTo>
                  <a:pt x="12192" y="0"/>
                </a:lnTo>
                <a:lnTo>
                  <a:pt x="691896" y="0"/>
                </a:lnTo>
                <a:lnTo>
                  <a:pt x="696468" y="1524"/>
                </a:lnTo>
                <a:lnTo>
                  <a:pt x="701040" y="6096"/>
                </a:lnTo>
                <a:lnTo>
                  <a:pt x="13716" y="6096"/>
                </a:lnTo>
                <a:lnTo>
                  <a:pt x="9144" y="7620"/>
                </a:lnTo>
                <a:lnTo>
                  <a:pt x="6096" y="10668"/>
                </a:lnTo>
                <a:lnTo>
                  <a:pt x="7112" y="10668"/>
                </a:lnTo>
                <a:lnTo>
                  <a:pt x="6604" y="12192"/>
                </a:lnTo>
                <a:lnTo>
                  <a:pt x="6096" y="12192"/>
                </a:lnTo>
                <a:lnTo>
                  <a:pt x="6096" y="219456"/>
                </a:lnTo>
                <a:lnTo>
                  <a:pt x="6858" y="219456"/>
                </a:lnTo>
                <a:lnTo>
                  <a:pt x="7620" y="220980"/>
                </a:lnTo>
                <a:lnTo>
                  <a:pt x="6096" y="220980"/>
                </a:lnTo>
                <a:lnTo>
                  <a:pt x="9144" y="224028"/>
                </a:lnTo>
                <a:lnTo>
                  <a:pt x="702564" y="224028"/>
                </a:lnTo>
                <a:lnTo>
                  <a:pt x="696468" y="230124"/>
                </a:lnTo>
                <a:lnTo>
                  <a:pt x="691896" y="231648"/>
                </a:lnTo>
                <a:close/>
              </a:path>
              <a:path w="704215" h="231775">
                <a:moveTo>
                  <a:pt x="695452" y="8636"/>
                </a:moveTo>
                <a:lnTo>
                  <a:pt x="690372" y="6096"/>
                </a:lnTo>
                <a:lnTo>
                  <a:pt x="701040" y="6096"/>
                </a:lnTo>
                <a:lnTo>
                  <a:pt x="702564" y="7620"/>
                </a:lnTo>
                <a:lnTo>
                  <a:pt x="694944" y="7620"/>
                </a:lnTo>
                <a:lnTo>
                  <a:pt x="695452" y="8636"/>
                </a:lnTo>
                <a:close/>
              </a:path>
              <a:path w="704215" h="231775">
                <a:moveTo>
                  <a:pt x="7620" y="9144"/>
                </a:moveTo>
                <a:lnTo>
                  <a:pt x="9144" y="7620"/>
                </a:lnTo>
                <a:lnTo>
                  <a:pt x="10668" y="7620"/>
                </a:lnTo>
                <a:lnTo>
                  <a:pt x="7620" y="9144"/>
                </a:lnTo>
                <a:close/>
              </a:path>
              <a:path w="704215" h="231775">
                <a:moveTo>
                  <a:pt x="696468" y="9144"/>
                </a:moveTo>
                <a:lnTo>
                  <a:pt x="695452" y="8636"/>
                </a:lnTo>
                <a:lnTo>
                  <a:pt x="694944" y="7620"/>
                </a:lnTo>
                <a:lnTo>
                  <a:pt x="696468" y="9144"/>
                </a:lnTo>
                <a:close/>
              </a:path>
              <a:path w="704215" h="231775">
                <a:moveTo>
                  <a:pt x="695452" y="223012"/>
                </a:moveTo>
                <a:lnTo>
                  <a:pt x="696468" y="220980"/>
                </a:lnTo>
                <a:lnTo>
                  <a:pt x="696468" y="9144"/>
                </a:lnTo>
                <a:lnTo>
                  <a:pt x="694944" y="7620"/>
                </a:lnTo>
                <a:lnTo>
                  <a:pt x="702564" y="7620"/>
                </a:lnTo>
                <a:lnTo>
                  <a:pt x="704088" y="12192"/>
                </a:lnTo>
                <a:lnTo>
                  <a:pt x="704088" y="219456"/>
                </a:lnTo>
                <a:lnTo>
                  <a:pt x="703072" y="222504"/>
                </a:lnTo>
                <a:lnTo>
                  <a:pt x="696468" y="222504"/>
                </a:lnTo>
                <a:lnTo>
                  <a:pt x="695452" y="223012"/>
                </a:lnTo>
                <a:close/>
              </a:path>
              <a:path w="704215" h="231775">
                <a:moveTo>
                  <a:pt x="696468" y="10668"/>
                </a:moveTo>
                <a:lnTo>
                  <a:pt x="695452" y="8636"/>
                </a:lnTo>
                <a:lnTo>
                  <a:pt x="696468" y="9144"/>
                </a:lnTo>
                <a:lnTo>
                  <a:pt x="696468" y="10668"/>
                </a:lnTo>
                <a:close/>
              </a:path>
              <a:path w="704215" h="231775">
                <a:moveTo>
                  <a:pt x="7112" y="10668"/>
                </a:moveTo>
                <a:lnTo>
                  <a:pt x="6096" y="10668"/>
                </a:lnTo>
                <a:lnTo>
                  <a:pt x="7620" y="9144"/>
                </a:lnTo>
                <a:lnTo>
                  <a:pt x="7112" y="10668"/>
                </a:lnTo>
                <a:close/>
              </a:path>
              <a:path w="704215" h="231775">
                <a:moveTo>
                  <a:pt x="6096" y="13716"/>
                </a:moveTo>
                <a:lnTo>
                  <a:pt x="6096" y="12192"/>
                </a:lnTo>
                <a:lnTo>
                  <a:pt x="6604" y="12192"/>
                </a:lnTo>
                <a:lnTo>
                  <a:pt x="6096" y="13716"/>
                </a:lnTo>
                <a:close/>
              </a:path>
              <a:path w="704215" h="231775">
                <a:moveTo>
                  <a:pt x="6858" y="219456"/>
                </a:moveTo>
                <a:lnTo>
                  <a:pt x="6096" y="219456"/>
                </a:lnTo>
                <a:lnTo>
                  <a:pt x="6096" y="217932"/>
                </a:lnTo>
                <a:lnTo>
                  <a:pt x="6858" y="219456"/>
                </a:lnTo>
                <a:close/>
              </a:path>
              <a:path w="704215" h="231775">
                <a:moveTo>
                  <a:pt x="10668" y="224028"/>
                </a:moveTo>
                <a:lnTo>
                  <a:pt x="9144" y="224028"/>
                </a:lnTo>
                <a:lnTo>
                  <a:pt x="7620" y="222504"/>
                </a:lnTo>
                <a:lnTo>
                  <a:pt x="10668" y="224028"/>
                </a:lnTo>
                <a:close/>
              </a:path>
              <a:path w="704215" h="231775">
                <a:moveTo>
                  <a:pt x="694944" y="224028"/>
                </a:moveTo>
                <a:lnTo>
                  <a:pt x="695452" y="223012"/>
                </a:lnTo>
                <a:lnTo>
                  <a:pt x="696468" y="222504"/>
                </a:lnTo>
                <a:lnTo>
                  <a:pt x="694944" y="224028"/>
                </a:lnTo>
                <a:close/>
              </a:path>
              <a:path w="704215" h="231775">
                <a:moveTo>
                  <a:pt x="702564" y="224028"/>
                </a:moveTo>
                <a:lnTo>
                  <a:pt x="694944" y="224028"/>
                </a:lnTo>
                <a:lnTo>
                  <a:pt x="696468" y="222504"/>
                </a:lnTo>
                <a:lnTo>
                  <a:pt x="703072" y="222504"/>
                </a:lnTo>
                <a:lnTo>
                  <a:pt x="702564" y="224028"/>
                </a:lnTo>
                <a:close/>
              </a:path>
              <a:path w="704215" h="231775">
                <a:moveTo>
                  <a:pt x="694944" y="224028"/>
                </a:moveTo>
                <a:lnTo>
                  <a:pt x="693420" y="224028"/>
                </a:lnTo>
                <a:lnTo>
                  <a:pt x="695452" y="223012"/>
                </a:lnTo>
                <a:lnTo>
                  <a:pt x="694944" y="224028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910071" y="6220967"/>
            <a:ext cx="696595" cy="224154"/>
          </a:xfrm>
          <a:custGeom>
            <a:avLst/>
            <a:gdLst/>
            <a:ahLst/>
            <a:cxnLst/>
            <a:rect l="l" t="t" r="r" b="b"/>
            <a:pathLst>
              <a:path w="696595" h="224154">
                <a:moveTo>
                  <a:pt x="693420" y="224028"/>
                </a:moveTo>
                <a:lnTo>
                  <a:pt x="4572" y="224028"/>
                </a:lnTo>
                <a:lnTo>
                  <a:pt x="0" y="219456"/>
                </a:lnTo>
                <a:lnTo>
                  <a:pt x="0" y="3048"/>
                </a:lnTo>
                <a:lnTo>
                  <a:pt x="4572" y="0"/>
                </a:lnTo>
                <a:lnTo>
                  <a:pt x="693420" y="0"/>
                </a:lnTo>
                <a:lnTo>
                  <a:pt x="696468" y="3048"/>
                </a:lnTo>
                <a:lnTo>
                  <a:pt x="696468" y="219456"/>
                </a:lnTo>
                <a:lnTo>
                  <a:pt x="693420" y="224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907023" y="6217920"/>
            <a:ext cx="704215" cy="230504"/>
          </a:xfrm>
          <a:custGeom>
            <a:avLst/>
            <a:gdLst/>
            <a:ahLst/>
            <a:cxnLst/>
            <a:rect l="l" t="t" r="r" b="b"/>
            <a:pathLst>
              <a:path w="704215" h="230504">
                <a:moveTo>
                  <a:pt x="691896" y="230124"/>
                </a:moveTo>
                <a:lnTo>
                  <a:pt x="12192" y="230124"/>
                </a:lnTo>
                <a:lnTo>
                  <a:pt x="3048" y="227076"/>
                </a:lnTo>
                <a:lnTo>
                  <a:pt x="0" y="217932"/>
                </a:lnTo>
                <a:lnTo>
                  <a:pt x="0" y="12192"/>
                </a:lnTo>
                <a:lnTo>
                  <a:pt x="3048" y="3048"/>
                </a:lnTo>
                <a:lnTo>
                  <a:pt x="7620" y="0"/>
                </a:lnTo>
                <a:lnTo>
                  <a:pt x="696468" y="0"/>
                </a:lnTo>
                <a:lnTo>
                  <a:pt x="699516" y="3048"/>
                </a:lnTo>
                <a:lnTo>
                  <a:pt x="701548" y="6096"/>
                </a:lnTo>
                <a:lnTo>
                  <a:pt x="10668" y="6096"/>
                </a:lnTo>
                <a:lnTo>
                  <a:pt x="7620" y="7620"/>
                </a:lnTo>
                <a:lnTo>
                  <a:pt x="9144" y="7620"/>
                </a:lnTo>
                <a:lnTo>
                  <a:pt x="6096" y="10668"/>
                </a:lnTo>
                <a:lnTo>
                  <a:pt x="6858" y="10668"/>
                </a:lnTo>
                <a:lnTo>
                  <a:pt x="6096" y="12192"/>
                </a:lnTo>
                <a:lnTo>
                  <a:pt x="6096" y="217932"/>
                </a:lnTo>
                <a:lnTo>
                  <a:pt x="6858" y="219456"/>
                </a:lnTo>
                <a:lnTo>
                  <a:pt x="6096" y="219456"/>
                </a:lnTo>
                <a:lnTo>
                  <a:pt x="10668" y="224028"/>
                </a:lnTo>
                <a:lnTo>
                  <a:pt x="701548" y="224028"/>
                </a:lnTo>
                <a:lnTo>
                  <a:pt x="699516" y="227076"/>
                </a:lnTo>
                <a:lnTo>
                  <a:pt x="696468" y="228600"/>
                </a:lnTo>
                <a:lnTo>
                  <a:pt x="691896" y="230124"/>
                </a:lnTo>
                <a:close/>
              </a:path>
              <a:path w="704215" h="230504">
                <a:moveTo>
                  <a:pt x="696468" y="10668"/>
                </a:moveTo>
                <a:lnTo>
                  <a:pt x="694944" y="7620"/>
                </a:lnTo>
                <a:lnTo>
                  <a:pt x="696468" y="7620"/>
                </a:lnTo>
                <a:lnTo>
                  <a:pt x="693420" y="6096"/>
                </a:lnTo>
                <a:lnTo>
                  <a:pt x="701548" y="6096"/>
                </a:lnTo>
                <a:lnTo>
                  <a:pt x="702564" y="7620"/>
                </a:lnTo>
                <a:lnTo>
                  <a:pt x="703072" y="9144"/>
                </a:lnTo>
                <a:lnTo>
                  <a:pt x="696468" y="9144"/>
                </a:lnTo>
                <a:lnTo>
                  <a:pt x="696468" y="10668"/>
                </a:lnTo>
                <a:close/>
              </a:path>
              <a:path w="704215" h="230504">
                <a:moveTo>
                  <a:pt x="6858" y="10668"/>
                </a:moveTo>
                <a:lnTo>
                  <a:pt x="6096" y="10668"/>
                </a:lnTo>
                <a:lnTo>
                  <a:pt x="7620" y="9144"/>
                </a:lnTo>
                <a:lnTo>
                  <a:pt x="6858" y="10668"/>
                </a:lnTo>
                <a:close/>
              </a:path>
              <a:path w="704215" h="230504">
                <a:moveTo>
                  <a:pt x="701548" y="224028"/>
                </a:moveTo>
                <a:lnTo>
                  <a:pt x="693420" y="224028"/>
                </a:lnTo>
                <a:lnTo>
                  <a:pt x="696468" y="220980"/>
                </a:lnTo>
                <a:lnTo>
                  <a:pt x="696468" y="9144"/>
                </a:lnTo>
                <a:lnTo>
                  <a:pt x="703072" y="9144"/>
                </a:lnTo>
                <a:lnTo>
                  <a:pt x="704088" y="12192"/>
                </a:lnTo>
                <a:lnTo>
                  <a:pt x="704088" y="217932"/>
                </a:lnTo>
                <a:lnTo>
                  <a:pt x="702564" y="222504"/>
                </a:lnTo>
                <a:lnTo>
                  <a:pt x="701548" y="224028"/>
                </a:lnTo>
                <a:close/>
              </a:path>
              <a:path w="704215" h="230504">
                <a:moveTo>
                  <a:pt x="7620" y="220980"/>
                </a:moveTo>
                <a:lnTo>
                  <a:pt x="6096" y="219456"/>
                </a:lnTo>
                <a:lnTo>
                  <a:pt x="6858" y="219456"/>
                </a:lnTo>
                <a:lnTo>
                  <a:pt x="7620" y="220980"/>
                </a:lnTo>
                <a:close/>
              </a:path>
              <a:path w="704215" h="230504">
                <a:moveTo>
                  <a:pt x="694944" y="222504"/>
                </a:moveTo>
                <a:lnTo>
                  <a:pt x="696468" y="219456"/>
                </a:lnTo>
                <a:lnTo>
                  <a:pt x="696468" y="220980"/>
                </a:lnTo>
                <a:lnTo>
                  <a:pt x="694944" y="222504"/>
                </a:lnTo>
                <a:close/>
              </a:path>
              <a:path w="704215" h="230504">
                <a:moveTo>
                  <a:pt x="12192" y="224028"/>
                </a:moveTo>
                <a:lnTo>
                  <a:pt x="10668" y="224028"/>
                </a:lnTo>
                <a:lnTo>
                  <a:pt x="9144" y="222504"/>
                </a:lnTo>
                <a:lnTo>
                  <a:pt x="12192" y="224028"/>
                </a:lnTo>
                <a:close/>
              </a:path>
              <a:path w="704215" h="230504">
                <a:moveTo>
                  <a:pt x="693420" y="224028"/>
                </a:moveTo>
                <a:lnTo>
                  <a:pt x="690372" y="224028"/>
                </a:lnTo>
                <a:lnTo>
                  <a:pt x="694944" y="222504"/>
                </a:lnTo>
                <a:lnTo>
                  <a:pt x="693420" y="224028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6027360" y="5981124"/>
            <a:ext cx="476250" cy="4298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10"/>
              </a:spcBef>
            </a:pPr>
            <a:r>
              <a:rPr sz="900" spc="80" dirty="0">
                <a:latin typeface="Noto Sans CJK JP Regular"/>
                <a:cs typeface="Noto Sans CJK JP Regular"/>
              </a:rPr>
              <a:t>일상감사</a:t>
            </a:r>
            <a:endParaRPr sz="900">
              <a:latin typeface="Noto Sans CJK JP Regular"/>
              <a:cs typeface="Noto Sans CJK JP Regular"/>
            </a:endParaRPr>
          </a:p>
          <a:p>
            <a:pPr marR="4445" algn="ctr">
              <a:lnSpc>
                <a:spcPct val="100000"/>
              </a:lnSpc>
              <a:spcBef>
                <a:spcPts val="1010"/>
              </a:spcBef>
            </a:pPr>
            <a:r>
              <a:rPr sz="900" spc="-45" dirty="0">
                <a:latin typeface="Times New Roman"/>
                <a:cs typeface="Times New Roman"/>
              </a:rPr>
              <a:t>AML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5910071" y="6499859"/>
            <a:ext cx="696595" cy="224154"/>
          </a:xfrm>
          <a:custGeom>
            <a:avLst/>
            <a:gdLst/>
            <a:ahLst/>
            <a:cxnLst/>
            <a:rect l="l" t="t" r="r" b="b"/>
            <a:pathLst>
              <a:path w="696595" h="224154">
                <a:moveTo>
                  <a:pt x="693420" y="224028"/>
                </a:moveTo>
                <a:lnTo>
                  <a:pt x="4572" y="224028"/>
                </a:lnTo>
                <a:lnTo>
                  <a:pt x="0" y="219456"/>
                </a:lnTo>
                <a:lnTo>
                  <a:pt x="0" y="3048"/>
                </a:lnTo>
                <a:lnTo>
                  <a:pt x="4572" y="0"/>
                </a:lnTo>
                <a:lnTo>
                  <a:pt x="693420" y="0"/>
                </a:lnTo>
                <a:lnTo>
                  <a:pt x="696468" y="3048"/>
                </a:lnTo>
                <a:lnTo>
                  <a:pt x="696468" y="219456"/>
                </a:lnTo>
                <a:lnTo>
                  <a:pt x="693420" y="224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907023" y="6496811"/>
            <a:ext cx="704215" cy="230504"/>
          </a:xfrm>
          <a:custGeom>
            <a:avLst/>
            <a:gdLst/>
            <a:ahLst/>
            <a:cxnLst/>
            <a:rect l="l" t="t" r="r" b="b"/>
            <a:pathLst>
              <a:path w="704215" h="230504">
                <a:moveTo>
                  <a:pt x="691896" y="230124"/>
                </a:moveTo>
                <a:lnTo>
                  <a:pt x="12192" y="230124"/>
                </a:lnTo>
                <a:lnTo>
                  <a:pt x="3048" y="227076"/>
                </a:lnTo>
                <a:lnTo>
                  <a:pt x="0" y="217932"/>
                </a:lnTo>
                <a:lnTo>
                  <a:pt x="0" y="10668"/>
                </a:lnTo>
                <a:lnTo>
                  <a:pt x="1524" y="6096"/>
                </a:lnTo>
                <a:lnTo>
                  <a:pt x="3048" y="3048"/>
                </a:lnTo>
                <a:lnTo>
                  <a:pt x="7620" y="0"/>
                </a:lnTo>
                <a:lnTo>
                  <a:pt x="696468" y="0"/>
                </a:lnTo>
                <a:lnTo>
                  <a:pt x="699516" y="3048"/>
                </a:lnTo>
                <a:lnTo>
                  <a:pt x="701548" y="6096"/>
                </a:lnTo>
                <a:lnTo>
                  <a:pt x="10668" y="6096"/>
                </a:lnTo>
                <a:lnTo>
                  <a:pt x="7620" y="7620"/>
                </a:lnTo>
                <a:lnTo>
                  <a:pt x="9144" y="7620"/>
                </a:lnTo>
                <a:lnTo>
                  <a:pt x="6096" y="10668"/>
                </a:lnTo>
                <a:lnTo>
                  <a:pt x="6858" y="10668"/>
                </a:lnTo>
                <a:lnTo>
                  <a:pt x="6096" y="12192"/>
                </a:lnTo>
                <a:lnTo>
                  <a:pt x="6096" y="217932"/>
                </a:lnTo>
                <a:lnTo>
                  <a:pt x="6858" y="219456"/>
                </a:lnTo>
                <a:lnTo>
                  <a:pt x="6096" y="219456"/>
                </a:lnTo>
                <a:lnTo>
                  <a:pt x="10668" y="224028"/>
                </a:lnTo>
                <a:lnTo>
                  <a:pt x="701548" y="224028"/>
                </a:lnTo>
                <a:lnTo>
                  <a:pt x="699516" y="227076"/>
                </a:lnTo>
                <a:lnTo>
                  <a:pt x="696468" y="228600"/>
                </a:lnTo>
                <a:lnTo>
                  <a:pt x="691896" y="230124"/>
                </a:lnTo>
                <a:close/>
              </a:path>
              <a:path w="704215" h="230504">
                <a:moveTo>
                  <a:pt x="696468" y="10668"/>
                </a:moveTo>
                <a:lnTo>
                  <a:pt x="694944" y="7620"/>
                </a:lnTo>
                <a:lnTo>
                  <a:pt x="696468" y="7620"/>
                </a:lnTo>
                <a:lnTo>
                  <a:pt x="693420" y="6096"/>
                </a:lnTo>
                <a:lnTo>
                  <a:pt x="701548" y="6096"/>
                </a:lnTo>
                <a:lnTo>
                  <a:pt x="702564" y="7620"/>
                </a:lnTo>
                <a:lnTo>
                  <a:pt x="703326" y="9144"/>
                </a:lnTo>
                <a:lnTo>
                  <a:pt x="696468" y="9144"/>
                </a:lnTo>
                <a:lnTo>
                  <a:pt x="696468" y="10668"/>
                </a:lnTo>
                <a:close/>
              </a:path>
              <a:path w="704215" h="230504">
                <a:moveTo>
                  <a:pt x="6858" y="10668"/>
                </a:moveTo>
                <a:lnTo>
                  <a:pt x="6096" y="10668"/>
                </a:lnTo>
                <a:lnTo>
                  <a:pt x="7620" y="9144"/>
                </a:lnTo>
                <a:lnTo>
                  <a:pt x="6858" y="10668"/>
                </a:lnTo>
                <a:close/>
              </a:path>
              <a:path w="704215" h="230504">
                <a:moveTo>
                  <a:pt x="701548" y="224028"/>
                </a:moveTo>
                <a:lnTo>
                  <a:pt x="693420" y="224028"/>
                </a:lnTo>
                <a:lnTo>
                  <a:pt x="696468" y="220980"/>
                </a:lnTo>
                <a:lnTo>
                  <a:pt x="696468" y="9144"/>
                </a:lnTo>
                <a:lnTo>
                  <a:pt x="703326" y="9144"/>
                </a:lnTo>
                <a:lnTo>
                  <a:pt x="704088" y="10668"/>
                </a:lnTo>
                <a:lnTo>
                  <a:pt x="704088" y="217932"/>
                </a:lnTo>
                <a:lnTo>
                  <a:pt x="702564" y="222504"/>
                </a:lnTo>
                <a:lnTo>
                  <a:pt x="701548" y="224028"/>
                </a:lnTo>
                <a:close/>
              </a:path>
              <a:path w="704215" h="230504">
                <a:moveTo>
                  <a:pt x="7620" y="220980"/>
                </a:moveTo>
                <a:lnTo>
                  <a:pt x="6096" y="219456"/>
                </a:lnTo>
                <a:lnTo>
                  <a:pt x="6858" y="219456"/>
                </a:lnTo>
                <a:lnTo>
                  <a:pt x="7620" y="220980"/>
                </a:lnTo>
                <a:close/>
              </a:path>
              <a:path w="704215" h="230504">
                <a:moveTo>
                  <a:pt x="694944" y="222504"/>
                </a:moveTo>
                <a:lnTo>
                  <a:pt x="696468" y="219456"/>
                </a:lnTo>
                <a:lnTo>
                  <a:pt x="696468" y="220980"/>
                </a:lnTo>
                <a:lnTo>
                  <a:pt x="694944" y="222504"/>
                </a:lnTo>
                <a:close/>
              </a:path>
              <a:path w="704215" h="230504">
                <a:moveTo>
                  <a:pt x="12192" y="224028"/>
                </a:moveTo>
                <a:lnTo>
                  <a:pt x="10668" y="224028"/>
                </a:lnTo>
                <a:lnTo>
                  <a:pt x="9144" y="222504"/>
                </a:lnTo>
                <a:lnTo>
                  <a:pt x="12192" y="224028"/>
                </a:lnTo>
                <a:close/>
              </a:path>
              <a:path w="704215" h="230504">
                <a:moveTo>
                  <a:pt x="693420" y="224028"/>
                </a:moveTo>
                <a:lnTo>
                  <a:pt x="690372" y="224028"/>
                </a:lnTo>
                <a:lnTo>
                  <a:pt x="694944" y="222504"/>
                </a:lnTo>
                <a:lnTo>
                  <a:pt x="693420" y="224028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6068468" y="6525174"/>
            <a:ext cx="39370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55" dirty="0">
                <a:latin typeface="Times New Roman"/>
                <a:cs typeface="Times New Roman"/>
              </a:rPr>
              <a:t>F</a:t>
            </a:r>
            <a:r>
              <a:rPr sz="900" spc="-45" dirty="0">
                <a:latin typeface="Times New Roman"/>
                <a:cs typeface="Times New Roman"/>
              </a:rPr>
              <a:t>A</a:t>
            </a:r>
            <a:r>
              <a:rPr sz="900" spc="10" dirty="0">
                <a:latin typeface="Times New Roman"/>
                <a:cs typeface="Times New Roman"/>
              </a:rPr>
              <a:t>T</a:t>
            </a:r>
            <a:r>
              <a:rPr sz="900" spc="50" dirty="0">
                <a:latin typeface="Times New Roman"/>
                <a:cs typeface="Times New Roman"/>
              </a:rPr>
              <a:t>C</a:t>
            </a:r>
            <a:r>
              <a:rPr sz="900" spc="-45" dirty="0">
                <a:latin typeface="Times New Roman"/>
                <a:cs typeface="Times New Roman"/>
              </a:rPr>
              <a:t>A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6653783" y="5954267"/>
            <a:ext cx="696595" cy="224154"/>
          </a:xfrm>
          <a:custGeom>
            <a:avLst/>
            <a:gdLst/>
            <a:ahLst/>
            <a:cxnLst/>
            <a:rect l="l" t="t" r="r" b="b"/>
            <a:pathLst>
              <a:path w="696595" h="224154">
                <a:moveTo>
                  <a:pt x="693420" y="224028"/>
                </a:moveTo>
                <a:lnTo>
                  <a:pt x="4572" y="224028"/>
                </a:lnTo>
                <a:lnTo>
                  <a:pt x="0" y="220980"/>
                </a:lnTo>
                <a:lnTo>
                  <a:pt x="0" y="4572"/>
                </a:lnTo>
                <a:lnTo>
                  <a:pt x="4572" y="0"/>
                </a:lnTo>
                <a:lnTo>
                  <a:pt x="693420" y="0"/>
                </a:lnTo>
                <a:lnTo>
                  <a:pt x="696468" y="4572"/>
                </a:lnTo>
                <a:lnTo>
                  <a:pt x="696468" y="220980"/>
                </a:lnTo>
                <a:lnTo>
                  <a:pt x="693420" y="224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650735" y="5951220"/>
            <a:ext cx="702945" cy="231775"/>
          </a:xfrm>
          <a:custGeom>
            <a:avLst/>
            <a:gdLst/>
            <a:ahLst/>
            <a:cxnLst/>
            <a:rect l="l" t="t" r="r" b="b"/>
            <a:pathLst>
              <a:path w="702945" h="231775">
                <a:moveTo>
                  <a:pt x="691896" y="231648"/>
                </a:moveTo>
                <a:lnTo>
                  <a:pt x="12192" y="231648"/>
                </a:lnTo>
                <a:lnTo>
                  <a:pt x="7620" y="230124"/>
                </a:lnTo>
                <a:lnTo>
                  <a:pt x="3048" y="227076"/>
                </a:lnTo>
                <a:lnTo>
                  <a:pt x="1524" y="224028"/>
                </a:lnTo>
                <a:lnTo>
                  <a:pt x="0" y="219456"/>
                </a:lnTo>
                <a:lnTo>
                  <a:pt x="0" y="12192"/>
                </a:lnTo>
                <a:lnTo>
                  <a:pt x="1524" y="7620"/>
                </a:lnTo>
                <a:lnTo>
                  <a:pt x="3048" y="4572"/>
                </a:lnTo>
                <a:lnTo>
                  <a:pt x="7620" y="1524"/>
                </a:lnTo>
                <a:lnTo>
                  <a:pt x="12192" y="0"/>
                </a:lnTo>
                <a:lnTo>
                  <a:pt x="691896" y="0"/>
                </a:lnTo>
                <a:lnTo>
                  <a:pt x="696468" y="1524"/>
                </a:lnTo>
                <a:lnTo>
                  <a:pt x="701040" y="6096"/>
                </a:lnTo>
                <a:lnTo>
                  <a:pt x="12192" y="6096"/>
                </a:lnTo>
                <a:lnTo>
                  <a:pt x="9144" y="7620"/>
                </a:lnTo>
                <a:lnTo>
                  <a:pt x="6096" y="10668"/>
                </a:lnTo>
                <a:lnTo>
                  <a:pt x="7112" y="10668"/>
                </a:lnTo>
                <a:lnTo>
                  <a:pt x="6604" y="12192"/>
                </a:lnTo>
                <a:lnTo>
                  <a:pt x="6096" y="12192"/>
                </a:lnTo>
                <a:lnTo>
                  <a:pt x="6096" y="219456"/>
                </a:lnTo>
                <a:lnTo>
                  <a:pt x="6858" y="219456"/>
                </a:lnTo>
                <a:lnTo>
                  <a:pt x="7620" y="220980"/>
                </a:lnTo>
                <a:lnTo>
                  <a:pt x="6096" y="220980"/>
                </a:lnTo>
                <a:lnTo>
                  <a:pt x="9144" y="224028"/>
                </a:lnTo>
                <a:lnTo>
                  <a:pt x="702564" y="224028"/>
                </a:lnTo>
                <a:lnTo>
                  <a:pt x="696468" y="230124"/>
                </a:lnTo>
                <a:lnTo>
                  <a:pt x="691896" y="231648"/>
                </a:lnTo>
                <a:close/>
              </a:path>
              <a:path w="702945" h="231775">
                <a:moveTo>
                  <a:pt x="696468" y="10668"/>
                </a:moveTo>
                <a:lnTo>
                  <a:pt x="694944" y="7620"/>
                </a:lnTo>
                <a:lnTo>
                  <a:pt x="693420" y="7620"/>
                </a:lnTo>
                <a:lnTo>
                  <a:pt x="690372" y="6096"/>
                </a:lnTo>
                <a:lnTo>
                  <a:pt x="701040" y="6096"/>
                </a:lnTo>
                <a:lnTo>
                  <a:pt x="702564" y="7620"/>
                </a:lnTo>
                <a:lnTo>
                  <a:pt x="694944" y="7620"/>
                </a:lnTo>
                <a:lnTo>
                  <a:pt x="694944" y="9144"/>
                </a:lnTo>
                <a:lnTo>
                  <a:pt x="696468" y="9144"/>
                </a:lnTo>
                <a:lnTo>
                  <a:pt x="696468" y="10668"/>
                </a:lnTo>
                <a:close/>
              </a:path>
              <a:path w="702945" h="231775">
                <a:moveTo>
                  <a:pt x="7620" y="9144"/>
                </a:moveTo>
                <a:lnTo>
                  <a:pt x="9144" y="7620"/>
                </a:lnTo>
                <a:lnTo>
                  <a:pt x="10668" y="7620"/>
                </a:lnTo>
                <a:lnTo>
                  <a:pt x="7620" y="9144"/>
                </a:lnTo>
                <a:close/>
              </a:path>
              <a:path w="702945" h="231775">
                <a:moveTo>
                  <a:pt x="7112" y="10668"/>
                </a:moveTo>
                <a:lnTo>
                  <a:pt x="6096" y="10668"/>
                </a:lnTo>
                <a:lnTo>
                  <a:pt x="7620" y="9144"/>
                </a:lnTo>
                <a:lnTo>
                  <a:pt x="7112" y="10668"/>
                </a:lnTo>
                <a:close/>
              </a:path>
              <a:path w="702945" h="231775">
                <a:moveTo>
                  <a:pt x="702564" y="224028"/>
                </a:moveTo>
                <a:lnTo>
                  <a:pt x="694944" y="224028"/>
                </a:lnTo>
                <a:lnTo>
                  <a:pt x="696468" y="220980"/>
                </a:lnTo>
                <a:lnTo>
                  <a:pt x="696468" y="9144"/>
                </a:lnTo>
                <a:lnTo>
                  <a:pt x="702564" y="9144"/>
                </a:lnTo>
                <a:lnTo>
                  <a:pt x="702564" y="224028"/>
                </a:lnTo>
                <a:close/>
              </a:path>
              <a:path w="702945" h="231775">
                <a:moveTo>
                  <a:pt x="6096" y="13716"/>
                </a:moveTo>
                <a:lnTo>
                  <a:pt x="6096" y="12192"/>
                </a:lnTo>
                <a:lnTo>
                  <a:pt x="6604" y="12192"/>
                </a:lnTo>
                <a:lnTo>
                  <a:pt x="6096" y="13716"/>
                </a:lnTo>
                <a:close/>
              </a:path>
              <a:path w="702945" h="231775">
                <a:moveTo>
                  <a:pt x="6858" y="219456"/>
                </a:moveTo>
                <a:lnTo>
                  <a:pt x="6096" y="219456"/>
                </a:lnTo>
                <a:lnTo>
                  <a:pt x="6096" y="217932"/>
                </a:lnTo>
                <a:lnTo>
                  <a:pt x="6858" y="219456"/>
                </a:lnTo>
                <a:close/>
              </a:path>
              <a:path w="702945" h="231775">
                <a:moveTo>
                  <a:pt x="10668" y="224028"/>
                </a:moveTo>
                <a:lnTo>
                  <a:pt x="9144" y="224028"/>
                </a:lnTo>
                <a:lnTo>
                  <a:pt x="7620" y="222504"/>
                </a:lnTo>
                <a:lnTo>
                  <a:pt x="10668" y="224028"/>
                </a:lnTo>
                <a:close/>
              </a:path>
              <a:path w="702945" h="231775">
                <a:moveTo>
                  <a:pt x="694944" y="224028"/>
                </a:moveTo>
                <a:lnTo>
                  <a:pt x="693420" y="224028"/>
                </a:lnTo>
                <a:lnTo>
                  <a:pt x="694944" y="222504"/>
                </a:lnTo>
                <a:lnTo>
                  <a:pt x="694944" y="224028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653783" y="6220967"/>
            <a:ext cx="696595" cy="224154"/>
          </a:xfrm>
          <a:custGeom>
            <a:avLst/>
            <a:gdLst/>
            <a:ahLst/>
            <a:cxnLst/>
            <a:rect l="l" t="t" r="r" b="b"/>
            <a:pathLst>
              <a:path w="696595" h="224154">
                <a:moveTo>
                  <a:pt x="693420" y="224028"/>
                </a:moveTo>
                <a:lnTo>
                  <a:pt x="4572" y="224028"/>
                </a:lnTo>
                <a:lnTo>
                  <a:pt x="0" y="219456"/>
                </a:lnTo>
                <a:lnTo>
                  <a:pt x="0" y="3048"/>
                </a:lnTo>
                <a:lnTo>
                  <a:pt x="4572" y="0"/>
                </a:lnTo>
                <a:lnTo>
                  <a:pt x="693420" y="0"/>
                </a:lnTo>
                <a:lnTo>
                  <a:pt x="696468" y="3048"/>
                </a:lnTo>
                <a:lnTo>
                  <a:pt x="696468" y="219456"/>
                </a:lnTo>
                <a:lnTo>
                  <a:pt x="693420" y="224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650735" y="6217920"/>
            <a:ext cx="702945" cy="230504"/>
          </a:xfrm>
          <a:custGeom>
            <a:avLst/>
            <a:gdLst/>
            <a:ahLst/>
            <a:cxnLst/>
            <a:rect l="l" t="t" r="r" b="b"/>
            <a:pathLst>
              <a:path w="702945" h="230504">
                <a:moveTo>
                  <a:pt x="691896" y="230124"/>
                </a:moveTo>
                <a:lnTo>
                  <a:pt x="12192" y="230124"/>
                </a:lnTo>
                <a:lnTo>
                  <a:pt x="3048" y="227076"/>
                </a:lnTo>
                <a:lnTo>
                  <a:pt x="0" y="217932"/>
                </a:lnTo>
                <a:lnTo>
                  <a:pt x="0" y="12192"/>
                </a:lnTo>
                <a:lnTo>
                  <a:pt x="3048" y="3048"/>
                </a:lnTo>
                <a:lnTo>
                  <a:pt x="7620" y="0"/>
                </a:lnTo>
                <a:lnTo>
                  <a:pt x="696468" y="0"/>
                </a:lnTo>
                <a:lnTo>
                  <a:pt x="699516" y="3048"/>
                </a:lnTo>
                <a:lnTo>
                  <a:pt x="701548" y="6096"/>
                </a:lnTo>
                <a:lnTo>
                  <a:pt x="10668" y="6096"/>
                </a:lnTo>
                <a:lnTo>
                  <a:pt x="7620" y="7620"/>
                </a:lnTo>
                <a:lnTo>
                  <a:pt x="9144" y="7620"/>
                </a:lnTo>
                <a:lnTo>
                  <a:pt x="6096" y="10668"/>
                </a:lnTo>
                <a:lnTo>
                  <a:pt x="6858" y="10668"/>
                </a:lnTo>
                <a:lnTo>
                  <a:pt x="6096" y="12192"/>
                </a:lnTo>
                <a:lnTo>
                  <a:pt x="6096" y="217932"/>
                </a:lnTo>
                <a:lnTo>
                  <a:pt x="6858" y="219456"/>
                </a:lnTo>
                <a:lnTo>
                  <a:pt x="6096" y="219456"/>
                </a:lnTo>
                <a:lnTo>
                  <a:pt x="10668" y="224028"/>
                </a:lnTo>
                <a:lnTo>
                  <a:pt x="701548" y="224028"/>
                </a:lnTo>
                <a:lnTo>
                  <a:pt x="699516" y="227076"/>
                </a:lnTo>
                <a:lnTo>
                  <a:pt x="696468" y="228600"/>
                </a:lnTo>
                <a:lnTo>
                  <a:pt x="691896" y="230124"/>
                </a:lnTo>
                <a:close/>
              </a:path>
              <a:path w="702945" h="230504">
                <a:moveTo>
                  <a:pt x="696468" y="10668"/>
                </a:moveTo>
                <a:lnTo>
                  <a:pt x="694944" y="7620"/>
                </a:lnTo>
                <a:lnTo>
                  <a:pt x="693420" y="6096"/>
                </a:lnTo>
                <a:lnTo>
                  <a:pt x="701548" y="6096"/>
                </a:lnTo>
                <a:lnTo>
                  <a:pt x="702564" y="7620"/>
                </a:lnTo>
                <a:lnTo>
                  <a:pt x="702564" y="9144"/>
                </a:lnTo>
                <a:lnTo>
                  <a:pt x="696468" y="9144"/>
                </a:lnTo>
                <a:lnTo>
                  <a:pt x="696468" y="10668"/>
                </a:lnTo>
                <a:close/>
              </a:path>
              <a:path w="702945" h="230504">
                <a:moveTo>
                  <a:pt x="6858" y="10668"/>
                </a:moveTo>
                <a:lnTo>
                  <a:pt x="6096" y="10668"/>
                </a:lnTo>
                <a:lnTo>
                  <a:pt x="7620" y="9144"/>
                </a:lnTo>
                <a:lnTo>
                  <a:pt x="6858" y="10668"/>
                </a:lnTo>
                <a:close/>
              </a:path>
              <a:path w="702945" h="230504">
                <a:moveTo>
                  <a:pt x="702564" y="220980"/>
                </a:moveTo>
                <a:lnTo>
                  <a:pt x="696468" y="220980"/>
                </a:lnTo>
                <a:lnTo>
                  <a:pt x="696468" y="9144"/>
                </a:lnTo>
                <a:lnTo>
                  <a:pt x="702564" y="9144"/>
                </a:lnTo>
                <a:lnTo>
                  <a:pt x="702564" y="220980"/>
                </a:lnTo>
                <a:close/>
              </a:path>
              <a:path w="702945" h="230504">
                <a:moveTo>
                  <a:pt x="7620" y="220980"/>
                </a:moveTo>
                <a:lnTo>
                  <a:pt x="6096" y="219456"/>
                </a:lnTo>
                <a:lnTo>
                  <a:pt x="6858" y="219456"/>
                </a:lnTo>
                <a:lnTo>
                  <a:pt x="7620" y="220980"/>
                </a:lnTo>
                <a:close/>
              </a:path>
              <a:path w="702945" h="230504">
                <a:moveTo>
                  <a:pt x="702564" y="222504"/>
                </a:moveTo>
                <a:lnTo>
                  <a:pt x="694944" y="222504"/>
                </a:lnTo>
                <a:lnTo>
                  <a:pt x="696468" y="219456"/>
                </a:lnTo>
                <a:lnTo>
                  <a:pt x="696468" y="220980"/>
                </a:lnTo>
                <a:lnTo>
                  <a:pt x="702564" y="220980"/>
                </a:lnTo>
                <a:lnTo>
                  <a:pt x="702564" y="222504"/>
                </a:lnTo>
                <a:close/>
              </a:path>
              <a:path w="702945" h="230504">
                <a:moveTo>
                  <a:pt x="701548" y="224028"/>
                </a:moveTo>
                <a:lnTo>
                  <a:pt x="693420" y="224028"/>
                </a:lnTo>
                <a:lnTo>
                  <a:pt x="694944" y="220980"/>
                </a:lnTo>
                <a:lnTo>
                  <a:pt x="694944" y="222504"/>
                </a:lnTo>
                <a:lnTo>
                  <a:pt x="702564" y="222504"/>
                </a:lnTo>
                <a:lnTo>
                  <a:pt x="701548" y="224028"/>
                </a:lnTo>
                <a:close/>
              </a:path>
              <a:path w="702945" h="230504">
                <a:moveTo>
                  <a:pt x="12192" y="224028"/>
                </a:moveTo>
                <a:lnTo>
                  <a:pt x="10668" y="224028"/>
                </a:lnTo>
                <a:lnTo>
                  <a:pt x="9144" y="222504"/>
                </a:lnTo>
                <a:lnTo>
                  <a:pt x="12192" y="224028"/>
                </a:lnTo>
                <a:close/>
              </a:path>
              <a:path w="702945" h="230504">
                <a:moveTo>
                  <a:pt x="693420" y="224028"/>
                </a:moveTo>
                <a:lnTo>
                  <a:pt x="690372" y="224028"/>
                </a:lnTo>
                <a:lnTo>
                  <a:pt x="693420" y="222504"/>
                </a:lnTo>
                <a:lnTo>
                  <a:pt x="693420" y="224028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653783" y="6499859"/>
            <a:ext cx="696595" cy="224154"/>
          </a:xfrm>
          <a:custGeom>
            <a:avLst/>
            <a:gdLst/>
            <a:ahLst/>
            <a:cxnLst/>
            <a:rect l="l" t="t" r="r" b="b"/>
            <a:pathLst>
              <a:path w="696595" h="224154">
                <a:moveTo>
                  <a:pt x="693420" y="224028"/>
                </a:moveTo>
                <a:lnTo>
                  <a:pt x="4572" y="224028"/>
                </a:lnTo>
                <a:lnTo>
                  <a:pt x="0" y="219456"/>
                </a:lnTo>
                <a:lnTo>
                  <a:pt x="0" y="3048"/>
                </a:lnTo>
                <a:lnTo>
                  <a:pt x="4572" y="0"/>
                </a:lnTo>
                <a:lnTo>
                  <a:pt x="693420" y="0"/>
                </a:lnTo>
                <a:lnTo>
                  <a:pt x="696468" y="3048"/>
                </a:lnTo>
                <a:lnTo>
                  <a:pt x="696468" y="219456"/>
                </a:lnTo>
                <a:lnTo>
                  <a:pt x="693420" y="224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650735" y="6496811"/>
            <a:ext cx="702945" cy="230504"/>
          </a:xfrm>
          <a:custGeom>
            <a:avLst/>
            <a:gdLst/>
            <a:ahLst/>
            <a:cxnLst/>
            <a:rect l="l" t="t" r="r" b="b"/>
            <a:pathLst>
              <a:path w="702945" h="230504">
                <a:moveTo>
                  <a:pt x="691896" y="230124"/>
                </a:moveTo>
                <a:lnTo>
                  <a:pt x="12192" y="230124"/>
                </a:lnTo>
                <a:lnTo>
                  <a:pt x="3048" y="227076"/>
                </a:lnTo>
                <a:lnTo>
                  <a:pt x="0" y="217932"/>
                </a:lnTo>
                <a:lnTo>
                  <a:pt x="0" y="10668"/>
                </a:lnTo>
                <a:lnTo>
                  <a:pt x="1524" y="6096"/>
                </a:lnTo>
                <a:lnTo>
                  <a:pt x="3048" y="3048"/>
                </a:lnTo>
                <a:lnTo>
                  <a:pt x="7620" y="0"/>
                </a:lnTo>
                <a:lnTo>
                  <a:pt x="696468" y="0"/>
                </a:lnTo>
                <a:lnTo>
                  <a:pt x="699516" y="3048"/>
                </a:lnTo>
                <a:lnTo>
                  <a:pt x="701548" y="6096"/>
                </a:lnTo>
                <a:lnTo>
                  <a:pt x="10668" y="6096"/>
                </a:lnTo>
                <a:lnTo>
                  <a:pt x="7620" y="7620"/>
                </a:lnTo>
                <a:lnTo>
                  <a:pt x="9144" y="7620"/>
                </a:lnTo>
                <a:lnTo>
                  <a:pt x="6096" y="10668"/>
                </a:lnTo>
                <a:lnTo>
                  <a:pt x="6858" y="10668"/>
                </a:lnTo>
                <a:lnTo>
                  <a:pt x="6096" y="12192"/>
                </a:lnTo>
                <a:lnTo>
                  <a:pt x="6096" y="217932"/>
                </a:lnTo>
                <a:lnTo>
                  <a:pt x="6858" y="219456"/>
                </a:lnTo>
                <a:lnTo>
                  <a:pt x="6096" y="219456"/>
                </a:lnTo>
                <a:lnTo>
                  <a:pt x="10668" y="224028"/>
                </a:lnTo>
                <a:lnTo>
                  <a:pt x="701548" y="224028"/>
                </a:lnTo>
                <a:lnTo>
                  <a:pt x="699516" y="227076"/>
                </a:lnTo>
                <a:lnTo>
                  <a:pt x="696468" y="228600"/>
                </a:lnTo>
                <a:lnTo>
                  <a:pt x="691896" y="230124"/>
                </a:lnTo>
                <a:close/>
              </a:path>
              <a:path w="702945" h="230504">
                <a:moveTo>
                  <a:pt x="696468" y="10668"/>
                </a:moveTo>
                <a:lnTo>
                  <a:pt x="694944" y="7620"/>
                </a:lnTo>
                <a:lnTo>
                  <a:pt x="693420" y="6096"/>
                </a:lnTo>
                <a:lnTo>
                  <a:pt x="701548" y="6096"/>
                </a:lnTo>
                <a:lnTo>
                  <a:pt x="702564" y="7620"/>
                </a:lnTo>
                <a:lnTo>
                  <a:pt x="702564" y="9144"/>
                </a:lnTo>
                <a:lnTo>
                  <a:pt x="696468" y="9144"/>
                </a:lnTo>
                <a:lnTo>
                  <a:pt x="696468" y="10668"/>
                </a:lnTo>
                <a:close/>
              </a:path>
              <a:path w="702945" h="230504">
                <a:moveTo>
                  <a:pt x="6858" y="10668"/>
                </a:moveTo>
                <a:lnTo>
                  <a:pt x="6096" y="10668"/>
                </a:lnTo>
                <a:lnTo>
                  <a:pt x="7620" y="9144"/>
                </a:lnTo>
                <a:lnTo>
                  <a:pt x="6858" y="10668"/>
                </a:lnTo>
                <a:close/>
              </a:path>
              <a:path w="702945" h="230504">
                <a:moveTo>
                  <a:pt x="702564" y="220980"/>
                </a:moveTo>
                <a:lnTo>
                  <a:pt x="696468" y="220980"/>
                </a:lnTo>
                <a:lnTo>
                  <a:pt x="696468" y="9144"/>
                </a:lnTo>
                <a:lnTo>
                  <a:pt x="702564" y="9144"/>
                </a:lnTo>
                <a:lnTo>
                  <a:pt x="702564" y="220980"/>
                </a:lnTo>
                <a:close/>
              </a:path>
              <a:path w="702945" h="230504">
                <a:moveTo>
                  <a:pt x="7620" y="220980"/>
                </a:moveTo>
                <a:lnTo>
                  <a:pt x="6096" y="219456"/>
                </a:lnTo>
                <a:lnTo>
                  <a:pt x="6858" y="219456"/>
                </a:lnTo>
                <a:lnTo>
                  <a:pt x="7620" y="220980"/>
                </a:lnTo>
                <a:close/>
              </a:path>
              <a:path w="702945" h="230504">
                <a:moveTo>
                  <a:pt x="702564" y="222504"/>
                </a:moveTo>
                <a:lnTo>
                  <a:pt x="694944" y="222504"/>
                </a:lnTo>
                <a:lnTo>
                  <a:pt x="696468" y="219456"/>
                </a:lnTo>
                <a:lnTo>
                  <a:pt x="696468" y="220980"/>
                </a:lnTo>
                <a:lnTo>
                  <a:pt x="702564" y="220980"/>
                </a:lnTo>
                <a:lnTo>
                  <a:pt x="702564" y="222504"/>
                </a:lnTo>
                <a:close/>
              </a:path>
              <a:path w="702945" h="230504">
                <a:moveTo>
                  <a:pt x="701548" y="224028"/>
                </a:moveTo>
                <a:lnTo>
                  <a:pt x="693420" y="224028"/>
                </a:lnTo>
                <a:lnTo>
                  <a:pt x="694944" y="220980"/>
                </a:lnTo>
                <a:lnTo>
                  <a:pt x="694944" y="222504"/>
                </a:lnTo>
                <a:lnTo>
                  <a:pt x="702564" y="222504"/>
                </a:lnTo>
                <a:lnTo>
                  <a:pt x="701548" y="224028"/>
                </a:lnTo>
                <a:close/>
              </a:path>
              <a:path w="702945" h="230504">
                <a:moveTo>
                  <a:pt x="12192" y="224028"/>
                </a:moveTo>
                <a:lnTo>
                  <a:pt x="10668" y="224028"/>
                </a:lnTo>
                <a:lnTo>
                  <a:pt x="9144" y="222504"/>
                </a:lnTo>
                <a:lnTo>
                  <a:pt x="12192" y="224028"/>
                </a:lnTo>
                <a:close/>
              </a:path>
              <a:path w="702945" h="230504">
                <a:moveTo>
                  <a:pt x="693420" y="224028"/>
                </a:moveTo>
                <a:lnTo>
                  <a:pt x="690372" y="224028"/>
                </a:lnTo>
                <a:lnTo>
                  <a:pt x="693420" y="222504"/>
                </a:lnTo>
                <a:lnTo>
                  <a:pt x="693420" y="224028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6771047" y="5981124"/>
            <a:ext cx="476250" cy="708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10"/>
              </a:spcBef>
            </a:pPr>
            <a:r>
              <a:rPr sz="900" spc="80" dirty="0">
                <a:latin typeface="Noto Sans CJK JP Regular"/>
                <a:cs typeface="Noto Sans CJK JP Regular"/>
              </a:rPr>
              <a:t>상시감사</a:t>
            </a:r>
            <a:endParaRPr sz="900">
              <a:latin typeface="Noto Sans CJK JP Regular"/>
              <a:cs typeface="Noto Sans CJK JP Regular"/>
            </a:endParaRPr>
          </a:p>
          <a:p>
            <a:pPr marR="5080" algn="ctr">
              <a:lnSpc>
                <a:spcPct val="100000"/>
              </a:lnSpc>
              <a:spcBef>
                <a:spcPts val="1010"/>
              </a:spcBef>
            </a:pPr>
            <a:r>
              <a:rPr sz="900" spc="80" dirty="0">
                <a:latin typeface="Noto Sans CJK JP Regular"/>
                <a:cs typeface="Noto Sans CJK JP Regular"/>
              </a:rPr>
              <a:t>준법감시</a:t>
            </a:r>
            <a:endParaRPr sz="900">
              <a:latin typeface="Noto Sans CJK JP Regular"/>
              <a:cs typeface="Noto Sans CJK JP Regular"/>
            </a:endParaRPr>
          </a:p>
          <a:p>
            <a:pPr marR="4445" algn="ctr">
              <a:lnSpc>
                <a:spcPct val="100000"/>
              </a:lnSpc>
              <a:spcBef>
                <a:spcPts val="1115"/>
              </a:spcBef>
            </a:pPr>
            <a:r>
              <a:rPr sz="900" spc="25" dirty="0">
                <a:latin typeface="Times New Roman"/>
                <a:cs typeface="Times New Roman"/>
              </a:rPr>
              <a:t>..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1722120" y="5056632"/>
            <a:ext cx="475615" cy="78105"/>
          </a:xfrm>
          <a:custGeom>
            <a:avLst/>
            <a:gdLst/>
            <a:ahLst/>
            <a:cxnLst/>
            <a:rect l="l" t="t" r="r" b="b"/>
            <a:pathLst>
              <a:path w="475614" h="78104">
                <a:moveTo>
                  <a:pt x="397764" y="77724"/>
                </a:moveTo>
                <a:lnTo>
                  <a:pt x="397764" y="0"/>
                </a:lnTo>
                <a:lnTo>
                  <a:pt x="463052" y="32004"/>
                </a:lnTo>
                <a:lnTo>
                  <a:pt x="411480" y="32004"/>
                </a:lnTo>
                <a:lnTo>
                  <a:pt x="411480" y="45720"/>
                </a:lnTo>
                <a:lnTo>
                  <a:pt x="460541" y="45720"/>
                </a:lnTo>
                <a:lnTo>
                  <a:pt x="397764" y="77724"/>
                </a:lnTo>
                <a:close/>
              </a:path>
              <a:path w="475614" h="78104">
                <a:moveTo>
                  <a:pt x="397764" y="45720"/>
                </a:moveTo>
                <a:lnTo>
                  <a:pt x="0" y="45720"/>
                </a:lnTo>
                <a:lnTo>
                  <a:pt x="0" y="32004"/>
                </a:lnTo>
                <a:lnTo>
                  <a:pt x="397764" y="32004"/>
                </a:lnTo>
                <a:lnTo>
                  <a:pt x="397764" y="45720"/>
                </a:lnTo>
                <a:close/>
              </a:path>
              <a:path w="475614" h="78104">
                <a:moveTo>
                  <a:pt x="460541" y="45720"/>
                </a:moveTo>
                <a:lnTo>
                  <a:pt x="411480" y="45720"/>
                </a:lnTo>
                <a:lnTo>
                  <a:pt x="411480" y="32004"/>
                </a:lnTo>
                <a:lnTo>
                  <a:pt x="463052" y="32004"/>
                </a:lnTo>
                <a:lnTo>
                  <a:pt x="475488" y="38100"/>
                </a:lnTo>
                <a:lnTo>
                  <a:pt x="460541" y="45720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717548" y="5196840"/>
            <a:ext cx="475615" cy="78105"/>
          </a:xfrm>
          <a:custGeom>
            <a:avLst/>
            <a:gdLst/>
            <a:ahLst/>
            <a:cxnLst/>
            <a:rect l="l" t="t" r="r" b="b"/>
            <a:pathLst>
              <a:path w="475614" h="78104">
                <a:moveTo>
                  <a:pt x="77724" y="77724"/>
                </a:moveTo>
                <a:lnTo>
                  <a:pt x="0" y="38100"/>
                </a:lnTo>
                <a:lnTo>
                  <a:pt x="77724" y="0"/>
                </a:lnTo>
                <a:lnTo>
                  <a:pt x="77724" y="32004"/>
                </a:lnTo>
                <a:lnTo>
                  <a:pt x="65532" y="32004"/>
                </a:lnTo>
                <a:lnTo>
                  <a:pt x="65532" y="45720"/>
                </a:lnTo>
                <a:lnTo>
                  <a:pt x="77724" y="45720"/>
                </a:lnTo>
                <a:lnTo>
                  <a:pt x="77724" y="77724"/>
                </a:lnTo>
                <a:close/>
              </a:path>
              <a:path w="475614" h="78104">
                <a:moveTo>
                  <a:pt x="77724" y="45720"/>
                </a:moveTo>
                <a:lnTo>
                  <a:pt x="65532" y="45720"/>
                </a:lnTo>
                <a:lnTo>
                  <a:pt x="65532" y="32004"/>
                </a:lnTo>
                <a:lnTo>
                  <a:pt x="77724" y="32004"/>
                </a:lnTo>
                <a:lnTo>
                  <a:pt x="77724" y="45720"/>
                </a:lnTo>
                <a:close/>
              </a:path>
              <a:path w="475614" h="78104">
                <a:moveTo>
                  <a:pt x="475488" y="45720"/>
                </a:moveTo>
                <a:lnTo>
                  <a:pt x="77724" y="45720"/>
                </a:lnTo>
                <a:lnTo>
                  <a:pt x="77724" y="32004"/>
                </a:lnTo>
                <a:lnTo>
                  <a:pt x="475488" y="32004"/>
                </a:lnTo>
                <a:lnTo>
                  <a:pt x="475488" y="45720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076700" y="5734811"/>
            <a:ext cx="219456" cy="777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072128" y="5875020"/>
            <a:ext cx="219456" cy="777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732787" y="6678168"/>
            <a:ext cx="2680970" cy="78105"/>
          </a:xfrm>
          <a:custGeom>
            <a:avLst/>
            <a:gdLst/>
            <a:ahLst/>
            <a:cxnLst/>
            <a:rect l="l" t="t" r="r" b="b"/>
            <a:pathLst>
              <a:path w="2680970" h="78104">
                <a:moveTo>
                  <a:pt x="76200" y="77724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32004"/>
                </a:lnTo>
                <a:lnTo>
                  <a:pt x="64008" y="32004"/>
                </a:lnTo>
                <a:lnTo>
                  <a:pt x="64008" y="44196"/>
                </a:lnTo>
                <a:lnTo>
                  <a:pt x="76200" y="44196"/>
                </a:lnTo>
                <a:lnTo>
                  <a:pt x="76200" y="77724"/>
                </a:lnTo>
                <a:close/>
              </a:path>
              <a:path w="2680970" h="78104">
                <a:moveTo>
                  <a:pt x="76200" y="44196"/>
                </a:moveTo>
                <a:lnTo>
                  <a:pt x="64008" y="44196"/>
                </a:lnTo>
                <a:lnTo>
                  <a:pt x="64008" y="32004"/>
                </a:lnTo>
                <a:lnTo>
                  <a:pt x="76200" y="32004"/>
                </a:lnTo>
                <a:lnTo>
                  <a:pt x="76200" y="44196"/>
                </a:lnTo>
                <a:close/>
              </a:path>
              <a:path w="2680970" h="78104">
                <a:moveTo>
                  <a:pt x="2680716" y="44196"/>
                </a:moveTo>
                <a:lnTo>
                  <a:pt x="76200" y="44196"/>
                </a:lnTo>
                <a:lnTo>
                  <a:pt x="76200" y="32004"/>
                </a:lnTo>
                <a:lnTo>
                  <a:pt x="2680716" y="32004"/>
                </a:lnTo>
                <a:lnTo>
                  <a:pt x="2680716" y="44196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141976" y="5405627"/>
            <a:ext cx="76200" cy="741045"/>
          </a:xfrm>
          <a:custGeom>
            <a:avLst/>
            <a:gdLst/>
            <a:ahLst/>
            <a:cxnLst/>
            <a:rect l="l" t="t" r="r" b="b"/>
            <a:pathLst>
              <a:path w="76200" h="741045">
                <a:moveTo>
                  <a:pt x="44196" y="676656"/>
                </a:moveTo>
                <a:lnTo>
                  <a:pt x="32004" y="676656"/>
                </a:lnTo>
                <a:lnTo>
                  <a:pt x="32004" y="0"/>
                </a:lnTo>
                <a:lnTo>
                  <a:pt x="44196" y="0"/>
                </a:lnTo>
                <a:lnTo>
                  <a:pt x="44196" y="676656"/>
                </a:lnTo>
                <a:close/>
              </a:path>
              <a:path w="76200" h="741045">
                <a:moveTo>
                  <a:pt x="38100" y="740664"/>
                </a:moveTo>
                <a:lnTo>
                  <a:pt x="0" y="662940"/>
                </a:lnTo>
                <a:lnTo>
                  <a:pt x="32004" y="662940"/>
                </a:lnTo>
                <a:lnTo>
                  <a:pt x="32004" y="676656"/>
                </a:lnTo>
                <a:lnTo>
                  <a:pt x="69476" y="676656"/>
                </a:lnTo>
                <a:lnTo>
                  <a:pt x="38100" y="740664"/>
                </a:lnTo>
                <a:close/>
              </a:path>
              <a:path w="76200" h="741045">
                <a:moveTo>
                  <a:pt x="69476" y="676656"/>
                </a:moveTo>
                <a:lnTo>
                  <a:pt x="44196" y="676656"/>
                </a:lnTo>
                <a:lnTo>
                  <a:pt x="44196" y="662940"/>
                </a:lnTo>
                <a:lnTo>
                  <a:pt x="76200" y="662940"/>
                </a:lnTo>
                <a:lnTo>
                  <a:pt x="69476" y="676656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941564" y="4517136"/>
            <a:ext cx="1788160" cy="977265"/>
          </a:xfrm>
          <a:custGeom>
            <a:avLst/>
            <a:gdLst/>
            <a:ahLst/>
            <a:cxnLst/>
            <a:rect l="l" t="t" r="r" b="b"/>
            <a:pathLst>
              <a:path w="1788159" h="977264">
                <a:moveTo>
                  <a:pt x="0" y="0"/>
                </a:moveTo>
                <a:lnTo>
                  <a:pt x="1787652" y="0"/>
                </a:lnTo>
                <a:lnTo>
                  <a:pt x="1787652" y="976884"/>
                </a:lnTo>
                <a:lnTo>
                  <a:pt x="0" y="976884"/>
                </a:lnTo>
                <a:lnTo>
                  <a:pt x="0" y="0"/>
                </a:lnTo>
                <a:close/>
              </a:path>
            </a:pathLst>
          </a:custGeom>
          <a:solidFill>
            <a:srgbClr val="DAE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/>
          <p:nvPr/>
        </p:nvSpPr>
        <p:spPr>
          <a:xfrm>
            <a:off x="8468352" y="4536402"/>
            <a:ext cx="734060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100" dirty="0">
                <a:latin typeface="Noto Sans CJK JP Regular"/>
                <a:cs typeface="Noto Sans CJK JP Regular"/>
              </a:rPr>
              <a:t>분석솔루션</a:t>
            </a:r>
            <a:endParaRPr sz="1100">
              <a:latin typeface="Noto Sans CJK JP Regular"/>
              <a:cs typeface="Noto Sans CJK JP Regular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8270747" y="4898135"/>
            <a:ext cx="899160" cy="419100"/>
          </a:xfrm>
          <a:custGeom>
            <a:avLst/>
            <a:gdLst/>
            <a:ahLst/>
            <a:cxnLst/>
            <a:rect l="l" t="t" r="r" b="b"/>
            <a:pathLst>
              <a:path w="899159" h="419100">
                <a:moveTo>
                  <a:pt x="891540" y="419100"/>
                </a:moveTo>
                <a:lnTo>
                  <a:pt x="6096" y="419100"/>
                </a:lnTo>
                <a:lnTo>
                  <a:pt x="0" y="411480"/>
                </a:lnTo>
                <a:lnTo>
                  <a:pt x="0" y="7620"/>
                </a:lnTo>
                <a:lnTo>
                  <a:pt x="6096" y="0"/>
                </a:lnTo>
                <a:lnTo>
                  <a:pt x="891540" y="0"/>
                </a:lnTo>
                <a:lnTo>
                  <a:pt x="899160" y="7620"/>
                </a:lnTo>
                <a:lnTo>
                  <a:pt x="899160" y="411480"/>
                </a:lnTo>
                <a:lnTo>
                  <a:pt x="891540" y="419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266176" y="4895088"/>
            <a:ext cx="908685" cy="425450"/>
          </a:xfrm>
          <a:custGeom>
            <a:avLst/>
            <a:gdLst/>
            <a:ahLst/>
            <a:cxnLst/>
            <a:rect l="l" t="t" r="r" b="b"/>
            <a:pathLst>
              <a:path w="908684" h="425450">
                <a:moveTo>
                  <a:pt x="891540" y="425196"/>
                </a:moveTo>
                <a:lnTo>
                  <a:pt x="16764" y="425196"/>
                </a:lnTo>
                <a:lnTo>
                  <a:pt x="12192" y="423672"/>
                </a:lnTo>
                <a:lnTo>
                  <a:pt x="6096" y="419100"/>
                </a:lnTo>
                <a:lnTo>
                  <a:pt x="1524" y="413004"/>
                </a:lnTo>
                <a:lnTo>
                  <a:pt x="1524" y="409956"/>
                </a:lnTo>
                <a:lnTo>
                  <a:pt x="0" y="405384"/>
                </a:lnTo>
                <a:lnTo>
                  <a:pt x="0" y="19812"/>
                </a:lnTo>
                <a:lnTo>
                  <a:pt x="1524" y="15240"/>
                </a:lnTo>
                <a:lnTo>
                  <a:pt x="1524" y="12192"/>
                </a:lnTo>
                <a:lnTo>
                  <a:pt x="6096" y="6096"/>
                </a:lnTo>
                <a:lnTo>
                  <a:pt x="12192" y="1524"/>
                </a:lnTo>
                <a:lnTo>
                  <a:pt x="16764" y="0"/>
                </a:lnTo>
                <a:lnTo>
                  <a:pt x="891540" y="0"/>
                </a:lnTo>
                <a:lnTo>
                  <a:pt x="896112" y="1524"/>
                </a:lnTo>
                <a:lnTo>
                  <a:pt x="902208" y="6096"/>
                </a:lnTo>
                <a:lnTo>
                  <a:pt x="18288" y="6096"/>
                </a:lnTo>
                <a:lnTo>
                  <a:pt x="15240" y="7620"/>
                </a:lnTo>
                <a:lnTo>
                  <a:pt x="12954" y="9144"/>
                </a:lnTo>
                <a:lnTo>
                  <a:pt x="12192" y="9144"/>
                </a:lnTo>
                <a:lnTo>
                  <a:pt x="10668" y="10668"/>
                </a:lnTo>
                <a:lnTo>
                  <a:pt x="11049" y="10668"/>
                </a:lnTo>
                <a:lnTo>
                  <a:pt x="8763" y="13716"/>
                </a:lnTo>
                <a:lnTo>
                  <a:pt x="7620" y="13716"/>
                </a:lnTo>
                <a:lnTo>
                  <a:pt x="7620" y="411480"/>
                </a:lnTo>
                <a:lnTo>
                  <a:pt x="8763" y="411480"/>
                </a:lnTo>
                <a:lnTo>
                  <a:pt x="11049" y="414528"/>
                </a:lnTo>
                <a:lnTo>
                  <a:pt x="10668" y="414528"/>
                </a:lnTo>
                <a:lnTo>
                  <a:pt x="15240" y="419100"/>
                </a:lnTo>
                <a:lnTo>
                  <a:pt x="902208" y="419100"/>
                </a:lnTo>
                <a:lnTo>
                  <a:pt x="896112" y="423672"/>
                </a:lnTo>
                <a:lnTo>
                  <a:pt x="891540" y="425196"/>
                </a:lnTo>
                <a:close/>
              </a:path>
              <a:path w="908684" h="425450">
                <a:moveTo>
                  <a:pt x="897026" y="10363"/>
                </a:moveTo>
                <a:lnTo>
                  <a:pt x="891540" y="7620"/>
                </a:lnTo>
                <a:lnTo>
                  <a:pt x="893064" y="7620"/>
                </a:lnTo>
                <a:lnTo>
                  <a:pt x="890016" y="6096"/>
                </a:lnTo>
                <a:lnTo>
                  <a:pt x="902208" y="6096"/>
                </a:lnTo>
                <a:lnTo>
                  <a:pt x="903732" y="9144"/>
                </a:lnTo>
                <a:lnTo>
                  <a:pt x="896112" y="9144"/>
                </a:lnTo>
                <a:lnTo>
                  <a:pt x="897026" y="10363"/>
                </a:lnTo>
                <a:close/>
              </a:path>
              <a:path w="908684" h="425450">
                <a:moveTo>
                  <a:pt x="10668" y="10668"/>
                </a:moveTo>
                <a:lnTo>
                  <a:pt x="12192" y="9144"/>
                </a:lnTo>
                <a:lnTo>
                  <a:pt x="11430" y="10160"/>
                </a:lnTo>
                <a:lnTo>
                  <a:pt x="10668" y="10668"/>
                </a:lnTo>
                <a:close/>
              </a:path>
              <a:path w="908684" h="425450">
                <a:moveTo>
                  <a:pt x="11430" y="10160"/>
                </a:moveTo>
                <a:lnTo>
                  <a:pt x="12192" y="9144"/>
                </a:lnTo>
                <a:lnTo>
                  <a:pt x="12954" y="9144"/>
                </a:lnTo>
                <a:lnTo>
                  <a:pt x="11430" y="10160"/>
                </a:lnTo>
                <a:close/>
              </a:path>
              <a:path w="908684" h="425450">
                <a:moveTo>
                  <a:pt x="897636" y="10668"/>
                </a:moveTo>
                <a:lnTo>
                  <a:pt x="897026" y="10363"/>
                </a:lnTo>
                <a:lnTo>
                  <a:pt x="896112" y="9144"/>
                </a:lnTo>
                <a:lnTo>
                  <a:pt x="897636" y="10668"/>
                </a:lnTo>
                <a:close/>
              </a:path>
              <a:path w="908684" h="425450">
                <a:moveTo>
                  <a:pt x="904494" y="10668"/>
                </a:moveTo>
                <a:lnTo>
                  <a:pt x="897636" y="10668"/>
                </a:lnTo>
                <a:lnTo>
                  <a:pt x="896112" y="9144"/>
                </a:lnTo>
                <a:lnTo>
                  <a:pt x="903732" y="9144"/>
                </a:lnTo>
                <a:lnTo>
                  <a:pt x="904494" y="10668"/>
                </a:lnTo>
                <a:close/>
              </a:path>
              <a:path w="908684" h="425450">
                <a:moveTo>
                  <a:pt x="11049" y="10668"/>
                </a:moveTo>
                <a:lnTo>
                  <a:pt x="10668" y="10668"/>
                </a:lnTo>
                <a:lnTo>
                  <a:pt x="11430" y="10160"/>
                </a:lnTo>
                <a:lnTo>
                  <a:pt x="11049" y="10668"/>
                </a:lnTo>
                <a:close/>
              </a:path>
              <a:path w="908684" h="425450">
                <a:moveTo>
                  <a:pt x="906780" y="15240"/>
                </a:moveTo>
                <a:lnTo>
                  <a:pt x="900684" y="15240"/>
                </a:lnTo>
                <a:lnTo>
                  <a:pt x="897026" y="10363"/>
                </a:lnTo>
                <a:lnTo>
                  <a:pt x="897636" y="10668"/>
                </a:lnTo>
                <a:lnTo>
                  <a:pt x="904494" y="10668"/>
                </a:lnTo>
                <a:lnTo>
                  <a:pt x="906780" y="15240"/>
                </a:lnTo>
                <a:close/>
              </a:path>
              <a:path w="908684" h="425450">
                <a:moveTo>
                  <a:pt x="7620" y="15240"/>
                </a:moveTo>
                <a:lnTo>
                  <a:pt x="7620" y="13716"/>
                </a:lnTo>
                <a:lnTo>
                  <a:pt x="8763" y="13716"/>
                </a:lnTo>
                <a:lnTo>
                  <a:pt x="7620" y="15240"/>
                </a:lnTo>
                <a:close/>
              </a:path>
              <a:path w="908684" h="425450">
                <a:moveTo>
                  <a:pt x="899160" y="411480"/>
                </a:moveTo>
                <a:lnTo>
                  <a:pt x="900684" y="408432"/>
                </a:lnTo>
                <a:lnTo>
                  <a:pt x="900684" y="16764"/>
                </a:lnTo>
                <a:lnTo>
                  <a:pt x="899160" y="13716"/>
                </a:lnTo>
                <a:lnTo>
                  <a:pt x="900684" y="15240"/>
                </a:lnTo>
                <a:lnTo>
                  <a:pt x="906780" y="15240"/>
                </a:lnTo>
                <a:lnTo>
                  <a:pt x="908304" y="19812"/>
                </a:lnTo>
                <a:lnTo>
                  <a:pt x="908304" y="405384"/>
                </a:lnTo>
                <a:lnTo>
                  <a:pt x="906780" y="409956"/>
                </a:lnTo>
                <a:lnTo>
                  <a:pt x="900684" y="409956"/>
                </a:lnTo>
                <a:lnTo>
                  <a:pt x="899160" y="411480"/>
                </a:lnTo>
                <a:close/>
              </a:path>
              <a:path w="908684" h="425450">
                <a:moveTo>
                  <a:pt x="8763" y="411480"/>
                </a:moveTo>
                <a:lnTo>
                  <a:pt x="7620" y="411480"/>
                </a:lnTo>
                <a:lnTo>
                  <a:pt x="7620" y="409956"/>
                </a:lnTo>
                <a:lnTo>
                  <a:pt x="8763" y="411480"/>
                </a:lnTo>
                <a:close/>
              </a:path>
              <a:path w="908684" h="425450">
                <a:moveTo>
                  <a:pt x="896765" y="415181"/>
                </a:moveTo>
                <a:lnTo>
                  <a:pt x="900684" y="409956"/>
                </a:lnTo>
                <a:lnTo>
                  <a:pt x="906780" y="409956"/>
                </a:lnTo>
                <a:lnTo>
                  <a:pt x="904494" y="414528"/>
                </a:lnTo>
                <a:lnTo>
                  <a:pt x="897636" y="414528"/>
                </a:lnTo>
                <a:lnTo>
                  <a:pt x="896765" y="415181"/>
                </a:lnTo>
                <a:close/>
              </a:path>
              <a:path w="908684" h="425450">
                <a:moveTo>
                  <a:pt x="12192" y="416052"/>
                </a:moveTo>
                <a:lnTo>
                  <a:pt x="10668" y="414528"/>
                </a:lnTo>
                <a:lnTo>
                  <a:pt x="11049" y="414528"/>
                </a:lnTo>
                <a:lnTo>
                  <a:pt x="12192" y="416052"/>
                </a:lnTo>
                <a:close/>
              </a:path>
              <a:path w="908684" h="425450">
                <a:moveTo>
                  <a:pt x="896112" y="416052"/>
                </a:moveTo>
                <a:lnTo>
                  <a:pt x="896765" y="415181"/>
                </a:lnTo>
                <a:lnTo>
                  <a:pt x="897636" y="414528"/>
                </a:lnTo>
                <a:lnTo>
                  <a:pt x="896112" y="416052"/>
                </a:lnTo>
                <a:close/>
              </a:path>
              <a:path w="908684" h="425450">
                <a:moveTo>
                  <a:pt x="903732" y="416052"/>
                </a:moveTo>
                <a:lnTo>
                  <a:pt x="896112" y="416052"/>
                </a:lnTo>
                <a:lnTo>
                  <a:pt x="897636" y="414528"/>
                </a:lnTo>
                <a:lnTo>
                  <a:pt x="904494" y="414528"/>
                </a:lnTo>
                <a:lnTo>
                  <a:pt x="903732" y="416052"/>
                </a:lnTo>
                <a:close/>
              </a:path>
              <a:path w="908684" h="425450">
                <a:moveTo>
                  <a:pt x="902208" y="419100"/>
                </a:moveTo>
                <a:lnTo>
                  <a:pt x="891540" y="419100"/>
                </a:lnTo>
                <a:lnTo>
                  <a:pt x="896765" y="415181"/>
                </a:lnTo>
                <a:lnTo>
                  <a:pt x="896112" y="416052"/>
                </a:lnTo>
                <a:lnTo>
                  <a:pt x="903732" y="416052"/>
                </a:lnTo>
                <a:lnTo>
                  <a:pt x="902208" y="419100"/>
                </a:lnTo>
                <a:close/>
              </a:path>
              <a:path w="908684" h="425450">
                <a:moveTo>
                  <a:pt x="18288" y="419100"/>
                </a:moveTo>
                <a:lnTo>
                  <a:pt x="15240" y="419100"/>
                </a:lnTo>
                <a:lnTo>
                  <a:pt x="15240" y="417576"/>
                </a:lnTo>
                <a:lnTo>
                  <a:pt x="18288" y="419100"/>
                </a:lnTo>
                <a:close/>
              </a:path>
              <a:path w="908684" h="425450">
                <a:moveTo>
                  <a:pt x="891540" y="419100"/>
                </a:moveTo>
                <a:lnTo>
                  <a:pt x="890016" y="419100"/>
                </a:lnTo>
                <a:lnTo>
                  <a:pt x="893064" y="417576"/>
                </a:lnTo>
                <a:lnTo>
                  <a:pt x="891540" y="419100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 txBox="1"/>
          <p:nvPr/>
        </p:nvSpPr>
        <p:spPr>
          <a:xfrm>
            <a:off x="8395129" y="5021012"/>
            <a:ext cx="64897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55" dirty="0">
                <a:latin typeface="Times New Roman"/>
                <a:cs typeface="Times New Roman"/>
              </a:rPr>
              <a:t>DS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spc="25" dirty="0">
                <a:latin typeface="Times New Roman"/>
                <a:cs typeface="Times New Roman"/>
              </a:rPr>
              <a:t>Analysis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7350252" y="5100828"/>
            <a:ext cx="920750" cy="134620"/>
          </a:xfrm>
          <a:custGeom>
            <a:avLst/>
            <a:gdLst/>
            <a:ahLst/>
            <a:cxnLst/>
            <a:rect l="l" t="t" r="r" b="b"/>
            <a:pathLst>
              <a:path w="920750" h="134620">
                <a:moveTo>
                  <a:pt x="77724" y="134112"/>
                </a:moveTo>
                <a:lnTo>
                  <a:pt x="0" y="94488"/>
                </a:lnTo>
                <a:lnTo>
                  <a:pt x="77724" y="56388"/>
                </a:lnTo>
                <a:lnTo>
                  <a:pt x="77724" y="88392"/>
                </a:lnTo>
                <a:lnTo>
                  <a:pt x="65532" y="88392"/>
                </a:lnTo>
                <a:lnTo>
                  <a:pt x="65532" y="102108"/>
                </a:lnTo>
                <a:lnTo>
                  <a:pt x="77724" y="102108"/>
                </a:lnTo>
                <a:lnTo>
                  <a:pt x="77724" y="134112"/>
                </a:lnTo>
                <a:close/>
              </a:path>
              <a:path w="920750" h="134620">
                <a:moveTo>
                  <a:pt x="77724" y="102108"/>
                </a:moveTo>
                <a:lnTo>
                  <a:pt x="65532" y="102108"/>
                </a:lnTo>
                <a:lnTo>
                  <a:pt x="65532" y="88392"/>
                </a:lnTo>
                <a:lnTo>
                  <a:pt x="77724" y="88392"/>
                </a:lnTo>
                <a:lnTo>
                  <a:pt x="77724" y="102108"/>
                </a:lnTo>
                <a:close/>
              </a:path>
              <a:path w="920750" h="134620">
                <a:moveTo>
                  <a:pt x="115824" y="102108"/>
                </a:moveTo>
                <a:lnTo>
                  <a:pt x="77724" y="102108"/>
                </a:lnTo>
                <a:lnTo>
                  <a:pt x="77724" y="88392"/>
                </a:lnTo>
                <a:lnTo>
                  <a:pt x="115824" y="88392"/>
                </a:lnTo>
                <a:lnTo>
                  <a:pt x="115824" y="102108"/>
                </a:lnTo>
                <a:close/>
              </a:path>
              <a:path w="920750" h="134620">
                <a:moveTo>
                  <a:pt x="207264" y="102108"/>
                </a:moveTo>
                <a:lnTo>
                  <a:pt x="155448" y="102108"/>
                </a:lnTo>
                <a:lnTo>
                  <a:pt x="155448" y="88392"/>
                </a:lnTo>
                <a:lnTo>
                  <a:pt x="207264" y="88392"/>
                </a:lnTo>
                <a:lnTo>
                  <a:pt x="207264" y="102108"/>
                </a:lnTo>
                <a:close/>
              </a:path>
              <a:path w="920750" h="134620">
                <a:moveTo>
                  <a:pt x="297180" y="102108"/>
                </a:moveTo>
                <a:lnTo>
                  <a:pt x="245364" y="102108"/>
                </a:lnTo>
                <a:lnTo>
                  <a:pt x="245364" y="88392"/>
                </a:lnTo>
                <a:lnTo>
                  <a:pt x="297180" y="88392"/>
                </a:lnTo>
                <a:lnTo>
                  <a:pt x="297180" y="102108"/>
                </a:lnTo>
                <a:close/>
              </a:path>
              <a:path w="920750" h="134620">
                <a:moveTo>
                  <a:pt x="387096" y="102108"/>
                </a:moveTo>
                <a:lnTo>
                  <a:pt x="335280" y="102108"/>
                </a:lnTo>
                <a:lnTo>
                  <a:pt x="335280" y="88392"/>
                </a:lnTo>
                <a:lnTo>
                  <a:pt x="387096" y="88392"/>
                </a:lnTo>
                <a:lnTo>
                  <a:pt x="387096" y="102108"/>
                </a:lnTo>
                <a:close/>
              </a:path>
              <a:path w="920750" h="134620">
                <a:moveTo>
                  <a:pt x="454152" y="94488"/>
                </a:moveTo>
                <a:lnTo>
                  <a:pt x="454152" y="77724"/>
                </a:lnTo>
                <a:lnTo>
                  <a:pt x="466344" y="77724"/>
                </a:lnTo>
                <a:lnTo>
                  <a:pt x="466344" y="88392"/>
                </a:lnTo>
                <a:lnTo>
                  <a:pt x="460248" y="88392"/>
                </a:lnTo>
                <a:lnTo>
                  <a:pt x="454152" y="94488"/>
                </a:lnTo>
                <a:close/>
              </a:path>
              <a:path w="920750" h="134620">
                <a:moveTo>
                  <a:pt x="463296" y="102108"/>
                </a:moveTo>
                <a:lnTo>
                  <a:pt x="426720" y="102108"/>
                </a:lnTo>
                <a:lnTo>
                  <a:pt x="426720" y="88392"/>
                </a:lnTo>
                <a:lnTo>
                  <a:pt x="454152" y="88392"/>
                </a:lnTo>
                <a:lnTo>
                  <a:pt x="454152" y="94488"/>
                </a:lnTo>
                <a:lnTo>
                  <a:pt x="466344" y="94488"/>
                </a:lnTo>
                <a:lnTo>
                  <a:pt x="466344" y="99060"/>
                </a:lnTo>
                <a:lnTo>
                  <a:pt x="463296" y="102108"/>
                </a:lnTo>
                <a:close/>
              </a:path>
              <a:path w="920750" h="134620">
                <a:moveTo>
                  <a:pt x="466344" y="94488"/>
                </a:moveTo>
                <a:lnTo>
                  <a:pt x="454152" y="94488"/>
                </a:lnTo>
                <a:lnTo>
                  <a:pt x="460248" y="88392"/>
                </a:lnTo>
                <a:lnTo>
                  <a:pt x="466344" y="88392"/>
                </a:lnTo>
                <a:lnTo>
                  <a:pt x="466344" y="94488"/>
                </a:lnTo>
                <a:close/>
              </a:path>
              <a:path w="920750" h="134620">
                <a:moveTo>
                  <a:pt x="466344" y="39624"/>
                </a:moveTo>
                <a:lnTo>
                  <a:pt x="454152" y="39624"/>
                </a:lnTo>
                <a:lnTo>
                  <a:pt x="454152" y="3048"/>
                </a:lnTo>
                <a:lnTo>
                  <a:pt x="457200" y="0"/>
                </a:lnTo>
                <a:lnTo>
                  <a:pt x="480060" y="0"/>
                </a:lnTo>
                <a:lnTo>
                  <a:pt x="480060" y="7620"/>
                </a:lnTo>
                <a:lnTo>
                  <a:pt x="466344" y="7620"/>
                </a:lnTo>
                <a:lnTo>
                  <a:pt x="460248" y="13716"/>
                </a:lnTo>
                <a:lnTo>
                  <a:pt x="466344" y="13716"/>
                </a:lnTo>
                <a:lnTo>
                  <a:pt x="466344" y="39624"/>
                </a:lnTo>
                <a:close/>
              </a:path>
              <a:path w="920750" h="134620">
                <a:moveTo>
                  <a:pt x="466344" y="13716"/>
                </a:moveTo>
                <a:lnTo>
                  <a:pt x="460248" y="13716"/>
                </a:lnTo>
                <a:lnTo>
                  <a:pt x="466344" y="7620"/>
                </a:lnTo>
                <a:lnTo>
                  <a:pt x="466344" y="13716"/>
                </a:lnTo>
                <a:close/>
              </a:path>
              <a:path w="920750" h="134620">
                <a:moveTo>
                  <a:pt x="480060" y="13716"/>
                </a:moveTo>
                <a:lnTo>
                  <a:pt x="466344" y="13716"/>
                </a:lnTo>
                <a:lnTo>
                  <a:pt x="466344" y="7620"/>
                </a:lnTo>
                <a:lnTo>
                  <a:pt x="480060" y="7620"/>
                </a:lnTo>
                <a:lnTo>
                  <a:pt x="480060" y="13716"/>
                </a:lnTo>
                <a:close/>
              </a:path>
              <a:path w="920750" h="134620">
                <a:moveTo>
                  <a:pt x="569976" y="13716"/>
                </a:moveTo>
                <a:lnTo>
                  <a:pt x="518160" y="13716"/>
                </a:lnTo>
                <a:lnTo>
                  <a:pt x="518160" y="0"/>
                </a:lnTo>
                <a:lnTo>
                  <a:pt x="569976" y="0"/>
                </a:lnTo>
                <a:lnTo>
                  <a:pt x="569976" y="13716"/>
                </a:lnTo>
                <a:close/>
              </a:path>
              <a:path w="920750" h="134620">
                <a:moveTo>
                  <a:pt x="659892" y="13716"/>
                </a:moveTo>
                <a:lnTo>
                  <a:pt x="608076" y="13716"/>
                </a:lnTo>
                <a:lnTo>
                  <a:pt x="608076" y="0"/>
                </a:lnTo>
                <a:lnTo>
                  <a:pt x="659892" y="0"/>
                </a:lnTo>
                <a:lnTo>
                  <a:pt x="659892" y="13716"/>
                </a:lnTo>
                <a:close/>
              </a:path>
              <a:path w="920750" h="134620">
                <a:moveTo>
                  <a:pt x="749808" y="13716"/>
                </a:moveTo>
                <a:lnTo>
                  <a:pt x="699516" y="13716"/>
                </a:lnTo>
                <a:lnTo>
                  <a:pt x="699516" y="0"/>
                </a:lnTo>
                <a:lnTo>
                  <a:pt x="749808" y="0"/>
                </a:lnTo>
                <a:lnTo>
                  <a:pt x="749808" y="13716"/>
                </a:lnTo>
                <a:close/>
              </a:path>
              <a:path w="920750" h="134620">
                <a:moveTo>
                  <a:pt x="841248" y="13716"/>
                </a:moveTo>
                <a:lnTo>
                  <a:pt x="789432" y="13716"/>
                </a:lnTo>
                <a:lnTo>
                  <a:pt x="789432" y="0"/>
                </a:lnTo>
                <a:lnTo>
                  <a:pt x="841248" y="0"/>
                </a:lnTo>
                <a:lnTo>
                  <a:pt x="841248" y="13716"/>
                </a:lnTo>
                <a:close/>
              </a:path>
              <a:path w="920750" h="134620">
                <a:moveTo>
                  <a:pt x="920496" y="13716"/>
                </a:moveTo>
                <a:lnTo>
                  <a:pt x="879348" y="13716"/>
                </a:lnTo>
                <a:lnTo>
                  <a:pt x="879348" y="0"/>
                </a:lnTo>
                <a:lnTo>
                  <a:pt x="920496" y="0"/>
                </a:lnTo>
                <a:lnTo>
                  <a:pt x="920496" y="13716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173980" y="4395216"/>
            <a:ext cx="4311650" cy="490855"/>
          </a:xfrm>
          <a:custGeom>
            <a:avLst/>
            <a:gdLst/>
            <a:ahLst/>
            <a:cxnLst/>
            <a:rect l="l" t="t" r="r" b="b"/>
            <a:pathLst>
              <a:path w="4311650" h="490854">
                <a:moveTo>
                  <a:pt x="4279392" y="425196"/>
                </a:moveTo>
                <a:lnTo>
                  <a:pt x="4265676" y="425196"/>
                </a:lnTo>
                <a:lnTo>
                  <a:pt x="4265676" y="373380"/>
                </a:lnTo>
                <a:lnTo>
                  <a:pt x="4279392" y="373380"/>
                </a:lnTo>
                <a:lnTo>
                  <a:pt x="4279392" y="425196"/>
                </a:lnTo>
                <a:close/>
              </a:path>
              <a:path w="4311650" h="490854">
                <a:moveTo>
                  <a:pt x="4273296" y="490728"/>
                </a:moveTo>
                <a:lnTo>
                  <a:pt x="4233672" y="413004"/>
                </a:lnTo>
                <a:lnTo>
                  <a:pt x="4265676" y="413004"/>
                </a:lnTo>
                <a:lnTo>
                  <a:pt x="4265676" y="425196"/>
                </a:lnTo>
                <a:lnTo>
                  <a:pt x="4305419" y="425196"/>
                </a:lnTo>
                <a:lnTo>
                  <a:pt x="4273296" y="490728"/>
                </a:lnTo>
                <a:close/>
              </a:path>
              <a:path w="4311650" h="490854">
                <a:moveTo>
                  <a:pt x="4305419" y="425196"/>
                </a:moveTo>
                <a:lnTo>
                  <a:pt x="4279392" y="425196"/>
                </a:lnTo>
                <a:lnTo>
                  <a:pt x="4279392" y="413004"/>
                </a:lnTo>
                <a:lnTo>
                  <a:pt x="4311396" y="413004"/>
                </a:lnTo>
                <a:lnTo>
                  <a:pt x="4305419" y="425196"/>
                </a:lnTo>
                <a:close/>
              </a:path>
              <a:path w="4311650" h="490854">
                <a:moveTo>
                  <a:pt x="4279392" y="335280"/>
                </a:moveTo>
                <a:lnTo>
                  <a:pt x="4265676" y="335280"/>
                </a:lnTo>
                <a:lnTo>
                  <a:pt x="4265676" y="283464"/>
                </a:lnTo>
                <a:lnTo>
                  <a:pt x="4279392" y="283464"/>
                </a:lnTo>
                <a:lnTo>
                  <a:pt x="4279392" y="335280"/>
                </a:lnTo>
                <a:close/>
              </a:path>
              <a:path w="4311650" h="490854">
                <a:moveTo>
                  <a:pt x="4279392" y="245364"/>
                </a:moveTo>
                <a:lnTo>
                  <a:pt x="4265676" y="245364"/>
                </a:lnTo>
                <a:lnTo>
                  <a:pt x="4265676" y="193548"/>
                </a:lnTo>
                <a:lnTo>
                  <a:pt x="4279392" y="193548"/>
                </a:lnTo>
                <a:lnTo>
                  <a:pt x="4279392" y="245364"/>
                </a:lnTo>
                <a:close/>
              </a:path>
              <a:path w="4311650" h="490854">
                <a:moveTo>
                  <a:pt x="4279392" y="155448"/>
                </a:moveTo>
                <a:lnTo>
                  <a:pt x="4265676" y="155448"/>
                </a:lnTo>
                <a:lnTo>
                  <a:pt x="4265676" y="103632"/>
                </a:lnTo>
                <a:lnTo>
                  <a:pt x="4279392" y="103632"/>
                </a:lnTo>
                <a:lnTo>
                  <a:pt x="4279392" y="155448"/>
                </a:lnTo>
                <a:close/>
              </a:path>
              <a:path w="4311650" h="490854">
                <a:moveTo>
                  <a:pt x="4279392" y="64008"/>
                </a:moveTo>
                <a:lnTo>
                  <a:pt x="4265676" y="64008"/>
                </a:lnTo>
                <a:lnTo>
                  <a:pt x="4265676" y="12192"/>
                </a:lnTo>
                <a:lnTo>
                  <a:pt x="4279392" y="12192"/>
                </a:lnTo>
                <a:lnTo>
                  <a:pt x="4279392" y="64008"/>
                </a:lnTo>
                <a:close/>
              </a:path>
              <a:path w="4311650" h="490854">
                <a:moveTo>
                  <a:pt x="4241292" y="12192"/>
                </a:moveTo>
                <a:lnTo>
                  <a:pt x="4189476" y="12192"/>
                </a:lnTo>
                <a:lnTo>
                  <a:pt x="4189476" y="0"/>
                </a:lnTo>
                <a:lnTo>
                  <a:pt x="4241292" y="0"/>
                </a:lnTo>
                <a:lnTo>
                  <a:pt x="4241292" y="12192"/>
                </a:lnTo>
                <a:close/>
              </a:path>
              <a:path w="4311650" h="490854">
                <a:moveTo>
                  <a:pt x="4149852" y="12192"/>
                </a:moveTo>
                <a:lnTo>
                  <a:pt x="4099560" y="12192"/>
                </a:lnTo>
                <a:lnTo>
                  <a:pt x="4099560" y="0"/>
                </a:lnTo>
                <a:lnTo>
                  <a:pt x="4149852" y="0"/>
                </a:lnTo>
                <a:lnTo>
                  <a:pt x="4149852" y="12192"/>
                </a:lnTo>
                <a:close/>
              </a:path>
              <a:path w="4311650" h="490854">
                <a:moveTo>
                  <a:pt x="4059936" y="12192"/>
                </a:moveTo>
                <a:lnTo>
                  <a:pt x="4008120" y="12192"/>
                </a:lnTo>
                <a:lnTo>
                  <a:pt x="4008120" y="0"/>
                </a:lnTo>
                <a:lnTo>
                  <a:pt x="4059936" y="0"/>
                </a:lnTo>
                <a:lnTo>
                  <a:pt x="4059936" y="12192"/>
                </a:lnTo>
                <a:close/>
              </a:path>
              <a:path w="4311650" h="490854">
                <a:moveTo>
                  <a:pt x="3970020" y="12192"/>
                </a:moveTo>
                <a:lnTo>
                  <a:pt x="3918204" y="12192"/>
                </a:lnTo>
                <a:lnTo>
                  <a:pt x="3918204" y="0"/>
                </a:lnTo>
                <a:lnTo>
                  <a:pt x="3970020" y="0"/>
                </a:lnTo>
                <a:lnTo>
                  <a:pt x="3970020" y="12192"/>
                </a:lnTo>
                <a:close/>
              </a:path>
              <a:path w="4311650" h="490854">
                <a:moveTo>
                  <a:pt x="3880104" y="12192"/>
                </a:moveTo>
                <a:lnTo>
                  <a:pt x="3828288" y="12192"/>
                </a:lnTo>
                <a:lnTo>
                  <a:pt x="3828288" y="0"/>
                </a:lnTo>
                <a:lnTo>
                  <a:pt x="3880104" y="0"/>
                </a:lnTo>
                <a:lnTo>
                  <a:pt x="3880104" y="12192"/>
                </a:lnTo>
                <a:close/>
              </a:path>
              <a:path w="4311650" h="490854">
                <a:moveTo>
                  <a:pt x="3788664" y="12192"/>
                </a:moveTo>
                <a:lnTo>
                  <a:pt x="3738372" y="12192"/>
                </a:lnTo>
                <a:lnTo>
                  <a:pt x="3738372" y="0"/>
                </a:lnTo>
                <a:lnTo>
                  <a:pt x="3788664" y="0"/>
                </a:lnTo>
                <a:lnTo>
                  <a:pt x="3788664" y="12192"/>
                </a:lnTo>
                <a:close/>
              </a:path>
              <a:path w="4311650" h="490854">
                <a:moveTo>
                  <a:pt x="3698748" y="12192"/>
                </a:moveTo>
                <a:lnTo>
                  <a:pt x="3646932" y="12192"/>
                </a:lnTo>
                <a:lnTo>
                  <a:pt x="3646932" y="0"/>
                </a:lnTo>
                <a:lnTo>
                  <a:pt x="3698748" y="0"/>
                </a:lnTo>
                <a:lnTo>
                  <a:pt x="3698748" y="12192"/>
                </a:lnTo>
                <a:close/>
              </a:path>
              <a:path w="4311650" h="490854">
                <a:moveTo>
                  <a:pt x="3608832" y="12192"/>
                </a:moveTo>
                <a:lnTo>
                  <a:pt x="3557016" y="12192"/>
                </a:lnTo>
                <a:lnTo>
                  <a:pt x="3557016" y="0"/>
                </a:lnTo>
                <a:lnTo>
                  <a:pt x="3608832" y="0"/>
                </a:lnTo>
                <a:lnTo>
                  <a:pt x="3608832" y="12192"/>
                </a:lnTo>
                <a:close/>
              </a:path>
              <a:path w="4311650" h="490854">
                <a:moveTo>
                  <a:pt x="3518916" y="12192"/>
                </a:moveTo>
                <a:lnTo>
                  <a:pt x="3467100" y="12192"/>
                </a:lnTo>
                <a:lnTo>
                  <a:pt x="3467100" y="0"/>
                </a:lnTo>
                <a:lnTo>
                  <a:pt x="3518916" y="0"/>
                </a:lnTo>
                <a:lnTo>
                  <a:pt x="3518916" y="12192"/>
                </a:lnTo>
                <a:close/>
              </a:path>
              <a:path w="4311650" h="490854">
                <a:moveTo>
                  <a:pt x="3429000" y="12192"/>
                </a:moveTo>
                <a:lnTo>
                  <a:pt x="3377184" y="12192"/>
                </a:lnTo>
                <a:lnTo>
                  <a:pt x="3377184" y="0"/>
                </a:lnTo>
                <a:lnTo>
                  <a:pt x="3429000" y="0"/>
                </a:lnTo>
                <a:lnTo>
                  <a:pt x="3429000" y="12192"/>
                </a:lnTo>
                <a:close/>
              </a:path>
              <a:path w="4311650" h="490854">
                <a:moveTo>
                  <a:pt x="3337560" y="12192"/>
                </a:moveTo>
                <a:lnTo>
                  <a:pt x="3285744" y="12192"/>
                </a:lnTo>
                <a:lnTo>
                  <a:pt x="3285744" y="0"/>
                </a:lnTo>
                <a:lnTo>
                  <a:pt x="3337560" y="0"/>
                </a:lnTo>
                <a:lnTo>
                  <a:pt x="3337560" y="12192"/>
                </a:lnTo>
                <a:close/>
              </a:path>
              <a:path w="4311650" h="490854">
                <a:moveTo>
                  <a:pt x="3247644" y="12192"/>
                </a:moveTo>
                <a:lnTo>
                  <a:pt x="3195828" y="12192"/>
                </a:lnTo>
                <a:lnTo>
                  <a:pt x="3195828" y="0"/>
                </a:lnTo>
                <a:lnTo>
                  <a:pt x="3247644" y="0"/>
                </a:lnTo>
                <a:lnTo>
                  <a:pt x="3247644" y="12192"/>
                </a:lnTo>
                <a:close/>
              </a:path>
              <a:path w="4311650" h="490854">
                <a:moveTo>
                  <a:pt x="3157728" y="12192"/>
                </a:moveTo>
                <a:lnTo>
                  <a:pt x="3105912" y="12192"/>
                </a:lnTo>
                <a:lnTo>
                  <a:pt x="3105912" y="0"/>
                </a:lnTo>
                <a:lnTo>
                  <a:pt x="3157728" y="0"/>
                </a:lnTo>
                <a:lnTo>
                  <a:pt x="3157728" y="12192"/>
                </a:lnTo>
                <a:close/>
              </a:path>
              <a:path w="4311650" h="490854">
                <a:moveTo>
                  <a:pt x="3067812" y="12192"/>
                </a:moveTo>
                <a:lnTo>
                  <a:pt x="3015996" y="12192"/>
                </a:lnTo>
                <a:lnTo>
                  <a:pt x="3015996" y="0"/>
                </a:lnTo>
                <a:lnTo>
                  <a:pt x="3067812" y="0"/>
                </a:lnTo>
                <a:lnTo>
                  <a:pt x="3067812" y="12192"/>
                </a:lnTo>
                <a:close/>
              </a:path>
              <a:path w="4311650" h="490854">
                <a:moveTo>
                  <a:pt x="2976372" y="12192"/>
                </a:moveTo>
                <a:lnTo>
                  <a:pt x="2926080" y="12192"/>
                </a:lnTo>
                <a:lnTo>
                  <a:pt x="2926080" y="0"/>
                </a:lnTo>
                <a:lnTo>
                  <a:pt x="2976372" y="0"/>
                </a:lnTo>
                <a:lnTo>
                  <a:pt x="2976372" y="12192"/>
                </a:lnTo>
                <a:close/>
              </a:path>
              <a:path w="4311650" h="490854">
                <a:moveTo>
                  <a:pt x="2886456" y="12192"/>
                </a:moveTo>
                <a:lnTo>
                  <a:pt x="2834640" y="12192"/>
                </a:lnTo>
                <a:lnTo>
                  <a:pt x="2834640" y="0"/>
                </a:lnTo>
                <a:lnTo>
                  <a:pt x="2886456" y="0"/>
                </a:lnTo>
                <a:lnTo>
                  <a:pt x="2886456" y="12192"/>
                </a:lnTo>
                <a:close/>
              </a:path>
              <a:path w="4311650" h="490854">
                <a:moveTo>
                  <a:pt x="2796540" y="12192"/>
                </a:moveTo>
                <a:lnTo>
                  <a:pt x="2744724" y="12192"/>
                </a:lnTo>
                <a:lnTo>
                  <a:pt x="2744724" y="0"/>
                </a:lnTo>
                <a:lnTo>
                  <a:pt x="2796540" y="0"/>
                </a:lnTo>
                <a:lnTo>
                  <a:pt x="2796540" y="12192"/>
                </a:lnTo>
                <a:close/>
              </a:path>
              <a:path w="4311650" h="490854">
                <a:moveTo>
                  <a:pt x="2706624" y="12192"/>
                </a:moveTo>
                <a:lnTo>
                  <a:pt x="2654808" y="12192"/>
                </a:lnTo>
                <a:lnTo>
                  <a:pt x="2654808" y="0"/>
                </a:lnTo>
                <a:lnTo>
                  <a:pt x="2706624" y="0"/>
                </a:lnTo>
                <a:lnTo>
                  <a:pt x="2706624" y="12192"/>
                </a:lnTo>
                <a:close/>
              </a:path>
              <a:path w="4311650" h="490854">
                <a:moveTo>
                  <a:pt x="2615184" y="12192"/>
                </a:moveTo>
                <a:lnTo>
                  <a:pt x="2564892" y="12192"/>
                </a:lnTo>
                <a:lnTo>
                  <a:pt x="2564892" y="0"/>
                </a:lnTo>
                <a:lnTo>
                  <a:pt x="2615184" y="0"/>
                </a:lnTo>
                <a:lnTo>
                  <a:pt x="2615184" y="12192"/>
                </a:lnTo>
                <a:close/>
              </a:path>
              <a:path w="4311650" h="490854">
                <a:moveTo>
                  <a:pt x="2525268" y="12192"/>
                </a:moveTo>
                <a:lnTo>
                  <a:pt x="2473452" y="12192"/>
                </a:lnTo>
                <a:lnTo>
                  <a:pt x="2473452" y="0"/>
                </a:lnTo>
                <a:lnTo>
                  <a:pt x="2525268" y="0"/>
                </a:lnTo>
                <a:lnTo>
                  <a:pt x="2525268" y="12192"/>
                </a:lnTo>
                <a:close/>
              </a:path>
              <a:path w="4311650" h="490854">
                <a:moveTo>
                  <a:pt x="2435352" y="12192"/>
                </a:moveTo>
                <a:lnTo>
                  <a:pt x="2383536" y="12192"/>
                </a:lnTo>
                <a:lnTo>
                  <a:pt x="2383536" y="0"/>
                </a:lnTo>
                <a:lnTo>
                  <a:pt x="2435352" y="0"/>
                </a:lnTo>
                <a:lnTo>
                  <a:pt x="2435352" y="12192"/>
                </a:lnTo>
                <a:close/>
              </a:path>
              <a:path w="4311650" h="490854">
                <a:moveTo>
                  <a:pt x="2345436" y="12192"/>
                </a:moveTo>
                <a:lnTo>
                  <a:pt x="2293620" y="12192"/>
                </a:lnTo>
                <a:lnTo>
                  <a:pt x="2293620" y="0"/>
                </a:lnTo>
                <a:lnTo>
                  <a:pt x="2345436" y="0"/>
                </a:lnTo>
                <a:lnTo>
                  <a:pt x="2345436" y="12192"/>
                </a:lnTo>
                <a:close/>
              </a:path>
              <a:path w="4311650" h="490854">
                <a:moveTo>
                  <a:pt x="2255520" y="12192"/>
                </a:moveTo>
                <a:lnTo>
                  <a:pt x="2203704" y="12192"/>
                </a:lnTo>
                <a:lnTo>
                  <a:pt x="2203704" y="0"/>
                </a:lnTo>
                <a:lnTo>
                  <a:pt x="2255520" y="0"/>
                </a:lnTo>
                <a:lnTo>
                  <a:pt x="2255520" y="12192"/>
                </a:lnTo>
                <a:close/>
              </a:path>
              <a:path w="4311650" h="490854">
                <a:moveTo>
                  <a:pt x="2164080" y="12192"/>
                </a:moveTo>
                <a:lnTo>
                  <a:pt x="2112264" y="12192"/>
                </a:lnTo>
                <a:lnTo>
                  <a:pt x="2112264" y="0"/>
                </a:lnTo>
                <a:lnTo>
                  <a:pt x="2164080" y="0"/>
                </a:lnTo>
                <a:lnTo>
                  <a:pt x="2164080" y="12192"/>
                </a:lnTo>
                <a:close/>
              </a:path>
              <a:path w="4311650" h="490854">
                <a:moveTo>
                  <a:pt x="2074164" y="12192"/>
                </a:moveTo>
                <a:lnTo>
                  <a:pt x="2022348" y="12192"/>
                </a:lnTo>
                <a:lnTo>
                  <a:pt x="2022348" y="0"/>
                </a:lnTo>
                <a:lnTo>
                  <a:pt x="2074164" y="0"/>
                </a:lnTo>
                <a:lnTo>
                  <a:pt x="2074164" y="12192"/>
                </a:lnTo>
                <a:close/>
              </a:path>
              <a:path w="4311650" h="490854">
                <a:moveTo>
                  <a:pt x="1984248" y="12192"/>
                </a:moveTo>
                <a:lnTo>
                  <a:pt x="1932432" y="12192"/>
                </a:lnTo>
                <a:lnTo>
                  <a:pt x="1932432" y="0"/>
                </a:lnTo>
                <a:lnTo>
                  <a:pt x="1984248" y="0"/>
                </a:lnTo>
                <a:lnTo>
                  <a:pt x="1984248" y="12192"/>
                </a:lnTo>
                <a:close/>
              </a:path>
              <a:path w="4311650" h="490854">
                <a:moveTo>
                  <a:pt x="1894332" y="12192"/>
                </a:moveTo>
                <a:lnTo>
                  <a:pt x="1842516" y="12192"/>
                </a:lnTo>
                <a:lnTo>
                  <a:pt x="1842516" y="0"/>
                </a:lnTo>
                <a:lnTo>
                  <a:pt x="1894332" y="0"/>
                </a:lnTo>
                <a:lnTo>
                  <a:pt x="1894332" y="12192"/>
                </a:lnTo>
                <a:close/>
              </a:path>
              <a:path w="4311650" h="490854">
                <a:moveTo>
                  <a:pt x="1802892" y="12192"/>
                </a:moveTo>
                <a:lnTo>
                  <a:pt x="1752600" y="12192"/>
                </a:lnTo>
                <a:lnTo>
                  <a:pt x="1752600" y="0"/>
                </a:lnTo>
                <a:lnTo>
                  <a:pt x="1802892" y="0"/>
                </a:lnTo>
                <a:lnTo>
                  <a:pt x="1802892" y="12192"/>
                </a:lnTo>
                <a:close/>
              </a:path>
              <a:path w="4311650" h="490854">
                <a:moveTo>
                  <a:pt x="1712976" y="12192"/>
                </a:moveTo>
                <a:lnTo>
                  <a:pt x="1661160" y="12192"/>
                </a:lnTo>
                <a:lnTo>
                  <a:pt x="1661160" y="0"/>
                </a:lnTo>
                <a:lnTo>
                  <a:pt x="1712976" y="0"/>
                </a:lnTo>
                <a:lnTo>
                  <a:pt x="1712976" y="12192"/>
                </a:lnTo>
                <a:close/>
              </a:path>
              <a:path w="4311650" h="490854">
                <a:moveTo>
                  <a:pt x="1623060" y="12192"/>
                </a:moveTo>
                <a:lnTo>
                  <a:pt x="1571244" y="12192"/>
                </a:lnTo>
                <a:lnTo>
                  <a:pt x="1571244" y="0"/>
                </a:lnTo>
                <a:lnTo>
                  <a:pt x="1623060" y="0"/>
                </a:lnTo>
                <a:lnTo>
                  <a:pt x="1623060" y="12192"/>
                </a:lnTo>
                <a:close/>
              </a:path>
              <a:path w="4311650" h="490854">
                <a:moveTo>
                  <a:pt x="1533144" y="12192"/>
                </a:moveTo>
                <a:lnTo>
                  <a:pt x="1481328" y="12192"/>
                </a:lnTo>
                <a:lnTo>
                  <a:pt x="1481328" y="0"/>
                </a:lnTo>
                <a:lnTo>
                  <a:pt x="1533144" y="0"/>
                </a:lnTo>
                <a:lnTo>
                  <a:pt x="1533144" y="12192"/>
                </a:lnTo>
                <a:close/>
              </a:path>
              <a:path w="4311650" h="490854">
                <a:moveTo>
                  <a:pt x="1441704" y="12192"/>
                </a:moveTo>
                <a:lnTo>
                  <a:pt x="1391412" y="12192"/>
                </a:lnTo>
                <a:lnTo>
                  <a:pt x="1391412" y="0"/>
                </a:lnTo>
                <a:lnTo>
                  <a:pt x="1441704" y="0"/>
                </a:lnTo>
                <a:lnTo>
                  <a:pt x="1441704" y="12192"/>
                </a:lnTo>
                <a:close/>
              </a:path>
              <a:path w="4311650" h="490854">
                <a:moveTo>
                  <a:pt x="1351788" y="12192"/>
                </a:moveTo>
                <a:lnTo>
                  <a:pt x="1299972" y="12192"/>
                </a:lnTo>
                <a:lnTo>
                  <a:pt x="1299972" y="0"/>
                </a:lnTo>
                <a:lnTo>
                  <a:pt x="1351788" y="0"/>
                </a:lnTo>
                <a:lnTo>
                  <a:pt x="1351788" y="12192"/>
                </a:lnTo>
                <a:close/>
              </a:path>
              <a:path w="4311650" h="490854">
                <a:moveTo>
                  <a:pt x="1261872" y="12192"/>
                </a:moveTo>
                <a:lnTo>
                  <a:pt x="1210056" y="12192"/>
                </a:lnTo>
                <a:lnTo>
                  <a:pt x="1210056" y="0"/>
                </a:lnTo>
                <a:lnTo>
                  <a:pt x="1261872" y="0"/>
                </a:lnTo>
                <a:lnTo>
                  <a:pt x="1261872" y="12192"/>
                </a:lnTo>
                <a:close/>
              </a:path>
              <a:path w="4311650" h="490854">
                <a:moveTo>
                  <a:pt x="1171956" y="12192"/>
                </a:moveTo>
                <a:lnTo>
                  <a:pt x="1120140" y="12192"/>
                </a:lnTo>
                <a:lnTo>
                  <a:pt x="1120140" y="0"/>
                </a:lnTo>
                <a:lnTo>
                  <a:pt x="1171956" y="0"/>
                </a:lnTo>
                <a:lnTo>
                  <a:pt x="1171956" y="12192"/>
                </a:lnTo>
                <a:close/>
              </a:path>
              <a:path w="4311650" h="490854">
                <a:moveTo>
                  <a:pt x="1082040" y="12192"/>
                </a:moveTo>
                <a:lnTo>
                  <a:pt x="1030224" y="12192"/>
                </a:lnTo>
                <a:lnTo>
                  <a:pt x="1030224" y="0"/>
                </a:lnTo>
                <a:lnTo>
                  <a:pt x="1082040" y="0"/>
                </a:lnTo>
                <a:lnTo>
                  <a:pt x="1082040" y="12192"/>
                </a:lnTo>
                <a:close/>
              </a:path>
              <a:path w="4311650" h="490854">
                <a:moveTo>
                  <a:pt x="990600" y="12192"/>
                </a:moveTo>
                <a:lnTo>
                  <a:pt x="938784" y="12192"/>
                </a:lnTo>
                <a:lnTo>
                  <a:pt x="938784" y="0"/>
                </a:lnTo>
                <a:lnTo>
                  <a:pt x="990600" y="0"/>
                </a:lnTo>
                <a:lnTo>
                  <a:pt x="990600" y="12192"/>
                </a:lnTo>
                <a:close/>
              </a:path>
              <a:path w="4311650" h="490854">
                <a:moveTo>
                  <a:pt x="900684" y="12192"/>
                </a:moveTo>
                <a:lnTo>
                  <a:pt x="848868" y="12192"/>
                </a:lnTo>
                <a:lnTo>
                  <a:pt x="848868" y="0"/>
                </a:lnTo>
                <a:lnTo>
                  <a:pt x="900684" y="0"/>
                </a:lnTo>
                <a:lnTo>
                  <a:pt x="900684" y="12192"/>
                </a:lnTo>
                <a:close/>
              </a:path>
              <a:path w="4311650" h="490854">
                <a:moveTo>
                  <a:pt x="810768" y="12192"/>
                </a:moveTo>
                <a:lnTo>
                  <a:pt x="758952" y="12192"/>
                </a:lnTo>
                <a:lnTo>
                  <a:pt x="758952" y="0"/>
                </a:lnTo>
                <a:lnTo>
                  <a:pt x="810768" y="0"/>
                </a:lnTo>
                <a:lnTo>
                  <a:pt x="810768" y="12192"/>
                </a:lnTo>
                <a:close/>
              </a:path>
              <a:path w="4311650" h="490854">
                <a:moveTo>
                  <a:pt x="720852" y="12192"/>
                </a:moveTo>
                <a:lnTo>
                  <a:pt x="669036" y="12192"/>
                </a:lnTo>
                <a:lnTo>
                  <a:pt x="669036" y="0"/>
                </a:lnTo>
                <a:lnTo>
                  <a:pt x="720852" y="0"/>
                </a:lnTo>
                <a:lnTo>
                  <a:pt x="720852" y="12192"/>
                </a:lnTo>
                <a:close/>
              </a:path>
              <a:path w="4311650" h="490854">
                <a:moveTo>
                  <a:pt x="629412" y="12192"/>
                </a:moveTo>
                <a:lnTo>
                  <a:pt x="579120" y="12192"/>
                </a:lnTo>
                <a:lnTo>
                  <a:pt x="579120" y="0"/>
                </a:lnTo>
                <a:lnTo>
                  <a:pt x="629412" y="0"/>
                </a:lnTo>
                <a:lnTo>
                  <a:pt x="629412" y="12192"/>
                </a:lnTo>
                <a:close/>
              </a:path>
              <a:path w="4311650" h="490854">
                <a:moveTo>
                  <a:pt x="539496" y="12192"/>
                </a:moveTo>
                <a:lnTo>
                  <a:pt x="487680" y="12192"/>
                </a:lnTo>
                <a:lnTo>
                  <a:pt x="487680" y="0"/>
                </a:lnTo>
                <a:lnTo>
                  <a:pt x="539496" y="0"/>
                </a:lnTo>
                <a:lnTo>
                  <a:pt x="539496" y="12192"/>
                </a:lnTo>
                <a:close/>
              </a:path>
              <a:path w="4311650" h="490854">
                <a:moveTo>
                  <a:pt x="449580" y="12192"/>
                </a:moveTo>
                <a:lnTo>
                  <a:pt x="397764" y="12192"/>
                </a:lnTo>
                <a:lnTo>
                  <a:pt x="397764" y="0"/>
                </a:lnTo>
                <a:lnTo>
                  <a:pt x="449580" y="0"/>
                </a:lnTo>
                <a:lnTo>
                  <a:pt x="449580" y="12192"/>
                </a:lnTo>
                <a:close/>
              </a:path>
              <a:path w="4311650" h="490854">
                <a:moveTo>
                  <a:pt x="359664" y="12192"/>
                </a:moveTo>
                <a:lnTo>
                  <a:pt x="307848" y="12192"/>
                </a:lnTo>
                <a:lnTo>
                  <a:pt x="307848" y="0"/>
                </a:lnTo>
                <a:lnTo>
                  <a:pt x="359664" y="0"/>
                </a:lnTo>
                <a:lnTo>
                  <a:pt x="359664" y="12192"/>
                </a:lnTo>
                <a:close/>
              </a:path>
              <a:path w="4311650" h="490854">
                <a:moveTo>
                  <a:pt x="268224" y="12192"/>
                </a:moveTo>
                <a:lnTo>
                  <a:pt x="217932" y="12192"/>
                </a:lnTo>
                <a:lnTo>
                  <a:pt x="217932" y="0"/>
                </a:lnTo>
                <a:lnTo>
                  <a:pt x="268224" y="0"/>
                </a:lnTo>
                <a:lnTo>
                  <a:pt x="268224" y="12192"/>
                </a:lnTo>
                <a:close/>
              </a:path>
              <a:path w="4311650" h="490854">
                <a:moveTo>
                  <a:pt x="178308" y="12192"/>
                </a:moveTo>
                <a:lnTo>
                  <a:pt x="126492" y="12192"/>
                </a:lnTo>
                <a:lnTo>
                  <a:pt x="126492" y="0"/>
                </a:lnTo>
                <a:lnTo>
                  <a:pt x="178308" y="0"/>
                </a:lnTo>
                <a:lnTo>
                  <a:pt x="178308" y="12192"/>
                </a:lnTo>
                <a:close/>
              </a:path>
              <a:path w="4311650" h="490854">
                <a:moveTo>
                  <a:pt x="88392" y="12192"/>
                </a:moveTo>
                <a:lnTo>
                  <a:pt x="36576" y="12192"/>
                </a:lnTo>
                <a:lnTo>
                  <a:pt x="36576" y="0"/>
                </a:lnTo>
                <a:lnTo>
                  <a:pt x="88392" y="0"/>
                </a:lnTo>
                <a:lnTo>
                  <a:pt x="88392" y="12192"/>
                </a:lnTo>
                <a:close/>
              </a:path>
              <a:path w="4311650" h="490854">
                <a:moveTo>
                  <a:pt x="12192" y="65532"/>
                </a:moveTo>
                <a:lnTo>
                  <a:pt x="0" y="65532"/>
                </a:lnTo>
                <a:lnTo>
                  <a:pt x="0" y="13716"/>
                </a:lnTo>
                <a:lnTo>
                  <a:pt x="12192" y="13716"/>
                </a:lnTo>
                <a:lnTo>
                  <a:pt x="12192" y="65532"/>
                </a:lnTo>
                <a:close/>
              </a:path>
              <a:path w="4311650" h="490854">
                <a:moveTo>
                  <a:pt x="12192" y="155448"/>
                </a:moveTo>
                <a:lnTo>
                  <a:pt x="0" y="155448"/>
                </a:lnTo>
                <a:lnTo>
                  <a:pt x="0" y="105156"/>
                </a:lnTo>
                <a:lnTo>
                  <a:pt x="12192" y="105156"/>
                </a:lnTo>
                <a:lnTo>
                  <a:pt x="12192" y="155448"/>
                </a:lnTo>
                <a:close/>
              </a:path>
              <a:path w="4311650" h="490854">
                <a:moveTo>
                  <a:pt x="12192" y="246888"/>
                </a:moveTo>
                <a:lnTo>
                  <a:pt x="0" y="246888"/>
                </a:lnTo>
                <a:lnTo>
                  <a:pt x="0" y="195072"/>
                </a:lnTo>
                <a:lnTo>
                  <a:pt x="12192" y="195072"/>
                </a:lnTo>
                <a:lnTo>
                  <a:pt x="12192" y="246888"/>
                </a:lnTo>
                <a:close/>
              </a:path>
              <a:path w="4311650" h="490854">
                <a:moveTo>
                  <a:pt x="12192" y="336804"/>
                </a:moveTo>
                <a:lnTo>
                  <a:pt x="0" y="336804"/>
                </a:lnTo>
                <a:lnTo>
                  <a:pt x="0" y="284988"/>
                </a:lnTo>
                <a:lnTo>
                  <a:pt x="12192" y="284988"/>
                </a:lnTo>
                <a:lnTo>
                  <a:pt x="12192" y="336804"/>
                </a:lnTo>
                <a:close/>
              </a:path>
              <a:path w="4311650" h="490854">
                <a:moveTo>
                  <a:pt x="12192" y="426720"/>
                </a:moveTo>
                <a:lnTo>
                  <a:pt x="0" y="426720"/>
                </a:lnTo>
                <a:lnTo>
                  <a:pt x="0" y="374904"/>
                </a:lnTo>
                <a:lnTo>
                  <a:pt x="12192" y="374904"/>
                </a:lnTo>
                <a:lnTo>
                  <a:pt x="12192" y="426720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982711" y="5736336"/>
            <a:ext cx="1193800" cy="1049020"/>
          </a:xfrm>
          <a:custGeom>
            <a:avLst/>
            <a:gdLst/>
            <a:ahLst/>
            <a:cxnLst/>
            <a:rect l="l" t="t" r="r" b="b"/>
            <a:pathLst>
              <a:path w="1193800" h="1049020">
                <a:moveTo>
                  <a:pt x="0" y="0"/>
                </a:moveTo>
                <a:lnTo>
                  <a:pt x="1193292" y="0"/>
                </a:lnTo>
                <a:lnTo>
                  <a:pt x="1193292" y="1048512"/>
                </a:lnTo>
                <a:lnTo>
                  <a:pt x="0" y="1048512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 txBox="1"/>
          <p:nvPr/>
        </p:nvSpPr>
        <p:spPr>
          <a:xfrm>
            <a:off x="7982711" y="5828836"/>
            <a:ext cx="1193800" cy="336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6530" marR="168275" indent="161290">
              <a:lnSpc>
                <a:spcPct val="102000"/>
              </a:lnSpc>
              <a:spcBef>
                <a:spcPts val="95"/>
              </a:spcBef>
            </a:pPr>
            <a:r>
              <a:rPr sz="1000" spc="95" dirty="0">
                <a:latin typeface="Times New Roman"/>
                <a:cs typeface="Times New Roman"/>
              </a:rPr>
              <a:t>Branch </a:t>
            </a:r>
            <a:r>
              <a:rPr sz="1000" dirty="0">
                <a:latin typeface="Times New Roman"/>
                <a:cs typeface="Times New Roman"/>
              </a:rPr>
              <a:t>/  </a:t>
            </a:r>
            <a:r>
              <a:rPr sz="1000" spc="65" dirty="0">
                <a:latin typeface="Times New Roman"/>
                <a:cs typeface="Times New Roman"/>
              </a:rPr>
              <a:t>FCR </a:t>
            </a:r>
            <a:r>
              <a:rPr sz="1000" dirty="0">
                <a:latin typeface="Times New Roman"/>
                <a:cs typeface="Times New Roman"/>
              </a:rPr>
              <a:t>/</a:t>
            </a:r>
            <a:r>
              <a:rPr sz="1000" spc="-100" dirty="0">
                <a:latin typeface="Times New Roman"/>
                <a:cs typeface="Times New Roman"/>
              </a:rPr>
              <a:t> </a:t>
            </a:r>
            <a:r>
              <a:rPr sz="1000" spc="45" dirty="0">
                <a:latin typeface="Times New Roman"/>
                <a:cs typeface="Times New Roman"/>
              </a:rPr>
              <a:t>BMLPO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8290559" y="6272784"/>
            <a:ext cx="525779" cy="46329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491983" y="6246876"/>
            <a:ext cx="452755" cy="78105"/>
          </a:xfrm>
          <a:custGeom>
            <a:avLst/>
            <a:gdLst/>
            <a:ahLst/>
            <a:cxnLst/>
            <a:rect l="l" t="t" r="r" b="b"/>
            <a:pathLst>
              <a:path w="452754" h="78104">
                <a:moveTo>
                  <a:pt x="76200" y="77724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32004"/>
                </a:lnTo>
                <a:lnTo>
                  <a:pt x="64008" y="32004"/>
                </a:lnTo>
                <a:lnTo>
                  <a:pt x="64008" y="44196"/>
                </a:lnTo>
                <a:lnTo>
                  <a:pt x="76200" y="44196"/>
                </a:lnTo>
                <a:lnTo>
                  <a:pt x="76200" y="77724"/>
                </a:lnTo>
                <a:close/>
              </a:path>
              <a:path w="452754" h="78104">
                <a:moveTo>
                  <a:pt x="374904" y="77724"/>
                </a:moveTo>
                <a:lnTo>
                  <a:pt x="374904" y="0"/>
                </a:lnTo>
                <a:lnTo>
                  <a:pt x="440192" y="32004"/>
                </a:lnTo>
                <a:lnTo>
                  <a:pt x="388620" y="32004"/>
                </a:lnTo>
                <a:lnTo>
                  <a:pt x="388620" y="44196"/>
                </a:lnTo>
                <a:lnTo>
                  <a:pt x="440670" y="44196"/>
                </a:lnTo>
                <a:lnTo>
                  <a:pt x="374904" y="77724"/>
                </a:lnTo>
                <a:close/>
              </a:path>
              <a:path w="452754" h="78104">
                <a:moveTo>
                  <a:pt x="76200" y="44196"/>
                </a:moveTo>
                <a:lnTo>
                  <a:pt x="64008" y="44196"/>
                </a:lnTo>
                <a:lnTo>
                  <a:pt x="64008" y="32004"/>
                </a:lnTo>
                <a:lnTo>
                  <a:pt x="76200" y="32004"/>
                </a:lnTo>
                <a:lnTo>
                  <a:pt x="76200" y="44196"/>
                </a:lnTo>
                <a:close/>
              </a:path>
              <a:path w="452754" h="78104">
                <a:moveTo>
                  <a:pt x="374904" y="44196"/>
                </a:moveTo>
                <a:lnTo>
                  <a:pt x="76200" y="44196"/>
                </a:lnTo>
                <a:lnTo>
                  <a:pt x="76200" y="32004"/>
                </a:lnTo>
                <a:lnTo>
                  <a:pt x="374904" y="32004"/>
                </a:lnTo>
                <a:lnTo>
                  <a:pt x="374904" y="44196"/>
                </a:lnTo>
                <a:close/>
              </a:path>
              <a:path w="452754" h="78104">
                <a:moveTo>
                  <a:pt x="440670" y="44196"/>
                </a:moveTo>
                <a:lnTo>
                  <a:pt x="388620" y="44196"/>
                </a:lnTo>
                <a:lnTo>
                  <a:pt x="388620" y="32004"/>
                </a:lnTo>
                <a:lnTo>
                  <a:pt x="440192" y="32004"/>
                </a:lnTo>
                <a:lnTo>
                  <a:pt x="452628" y="38100"/>
                </a:lnTo>
                <a:lnTo>
                  <a:pt x="440670" y="44196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589331" y="6666259"/>
            <a:ext cx="1181489" cy="5762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570476" y="6141720"/>
            <a:ext cx="1219200" cy="586740"/>
          </a:xfrm>
          <a:custGeom>
            <a:avLst/>
            <a:gdLst/>
            <a:ahLst/>
            <a:cxnLst/>
            <a:rect l="l" t="t" r="r" b="b"/>
            <a:pathLst>
              <a:path w="1219200" h="586740">
                <a:moveTo>
                  <a:pt x="731520" y="1524"/>
                </a:moveTo>
                <a:lnTo>
                  <a:pt x="487680" y="1524"/>
                </a:lnTo>
                <a:lnTo>
                  <a:pt x="547116" y="0"/>
                </a:lnTo>
                <a:lnTo>
                  <a:pt x="672084" y="0"/>
                </a:lnTo>
                <a:lnTo>
                  <a:pt x="731520" y="1524"/>
                </a:lnTo>
                <a:close/>
              </a:path>
              <a:path w="1219200" h="586740">
                <a:moveTo>
                  <a:pt x="6096" y="89408"/>
                </a:moveTo>
                <a:lnTo>
                  <a:pt x="4614" y="88420"/>
                </a:lnTo>
                <a:lnTo>
                  <a:pt x="4572" y="86868"/>
                </a:lnTo>
                <a:lnTo>
                  <a:pt x="1524" y="83820"/>
                </a:lnTo>
                <a:lnTo>
                  <a:pt x="1524" y="82296"/>
                </a:lnTo>
                <a:lnTo>
                  <a:pt x="0" y="77724"/>
                </a:lnTo>
                <a:lnTo>
                  <a:pt x="0" y="76199"/>
                </a:lnTo>
                <a:lnTo>
                  <a:pt x="1524" y="71628"/>
                </a:lnTo>
                <a:lnTo>
                  <a:pt x="1524" y="70104"/>
                </a:lnTo>
                <a:lnTo>
                  <a:pt x="4572" y="67056"/>
                </a:lnTo>
                <a:lnTo>
                  <a:pt x="4572" y="65532"/>
                </a:lnTo>
                <a:lnTo>
                  <a:pt x="9144" y="62483"/>
                </a:lnTo>
                <a:lnTo>
                  <a:pt x="15240" y="57911"/>
                </a:lnTo>
                <a:lnTo>
                  <a:pt x="22860" y="54863"/>
                </a:lnTo>
                <a:lnTo>
                  <a:pt x="30480" y="50292"/>
                </a:lnTo>
                <a:lnTo>
                  <a:pt x="39624" y="47243"/>
                </a:lnTo>
                <a:lnTo>
                  <a:pt x="91440" y="35051"/>
                </a:lnTo>
                <a:lnTo>
                  <a:pt x="161544" y="22860"/>
                </a:lnTo>
                <a:lnTo>
                  <a:pt x="181356" y="21335"/>
                </a:lnTo>
                <a:lnTo>
                  <a:pt x="202692" y="18287"/>
                </a:lnTo>
                <a:lnTo>
                  <a:pt x="224028" y="16763"/>
                </a:lnTo>
                <a:lnTo>
                  <a:pt x="246888" y="13715"/>
                </a:lnTo>
                <a:lnTo>
                  <a:pt x="373380" y="6095"/>
                </a:lnTo>
                <a:lnTo>
                  <a:pt x="402336" y="4571"/>
                </a:lnTo>
                <a:lnTo>
                  <a:pt x="458724" y="1524"/>
                </a:lnTo>
                <a:lnTo>
                  <a:pt x="760476" y="1524"/>
                </a:lnTo>
                <a:lnTo>
                  <a:pt x="818387" y="4571"/>
                </a:lnTo>
                <a:lnTo>
                  <a:pt x="536445" y="4572"/>
                </a:lnTo>
                <a:lnTo>
                  <a:pt x="464818" y="6096"/>
                </a:lnTo>
                <a:lnTo>
                  <a:pt x="385572" y="9143"/>
                </a:lnTo>
                <a:lnTo>
                  <a:pt x="329184" y="12191"/>
                </a:lnTo>
                <a:lnTo>
                  <a:pt x="248411" y="18288"/>
                </a:lnTo>
                <a:lnTo>
                  <a:pt x="188976" y="24383"/>
                </a:lnTo>
                <a:lnTo>
                  <a:pt x="141732" y="30479"/>
                </a:lnTo>
                <a:lnTo>
                  <a:pt x="132588" y="32003"/>
                </a:lnTo>
                <a:lnTo>
                  <a:pt x="121920" y="33527"/>
                </a:lnTo>
                <a:lnTo>
                  <a:pt x="112775" y="35052"/>
                </a:lnTo>
                <a:lnTo>
                  <a:pt x="105156" y="36575"/>
                </a:lnTo>
                <a:lnTo>
                  <a:pt x="96012" y="38099"/>
                </a:lnTo>
                <a:lnTo>
                  <a:pt x="80771" y="41148"/>
                </a:lnTo>
                <a:lnTo>
                  <a:pt x="50292" y="48767"/>
                </a:lnTo>
                <a:lnTo>
                  <a:pt x="32004" y="54864"/>
                </a:lnTo>
                <a:lnTo>
                  <a:pt x="28956" y="56387"/>
                </a:lnTo>
                <a:lnTo>
                  <a:pt x="24384" y="57912"/>
                </a:lnTo>
                <a:lnTo>
                  <a:pt x="18288" y="60959"/>
                </a:lnTo>
                <a:lnTo>
                  <a:pt x="16764" y="62484"/>
                </a:lnTo>
                <a:lnTo>
                  <a:pt x="13716" y="64007"/>
                </a:lnTo>
                <a:lnTo>
                  <a:pt x="6096" y="71627"/>
                </a:lnTo>
                <a:lnTo>
                  <a:pt x="6096" y="89408"/>
                </a:lnTo>
                <a:close/>
              </a:path>
              <a:path w="1219200" h="586740">
                <a:moveTo>
                  <a:pt x="1214585" y="88420"/>
                </a:moveTo>
                <a:lnTo>
                  <a:pt x="1214628" y="76199"/>
                </a:lnTo>
                <a:lnTo>
                  <a:pt x="1213104" y="76199"/>
                </a:lnTo>
                <a:lnTo>
                  <a:pt x="1213104" y="71627"/>
                </a:lnTo>
                <a:lnTo>
                  <a:pt x="1205484" y="64007"/>
                </a:lnTo>
                <a:lnTo>
                  <a:pt x="1202436" y="62483"/>
                </a:lnTo>
                <a:lnTo>
                  <a:pt x="1200912" y="60959"/>
                </a:lnTo>
                <a:lnTo>
                  <a:pt x="1194816" y="57911"/>
                </a:lnTo>
                <a:lnTo>
                  <a:pt x="1190244" y="56387"/>
                </a:lnTo>
                <a:lnTo>
                  <a:pt x="1187196" y="54863"/>
                </a:lnTo>
                <a:lnTo>
                  <a:pt x="1164336" y="47243"/>
                </a:lnTo>
                <a:lnTo>
                  <a:pt x="1152144" y="44195"/>
                </a:lnTo>
                <a:lnTo>
                  <a:pt x="1144524" y="42671"/>
                </a:lnTo>
                <a:lnTo>
                  <a:pt x="1138428" y="41147"/>
                </a:lnTo>
                <a:lnTo>
                  <a:pt x="1088136" y="32003"/>
                </a:lnTo>
                <a:lnTo>
                  <a:pt x="1043940" y="25907"/>
                </a:lnTo>
                <a:lnTo>
                  <a:pt x="1002792" y="21335"/>
                </a:lnTo>
                <a:lnTo>
                  <a:pt x="954024" y="16763"/>
                </a:lnTo>
                <a:lnTo>
                  <a:pt x="890016" y="12191"/>
                </a:lnTo>
                <a:lnTo>
                  <a:pt x="835152" y="9143"/>
                </a:lnTo>
                <a:lnTo>
                  <a:pt x="754380" y="6095"/>
                </a:lnTo>
                <a:lnTo>
                  <a:pt x="682752" y="4571"/>
                </a:lnTo>
                <a:lnTo>
                  <a:pt x="818388" y="4572"/>
                </a:lnTo>
                <a:lnTo>
                  <a:pt x="845820" y="6096"/>
                </a:lnTo>
                <a:lnTo>
                  <a:pt x="972312" y="13716"/>
                </a:lnTo>
                <a:lnTo>
                  <a:pt x="995172" y="16764"/>
                </a:lnTo>
                <a:lnTo>
                  <a:pt x="1016508" y="18288"/>
                </a:lnTo>
                <a:lnTo>
                  <a:pt x="1037844" y="21336"/>
                </a:lnTo>
                <a:lnTo>
                  <a:pt x="1057656" y="22860"/>
                </a:lnTo>
                <a:lnTo>
                  <a:pt x="1094232" y="28956"/>
                </a:lnTo>
                <a:lnTo>
                  <a:pt x="1155192" y="41148"/>
                </a:lnTo>
                <a:lnTo>
                  <a:pt x="1196340" y="54864"/>
                </a:lnTo>
                <a:lnTo>
                  <a:pt x="1203960" y="57912"/>
                </a:lnTo>
                <a:lnTo>
                  <a:pt x="1210056" y="62484"/>
                </a:lnTo>
                <a:lnTo>
                  <a:pt x="1214628" y="65532"/>
                </a:lnTo>
                <a:lnTo>
                  <a:pt x="1214628" y="67056"/>
                </a:lnTo>
                <a:lnTo>
                  <a:pt x="1217676" y="70104"/>
                </a:lnTo>
                <a:lnTo>
                  <a:pt x="1217676" y="71628"/>
                </a:lnTo>
                <a:lnTo>
                  <a:pt x="1219200" y="76199"/>
                </a:lnTo>
                <a:lnTo>
                  <a:pt x="1219200" y="77724"/>
                </a:lnTo>
                <a:lnTo>
                  <a:pt x="1217676" y="82296"/>
                </a:lnTo>
                <a:lnTo>
                  <a:pt x="1217676" y="83820"/>
                </a:lnTo>
                <a:lnTo>
                  <a:pt x="1214628" y="86868"/>
                </a:lnTo>
                <a:lnTo>
                  <a:pt x="1214585" y="88420"/>
                </a:lnTo>
                <a:close/>
              </a:path>
              <a:path w="1219200" h="586740">
                <a:moveTo>
                  <a:pt x="789432" y="583692"/>
                </a:moveTo>
                <a:lnTo>
                  <a:pt x="429768" y="583692"/>
                </a:lnTo>
                <a:lnTo>
                  <a:pt x="347471" y="579119"/>
                </a:lnTo>
                <a:lnTo>
                  <a:pt x="295655" y="576071"/>
                </a:lnTo>
                <a:lnTo>
                  <a:pt x="248411" y="573023"/>
                </a:lnTo>
                <a:lnTo>
                  <a:pt x="224028" y="569976"/>
                </a:lnTo>
                <a:lnTo>
                  <a:pt x="202691" y="568451"/>
                </a:lnTo>
                <a:lnTo>
                  <a:pt x="181356" y="565404"/>
                </a:lnTo>
                <a:lnTo>
                  <a:pt x="161543" y="562355"/>
                </a:lnTo>
                <a:lnTo>
                  <a:pt x="143255" y="560831"/>
                </a:lnTo>
                <a:lnTo>
                  <a:pt x="91439" y="551687"/>
                </a:lnTo>
                <a:lnTo>
                  <a:pt x="51815" y="542543"/>
                </a:lnTo>
                <a:lnTo>
                  <a:pt x="30480" y="534924"/>
                </a:lnTo>
                <a:lnTo>
                  <a:pt x="15239" y="528827"/>
                </a:lnTo>
                <a:lnTo>
                  <a:pt x="9143" y="524255"/>
                </a:lnTo>
                <a:lnTo>
                  <a:pt x="4572" y="521208"/>
                </a:lnTo>
                <a:lnTo>
                  <a:pt x="4572" y="519684"/>
                </a:lnTo>
                <a:lnTo>
                  <a:pt x="1524" y="516636"/>
                </a:lnTo>
                <a:lnTo>
                  <a:pt x="1523" y="515111"/>
                </a:lnTo>
                <a:lnTo>
                  <a:pt x="0" y="510540"/>
                </a:lnTo>
                <a:lnTo>
                  <a:pt x="0" y="77724"/>
                </a:lnTo>
                <a:lnTo>
                  <a:pt x="1524" y="82296"/>
                </a:lnTo>
                <a:lnTo>
                  <a:pt x="1524" y="83820"/>
                </a:lnTo>
                <a:lnTo>
                  <a:pt x="4572" y="86868"/>
                </a:lnTo>
                <a:lnTo>
                  <a:pt x="4614" y="88420"/>
                </a:lnTo>
                <a:lnTo>
                  <a:pt x="6096" y="89408"/>
                </a:lnTo>
                <a:lnTo>
                  <a:pt x="6096" y="515111"/>
                </a:lnTo>
                <a:lnTo>
                  <a:pt x="7620" y="515112"/>
                </a:lnTo>
                <a:lnTo>
                  <a:pt x="13716" y="521208"/>
                </a:lnTo>
                <a:lnTo>
                  <a:pt x="16764" y="522731"/>
                </a:lnTo>
                <a:lnTo>
                  <a:pt x="18288" y="524256"/>
                </a:lnTo>
                <a:lnTo>
                  <a:pt x="21336" y="525779"/>
                </a:lnTo>
                <a:lnTo>
                  <a:pt x="25908" y="527303"/>
                </a:lnTo>
                <a:lnTo>
                  <a:pt x="32004" y="530351"/>
                </a:lnTo>
                <a:lnTo>
                  <a:pt x="50292" y="536447"/>
                </a:lnTo>
                <a:lnTo>
                  <a:pt x="74676" y="542544"/>
                </a:lnTo>
                <a:lnTo>
                  <a:pt x="82296" y="544067"/>
                </a:lnTo>
                <a:lnTo>
                  <a:pt x="88392" y="545592"/>
                </a:lnTo>
                <a:lnTo>
                  <a:pt x="97536" y="547115"/>
                </a:lnTo>
                <a:lnTo>
                  <a:pt x="105156" y="548639"/>
                </a:lnTo>
                <a:lnTo>
                  <a:pt x="114300" y="550163"/>
                </a:lnTo>
                <a:lnTo>
                  <a:pt x="121920" y="551688"/>
                </a:lnTo>
                <a:lnTo>
                  <a:pt x="164592" y="557784"/>
                </a:lnTo>
                <a:lnTo>
                  <a:pt x="176784" y="559307"/>
                </a:lnTo>
                <a:lnTo>
                  <a:pt x="190500" y="560832"/>
                </a:lnTo>
                <a:lnTo>
                  <a:pt x="202692" y="562356"/>
                </a:lnTo>
                <a:lnTo>
                  <a:pt x="266700" y="568452"/>
                </a:lnTo>
                <a:lnTo>
                  <a:pt x="330708" y="573024"/>
                </a:lnTo>
                <a:lnTo>
                  <a:pt x="387096" y="576072"/>
                </a:lnTo>
                <a:lnTo>
                  <a:pt x="467870" y="579120"/>
                </a:lnTo>
                <a:lnTo>
                  <a:pt x="676656" y="582167"/>
                </a:lnTo>
                <a:lnTo>
                  <a:pt x="818388" y="582167"/>
                </a:lnTo>
                <a:lnTo>
                  <a:pt x="789432" y="583692"/>
                </a:lnTo>
                <a:close/>
              </a:path>
              <a:path w="1219200" h="586740">
                <a:moveTo>
                  <a:pt x="818388" y="582167"/>
                </a:moveTo>
                <a:lnTo>
                  <a:pt x="676656" y="582167"/>
                </a:lnTo>
                <a:lnTo>
                  <a:pt x="676656" y="580643"/>
                </a:lnTo>
                <a:lnTo>
                  <a:pt x="751332" y="579119"/>
                </a:lnTo>
                <a:lnTo>
                  <a:pt x="797052" y="577595"/>
                </a:lnTo>
                <a:lnTo>
                  <a:pt x="888492" y="573023"/>
                </a:lnTo>
                <a:lnTo>
                  <a:pt x="952500" y="568451"/>
                </a:lnTo>
                <a:lnTo>
                  <a:pt x="1016508" y="562355"/>
                </a:lnTo>
                <a:lnTo>
                  <a:pt x="1054608" y="557783"/>
                </a:lnTo>
                <a:lnTo>
                  <a:pt x="1097280" y="551687"/>
                </a:lnTo>
                <a:lnTo>
                  <a:pt x="1114044" y="548639"/>
                </a:lnTo>
                <a:lnTo>
                  <a:pt x="1123188" y="547115"/>
                </a:lnTo>
                <a:lnTo>
                  <a:pt x="1138428" y="544067"/>
                </a:lnTo>
                <a:lnTo>
                  <a:pt x="1168908" y="536447"/>
                </a:lnTo>
                <a:lnTo>
                  <a:pt x="1187196" y="530351"/>
                </a:lnTo>
                <a:lnTo>
                  <a:pt x="1190244" y="528827"/>
                </a:lnTo>
                <a:lnTo>
                  <a:pt x="1194816" y="527303"/>
                </a:lnTo>
                <a:lnTo>
                  <a:pt x="1200912" y="524255"/>
                </a:lnTo>
                <a:lnTo>
                  <a:pt x="1202436" y="522731"/>
                </a:lnTo>
                <a:lnTo>
                  <a:pt x="1205484" y="521207"/>
                </a:lnTo>
                <a:lnTo>
                  <a:pt x="1211580" y="515111"/>
                </a:lnTo>
                <a:lnTo>
                  <a:pt x="1213104" y="510539"/>
                </a:lnTo>
                <a:lnTo>
                  <a:pt x="1214581" y="89408"/>
                </a:lnTo>
                <a:lnTo>
                  <a:pt x="1214628" y="86868"/>
                </a:lnTo>
                <a:lnTo>
                  <a:pt x="1217676" y="83820"/>
                </a:lnTo>
                <a:lnTo>
                  <a:pt x="1217676" y="82296"/>
                </a:lnTo>
                <a:lnTo>
                  <a:pt x="1219200" y="77724"/>
                </a:lnTo>
                <a:lnTo>
                  <a:pt x="1219200" y="510540"/>
                </a:lnTo>
                <a:lnTo>
                  <a:pt x="1217676" y="515111"/>
                </a:lnTo>
                <a:lnTo>
                  <a:pt x="1217676" y="516636"/>
                </a:lnTo>
                <a:lnTo>
                  <a:pt x="1214628" y="519684"/>
                </a:lnTo>
                <a:lnTo>
                  <a:pt x="1214628" y="521208"/>
                </a:lnTo>
                <a:lnTo>
                  <a:pt x="1210056" y="524256"/>
                </a:lnTo>
                <a:lnTo>
                  <a:pt x="1203960" y="528828"/>
                </a:lnTo>
                <a:lnTo>
                  <a:pt x="1197864" y="531876"/>
                </a:lnTo>
                <a:lnTo>
                  <a:pt x="1188720" y="534924"/>
                </a:lnTo>
                <a:lnTo>
                  <a:pt x="1179576" y="539496"/>
                </a:lnTo>
                <a:lnTo>
                  <a:pt x="1155192" y="545592"/>
                </a:lnTo>
                <a:lnTo>
                  <a:pt x="1127760" y="551688"/>
                </a:lnTo>
                <a:lnTo>
                  <a:pt x="1077468" y="560832"/>
                </a:lnTo>
                <a:lnTo>
                  <a:pt x="1057656" y="562356"/>
                </a:lnTo>
                <a:lnTo>
                  <a:pt x="1037844" y="565404"/>
                </a:lnTo>
                <a:lnTo>
                  <a:pt x="1016508" y="568452"/>
                </a:lnTo>
                <a:lnTo>
                  <a:pt x="995172" y="569976"/>
                </a:lnTo>
                <a:lnTo>
                  <a:pt x="972312" y="573024"/>
                </a:lnTo>
                <a:lnTo>
                  <a:pt x="923544" y="576072"/>
                </a:lnTo>
                <a:lnTo>
                  <a:pt x="845820" y="580644"/>
                </a:lnTo>
                <a:lnTo>
                  <a:pt x="818388" y="582167"/>
                </a:lnTo>
                <a:close/>
              </a:path>
              <a:path w="1219200" h="586740">
                <a:moveTo>
                  <a:pt x="672084" y="586740"/>
                </a:moveTo>
                <a:lnTo>
                  <a:pt x="547116" y="586740"/>
                </a:lnTo>
                <a:lnTo>
                  <a:pt x="487680" y="585216"/>
                </a:lnTo>
                <a:lnTo>
                  <a:pt x="458724" y="583692"/>
                </a:lnTo>
                <a:lnTo>
                  <a:pt x="760476" y="583692"/>
                </a:lnTo>
                <a:lnTo>
                  <a:pt x="731520" y="585216"/>
                </a:lnTo>
                <a:lnTo>
                  <a:pt x="672084" y="5867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575047" y="6217920"/>
            <a:ext cx="1210055" cy="50596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575047" y="6146291"/>
            <a:ext cx="1210055" cy="14478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570476" y="6141720"/>
            <a:ext cx="1219200" cy="585470"/>
          </a:xfrm>
          <a:custGeom>
            <a:avLst/>
            <a:gdLst/>
            <a:ahLst/>
            <a:cxnLst/>
            <a:rect l="l" t="t" r="r" b="b"/>
            <a:pathLst>
              <a:path w="1219200" h="585470">
                <a:moveTo>
                  <a:pt x="731520" y="1270"/>
                </a:moveTo>
                <a:lnTo>
                  <a:pt x="487680" y="1270"/>
                </a:lnTo>
                <a:lnTo>
                  <a:pt x="547116" y="0"/>
                </a:lnTo>
                <a:lnTo>
                  <a:pt x="672084" y="0"/>
                </a:lnTo>
                <a:lnTo>
                  <a:pt x="731520" y="1270"/>
                </a:lnTo>
                <a:close/>
              </a:path>
              <a:path w="1219200" h="585470">
                <a:moveTo>
                  <a:pt x="10668" y="91440"/>
                </a:moveTo>
                <a:lnTo>
                  <a:pt x="9144" y="90170"/>
                </a:lnTo>
                <a:lnTo>
                  <a:pt x="4572" y="87630"/>
                </a:lnTo>
                <a:lnTo>
                  <a:pt x="4572" y="86360"/>
                </a:lnTo>
                <a:lnTo>
                  <a:pt x="1524" y="83820"/>
                </a:lnTo>
                <a:lnTo>
                  <a:pt x="1524" y="81280"/>
                </a:lnTo>
                <a:lnTo>
                  <a:pt x="0" y="77470"/>
                </a:lnTo>
                <a:lnTo>
                  <a:pt x="0" y="76200"/>
                </a:lnTo>
                <a:lnTo>
                  <a:pt x="1524" y="71120"/>
                </a:lnTo>
                <a:lnTo>
                  <a:pt x="1524" y="69850"/>
                </a:lnTo>
                <a:lnTo>
                  <a:pt x="4572" y="66040"/>
                </a:lnTo>
                <a:lnTo>
                  <a:pt x="4572" y="64770"/>
                </a:lnTo>
                <a:lnTo>
                  <a:pt x="9144" y="62230"/>
                </a:lnTo>
                <a:lnTo>
                  <a:pt x="15240" y="57150"/>
                </a:lnTo>
                <a:lnTo>
                  <a:pt x="22860" y="54610"/>
                </a:lnTo>
                <a:lnTo>
                  <a:pt x="30480" y="49530"/>
                </a:lnTo>
                <a:lnTo>
                  <a:pt x="91440" y="34290"/>
                </a:lnTo>
                <a:lnTo>
                  <a:pt x="161544" y="22860"/>
                </a:lnTo>
                <a:lnTo>
                  <a:pt x="202692" y="17780"/>
                </a:lnTo>
                <a:lnTo>
                  <a:pt x="224028" y="16510"/>
                </a:lnTo>
                <a:lnTo>
                  <a:pt x="246888" y="12700"/>
                </a:lnTo>
                <a:lnTo>
                  <a:pt x="295656" y="10160"/>
                </a:lnTo>
                <a:lnTo>
                  <a:pt x="373380" y="5080"/>
                </a:lnTo>
                <a:lnTo>
                  <a:pt x="458724" y="1270"/>
                </a:lnTo>
                <a:lnTo>
                  <a:pt x="760476" y="1270"/>
                </a:lnTo>
                <a:lnTo>
                  <a:pt x="845820" y="5080"/>
                </a:lnTo>
                <a:lnTo>
                  <a:pt x="904113" y="8890"/>
                </a:lnTo>
                <a:lnTo>
                  <a:pt x="548640" y="8890"/>
                </a:lnTo>
                <a:lnTo>
                  <a:pt x="487680" y="10160"/>
                </a:lnTo>
                <a:lnTo>
                  <a:pt x="458724" y="11430"/>
                </a:lnTo>
                <a:lnTo>
                  <a:pt x="429768" y="11430"/>
                </a:lnTo>
                <a:lnTo>
                  <a:pt x="347472" y="16510"/>
                </a:lnTo>
                <a:lnTo>
                  <a:pt x="272796" y="20320"/>
                </a:lnTo>
                <a:lnTo>
                  <a:pt x="248412" y="24130"/>
                </a:lnTo>
                <a:lnTo>
                  <a:pt x="225552" y="25400"/>
                </a:lnTo>
                <a:lnTo>
                  <a:pt x="163068" y="33020"/>
                </a:lnTo>
                <a:lnTo>
                  <a:pt x="144780" y="34290"/>
                </a:lnTo>
                <a:lnTo>
                  <a:pt x="126492" y="38100"/>
                </a:lnTo>
                <a:lnTo>
                  <a:pt x="109728" y="40640"/>
                </a:lnTo>
                <a:lnTo>
                  <a:pt x="79248" y="46990"/>
                </a:lnTo>
                <a:lnTo>
                  <a:pt x="65532" y="49530"/>
                </a:lnTo>
                <a:lnTo>
                  <a:pt x="44196" y="55880"/>
                </a:lnTo>
                <a:lnTo>
                  <a:pt x="25908" y="62230"/>
                </a:lnTo>
                <a:lnTo>
                  <a:pt x="19812" y="64770"/>
                </a:lnTo>
                <a:lnTo>
                  <a:pt x="13462" y="71120"/>
                </a:lnTo>
                <a:lnTo>
                  <a:pt x="12192" y="71120"/>
                </a:lnTo>
                <a:lnTo>
                  <a:pt x="11430" y="73660"/>
                </a:lnTo>
                <a:lnTo>
                  <a:pt x="10668" y="73660"/>
                </a:lnTo>
                <a:lnTo>
                  <a:pt x="10668" y="91440"/>
                </a:lnTo>
                <a:close/>
              </a:path>
              <a:path w="1219200" h="585470">
                <a:moveTo>
                  <a:pt x="1207008" y="72390"/>
                </a:moveTo>
                <a:lnTo>
                  <a:pt x="1199388" y="66040"/>
                </a:lnTo>
                <a:lnTo>
                  <a:pt x="1193292" y="63500"/>
                </a:lnTo>
                <a:lnTo>
                  <a:pt x="1185672" y="58420"/>
                </a:lnTo>
                <a:lnTo>
                  <a:pt x="1176528" y="55880"/>
                </a:lnTo>
                <a:lnTo>
                  <a:pt x="1165860" y="52070"/>
                </a:lnTo>
                <a:lnTo>
                  <a:pt x="1153668" y="49530"/>
                </a:lnTo>
                <a:lnTo>
                  <a:pt x="1126236" y="43180"/>
                </a:lnTo>
                <a:lnTo>
                  <a:pt x="1075944" y="34290"/>
                </a:lnTo>
                <a:lnTo>
                  <a:pt x="1056132" y="33020"/>
                </a:lnTo>
                <a:lnTo>
                  <a:pt x="993648" y="25400"/>
                </a:lnTo>
                <a:lnTo>
                  <a:pt x="970788" y="24130"/>
                </a:lnTo>
                <a:lnTo>
                  <a:pt x="946404" y="20320"/>
                </a:lnTo>
                <a:lnTo>
                  <a:pt x="871728" y="16510"/>
                </a:lnTo>
                <a:lnTo>
                  <a:pt x="789432" y="11430"/>
                </a:lnTo>
                <a:lnTo>
                  <a:pt x="760476" y="11430"/>
                </a:lnTo>
                <a:lnTo>
                  <a:pt x="731520" y="10160"/>
                </a:lnTo>
                <a:lnTo>
                  <a:pt x="672084" y="8890"/>
                </a:lnTo>
                <a:lnTo>
                  <a:pt x="904113" y="8890"/>
                </a:lnTo>
                <a:lnTo>
                  <a:pt x="923544" y="10160"/>
                </a:lnTo>
                <a:lnTo>
                  <a:pt x="972312" y="12700"/>
                </a:lnTo>
                <a:lnTo>
                  <a:pt x="995172" y="16510"/>
                </a:lnTo>
                <a:lnTo>
                  <a:pt x="1016508" y="17780"/>
                </a:lnTo>
                <a:lnTo>
                  <a:pt x="1057656" y="22860"/>
                </a:lnTo>
                <a:lnTo>
                  <a:pt x="1094232" y="27940"/>
                </a:lnTo>
                <a:lnTo>
                  <a:pt x="1127760" y="34290"/>
                </a:lnTo>
                <a:lnTo>
                  <a:pt x="1155192" y="40640"/>
                </a:lnTo>
                <a:lnTo>
                  <a:pt x="1167384" y="43180"/>
                </a:lnTo>
                <a:lnTo>
                  <a:pt x="1188720" y="49530"/>
                </a:lnTo>
                <a:lnTo>
                  <a:pt x="1196340" y="54610"/>
                </a:lnTo>
                <a:lnTo>
                  <a:pt x="1203960" y="57150"/>
                </a:lnTo>
                <a:lnTo>
                  <a:pt x="1210056" y="62230"/>
                </a:lnTo>
                <a:lnTo>
                  <a:pt x="1214628" y="64770"/>
                </a:lnTo>
                <a:lnTo>
                  <a:pt x="1214628" y="66040"/>
                </a:lnTo>
                <a:lnTo>
                  <a:pt x="1217676" y="69850"/>
                </a:lnTo>
                <a:lnTo>
                  <a:pt x="1217676" y="71120"/>
                </a:lnTo>
                <a:lnTo>
                  <a:pt x="1207008" y="71120"/>
                </a:lnTo>
                <a:lnTo>
                  <a:pt x="1207008" y="72390"/>
                </a:lnTo>
                <a:close/>
              </a:path>
              <a:path w="1219200" h="585470">
                <a:moveTo>
                  <a:pt x="12192" y="72390"/>
                </a:moveTo>
                <a:lnTo>
                  <a:pt x="12192" y="71120"/>
                </a:lnTo>
                <a:lnTo>
                  <a:pt x="13462" y="71120"/>
                </a:lnTo>
                <a:lnTo>
                  <a:pt x="12192" y="72390"/>
                </a:lnTo>
                <a:close/>
              </a:path>
              <a:path w="1219200" h="585470">
                <a:moveTo>
                  <a:pt x="1208532" y="76200"/>
                </a:moveTo>
                <a:lnTo>
                  <a:pt x="1207008" y="71120"/>
                </a:lnTo>
                <a:lnTo>
                  <a:pt x="1217676" y="71120"/>
                </a:lnTo>
                <a:lnTo>
                  <a:pt x="1218438" y="73660"/>
                </a:lnTo>
                <a:lnTo>
                  <a:pt x="1208532" y="73660"/>
                </a:lnTo>
                <a:lnTo>
                  <a:pt x="1208532" y="76200"/>
                </a:lnTo>
                <a:close/>
              </a:path>
              <a:path w="1219200" h="585470">
                <a:moveTo>
                  <a:pt x="10668" y="76200"/>
                </a:moveTo>
                <a:lnTo>
                  <a:pt x="10668" y="73660"/>
                </a:lnTo>
                <a:lnTo>
                  <a:pt x="11430" y="73660"/>
                </a:lnTo>
                <a:lnTo>
                  <a:pt x="10668" y="76200"/>
                </a:lnTo>
                <a:close/>
              </a:path>
              <a:path w="1219200" h="585470">
                <a:moveTo>
                  <a:pt x="1208532" y="91440"/>
                </a:moveTo>
                <a:lnTo>
                  <a:pt x="1208532" y="73660"/>
                </a:lnTo>
                <a:lnTo>
                  <a:pt x="1218438" y="73660"/>
                </a:lnTo>
                <a:lnTo>
                  <a:pt x="1219200" y="76200"/>
                </a:lnTo>
                <a:lnTo>
                  <a:pt x="1219200" y="77470"/>
                </a:lnTo>
                <a:lnTo>
                  <a:pt x="1217676" y="81280"/>
                </a:lnTo>
                <a:lnTo>
                  <a:pt x="1217676" y="83820"/>
                </a:lnTo>
                <a:lnTo>
                  <a:pt x="1214628" y="86360"/>
                </a:lnTo>
                <a:lnTo>
                  <a:pt x="1214628" y="87630"/>
                </a:lnTo>
                <a:lnTo>
                  <a:pt x="1210056" y="90170"/>
                </a:lnTo>
                <a:lnTo>
                  <a:pt x="1208532" y="91440"/>
                </a:lnTo>
                <a:close/>
              </a:path>
              <a:path w="1219200" h="585470">
                <a:moveTo>
                  <a:pt x="789432" y="582930"/>
                </a:moveTo>
                <a:lnTo>
                  <a:pt x="429768" y="582930"/>
                </a:lnTo>
                <a:lnTo>
                  <a:pt x="347472" y="579120"/>
                </a:lnTo>
                <a:lnTo>
                  <a:pt x="295656" y="575310"/>
                </a:lnTo>
                <a:lnTo>
                  <a:pt x="248412" y="572770"/>
                </a:lnTo>
                <a:lnTo>
                  <a:pt x="224028" y="568960"/>
                </a:lnTo>
                <a:lnTo>
                  <a:pt x="202692" y="567690"/>
                </a:lnTo>
                <a:lnTo>
                  <a:pt x="181356" y="565150"/>
                </a:lnTo>
                <a:lnTo>
                  <a:pt x="161544" y="561340"/>
                </a:lnTo>
                <a:lnTo>
                  <a:pt x="143256" y="560070"/>
                </a:lnTo>
                <a:lnTo>
                  <a:pt x="124968" y="557530"/>
                </a:lnTo>
                <a:lnTo>
                  <a:pt x="91440" y="551180"/>
                </a:lnTo>
                <a:lnTo>
                  <a:pt x="64008" y="544830"/>
                </a:lnTo>
                <a:lnTo>
                  <a:pt x="51816" y="542290"/>
                </a:lnTo>
                <a:lnTo>
                  <a:pt x="30480" y="534670"/>
                </a:lnTo>
                <a:lnTo>
                  <a:pt x="15240" y="528320"/>
                </a:lnTo>
                <a:lnTo>
                  <a:pt x="9144" y="523240"/>
                </a:lnTo>
                <a:lnTo>
                  <a:pt x="4572" y="520700"/>
                </a:lnTo>
                <a:lnTo>
                  <a:pt x="4572" y="519430"/>
                </a:lnTo>
                <a:lnTo>
                  <a:pt x="1524" y="515620"/>
                </a:lnTo>
                <a:lnTo>
                  <a:pt x="1524" y="514350"/>
                </a:lnTo>
                <a:lnTo>
                  <a:pt x="0" y="509270"/>
                </a:lnTo>
                <a:lnTo>
                  <a:pt x="0" y="77470"/>
                </a:lnTo>
                <a:lnTo>
                  <a:pt x="1524" y="81280"/>
                </a:lnTo>
                <a:lnTo>
                  <a:pt x="1524" y="83820"/>
                </a:lnTo>
                <a:lnTo>
                  <a:pt x="4572" y="86360"/>
                </a:lnTo>
                <a:lnTo>
                  <a:pt x="4572" y="87630"/>
                </a:lnTo>
                <a:lnTo>
                  <a:pt x="9144" y="90170"/>
                </a:lnTo>
                <a:lnTo>
                  <a:pt x="10668" y="91440"/>
                </a:lnTo>
                <a:lnTo>
                  <a:pt x="10668" y="511810"/>
                </a:lnTo>
                <a:lnTo>
                  <a:pt x="11684" y="511810"/>
                </a:lnTo>
                <a:lnTo>
                  <a:pt x="12192" y="513080"/>
                </a:lnTo>
                <a:lnTo>
                  <a:pt x="19812" y="519430"/>
                </a:lnTo>
                <a:lnTo>
                  <a:pt x="25908" y="521970"/>
                </a:lnTo>
                <a:lnTo>
                  <a:pt x="33528" y="527050"/>
                </a:lnTo>
                <a:lnTo>
                  <a:pt x="42672" y="529590"/>
                </a:lnTo>
                <a:lnTo>
                  <a:pt x="53340" y="532130"/>
                </a:lnTo>
                <a:lnTo>
                  <a:pt x="65532" y="535940"/>
                </a:lnTo>
                <a:lnTo>
                  <a:pt x="92964" y="542290"/>
                </a:lnTo>
                <a:lnTo>
                  <a:pt x="182880" y="556260"/>
                </a:lnTo>
                <a:lnTo>
                  <a:pt x="204216" y="557530"/>
                </a:lnTo>
                <a:lnTo>
                  <a:pt x="225552" y="560070"/>
                </a:lnTo>
                <a:lnTo>
                  <a:pt x="248412" y="561340"/>
                </a:lnTo>
                <a:lnTo>
                  <a:pt x="272796" y="565150"/>
                </a:lnTo>
                <a:lnTo>
                  <a:pt x="347472" y="568960"/>
                </a:lnTo>
                <a:lnTo>
                  <a:pt x="429768" y="574040"/>
                </a:lnTo>
                <a:lnTo>
                  <a:pt x="458724" y="574040"/>
                </a:lnTo>
                <a:lnTo>
                  <a:pt x="487680" y="575310"/>
                </a:lnTo>
                <a:lnTo>
                  <a:pt x="547116" y="575310"/>
                </a:lnTo>
                <a:lnTo>
                  <a:pt x="609600" y="576580"/>
                </a:lnTo>
                <a:lnTo>
                  <a:pt x="904113" y="576580"/>
                </a:lnTo>
                <a:lnTo>
                  <a:pt x="845820" y="580390"/>
                </a:lnTo>
                <a:lnTo>
                  <a:pt x="789432" y="582930"/>
                </a:lnTo>
                <a:close/>
              </a:path>
              <a:path w="1219200" h="585470">
                <a:moveTo>
                  <a:pt x="789432" y="149860"/>
                </a:moveTo>
                <a:lnTo>
                  <a:pt x="429768" y="149860"/>
                </a:lnTo>
                <a:lnTo>
                  <a:pt x="347472" y="146050"/>
                </a:lnTo>
                <a:lnTo>
                  <a:pt x="295656" y="142240"/>
                </a:lnTo>
                <a:lnTo>
                  <a:pt x="248412" y="139700"/>
                </a:lnTo>
                <a:lnTo>
                  <a:pt x="224028" y="137160"/>
                </a:lnTo>
                <a:lnTo>
                  <a:pt x="181356" y="132080"/>
                </a:lnTo>
                <a:lnTo>
                  <a:pt x="161544" y="128270"/>
                </a:lnTo>
                <a:lnTo>
                  <a:pt x="143256" y="127000"/>
                </a:lnTo>
                <a:lnTo>
                  <a:pt x="124968" y="124460"/>
                </a:lnTo>
                <a:lnTo>
                  <a:pt x="91440" y="118110"/>
                </a:lnTo>
                <a:lnTo>
                  <a:pt x="64008" y="111760"/>
                </a:lnTo>
                <a:lnTo>
                  <a:pt x="51816" y="109220"/>
                </a:lnTo>
                <a:lnTo>
                  <a:pt x="41148" y="106680"/>
                </a:lnTo>
                <a:lnTo>
                  <a:pt x="30480" y="101600"/>
                </a:lnTo>
                <a:lnTo>
                  <a:pt x="15240" y="95250"/>
                </a:lnTo>
                <a:lnTo>
                  <a:pt x="10668" y="91440"/>
                </a:lnTo>
                <a:lnTo>
                  <a:pt x="10668" y="77470"/>
                </a:lnTo>
                <a:lnTo>
                  <a:pt x="12192" y="80010"/>
                </a:lnTo>
                <a:lnTo>
                  <a:pt x="15240" y="83820"/>
                </a:lnTo>
                <a:lnTo>
                  <a:pt x="19812" y="86360"/>
                </a:lnTo>
                <a:lnTo>
                  <a:pt x="25908" y="88900"/>
                </a:lnTo>
                <a:lnTo>
                  <a:pt x="33528" y="92710"/>
                </a:lnTo>
                <a:lnTo>
                  <a:pt x="42672" y="96520"/>
                </a:lnTo>
                <a:lnTo>
                  <a:pt x="53340" y="100330"/>
                </a:lnTo>
                <a:lnTo>
                  <a:pt x="65532" y="102870"/>
                </a:lnTo>
                <a:lnTo>
                  <a:pt x="92964" y="109220"/>
                </a:lnTo>
                <a:lnTo>
                  <a:pt x="126492" y="115570"/>
                </a:lnTo>
                <a:lnTo>
                  <a:pt x="143256" y="116840"/>
                </a:lnTo>
                <a:lnTo>
                  <a:pt x="182880" y="123190"/>
                </a:lnTo>
                <a:lnTo>
                  <a:pt x="204216" y="124460"/>
                </a:lnTo>
                <a:lnTo>
                  <a:pt x="225552" y="127000"/>
                </a:lnTo>
                <a:lnTo>
                  <a:pt x="248412" y="128270"/>
                </a:lnTo>
                <a:lnTo>
                  <a:pt x="272796" y="132080"/>
                </a:lnTo>
                <a:lnTo>
                  <a:pt x="321564" y="134620"/>
                </a:lnTo>
                <a:lnTo>
                  <a:pt x="347472" y="137160"/>
                </a:lnTo>
                <a:lnTo>
                  <a:pt x="402336" y="139700"/>
                </a:lnTo>
                <a:lnTo>
                  <a:pt x="429768" y="139700"/>
                </a:lnTo>
                <a:lnTo>
                  <a:pt x="487680" y="142240"/>
                </a:lnTo>
                <a:lnTo>
                  <a:pt x="547116" y="142240"/>
                </a:lnTo>
                <a:lnTo>
                  <a:pt x="609600" y="144780"/>
                </a:lnTo>
                <a:lnTo>
                  <a:pt x="884682" y="144780"/>
                </a:lnTo>
                <a:lnTo>
                  <a:pt x="845820" y="147320"/>
                </a:lnTo>
                <a:lnTo>
                  <a:pt x="789432" y="149860"/>
                </a:lnTo>
                <a:close/>
              </a:path>
              <a:path w="1219200" h="585470">
                <a:moveTo>
                  <a:pt x="884682" y="144780"/>
                </a:moveTo>
                <a:lnTo>
                  <a:pt x="609600" y="144780"/>
                </a:lnTo>
                <a:lnTo>
                  <a:pt x="672084" y="142240"/>
                </a:lnTo>
                <a:lnTo>
                  <a:pt x="731520" y="142240"/>
                </a:lnTo>
                <a:lnTo>
                  <a:pt x="789432" y="139700"/>
                </a:lnTo>
                <a:lnTo>
                  <a:pt x="816864" y="139700"/>
                </a:lnTo>
                <a:lnTo>
                  <a:pt x="871728" y="137160"/>
                </a:lnTo>
                <a:lnTo>
                  <a:pt x="897636" y="134620"/>
                </a:lnTo>
                <a:lnTo>
                  <a:pt x="946404" y="132080"/>
                </a:lnTo>
                <a:lnTo>
                  <a:pt x="970788" y="128270"/>
                </a:lnTo>
                <a:lnTo>
                  <a:pt x="993648" y="127000"/>
                </a:lnTo>
                <a:lnTo>
                  <a:pt x="1014984" y="124460"/>
                </a:lnTo>
                <a:lnTo>
                  <a:pt x="1036320" y="123190"/>
                </a:lnTo>
                <a:lnTo>
                  <a:pt x="1075944" y="116840"/>
                </a:lnTo>
                <a:lnTo>
                  <a:pt x="1092708" y="115570"/>
                </a:lnTo>
                <a:lnTo>
                  <a:pt x="1126236" y="109220"/>
                </a:lnTo>
                <a:lnTo>
                  <a:pt x="1153668" y="102870"/>
                </a:lnTo>
                <a:lnTo>
                  <a:pt x="1185672" y="93980"/>
                </a:lnTo>
                <a:lnTo>
                  <a:pt x="1193292" y="88900"/>
                </a:lnTo>
                <a:lnTo>
                  <a:pt x="1199388" y="86360"/>
                </a:lnTo>
                <a:lnTo>
                  <a:pt x="1203960" y="83820"/>
                </a:lnTo>
                <a:lnTo>
                  <a:pt x="1207008" y="80010"/>
                </a:lnTo>
                <a:lnTo>
                  <a:pt x="1208532" y="77470"/>
                </a:lnTo>
                <a:lnTo>
                  <a:pt x="1208532" y="91440"/>
                </a:lnTo>
                <a:lnTo>
                  <a:pt x="1203960" y="95250"/>
                </a:lnTo>
                <a:lnTo>
                  <a:pt x="1197864" y="99060"/>
                </a:lnTo>
                <a:lnTo>
                  <a:pt x="1188720" y="101600"/>
                </a:lnTo>
                <a:lnTo>
                  <a:pt x="1179576" y="106680"/>
                </a:lnTo>
                <a:lnTo>
                  <a:pt x="1155192" y="111760"/>
                </a:lnTo>
                <a:lnTo>
                  <a:pt x="1127760" y="118110"/>
                </a:lnTo>
                <a:lnTo>
                  <a:pt x="1077468" y="127000"/>
                </a:lnTo>
                <a:lnTo>
                  <a:pt x="1057656" y="128270"/>
                </a:lnTo>
                <a:lnTo>
                  <a:pt x="1037844" y="132080"/>
                </a:lnTo>
                <a:lnTo>
                  <a:pt x="972312" y="139700"/>
                </a:lnTo>
                <a:lnTo>
                  <a:pt x="923544" y="142240"/>
                </a:lnTo>
                <a:lnTo>
                  <a:pt x="884682" y="144780"/>
                </a:lnTo>
                <a:close/>
              </a:path>
              <a:path w="1219200" h="585470">
                <a:moveTo>
                  <a:pt x="1218438" y="511810"/>
                </a:moveTo>
                <a:lnTo>
                  <a:pt x="1208532" y="511810"/>
                </a:lnTo>
                <a:lnTo>
                  <a:pt x="1208532" y="91440"/>
                </a:lnTo>
                <a:lnTo>
                  <a:pt x="1210056" y="90170"/>
                </a:lnTo>
                <a:lnTo>
                  <a:pt x="1214628" y="87630"/>
                </a:lnTo>
                <a:lnTo>
                  <a:pt x="1214628" y="86360"/>
                </a:lnTo>
                <a:lnTo>
                  <a:pt x="1217676" y="83820"/>
                </a:lnTo>
                <a:lnTo>
                  <a:pt x="1217676" y="81280"/>
                </a:lnTo>
                <a:lnTo>
                  <a:pt x="1219200" y="77470"/>
                </a:lnTo>
                <a:lnTo>
                  <a:pt x="1219200" y="509270"/>
                </a:lnTo>
                <a:lnTo>
                  <a:pt x="1218438" y="511810"/>
                </a:lnTo>
                <a:close/>
              </a:path>
              <a:path w="1219200" h="585470">
                <a:moveTo>
                  <a:pt x="672084" y="153670"/>
                </a:moveTo>
                <a:lnTo>
                  <a:pt x="547116" y="153670"/>
                </a:lnTo>
                <a:lnTo>
                  <a:pt x="487680" y="152400"/>
                </a:lnTo>
                <a:lnTo>
                  <a:pt x="458724" y="149860"/>
                </a:lnTo>
                <a:lnTo>
                  <a:pt x="760476" y="149860"/>
                </a:lnTo>
                <a:lnTo>
                  <a:pt x="731520" y="152400"/>
                </a:lnTo>
                <a:lnTo>
                  <a:pt x="672084" y="153670"/>
                </a:lnTo>
                <a:close/>
              </a:path>
              <a:path w="1219200" h="585470">
                <a:moveTo>
                  <a:pt x="11684" y="511810"/>
                </a:moveTo>
                <a:lnTo>
                  <a:pt x="10668" y="511810"/>
                </a:lnTo>
                <a:lnTo>
                  <a:pt x="10668" y="509270"/>
                </a:lnTo>
                <a:lnTo>
                  <a:pt x="11684" y="511810"/>
                </a:lnTo>
                <a:close/>
              </a:path>
              <a:path w="1219200" h="585470">
                <a:moveTo>
                  <a:pt x="1217676" y="514350"/>
                </a:moveTo>
                <a:lnTo>
                  <a:pt x="1207008" y="514350"/>
                </a:lnTo>
                <a:lnTo>
                  <a:pt x="1208532" y="509270"/>
                </a:lnTo>
                <a:lnTo>
                  <a:pt x="1208532" y="511810"/>
                </a:lnTo>
                <a:lnTo>
                  <a:pt x="1218438" y="511810"/>
                </a:lnTo>
                <a:lnTo>
                  <a:pt x="1217676" y="514350"/>
                </a:lnTo>
                <a:close/>
              </a:path>
              <a:path w="1219200" h="585470">
                <a:moveTo>
                  <a:pt x="904113" y="576580"/>
                </a:moveTo>
                <a:lnTo>
                  <a:pt x="609600" y="576580"/>
                </a:lnTo>
                <a:lnTo>
                  <a:pt x="672084" y="575310"/>
                </a:lnTo>
                <a:lnTo>
                  <a:pt x="731520" y="575310"/>
                </a:lnTo>
                <a:lnTo>
                  <a:pt x="760476" y="574040"/>
                </a:lnTo>
                <a:lnTo>
                  <a:pt x="789432" y="574040"/>
                </a:lnTo>
                <a:lnTo>
                  <a:pt x="871728" y="568960"/>
                </a:lnTo>
                <a:lnTo>
                  <a:pt x="946404" y="565150"/>
                </a:lnTo>
                <a:lnTo>
                  <a:pt x="970788" y="561340"/>
                </a:lnTo>
                <a:lnTo>
                  <a:pt x="993648" y="560070"/>
                </a:lnTo>
                <a:lnTo>
                  <a:pt x="1014984" y="557530"/>
                </a:lnTo>
                <a:lnTo>
                  <a:pt x="1036320" y="556260"/>
                </a:lnTo>
                <a:lnTo>
                  <a:pt x="1126236" y="542290"/>
                </a:lnTo>
                <a:lnTo>
                  <a:pt x="1153668" y="535940"/>
                </a:lnTo>
                <a:lnTo>
                  <a:pt x="1165860" y="532130"/>
                </a:lnTo>
                <a:lnTo>
                  <a:pt x="1175004" y="529590"/>
                </a:lnTo>
                <a:lnTo>
                  <a:pt x="1185672" y="527050"/>
                </a:lnTo>
                <a:lnTo>
                  <a:pt x="1193292" y="521970"/>
                </a:lnTo>
                <a:lnTo>
                  <a:pt x="1199388" y="519430"/>
                </a:lnTo>
                <a:lnTo>
                  <a:pt x="1207008" y="513080"/>
                </a:lnTo>
                <a:lnTo>
                  <a:pt x="1207008" y="514350"/>
                </a:lnTo>
                <a:lnTo>
                  <a:pt x="1217676" y="514350"/>
                </a:lnTo>
                <a:lnTo>
                  <a:pt x="1217676" y="515620"/>
                </a:lnTo>
                <a:lnTo>
                  <a:pt x="1214628" y="519430"/>
                </a:lnTo>
                <a:lnTo>
                  <a:pt x="1214628" y="520700"/>
                </a:lnTo>
                <a:lnTo>
                  <a:pt x="1210056" y="523240"/>
                </a:lnTo>
                <a:lnTo>
                  <a:pt x="1203960" y="528320"/>
                </a:lnTo>
                <a:lnTo>
                  <a:pt x="1179576" y="538480"/>
                </a:lnTo>
                <a:lnTo>
                  <a:pt x="1155192" y="544830"/>
                </a:lnTo>
                <a:lnTo>
                  <a:pt x="1127760" y="551180"/>
                </a:lnTo>
                <a:lnTo>
                  <a:pt x="1077468" y="560070"/>
                </a:lnTo>
                <a:lnTo>
                  <a:pt x="1057656" y="561340"/>
                </a:lnTo>
                <a:lnTo>
                  <a:pt x="1037844" y="565150"/>
                </a:lnTo>
                <a:lnTo>
                  <a:pt x="1016508" y="567690"/>
                </a:lnTo>
                <a:lnTo>
                  <a:pt x="995172" y="568960"/>
                </a:lnTo>
                <a:lnTo>
                  <a:pt x="972312" y="572770"/>
                </a:lnTo>
                <a:lnTo>
                  <a:pt x="923544" y="575310"/>
                </a:lnTo>
                <a:lnTo>
                  <a:pt x="904113" y="576580"/>
                </a:lnTo>
                <a:close/>
              </a:path>
              <a:path w="1219200" h="585470">
                <a:moveTo>
                  <a:pt x="672084" y="585470"/>
                </a:moveTo>
                <a:lnTo>
                  <a:pt x="547116" y="585470"/>
                </a:lnTo>
                <a:lnTo>
                  <a:pt x="487680" y="584200"/>
                </a:lnTo>
                <a:lnTo>
                  <a:pt x="458724" y="582930"/>
                </a:lnTo>
                <a:lnTo>
                  <a:pt x="760476" y="582930"/>
                </a:lnTo>
                <a:lnTo>
                  <a:pt x="731520" y="584200"/>
                </a:lnTo>
                <a:lnTo>
                  <a:pt x="672084" y="5854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 txBox="1"/>
          <p:nvPr/>
        </p:nvSpPr>
        <p:spPr>
          <a:xfrm>
            <a:off x="4923990" y="6384991"/>
            <a:ext cx="52578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85" dirty="0">
                <a:latin typeface="Times New Roman"/>
                <a:cs typeface="Times New Roman"/>
              </a:rPr>
              <a:t>Database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4319016" y="5689092"/>
            <a:ext cx="614680" cy="312420"/>
          </a:xfrm>
          <a:custGeom>
            <a:avLst/>
            <a:gdLst/>
            <a:ahLst/>
            <a:cxnLst/>
            <a:rect l="l" t="t" r="r" b="b"/>
            <a:pathLst>
              <a:path w="614679" h="312420">
                <a:moveTo>
                  <a:pt x="0" y="0"/>
                </a:moveTo>
                <a:lnTo>
                  <a:pt x="614172" y="0"/>
                </a:lnTo>
                <a:lnTo>
                  <a:pt x="614172" y="312420"/>
                </a:lnTo>
                <a:lnTo>
                  <a:pt x="0" y="312420"/>
                </a:lnTo>
                <a:lnTo>
                  <a:pt x="0" y="0"/>
                </a:lnTo>
                <a:close/>
              </a:path>
            </a:pathLst>
          </a:custGeom>
          <a:solidFill>
            <a:srgbClr val="E8F0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314444" y="5686044"/>
            <a:ext cx="622300" cy="318770"/>
          </a:xfrm>
          <a:custGeom>
            <a:avLst/>
            <a:gdLst/>
            <a:ahLst/>
            <a:cxnLst/>
            <a:rect l="l" t="t" r="r" b="b"/>
            <a:pathLst>
              <a:path w="622300" h="318770">
                <a:moveTo>
                  <a:pt x="621792" y="318516"/>
                </a:moveTo>
                <a:lnTo>
                  <a:pt x="0" y="318516"/>
                </a:lnTo>
                <a:lnTo>
                  <a:pt x="0" y="0"/>
                </a:lnTo>
                <a:lnTo>
                  <a:pt x="621792" y="0"/>
                </a:lnTo>
                <a:lnTo>
                  <a:pt x="621792" y="3048"/>
                </a:lnTo>
                <a:lnTo>
                  <a:pt x="7620" y="3048"/>
                </a:lnTo>
                <a:lnTo>
                  <a:pt x="4572" y="6096"/>
                </a:lnTo>
                <a:lnTo>
                  <a:pt x="7620" y="6096"/>
                </a:lnTo>
                <a:lnTo>
                  <a:pt x="7620" y="312420"/>
                </a:lnTo>
                <a:lnTo>
                  <a:pt x="4572" y="312420"/>
                </a:lnTo>
                <a:lnTo>
                  <a:pt x="7620" y="315468"/>
                </a:lnTo>
                <a:lnTo>
                  <a:pt x="621792" y="315468"/>
                </a:lnTo>
                <a:lnTo>
                  <a:pt x="621792" y="318516"/>
                </a:lnTo>
                <a:close/>
              </a:path>
              <a:path w="622300" h="318770">
                <a:moveTo>
                  <a:pt x="7620" y="6096"/>
                </a:moveTo>
                <a:lnTo>
                  <a:pt x="4572" y="6096"/>
                </a:lnTo>
                <a:lnTo>
                  <a:pt x="7620" y="3048"/>
                </a:lnTo>
                <a:lnTo>
                  <a:pt x="7620" y="6096"/>
                </a:lnTo>
                <a:close/>
              </a:path>
              <a:path w="622300" h="318770">
                <a:moveTo>
                  <a:pt x="615696" y="6096"/>
                </a:moveTo>
                <a:lnTo>
                  <a:pt x="7620" y="6096"/>
                </a:lnTo>
                <a:lnTo>
                  <a:pt x="7620" y="3048"/>
                </a:lnTo>
                <a:lnTo>
                  <a:pt x="615696" y="3048"/>
                </a:lnTo>
                <a:lnTo>
                  <a:pt x="615696" y="6096"/>
                </a:lnTo>
                <a:close/>
              </a:path>
              <a:path w="622300" h="318770">
                <a:moveTo>
                  <a:pt x="615696" y="315468"/>
                </a:moveTo>
                <a:lnTo>
                  <a:pt x="615696" y="3048"/>
                </a:lnTo>
                <a:lnTo>
                  <a:pt x="618744" y="6096"/>
                </a:lnTo>
                <a:lnTo>
                  <a:pt x="621792" y="6096"/>
                </a:lnTo>
                <a:lnTo>
                  <a:pt x="621792" y="312420"/>
                </a:lnTo>
                <a:lnTo>
                  <a:pt x="618744" y="312420"/>
                </a:lnTo>
                <a:lnTo>
                  <a:pt x="615696" y="315468"/>
                </a:lnTo>
                <a:close/>
              </a:path>
              <a:path w="622300" h="318770">
                <a:moveTo>
                  <a:pt x="621792" y="6096"/>
                </a:moveTo>
                <a:lnTo>
                  <a:pt x="618744" y="6096"/>
                </a:lnTo>
                <a:lnTo>
                  <a:pt x="615696" y="3048"/>
                </a:lnTo>
                <a:lnTo>
                  <a:pt x="621792" y="3048"/>
                </a:lnTo>
                <a:lnTo>
                  <a:pt x="621792" y="6096"/>
                </a:lnTo>
                <a:close/>
              </a:path>
              <a:path w="622300" h="318770">
                <a:moveTo>
                  <a:pt x="7620" y="315468"/>
                </a:moveTo>
                <a:lnTo>
                  <a:pt x="4572" y="312420"/>
                </a:lnTo>
                <a:lnTo>
                  <a:pt x="7620" y="312420"/>
                </a:lnTo>
                <a:lnTo>
                  <a:pt x="7620" y="315468"/>
                </a:lnTo>
                <a:close/>
              </a:path>
              <a:path w="622300" h="318770">
                <a:moveTo>
                  <a:pt x="615696" y="315468"/>
                </a:moveTo>
                <a:lnTo>
                  <a:pt x="7620" y="315468"/>
                </a:lnTo>
                <a:lnTo>
                  <a:pt x="7620" y="312420"/>
                </a:lnTo>
                <a:lnTo>
                  <a:pt x="615696" y="312420"/>
                </a:lnTo>
                <a:lnTo>
                  <a:pt x="615696" y="315468"/>
                </a:lnTo>
                <a:close/>
              </a:path>
              <a:path w="622300" h="318770">
                <a:moveTo>
                  <a:pt x="621792" y="315468"/>
                </a:moveTo>
                <a:lnTo>
                  <a:pt x="615696" y="315468"/>
                </a:lnTo>
                <a:lnTo>
                  <a:pt x="618744" y="312420"/>
                </a:lnTo>
                <a:lnTo>
                  <a:pt x="621792" y="312420"/>
                </a:lnTo>
                <a:lnTo>
                  <a:pt x="621792" y="315468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 txBox="1"/>
          <p:nvPr/>
        </p:nvSpPr>
        <p:spPr>
          <a:xfrm>
            <a:off x="4319016" y="5689092"/>
            <a:ext cx="144780" cy="312420"/>
          </a:xfrm>
          <a:prstGeom prst="rect">
            <a:avLst/>
          </a:prstGeom>
          <a:solidFill>
            <a:srgbClr val="E8F0F6"/>
          </a:solidFill>
        </p:spPr>
        <p:txBody>
          <a:bodyPr vert="horz" wrap="square" lIns="0" tIns="83820" rIns="0" bIns="0" rtlCol="0">
            <a:spAutoFit/>
          </a:bodyPr>
          <a:lstStyle/>
          <a:p>
            <a:pPr algn="r">
              <a:lnSpc>
                <a:spcPct val="100000"/>
              </a:lnSpc>
              <a:spcBef>
                <a:spcPts val="660"/>
              </a:spcBef>
            </a:pPr>
            <a:r>
              <a:rPr sz="900" spc="-50" dirty="0">
                <a:latin typeface="Times New Roman"/>
                <a:cs typeface="Times New Roman"/>
              </a:rPr>
              <a:t>I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4463796" y="5689092"/>
            <a:ext cx="469900" cy="312420"/>
          </a:xfrm>
          <a:prstGeom prst="rect">
            <a:avLst/>
          </a:prstGeom>
          <a:solidFill>
            <a:srgbClr val="E8F0F6"/>
          </a:solidFill>
        </p:spPr>
        <p:txBody>
          <a:bodyPr vert="horz" wrap="square" lIns="0" tIns="838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60"/>
              </a:spcBef>
            </a:pPr>
            <a:r>
              <a:rPr sz="900" spc="20" dirty="0">
                <a:latin typeface="Times New Roman"/>
                <a:cs typeface="Times New Roman"/>
              </a:rPr>
              <a:t>/F</a:t>
            </a:r>
            <a:r>
              <a:rPr sz="900" spc="15" dirty="0">
                <a:latin typeface="Times New Roman"/>
                <a:cs typeface="Times New Roman"/>
              </a:rPr>
              <a:t> </a:t>
            </a:r>
            <a:r>
              <a:rPr sz="900" spc="80" dirty="0">
                <a:latin typeface="Noto Sans CJK JP Regular"/>
                <a:cs typeface="Noto Sans CJK JP Regular"/>
              </a:rPr>
              <a:t>개발</a:t>
            </a:r>
            <a:endParaRPr sz="900">
              <a:latin typeface="Noto Sans CJK JP Regular"/>
              <a:cs typeface="Noto Sans CJK JP Regular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9414205" y="5315886"/>
            <a:ext cx="45650" cy="134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9241535" y="4879848"/>
            <a:ext cx="409956" cy="44196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9246107" y="4885944"/>
            <a:ext cx="400811" cy="9905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9241535" y="4879848"/>
            <a:ext cx="410209" cy="441959"/>
          </a:xfrm>
          <a:custGeom>
            <a:avLst/>
            <a:gdLst/>
            <a:ahLst/>
            <a:cxnLst/>
            <a:rect l="l" t="t" r="r" b="b"/>
            <a:pathLst>
              <a:path w="410209" h="441960">
                <a:moveTo>
                  <a:pt x="225552" y="1524"/>
                </a:moveTo>
                <a:lnTo>
                  <a:pt x="184404" y="1524"/>
                </a:lnTo>
                <a:lnTo>
                  <a:pt x="204216" y="0"/>
                </a:lnTo>
                <a:lnTo>
                  <a:pt x="225552" y="1524"/>
                </a:lnTo>
                <a:close/>
              </a:path>
              <a:path w="410209" h="441960">
                <a:moveTo>
                  <a:pt x="10668" y="73152"/>
                </a:moveTo>
                <a:lnTo>
                  <a:pt x="6096" y="68580"/>
                </a:lnTo>
                <a:lnTo>
                  <a:pt x="4572" y="68580"/>
                </a:lnTo>
                <a:lnTo>
                  <a:pt x="1524" y="62484"/>
                </a:lnTo>
                <a:lnTo>
                  <a:pt x="1524" y="60960"/>
                </a:lnTo>
                <a:lnTo>
                  <a:pt x="0" y="56388"/>
                </a:lnTo>
                <a:lnTo>
                  <a:pt x="0" y="54864"/>
                </a:lnTo>
                <a:lnTo>
                  <a:pt x="1524" y="48768"/>
                </a:lnTo>
                <a:lnTo>
                  <a:pt x="1524" y="47244"/>
                </a:lnTo>
                <a:lnTo>
                  <a:pt x="4572" y="42672"/>
                </a:lnTo>
                <a:lnTo>
                  <a:pt x="6096" y="42672"/>
                </a:lnTo>
                <a:lnTo>
                  <a:pt x="6096" y="41148"/>
                </a:lnTo>
                <a:lnTo>
                  <a:pt x="10668" y="36576"/>
                </a:lnTo>
                <a:lnTo>
                  <a:pt x="48768" y="18288"/>
                </a:lnTo>
                <a:lnTo>
                  <a:pt x="109728" y="6096"/>
                </a:lnTo>
                <a:lnTo>
                  <a:pt x="164592" y="1524"/>
                </a:lnTo>
                <a:lnTo>
                  <a:pt x="245364" y="1524"/>
                </a:lnTo>
                <a:lnTo>
                  <a:pt x="283464" y="4572"/>
                </a:lnTo>
                <a:lnTo>
                  <a:pt x="300228" y="6096"/>
                </a:lnTo>
                <a:lnTo>
                  <a:pt x="325374" y="10668"/>
                </a:lnTo>
                <a:lnTo>
                  <a:pt x="164592" y="10668"/>
                </a:lnTo>
                <a:lnTo>
                  <a:pt x="128016" y="13716"/>
                </a:lnTo>
                <a:lnTo>
                  <a:pt x="111252" y="16764"/>
                </a:lnTo>
                <a:lnTo>
                  <a:pt x="94488" y="18288"/>
                </a:lnTo>
                <a:lnTo>
                  <a:pt x="79248" y="21336"/>
                </a:lnTo>
                <a:lnTo>
                  <a:pt x="51816" y="27432"/>
                </a:lnTo>
                <a:lnTo>
                  <a:pt x="41148" y="32004"/>
                </a:lnTo>
                <a:lnTo>
                  <a:pt x="32004" y="36576"/>
                </a:lnTo>
                <a:lnTo>
                  <a:pt x="22860" y="39624"/>
                </a:lnTo>
                <a:lnTo>
                  <a:pt x="16764" y="44196"/>
                </a:lnTo>
                <a:lnTo>
                  <a:pt x="12192" y="48768"/>
                </a:lnTo>
                <a:lnTo>
                  <a:pt x="12954" y="48768"/>
                </a:lnTo>
                <a:lnTo>
                  <a:pt x="11430" y="51816"/>
                </a:lnTo>
                <a:lnTo>
                  <a:pt x="10668" y="51816"/>
                </a:lnTo>
                <a:lnTo>
                  <a:pt x="9652" y="54864"/>
                </a:lnTo>
                <a:lnTo>
                  <a:pt x="9144" y="54864"/>
                </a:lnTo>
                <a:lnTo>
                  <a:pt x="9144" y="56388"/>
                </a:lnTo>
                <a:lnTo>
                  <a:pt x="9652" y="56388"/>
                </a:lnTo>
                <a:lnTo>
                  <a:pt x="10668" y="59436"/>
                </a:lnTo>
                <a:lnTo>
                  <a:pt x="10668" y="73152"/>
                </a:lnTo>
                <a:close/>
              </a:path>
              <a:path w="410209" h="441960">
                <a:moveTo>
                  <a:pt x="408432" y="48768"/>
                </a:moveTo>
                <a:lnTo>
                  <a:pt x="397764" y="48768"/>
                </a:lnTo>
                <a:lnTo>
                  <a:pt x="393192" y="44196"/>
                </a:lnTo>
                <a:lnTo>
                  <a:pt x="387096" y="39624"/>
                </a:lnTo>
                <a:lnTo>
                  <a:pt x="379476" y="36576"/>
                </a:lnTo>
                <a:lnTo>
                  <a:pt x="368808" y="32004"/>
                </a:lnTo>
                <a:lnTo>
                  <a:pt x="358140" y="28956"/>
                </a:lnTo>
                <a:lnTo>
                  <a:pt x="345948" y="24384"/>
                </a:lnTo>
                <a:lnTo>
                  <a:pt x="315468" y="18288"/>
                </a:lnTo>
                <a:lnTo>
                  <a:pt x="300228" y="16764"/>
                </a:lnTo>
                <a:lnTo>
                  <a:pt x="281940" y="13716"/>
                </a:lnTo>
                <a:lnTo>
                  <a:pt x="245364" y="10668"/>
                </a:lnTo>
                <a:lnTo>
                  <a:pt x="325374" y="10668"/>
                </a:lnTo>
                <a:lnTo>
                  <a:pt x="382524" y="27432"/>
                </a:lnTo>
                <a:lnTo>
                  <a:pt x="403860" y="41148"/>
                </a:lnTo>
                <a:lnTo>
                  <a:pt x="403860" y="42672"/>
                </a:lnTo>
                <a:lnTo>
                  <a:pt x="405384" y="42672"/>
                </a:lnTo>
                <a:lnTo>
                  <a:pt x="408432" y="47244"/>
                </a:lnTo>
                <a:lnTo>
                  <a:pt x="408432" y="48768"/>
                </a:lnTo>
                <a:close/>
              </a:path>
              <a:path w="410209" h="441960">
                <a:moveTo>
                  <a:pt x="12954" y="48768"/>
                </a:moveTo>
                <a:lnTo>
                  <a:pt x="12192" y="48768"/>
                </a:lnTo>
                <a:lnTo>
                  <a:pt x="13716" y="47244"/>
                </a:lnTo>
                <a:lnTo>
                  <a:pt x="12954" y="48768"/>
                </a:lnTo>
                <a:close/>
              </a:path>
              <a:path w="410209" h="441960">
                <a:moveTo>
                  <a:pt x="399288" y="53340"/>
                </a:moveTo>
                <a:lnTo>
                  <a:pt x="396240" y="47244"/>
                </a:lnTo>
                <a:lnTo>
                  <a:pt x="397764" y="48768"/>
                </a:lnTo>
                <a:lnTo>
                  <a:pt x="408432" y="48768"/>
                </a:lnTo>
                <a:lnTo>
                  <a:pt x="409194" y="51816"/>
                </a:lnTo>
                <a:lnTo>
                  <a:pt x="399288" y="51816"/>
                </a:lnTo>
                <a:lnTo>
                  <a:pt x="399288" y="53340"/>
                </a:lnTo>
                <a:close/>
              </a:path>
              <a:path w="410209" h="441960">
                <a:moveTo>
                  <a:pt x="10668" y="53340"/>
                </a:moveTo>
                <a:lnTo>
                  <a:pt x="10668" y="51816"/>
                </a:lnTo>
                <a:lnTo>
                  <a:pt x="11430" y="51816"/>
                </a:lnTo>
                <a:lnTo>
                  <a:pt x="10668" y="53340"/>
                </a:lnTo>
                <a:close/>
              </a:path>
              <a:path w="410209" h="441960">
                <a:moveTo>
                  <a:pt x="400558" y="55626"/>
                </a:moveTo>
                <a:lnTo>
                  <a:pt x="399288" y="51816"/>
                </a:lnTo>
                <a:lnTo>
                  <a:pt x="409194" y="51816"/>
                </a:lnTo>
                <a:lnTo>
                  <a:pt x="409956" y="54864"/>
                </a:lnTo>
                <a:lnTo>
                  <a:pt x="400812" y="54864"/>
                </a:lnTo>
                <a:lnTo>
                  <a:pt x="400558" y="55626"/>
                </a:lnTo>
                <a:close/>
              </a:path>
              <a:path w="410209" h="441960">
                <a:moveTo>
                  <a:pt x="9144" y="56388"/>
                </a:moveTo>
                <a:lnTo>
                  <a:pt x="9144" y="54864"/>
                </a:lnTo>
                <a:lnTo>
                  <a:pt x="9398" y="55626"/>
                </a:lnTo>
                <a:lnTo>
                  <a:pt x="9144" y="56388"/>
                </a:lnTo>
                <a:close/>
              </a:path>
              <a:path w="410209" h="441960">
                <a:moveTo>
                  <a:pt x="9398" y="55626"/>
                </a:moveTo>
                <a:lnTo>
                  <a:pt x="9144" y="54864"/>
                </a:lnTo>
                <a:lnTo>
                  <a:pt x="9652" y="54864"/>
                </a:lnTo>
                <a:lnTo>
                  <a:pt x="9398" y="55626"/>
                </a:lnTo>
                <a:close/>
              </a:path>
              <a:path w="410209" h="441960">
                <a:moveTo>
                  <a:pt x="10668" y="59436"/>
                </a:moveTo>
                <a:lnTo>
                  <a:pt x="9398" y="55626"/>
                </a:lnTo>
                <a:lnTo>
                  <a:pt x="9652" y="54864"/>
                </a:lnTo>
                <a:lnTo>
                  <a:pt x="10668" y="54864"/>
                </a:lnTo>
                <a:lnTo>
                  <a:pt x="10668" y="59436"/>
                </a:lnTo>
                <a:close/>
              </a:path>
              <a:path w="410209" h="441960">
                <a:moveTo>
                  <a:pt x="400812" y="56388"/>
                </a:moveTo>
                <a:lnTo>
                  <a:pt x="400558" y="55626"/>
                </a:lnTo>
                <a:lnTo>
                  <a:pt x="400812" y="54864"/>
                </a:lnTo>
                <a:lnTo>
                  <a:pt x="400812" y="56388"/>
                </a:lnTo>
                <a:close/>
              </a:path>
              <a:path w="410209" h="441960">
                <a:moveTo>
                  <a:pt x="400812" y="71628"/>
                </a:moveTo>
                <a:lnTo>
                  <a:pt x="400812" y="54864"/>
                </a:lnTo>
                <a:lnTo>
                  <a:pt x="409956" y="54864"/>
                </a:lnTo>
                <a:lnTo>
                  <a:pt x="409956" y="56388"/>
                </a:lnTo>
                <a:lnTo>
                  <a:pt x="408432" y="60960"/>
                </a:lnTo>
                <a:lnTo>
                  <a:pt x="408432" y="62484"/>
                </a:lnTo>
                <a:lnTo>
                  <a:pt x="405384" y="68580"/>
                </a:lnTo>
                <a:lnTo>
                  <a:pt x="403860" y="68580"/>
                </a:lnTo>
                <a:lnTo>
                  <a:pt x="400812" y="71628"/>
                </a:lnTo>
                <a:close/>
              </a:path>
              <a:path w="410209" h="441960">
                <a:moveTo>
                  <a:pt x="9652" y="56388"/>
                </a:moveTo>
                <a:lnTo>
                  <a:pt x="9144" y="56388"/>
                </a:lnTo>
                <a:lnTo>
                  <a:pt x="9398" y="55626"/>
                </a:lnTo>
                <a:lnTo>
                  <a:pt x="9652" y="56388"/>
                </a:lnTo>
                <a:close/>
              </a:path>
              <a:path w="410209" h="441960">
                <a:moveTo>
                  <a:pt x="400812" y="59436"/>
                </a:moveTo>
                <a:lnTo>
                  <a:pt x="399288" y="59436"/>
                </a:lnTo>
                <a:lnTo>
                  <a:pt x="400558" y="55626"/>
                </a:lnTo>
                <a:lnTo>
                  <a:pt x="400812" y="56388"/>
                </a:lnTo>
                <a:lnTo>
                  <a:pt x="400812" y="59436"/>
                </a:lnTo>
                <a:close/>
              </a:path>
              <a:path w="410209" h="441960">
                <a:moveTo>
                  <a:pt x="245364" y="441960"/>
                </a:moveTo>
                <a:lnTo>
                  <a:pt x="164592" y="441960"/>
                </a:lnTo>
                <a:lnTo>
                  <a:pt x="126492" y="438912"/>
                </a:lnTo>
                <a:lnTo>
                  <a:pt x="109728" y="435864"/>
                </a:lnTo>
                <a:lnTo>
                  <a:pt x="92964" y="434340"/>
                </a:lnTo>
                <a:lnTo>
                  <a:pt x="62484" y="428244"/>
                </a:lnTo>
                <a:lnTo>
                  <a:pt x="48768" y="423672"/>
                </a:lnTo>
                <a:lnTo>
                  <a:pt x="38100" y="420624"/>
                </a:lnTo>
                <a:lnTo>
                  <a:pt x="27432" y="416052"/>
                </a:lnTo>
                <a:lnTo>
                  <a:pt x="18288" y="411480"/>
                </a:lnTo>
                <a:lnTo>
                  <a:pt x="10668" y="406908"/>
                </a:lnTo>
                <a:lnTo>
                  <a:pt x="10668" y="405384"/>
                </a:lnTo>
                <a:lnTo>
                  <a:pt x="6096" y="400812"/>
                </a:lnTo>
                <a:lnTo>
                  <a:pt x="4572" y="400812"/>
                </a:lnTo>
                <a:lnTo>
                  <a:pt x="1524" y="394716"/>
                </a:lnTo>
                <a:lnTo>
                  <a:pt x="1524" y="393192"/>
                </a:lnTo>
                <a:lnTo>
                  <a:pt x="0" y="388620"/>
                </a:lnTo>
                <a:lnTo>
                  <a:pt x="0" y="56388"/>
                </a:lnTo>
                <a:lnTo>
                  <a:pt x="1524" y="60960"/>
                </a:lnTo>
                <a:lnTo>
                  <a:pt x="1524" y="62484"/>
                </a:lnTo>
                <a:lnTo>
                  <a:pt x="4572" y="68580"/>
                </a:lnTo>
                <a:lnTo>
                  <a:pt x="6096" y="68580"/>
                </a:lnTo>
                <a:lnTo>
                  <a:pt x="10668" y="73152"/>
                </a:lnTo>
                <a:lnTo>
                  <a:pt x="10668" y="387096"/>
                </a:lnTo>
                <a:lnTo>
                  <a:pt x="9144" y="387096"/>
                </a:lnTo>
                <a:lnTo>
                  <a:pt x="10668" y="391668"/>
                </a:lnTo>
                <a:lnTo>
                  <a:pt x="11684" y="391668"/>
                </a:lnTo>
                <a:lnTo>
                  <a:pt x="13716" y="394716"/>
                </a:lnTo>
                <a:lnTo>
                  <a:pt x="12192" y="394716"/>
                </a:lnTo>
                <a:lnTo>
                  <a:pt x="16764" y="399288"/>
                </a:lnTo>
                <a:lnTo>
                  <a:pt x="22860" y="402336"/>
                </a:lnTo>
                <a:lnTo>
                  <a:pt x="30480" y="406908"/>
                </a:lnTo>
                <a:lnTo>
                  <a:pt x="41148" y="411480"/>
                </a:lnTo>
                <a:lnTo>
                  <a:pt x="51816" y="414528"/>
                </a:lnTo>
                <a:lnTo>
                  <a:pt x="64008" y="417576"/>
                </a:lnTo>
                <a:lnTo>
                  <a:pt x="79248" y="422148"/>
                </a:lnTo>
                <a:lnTo>
                  <a:pt x="94488" y="423672"/>
                </a:lnTo>
                <a:lnTo>
                  <a:pt x="109728" y="426720"/>
                </a:lnTo>
                <a:lnTo>
                  <a:pt x="128016" y="428244"/>
                </a:lnTo>
                <a:lnTo>
                  <a:pt x="146304" y="431292"/>
                </a:lnTo>
                <a:lnTo>
                  <a:pt x="164592" y="431292"/>
                </a:lnTo>
                <a:lnTo>
                  <a:pt x="184404" y="432816"/>
                </a:lnTo>
                <a:lnTo>
                  <a:pt x="325374" y="432816"/>
                </a:lnTo>
                <a:lnTo>
                  <a:pt x="316992" y="434340"/>
                </a:lnTo>
                <a:lnTo>
                  <a:pt x="301752" y="435864"/>
                </a:lnTo>
                <a:lnTo>
                  <a:pt x="283464" y="438912"/>
                </a:lnTo>
                <a:lnTo>
                  <a:pt x="245364" y="441960"/>
                </a:lnTo>
                <a:close/>
              </a:path>
              <a:path w="410209" h="441960">
                <a:moveTo>
                  <a:pt x="408940" y="391668"/>
                </a:moveTo>
                <a:lnTo>
                  <a:pt x="399288" y="391668"/>
                </a:lnTo>
                <a:lnTo>
                  <a:pt x="400812" y="387096"/>
                </a:lnTo>
                <a:lnTo>
                  <a:pt x="400812" y="71628"/>
                </a:lnTo>
                <a:lnTo>
                  <a:pt x="403860" y="68580"/>
                </a:lnTo>
                <a:lnTo>
                  <a:pt x="405384" y="68580"/>
                </a:lnTo>
                <a:lnTo>
                  <a:pt x="408432" y="62484"/>
                </a:lnTo>
                <a:lnTo>
                  <a:pt x="408432" y="60960"/>
                </a:lnTo>
                <a:lnTo>
                  <a:pt x="409956" y="56388"/>
                </a:lnTo>
                <a:lnTo>
                  <a:pt x="409956" y="388620"/>
                </a:lnTo>
                <a:lnTo>
                  <a:pt x="408940" y="391668"/>
                </a:lnTo>
                <a:close/>
              </a:path>
              <a:path w="410209" h="441960">
                <a:moveTo>
                  <a:pt x="245364" y="109728"/>
                </a:moveTo>
                <a:lnTo>
                  <a:pt x="164592" y="109728"/>
                </a:lnTo>
                <a:lnTo>
                  <a:pt x="126492" y="106680"/>
                </a:lnTo>
                <a:lnTo>
                  <a:pt x="109728" y="103632"/>
                </a:lnTo>
                <a:lnTo>
                  <a:pt x="92964" y="102108"/>
                </a:lnTo>
                <a:lnTo>
                  <a:pt x="62484" y="96012"/>
                </a:lnTo>
                <a:lnTo>
                  <a:pt x="48768" y="91440"/>
                </a:lnTo>
                <a:lnTo>
                  <a:pt x="38100" y="88392"/>
                </a:lnTo>
                <a:lnTo>
                  <a:pt x="27432" y="83820"/>
                </a:lnTo>
                <a:lnTo>
                  <a:pt x="18288" y="79248"/>
                </a:lnTo>
                <a:lnTo>
                  <a:pt x="10668" y="74676"/>
                </a:lnTo>
                <a:lnTo>
                  <a:pt x="10668" y="57912"/>
                </a:lnTo>
                <a:lnTo>
                  <a:pt x="13716" y="62484"/>
                </a:lnTo>
                <a:lnTo>
                  <a:pt x="12192" y="62484"/>
                </a:lnTo>
                <a:lnTo>
                  <a:pt x="16764" y="67056"/>
                </a:lnTo>
                <a:lnTo>
                  <a:pt x="18796" y="67056"/>
                </a:lnTo>
                <a:lnTo>
                  <a:pt x="22860" y="70104"/>
                </a:lnTo>
                <a:lnTo>
                  <a:pt x="30480" y="74676"/>
                </a:lnTo>
                <a:lnTo>
                  <a:pt x="41148" y="79248"/>
                </a:lnTo>
                <a:lnTo>
                  <a:pt x="51816" y="82296"/>
                </a:lnTo>
                <a:lnTo>
                  <a:pt x="64008" y="85344"/>
                </a:lnTo>
                <a:lnTo>
                  <a:pt x="79248" y="89916"/>
                </a:lnTo>
                <a:lnTo>
                  <a:pt x="94488" y="91440"/>
                </a:lnTo>
                <a:lnTo>
                  <a:pt x="109728" y="94488"/>
                </a:lnTo>
                <a:lnTo>
                  <a:pt x="128016" y="96012"/>
                </a:lnTo>
                <a:lnTo>
                  <a:pt x="146304" y="99060"/>
                </a:lnTo>
                <a:lnTo>
                  <a:pt x="164592" y="99060"/>
                </a:lnTo>
                <a:lnTo>
                  <a:pt x="184404" y="100584"/>
                </a:lnTo>
                <a:lnTo>
                  <a:pt x="325374" y="100584"/>
                </a:lnTo>
                <a:lnTo>
                  <a:pt x="316992" y="102108"/>
                </a:lnTo>
                <a:lnTo>
                  <a:pt x="301752" y="103632"/>
                </a:lnTo>
                <a:lnTo>
                  <a:pt x="283464" y="106680"/>
                </a:lnTo>
                <a:lnTo>
                  <a:pt x="245364" y="109728"/>
                </a:lnTo>
                <a:close/>
              </a:path>
              <a:path w="410209" h="441960">
                <a:moveTo>
                  <a:pt x="400812" y="67056"/>
                </a:moveTo>
                <a:lnTo>
                  <a:pt x="393192" y="67056"/>
                </a:lnTo>
                <a:lnTo>
                  <a:pt x="397764" y="62484"/>
                </a:lnTo>
                <a:lnTo>
                  <a:pt x="396240" y="62484"/>
                </a:lnTo>
                <a:lnTo>
                  <a:pt x="399288" y="57912"/>
                </a:lnTo>
                <a:lnTo>
                  <a:pt x="399288" y="59436"/>
                </a:lnTo>
                <a:lnTo>
                  <a:pt x="400812" y="59436"/>
                </a:lnTo>
                <a:lnTo>
                  <a:pt x="400812" y="67056"/>
                </a:lnTo>
                <a:close/>
              </a:path>
              <a:path w="410209" h="441960">
                <a:moveTo>
                  <a:pt x="18796" y="67056"/>
                </a:moveTo>
                <a:lnTo>
                  <a:pt x="16764" y="67056"/>
                </a:lnTo>
                <a:lnTo>
                  <a:pt x="16764" y="65532"/>
                </a:lnTo>
                <a:lnTo>
                  <a:pt x="18796" y="67056"/>
                </a:lnTo>
                <a:close/>
              </a:path>
              <a:path w="410209" h="441960">
                <a:moveTo>
                  <a:pt x="325374" y="100584"/>
                </a:moveTo>
                <a:lnTo>
                  <a:pt x="225552" y="100584"/>
                </a:lnTo>
                <a:lnTo>
                  <a:pt x="245364" y="99060"/>
                </a:lnTo>
                <a:lnTo>
                  <a:pt x="263652" y="99060"/>
                </a:lnTo>
                <a:lnTo>
                  <a:pt x="281940" y="96012"/>
                </a:lnTo>
                <a:lnTo>
                  <a:pt x="300228" y="94488"/>
                </a:lnTo>
                <a:lnTo>
                  <a:pt x="315468" y="91440"/>
                </a:lnTo>
                <a:lnTo>
                  <a:pt x="330708" y="89916"/>
                </a:lnTo>
                <a:lnTo>
                  <a:pt x="344424" y="85344"/>
                </a:lnTo>
                <a:lnTo>
                  <a:pt x="358140" y="82296"/>
                </a:lnTo>
                <a:lnTo>
                  <a:pt x="368808" y="79248"/>
                </a:lnTo>
                <a:lnTo>
                  <a:pt x="387096" y="70104"/>
                </a:lnTo>
                <a:lnTo>
                  <a:pt x="393192" y="65532"/>
                </a:lnTo>
                <a:lnTo>
                  <a:pt x="393192" y="67056"/>
                </a:lnTo>
                <a:lnTo>
                  <a:pt x="400812" y="67056"/>
                </a:lnTo>
                <a:lnTo>
                  <a:pt x="400812" y="71628"/>
                </a:lnTo>
                <a:lnTo>
                  <a:pt x="399288" y="73152"/>
                </a:lnTo>
                <a:lnTo>
                  <a:pt x="399288" y="74676"/>
                </a:lnTo>
                <a:lnTo>
                  <a:pt x="391668" y="79248"/>
                </a:lnTo>
                <a:lnTo>
                  <a:pt x="373380" y="88392"/>
                </a:lnTo>
                <a:lnTo>
                  <a:pt x="361188" y="91440"/>
                </a:lnTo>
                <a:lnTo>
                  <a:pt x="347472" y="96012"/>
                </a:lnTo>
                <a:lnTo>
                  <a:pt x="333756" y="99060"/>
                </a:lnTo>
                <a:lnTo>
                  <a:pt x="325374" y="100584"/>
                </a:lnTo>
                <a:close/>
              </a:path>
              <a:path w="410209" h="441960">
                <a:moveTo>
                  <a:pt x="11684" y="391668"/>
                </a:moveTo>
                <a:lnTo>
                  <a:pt x="10668" y="391668"/>
                </a:lnTo>
                <a:lnTo>
                  <a:pt x="10668" y="390144"/>
                </a:lnTo>
                <a:lnTo>
                  <a:pt x="11684" y="391668"/>
                </a:lnTo>
                <a:close/>
              </a:path>
              <a:path w="410209" h="441960">
                <a:moveTo>
                  <a:pt x="325374" y="432816"/>
                </a:moveTo>
                <a:lnTo>
                  <a:pt x="225552" y="432816"/>
                </a:lnTo>
                <a:lnTo>
                  <a:pt x="245364" y="431292"/>
                </a:lnTo>
                <a:lnTo>
                  <a:pt x="263652" y="431292"/>
                </a:lnTo>
                <a:lnTo>
                  <a:pt x="281940" y="428244"/>
                </a:lnTo>
                <a:lnTo>
                  <a:pt x="300228" y="426720"/>
                </a:lnTo>
                <a:lnTo>
                  <a:pt x="315468" y="423672"/>
                </a:lnTo>
                <a:lnTo>
                  <a:pt x="330708" y="422148"/>
                </a:lnTo>
                <a:lnTo>
                  <a:pt x="344424" y="417576"/>
                </a:lnTo>
                <a:lnTo>
                  <a:pt x="358140" y="414528"/>
                </a:lnTo>
                <a:lnTo>
                  <a:pt x="368808" y="411480"/>
                </a:lnTo>
                <a:lnTo>
                  <a:pt x="377952" y="406908"/>
                </a:lnTo>
                <a:lnTo>
                  <a:pt x="387096" y="403860"/>
                </a:lnTo>
                <a:lnTo>
                  <a:pt x="393192" y="399288"/>
                </a:lnTo>
                <a:lnTo>
                  <a:pt x="397764" y="394716"/>
                </a:lnTo>
                <a:lnTo>
                  <a:pt x="396240" y="394716"/>
                </a:lnTo>
                <a:lnTo>
                  <a:pt x="399288" y="390144"/>
                </a:lnTo>
                <a:lnTo>
                  <a:pt x="399288" y="391668"/>
                </a:lnTo>
                <a:lnTo>
                  <a:pt x="408940" y="391668"/>
                </a:lnTo>
                <a:lnTo>
                  <a:pt x="408432" y="393192"/>
                </a:lnTo>
                <a:lnTo>
                  <a:pt x="408432" y="394716"/>
                </a:lnTo>
                <a:lnTo>
                  <a:pt x="405384" y="400812"/>
                </a:lnTo>
                <a:lnTo>
                  <a:pt x="403860" y="400812"/>
                </a:lnTo>
                <a:lnTo>
                  <a:pt x="399288" y="405384"/>
                </a:lnTo>
                <a:lnTo>
                  <a:pt x="399288" y="406908"/>
                </a:lnTo>
                <a:lnTo>
                  <a:pt x="391668" y="411480"/>
                </a:lnTo>
                <a:lnTo>
                  <a:pt x="373380" y="420624"/>
                </a:lnTo>
                <a:lnTo>
                  <a:pt x="361188" y="423672"/>
                </a:lnTo>
                <a:lnTo>
                  <a:pt x="347472" y="428244"/>
                </a:lnTo>
                <a:lnTo>
                  <a:pt x="333756" y="431292"/>
                </a:lnTo>
                <a:lnTo>
                  <a:pt x="325374" y="4328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9290304" y="6408420"/>
            <a:ext cx="426720" cy="201295"/>
          </a:xfrm>
          <a:custGeom>
            <a:avLst/>
            <a:gdLst/>
            <a:ahLst/>
            <a:cxnLst/>
            <a:rect l="l" t="t" r="r" b="b"/>
            <a:pathLst>
              <a:path w="426720" h="201295">
                <a:moveTo>
                  <a:pt x="422148" y="201168"/>
                </a:moveTo>
                <a:lnTo>
                  <a:pt x="4572" y="201168"/>
                </a:lnTo>
                <a:lnTo>
                  <a:pt x="0" y="196596"/>
                </a:lnTo>
                <a:lnTo>
                  <a:pt x="0" y="4572"/>
                </a:lnTo>
                <a:lnTo>
                  <a:pt x="4572" y="0"/>
                </a:lnTo>
                <a:lnTo>
                  <a:pt x="422148" y="0"/>
                </a:lnTo>
                <a:lnTo>
                  <a:pt x="426720" y="4572"/>
                </a:lnTo>
                <a:lnTo>
                  <a:pt x="426720" y="9144"/>
                </a:lnTo>
                <a:lnTo>
                  <a:pt x="19812" y="9144"/>
                </a:lnTo>
                <a:lnTo>
                  <a:pt x="9144" y="19812"/>
                </a:lnTo>
                <a:lnTo>
                  <a:pt x="19812" y="19812"/>
                </a:lnTo>
                <a:lnTo>
                  <a:pt x="19812" y="181356"/>
                </a:lnTo>
                <a:lnTo>
                  <a:pt x="9144" y="181356"/>
                </a:lnTo>
                <a:lnTo>
                  <a:pt x="19812" y="190500"/>
                </a:lnTo>
                <a:lnTo>
                  <a:pt x="426720" y="190500"/>
                </a:lnTo>
                <a:lnTo>
                  <a:pt x="426720" y="196596"/>
                </a:lnTo>
                <a:lnTo>
                  <a:pt x="422148" y="201168"/>
                </a:lnTo>
                <a:close/>
              </a:path>
              <a:path w="426720" h="201295">
                <a:moveTo>
                  <a:pt x="19812" y="19812"/>
                </a:moveTo>
                <a:lnTo>
                  <a:pt x="9144" y="19812"/>
                </a:lnTo>
                <a:lnTo>
                  <a:pt x="19812" y="9144"/>
                </a:lnTo>
                <a:lnTo>
                  <a:pt x="19812" y="19812"/>
                </a:lnTo>
                <a:close/>
              </a:path>
              <a:path w="426720" h="201295">
                <a:moveTo>
                  <a:pt x="406908" y="19812"/>
                </a:moveTo>
                <a:lnTo>
                  <a:pt x="19812" y="19812"/>
                </a:lnTo>
                <a:lnTo>
                  <a:pt x="19812" y="9144"/>
                </a:lnTo>
                <a:lnTo>
                  <a:pt x="406908" y="9144"/>
                </a:lnTo>
                <a:lnTo>
                  <a:pt x="406908" y="19812"/>
                </a:lnTo>
                <a:close/>
              </a:path>
              <a:path w="426720" h="201295">
                <a:moveTo>
                  <a:pt x="406908" y="190500"/>
                </a:moveTo>
                <a:lnTo>
                  <a:pt x="406908" y="9144"/>
                </a:lnTo>
                <a:lnTo>
                  <a:pt x="416052" y="19812"/>
                </a:lnTo>
                <a:lnTo>
                  <a:pt x="426720" y="19812"/>
                </a:lnTo>
                <a:lnTo>
                  <a:pt x="426720" y="181356"/>
                </a:lnTo>
                <a:lnTo>
                  <a:pt x="416052" y="181356"/>
                </a:lnTo>
                <a:lnTo>
                  <a:pt x="406908" y="190500"/>
                </a:lnTo>
                <a:close/>
              </a:path>
              <a:path w="426720" h="201295">
                <a:moveTo>
                  <a:pt x="426720" y="19812"/>
                </a:moveTo>
                <a:lnTo>
                  <a:pt x="416052" y="19812"/>
                </a:lnTo>
                <a:lnTo>
                  <a:pt x="406908" y="9144"/>
                </a:lnTo>
                <a:lnTo>
                  <a:pt x="426720" y="9144"/>
                </a:lnTo>
                <a:lnTo>
                  <a:pt x="426720" y="19812"/>
                </a:lnTo>
                <a:close/>
              </a:path>
              <a:path w="426720" h="201295">
                <a:moveTo>
                  <a:pt x="19812" y="190500"/>
                </a:moveTo>
                <a:lnTo>
                  <a:pt x="9144" y="181356"/>
                </a:lnTo>
                <a:lnTo>
                  <a:pt x="19812" y="181356"/>
                </a:lnTo>
                <a:lnTo>
                  <a:pt x="19812" y="190500"/>
                </a:lnTo>
                <a:close/>
              </a:path>
              <a:path w="426720" h="201295">
                <a:moveTo>
                  <a:pt x="406908" y="190500"/>
                </a:moveTo>
                <a:lnTo>
                  <a:pt x="19812" y="190500"/>
                </a:lnTo>
                <a:lnTo>
                  <a:pt x="19812" y="181356"/>
                </a:lnTo>
                <a:lnTo>
                  <a:pt x="406908" y="181356"/>
                </a:lnTo>
                <a:lnTo>
                  <a:pt x="406908" y="190500"/>
                </a:lnTo>
                <a:close/>
              </a:path>
              <a:path w="426720" h="201295">
                <a:moveTo>
                  <a:pt x="426720" y="190500"/>
                </a:moveTo>
                <a:lnTo>
                  <a:pt x="406908" y="190500"/>
                </a:lnTo>
                <a:lnTo>
                  <a:pt x="416052" y="181356"/>
                </a:lnTo>
                <a:lnTo>
                  <a:pt x="426720" y="181356"/>
                </a:lnTo>
                <a:lnTo>
                  <a:pt x="426720" y="19050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9299448" y="6417564"/>
            <a:ext cx="407034" cy="181610"/>
          </a:xfrm>
          <a:custGeom>
            <a:avLst/>
            <a:gdLst/>
            <a:ahLst/>
            <a:cxnLst/>
            <a:rect l="l" t="t" r="r" b="b"/>
            <a:pathLst>
              <a:path w="407034" h="181609">
                <a:moveTo>
                  <a:pt x="0" y="0"/>
                </a:moveTo>
                <a:lnTo>
                  <a:pt x="406908" y="0"/>
                </a:lnTo>
                <a:lnTo>
                  <a:pt x="406908" y="181356"/>
                </a:lnTo>
                <a:lnTo>
                  <a:pt x="0" y="181356"/>
                </a:lnTo>
                <a:lnTo>
                  <a:pt x="0" y="0"/>
                </a:lnTo>
                <a:close/>
              </a:path>
            </a:pathLst>
          </a:custGeom>
          <a:solidFill>
            <a:srgbClr val="FF6600">
              <a:alpha val="3007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9290304" y="6408420"/>
            <a:ext cx="426720" cy="201295"/>
          </a:xfrm>
          <a:custGeom>
            <a:avLst/>
            <a:gdLst/>
            <a:ahLst/>
            <a:cxnLst/>
            <a:rect l="l" t="t" r="r" b="b"/>
            <a:pathLst>
              <a:path w="426720" h="201295">
                <a:moveTo>
                  <a:pt x="422148" y="201168"/>
                </a:moveTo>
                <a:lnTo>
                  <a:pt x="4572" y="201168"/>
                </a:lnTo>
                <a:lnTo>
                  <a:pt x="0" y="196596"/>
                </a:lnTo>
                <a:lnTo>
                  <a:pt x="0" y="4572"/>
                </a:lnTo>
                <a:lnTo>
                  <a:pt x="4572" y="0"/>
                </a:lnTo>
                <a:lnTo>
                  <a:pt x="422148" y="0"/>
                </a:lnTo>
                <a:lnTo>
                  <a:pt x="426720" y="4572"/>
                </a:lnTo>
                <a:lnTo>
                  <a:pt x="426720" y="9144"/>
                </a:lnTo>
                <a:lnTo>
                  <a:pt x="19812" y="9144"/>
                </a:lnTo>
                <a:lnTo>
                  <a:pt x="9144" y="19812"/>
                </a:lnTo>
                <a:lnTo>
                  <a:pt x="19812" y="19812"/>
                </a:lnTo>
                <a:lnTo>
                  <a:pt x="19812" y="181356"/>
                </a:lnTo>
                <a:lnTo>
                  <a:pt x="9144" y="181356"/>
                </a:lnTo>
                <a:lnTo>
                  <a:pt x="19812" y="190500"/>
                </a:lnTo>
                <a:lnTo>
                  <a:pt x="426720" y="190500"/>
                </a:lnTo>
                <a:lnTo>
                  <a:pt x="426720" y="196596"/>
                </a:lnTo>
                <a:lnTo>
                  <a:pt x="422148" y="201168"/>
                </a:lnTo>
                <a:close/>
              </a:path>
              <a:path w="426720" h="201295">
                <a:moveTo>
                  <a:pt x="19812" y="19812"/>
                </a:moveTo>
                <a:lnTo>
                  <a:pt x="9144" y="19812"/>
                </a:lnTo>
                <a:lnTo>
                  <a:pt x="19812" y="9144"/>
                </a:lnTo>
                <a:lnTo>
                  <a:pt x="19812" y="19812"/>
                </a:lnTo>
                <a:close/>
              </a:path>
              <a:path w="426720" h="201295">
                <a:moveTo>
                  <a:pt x="406908" y="19812"/>
                </a:moveTo>
                <a:lnTo>
                  <a:pt x="19812" y="19812"/>
                </a:lnTo>
                <a:lnTo>
                  <a:pt x="19812" y="9144"/>
                </a:lnTo>
                <a:lnTo>
                  <a:pt x="406908" y="9144"/>
                </a:lnTo>
                <a:lnTo>
                  <a:pt x="406908" y="19812"/>
                </a:lnTo>
                <a:close/>
              </a:path>
              <a:path w="426720" h="201295">
                <a:moveTo>
                  <a:pt x="406908" y="190500"/>
                </a:moveTo>
                <a:lnTo>
                  <a:pt x="406908" y="9144"/>
                </a:lnTo>
                <a:lnTo>
                  <a:pt x="416052" y="19812"/>
                </a:lnTo>
                <a:lnTo>
                  <a:pt x="426720" y="19812"/>
                </a:lnTo>
                <a:lnTo>
                  <a:pt x="426720" y="181356"/>
                </a:lnTo>
                <a:lnTo>
                  <a:pt x="416052" y="181356"/>
                </a:lnTo>
                <a:lnTo>
                  <a:pt x="406908" y="190500"/>
                </a:lnTo>
                <a:close/>
              </a:path>
              <a:path w="426720" h="201295">
                <a:moveTo>
                  <a:pt x="426720" y="19812"/>
                </a:moveTo>
                <a:lnTo>
                  <a:pt x="416052" y="19812"/>
                </a:lnTo>
                <a:lnTo>
                  <a:pt x="406908" y="9144"/>
                </a:lnTo>
                <a:lnTo>
                  <a:pt x="426720" y="9144"/>
                </a:lnTo>
                <a:lnTo>
                  <a:pt x="426720" y="19812"/>
                </a:lnTo>
                <a:close/>
              </a:path>
              <a:path w="426720" h="201295">
                <a:moveTo>
                  <a:pt x="19812" y="190500"/>
                </a:moveTo>
                <a:lnTo>
                  <a:pt x="9144" y="181356"/>
                </a:lnTo>
                <a:lnTo>
                  <a:pt x="19812" y="181356"/>
                </a:lnTo>
                <a:lnTo>
                  <a:pt x="19812" y="190500"/>
                </a:lnTo>
                <a:close/>
              </a:path>
              <a:path w="426720" h="201295">
                <a:moveTo>
                  <a:pt x="406908" y="190500"/>
                </a:moveTo>
                <a:lnTo>
                  <a:pt x="19812" y="190500"/>
                </a:lnTo>
                <a:lnTo>
                  <a:pt x="19812" y="181356"/>
                </a:lnTo>
                <a:lnTo>
                  <a:pt x="406908" y="181356"/>
                </a:lnTo>
                <a:lnTo>
                  <a:pt x="406908" y="190500"/>
                </a:lnTo>
                <a:close/>
              </a:path>
              <a:path w="426720" h="201295">
                <a:moveTo>
                  <a:pt x="426720" y="190500"/>
                </a:moveTo>
                <a:lnTo>
                  <a:pt x="406908" y="190500"/>
                </a:lnTo>
                <a:lnTo>
                  <a:pt x="416052" y="181356"/>
                </a:lnTo>
                <a:lnTo>
                  <a:pt x="426720" y="181356"/>
                </a:lnTo>
                <a:lnTo>
                  <a:pt x="426720" y="19050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 txBox="1"/>
          <p:nvPr/>
        </p:nvSpPr>
        <p:spPr>
          <a:xfrm>
            <a:off x="9271481" y="6647142"/>
            <a:ext cx="440055" cy="149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spc="80" dirty="0">
                <a:solidFill>
                  <a:srgbClr val="595959"/>
                </a:solidFill>
                <a:latin typeface="Noto Sans CJK JP Regular"/>
                <a:cs typeface="Noto Sans CJK JP Regular"/>
              </a:rPr>
              <a:t>수행범위</a:t>
            </a:r>
            <a:endParaRPr sz="800">
              <a:latin typeface="Noto Sans CJK JP Regular"/>
              <a:cs typeface="Noto Sans CJK JP Regular"/>
            </a:endParaRPr>
          </a:p>
        </p:txBody>
      </p:sp>
      <p:sp>
        <p:nvSpPr>
          <p:cNvPr id="140" name="object 140"/>
          <p:cNvSpPr/>
          <p:nvPr/>
        </p:nvSpPr>
        <p:spPr>
          <a:xfrm>
            <a:off x="2270760" y="4907280"/>
            <a:ext cx="350520" cy="512445"/>
          </a:xfrm>
          <a:custGeom>
            <a:avLst/>
            <a:gdLst/>
            <a:ahLst/>
            <a:cxnLst/>
            <a:rect l="l" t="t" r="r" b="b"/>
            <a:pathLst>
              <a:path w="350519" h="512445">
                <a:moveTo>
                  <a:pt x="0" y="512064"/>
                </a:moveTo>
                <a:lnTo>
                  <a:pt x="0" y="0"/>
                </a:lnTo>
                <a:lnTo>
                  <a:pt x="350520" y="0"/>
                </a:lnTo>
                <a:lnTo>
                  <a:pt x="350520" y="512064"/>
                </a:lnTo>
                <a:lnTo>
                  <a:pt x="0" y="512064"/>
                </a:lnTo>
                <a:close/>
              </a:path>
            </a:pathLst>
          </a:custGeom>
          <a:solidFill>
            <a:srgbClr val="DAE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 txBox="1"/>
          <p:nvPr/>
        </p:nvSpPr>
        <p:spPr>
          <a:xfrm>
            <a:off x="2304152" y="4948691"/>
            <a:ext cx="292735" cy="430530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10"/>
              </a:spcBef>
            </a:pPr>
            <a:r>
              <a:rPr sz="900" spc="-10" dirty="0">
                <a:latin typeface="Times New Roman"/>
                <a:cs typeface="Times New Roman"/>
              </a:rPr>
              <a:t>EDMi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35" dirty="0">
                <a:latin typeface="Times New Roman"/>
                <a:cs typeface="Times New Roman"/>
              </a:rPr>
              <a:t>Adapter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3339084" y="768095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40">
                <a:moveTo>
                  <a:pt x="128016" y="256032"/>
                </a:moveTo>
                <a:lnTo>
                  <a:pt x="77795" y="246102"/>
                </a:lnTo>
                <a:lnTo>
                  <a:pt x="37147" y="218884"/>
                </a:lnTo>
                <a:lnTo>
                  <a:pt x="9929" y="178236"/>
                </a:lnTo>
                <a:lnTo>
                  <a:pt x="0" y="128016"/>
                </a:lnTo>
                <a:lnTo>
                  <a:pt x="9929" y="78438"/>
                </a:lnTo>
                <a:lnTo>
                  <a:pt x="37147" y="37719"/>
                </a:lnTo>
                <a:lnTo>
                  <a:pt x="77795" y="10144"/>
                </a:lnTo>
                <a:lnTo>
                  <a:pt x="128016" y="0"/>
                </a:lnTo>
                <a:lnTo>
                  <a:pt x="177593" y="10144"/>
                </a:lnTo>
                <a:lnTo>
                  <a:pt x="218313" y="37719"/>
                </a:lnTo>
                <a:lnTo>
                  <a:pt x="245887" y="78438"/>
                </a:lnTo>
                <a:lnTo>
                  <a:pt x="256032" y="128016"/>
                </a:lnTo>
                <a:lnTo>
                  <a:pt x="245887" y="178236"/>
                </a:lnTo>
                <a:lnTo>
                  <a:pt x="218313" y="218884"/>
                </a:lnTo>
                <a:lnTo>
                  <a:pt x="177593" y="246102"/>
                </a:lnTo>
                <a:lnTo>
                  <a:pt x="128016" y="256032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329940" y="760476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137160" y="272796"/>
                </a:moveTo>
                <a:lnTo>
                  <a:pt x="96012" y="266700"/>
                </a:lnTo>
                <a:lnTo>
                  <a:pt x="50292" y="240792"/>
                </a:lnTo>
                <a:lnTo>
                  <a:pt x="16764" y="201168"/>
                </a:lnTo>
                <a:lnTo>
                  <a:pt x="3048" y="164592"/>
                </a:lnTo>
                <a:lnTo>
                  <a:pt x="0" y="137160"/>
                </a:lnTo>
                <a:lnTo>
                  <a:pt x="3048" y="109728"/>
                </a:lnTo>
                <a:lnTo>
                  <a:pt x="16764" y="71628"/>
                </a:lnTo>
                <a:lnTo>
                  <a:pt x="39624" y="39624"/>
                </a:lnTo>
                <a:lnTo>
                  <a:pt x="50292" y="32004"/>
                </a:lnTo>
                <a:lnTo>
                  <a:pt x="60960" y="22860"/>
                </a:lnTo>
                <a:lnTo>
                  <a:pt x="96012" y="6096"/>
                </a:lnTo>
                <a:lnTo>
                  <a:pt x="135636" y="0"/>
                </a:lnTo>
                <a:lnTo>
                  <a:pt x="150876" y="1524"/>
                </a:lnTo>
                <a:lnTo>
                  <a:pt x="163068" y="3048"/>
                </a:lnTo>
                <a:lnTo>
                  <a:pt x="176784" y="6096"/>
                </a:lnTo>
                <a:lnTo>
                  <a:pt x="188976" y="10668"/>
                </a:lnTo>
                <a:lnTo>
                  <a:pt x="201168" y="16764"/>
                </a:lnTo>
                <a:lnTo>
                  <a:pt x="124968" y="16764"/>
                </a:lnTo>
                <a:lnTo>
                  <a:pt x="112776" y="18288"/>
                </a:lnTo>
                <a:lnTo>
                  <a:pt x="60960" y="42672"/>
                </a:lnTo>
                <a:lnTo>
                  <a:pt x="25908" y="89916"/>
                </a:lnTo>
                <a:lnTo>
                  <a:pt x="16764" y="123444"/>
                </a:lnTo>
                <a:lnTo>
                  <a:pt x="16764" y="147828"/>
                </a:lnTo>
                <a:lnTo>
                  <a:pt x="19812" y="160020"/>
                </a:lnTo>
                <a:lnTo>
                  <a:pt x="21336" y="170688"/>
                </a:lnTo>
                <a:lnTo>
                  <a:pt x="51816" y="220980"/>
                </a:lnTo>
                <a:lnTo>
                  <a:pt x="70104" y="234696"/>
                </a:lnTo>
                <a:lnTo>
                  <a:pt x="79248" y="240792"/>
                </a:lnTo>
                <a:lnTo>
                  <a:pt x="89916" y="246888"/>
                </a:lnTo>
                <a:lnTo>
                  <a:pt x="100584" y="249936"/>
                </a:lnTo>
                <a:lnTo>
                  <a:pt x="112776" y="252984"/>
                </a:lnTo>
                <a:lnTo>
                  <a:pt x="123444" y="256032"/>
                </a:lnTo>
                <a:lnTo>
                  <a:pt x="202692" y="256032"/>
                </a:lnTo>
                <a:lnTo>
                  <a:pt x="178308" y="265176"/>
                </a:lnTo>
                <a:lnTo>
                  <a:pt x="164592" y="269748"/>
                </a:lnTo>
                <a:lnTo>
                  <a:pt x="137160" y="272796"/>
                </a:lnTo>
                <a:close/>
              </a:path>
              <a:path w="273050" h="273050">
                <a:moveTo>
                  <a:pt x="202692" y="256032"/>
                </a:moveTo>
                <a:lnTo>
                  <a:pt x="149352" y="256032"/>
                </a:lnTo>
                <a:lnTo>
                  <a:pt x="160020" y="252984"/>
                </a:lnTo>
                <a:lnTo>
                  <a:pt x="172212" y="251460"/>
                </a:lnTo>
                <a:lnTo>
                  <a:pt x="193548" y="242316"/>
                </a:lnTo>
                <a:lnTo>
                  <a:pt x="228600" y="213360"/>
                </a:lnTo>
                <a:lnTo>
                  <a:pt x="251460" y="172212"/>
                </a:lnTo>
                <a:lnTo>
                  <a:pt x="256032" y="149352"/>
                </a:lnTo>
                <a:lnTo>
                  <a:pt x="256032" y="124968"/>
                </a:lnTo>
                <a:lnTo>
                  <a:pt x="254508" y="112776"/>
                </a:lnTo>
                <a:lnTo>
                  <a:pt x="251460" y="100584"/>
                </a:lnTo>
                <a:lnTo>
                  <a:pt x="242316" y="79248"/>
                </a:lnTo>
                <a:lnTo>
                  <a:pt x="236220" y="70104"/>
                </a:lnTo>
                <a:lnTo>
                  <a:pt x="230124" y="59436"/>
                </a:lnTo>
                <a:lnTo>
                  <a:pt x="220980" y="51816"/>
                </a:lnTo>
                <a:lnTo>
                  <a:pt x="213360" y="44196"/>
                </a:lnTo>
                <a:lnTo>
                  <a:pt x="204216" y="36576"/>
                </a:lnTo>
                <a:lnTo>
                  <a:pt x="161544" y="18288"/>
                </a:lnTo>
                <a:lnTo>
                  <a:pt x="149352" y="16764"/>
                </a:lnTo>
                <a:lnTo>
                  <a:pt x="201168" y="16764"/>
                </a:lnTo>
                <a:lnTo>
                  <a:pt x="211836" y="22860"/>
                </a:lnTo>
                <a:lnTo>
                  <a:pt x="222504" y="30480"/>
                </a:lnTo>
                <a:lnTo>
                  <a:pt x="233172" y="39624"/>
                </a:lnTo>
                <a:lnTo>
                  <a:pt x="240792" y="48768"/>
                </a:lnTo>
                <a:lnTo>
                  <a:pt x="249936" y="59436"/>
                </a:lnTo>
                <a:lnTo>
                  <a:pt x="256032" y="71628"/>
                </a:lnTo>
                <a:lnTo>
                  <a:pt x="262128" y="82296"/>
                </a:lnTo>
                <a:lnTo>
                  <a:pt x="266700" y="94488"/>
                </a:lnTo>
                <a:lnTo>
                  <a:pt x="269748" y="108204"/>
                </a:lnTo>
                <a:lnTo>
                  <a:pt x="272796" y="135636"/>
                </a:lnTo>
                <a:lnTo>
                  <a:pt x="272796" y="149352"/>
                </a:lnTo>
                <a:lnTo>
                  <a:pt x="262128" y="188976"/>
                </a:lnTo>
                <a:lnTo>
                  <a:pt x="242316" y="222504"/>
                </a:lnTo>
                <a:lnTo>
                  <a:pt x="224028" y="240792"/>
                </a:lnTo>
                <a:lnTo>
                  <a:pt x="202692" y="256032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640835" y="768095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40">
                <a:moveTo>
                  <a:pt x="128016" y="256032"/>
                </a:moveTo>
                <a:lnTo>
                  <a:pt x="78438" y="246102"/>
                </a:lnTo>
                <a:lnTo>
                  <a:pt x="37719" y="218884"/>
                </a:lnTo>
                <a:lnTo>
                  <a:pt x="10144" y="178236"/>
                </a:lnTo>
                <a:lnTo>
                  <a:pt x="0" y="128016"/>
                </a:lnTo>
                <a:lnTo>
                  <a:pt x="10144" y="78438"/>
                </a:lnTo>
                <a:lnTo>
                  <a:pt x="37719" y="37719"/>
                </a:lnTo>
                <a:lnTo>
                  <a:pt x="78438" y="10144"/>
                </a:lnTo>
                <a:lnTo>
                  <a:pt x="128016" y="0"/>
                </a:lnTo>
                <a:lnTo>
                  <a:pt x="177593" y="10144"/>
                </a:lnTo>
                <a:lnTo>
                  <a:pt x="218313" y="37719"/>
                </a:lnTo>
                <a:lnTo>
                  <a:pt x="245887" y="78438"/>
                </a:lnTo>
                <a:lnTo>
                  <a:pt x="256032" y="128016"/>
                </a:lnTo>
                <a:lnTo>
                  <a:pt x="245887" y="178236"/>
                </a:lnTo>
                <a:lnTo>
                  <a:pt x="218313" y="218884"/>
                </a:lnTo>
                <a:lnTo>
                  <a:pt x="177593" y="246102"/>
                </a:lnTo>
                <a:lnTo>
                  <a:pt x="128016" y="256032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633215" y="760476"/>
            <a:ext cx="271780" cy="273050"/>
          </a:xfrm>
          <a:custGeom>
            <a:avLst/>
            <a:gdLst/>
            <a:ahLst/>
            <a:cxnLst/>
            <a:rect l="l" t="t" r="r" b="b"/>
            <a:pathLst>
              <a:path w="271779" h="273050">
                <a:moveTo>
                  <a:pt x="135636" y="272796"/>
                </a:moveTo>
                <a:lnTo>
                  <a:pt x="96012" y="266700"/>
                </a:lnTo>
                <a:lnTo>
                  <a:pt x="59436" y="248412"/>
                </a:lnTo>
                <a:lnTo>
                  <a:pt x="30480" y="222504"/>
                </a:lnTo>
                <a:lnTo>
                  <a:pt x="10668" y="188976"/>
                </a:lnTo>
                <a:lnTo>
                  <a:pt x="0" y="150876"/>
                </a:lnTo>
                <a:lnTo>
                  <a:pt x="0" y="123444"/>
                </a:lnTo>
                <a:lnTo>
                  <a:pt x="15240" y="71628"/>
                </a:lnTo>
                <a:lnTo>
                  <a:pt x="39624" y="39624"/>
                </a:lnTo>
                <a:lnTo>
                  <a:pt x="48768" y="32004"/>
                </a:lnTo>
                <a:lnTo>
                  <a:pt x="59436" y="22860"/>
                </a:lnTo>
                <a:lnTo>
                  <a:pt x="94488" y="6096"/>
                </a:lnTo>
                <a:lnTo>
                  <a:pt x="135636" y="0"/>
                </a:lnTo>
                <a:lnTo>
                  <a:pt x="163068" y="3048"/>
                </a:lnTo>
                <a:lnTo>
                  <a:pt x="175260" y="6096"/>
                </a:lnTo>
                <a:lnTo>
                  <a:pt x="187452" y="10668"/>
                </a:lnTo>
                <a:lnTo>
                  <a:pt x="199644" y="16764"/>
                </a:lnTo>
                <a:lnTo>
                  <a:pt x="123444" y="16764"/>
                </a:lnTo>
                <a:lnTo>
                  <a:pt x="111252" y="18288"/>
                </a:lnTo>
                <a:lnTo>
                  <a:pt x="68580" y="36576"/>
                </a:lnTo>
                <a:lnTo>
                  <a:pt x="36576" y="68580"/>
                </a:lnTo>
                <a:lnTo>
                  <a:pt x="18288" y="111252"/>
                </a:lnTo>
                <a:lnTo>
                  <a:pt x="15240" y="135636"/>
                </a:lnTo>
                <a:lnTo>
                  <a:pt x="18288" y="160020"/>
                </a:lnTo>
                <a:lnTo>
                  <a:pt x="21336" y="170688"/>
                </a:lnTo>
                <a:lnTo>
                  <a:pt x="24384" y="182880"/>
                </a:lnTo>
                <a:lnTo>
                  <a:pt x="50292" y="220980"/>
                </a:lnTo>
                <a:lnTo>
                  <a:pt x="88392" y="246888"/>
                </a:lnTo>
                <a:lnTo>
                  <a:pt x="123444" y="256032"/>
                </a:lnTo>
                <a:lnTo>
                  <a:pt x="201168" y="256032"/>
                </a:lnTo>
                <a:lnTo>
                  <a:pt x="176784" y="265176"/>
                </a:lnTo>
                <a:lnTo>
                  <a:pt x="163068" y="269748"/>
                </a:lnTo>
                <a:lnTo>
                  <a:pt x="135636" y="272796"/>
                </a:lnTo>
                <a:close/>
              </a:path>
              <a:path w="271779" h="273050">
                <a:moveTo>
                  <a:pt x="201168" y="256032"/>
                </a:moveTo>
                <a:lnTo>
                  <a:pt x="147828" y="256032"/>
                </a:lnTo>
                <a:lnTo>
                  <a:pt x="160020" y="252984"/>
                </a:lnTo>
                <a:lnTo>
                  <a:pt x="170688" y="251460"/>
                </a:lnTo>
                <a:lnTo>
                  <a:pt x="192024" y="242316"/>
                </a:lnTo>
                <a:lnTo>
                  <a:pt x="227076" y="213360"/>
                </a:lnTo>
                <a:lnTo>
                  <a:pt x="249936" y="172212"/>
                </a:lnTo>
                <a:lnTo>
                  <a:pt x="256032" y="137160"/>
                </a:lnTo>
                <a:lnTo>
                  <a:pt x="252984" y="112776"/>
                </a:lnTo>
                <a:lnTo>
                  <a:pt x="249936" y="100584"/>
                </a:lnTo>
                <a:lnTo>
                  <a:pt x="240792" y="79248"/>
                </a:lnTo>
                <a:lnTo>
                  <a:pt x="234696" y="70104"/>
                </a:lnTo>
                <a:lnTo>
                  <a:pt x="228600" y="59436"/>
                </a:lnTo>
                <a:lnTo>
                  <a:pt x="193548" y="30480"/>
                </a:lnTo>
                <a:lnTo>
                  <a:pt x="147828" y="16764"/>
                </a:lnTo>
                <a:lnTo>
                  <a:pt x="199644" y="16764"/>
                </a:lnTo>
                <a:lnTo>
                  <a:pt x="231648" y="39624"/>
                </a:lnTo>
                <a:lnTo>
                  <a:pt x="254508" y="71628"/>
                </a:lnTo>
                <a:lnTo>
                  <a:pt x="260604" y="82296"/>
                </a:lnTo>
                <a:lnTo>
                  <a:pt x="265176" y="94488"/>
                </a:lnTo>
                <a:lnTo>
                  <a:pt x="271272" y="121920"/>
                </a:lnTo>
                <a:lnTo>
                  <a:pt x="271272" y="149352"/>
                </a:lnTo>
                <a:lnTo>
                  <a:pt x="265176" y="176784"/>
                </a:lnTo>
                <a:lnTo>
                  <a:pt x="256032" y="201168"/>
                </a:lnTo>
                <a:lnTo>
                  <a:pt x="240792" y="222504"/>
                </a:lnTo>
                <a:lnTo>
                  <a:pt x="222504" y="240792"/>
                </a:lnTo>
                <a:lnTo>
                  <a:pt x="201168" y="256032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 txBox="1">
            <a:spLocks noGrp="1"/>
          </p:cNvSpPr>
          <p:nvPr>
            <p:ph type="title" idx="4294967295"/>
          </p:nvPr>
        </p:nvSpPr>
        <p:spPr>
          <a:xfrm>
            <a:off x="235745" y="695957"/>
            <a:ext cx="7727950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195955" algn="l"/>
                <a:tab pos="3497579" algn="l"/>
              </a:tabLst>
            </a:pPr>
            <a:r>
              <a:rPr spc="95" dirty="0">
                <a:latin typeface="Times New Roman"/>
                <a:cs typeface="Times New Roman"/>
              </a:rPr>
              <a:t>2. </a:t>
            </a:r>
            <a:r>
              <a:rPr spc="204" dirty="0"/>
              <a:t>프로젝트 구현</a:t>
            </a:r>
            <a:r>
              <a:rPr spc="55" dirty="0"/>
              <a:t> </a:t>
            </a:r>
            <a:r>
              <a:rPr spc="204" dirty="0"/>
              <a:t>방안</a:t>
            </a:r>
            <a:r>
              <a:rPr spc="130" dirty="0"/>
              <a:t> </a:t>
            </a:r>
            <a:r>
              <a:rPr spc="60" dirty="0">
                <a:latin typeface="Times New Roman"/>
                <a:cs typeface="Times New Roman"/>
              </a:rPr>
              <a:t>&gt;	</a:t>
            </a:r>
            <a:r>
              <a:rPr sz="1500" spc="97" baseline="22222" dirty="0">
                <a:solidFill>
                  <a:srgbClr val="FFFFFF"/>
                </a:solidFill>
                <a:latin typeface="Times New Roman"/>
                <a:cs typeface="Times New Roman"/>
              </a:rPr>
              <a:t>5	6 </a:t>
            </a:r>
            <a:r>
              <a:rPr sz="2200" spc="15" dirty="0">
                <a:latin typeface="Times New Roman"/>
                <a:cs typeface="Times New Roman"/>
              </a:rPr>
              <a:t>EDMi </a:t>
            </a:r>
            <a:r>
              <a:rPr sz="2200" spc="204" dirty="0"/>
              <a:t>활용 </a:t>
            </a:r>
            <a:r>
              <a:rPr sz="2200" spc="45" dirty="0">
                <a:latin typeface="Times New Roman"/>
                <a:cs typeface="Times New Roman"/>
              </a:rPr>
              <a:t>KAIS </a:t>
            </a:r>
            <a:r>
              <a:rPr sz="2200" spc="110" dirty="0">
                <a:latin typeface="Times New Roman"/>
                <a:cs typeface="Times New Roman"/>
              </a:rPr>
              <a:t>OLTP </a:t>
            </a:r>
            <a:r>
              <a:rPr sz="2200" spc="10" dirty="0">
                <a:latin typeface="Times New Roman"/>
                <a:cs typeface="Times New Roman"/>
              </a:rPr>
              <a:t>I/F</a:t>
            </a:r>
            <a:r>
              <a:rPr sz="2200" spc="-110" dirty="0">
                <a:latin typeface="Times New Roman"/>
                <a:cs typeface="Times New Roman"/>
              </a:rPr>
              <a:t> </a:t>
            </a:r>
            <a:r>
              <a:rPr sz="2200" spc="204" dirty="0"/>
              <a:t>개발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234158" y="7155689"/>
            <a:ext cx="2900045" cy="208279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900" spc="30" dirty="0">
                <a:latin typeface="Times New Roman"/>
                <a:cs typeface="Times New Roman"/>
              </a:rPr>
              <a:t>SCBK </a:t>
            </a:r>
            <a:r>
              <a:rPr sz="900" spc="-45" dirty="0">
                <a:latin typeface="Times New Roman"/>
                <a:cs typeface="Times New Roman"/>
              </a:rPr>
              <a:t>AML </a:t>
            </a:r>
            <a:r>
              <a:rPr sz="900" spc="80" dirty="0">
                <a:latin typeface="Noto Sans CJK JP Regular"/>
                <a:cs typeface="Noto Sans CJK JP Regular"/>
              </a:rPr>
              <a:t>관련 개선 개발 프로젝트를 위한 </a:t>
            </a:r>
            <a:r>
              <a:rPr sz="900" spc="-30" dirty="0">
                <a:latin typeface="Times New Roman"/>
                <a:cs typeface="Times New Roman"/>
              </a:rPr>
              <a:t>IBM</a:t>
            </a:r>
            <a:r>
              <a:rPr sz="900" spc="-55" dirty="0">
                <a:latin typeface="Times New Roman"/>
                <a:cs typeface="Times New Roman"/>
              </a:rPr>
              <a:t> </a:t>
            </a:r>
            <a:r>
              <a:rPr sz="900" spc="80" dirty="0">
                <a:latin typeface="Noto Sans CJK JP Regular"/>
                <a:cs typeface="Noto Sans CJK JP Regular"/>
              </a:rPr>
              <a:t>제안서</a:t>
            </a:r>
            <a:endParaRPr sz="900">
              <a:latin typeface="Noto Sans CJK JP Regular"/>
              <a:cs typeface="Noto Sans CJK JP Regular"/>
            </a:endParaRPr>
          </a:p>
        </p:txBody>
      </p:sp>
      <p:sp>
        <p:nvSpPr>
          <p:cNvPr id="148" name="object 148"/>
          <p:cNvSpPr txBox="1">
            <a:spLocks noGrp="1"/>
          </p:cNvSpPr>
          <p:nvPr>
            <p:ph type="sldNum" sz="quarter" idx="4294967295"/>
          </p:nvPr>
        </p:nvSpPr>
        <p:spPr>
          <a:xfrm>
            <a:off x="4924499" y="7239000"/>
            <a:ext cx="180975" cy="138499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55" dirty="0"/>
              <a:t>11</a:t>
            </a:fld>
            <a:endParaRPr spc="55" dirty="0"/>
          </a:p>
        </p:txBody>
      </p:sp>
      <p:sp>
        <p:nvSpPr>
          <p:cNvPr id="149" name="object 149"/>
          <p:cNvSpPr txBox="1">
            <a:spLocks noGrp="1"/>
          </p:cNvSpPr>
          <p:nvPr>
            <p:ph type="ftr" sz="quarter" idx="429496729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5" dirty="0"/>
              <a:t>©</a:t>
            </a:r>
            <a:r>
              <a:rPr spc="-70" dirty="0"/>
              <a:t> </a:t>
            </a:r>
            <a:r>
              <a:rPr spc="20" dirty="0"/>
              <a:t>Copyright</a:t>
            </a:r>
            <a:r>
              <a:rPr spc="-80" dirty="0"/>
              <a:t> </a:t>
            </a:r>
            <a:r>
              <a:rPr spc="-30" dirty="0"/>
              <a:t>IBM</a:t>
            </a:r>
            <a:r>
              <a:rPr spc="-40" dirty="0"/>
              <a:t> </a:t>
            </a:r>
            <a:r>
              <a:rPr spc="25" dirty="0"/>
              <a:t>Corporation</a:t>
            </a:r>
            <a:r>
              <a:rPr spc="-75" dirty="0"/>
              <a:t> </a:t>
            </a:r>
            <a:r>
              <a:rPr spc="40" dirty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1343643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62812"/>
            <a:ext cx="10058400" cy="108585"/>
          </a:xfrm>
          <a:custGeom>
            <a:avLst/>
            <a:gdLst/>
            <a:ahLst/>
            <a:cxnLst/>
            <a:rect l="l" t="t" r="r" b="b"/>
            <a:pathLst>
              <a:path w="10058400" h="108584">
                <a:moveTo>
                  <a:pt x="0" y="0"/>
                </a:moveTo>
                <a:lnTo>
                  <a:pt x="10058400" y="0"/>
                </a:lnTo>
                <a:lnTo>
                  <a:pt x="10058400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3652" y="7107935"/>
            <a:ext cx="9543415" cy="0"/>
          </a:xfrm>
          <a:custGeom>
            <a:avLst/>
            <a:gdLst/>
            <a:ahLst/>
            <a:cxnLst/>
            <a:rect l="l" t="t" r="r" b="b"/>
            <a:pathLst>
              <a:path w="9543415">
                <a:moveTo>
                  <a:pt x="0" y="0"/>
                </a:moveTo>
                <a:lnTo>
                  <a:pt x="9543288" y="0"/>
                </a:lnTo>
              </a:path>
            </a:pathLst>
          </a:custGeom>
          <a:ln w="3175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4924499" y="7239000"/>
            <a:ext cx="180975" cy="138499"/>
          </a:xfrm>
        </p:spPr>
        <p:txBody>
          <a:bodyPr/>
          <a:lstStyle/>
          <a:p>
            <a:pPr marL="2667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lang="en-US" altLang="ko-KR" spc="55" smtClean="0"/>
              <a:t>12</a:t>
            </a:fld>
            <a:endParaRPr lang="en-US" altLang="ko-KR" spc="55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대부분의 기존 </a:t>
            </a:r>
            <a:r>
              <a:rPr lang="en-US" altLang="ko-KR" dirty="0"/>
              <a:t>STR </a:t>
            </a:r>
            <a:r>
              <a:rPr lang="ko-KR" altLang="en-US" dirty="0"/>
              <a:t>시뮬레이션 어플리케이션의 기능은 우수하지만</a:t>
            </a:r>
            <a:r>
              <a:rPr lang="en-US" altLang="ko-KR" dirty="0"/>
              <a:t>, </a:t>
            </a:r>
            <a:r>
              <a:rPr lang="ko-KR" altLang="en-US" dirty="0"/>
              <a:t>운영시스템상에서 동작하므로 제한적인 시간에만 수행이 가능하고 시뮬레이션 수행 횟수의 제약을 가지고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2501967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운영 시나리오 시스템과 동일 시스템 사용</a:t>
            </a:r>
            <a:endParaRPr lang="ko-KR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19600" y="2526268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시뮬레이션 수행 횟수 및 시간 제한</a:t>
            </a:r>
            <a:endParaRPr lang="ko-KR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3669268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IT </a:t>
            </a:r>
            <a:r>
              <a:rPr lang="ko-KR" altLang="en-US" dirty="0"/>
              <a:t>의존적 시뮬레이션 수행</a:t>
            </a:r>
            <a:endParaRPr lang="ko-KR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0" y="36576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시나리오 룰 범위내에서만 시뮬레이션 </a:t>
            </a:r>
            <a:r>
              <a:rPr lang="ko-KR" alt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수행가능</a:t>
            </a:r>
            <a:endParaRPr lang="ko-KR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" y="4812268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신규 시나리오 구성을 위한 시뮬레이션 </a:t>
            </a:r>
            <a:r>
              <a:rPr lang="ko-KR" altLang="en-US" dirty="0" err="1"/>
              <a:t>수행시</a:t>
            </a:r>
            <a:r>
              <a:rPr lang="ko-KR" altLang="en-US" dirty="0"/>
              <a:t> </a:t>
            </a:r>
            <a:r>
              <a:rPr lang="en-US" altLang="ko-KR" dirty="0"/>
              <a:t>IT </a:t>
            </a:r>
            <a:r>
              <a:rPr lang="ko-KR" altLang="en-US" dirty="0"/>
              <a:t>의존성</a:t>
            </a:r>
            <a:endParaRPr lang="ko-KR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00" y="48006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조사활동을 위한 시뮬레이션 수행 불가</a:t>
            </a:r>
            <a:endParaRPr lang="ko-KR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제목 13"/>
          <p:cNvSpPr txBox="1">
            <a:spLocks/>
          </p:cNvSpPr>
          <p:nvPr/>
        </p:nvSpPr>
        <p:spPr>
          <a:xfrm>
            <a:off x="240505" y="615540"/>
            <a:ext cx="8171395" cy="492735"/>
          </a:xfrm>
          <a:prstGeom prst="rect">
            <a:avLst/>
          </a:prstGeom>
        </p:spPr>
        <p:txBody>
          <a:bodyPr anchor="ctr"/>
          <a:lstStyle>
            <a:lvl1pPr>
              <a:defRPr sz="2400" b="1"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pc="95" dirty="0">
                <a:latin typeface="Times New Roman"/>
                <a:cs typeface="Times New Roman"/>
              </a:rPr>
              <a:t>3. </a:t>
            </a:r>
            <a:r>
              <a:rPr lang="ko-KR" altLang="en-US" spc="95" dirty="0">
                <a:latin typeface="Times New Roman"/>
                <a:cs typeface="Times New Roman"/>
              </a:rPr>
              <a:t>현행 </a:t>
            </a:r>
            <a:r>
              <a:rPr lang="en-US" altLang="ko-KR" spc="95" dirty="0">
                <a:latin typeface="Times New Roman"/>
                <a:cs typeface="Times New Roman"/>
              </a:rPr>
              <a:t>STR </a:t>
            </a:r>
            <a:r>
              <a:rPr lang="ko-KR" altLang="en-US" spc="95" dirty="0">
                <a:latin typeface="Times New Roman"/>
                <a:cs typeface="Times New Roman"/>
              </a:rPr>
              <a:t>시뮬레이션 시스템 개선점</a:t>
            </a:r>
            <a:endParaRPr lang="ko-KR" altLang="en-US" kern="0" dirty="0">
              <a:solidFill>
                <a:sysClr val="windowText" lastClr="00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6098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62812"/>
            <a:ext cx="10058400" cy="108585"/>
          </a:xfrm>
          <a:custGeom>
            <a:avLst/>
            <a:gdLst/>
            <a:ahLst/>
            <a:cxnLst/>
            <a:rect l="l" t="t" r="r" b="b"/>
            <a:pathLst>
              <a:path w="10058400" h="108584">
                <a:moveTo>
                  <a:pt x="0" y="0"/>
                </a:moveTo>
                <a:lnTo>
                  <a:pt x="10058400" y="0"/>
                </a:lnTo>
                <a:lnTo>
                  <a:pt x="10058400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3652" y="7107935"/>
            <a:ext cx="9543415" cy="0"/>
          </a:xfrm>
          <a:custGeom>
            <a:avLst/>
            <a:gdLst/>
            <a:ahLst/>
            <a:cxnLst/>
            <a:rect l="l" t="t" r="r" b="b"/>
            <a:pathLst>
              <a:path w="9543415">
                <a:moveTo>
                  <a:pt x="0" y="0"/>
                </a:moveTo>
                <a:lnTo>
                  <a:pt x="9543288" y="0"/>
                </a:lnTo>
              </a:path>
            </a:pathLst>
          </a:custGeom>
          <a:ln w="3175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457200" y="2501967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운영 시나리오 시스템과 동일 시스템 사용</a:t>
            </a:r>
            <a:endParaRPr lang="ko-KR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4924499" y="7239000"/>
            <a:ext cx="180975" cy="138499"/>
          </a:xfrm>
        </p:spPr>
        <p:txBody>
          <a:bodyPr/>
          <a:lstStyle/>
          <a:p>
            <a:pPr marL="2667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lang="en-US" altLang="ko-KR" spc="55" smtClean="0"/>
              <a:t>13</a:t>
            </a:fld>
            <a:endParaRPr lang="en-US" altLang="ko-KR" spc="55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대부분의 기존 </a:t>
            </a:r>
            <a:r>
              <a:rPr lang="en-US" altLang="ko-KR" dirty="0"/>
              <a:t>STR </a:t>
            </a:r>
            <a:r>
              <a:rPr lang="ko-KR" altLang="en-US" dirty="0"/>
              <a:t>시뮬레이션 어플리케이션의 기능은 우수하지만</a:t>
            </a:r>
            <a:r>
              <a:rPr lang="en-US" altLang="ko-KR" dirty="0"/>
              <a:t>, </a:t>
            </a:r>
            <a:r>
              <a:rPr lang="ko-KR" altLang="en-US" dirty="0"/>
              <a:t>운영시스템상에서 동작하므로 제한적인 시간에만 수행이 가능하고 시뮬레이션 수행 횟수의 제약을 가지고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214460" y="2057400"/>
            <a:ext cx="9589625" cy="494262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19600" y="2526268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시뮬레이션 수행 횟수 및 시간 제한</a:t>
            </a:r>
            <a:endParaRPr lang="ko-KR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3669268"/>
            <a:ext cx="312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IT </a:t>
            </a:r>
            <a:r>
              <a:rPr lang="ko-KR" altLang="en-US" sz="1400" dirty="0"/>
              <a:t>의존적 시뮬레이션 수행</a:t>
            </a:r>
            <a:endParaRPr lang="ko-KR" altLang="en-US" sz="1400" kern="12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0" y="36576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시나리오 룰 범위내에서만 시뮬레이션 </a:t>
            </a:r>
            <a:r>
              <a:rPr lang="ko-KR" alt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수행가능</a:t>
            </a:r>
            <a:endParaRPr lang="ko-KR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00" y="48006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조사활동을 위한 시뮬레이션 수행 불가</a:t>
            </a:r>
            <a:endParaRPr lang="ko-KR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제목 13"/>
          <p:cNvSpPr txBox="1">
            <a:spLocks/>
          </p:cNvSpPr>
          <p:nvPr/>
        </p:nvSpPr>
        <p:spPr>
          <a:xfrm>
            <a:off x="240505" y="615540"/>
            <a:ext cx="8171395" cy="492735"/>
          </a:xfrm>
          <a:prstGeom prst="rect">
            <a:avLst/>
          </a:prstGeom>
        </p:spPr>
        <p:txBody>
          <a:bodyPr anchor="ctr"/>
          <a:lstStyle>
            <a:lvl1pPr>
              <a:defRPr sz="2400" b="1"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pc="95" dirty="0">
                <a:latin typeface="Times New Roman"/>
                <a:cs typeface="Times New Roman"/>
              </a:rPr>
              <a:t>4. </a:t>
            </a:r>
            <a:r>
              <a:rPr lang="ko-KR" altLang="en-US" spc="95" dirty="0">
                <a:latin typeface="Times New Roman"/>
                <a:cs typeface="Times New Roman"/>
              </a:rPr>
              <a:t>대안 </a:t>
            </a:r>
            <a:r>
              <a:rPr lang="en-US" altLang="ko-KR" spc="95" dirty="0">
                <a:latin typeface="Times New Roman"/>
                <a:cs typeface="Times New Roman"/>
              </a:rPr>
              <a:t>: </a:t>
            </a:r>
            <a:r>
              <a:rPr lang="ko-KR" altLang="en-US" spc="95" dirty="0">
                <a:latin typeface="Times New Roman"/>
                <a:cs typeface="Times New Roman"/>
              </a:rPr>
              <a:t>하둡 </a:t>
            </a:r>
            <a:r>
              <a:rPr lang="en-US" altLang="ko-KR" spc="95" dirty="0">
                <a:latin typeface="Times New Roman"/>
                <a:cs typeface="Times New Roman"/>
              </a:rPr>
              <a:t>STR </a:t>
            </a:r>
            <a:r>
              <a:rPr lang="ko-KR" altLang="en-US" spc="95" dirty="0">
                <a:latin typeface="Times New Roman"/>
                <a:cs typeface="Times New Roman"/>
              </a:rPr>
              <a:t>시뮬레이터 제안</a:t>
            </a:r>
            <a:endParaRPr lang="ko-KR" altLang="en-US" kern="0" dirty="0">
              <a:solidFill>
                <a:sysClr val="windowText" lastClr="000000"/>
              </a:solidFill>
              <a:latin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" y="4812268"/>
            <a:ext cx="3124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신규 시나리오 구성을 위한 시뮬레이션 </a:t>
            </a:r>
            <a:r>
              <a:rPr lang="ko-KR" altLang="en-US" sz="1050" dirty="0" err="1"/>
              <a:t>수행시</a:t>
            </a:r>
            <a:r>
              <a:rPr lang="ko-KR" altLang="en-US" sz="1050" dirty="0"/>
              <a:t> </a:t>
            </a:r>
            <a:r>
              <a:rPr lang="en-US" altLang="ko-KR" sz="1050" dirty="0"/>
              <a:t>IT </a:t>
            </a:r>
            <a:r>
              <a:rPr lang="ko-KR" altLang="en-US" sz="1050" dirty="0"/>
              <a:t>의존성</a:t>
            </a:r>
            <a:endParaRPr lang="ko-KR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9076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04800" y="1600200"/>
            <a:ext cx="944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목차</a:t>
            </a:r>
            <a:endParaRPr lang="en-US" altLang="ko-KR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추진배경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ko-KR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162" y="557212"/>
            <a:ext cx="1362075" cy="6657975"/>
          </a:xfrm>
          <a:prstGeom prst="rect">
            <a:avLst/>
          </a:prstGeom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0058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Nanum Gothi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자금세탁의심거래 적출을 위한 룰 모델,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의심거래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스코어 모델 등록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룰 조건 변경 및 평점 표 구간 값 변경에 따른 시뮬레이션 및 조회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모델 평가 및 모니터링,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Alert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기준 정의 및 시뮬레이션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671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40505" y="615540"/>
            <a:ext cx="8171395" cy="492735"/>
          </a:xfrm>
        </p:spPr>
        <p:txBody>
          <a:bodyPr/>
          <a:lstStyle/>
          <a:p>
            <a:r>
              <a:rPr lang="en-US" altLang="ko-KR" sz="2400" b="1" dirty="0">
                <a:latin typeface="+mj-ea"/>
              </a:rPr>
              <a:t>1. </a:t>
            </a:r>
            <a:r>
              <a:rPr lang="ko-KR" altLang="en-US" sz="2400" b="1" dirty="0">
                <a:latin typeface="+mj-ea"/>
              </a:rPr>
              <a:t>추진배경</a:t>
            </a:r>
          </a:p>
        </p:txBody>
      </p:sp>
      <p:sp>
        <p:nvSpPr>
          <p:cNvPr id="12" name="직사각형 11"/>
          <p:cNvSpPr/>
          <p:nvPr/>
        </p:nvSpPr>
        <p:spPr bwMode="ltGray">
          <a:xfrm>
            <a:off x="724029" y="2205654"/>
            <a:ext cx="8620951" cy="287365"/>
          </a:xfrm>
          <a:prstGeom prst="rect">
            <a:avLst/>
          </a:prstGeom>
          <a:solidFill>
            <a:srgbClr val="E6F2ED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040" indent="-95040" algn="ctr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ko-KR" sz="1197" b="1" kern="0" dirty="0">
                <a:solidFill>
                  <a:schemeClr val="tx1"/>
                </a:solidFill>
                <a:latin typeface="+mn-ea"/>
                <a:sym typeface="Wingdings" pitchFamily="2" charset="2"/>
              </a:rPr>
              <a:t>STR </a:t>
            </a:r>
            <a:r>
              <a:rPr lang="ko-KR" altLang="en-US" sz="1197" b="1" kern="0" dirty="0">
                <a:solidFill>
                  <a:schemeClr val="tx1"/>
                </a:solidFill>
                <a:latin typeface="+mn-ea"/>
                <a:sym typeface="Wingdings" pitchFamily="2" charset="2"/>
              </a:rPr>
              <a:t>시나리오 발전 과정</a:t>
            </a:r>
            <a:endParaRPr lang="ko-KR" altLang="en-US" sz="1197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 bwMode="ltGray">
          <a:xfrm>
            <a:off x="718726" y="2609463"/>
            <a:ext cx="8622124" cy="394373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6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76479" y="3276600"/>
            <a:ext cx="1838307" cy="3088978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7762" rtlCol="0" anchor="t" anchorCtr="0"/>
          <a:lstStyle/>
          <a:p>
            <a:pPr marL="171073" indent="-171073" defTabSz="1040664" eaLnBrk="0" latinLnBrk="0" hangingPunct="0">
              <a:spcBef>
                <a:spcPts val="1197"/>
              </a:spcBef>
              <a:buSzPct val="140000"/>
              <a:buFont typeface="Arial" panose="020B0604020202020204" pitchFamily="34" charset="0"/>
              <a:buChar char="•"/>
            </a:pPr>
            <a:r>
              <a:rPr lang="en-US" altLang="ko-KR" sz="998" dirty="0">
                <a:solidFill>
                  <a:schemeClr val="tx1"/>
                </a:solidFill>
                <a:latin typeface="+mn-ea"/>
              </a:rPr>
              <a:t>2001</a:t>
            </a:r>
            <a:r>
              <a:rPr lang="ko-KR" altLang="en-US" sz="998" dirty="0">
                <a:solidFill>
                  <a:schemeClr val="tx1"/>
                </a:solidFill>
                <a:latin typeface="+mn-ea"/>
              </a:rPr>
              <a:t>년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특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정 금융정보거래의 보고 및 이용에 관한 법률제정</a:t>
            </a: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71073" indent="-171073" defTabSz="1040664" eaLnBrk="0" latinLnBrk="0" hangingPunct="0">
              <a:spcBef>
                <a:spcPts val="1497"/>
              </a:spcBef>
              <a:buSzPct val="140000"/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금융정보분석원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(FIU; Financial Intelligence Unit) 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출범</a:t>
            </a: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71073" indent="-171073" defTabSz="1040664" eaLnBrk="0" latinLnBrk="0" hangingPunct="0">
              <a:spcBef>
                <a:spcPts val="1497"/>
              </a:spcBef>
              <a:buSzPct val="140000"/>
              <a:buFont typeface="Arial" panose="020B0604020202020204" pitchFamily="34" charset="0"/>
              <a:buChar char="•"/>
            </a:pPr>
            <a:r>
              <a:rPr lang="en-US" altLang="ko-KR" sz="1000" dirty="0" err="1">
                <a:solidFill>
                  <a:schemeClr val="tx1"/>
                </a:solidFill>
              </a:rPr>
              <a:t>KoFIU</a:t>
            </a:r>
            <a:r>
              <a:rPr lang="ko-KR" altLang="en-US" sz="1000" dirty="0">
                <a:solidFill>
                  <a:schemeClr val="tx1"/>
                </a:solidFill>
              </a:rPr>
              <a:t>와 금융기관간 보고 시스템 구축</a:t>
            </a:r>
            <a:endParaRPr lang="ko-KR" altLang="en-US" sz="998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오각형 16"/>
          <p:cNvSpPr/>
          <p:nvPr/>
        </p:nvSpPr>
        <p:spPr bwMode="ltGray">
          <a:xfrm>
            <a:off x="897575" y="2671689"/>
            <a:ext cx="2077326" cy="431676"/>
          </a:xfrm>
          <a:prstGeom prst="homePlate">
            <a:avLst>
              <a:gd name="adj" fmla="val 23753"/>
            </a:avLst>
          </a:prstGeom>
          <a:solidFill>
            <a:srgbClr val="D9EBE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577" algn="ctr" latinLnBrk="0"/>
            <a:r>
              <a:rPr lang="en-US" altLang="ko-KR" sz="1098" b="1" i="1" dirty="0">
                <a:solidFill>
                  <a:schemeClr val="tx1"/>
                </a:solidFill>
                <a:latin typeface="+mn-ea"/>
              </a:rPr>
              <a:t>STR </a:t>
            </a:r>
            <a:r>
              <a:rPr lang="ko-KR" altLang="en-US" sz="1098" b="1" i="1" dirty="0">
                <a:solidFill>
                  <a:schemeClr val="tx1"/>
                </a:solidFill>
                <a:latin typeface="+mn-ea"/>
              </a:rPr>
              <a:t>시행</a:t>
            </a:r>
            <a:endParaRPr lang="en-US" altLang="ko-KR" sz="1098" b="1" i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26126" y="2719058"/>
            <a:ext cx="269783" cy="296865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3716" algn="ctr" latinLnBrk="0">
              <a:spcAft>
                <a:spcPts val="898"/>
              </a:spcAft>
            </a:pPr>
            <a:r>
              <a:rPr lang="en-US" altLang="ko-KR" sz="2395" b="1" i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2395" b="1" i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갈매기형 수장 18"/>
          <p:cNvSpPr/>
          <p:nvPr/>
        </p:nvSpPr>
        <p:spPr bwMode="ltGray">
          <a:xfrm>
            <a:off x="2990399" y="2671689"/>
            <a:ext cx="2050349" cy="431676"/>
          </a:xfrm>
          <a:prstGeom prst="chevron">
            <a:avLst>
              <a:gd name="adj" fmla="val 23752"/>
            </a:avLst>
          </a:prstGeom>
          <a:solidFill>
            <a:srgbClr val="95CBB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577" algn="ctr" latinLnBrk="0"/>
            <a:r>
              <a:rPr lang="en-US" altLang="ko-KR" sz="1098" b="1" i="1" dirty="0">
                <a:solidFill>
                  <a:schemeClr val="tx1"/>
                </a:solidFill>
                <a:latin typeface="+mn-ea"/>
              </a:rPr>
              <a:t>STR </a:t>
            </a:r>
            <a:r>
              <a:rPr lang="ko-KR" altLang="en-US" sz="1098" b="1" i="1" dirty="0">
                <a:solidFill>
                  <a:schemeClr val="tx1"/>
                </a:solidFill>
                <a:latin typeface="+mn-ea"/>
              </a:rPr>
              <a:t>시나리오 고도화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56770" y="2719058"/>
            <a:ext cx="269783" cy="296865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3716" algn="ctr" latinLnBrk="0">
              <a:spcAft>
                <a:spcPts val="898"/>
              </a:spcAft>
            </a:pPr>
            <a:r>
              <a:rPr lang="en-US" altLang="ko-KR" sz="2395" b="1" i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2395" b="1" i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112632" y="3254993"/>
            <a:ext cx="1834521" cy="3069607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7762" rtlCol="0" anchor="t" anchorCtr="0"/>
          <a:lstStyle/>
          <a:p>
            <a:pPr marL="171073" indent="-171073" defTabSz="1040664" eaLnBrk="0" latinLnBrk="0" hangingPunct="0">
              <a:spcBef>
                <a:spcPts val="1197"/>
              </a:spcBef>
              <a:buSzPct val="140000"/>
              <a:buFont typeface="Arial" panose="020B0604020202020204" pitchFamily="34" charset="0"/>
              <a:buChar char="•"/>
            </a:pPr>
            <a:r>
              <a:rPr lang="en-US" altLang="ko-KR" sz="998" dirty="0">
                <a:solidFill>
                  <a:schemeClr val="tx1"/>
                </a:solidFill>
                <a:latin typeface="+mn-ea"/>
              </a:rPr>
              <a:t>2009</a:t>
            </a:r>
            <a:r>
              <a:rPr lang="ko-KR" altLang="en-US" sz="998" dirty="0">
                <a:solidFill>
                  <a:schemeClr val="tx1"/>
                </a:solidFill>
                <a:latin typeface="+mn-ea"/>
              </a:rPr>
              <a:t>년 </a:t>
            </a:r>
            <a:r>
              <a:rPr lang="en-US" altLang="ko-KR" sz="998" dirty="0">
                <a:solidFill>
                  <a:schemeClr val="tx1"/>
                </a:solidFill>
                <a:latin typeface="+mn-ea"/>
              </a:rPr>
              <a:t>FATF </a:t>
            </a:r>
            <a:r>
              <a:rPr lang="ko-KR" altLang="en-US" sz="998" dirty="0">
                <a:solidFill>
                  <a:schemeClr val="tx1"/>
                </a:solidFill>
                <a:latin typeface="+mn-ea"/>
              </a:rPr>
              <a:t>회원가입</a:t>
            </a:r>
            <a:endParaRPr lang="en-US" altLang="ko-KR" sz="998" dirty="0">
              <a:solidFill>
                <a:schemeClr val="tx1"/>
              </a:solidFill>
              <a:latin typeface="+mn-ea"/>
            </a:endParaRPr>
          </a:p>
          <a:p>
            <a:pPr marL="266113" lvl="1" indent="-88704" defTabSz="1040664" eaLnBrk="0" latinLnBrk="0" hangingPunct="0">
              <a:spcBef>
                <a:spcPts val="599"/>
              </a:spcBef>
              <a:buSzPct val="140000"/>
              <a:buFont typeface="Arial" panose="020B0604020202020204" pitchFamily="34" charset="0"/>
              <a:buChar char="-"/>
            </a:pPr>
            <a:r>
              <a:rPr lang="ko-KR" altLang="en-US" sz="998" dirty="0">
                <a:solidFill>
                  <a:schemeClr val="tx1"/>
                </a:solidFill>
                <a:latin typeface="+mn-ea"/>
              </a:rPr>
              <a:t>글로벌 </a:t>
            </a:r>
            <a:r>
              <a:rPr lang="en-US" altLang="ko-KR" sz="998" dirty="0">
                <a:solidFill>
                  <a:schemeClr val="tx1"/>
                </a:solidFill>
                <a:latin typeface="+mn-ea"/>
              </a:rPr>
              <a:t>STR </a:t>
            </a:r>
            <a:r>
              <a:rPr lang="ko-KR" altLang="en-US" sz="998" dirty="0">
                <a:solidFill>
                  <a:schemeClr val="tx1"/>
                </a:solidFill>
                <a:latin typeface="+mn-ea"/>
              </a:rPr>
              <a:t>시나리오 적용</a:t>
            </a:r>
            <a:endParaRPr lang="en-US" altLang="ko-KR" sz="998" dirty="0">
              <a:solidFill>
                <a:schemeClr val="tx1"/>
              </a:solidFill>
              <a:latin typeface="+mn-ea"/>
            </a:endParaRPr>
          </a:p>
          <a:p>
            <a:pPr marL="171073" lvl="1" indent="-171073" defTabSz="1040664" eaLnBrk="0" latinLnBrk="0" hangingPunct="0">
              <a:spcBef>
                <a:spcPts val="1497"/>
              </a:spcBef>
              <a:buSzPct val="140000"/>
              <a:buFont typeface="Arial" panose="020B0604020202020204" pitchFamily="34" charset="0"/>
              <a:buChar char="•"/>
            </a:pPr>
            <a:r>
              <a:rPr lang="en-US" altLang="ko-KR" sz="998" dirty="0">
                <a:solidFill>
                  <a:schemeClr val="tx1"/>
                </a:solidFill>
                <a:latin typeface="+mn-ea"/>
              </a:rPr>
              <a:t>STR </a:t>
            </a:r>
            <a:r>
              <a:rPr lang="ko-KR" altLang="en-US" sz="998" dirty="0" err="1">
                <a:solidFill>
                  <a:schemeClr val="tx1"/>
                </a:solidFill>
                <a:latin typeface="+mn-ea"/>
              </a:rPr>
              <a:t>경보별</a:t>
            </a:r>
            <a:r>
              <a:rPr lang="ko-KR" altLang="en-US" sz="998" dirty="0">
                <a:solidFill>
                  <a:schemeClr val="tx1"/>
                </a:solidFill>
                <a:latin typeface="+mn-ea"/>
              </a:rPr>
              <a:t> 룰 조건 변경 및 최적 </a:t>
            </a:r>
            <a:r>
              <a:rPr lang="ko-KR" altLang="en-US" sz="998" dirty="0" err="1">
                <a:solidFill>
                  <a:schemeClr val="tx1"/>
                </a:solidFill>
                <a:latin typeface="+mn-ea"/>
              </a:rPr>
              <a:t>임계값</a:t>
            </a:r>
            <a:r>
              <a:rPr lang="ko-KR" altLang="en-US" sz="998" dirty="0">
                <a:solidFill>
                  <a:schemeClr val="tx1"/>
                </a:solidFill>
                <a:latin typeface="+mn-ea"/>
              </a:rPr>
              <a:t> 산출을 위한 시뮬레이션 도입</a:t>
            </a:r>
            <a:endParaRPr lang="en-US" altLang="ko-KR" sz="998" dirty="0">
              <a:solidFill>
                <a:schemeClr val="tx1"/>
              </a:solidFill>
              <a:latin typeface="+mn-ea"/>
            </a:endParaRPr>
          </a:p>
          <a:p>
            <a:pPr marL="171073" lvl="1" indent="-171073" defTabSz="1040664" eaLnBrk="0" latinLnBrk="0" hangingPunct="0">
              <a:spcBef>
                <a:spcPts val="1497"/>
              </a:spcBef>
              <a:buSzPct val="140000"/>
              <a:buFont typeface="Arial" panose="020B0604020202020204" pitchFamily="34" charset="0"/>
              <a:buChar char="•"/>
            </a:pPr>
            <a:r>
              <a:rPr lang="ko-KR" altLang="en-US" sz="998" dirty="0">
                <a:solidFill>
                  <a:schemeClr val="tx1"/>
                </a:solidFill>
                <a:latin typeface="+mn-ea"/>
              </a:rPr>
              <a:t>자금세탁 위험에 따라 차등화된 조치를 취하는 리스크 중심 접근법의  도입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2947625" y="3198600"/>
            <a:ext cx="0" cy="301733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갈매기형 수장 22"/>
          <p:cNvSpPr/>
          <p:nvPr/>
        </p:nvSpPr>
        <p:spPr bwMode="ltGray">
          <a:xfrm>
            <a:off x="5050758" y="2659377"/>
            <a:ext cx="2050348" cy="431676"/>
          </a:xfrm>
          <a:prstGeom prst="chevron">
            <a:avLst>
              <a:gd name="adj" fmla="val 23752"/>
            </a:avLst>
          </a:prstGeom>
          <a:solidFill>
            <a:srgbClr val="4EA47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577" algn="ctr" latinLnBrk="0"/>
            <a:r>
              <a:rPr lang="en-US" altLang="ko-KR" sz="1098" b="1" i="1" dirty="0">
                <a:solidFill>
                  <a:schemeClr val="bg1"/>
                </a:solidFill>
                <a:latin typeface="+mn-ea"/>
              </a:rPr>
              <a:t>STR </a:t>
            </a:r>
            <a:r>
              <a:rPr lang="ko-KR" altLang="en-US" sz="1098" b="1" i="1" dirty="0">
                <a:solidFill>
                  <a:schemeClr val="bg1"/>
                </a:solidFill>
                <a:latin typeface="+mn-ea"/>
              </a:rPr>
              <a:t>시나리오 최적화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5681" y="2719058"/>
            <a:ext cx="269783" cy="296865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3716" algn="ctr" latinLnBrk="0">
              <a:spcAft>
                <a:spcPts val="898"/>
              </a:spcAft>
            </a:pPr>
            <a:r>
              <a:rPr lang="en-US" altLang="ko-KR" sz="2395" b="1" i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2395" b="1" i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189239" y="3229247"/>
            <a:ext cx="1834521" cy="2986685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7762" rtlCol="0" anchor="t" anchorCtr="0"/>
          <a:lstStyle/>
          <a:p>
            <a:pPr marL="171073" indent="-171073" defTabSz="1040664" eaLnBrk="0" latinLnBrk="0" hangingPunct="0">
              <a:spcBef>
                <a:spcPts val="1197"/>
              </a:spcBef>
              <a:buSzPct val="140000"/>
              <a:buFont typeface="Arial" panose="020B0604020202020204" pitchFamily="34" charset="0"/>
              <a:buChar char="•"/>
            </a:pPr>
            <a:r>
              <a:rPr lang="en-US" altLang="ko-KR" sz="998" dirty="0">
                <a:solidFill>
                  <a:schemeClr val="tx1"/>
                </a:solidFill>
                <a:latin typeface="+mn-ea"/>
              </a:rPr>
              <a:t>STR </a:t>
            </a:r>
            <a:r>
              <a:rPr lang="ko-KR" altLang="en-US" sz="998" dirty="0">
                <a:solidFill>
                  <a:schemeClr val="tx1"/>
                </a:solidFill>
                <a:latin typeface="+mn-ea"/>
              </a:rPr>
              <a:t>분석 전문가를 위한 상시 시뮬레이션 시스템 구축</a:t>
            </a:r>
            <a:endParaRPr lang="en-US" altLang="ko-KR" sz="998" dirty="0">
              <a:solidFill>
                <a:schemeClr val="tx1"/>
              </a:solidFill>
              <a:latin typeface="+mn-ea"/>
            </a:endParaRPr>
          </a:p>
          <a:p>
            <a:pPr marL="266113" lvl="1" indent="-88704" defTabSz="1040664" eaLnBrk="0" latinLnBrk="0" hangingPunct="0">
              <a:spcBef>
                <a:spcPts val="599"/>
              </a:spcBef>
              <a:buSzPct val="140000"/>
              <a:buFont typeface="Arial" panose="020B0604020202020204" pitchFamily="34" charset="0"/>
              <a:buChar char="-"/>
            </a:pPr>
            <a:r>
              <a:rPr lang="ko-KR" altLang="en-US" sz="998" dirty="0" err="1">
                <a:solidFill>
                  <a:schemeClr val="tx1"/>
                </a:solidFill>
                <a:latin typeface="+mn-ea"/>
              </a:rPr>
              <a:t>하둡</a:t>
            </a:r>
            <a:r>
              <a:rPr lang="ko-KR" altLang="en-US" sz="998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998" dirty="0">
                <a:solidFill>
                  <a:schemeClr val="tx1"/>
                </a:solidFill>
                <a:latin typeface="+mn-ea"/>
              </a:rPr>
              <a:t>DB</a:t>
            </a:r>
            <a:r>
              <a:rPr lang="ko-KR" altLang="en-US" sz="998" dirty="0">
                <a:solidFill>
                  <a:schemeClr val="tx1"/>
                </a:solidFill>
                <a:latin typeface="+mn-ea"/>
              </a:rPr>
              <a:t>에 거래 데이터 적재</a:t>
            </a:r>
            <a:endParaRPr lang="en-US" altLang="ko-KR" sz="998" dirty="0">
              <a:solidFill>
                <a:schemeClr val="tx1"/>
              </a:solidFill>
              <a:latin typeface="+mn-ea"/>
            </a:endParaRPr>
          </a:p>
          <a:p>
            <a:pPr marL="266113" lvl="1" indent="-88704" defTabSz="1040664" eaLnBrk="0" latinLnBrk="0" hangingPunct="0">
              <a:spcBef>
                <a:spcPts val="599"/>
              </a:spcBef>
              <a:buSzPct val="140000"/>
              <a:buFont typeface="Arial" panose="020B0604020202020204" pitchFamily="34" charset="0"/>
              <a:buChar char="-"/>
            </a:pPr>
            <a:r>
              <a:rPr lang="ko-KR" altLang="en-US" sz="998" dirty="0" err="1">
                <a:solidFill>
                  <a:schemeClr val="tx1"/>
                </a:solidFill>
                <a:latin typeface="+mn-ea"/>
              </a:rPr>
              <a:t>하둡</a:t>
            </a:r>
            <a:r>
              <a:rPr lang="ko-KR" altLang="en-US" sz="998" dirty="0">
                <a:solidFill>
                  <a:schemeClr val="tx1"/>
                </a:solidFill>
                <a:latin typeface="+mn-ea"/>
              </a:rPr>
              <a:t> 자원관리시스템에 </a:t>
            </a:r>
            <a:r>
              <a:rPr lang="ko-KR" altLang="en-US" sz="998" dirty="0" err="1">
                <a:solidFill>
                  <a:schemeClr val="tx1"/>
                </a:solidFill>
                <a:latin typeface="+mn-ea"/>
              </a:rPr>
              <a:t>사용자별</a:t>
            </a:r>
            <a:r>
              <a:rPr lang="ko-KR" altLang="en-US" sz="998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998" dirty="0" err="1">
                <a:solidFill>
                  <a:schemeClr val="tx1"/>
                </a:solidFill>
                <a:latin typeface="+mn-ea"/>
              </a:rPr>
              <a:t>자원할당</a:t>
            </a:r>
            <a:endParaRPr lang="en-US" altLang="ko-KR" sz="998" dirty="0">
              <a:solidFill>
                <a:schemeClr val="tx1"/>
              </a:solidFill>
              <a:latin typeface="+mn-ea"/>
            </a:endParaRPr>
          </a:p>
          <a:p>
            <a:pPr marL="266113" lvl="1" indent="-88704" defTabSz="1040664" eaLnBrk="0" latinLnBrk="0" hangingPunct="0">
              <a:spcBef>
                <a:spcPts val="599"/>
              </a:spcBef>
              <a:buSzPct val="140000"/>
              <a:buFont typeface="Arial" panose="020B0604020202020204" pitchFamily="34" charset="0"/>
              <a:buChar char="-"/>
            </a:pPr>
            <a:r>
              <a:rPr lang="en-US" altLang="ko-KR" sz="998" dirty="0">
                <a:solidFill>
                  <a:schemeClr val="tx1"/>
                </a:solidFill>
                <a:latin typeface="+mn-ea"/>
              </a:rPr>
              <a:t>AML </a:t>
            </a:r>
            <a:r>
              <a:rPr lang="ko-KR" altLang="en-US" sz="998" dirty="0">
                <a:solidFill>
                  <a:schemeClr val="tx1"/>
                </a:solidFill>
                <a:latin typeface="+mn-ea"/>
              </a:rPr>
              <a:t>운영서버의 온라인업무와 </a:t>
            </a:r>
            <a:r>
              <a:rPr lang="ko-KR" altLang="en-US" sz="998" dirty="0" err="1">
                <a:solidFill>
                  <a:schemeClr val="tx1"/>
                </a:solidFill>
                <a:latin typeface="+mn-ea"/>
              </a:rPr>
              <a:t>배치업무에</a:t>
            </a:r>
            <a:r>
              <a:rPr lang="ko-KR" altLang="en-US" sz="998" dirty="0">
                <a:solidFill>
                  <a:schemeClr val="tx1"/>
                </a:solidFill>
                <a:latin typeface="+mn-ea"/>
              </a:rPr>
              <a:t> 별도로 운영 </a:t>
            </a:r>
            <a:endParaRPr lang="en-US" altLang="ko-KR" sz="998" dirty="0">
              <a:solidFill>
                <a:schemeClr val="tx1"/>
              </a:solidFill>
              <a:latin typeface="+mn-ea"/>
            </a:endParaRPr>
          </a:p>
          <a:p>
            <a:pPr marL="171073" indent="-171073" defTabSz="1040664" eaLnBrk="0" latinLnBrk="0" hangingPunct="0">
              <a:spcBef>
                <a:spcPts val="1497"/>
              </a:spcBef>
              <a:buSzPct val="140000"/>
              <a:buFont typeface="Arial" panose="020B0604020202020204" pitchFamily="34" charset="0"/>
              <a:buChar char="•"/>
            </a:pPr>
            <a:r>
              <a:rPr lang="ko-KR" altLang="en-US" sz="998" dirty="0">
                <a:solidFill>
                  <a:schemeClr val="tx1"/>
                </a:solidFill>
                <a:latin typeface="+mn-ea"/>
              </a:rPr>
              <a:t>보다 정확한 경보 위험도 산출</a:t>
            </a:r>
            <a:endParaRPr lang="en-US" altLang="ko-KR" sz="998" dirty="0">
              <a:solidFill>
                <a:schemeClr val="tx1"/>
              </a:solidFill>
              <a:latin typeface="+mn-ea"/>
            </a:endParaRPr>
          </a:p>
          <a:p>
            <a:pPr marL="171073" indent="-171073" defTabSz="1040664" eaLnBrk="0" latinLnBrk="0" hangingPunct="0">
              <a:spcBef>
                <a:spcPts val="1497"/>
              </a:spcBef>
              <a:buSzPct val="140000"/>
              <a:buFont typeface="Arial" panose="020B0604020202020204" pitchFamily="34" charset="0"/>
              <a:buChar char="•"/>
            </a:pPr>
            <a:r>
              <a:rPr lang="ko-KR" altLang="en-US" sz="998" dirty="0">
                <a:solidFill>
                  <a:schemeClr val="tx1"/>
                </a:solidFill>
                <a:latin typeface="+mn-ea"/>
              </a:rPr>
              <a:t>고객간 네트워크 거래</a:t>
            </a:r>
            <a:r>
              <a:rPr lang="en-US" altLang="ko-KR" sz="998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998" dirty="0">
                <a:solidFill>
                  <a:schemeClr val="tx1"/>
                </a:solidFill>
                <a:latin typeface="+mn-ea"/>
              </a:rPr>
              <a:t>자금흐름 거래 분석 가능 </a:t>
            </a:r>
            <a:endParaRPr lang="en-US" altLang="ko-KR" sz="998" dirty="0">
              <a:solidFill>
                <a:schemeClr val="tx1"/>
              </a:solidFill>
              <a:latin typeface="+mn-ea"/>
            </a:endParaRPr>
          </a:p>
          <a:p>
            <a:pPr marL="171073" indent="-171073" defTabSz="1040664" eaLnBrk="0" latinLnBrk="0" hangingPunct="0">
              <a:spcBef>
                <a:spcPts val="1497"/>
              </a:spcBef>
              <a:buSzPct val="140000"/>
              <a:buFont typeface="Arial" panose="020B0604020202020204" pitchFamily="34" charset="0"/>
              <a:buChar char="•"/>
            </a:pPr>
            <a:endParaRPr lang="en-US" altLang="ko-KR" sz="998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5006301" y="3189653"/>
            <a:ext cx="0" cy="301733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갈매기형 수장 26"/>
          <p:cNvSpPr/>
          <p:nvPr/>
        </p:nvSpPr>
        <p:spPr bwMode="ltGray">
          <a:xfrm>
            <a:off x="7108972" y="2659375"/>
            <a:ext cx="2050348" cy="431676"/>
          </a:xfrm>
          <a:prstGeom prst="chevron">
            <a:avLst>
              <a:gd name="adj" fmla="val 23752"/>
            </a:avLst>
          </a:prstGeom>
          <a:solidFill>
            <a:srgbClr val="33685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577" algn="ctr" latinLnBrk="0"/>
            <a:r>
              <a:rPr lang="en-US" altLang="ko-KR" sz="1098" b="1" i="1" dirty="0">
                <a:solidFill>
                  <a:schemeClr val="bg1"/>
                </a:solidFill>
                <a:latin typeface="+mn-ea"/>
              </a:rPr>
              <a:t>STR </a:t>
            </a:r>
            <a:r>
              <a:rPr lang="ko-KR" altLang="en-US" sz="1098" b="1" i="1" dirty="0">
                <a:solidFill>
                  <a:schemeClr val="bg1"/>
                </a:solidFill>
                <a:latin typeface="+mn-ea"/>
              </a:rPr>
              <a:t>시나리오 </a:t>
            </a:r>
            <a:r>
              <a:rPr lang="en-US" altLang="ko-KR" sz="1098" b="1" i="1" dirty="0">
                <a:solidFill>
                  <a:schemeClr val="bg1"/>
                </a:solidFill>
                <a:latin typeface="+mn-ea"/>
              </a:rPr>
              <a:t>AI</a:t>
            </a:r>
            <a:r>
              <a:rPr lang="ko-KR" altLang="en-US" sz="1098" b="1" i="1" dirty="0">
                <a:solidFill>
                  <a:schemeClr val="bg1"/>
                </a:solidFill>
                <a:latin typeface="+mn-ea"/>
              </a:rPr>
              <a:t>적용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203896" y="2719056"/>
            <a:ext cx="269783" cy="296865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3716" algn="ctr" latinLnBrk="0">
              <a:spcAft>
                <a:spcPts val="898"/>
              </a:spcAft>
            </a:pPr>
            <a:r>
              <a:rPr lang="en-US" altLang="ko-KR" sz="2395" b="1" i="1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2395" b="1" i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247453" y="3238312"/>
            <a:ext cx="1834521" cy="2790552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7762" rtlCol="0" anchor="t" anchorCtr="0"/>
          <a:lstStyle/>
          <a:p>
            <a:pPr marL="171073" indent="-171073" defTabSz="1040664" eaLnBrk="0" latinLnBrk="0" hangingPunct="0">
              <a:spcBef>
                <a:spcPts val="1197"/>
              </a:spcBef>
              <a:buSzPct val="140000"/>
              <a:buFont typeface="Arial" panose="020B0604020202020204" pitchFamily="34" charset="0"/>
              <a:buChar char="•"/>
            </a:pPr>
            <a:r>
              <a:rPr lang="ko-KR" altLang="en-US" sz="998" dirty="0">
                <a:solidFill>
                  <a:schemeClr val="tx1"/>
                </a:solidFill>
                <a:latin typeface="+mn-ea"/>
              </a:rPr>
              <a:t>빅데이터 기반으로 </a:t>
            </a:r>
            <a:r>
              <a:rPr lang="en-US" altLang="ko-KR" sz="998" dirty="0">
                <a:solidFill>
                  <a:schemeClr val="tx1"/>
                </a:solidFill>
                <a:latin typeface="+mn-ea"/>
              </a:rPr>
              <a:t>AI </a:t>
            </a:r>
            <a:r>
              <a:rPr lang="ko-KR" altLang="en-US" sz="998" dirty="0">
                <a:solidFill>
                  <a:schemeClr val="tx1"/>
                </a:solidFill>
                <a:latin typeface="+mn-ea"/>
              </a:rPr>
              <a:t>분석을 통한 </a:t>
            </a:r>
            <a:r>
              <a:rPr lang="en-US" altLang="ko-KR" sz="998" dirty="0">
                <a:solidFill>
                  <a:schemeClr val="tx1"/>
                </a:solidFill>
                <a:latin typeface="+mn-ea"/>
              </a:rPr>
              <a:t>STR </a:t>
            </a:r>
            <a:r>
              <a:rPr lang="ko-KR" altLang="en-US" sz="998" dirty="0">
                <a:solidFill>
                  <a:schemeClr val="tx1"/>
                </a:solidFill>
                <a:latin typeface="+mn-ea"/>
              </a:rPr>
              <a:t>시나리오 </a:t>
            </a:r>
            <a:r>
              <a:rPr lang="ko-KR" altLang="en-US" sz="998" dirty="0" err="1">
                <a:solidFill>
                  <a:schemeClr val="tx1"/>
                </a:solidFill>
                <a:latin typeface="+mn-ea"/>
              </a:rPr>
              <a:t>평가후</a:t>
            </a:r>
            <a:r>
              <a:rPr lang="ko-KR" altLang="en-US" sz="998" dirty="0">
                <a:solidFill>
                  <a:schemeClr val="tx1"/>
                </a:solidFill>
                <a:latin typeface="+mn-ea"/>
              </a:rPr>
              <a:t> 평점 산출</a:t>
            </a:r>
            <a:endParaRPr lang="en-US" altLang="ko-KR" sz="998" dirty="0">
              <a:solidFill>
                <a:schemeClr val="tx1"/>
              </a:solidFill>
              <a:latin typeface="+mn-ea"/>
            </a:endParaRPr>
          </a:p>
          <a:p>
            <a:pPr marL="171073" indent="-171073" defTabSz="1040664" eaLnBrk="0" latinLnBrk="0" hangingPunct="0">
              <a:spcBef>
                <a:spcPts val="1497"/>
              </a:spcBef>
              <a:buSzPct val="140000"/>
              <a:buFont typeface="Arial" panose="020B0604020202020204" pitchFamily="34" charset="0"/>
              <a:buChar char="•"/>
            </a:pPr>
            <a:r>
              <a:rPr lang="en-US" altLang="ko-KR" sz="998" dirty="0">
                <a:solidFill>
                  <a:schemeClr val="tx1"/>
                </a:solidFill>
                <a:latin typeface="+mn-ea"/>
              </a:rPr>
              <a:t>AI </a:t>
            </a:r>
            <a:r>
              <a:rPr lang="ko-KR" altLang="en-US" sz="998" dirty="0">
                <a:solidFill>
                  <a:schemeClr val="tx1"/>
                </a:solidFill>
                <a:latin typeface="+mn-ea"/>
              </a:rPr>
              <a:t>시스템의 상시 </a:t>
            </a:r>
            <a:r>
              <a:rPr lang="ko-KR" altLang="en-US" sz="998" dirty="0" err="1">
                <a:solidFill>
                  <a:schemeClr val="tx1"/>
                </a:solidFill>
                <a:latin typeface="+mn-ea"/>
              </a:rPr>
              <a:t>거래분석을</a:t>
            </a:r>
            <a:r>
              <a:rPr lang="ko-KR" altLang="en-US" sz="998" dirty="0">
                <a:solidFill>
                  <a:schemeClr val="tx1"/>
                </a:solidFill>
                <a:latin typeface="+mn-ea"/>
              </a:rPr>
              <a:t> 통한 신규 </a:t>
            </a:r>
            <a:r>
              <a:rPr lang="en-US" altLang="ko-KR" sz="998" dirty="0">
                <a:solidFill>
                  <a:schemeClr val="tx1"/>
                </a:solidFill>
                <a:latin typeface="+mn-ea"/>
              </a:rPr>
              <a:t>STR </a:t>
            </a:r>
            <a:r>
              <a:rPr lang="ko-KR" altLang="en-US" sz="998" dirty="0">
                <a:solidFill>
                  <a:schemeClr val="tx1"/>
                </a:solidFill>
                <a:latin typeface="+mn-ea"/>
              </a:rPr>
              <a:t>시나리오 발굴</a:t>
            </a:r>
            <a:endParaRPr lang="en-US" altLang="ko-KR" sz="998" dirty="0">
              <a:solidFill>
                <a:schemeClr val="tx1"/>
              </a:solidFill>
              <a:latin typeface="+mn-ea"/>
            </a:endParaRPr>
          </a:p>
          <a:p>
            <a:pPr marL="171073" indent="-171073" defTabSz="1040664" eaLnBrk="0" latinLnBrk="0" hangingPunct="0">
              <a:spcBef>
                <a:spcPts val="1497"/>
              </a:spcBef>
              <a:buSzPct val="140000"/>
              <a:buFont typeface="Arial" panose="020B0604020202020204" pitchFamily="34" charset="0"/>
              <a:buChar char="•"/>
            </a:pPr>
            <a:r>
              <a:rPr lang="en-US" altLang="ko-KR" sz="998" dirty="0">
                <a:solidFill>
                  <a:schemeClr val="tx1"/>
                </a:solidFill>
                <a:latin typeface="+mn-ea"/>
              </a:rPr>
              <a:t>STR </a:t>
            </a:r>
            <a:r>
              <a:rPr lang="ko-KR" altLang="en-US" sz="998" dirty="0">
                <a:solidFill>
                  <a:schemeClr val="tx1"/>
                </a:solidFill>
                <a:latin typeface="+mn-ea"/>
              </a:rPr>
              <a:t>룰 최적화 및 </a:t>
            </a:r>
            <a:r>
              <a:rPr lang="ko-KR" altLang="en-US" sz="998" dirty="0" err="1">
                <a:solidFill>
                  <a:schemeClr val="tx1"/>
                </a:solidFill>
                <a:latin typeface="+mn-ea"/>
              </a:rPr>
              <a:t>경보별</a:t>
            </a:r>
            <a:r>
              <a:rPr lang="ko-KR" altLang="en-US" sz="998" dirty="0">
                <a:solidFill>
                  <a:schemeClr val="tx1"/>
                </a:solidFill>
                <a:latin typeface="+mn-ea"/>
              </a:rPr>
              <a:t> 위험도 산출 자동화</a:t>
            </a:r>
            <a:endParaRPr lang="en-US" altLang="ko-KR" sz="998" dirty="0">
              <a:solidFill>
                <a:schemeClr val="tx1"/>
              </a:solidFill>
              <a:latin typeface="+mn-ea"/>
            </a:endParaRPr>
          </a:p>
          <a:p>
            <a:pPr marL="171073" indent="-171073" defTabSz="1040664" eaLnBrk="0" latinLnBrk="0" hangingPunct="0">
              <a:spcBef>
                <a:spcPts val="1497"/>
              </a:spcBef>
              <a:buSzPct val="140000"/>
              <a:buFont typeface="Arial" panose="020B0604020202020204" pitchFamily="34" charset="0"/>
              <a:buChar char="•"/>
            </a:pPr>
            <a:r>
              <a:rPr lang="ko-KR" altLang="en-US" sz="998" dirty="0">
                <a:solidFill>
                  <a:schemeClr val="tx1"/>
                </a:solidFill>
                <a:latin typeface="+mn-ea"/>
              </a:rPr>
              <a:t>고객간 네트워크 거래 자동 적출 시스템 구축 </a:t>
            </a:r>
            <a:endParaRPr lang="en-US" altLang="ko-KR" sz="998" dirty="0">
              <a:solidFill>
                <a:schemeClr val="tx1"/>
              </a:solidFill>
              <a:latin typeface="+mn-ea"/>
            </a:endParaRPr>
          </a:p>
          <a:p>
            <a:pPr defTabSz="1040664" eaLnBrk="0" latinLnBrk="0" hangingPunct="0">
              <a:spcBef>
                <a:spcPts val="1197"/>
              </a:spcBef>
              <a:buSzPct val="140000"/>
            </a:pPr>
            <a:r>
              <a:rPr lang="en-US" altLang="ko-KR" sz="998" dirty="0">
                <a:solidFill>
                  <a:schemeClr val="tx1"/>
                </a:solidFill>
                <a:latin typeface="+mn-ea"/>
              </a:rPr>
              <a:t>    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7064516" y="3189651"/>
            <a:ext cx="0" cy="301733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2"/>
          <p:cNvSpPr txBox="1">
            <a:spLocks/>
          </p:cNvSpPr>
          <p:nvPr/>
        </p:nvSpPr>
        <p:spPr>
          <a:xfrm>
            <a:off x="351648" y="1423972"/>
            <a:ext cx="9351936" cy="76267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898968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i="0" kern="1200" baseline="0">
                <a:solidFill>
                  <a:schemeClr val="tx1"/>
                </a:solidFill>
                <a:latin typeface="Optima" panose="00000400000000000000" pitchFamily="2" charset="2"/>
                <a:ea typeface="+mj-ea"/>
                <a:cs typeface="+mj-cs"/>
              </a:defRPr>
            </a:lvl1pPr>
          </a:lstStyle>
          <a:p>
            <a:r>
              <a:rPr lang="ko-KR" altLang="en-US" sz="1600" dirty="0">
                <a:latin typeface="Times New Roman"/>
                <a:cs typeface="Times New Roman"/>
              </a:rPr>
              <a:t>혐의의심거래 시나리오는 다양한 케이스가 도출되고 검증되어 발전해 왔습니다</a:t>
            </a:r>
            <a:r>
              <a:rPr lang="en-US" altLang="ko-KR" sz="1600" dirty="0">
                <a:latin typeface="Times New Roman"/>
                <a:cs typeface="Times New Roman"/>
              </a:rPr>
              <a:t>. </a:t>
            </a:r>
            <a:r>
              <a:rPr lang="ko-KR" altLang="en-US" sz="1600" dirty="0">
                <a:latin typeface="Times New Roman"/>
                <a:cs typeface="Times New Roman"/>
              </a:rPr>
              <a:t> 정교한 시나리오를 구성하기 위하여 각 금융기관에서는 시나리오 시뮬레이션을 운영하고 있습니다</a:t>
            </a:r>
            <a:r>
              <a:rPr lang="en-US" altLang="ko-KR" sz="1600" dirty="0">
                <a:latin typeface="Times New Roman"/>
                <a:cs typeface="Times New Roman"/>
              </a:rPr>
              <a:t>.</a:t>
            </a:r>
            <a:endParaRPr lang="en-US" altLang="ko-KR" sz="1596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5200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bject 10"/>
          <p:cNvSpPr/>
          <p:nvPr/>
        </p:nvSpPr>
        <p:spPr>
          <a:xfrm>
            <a:off x="248412" y="2714625"/>
            <a:ext cx="3081655" cy="4258042"/>
          </a:xfrm>
          <a:custGeom>
            <a:avLst/>
            <a:gdLst/>
            <a:ahLst/>
            <a:cxnLst/>
            <a:rect l="l" t="t" r="r" b="b"/>
            <a:pathLst>
              <a:path w="3081654" h="3199129">
                <a:moveTo>
                  <a:pt x="0" y="3198876"/>
                </a:moveTo>
                <a:lnTo>
                  <a:pt x="3081528" y="3198876"/>
                </a:lnTo>
                <a:lnTo>
                  <a:pt x="3081528" y="0"/>
                </a:lnTo>
                <a:lnTo>
                  <a:pt x="0" y="0"/>
                </a:lnTo>
                <a:lnTo>
                  <a:pt x="0" y="3198876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직사각형 40"/>
          <p:cNvSpPr/>
          <p:nvPr/>
        </p:nvSpPr>
        <p:spPr>
          <a:xfrm>
            <a:off x="1117070" y="5715000"/>
            <a:ext cx="1146896" cy="11765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>
              <a:latin typeface="Noto Sans CJK JP Regular"/>
            </a:endParaRPr>
          </a:p>
        </p:txBody>
      </p:sp>
      <p:sp>
        <p:nvSpPr>
          <p:cNvPr id="64" name="object 19"/>
          <p:cNvSpPr/>
          <p:nvPr/>
        </p:nvSpPr>
        <p:spPr>
          <a:xfrm>
            <a:off x="3488436" y="2093976"/>
            <a:ext cx="3091180" cy="609600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TextBox 87"/>
          <p:cNvSpPr txBox="1"/>
          <p:nvPr/>
        </p:nvSpPr>
        <p:spPr>
          <a:xfrm>
            <a:off x="685800" y="3298634"/>
            <a:ext cx="2200146" cy="398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162812"/>
            <a:ext cx="10058400" cy="108585"/>
          </a:xfrm>
          <a:custGeom>
            <a:avLst/>
            <a:gdLst/>
            <a:ahLst/>
            <a:cxnLst/>
            <a:rect l="l" t="t" r="r" b="b"/>
            <a:pathLst>
              <a:path w="10058400" h="108584">
                <a:moveTo>
                  <a:pt x="0" y="0"/>
                </a:moveTo>
                <a:lnTo>
                  <a:pt x="10058400" y="0"/>
                </a:lnTo>
                <a:lnTo>
                  <a:pt x="10058400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3652" y="7107935"/>
            <a:ext cx="9543415" cy="0"/>
          </a:xfrm>
          <a:custGeom>
            <a:avLst/>
            <a:gdLst/>
            <a:ahLst/>
            <a:cxnLst/>
            <a:rect l="l" t="t" r="r" b="b"/>
            <a:pathLst>
              <a:path w="9543415">
                <a:moveTo>
                  <a:pt x="0" y="0"/>
                </a:moveTo>
                <a:lnTo>
                  <a:pt x="9543288" y="0"/>
                </a:lnTo>
              </a:path>
            </a:pathLst>
          </a:custGeom>
          <a:ln w="3175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95" dirty="0">
                <a:latin typeface="+mj-ea"/>
                <a:cs typeface="Times New Roman"/>
              </a:rPr>
              <a:t>2. STR </a:t>
            </a:r>
            <a:r>
              <a:rPr lang="ko-KR" altLang="en-US" spc="95" dirty="0">
                <a:latin typeface="+mj-ea"/>
                <a:cs typeface="Times New Roman"/>
              </a:rPr>
              <a:t>시뮬레이션 시스템 현황</a:t>
            </a:r>
            <a:endParaRPr lang="ko-KR" altLang="en-US" dirty="0">
              <a:latin typeface="+mj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1" name="잉크 50"/>
              <p14:cNvContentPartPr/>
              <p14:nvPr/>
            </p14:nvContentPartPr>
            <p14:xfrm>
              <a:off x="2851290" y="6736081"/>
              <a:ext cx="25807" cy="45719"/>
            </p14:xfrm>
          </p:contentPart>
        </mc:Choice>
        <mc:Fallback xmlns="">
          <p:pic>
            <p:nvPicPr>
              <p:cNvPr id="51" name="잉크 5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57" name="object 12"/>
          <p:cNvSpPr/>
          <p:nvPr/>
        </p:nvSpPr>
        <p:spPr>
          <a:xfrm>
            <a:off x="6728459" y="2093976"/>
            <a:ext cx="3091180" cy="609600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14"/>
          <p:cNvSpPr/>
          <p:nvPr/>
        </p:nvSpPr>
        <p:spPr>
          <a:xfrm>
            <a:off x="6690359" y="2221992"/>
            <a:ext cx="224154" cy="353695"/>
          </a:xfrm>
          <a:custGeom>
            <a:avLst/>
            <a:gdLst/>
            <a:ahLst/>
            <a:cxnLst/>
            <a:rect l="l" t="t" r="r" b="b"/>
            <a:pathLst>
              <a:path w="22415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882" y="2952"/>
                </a:lnTo>
                <a:lnTo>
                  <a:pt x="212979" y="11049"/>
                </a:lnTo>
                <a:lnTo>
                  <a:pt x="221075" y="23145"/>
                </a:lnTo>
                <a:lnTo>
                  <a:pt x="224028" y="38100"/>
                </a:lnTo>
                <a:lnTo>
                  <a:pt x="224028" y="316992"/>
                </a:lnTo>
                <a:lnTo>
                  <a:pt x="221075" y="331065"/>
                </a:lnTo>
                <a:lnTo>
                  <a:pt x="212979" y="342709"/>
                </a:lnTo>
                <a:lnTo>
                  <a:pt x="200882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15"/>
          <p:cNvSpPr txBox="1"/>
          <p:nvPr/>
        </p:nvSpPr>
        <p:spPr>
          <a:xfrm>
            <a:off x="6760522" y="2288521"/>
            <a:ext cx="996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80" dirty="0">
                <a:solidFill>
                  <a:srgbClr val="316687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1" name="object 16"/>
          <p:cNvSpPr/>
          <p:nvPr/>
        </p:nvSpPr>
        <p:spPr>
          <a:xfrm>
            <a:off x="248412" y="2093976"/>
            <a:ext cx="3091180" cy="609600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17"/>
          <p:cNvSpPr/>
          <p:nvPr/>
        </p:nvSpPr>
        <p:spPr>
          <a:xfrm>
            <a:off x="210311" y="2221992"/>
            <a:ext cx="222885" cy="353695"/>
          </a:xfrm>
          <a:custGeom>
            <a:avLst/>
            <a:gdLst/>
            <a:ahLst/>
            <a:cxnLst/>
            <a:rect l="l" t="t" r="r" b="b"/>
            <a:pathLst>
              <a:path w="22288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644" y="2952"/>
                </a:lnTo>
                <a:lnTo>
                  <a:pt x="212217" y="11049"/>
                </a:lnTo>
                <a:lnTo>
                  <a:pt x="219789" y="23145"/>
                </a:lnTo>
                <a:lnTo>
                  <a:pt x="222504" y="38100"/>
                </a:lnTo>
                <a:lnTo>
                  <a:pt x="222504" y="316992"/>
                </a:lnTo>
                <a:lnTo>
                  <a:pt x="219789" y="331065"/>
                </a:lnTo>
                <a:lnTo>
                  <a:pt x="212217" y="342709"/>
                </a:lnTo>
                <a:lnTo>
                  <a:pt x="200644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18"/>
          <p:cNvSpPr txBox="1"/>
          <p:nvPr/>
        </p:nvSpPr>
        <p:spPr>
          <a:xfrm>
            <a:off x="280385" y="2288521"/>
            <a:ext cx="996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80" dirty="0">
                <a:solidFill>
                  <a:srgbClr val="316687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5" name="object 20"/>
          <p:cNvSpPr txBox="1"/>
          <p:nvPr/>
        </p:nvSpPr>
        <p:spPr>
          <a:xfrm>
            <a:off x="533400" y="2295525"/>
            <a:ext cx="2725781" cy="2142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배치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+ AML 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endParaRPr sz="1300" b="1" dirty="0">
              <a:latin typeface="Noto Sans CJK JP Regular"/>
              <a:cs typeface="Noto Sans CJK JP Regular"/>
            </a:endParaRPr>
          </a:p>
        </p:txBody>
      </p:sp>
      <p:sp>
        <p:nvSpPr>
          <p:cNvPr id="67" name="object 22"/>
          <p:cNvSpPr/>
          <p:nvPr/>
        </p:nvSpPr>
        <p:spPr>
          <a:xfrm>
            <a:off x="3457955" y="2221992"/>
            <a:ext cx="224154" cy="353695"/>
          </a:xfrm>
          <a:custGeom>
            <a:avLst/>
            <a:gdLst/>
            <a:ahLst/>
            <a:cxnLst/>
            <a:rect l="l" t="t" r="r" b="b"/>
            <a:pathLst>
              <a:path w="22415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882" y="2952"/>
                </a:lnTo>
                <a:lnTo>
                  <a:pt x="212979" y="11049"/>
                </a:lnTo>
                <a:lnTo>
                  <a:pt x="221075" y="23145"/>
                </a:lnTo>
                <a:lnTo>
                  <a:pt x="224028" y="38100"/>
                </a:lnTo>
                <a:lnTo>
                  <a:pt x="224028" y="316992"/>
                </a:lnTo>
                <a:lnTo>
                  <a:pt x="221075" y="331065"/>
                </a:lnTo>
                <a:lnTo>
                  <a:pt x="212979" y="342709"/>
                </a:lnTo>
                <a:lnTo>
                  <a:pt x="200882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23"/>
          <p:cNvSpPr txBox="1"/>
          <p:nvPr/>
        </p:nvSpPr>
        <p:spPr>
          <a:xfrm>
            <a:off x="3528114" y="2288521"/>
            <a:ext cx="996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80" dirty="0">
                <a:solidFill>
                  <a:srgbClr val="316687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1" name="object 20"/>
          <p:cNvSpPr txBox="1"/>
          <p:nvPr/>
        </p:nvSpPr>
        <p:spPr>
          <a:xfrm>
            <a:off x="3751219" y="2295525"/>
            <a:ext cx="2725781" cy="2142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endParaRPr sz="1300" b="1" dirty="0">
              <a:latin typeface="Noto Sans CJK JP Regular"/>
              <a:cs typeface="Noto Sans CJK JP Regular"/>
            </a:endParaRPr>
          </a:p>
        </p:txBody>
      </p:sp>
      <p:sp>
        <p:nvSpPr>
          <p:cNvPr id="72" name="object 20"/>
          <p:cNvSpPr txBox="1"/>
          <p:nvPr/>
        </p:nvSpPr>
        <p:spPr>
          <a:xfrm>
            <a:off x="6981825" y="2200275"/>
            <a:ext cx="2725781" cy="4290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배치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+ AML 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+</a:t>
            </a:r>
          </a:p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SAS 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파일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endParaRPr sz="1300" b="1" dirty="0">
              <a:latin typeface="Noto Sans CJK JP Regular"/>
              <a:cs typeface="Noto Sans CJK JP Regular"/>
            </a:endParaRPr>
          </a:p>
        </p:txBody>
      </p:sp>
      <p:sp>
        <p:nvSpPr>
          <p:cNvPr id="73" name="제목 2"/>
          <p:cNvSpPr txBox="1">
            <a:spLocks/>
          </p:cNvSpPr>
          <p:nvPr/>
        </p:nvSpPr>
        <p:spPr>
          <a:xfrm>
            <a:off x="351648" y="1423972"/>
            <a:ext cx="9351936" cy="76267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898968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i="0" kern="1200" baseline="0">
                <a:solidFill>
                  <a:schemeClr val="tx1"/>
                </a:solidFill>
                <a:latin typeface="Optima" panose="00000400000000000000" pitchFamily="2" charset="2"/>
                <a:ea typeface="+mj-ea"/>
                <a:cs typeface="+mj-cs"/>
              </a:defRPr>
            </a:lvl1pPr>
          </a:lstStyle>
          <a:p>
            <a:r>
              <a:rPr lang="ko-KR" altLang="en-US" sz="1600" dirty="0">
                <a:latin typeface="Times New Roman"/>
                <a:cs typeface="Times New Roman"/>
              </a:rPr>
              <a:t>혐의의심거래 시나리오는 다양한 케이스가 도출되고 검증되어 발전해 왔습니다</a:t>
            </a:r>
            <a:r>
              <a:rPr lang="en-US" altLang="ko-KR" sz="1600" dirty="0">
                <a:latin typeface="Times New Roman"/>
                <a:cs typeface="Times New Roman"/>
              </a:rPr>
              <a:t>. </a:t>
            </a:r>
            <a:r>
              <a:rPr lang="ko-KR" altLang="en-US" sz="1600" dirty="0">
                <a:latin typeface="Times New Roman"/>
                <a:cs typeface="Times New Roman"/>
              </a:rPr>
              <a:t> 정교한 시나리오를 구성하기 위하여 각 금융기관에서는 시나리오 시뮬레이션을 운영하고 있습니다</a:t>
            </a:r>
            <a:r>
              <a:rPr lang="en-US" altLang="ko-KR" sz="1600" dirty="0">
                <a:latin typeface="Times New Roman"/>
                <a:cs typeface="Times New Roman"/>
              </a:rPr>
              <a:t>.</a:t>
            </a:r>
            <a:endParaRPr lang="en-US" altLang="ko-KR" sz="1596" dirty="0">
              <a:latin typeface="+mn-ea"/>
              <a:ea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4" name="잉크 73"/>
              <p14:cNvContentPartPr/>
              <p14:nvPr/>
            </p14:nvContentPartPr>
            <p14:xfrm>
              <a:off x="1330005" y="3472858"/>
              <a:ext cx="41563" cy="45719"/>
            </p14:xfrm>
          </p:contentPart>
        </mc:Choice>
        <mc:Fallback xmlns="">
          <p:pic>
            <p:nvPicPr>
              <p:cNvPr id="74" name="잉크 7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79" name="TextBox 78"/>
          <p:cNvSpPr txBox="1"/>
          <p:nvPr/>
        </p:nvSpPr>
        <p:spPr>
          <a:xfrm>
            <a:off x="694472" y="2971800"/>
            <a:ext cx="2178362" cy="2877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EDW</a:t>
            </a:r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40306" y="4089962"/>
            <a:ext cx="2178362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AML </a:t>
            </a:r>
            <a:r>
              <a:rPr lang="ko-KR" alt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배치</a:t>
            </a:r>
            <a:r>
              <a:rPr lang="en-US" altLang="ko-KR" sz="1100" dirty="0"/>
              <a:t> DB</a:t>
            </a:r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3" name="잉크 52"/>
              <p14:cNvContentPartPr/>
              <p14:nvPr/>
            </p14:nvContentPartPr>
            <p14:xfrm>
              <a:off x="1228897" y="6095168"/>
              <a:ext cx="25807" cy="45719"/>
            </p14:xfrm>
          </p:contentPart>
        </mc:Choice>
        <mc:Fallback xmlns="">
          <p:pic>
            <p:nvPicPr>
              <p:cNvPr id="53" name="잉크 5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86" name="TextBox 85"/>
          <p:cNvSpPr txBox="1"/>
          <p:nvPr/>
        </p:nvSpPr>
        <p:spPr>
          <a:xfrm>
            <a:off x="1093105" y="5401030"/>
            <a:ext cx="1229628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AML </a:t>
            </a:r>
            <a:r>
              <a:rPr lang="ko-KR" alt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온라인 </a:t>
            </a:r>
            <a:r>
              <a:rPr lang="en-US" altLang="ko-KR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</a:t>
            </a:r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8" name="꺾인 연결선 17"/>
          <p:cNvCxnSpPr>
            <a:stCxn id="88" idx="1"/>
            <a:endCxn id="85" idx="1"/>
          </p:cNvCxnSpPr>
          <p:nvPr/>
        </p:nvCxnSpPr>
        <p:spPr>
          <a:xfrm rot="10800000" flipV="1">
            <a:off x="640306" y="3497711"/>
            <a:ext cx="45494" cy="723056"/>
          </a:xfrm>
          <a:prstGeom prst="bentConnector3">
            <a:avLst>
              <a:gd name="adj1" fmla="val 6024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7200" y="3755834"/>
            <a:ext cx="853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일별 이행</a:t>
            </a:r>
            <a:endParaRPr lang="ko-KR" altLang="en-US" sz="1000" kern="1200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1546034" y="4862911"/>
            <a:ext cx="0" cy="39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>
            <a:off x="1698434" y="4862911"/>
            <a:ext cx="0" cy="39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>
            <a:off x="1850834" y="4862911"/>
            <a:ext cx="0" cy="39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70851" y="4940779"/>
            <a:ext cx="853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정규 배치</a:t>
            </a:r>
            <a:endParaRPr lang="ko-KR" altLang="en-US" sz="1000" kern="1200" dirty="0">
              <a:solidFill>
                <a:schemeClr val="tx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42651" y="4380413"/>
            <a:ext cx="2200146" cy="398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4" name="잉크 93"/>
              <p14:cNvContentPartPr/>
              <p14:nvPr/>
            </p14:nvContentPartPr>
            <p14:xfrm>
              <a:off x="1253604" y="4526694"/>
              <a:ext cx="41563" cy="45719"/>
            </p14:xfrm>
          </p:contentPart>
        </mc:Choice>
        <mc:Fallback xmlns="">
          <p:pic>
            <p:nvPicPr>
              <p:cNvPr id="94" name="잉크 9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05" name="직사각형 104"/>
          <p:cNvSpPr/>
          <p:nvPr/>
        </p:nvSpPr>
        <p:spPr>
          <a:xfrm>
            <a:off x="871452" y="3343636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거래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1505520" y="3343636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고객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2139588" y="3343636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계좌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2" name="잉크 111"/>
              <p14:cNvContentPartPr/>
              <p14:nvPr/>
            </p14:nvContentPartPr>
            <p14:xfrm>
              <a:off x="1321920" y="4540372"/>
              <a:ext cx="41563" cy="45719"/>
            </p14:xfrm>
          </p:contentPart>
        </mc:Choice>
        <mc:Fallback xmlns="">
          <p:pic>
            <p:nvPicPr>
              <p:cNvPr id="112" name="잉크 11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13" name="직사각형 112"/>
          <p:cNvSpPr/>
          <p:nvPr/>
        </p:nvSpPr>
        <p:spPr>
          <a:xfrm>
            <a:off x="863367" y="4411150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거래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1497435" y="4411150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고객</a:t>
            </a:r>
          </a:p>
        </p:txBody>
      </p:sp>
      <p:sp>
        <p:nvSpPr>
          <p:cNvPr id="115" name="직사각형 114"/>
          <p:cNvSpPr/>
          <p:nvPr/>
        </p:nvSpPr>
        <p:spPr>
          <a:xfrm>
            <a:off x="2131503" y="4411150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계좌</a:t>
            </a:r>
          </a:p>
        </p:txBody>
      </p:sp>
      <p:sp>
        <p:nvSpPr>
          <p:cNvPr id="116" name="직사각형 115"/>
          <p:cNvSpPr/>
          <p:nvPr/>
        </p:nvSpPr>
        <p:spPr>
          <a:xfrm>
            <a:off x="1328173" y="5830426"/>
            <a:ext cx="737616" cy="592726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경보</a:t>
            </a:r>
          </a:p>
        </p:txBody>
      </p:sp>
      <p:sp>
        <p:nvSpPr>
          <p:cNvPr id="117" name="직사각형 116"/>
          <p:cNvSpPr/>
          <p:nvPr/>
        </p:nvSpPr>
        <p:spPr>
          <a:xfrm>
            <a:off x="1328173" y="6442745"/>
            <a:ext cx="737616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 err="1">
                <a:latin typeface="Noto Sans CJK JP Regular"/>
              </a:rPr>
              <a:t>시뮬</a:t>
            </a:r>
            <a:endParaRPr lang="ko-KR" altLang="en-US" sz="1000" dirty="0">
              <a:latin typeface="Noto Sans CJK JP Regular"/>
            </a:endParaRPr>
          </a:p>
        </p:txBody>
      </p:sp>
      <p:cxnSp>
        <p:nvCxnSpPr>
          <p:cNvPr id="120" name="꺾인 연결선 119"/>
          <p:cNvCxnSpPr>
            <a:stCxn id="93" idx="3"/>
            <a:endCxn id="117" idx="3"/>
          </p:cNvCxnSpPr>
          <p:nvPr/>
        </p:nvCxnSpPr>
        <p:spPr>
          <a:xfrm flipH="1">
            <a:off x="2065789" y="4579490"/>
            <a:ext cx="777008" cy="2015336"/>
          </a:xfrm>
          <a:prstGeom prst="bentConnector3">
            <a:avLst>
              <a:gd name="adj1" fmla="val -29421"/>
            </a:avLst>
          </a:prstGeom>
          <a:ln w="31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2348610" y="5486400"/>
            <a:ext cx="775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수시 배치</a:t>
            </a:r>
            <a:endParaRPr lang="ko-KR" altLang="en-US" sz="1000" kern="1200" dirty="0">
              <a:solidFill>
                <a:schemeClr val="tx1"/>
              </a:solidFill>
            </a:endParaRPr>
          </a:p>
        </p:txBody>
      </p:sp>
      <p:sp>
        <p:nvSpPr>
          <p:cNvPr id="77" name="object 10"/>
          <p:cNvSpPr/>
          <p:nvPr/>
        </p:nvSpPr>
        <p:spPr>
          <a:xfrm>
            <a:off x="3478633" y="2702440"/>
            <a:ext cx="3081655" cy="4258042"/>
          </a:xfrm>
          <a:custGeom>
            <a:avLst/>
            <a:gdLst/>
            <a:ahLst/>
            <a:cxnLst/>
            <a:rect l="l" t="t" r="r" b="b"/>
            <a:pathLst>
              <a:path w="3081654" h="3199129">
                <a:moveTo>
                  <a:pt x="0" y="3198876"/>
                </a:moveTo>
                <a:lnTo>
                  <a:pt x="3081528" y="3198876"/>
                </a:lnTo>
                <a:lnTo>
                  <a:pt x="3081528" y="0"/>
                </a:lnTo>
                <a:lnTo>
                  <a:pt x="0" y="0"/>
                </a:lnTo>
                <a:lnTo>
                  <a:pt x="0" y="3198876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직사각형 80"/>
          <p:cNvSpPr/>
          <p:nvPr/>
        </p:nvSpPr>
        <p:spPr>
          <a:xfrm>
            <a:off x="3863006" y="4800600"/>
            <a:ext cx="2156794" cy="1622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>
              <a:latin typeface="Noto Sans CJK JP Regular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916021" y="3286449"/>
            <a:ext cx="2200146" cy="398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3" name="잉크 82"/>
              <p14:cNvContentPartPr/>
              <p14:nvPr/>
            </p14:nvContentPartPr>
            <p14:xfrm>
              <a:off x="6081511" y="6989470"/>
              <a:ext cx="25807" cy="45719"/>
            </p14:xfrm>
          </p:contentPart>
        </mc:Choice>
        <mc:Fallback xmlns="">
          <p:pic>
            <p:nvPicPr>
              <p:cNvPr id="83" name="잉크 8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4" name="잉크 83"/>
              <p14:cNvContentPartPr/>
              <p14:nvPr/>
            </p14:nvContentPartPr>
            <p14:xfrm>
              <a:off x="4560226" y="3460673"/>
              <a:ext cx="41563" cy="45719"/>
            </p14:xfrm>
          </p:contentPart>
        </mc:Choice>
        <mc:Fallback xmlns="">
          <p:pic>
            <p:nvPicPr>
              <p:cNvPr id="84" name="잉크 8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87" name="TextBox 86"/>
          <p:cNvSpPr txBox="1"/>
          <p:nvPr/>
        </p:nvSpPr>
        <p:spPr>
          <a:xfrm>
            <a:off x="3924693" y="2959615"/>
            <a:ext cx="2178362" cy="2877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EDW</a:t>
            </a:r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870527" y="4077777"/>
            <a:ext cx="2178362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AML </a:t>
            </a:r>
            <a:r>
              <a:rPr lang="ko-KR" alt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온라인</a:t>
            </a:r>
            <a:r>
              <a:rPr lang="en-US" altLang="ko-KR" sz="1100" dirty="0"/>
              <a:t> DB</a:t>
            </a:r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5" name="잉크 94"/>
              <p14:cNvContentPartPr/>
              <p14:nvPr/>
            </p14:nvContentPartPr>
            <p14:xfrm>
              <a:off x="4459118" y="5446342"/>
              <a:ext cx="25807" cy="45719"/>
            </p14:xfrm>
          </p:contentPart>
        </mc:Choice>
        <mc:Fallback xmlns="">
          <p:pic>
            <p:nvPicPr>
              <p:cNvPr id="95" name="잉크 9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cxnSp>
        <p:nvCxnSpPr>
          <p:cNvPr id="97" name="꺾인 연결선 96"/>
          <p:cNvCxnSpPr>
            <a:stCxn id="82" idx="1"/>
            <a:endCxn id="103" idx="1"/>
          </p:cNvCxnSpPr>
          <p:nvPr/>
        </p:nvCxnSpPr>
        <p:spPr>
          <a:xfrm rot="10800000" flipV="1">
            <a:off x="3872873" y="3485525"/>
            <a:ext cx="43149" cy="1081779"/>
          </a:xfrm>
          <a:prstGeom prst="bentConnector3">
            <a:avLst>
              <a:gd name="adj1" fmla="val 6297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642651" y="3792379"/>
            <a:ext cx="853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일별 이행</a:t>
            </a:r>
            <a:endParaRPr lang="ko-KR" altLang="en-US" sz="1000" kern="1200" dirty="0">
              <a:solidFill>
                <a:schemeClr val="tx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872872" y="4368228"/>
            <a:ext cx="2200146" cy="398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4" name="잉크 103"/>
              <p14:cNvContentPartPr/>
              <p14:nvPr/>
            </p14:nvContentPartPr>
            <p14:xfrm>
              <a:off x="4483825" y="4514509"/>
              <a:ext cx="41563" cy="45719"/>
            </p14:xfrm>
          </p:contentPart>
        </mc:Choice>
        <mc:Fallback xmlns="">
          <p:pic>
            <p:nvPicPr>
              <p:cNvPr id="104" name="잉크 10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06" name="직사각형 105"/>
          <p:cNvSpPr/>
          <p:nvPr/>
        </p:nvSpPr>
        <p:spPr>
          <a:xfrm>
            <a:off x="4101673" y="3331451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거래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4735741" y="3331451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고객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5369809" y="3331451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계좌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09" name="잉크 108"/>
              <p14:cNvContentPartPr/>
              <p14:nvPr/>
            </p14:nvContentPartPr>
            <p14:xfrm>
              <a:off x="4552141" y="4528187"/>
              <a:ext cx="41563" cy="45719"/>
            </p14:xfrm>
          </p:contentPart>
        </mc:Choice>
        <mc:Fallback xmlns="">
          <p:pic>
            <p:nvPicPr>
              <p:cNvPr id="109" name="잉크 10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18" name="직사각형 117"/>
          <p:cNvSpPr/>
          <p:nvPr/>
        </p:nvSpPr>
        <p:spPr>
          <a:xfrm>
            <a:off x="4093588" y="4398965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거래</a:t>
            </a:r>
          </a:p>
        </p:txBody>
      </p:sp>
      <p:sp>
        <p:nvSpPr>
          <p:cNvPr id="119" name="직사각형 118"/>
          <p:cNvSpPr/>
          <p:nvPr/>
        </p:nvSpPr>
        <p:spPr>
          <a:xfrm>
            <a:off x="4727656" y="4398965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고객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5361724" y="4398965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계좌</a:t>
            </a:r>
          </a:p>
        </p:txBody>
      </p:sp>
      <p:sp>
        <p:nvSpPr>
          <p:cNvPr id="122" name="직사각형 121"/>
          <p:cNvSpPr/>
          <p:nvPr/>
        </p:nvSpPr>
        <p:spPr>
          <a:xfrm>
            <a:off x="4558394" y="5181600"/>
            <a:ext cx="737616" cy="592726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경보</a:t>
            </a:r>
          </a:p>
        </p:txBody>
      </p:sp>
      <p:sp>
        <p:nvSpPr>
          <p:cNvPr id="124" name="직사각형 123"/>
          <p:cNvSpPr/>
          <p:nvPr/>
        </p:nvSpPr>
        <p:spPr>
          <a:xfrm>
            <a:off x="4558394" y="5793919"/>
            <a:ext cx="737616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 err="1">
                <a:latin typeface="Noto Sans CJK JP Regular"/>
              </a:rPr>
              <a:t>시뮬</a:t>
            </a:r>
            <a:endParaRPr lang="ko-KR" altLang="en-US" sz="1000" dirty="0">
              <a:latin typeface="Noto Sans CJK JP Regular"/>
            </a:endParaRPr>
          </a:p>
        </p:txBody>
      </p:sp>
      <p:cxnSp>
        <p:nvCxnSpPr>
          <p:cNvPr id="125" name="꺾인 연결선 124"/>
          <p:cNvCxnSpPr>
            <a:stCxn id="103" idx="3"/>
            <a:endCxn id="124" idx="3"/>
          </p:cNvCxnSpPr>
          <p:nvPr/>
        </p:nvCxnSpPr>
        <p:spPr>
          <a:xfrm flipH="1">
            <a:off x="5296010" y="4567305"/>
            <a:ext cx="777008" cy="1378695"/>
          </a:xfrm>
          <a:prstGeom prst="bentConnector3">
            <a:avLst>
              <a:gd name="adj1" fmla="val -29421"/>
            </a:avLst>
          </a:prstGeom>
          <a:ln w="31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578831" y="5638800"/>
            <a:ext cx="775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수시 배치</a:t>
            </a:r>
            <a:endParaRPr lang="ko-KR" altLang="en-US" sz="1000" kern="1200" dirty="0">
              <a:solidFill>
                <a:schemeClr val="tx1"/>
              </a:solidFill>
            </a:endParaRPr>
          </a:p>
        </p:txBody>
      </p:sp>
      <p:cxnSp>
        <p:nvCxnSpPr>
          <p:cNvPr id="127" name="직선 화살표 연결선 126"/>
          <p:cNvCxnSpPr/>
          <p:nvPr/>
        </p:nvCxnSpPr>
        <p:spPr>
          <a:xfrm>
            <a:off x="4800600" y="4863187"/>
            <a:ext cx="0" cy="269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/>
          <p:nvPr/>
        </p:nvCxnSpPr>
        <p:spPr>
          <a:xfrm>
            <a:off x="4953000" y="4863187"/>
            <a:ext cx="0" cy="269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/>
          <p:nvPr/>
        </p:nvCxnSpPr>
        <p:spPr>
          <a:xfrm>
            <a:off x="5105400" y="4863187"/>
            <a:ext cx="0" cy="269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3925417" y="4878468"/>
            <a:ext cx="853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정규 배치</a:t>
            </a:r>
            <a:endParaRPr lang="ko-KR" altLang="en-US" sz="1000" kern="1200" dirty="0">
              <a:solidFill>
                <a:schemeClr val="tx1"/>
              </a:solidFill>
            </a:endParaRPr>
          </a:p>
        </p:txBody>
      </p:sp>
      <p:sp>
        <p:nvSpPr>
          <p:cNvPr id="159" name="object 10"/>
          <p:cNvSpPr/>
          <p:nvPr/>
        </p:nvSpPr>
        <p:spPr>
          <a:xfrm>
            <a:off x="6726881" y="2716616"/>
            <a:ext cx="3081655" cy="4258042"/>
          </a:xfrm>
          <a:custGeom>
            <a:avLst/>
            <a:gdLst/>
            <a:ahLst/>
            <a:cxnLst/>
            <a:rect l="l" t="t" r="r" b="b"/>
            <a:pathLst>
              <a:path w="3081654" h="3199129">
                <a:moveTo>
                  <a:pt x="0" y="3198876"/>
                </a:moveTo>
                <a:lnTo>
                  <a:pt x="3081528" y="3198876"/>
                </a:lnTo>
                <a:lnTo>
                  <a:pt x="3081528" y="0"/>
                </a:lnTo>
                <a:lnTo>
                  <a:pt x="0" y="0"/>
                </a:lnTo>
                <a:lnTo>
                  <a:pt x="0" y="3198876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직사각형 159"/>
          <p:cNvSpPr/>
          <p:nvPr/>
        </p:nvSpPr>
        <p:spPr>
          <a:xfrm>
            <a:off x="7034365" y="5716991"/>
            <a:ext cx="1146896" cy="11765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>
              <a:latin typeface="Noto Sans CJK JP Regular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7164269" y="3300625"/>
            <a:ext cx="2200146" cy="398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2" name="잉크 161"/>
              <p14:cNvContentPartPr/>
              <p14:nvPr/>
            </p14:nvContentPartPr>
            <p14:xfrm>
              <a:off x="8768585" y="6738072"/>
              <a:ext cx="25807" cy="45719"/>
            </p14:xfrm>
          </p:contentPart>
        </mc:Choice>
        <mc:Fallback xmlns="">
          <p:pic>
            <p:nvPicPr>
              <p:cNvPr id="162" name="잉크 16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3" name="잉크 162"/>
              <p14:cNvContentPartPr/>
              <p14:nvPr/>
            </p14:nvContentPartPr>
            <p14:xfrm>
              <a:off x="7808474" y="3474849"/>
              <a:ext cx="41563" cy="45719"/>
            </p14:xfrm>
          </p:contentPart>
        </mc:Choice>
        <mc:Fallback xmlns="">
          <p:pic>
            <p:nvPicPr>
              <p:cNvPr id="163" name="잉크 16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64" name="TextBox 163"/>
          <p:cNvSpPr txBox="1"/>
          <p:nvPr/>
        </p:nvSpPr>
        <p:spPr>
          <a:xfrm>
            <a:off x="7172941" y="2973791"/>
            <a:ext cx="2178362" cy="2877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EDW</a:t>
            </a:r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6968555" y="4046909"/>
            <a:ext cx="1229628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AML </a:t>
            </a:r>
            <a:r>
              <a:rPr lang="ko-KR" alt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배치</a:t>
            </a:r>
            <a:r>
              <a:rPr lang="en-US" altLang="ko-KR" sz="1100" dirty="0"/>
              <a:t> DB</a:t>
            </a:r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6" name="잉크 165"/>
              <p14:cNvContentPartPr/>
              <p14:nvPr/>
            </p14:nvContentPartPr>
            <p14:xfrm>
              <a:off x="7146192" y="6097159"/>
              <a:ext cx="25807" cy="45719"/>
            </p14:xfrm>
          </p:contentPart>
        </mc:Choice>
        <mc:Fallback xmlns="">
          <p:pic>
            <p:nvPicPr>
              <p:cNvPr id="166" name="잉크 16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67" name="TextBox 166"/>
          <p:cNvSpPr txBox="1"/>
          <p:nvPr/>
        </p:nvSpPr>
        <p:spPr>
          <a:xfrm>
            <a:off x="7010400" y="5403021"/>
            <a:ext cx="1229628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AML </a:t>
            </a:r>
            <a:r>
              <a:rPr lang="ko-KR" alt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온라인 </a:t>
            </a:r>
            <a:r>
              <a:rPr lang="en-US" altLang="ko-KR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</a:t>
            </a:r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68" name="꺾인 연결선 167"/>
          <p:cNvCxnSpPr>
            <a:stCxn id="161" idx="1"/>
            <a:endCxn id="165" idx="1"/>
          </p:cNvCxnSpPr>
          <p:nvPr/>
        </p:nvCxnSpPr>
        <p:spPr>
          <a:xfrm rot="10800000" flipV="1">
            <a:off x="6968555" y="3499702"/>
            <a:ext cx="195714" cy="678012"/>
          </a:xfrm>
          <a:prstGeom prst="bentConnector3">
            <a:avLst>
              <a:gd name="adj1" fmla="val 2168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7848600" y="3757825"/>
            <a:ext cx="853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일별 이행</a:t>
            </a:r>
            <a:endParaRPr lang="ko-KR" altLang="en-US" sz="1000" kern="1200" dirty="0">
              <a:solidFill>
                <a:schemeClr val="tx1"/>
              </a:solidFill>
            </a:endParaRPr>
          </a:p>
        </p:txBody>
      </p:sp>
      <p:cxnSp>
        <p:nvCxnSpPr>
          <p:cNvPr id="170" name="직선 화살표 연결선 169"/>
          <p:cNvCxnSpPr/>
          <p:nvPr/>
        </p:nvCxnSpPr>
        <p:spPr>
          <a:xfrm>
            <a:off x="7463329" y="4864902"/>
            <a:ext cx="0" cy="39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/>
          <p:cNvCxnSpPr/>
          <p:nvPr/>
        </p:nvCxnSpPr>
        <p:spPr>
          <a:xfrm>
            <a:off x="7615729" y="4864902"/>
            <a:ext cx="0" cy="39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/>
          <p:cNvCxnSpPr/>
          <p:nvPr/>
        </p:nvCxnSpPr>
        <p:spPr>
          <a:xfrm>
            <a:off x="7768129" y="4864902"/>
            <a:ext cx="0" cy="39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6811682" y="4953000"/>
            <a:ext cx="6409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/>
              <a:t>정규 배치</a:t>
            </a:r>
            <a:endParaRPr lang="ko-KR" altLang="en-US" sz="700" kern="1200" dirty="0">
              <a:solidFill>
                <a:schemeClr val="tx1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6973763" y="4337360"/>
            <a:ext cx="1217455" cy="398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75" name="잉크 174"/>
              <p14:cNvContentPartPr/>
              <p14:nvPr/>
            </p14:nvContentPartPr>
            <p14:xfrm>
              <a:off x="7499500" y="4483641"/>
              <a:ext cx="37785" cy="45719"/>
            </p14:xfrm>
          </p:contentPart>
        </mc:Choice>
        <mc:Fallback xmlns="">
          <p:pic>
            <p:nvPicPr>
              <p:cNvPr id="175" name="잉크 17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76" name="직사각형 175"/>
          <p:cNvSpPr/>
          <p:nvPr/>
        </p:nvSpPr>
        <p:spPr>
          <a:xfrm>
            <a:off x="7349921" y="3345627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거래</a:t>
            </a:r>
          </a:p>
        </p:txBody>
      </p:sp>
      <p:sp>
        <p:nvSpPr>
          <p:cNvPr id="177" name="직사각형 176"/>
          <p:cNvSpPr/>
          <p:nvPr/>
        </p:nvSpPr>
        <p:spPr>
          <a:xfrm>
            <a:off x="7983989" y="3345627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고객</a:t>
            </a:r>
          </a:p>
        </p:txBody>
      </p:sp>
      <p:sp>
        <p:nvSpPr>
          <p:cNvPr id="178" name="직사각형 177"/>
          <p:cNvSpPr/>
          <p:nvPr/>
        </p:nvSpPr>
        <p:spPr>
          <a:xfrm>
            <a:off x="8618057" y="3345627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계좌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79" name="잉크 178"/>
              <p14:cNvContentPartPr/>
              <p14:nvPr/>
            </p14:nvContentPartPr>
            <p14:xfrm>
              <a:off x="7567816" y="4497319"/>
              <a:ext cx="37785" cy="45719"/>
            </p14:xfrm>
          </p:contentPart>
        </mc:Choice>
        <mc:Fallback xmlns="">
          <p:pic>
            <p:nvPicPr>
              <p:cNvPr id="179" name="잉크 17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80" name="직사각형 179"/>
          <p:cNvSpPr/>
          <p:nvPr/>
        </p:nvSpPr>
        <p:spPr>
          <a:xfrm>
            <a:off x="7008139" y="4394491"/>
            <a:ext cx="312822" cy="251374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800" dirty="0">
                <a:latin typeface="Noto Sans CJK JP Regular"/>
              </a:rPr>
              <a:t>거래</a:t>
            </a:r>
          </a:p>
        </p:txBody>
      </p:sp>
      <p:sp>
        <p:nvSpPr>
          <p:cNvPr id="181" name="직사각형 180"/>
          <p:cNvSpPr/>
          <p:nvPr/>
        </p:nvSpPr>
        <p:spPr>
          <a:xfrm>
            <a:off x="7401179" y="4394491"/>
            <a:ext cx="312822" cy="251374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800" dirty="0">
                <a:latin typeface="Noto Sans CJK JP Regular"/>
              </a:rPr>
              <a:t>고객</a:t>
            </a:r>
          </a:p>
        </p:txBody>
      </p:sp>
      <p:sp>
        <p:nvSpPr>
          <p:cNvPr id="182" name="직사각형 181"/>
          <p:cNvSpPr/>
          <p:nvPr/>
        </p:nvSpPr>
        <p:spPr>
          <a:xfrm>
            <a:off x="7789267" y="4394491"/>
            <a:ext cx="312822" cy="251374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800" dirty="0">
                <a:latin typeface="Noto Sans CJK JP Regular"/>
              </a:rPr>
              <a:t>계좌</a:t>
            </a:r>
          </a:p>
        </p:txBody>
      </p:sp>
      <p:sp>
        <p:nvSpPr>
          <p:cNvPr id="183" name="직사각형 182"/>
          <p:cNvSpPr/>
          <p:nvPr/>
        </p:nvSpPr>
        <p:spPr>
          <a:xfrm>
            <a:off x="7245468" y="5943600"/>
            <a:ext cx="737616" cy="717199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경보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8371572" y="4038600"/>
            <a:ext cx="1229628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SAS</a:t>
            </a:r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8376780" y="4329051"/>
            <a:ext cx="1217455" cy="398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89" name="잉크 188"/>
              <p14:cNvContentPartPr/>
              <p14:nvPr/>
            </p14:nvContentPartPr>
            <p14:xfrm>
              <a:off x="8902517" y="4475332"/>
              <a:ext cx="37785" cy="45719"/>
            </p14:xfrm>
          </p:contentPart>
        </mc:Choice>
        <mc:Fallback xmlns="">
          <p:pic>
            <p:nvPicPr>
              <p:cNvPr id="189" name="잉크 18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0" name="잉크 189"/>
              <p14:cNvContentPartPr/>
              <p14:nvPr/>
            </p14:nvContentPartPr>
            <p14:xfrm>
              <a:off x="8970833" y="4489010"/>
              <a:ext cx="37785" cy="45719"/>
            </p14:xfrm>
          </p:contentPart>
        </mc:Choice>
        <mc:Fallback xmlns="">
          <p:pic>
            <p:nvPicPr>
              <p:cNvPr id="190" name="잉크 18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91" name="직사각형 190"/>
          <p:cNvSpPr/>
          <p:nvPr/>
        </p:nvSpPr>
        <p:spPr>
          <a:xfrm>
            <a:off x="8411156" y="4386182"/>
            <a:ext cx="312822" cy="251374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800" dirty="0">
                <a:latin typeface="Noto Sans CJK JP Regular"/>
              </a:rPr>
              <a:t>거래</a:t>
            </a:r>
          </a:p>
        </p:txBody>
      </p:sp>
      <p:sp>
        <p:nvSpPr>
          <p:cNvPr id="192" name="직사각형 191"/>
          <p:cNvSpPr/>
          <p:nvPr/>
        </p:nvSpPr>
        <p:spPr>
          <a:xfrm>
            <a:off x="8804196" y="4386182"/>
            <a:ext cx="312822" cy="251374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800" dirty="0">
                <a:latin typeface="Noto Sans CJK JP Regular"/>
              </a:rPr>
              <a:t>고객</a:t>
            </a:r>
          </a:p>
        </p:txBody>
      </p:sp>
      <p:sp>
        <p:nvSpPr>
          <p:cNvPr id="193" name="직사각형 192"/>
          <p:cNvSpPr/>
          <p:nvPr/>
        </p:nvSpPr>
        <p:spPr>
          <a:xfrm>
            <a:off x="9192284" y="4386182"/>
            <a:ext cx="312822" cy="251374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800" dirty="0">
                <a:latin typeface="Noto Sans CJK JP Regular"/>
              </a:rPr>
              <a:t>계좌</a:t>
            </a:r>
          </a:p>
        </p:txBody>
      </p:sp>
      <p:cxnSp>
        <p:nvCxnSpPr>
          <p:cNvPr id="9" name="꺾인 연결선 8"/>
          <p:cNvCxnSpPr>
            <a:stCxn id="161" idx="3"/>
            <a:endCxn id="187" idx="3"/>
          </p:cNvCxnSpPr>
          <p:nvPr/>
        </p:nvCxnSpPr>
        <p:spPr>
          <a:xfrm>
            <a:off x="9364415" y="3499702"/>
            <a:ext cx="236785" cy="669703"/>
          </a:xfrm>
          <a:prstGeom prst="bentConnector3">
            <a:avLst>
              <a:gd name="adj1" fmla="val 1965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직사각형 194"/>
          <p:cNvSpPr/>
          <p:nvPr/>
        </p:nvSpPr>
        <p:spPr>
          <a:xfrm>
            <a:off x="8402899" y="4766928"/>
            <a:ext cx="1169949" cy="20842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>
              <a:latin typeface="Noto Sans CJK JP Regular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96" name="잉크 195"/>
              <p14:cNvContentPartPr/>
              <p14:nvPr/>
            </p14:nvContentPartPr>
            <p14:xfrm>
              <a:off x="10118921" y="6728706"/>
              <a:ext cx="25807" cy="45719"/>
            </p14:xfrm>
          </p:contentPart>
        </mc:Choice>
        <mc:Fallback xmlns="">
          <p:pic>
            <p:nvPicPr>
              <p:cNvPr id="196" name="잉크 19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97" name="잉크 196"/>
              <p14:cNvContentPartPr/>
              <p14:nvPr/>
            </p14:nvContentPartPr>
            <p14:xfrm>
              <a:off x="8496528" y="6087793"/>
              <a:ext cx="25807" cy="45719"/>
            </p14:xfrm>
          </p:contentPart>
        </mc:Choice>
        <mc:Fallback xmlns="">
          <p:pic>
            <p:nvPicPr>
              <p:cNvPr id="197" name="잉크 19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202" name="직사각형 201"/>
          <p:cNvSpPr/>
          <p:nvPr/>
        </p:nvSpPr>
        <p:spPr>
          <a:xfrm>
            <a:off x="8595804" y="5609022"/>
            <a:ext cx="737616" cy="334578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 err="1">
                <a:latin typeface="Noto Sans CJK JP Regular"/>
              </a:rPr>
              <a:t>룰최적화</a:t>
            </a:r>
            <a:endParaRPr lang="ko-KR" altLang="en-US" sz="1000" dirty="0">
              <a:latin typeface="Noto Sans CJK JP Regular"/>
            </a:endParaRPr>
          </a:p>
        </p:txBody>
      </p:sp>
      <p:sp>
        <p:nvSpPr>
          <p:cNvPr id="203" name="직사각형 202"/>
          <p:cNvSpPr/>
          <p:nvPr/>
        </p:nvSpPr>
        <p:spPr>
          <a:xfrm>
            <a:off x="8595804" y="6019800"/>
            <a:ext cx="737616" cy="40484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 err="1">
                <a:latin typeface="Noto Sans CJK JP Regular"/>
              </a:rPr>
              <a:t>신규룰</a:t>
            </a:r>
            <a:endParaRPr lang="en-US" altLang="ko-KR" sz="1000" dirty="0">
              <a:latin typeface="Noto Sans CJK JP Regular"/>
            </a:endParaRPr>
          </a:p>
          <a:p>
            <a:pPr algn="ctr"/>
            <a:r>
              <a:rPr lang="ko-KR" altLang="en-US" sz="1000" dirty="0">
                <a:latin typeface="Noto Sans CJK JP Regular"/>
              </a:rPr>
              <a:t>시뮬레이션</a:t>
            </a:r>
          </a:p>
        </p:txBody>
      </p:sp>
      <p:cxnSp>
        <p:nvCxnSpPr>
          <p:cNvPr id="205" name="직선 화살표 연결선 204"/>
          <p:cNvCxnSpPr/>
          <p:nvPr/>
        </p:nvCxnSpPr>
        <p:spPr>
          <a:xfrm>
            <a:off x="8817936" y="4850216"/>
            <a:ext cx="0" cy="361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화살표 연결선 205"/>
          <p:cNvCxnSpPr/>
          <p:nvPr/>
        </p:nvCxnSpPr>
        <p:spPr>
          <a:xfrm>
            <a:off x="8970336" y="4850216"/>
            <a:ext cx="0" cy="361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화살표 연결선 206"/>
          <p:cNvCxnSpPr/>
          <p:nvPr/>
        </p:nvCxnSpPr>
        <p:spPr>
          <a:xfrm>
            <a:off x="9122736" y="4850216"/>
            <a:ext cx="0" cy="361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8655416" y="5286345"/>
            <a:ext cx="640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kern="1200" dirty="0">
                <a:solidFill>
                  <a:schemeClr val="tx1"/>
                </a:solidFill>
              </a:rPr>
              <a:t>영업시간내</a:t>
            </a:r>
            <a:endParaRPr lang="en-US" altLang="ko-KR" sz="700" kern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/>
              <a:t>실시간</a:t>
            </a:r>
            <a:endParaRPr lang="ko-KR" altLang="en-US" sz="700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341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bject 10"/>
          <p:cNvSpPr/>
          <p:nvPr/>
        </p:nvSpPr>
        <p:spPr>
          <a:xfrm>
            <a:off x="248412" y="2714625"/>
            <a:ext cx="3081655" cy="4258042"/>
          </a:xfrm>
          <a:custGeom>
            <a:avLst/>
            <a:gdLst/>
            <a:ahLst/>
            <a:cxnLst/>
            <a:rect l="l" t="t" r="r" b="b"/>
            <a:pathLst>
              <a:path w="3081654" h="3199129">
                <a:moveTo>
                  <a:pt x="0" y="3198876"/>
                </a:moveTo>
                <a:lnTo>
                  <a:pt x="3081528" y="3198876"/>
                </a:lnTo>
                <a:lnTo>
                  <a:pt x="3081528" y="0"/>
                </a:lnTo>
                <a:lnTo>
                  <a:pt x="0" y="0"/>
                </a:lnTo>
                <a:lnTo>
                  <a:pt x="0" y="3198876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직사각형 40"/>
          <p:cNvSpPr/>
          <p:nvPr/>
        </p:nvSpPr>
        <p:spPr>
          <a:xfrm>
            <a:off x="1117070" y="5715000"/>
            <a:ext cx="1146896" cy="11765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>
              <a:latin typeface="Noto Sans CJK JP Regular"/>
            </a:endParaRPr>
          </a:p>
        </p:txBody>
      </p:sp>
      <p:sp>
        <p:nvSpPr>
          <p:cNvPr id="64" name="object 19"/>
          <p:cNvSpPr/>
          <p:nvPr/>
        </p:nvSpPr>
        <p:spPr>
          <a:xfrm>
            <a:off x="3488436" y="2093976"/>
            <a:ext cx="3091180" cy="609600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TextBox 87"/>
          <p:cNvSpPr txBox="1"/>
          <p:nvPr/>
        </p:nvSpPr>
        <p:spPr>
          <a:xfrm>
            <a:off x="685800" y="3298634"/>
            <a:ext cx="2200146" cy="398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162812"/>
            <a:ext cx="10058400" cy="108585"/>
          </a:xfrm>
          <a:custGeom>
            <a:avLst/>
            <a:gdLst/>
            <a:ahLst/>
            <a:cxnLst/>
            <a:rect l="l" t="t" r="r" b="b"/>
            <a:pathLst>
              <a:path w="10058400" h="108584">
                <a:moveTo>
                  <a:pt x="0" y="0"/>
                </a:moveTo>
                <a:lnTo>
                  <a:pt x="10058400" y="0"/>
                </a:lnTo>
                <a:lnTo>
                  <a:pt x="10058400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3652" y="7107935"/>
            <a:ext cx="9543415" cy="0"/>
          </a:xfrm>
          <a:custGeom>
            <a:avLst/>
            <a:gdLst/>
            <a:ahLst/>
            <a:cxnLst/>
            <a:rect l="l" t="t" r="r" b="b"/>
            <a:pathLst>
              <a:path w="9543415">
                <a:moveTo>
                  <a:pt x="0" y="0"/>
                </a:moveTo>
                <a:lnTo>
                  <a:pt x="9543288" y="0"/>
                </a:lnTo>
              </a:path>
            </a:pathLst>
          </a:custGeom>
          <a:ln w="3175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95" dirty="0">
                <a:latin typeface="+mj-ea"/>
                <a:cs typeface="Times New Roman"/>
              </a:rPr>
              <a:t>2. STR </a:t>
            </a:r>
            <a:r>
              <a:rPr lang="ko-KR" altLang="en-US" spc="95" dirty="0">
                <a:latin typeface="+mj-ea"/>
                <a:cs typeface="Times New Roman"/>
              </a:rPr>
              <a:t>시뮬레이션 시스템 현황</a:t>
            </a:r>
            <a:endParaRPr lang="ko-KR" altLang="en-US" dirty="0">
              <a:latin typeface="+mj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1" name="잉크 50"/>
              <p14:cNvContentPartPr/>
              <p14:nvPr/>
            </p14:nvContentPartPr>
            <p14:xfrm>
              <a:off x="2851290" y="6736081"/>
              <a:ext cx="25807" cy="45719"/>
            </p14:xfrm>
          </p:contentPart>
        </mc:Choice>
        <mc:Fallback xmlns="">
          <p:pic>
            <p:nvPicPr>
              <p:cNvPr id="51" name="잉크 5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57" name="object 12"/>
          <p:cNvSpPr/>
          <p:nvPr/>
        </p:nvSpPr>
        <p:spPr>
          <a:xfrm>
            <a:off x="6728459" y="2093976"/>
            <a:ext cx="3091180" cy="609600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14"/>
          <p:cNvSpPr/>
          <p:nvPr/>
        </p:nvSpPr>
        <p:spPr>
          <a:xfrm>
            <a:off x="6690359" y="2221992"/>
            <a:ext cx="224154" cy="353695"/>
          </a:xfrm>
          <a:custGeom>
            <a:avLst/>
            <a:gdLst/>
            <a:ahLst/>
            <a:cxnLst/>
            <a:rect l="l" t="t" r="r" b="b"/>
            <a:pathLst>
              <a:path w="22415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882" y="2952"/>
                </a:lnTo>
                <a:lnTo>
                  <a:pt x="212979" y="11049"/>
                </a:lnTo>
                <a:lnTo>
                  <a:pt x="221075" y="23145"/>
                </a:lnTo>
                <a:lnTo>
                  <a:pt x="224028" y="38100"/>
                </a:lnTo>
                <a:lnTo>
                  <a:pt x="224028" y="316992"/>
                </a:lnTo>
                <a:lnTo>
                  <a:pt x="221075" y="331065"/>
                </a:lnTo>
                <a:lnTo>
                  <a:pt x="212979" y="342709"/>
                </a:lnTo>
                <a:lnTo>
                  <a:pt x="200882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15"/>
          <p:cNvSpPr txBox="1"/>
          <p:nvPr/>
        </p:nvSpPr>
        <p:spPr>
          <a:xfrm>
            <a:off x="6760522" y="2288521"/>
            <a:ext cx="996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80" dirty="0">
                <a:solidFill>
                  <a:srgbClr val="316687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1" name="object 16"/>
          <p:cNvSpPr/>
          <p:nvPr/>
        </p:nvSpPr>
        <p:spPr>
          <a:xfrm>
            <a:off x="248412" y="2093976"/>
            <a:ext cx="3091180" cy="609600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17"/>
          <p:cNvSpPr/>
          <p:nvPr/>
        </p:nvSpPr>
        <p:spPr>
          <a:xfrm>
            <a:off x="210311" y="2221992"/>
            <a:ext cx="222885" cy="353695"/>
          </a:xfrm>
          <a:custGeom>
            <a:avLst/>
            <a:gdLst/>
            <a:ahLst/>
            <a:cxnLst/>
            <a:rect l="l" t="t" r="r" b="b"/>
            <a:pathLst>
              <a:path w="22288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644" y="2952"/>
                </a:lnTo>
                <a:lnTo>
                  <a:pt x="212217" y="11049"/>
                </a:lnTo>
                <a:lnTo>
                  <a:pt x="219789" y="23145"/>
                </a:lnTo>
                <a:lnTo>
                  <a:pt x="222504" y="38100"/>
                </a:lnTo>
                <a:lnTo>
                  <a:pt x="222504" y="316992"/>
                </a:lnTo>
                <a:lnTo>
                  <a:pt x="219789" y="331065"/>
                </a:lnTo>
                <a:lnTo>
                  <a:pt x="212217" y="342709"/>
                </a:lnTo>
                <a:lnTo>
                  <a:pt x="200644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18"/>
          <p:cNvSpPr txBox="1"/>
          <p:nvPr/>
        </p:nvSpPr>
        <p:spPr>
          <a:xfrm>
            <a:off x="280385" y="2288521"/>
            <a:ext cx="996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80" dirty="0">
                <a:solidFill>
                  <a:srgbClr val="316687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5" name="object 20"/>
          <p:cNvSpPr txBox="1"/>
          <p:nvPr/>
        </p:nvSpPr>
        <p:spPr>
          <a:xfrm>
            <a:off x="533400" y="2295525"/>
            <a:ext cx="2725781" cy="2142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배치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+ AML 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endParaRPr sz="1300" b="1" dirty="0">
              <a:latin typeface="Noto Sans CJK JP Regular"/>
              <a:cs typeface="Noto Sans CJK JP Regular"/>
            </a:endParaRPr>
          </a:p>
        </p:txBody>
      </p:sp>
      <p:sp>
        <p:nvSpPr>
          <p:cNvPr id="67" name="object 22"/>
          <p:cNvSpPr/>
          <p:nvPr/>
        </p:nvSpPr>
        <p:spPr>
          <a:xfrm>
            <a:off x="3457955" y="2221992"/>
            <a:ext cx="224154" cy="353695"/>
          </a:xfrm>
          <a:custGeom>
            <a:avLst/>
            <a:gdLst/>
            <a:ahLst/>
            <a:cxnLst/>
            <a:rect l="l" t="t" r="r" b="b"/>
            <a:pathLst>
              <a:path w="22415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882" y="2952"/>
                </a:lnTo>
                <a:lnTo>
                  <a:pt x="212979" y="11049"/>
                </a:lnTo>
                <a:lnTo>
                  <a:pt x="221075" y="23145"/>
                </a:lnTo>
                <a:lnTo>
                  <a:pt x="224028" y="38100"/>
                </a:lnTo>
                <a:lnTo>
                  <a:pt x="224028" y="316992"/>
                </a:lnTo>
                <a:lnTo>
                  <a:pt x="221075" y="331065"/>
                </a:lnTo>
                <a:lnTo>
                  <a:pt x="212979" y="342709"/>
                </a:lnTo>
                <a:lnTo>
                  <a:pt x="200882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23"/>
          <p:cNvSpPr txBox="1"/>
          <p:nvPr/>
        </p:nvSpPr>
        <p:spPr>
          <a:xfrm>
            <a:off x="3528114" y="2288521"/>
            <a:ext cx="996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80" dirty="0">
                <a:solidFill>
                  <a:srgbClr val="316687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1" name="object 20"/>
          <p:cNvSpPr txBox="1"/>
          <p:nvPr/>
        </p:nvSpPr>
        <p:spPr>
          <a:xfrm>
            <a:off x="3751219" y="2295525"/>
            <a:ext cx="2725781" cy="2142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endParaRPr sz="1300" b="1" dirty="0">
              <a:latin typeface="Noto Sans CJK JP Regular"/>
              <a:cs typeface="Noto Sans CJK JP Regular"/>
            </a:endParaRPr>
          </a:p>
        </p:txBody>
      </p:sp>
      <p:sp>
        <p:nvSpPr>
          <p:cNvPr id="72" name="object 20"/>
          <p:cNvSpPr txBox="1"/>
          <p:nvPr/>
        </p:nvSpPr>
        <p:spPr>
          <a:xfrm>
            <a:off x="6981825" y="2200275"/>
            <a:ext cx="2725781" cy="4290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배치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+ AML 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+</a:t>
            </a:r>
          </a:p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SAS 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파일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endParaRPr sz="1300" b="1" dirty="0">
              <a:latin typeface="Noto Sans CJK JP Regular"/>
              <a:cs typeface="Noto Sans CJK JP Regular"/>
            </a:endParaRPr>
          </a:p>
        </p:txBody>
      </p:sp>
      <p:sp>
        <p:nvSpPr>
          <p:cNvPr id="73" name="제목 2"/>
          <p:cNvSpPr txBox="1">
            <a:spLocks/>
          </p:cNvSpPr>
          <p:nvPr/>
        </p:nvSpPr>
        <p:spPr>
          <a:xfrm>
            <a:off x="351648" y="1423972"/>
            <a:ext cx="9351936" cy="76267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898968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i="0" kern="1200" baseline="0">
                <a:solidFill>
                  <a:schemeClr val="tx1"/>
                </a:solidFill>
                <a:latin typeface="Optima" panose="00000400000000000000" pitchFamily="2" charset="2"/>
                <a:ea typeface="+mj-ea"/>
                <a:cs typeface="+mj-cs"/>
              </a:defRPr>
            </a:lvl1pPr>
          </a:lstStyle>
          <a:p>
            <a:r>
              <a:rPr lang="ko-KR" altLang="en-US" sz="1600" dirty="0">
                <a:latin typeface="Times New Roman"/>
                <a:cs typeface="Times New Roman"/>
              </a:rPr>
              <a:t>혐의의심거래 시나리오는 다양한 케이스가 도출되고 검증되어 발전해 왔습니다</a:t>
            </a:r>
            <a:r>
              <a:rPr lang="en-US" altLang="ko-KR" sz="1600" dirty="0">
                <a:latin typeface="Times New Roman"/>
                <a:cs typeface="Times New Roman"/>
              </a:rPr>
              <a:t>. </a:t>
            </a:r>
            <a:r>
              <a:rPr lang="ko-KR" altLang="en-US" sz="1600" dirty="0">
                <a:latin typeface="Times New Roman"/>
                <a:cs typeface="Times New Roman"/>
              </a:rPr>
              <a:t> 정교한 시나리오를 구성하기 위하여 각 금융기관에서는 시나리오 시뮬레이션을 운영하고 있습니다</a:t>
            </a:r>
            <a:r>
              <a:rPr lang="en-US" altLang="ko-KR" sz="1600" dirty="0">
                <a:latin typeface="Times New Roman"/>
                <a:cs typeface="Times New Roman"/>
              </a:rPr>
              <a:t>.</a:t>
            </a:r>
            <a:endParaRPr lang="en-US" altLang="ko-KR" sz="1596" dirty="0">
              <a:latin typeface="+mn-ea"/>
              <a:ea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4" name="잉크 73"/>
              <p14:cNvContentPartPr/>
              <p14:nvPr/>
            </p14:nvContentPartPr>
            <p14:xfrm>
              <a:off x="1330005" y="3472858"/>
              <a:ext cx="41563" cy="45719"/>
            </p14:xfrm>
          </p:contentPart>
        </mc:Choice>
        <mc:Fallback xmlns="">
          <p:pic>
            <p:nvPicPr>
              <p:cNvPr id="74" name="잉크 7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79" name="TextBox 78"/>
          <p:cNvSpPr txBox="1"/>
          <p:nvPr/>
        </p:nvSpPr>
        <p:spPr>
          <a:xfrm>
            <a:off x="694472" y="2971800"/>
            <a:ext cx="2178362" cy="2877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EDW</a:t>
            </a:r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40306" y="4089962"/>
            <a:ext cx="2178362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AML </a:t>
            </a:r>
            <a:r>
              <a:rPr lang="ko-KR" alt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배치</a:t>
            </a:r>
            <a:r>
              <a:rPr lang="en-US" altLang="ko-KR" sz="1100" dirty="0"/>
              <a:t> DB</a:t>
            </a:r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3" name="잉크 52"/>
              <p14:cNvContentPartPr/>
              <p14:nvPr/>
            </p14:nvContentPartPr>
            <p14:xfrm>
              <a:off x="1228897" y="6095168"/>
              <a:ext cx="25807" cy="45719"/>
            </p14:xfrm>
          </p:contentPart>
        </mc:Choice>
        <mc:Fallback xmlns="">
          <p:pic>
            <p:nvPicPr>
              <p:cNvPr id="53" name="잉크 5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86" name="TextBox 85"/>
          <p:cNvSpPr txBox="1"/>
          <p:nvPr/>
        </p:nvSpPr>
        <p:spPr>
          <a:xfrm>
            <a:off x="1093105" y="5401030"/>
            <a:ext cx="1229628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AML </a:t>
            </a:r>
            <a:r>
              <a:rPr lang="ko-KR" alt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온라인 </a:t>
            </a:r>
            <a:r>
              <a:rPr lang="en-US" altLang="ko-KR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</a:t>
            </a:r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8" name="꺾인 연결선 17"/>
          <p:cNvCxnSpPr>
            <a:stCxn id="88" idx="1"/>
            <a:endCxn id="85" idx="1"/>
          </p:cNvCxnSpPr>
          <p:nvPr/>
        </p:nvCxnSpPr>
        <p:spPr>
          <a:xfrm rot="10800000" flipV="1">
            <a:off x="640306" y="3497711"/>
            <a:ext cx="45494" cy="723056"/>
          </a:xfrm>
          <a:prstGeom prst="bentConnector3">
            <a:avLst>
              <a:gd name="adj1" fmla="val 6024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7200" y="3755834"/>
            <a:ext cx="853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일별 이행</a:t>
            </a:r>
            <a:endParaRPr lang="ko-KR" altLang="en-US" sz="1000" kern="1200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1546034" y="4862911"/>
            <a:ext cx="0" cy="39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>
            <a:off x="1698434" y="4862911"/>
            <a:ext cx="0" cy="39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>
            <a:off x="1850834" y="4862911"/>
            <a:ext cx="0" cy="39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70851" y="4940779"/>
            <a:ext cx="853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정규 배치</a:t>
            </a:r>
            <a:endParaRPr lang="ko-KR" altLang="en-US" sz="1000" kern="1200" dirty="0">
              <a:solidFill>
                <a:schemeClr val="tx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42651" y="4380413"/>
            <a:ext cx="2200146" cy="398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4" name="잉크 93"/>
              <p14:cNvContentPartPr/>
              <p14:nvPr/>
            </p14:nvContentPartPr>
            <p14:xfrm>
              <a:off x="1253604" y="4526694"/>
              <a:ext cx="41563" cy="45719"/>
            </p14:xfrm>
          </p:contentPart>
        </mc:Choice>
        <mc:Fallback xmlns="">
          <p:pic>
            <p:nvPicPr>
              <p:cNvPr id="94" name="잉크 9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05" name="직사각형 104"/>
          <p:cNvSpPr/>
          <p:nvPr/>
        </p:nvSpPr>
        <p:spPr>
          <a:xfrm>
            <a:off x="871452" y="3343636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거래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1505520" y="3343636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고객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2139588" y="3343636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계좌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2" name="잉크 111"/>
              <p14:cNvContentPartPr/>
              <p14:nvPr/>
            </p14:nvContentPartPr>
            <p14:xfrm>
              <a:off x="1321920" y="4540372"/>
              <a:ext cx="41563" cy="45719"/>
            </p14:xfrm>
          </p:contentPart>
        </mc:Choice>
        <mc:Fallback xmlns="">
          <p:pic>
            <p:nvPicPr>
              <p:cNvPr id="112" name="잉크 11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13" name="직사각형 112"/>
          <p:cNvSpPr/>
          <p:nvPr/>
        </p:nvSpPr>
        <p:spPr>
          <a:xfrm>
            <a:off x="863367" y="4411150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거래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1497435" y="4411150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고객</a:t>
            </a:r>
          </a:p>
        </p:txBody>
      </p:sp>
      <p:sp>
        <p:nvSpPr>
          <p:cNvPr id="115" name="직사각형 114"/>
          <p:cNvSpPr/>
          <p:nvPr/>
        </p:nvSpPr>
        <p:spPr>
          <a:xfrm>
            <a:off x="2131503" y="4411150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계좌</a:t>
            </a:r>
          </a:p>
        </p:txBody>
      </p:sp>
      <p:sp>
        <p:nvSpPr>
          <p:cNvPr id="116" name="직사각형 115"/>
          <p:cNvSpPr/>
          <p:nvPr/>
        </p:nvSpPr>
        <p:spPr>
          <a:xfrm>
            <a:off x="1328173" y="5830426"/>
            <a:ext cx="737616" cy="592726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경보</a:t>
            </a:r>
          </a:p>
        </p:txBody>
      </p:sp>
      <p:sp>
        <p:nvSpPr>
          <p:cNvPr id="117" name="직사각형 116"/>
          <p:cNvSpPr/>
          <p:nvPr/>
        </p:nvSpPr>
        <p:spPr>
          <a:xfrm>
            <a:off x="1328173" y="6442745"/>
            <a:ext cx="737616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 err="1">
                <a:latin typeface="Noto Sans CJK JP Regular"/>
              </a:rPr>
              <a:t>시뮬</a:t>
            </a:r>
            <a:endParaRPr lang="ko-KR" altLang="en-US" sz="1000" dirty="0">
              <a:latin typeface="Noto Sans CJK JP Regular"/>
            </a:endParaRPr>
          </a:p>
        </p:txBody>
      </p:sp>
      <p:cxnSp>
        <p:nvCxnSpPr>
          <p:cNvPr id="120" name="꺾인 연결선 119"/>
          <p:cNvCxnSpPr>
            <a:stCxn id="93" idx="3"/>
            <a:endCxn id="117" idx="3"/>
          </p:cNvCxnSpPr>
          <p:nvPr/>
        </p:nvCxnSpPr>
        <p:spPr>
          <a:xfrm flipH="1">
            <a:off x="2065789" y="4579490"/>
            <a:ext cx="777008" cy="2015336"/>
          </a:xfrm>
          <a:prstGeom prst="bentConnector3">
            <a:avLst>
              <a:gd name="adj1" fmla="val -29421"/>
            </a:avLst>
          </a:prstGeom>
          <a:ln w="31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2348610" y="5486400"/>
            <a:ext cx="775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수시 배치</a:t>
            </a:r>
            <a:endParaRPr lang="ko-KR" altLang="en-US" sz="1000" kern="1200" dirty="0">
              <a:solidFill>
                <a:schemeClr val="tx1"/>
              </a:solidFill>
            </a:endParaRPr>
          </a:p>
        </p:txBody>
      </p:sp>
      <p:sp>
        <p:nvSpPr>
          <p:cNvPr id="77" name="object 10"/>
          <p:cNvSpPr/>
          <p:nvPr/>
        </p:nvSpPr>
        <p:spPr>
          <a:xfrm>
            <a:off x="3478633" y="2702440"/>
            <a:ext cx="3081655" cy="4258042"/>
          </a:xfrm>
          <a:custGeom>
            <a:avLst/>
            <a:gdLst/>
            <a:ahLst/>
            <a:cxnLst/>
            <a:rect l="l" t="t" r="r" b="b"/>
            <a:pathLst>
              <a:path w="3081654" h="3199129">
                <a:moveTo>
                  <a:pt x="0" y="3198876"/>
                </a:moveTo>
                <a:lnTo>
                  <a:pt x="3081528" y="3198876"/>
                </a:lnTo>
                <a:lnTo>
                  <a:pt x="3081528" y="0"/>
                </a:lnTo>
                <a:lnTo>
                  <a:pt x="0" y="0"/>
                </a:lnTo>
                <a:lnTo>
                  <a:pt x="0" y="3198876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직사각형 80"/>
          <p:cNvSpPr/>
          <p:nvPr/>
        </p:nvSpPr>
        <p:spPr>
          <a:xfrm>
            <a:off x="3863006" y="4800600"/>
            <a:ext cx="2156794" cy="11765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>
              <a:latin typeface="Noto Sans CJK JP Regular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916021" y="3286449"/>
            <a:ext cx="2200146" cy="398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3" name="잉크 82"/>
              <p14:cNvContentPartPr/>
              <p14:nvPr/>
            </p14:nvContentPartPr>
            <p14:xfrm>
              <a:off x="6081511" y="6723896"/>
              <a:ext cx="25807" cy="45719"/>
            </p14:xfrm>
          </p:contentPart>
        </mc:Choice>
        <mc:Fallback xmlns="">
          <p:pic>
            <p:nvPicPr>
              <p:cNvPr id="83" name="잉크 8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4" name="잉크 83"/>
              <p14:cNvContentPartPr/>
              <p14:nvPr/>
            </p14:nvContentPartPr>
            <p14:xfrm>
              <a:off x="4560226" y="3460673"/>
              <a:ext cx="41563" cy="45719"/>
            </p14:xfrm>
          </p:contentPart>
        </mc:Choice>
        <mc:Fallback xmlns="">
          <p:pic>
            <p:nvPicPr>
              <p:cNvPr id="84" name="잉크 8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87" name="TextBox 86"/>
          <p:cNvSpPr txBox="1"/>
          <p:nvPr/>
        </p:nvSpPr>
        <p:spPr>
          <a:xfrm>
            <a:off x="3924693" y="2959615"/>
            <a:ext cx="2178362" cy="2877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EDW</a:t>
            </a:r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870527" y="4077777"/>
            <a:ext cx="2178362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AML </a:t>
            </a:r>
            <a:r>
              <a:rPr lang="ko-KR" alt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온라인</a:t>
            </a:r>
            <a:r>
              <a:rPr lang="en-US" altLang="ko-KR" sz="1100" dirty="0"/>
              <a:t> DB</a:t>
            </a:r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5" name="잉크 94"/>
              <p14:cNvContentPartPr/>
              <p14:nvPr/>
            </p14:nvContentPartPr>
            <p14:xfrm>
              <a:off x="4459118" y="5180768"/>
              <a:ext cx="25807" cy="45719"/>
            </p14:xfrm>
          </p:contentPart>
        </mc:Choice>
        <mc:Fallback xmlns="">
          <p:pic>
            <p:nvPicPr>
              <p:cNvPr id="95" name="잉크 9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cxnSp>
        <p:nvCxnSpPr>
          <p:cNvPr id="97" name="꺾인 연결선 96"/>
          <p:cNvCxnSpPr>
            <a:stCxn id="82" idx="1"/>
            <a:endCxn id="92" idx="1"/>
          </p:cNvCxnSpPr>
          <p:nvPr/>
        </p:nvCxnSpPr>
        <p:spPr>
          <a:xfrm rot="10800000" flipV="1">
            <a:off x="3870527" y="3485526"/>
            <a:ext cx="45494" cy="723056"/>
          </a:xfrm>
          <a:prstGeom prst="bentConnector3">
            <a:avLst>
              <a:gd name="adj1" fmla="val 6024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687421" y="3743649"/>
            <a:ext cx="853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일별 이행</a:t>
            </a:r>
            <a:endParaRPr lang="ko-KR" altLang="en-US" sz="1000" kern="1200" dirty="0">
              <a:solidFill>
                <a:schemeClr val="tx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766851" y="4928594"/>
            <a:ext cx="853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정규 배치</a:t>
            </a:r>
            <a:endParaRPr lang="ko-KR" altLang="en-US" sz="1000" kern="1200" dirty="0">
              <a:solidFill>
                <a:schemeClr val="tx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872872" y="4368228"/>
            <a:ext cx="2200146" cy="398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4" name="잉크 103"/>
              <p14:cNvContentPartPr/>
              <p14:nvPr/>
            </p14:nvContentPartPr>
            <p14:xfrm>
              <a:off x="4483825" y="4514509"/>
              <a:ext cx="41563" cy="45719"/>
            </p14:xfrm>
          </p:contentPart>
        </mc:Choice>
        <mc:Fallback xmlns="">
          <p:pic>
            <p:nvPicPr>
              <p:cNvPr id="104" name="잉크 10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06" name="직사각형 105"/>
          <p:cNvSpPr/>
          <p:nvPr/>
        </p:nvSpPr>
        <p:spPr>
          <a:xfrm>
            <a:off x="4101673" y="3331451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거래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4735741" y="3331451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고객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5369809" y="3331451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계좌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09" name="잉크 108"/>
              <p14:cNvContentPartPr/>
              <p14:nvPr/>
            </p14:nvContentPartPr>
            <p14:xfrm>
              <a:off x="4552141" y="4528187"/>
              <a:ext cx="41563" cy="45719"/>
            </p14:xfrm>
          </p:contentPart>
        </mc:Choice>
        <mc:Fallback xmlns="">
          <p:pic>
            <p:nvPicPr>
              <p:cNvPr id="109" name="잉크 10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18" name="직사각형 117"/>
          <p:cNvSpPr/>
          <p:nvPr/>
        </p:nvSpPr>
        <p:spPr>
          <a:xfrm>
            <a:off x="4093588" y="4398965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거래</a:t>
            </a:r>
          </a:p>
        </p:txBody>
      </p:sp>
      <p:sp>
        <p:nvSpPr>
          <p:cNvPr id="119" name="직사각형 118"/>
          <p:cNvSpPr/>
          <p:nvPr/>
        </p:nvSpPr>
        <p:spPr>
          <a:xfrm>
            <a:off x="4727656" y="4398965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고객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5361724" y="4398965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계좌</a:t>
            </a:r>
          </a:p>
        </p:txBody>
      </p:sp>
      <p:sp>
        <p:nvSpPr>
          <p:cNvPr id="122" name="직사각형 121"/>
          <p:cNvSpPr/>
          <p:nvPr/>
        </p:nvSpPr>
        <p:spPr>
          <a:xfrm>
            <a:off x="4558394" y="4916026"/>
            <a:ext cx="737616" cy="592726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경보</a:t>
            </a:r>
          </a:p>
        </p:txBody>
      </p:sp>
      <p:sp>
        <p:nvSpPr>
          <p:cNvPr id="124" name="직사각형 123"/>
          <p:cNvSpPr/>
          <p:nvPr/>
        </p:nvSpPr>
        <p:spPr>
          <a:xfrm>
            <a:off x="4558394" y="5528345"/>
            <a:ext cx="737616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 err="1">
                <a:latin typeface="Noto Sans CJK JP Regular"/>
              </a:rPr>
              <a:t>시뮬</a:t>
            </a:r>
            <a:endParaRPr lang="ko-KR" altLang="en-US" sz="1000" dirty="0">
              <a:latin typeface="Noto Sans CJK JP Regular"/>
            </a:endParaRPr>
          </a:p>
        </p:txBody>
      </p:sp>
      <p:cxnSp>
        <p:nvCxnSpPr>
          <p:cNvPr id="125" name="꺾인 연결선 124"/>
          <p:cNvCxnSpPr>
            <a:stCxn id="103" idx="3"/>
            <a:endCxn id="124" idx="3"/>
          </p:cNvCxnSpPr>
          <p:nvPr/>
        </p:nvCxnSpPr>
        <p:spPr>
          <a:xfrm flipH="1">
            <a:off x="5296010" y="4567305"/>
            <a:ext cx="777008" cy="1113121"/>
          </a:xfrm>
          <a:prstGeom prst="bentConnector3">
            <a:avLst>
              <a:gd name="adj1" fmla="val -29421"/>
            </a:avLst>
          </a:prstGeom>
          <a:ln w="31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578831" y="5474215"/>
            <a:ext cx="775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수시 배치</a:t>
            </a:r>
            <a:endParaRPr lang="ko-KR" altLang="en-US" sz="1000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914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bject 10"/>
          <p:cNvSpPr/>
          <p:nvPr/>
        </p:nvSpPr>
        <p:spPr>
          <a:xfrm>
            <a:off x="248412" y="2714625"/>
            <a:ext cx="3081655" cy="4258042"/>
          </a:xfrm>
          <a:custGeom>
            <a:avLst/>
            <a:gdLst/>
            <a:ahLst/>
            <a:cxnLst/>
            <a:rect l="l" t="t" r="r" b="b"/>
            <a:pathLst>
              <a:path w="3081654" h="3199129">
                <a:moveTo>
                  <a:pt x="0" y="3198876"/>
                </a:moveTo>
                <a:lnTo>
                  <a:pt x="3081528" y="3198876"/>
                </a:lnTo>
                <a:lnTo>
                  <a:pt x="3081528" y="0"/>
                </a:lnTo>
                <a:lnTo>
                  <a:pt x="0" y="0"/>
                </a:lnTo>
                <a:lnTo>
                  <a:pt x="0" y="3198876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직사각형 40"/>
          <p:cNvSpPr/>
          <p:nvPr/>
        </p:nvSpPr>
        <p:spPr>
          <a:xfrm>
            <a:off x="1117070" y="5715000"/>
            <a:ext cx="1146896" cy="11765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>
              <a:latin typeface="Noto Sans CJK JP Regular"/>
            </a:endParaRPr>
          </a:p>
        </p:txBody>
      </p:sp>
      <p:sp>
        <p:nvSpPr>
          <p:cNvPr id="64" name="object 19"/>
          <p:cNvSpPr/>
          <p:nvPr/>
        </p:nvSpPr>
        <p:spPr>
          <a:xfrm>
            <a:off x="3488436" y="2093976"/>
            <a:ext cx="3091180" cy="609600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TextBox 87"/>
          <p:cNvSpPr txBox="1"/>
          <p:nvPr/>
        </p:nvSpPr>
        <p:spPr>
          <a:xfrm>
            <a:off x="685800" y="3298634"/>
            <a:ext cx="2200146" cy="398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162812"/>
            <a:ext cx="10058400" cy="108585"/>
          </a:xfrm>
          <a:custGeom>
            <a:avLst/>
            <a:gdLst/>
            <a:ahLst/>
            <a:cxnLst/>
            <a:rect l="l" t="t" r="r" b="b"/>
            <a:pathLst>
              <a:path w="10058400" h="108584">
                <a:moveTo>
                  <a:pt x="0" y="0"/>
                </a:moveTo>
                <a:lnTo>
                  <a:pt x="10058400" y="0"/>
                </a:lnTo>
                <a:lnTo>
                  <a:pt x="10058400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3652" y="7107935"/>
            <a:ext cx="9543415" cy="0"/>
          </a:xfrm>
          <a:custGeom>
            <a:avLst/>
            <a:gdLst/>
            <a:ahLst/>
            <a:cxnLst/>
            <a:rect l="l" t="t" r="r" b="b"/>
            <a:pathLst>
              <a:path w="9543415">
                <a:moveTo>
                  <a:pt x="0" y="0"/>
                </a:moveTo>
                <a:lnTo>
                  <a:pt x="9543288" y="0"/>
                </a:lnTo>
              </a:path>
            </a:pathLst>
          </a:custGeom>
          <a:ln w="3175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95" dirty="0">
                <a:latin typeface="+mj-ea"/>
                <a:cs typeface="Times New Roman"/>
              </a:rPr>
              <a:t>2. STR </a:t>
            </a:r>
            <a:r>
              <a:rPr lang="ko-KR" altLang="en-US" spc="95" dirty="0">
                <a:latin typeface="+mj-ea"/>
                <a:cs typeface="Times New Roman"/>
              </a:rPr>
              <a:t>시뮬레이션 시스템 현황</a:t>
            </a:r>
            <a:endParaRPr lang="ko-KR" altLang="en-US" dirty="0">
              <a:latin typeface="+mj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1" name="잉크 50"/>
              <p14:cNvContentPartPr/>
              <p14:nvPr/>
            </p14:nvContentPartPr>
            <p14:xfrm>
              <a:off x="2851290" y="6736081"/>
              <a:ext cx="25807" cy="45719"/>
            </p14:xfrm>
          </p:contentPart>
        </mc:Choice>
        <mc:Fallback xmlns="">
          <p:pic>
            <p:nvPicPr>
              <p:cNvPr id="51" name="잉크 5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57" name="object 12"/>
          <p:cNvSpPr/>
          <p:nvPr/>
        </p:nvSpPr>
        <p:spPr>
          <a:xfrm>
            <a:off x="6728459" y="2093976"/>
            <a:ext cx="3091180" cy="609600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14"/>
          <p:cNvSpPr/>
          <p:nvPr/>
        </p:nvSpPr>
        <p:spPr>
          <a:xfrm>
            <a:off x="6690359" y="2221992"/>
            <a:ext cx="224154" cy="353695"/>
          </a:xfrm>
          <a:custGeom>
            <a:avLst/>
            <a:gdLst/>
            <a:ahLst/>
            <a:cxnLst/>
            <a:rect l="l" t="t" r="r" b="b"/>
            <a:pathLst>
              <a:path w="22415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882" y="2952"/>
                </a:lnTo>
                <a:lnTo>
                  <a:pt x="212979" y="11049"/>
                </a:lnTo>
                <a:lnTo>
                  <a:pt x="221075" y="23145"/>
                </a:lnTo>
                <a:lnTo>
                  <a:pt x="224028" y="38100"/>
                </a:lnTo>
                <a:lnTo>
                  <a:pt x="224028" y="316992"/>
                </a:lnTo>
                <a:lnTo>
                  <a:pt x="221075" y="331065"/>
                </a:lnTo>
                <a:lnTo>
                  <a:pt x="212979" y="342709"/>
                </a:lnTo>
                <a:lnTo>
                  <a:pt x="200882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15"/>
          <p:cNvSpPr txBox="1"/>
          <p:nvPr/>
        </p:nvSpPr>
        <p:spPr>
          <a:xfrm>
            <a:off x="6760522" y="2288521"/>
            <a:ext cx="996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80" dirty="0">
                <a:solidFill>
                  <a:srgbClr val="316687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1" name="object 16"/>
          <p:cNvSpPr/>
          <p:nvPr/>
        </p:nvSpPr>
        <p:spPr>
          <a:xfrm>
            <a:off x="248412" y="2093976"/>
            <a:ext cx="3091180" cy="609600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17"/>
          <p:cNvSpPr/>
          <p:nvPr/>
        </p:nvSpPr>
        <p:spPr>
          <a:xfrm>
            <a:off x="210311" y="2221992"/>
            <a:ext cx="222885" cy="353695"/>
          </a:xfrm>
          <a:custGeom>
            <a:avLst/>
            <a:gdLst/>
            <a:ahLst/>
            <a:cxnLst/>
            <a:rect l="l" t="t" r="r" b="b"/>
            <a:pathLst>
              <a:path w="22288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644" y="2952"/>
                </a:lnTo>
                <a:lnTo>
                  <a:pt x="212217" y="11049"/>
                </a:lnTo>
                <a:lnTo>
                  <a:pt x="219789" y="23145"/>
                </a:lnTo>
                <a:lnTo>
                  <a:pt x="222504" y="38100"/>
                </a:lnTo>
                <a:lnTo>
                  <a:pt x="222504" y="316992"/>
                </a:lnTo>
                <a:lnTo>
                  <a:pt x="219789" y="331065"/>
                </a:lnTo>
                <a:lnTo>
                  <a:pt x="212217" y="342709"/>
                </a:lnTo>
                <a:lnTo>
                  <a:pt x="200644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18"/>
          <p:cNvSpPr txBox="1"/>
          <p:nvPr/>
        </p:nvSpPr>
        <p:spPr>
          <a:xfrm>
            <a:off x="280385" y="2288521"/>
            <a:ext cx="996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80" dirty="0">
                <a:solidFill>
                  <a:srgbClr val="316687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5" name="object 20"/>
          <p:cNvSpPr txBox="1"/>
          <p:nvPr/>
        </p:nvSpPr>
        <p:spPr>
          <a:xfrm>
            <a:off x="533400" y="2295525"/>
            <a:ext cx="2725781" cy="2142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배치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+ AML 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endParaRPr sz="1300" b="1" dirty="0">
              <a:latin typeface="Noto Sans CJK JP Regular"/>
              <a:cs typeface="Noto Sans CJK JP Regular"/>
            </a:endParaRPr>
          </a:p>
        </p:txBody>
      </p:sp>
      <p:sp>
        <p:nvSpPr>
          <p:cNvPr id="67" name="object 22"/>
          <p:cNvSpPr/>
          <p:nvPr/>
        </p:nvSpPr>
        <p:spPr>
          <a:xfrm>
            <a:off x="3457955" y="2221992"/>
            <a:ext cx="224154" cy="353695"/>
          </a:xfrm>
          <a:custGeom>
            <a:avLst/>
            <a:gdLst/>
            <a:ahLst/>
            <a:cxnLst/>
            <a:rect l="l" t="t" r="r" b="b"/>
            <a:pathLst>
              <a:path w="22415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882" y="2952"/>
                </a:lnTo>
                <a:lnTo>
                  <a:pt x="212979" y="11049"/>
                </a:lnTo>
                <a:lnTo>
                  <a:pt x="221075" y="23145"/>
                </a:lnTo>
                <a:lnTo>
                  <a:pt x="224028" y="38100"/>
                </a:lnTo>
                <a:lnTo>
                  <a:pt x="224028" y="316992"/>
                </a:lnTo>
                <a:lnTo>
                  <a:pt x="221075" y="331065"/>
                </a:lnTo>
                <a:lnTo>
                  <a:pt x="212979" y="342709"/>
                </a:lnTo>
                <a:lnTo>
                  <a:pt x="200882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23"/>
          <p:cNvSpPr txBox="1"/>
          <p:nvPr/>
        </p:nvSpPr>
        <p:spPr>
          <a:xfrm>
            <a:off x="3528114" y="2288521"/>
            <a:ext cx="996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80" dirty="0">
                <a:solidFill>
                  <a:srgbClr val="316687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1" name="object 20"/>
          <p:cNvSpPr txBox="1"/>
          <p:nvPr/>
        </p:nvSpPr>
        <p:spPr>
          <a:xfrm>
            <a:off x="3751219" y="2295525"/>
            <a:ext cx="2725781" cy="2142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endParaRPr sz="1300" b="1" dirty="0">
              <a:latin typeface="Noto Sans CJK JP Regular"/>
              <a:cs typeface="Noto Sans CJK JP Regular"/>
            </a:endParaRPr>
          </a:p>
        </p:txBody>
      </p:sp>
      <p:sp>
        <p:nvSpPr>
          <p:cNvPr id="72" name="object 20"/>
          <p:cNvSpPr txBox="1"/>
          <p:nvPr/>
        </p:nvSpPr>
        <p:spPr>
          <a:xfrm>
            <a:off x="6981825" y="2200275"/>
            <a:ext cx="2725781" cy="4290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배치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+ AML 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+</a:t>
            </a:r>
          </a:p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SAS 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파일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endParaRPr sz="1300" b="1" dirty="0">
              <a:latin typeface="Noto Sans CJK JP Regular"/>
              <a:cs typeface="Noto Sans CJK JP Regular"/>
            </a:endParaRPr>
          </a:p>
        </p:txBody>
      </p:sp>
      <p:sp>
        <p:nvSpPr>
          <p:cNvPr id="73" name="제목 2"/>
          <p:cNvSpPr txBox="1">
            <a:spLocks/>
          </p:cNvSpPr>
          <p:nvPr/>
        </p:nvSpPr>
        <p:spPr>
          <a:xfrm>
            <a:off x="351648" y="1423972"/>
            <a:ext cx="9351936" cy="76267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898968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i="0" kern="1200" baseline="0">
                <a:solidFill>
                  <a:schemeClr val="tx1"/>
                </a:solidFill>
                <a:latin typeface="Optima" panose="00000400000000000000" pitchFamily="2" charset="2"/>
                <a:ea typeface="+mj-ea"/>
                <a:cs typeface="+mj-cs"/>
              </a:defRPr>
            </a:lvl1pPr>
          </a:lstStyle>
          <a:p>
            <a:r>
              <a:rPr lang="ko-KR" altLang="en-US" sz="1600" dirty="0">
                <a:latin typeface="Times New Roman"/>
                <a:cs typeface="Times New Roman"/>
              </a:rPr>
              <a:t>혐의의심거래 시나리오는 다양한 케이스가 도출되고 검증되어 발전해 왔습니다</a:t>
            </a:r>
            <a:r>
              <a:rPr lang="en-US" altLang="ko-KR" sz="1600" dirty="0">
                <a:latin typeface="Times New Roman"/>
                <a:cs typeface="Times New Roman"/>
              </a:rPr>
              <a:t>. </a:t>
            </a:r>
            <a:r>
              <a:rPr lang="ko-KR" altLang="en-US" sz="1600" dirty="0">
                <a:latin typeface="Times New Roman"/>
                <a:cs typeface="Times New Roman"/>
              </a:rPr>
              <a:t> 정교한 시나리오를 구성하기 위하여 각 금융기관에서는 시나리오 시뮬레이션을 운영하고 있습니다</a:t>
            </a:r>
            <a:r>
              <a:rPr lang="en-US" altLang="ko-KR" sz="1600" dirty="0">
                <a:latin typeface="Times New Roman"/>
                <a:cs typeface="Times New Roman"/>
              </a:rPr>
              <a:t>.</a:t>
            </a:r>
            <a:endParaRPr lang="en-US" altLang="ko-KR" sz="1596" dirty="0">
              <a:latin typeface="+mn-ea"/>
              <a:ea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4" name="잉크 73"/>
              <p14:cNvContentPartPr/>
              <p14:nvPr/>
            </p14:nvContentPartPr>
            <p14:xfrm>
              <a:off x="1330005" y="3472858"/>
              <a:ext cx="41563" cy="45719"/>
            </p14:xfrm>
          </p:contentPart>
        </mc:Choice>
        <mc:Fallback xmlns="">
          <p:pic>
            <p:nvPicPr>
              <p:cNvPr id="74" name="잉크 7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79" name="TextBox 78"/>
          <p:cNvSpPr txBox="1"/>
          <p:nvPr/>
        </p:nvSpPr>
        <p:spPr>
          <a:xfrm>
            <a:off x="694472" y="2971800"/>
            <a:ext cx="2178362" cy="2877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EDW</a:t>
            </a:r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40306" y="4089962"/>
            <a:ext cx="2178362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AML </a:t>
            </a:r>
            <a:r>
              <a:rPr lang="ko-KR" alt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배치</a:t>
            </a:r>
            <a:r>
              <a:rPr lang="en-US" altLang="ko-KR" sz="1100" dirty="0"/>
              <a:t> DB</a:t>
            </a:r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3" name="잉크 52"/>
              <p14:cNvContentPartPr/>
              <p14:nvPr/>
            </p14:nvContentPartPr>
            <p14:xfrm>
              <a:off x="1228897" y="6095168"/>
              <a:ext cx="25807" cy="45719"/>
            </p14:xfrm>
          </p:contentPart>
        </mc:Choice>
        <mc:Fallback xmlns="">
          <p:pic>
            <p:nvPicPr>
              <p:cNvPr id="53" name="잉크 5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86" name="TextBox 85"/>
          <p:cNvSpPr txBox="1"/>
          <p:nvPr/>
        </p:nvSpPr>
        <p:spPr>
          <a:xfrm>
            <a:off x="1093105" y="5401030"/>
            <a:ext cx="1229628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AML </a:t>
            </a:r>
            <a:r>
              <a:rPr lang="ko-KR" alt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온라인</a:t>
            </a:r>
          </a:p>
        </p:txBody>
      </p:sp>
      <p:cxnSp>
        <p:nvCxnSpPr>
          <p:cNvPr id="18" name="꺾인 연결선 17"/>
          <p:cNvCxnSpPr>
            <a:stCxn id="88" idx="1"/>
            <a:endCxn id="85" idx="1"/>
          </p:cNvCxnSpPr>
          <p:nvPr/>
        </p:nvCxnSpPr>
        <p:spPr>
          <a:xfrm rot="10800000" flipV="1">
            <a:off x="640306" y="3497711"/>
            <a:ext cx="45494" cy="723056"/>
          </a:xfrm>
          <a:prstGeom prst="bentConnector3">
            <a:avLst>
              <a:gd name="adj1" fmla="val 6024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7200" y="3755834"/>
            <a:ext cx="853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일별 이행</a:t>
            </a:r>
            <a:endParaRPr lang="ko-KR" altLang="en-US" sz="1000" kern="1200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1546034" y="4862911"/>
            <a:ext cx="0" cy="39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>
            <a:off x="1698434" y="4862911"/>
            <a:ext cx="0" cy="39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>
            <a:off x="1850834" y="4862911"/>
            <a:ext cx="0" cy="39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70851" y="4940779"/>
            <a:ext cx="853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정규 배치</a:t>
            </a:r>
            <a:endParaRPr lang="ko-KR" altLang="en-US" sz="1000" kern="1200" dirty="0">
              <a:solidFill>
                <a:schemeClr val="tx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42651" y="4380413"/>
            <a:ext cx="2200146" cy="398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4" name="잉크 93"/>
              <p14:cNvContentPartPr/>
              <p14:nvPr/>
            </p14:nvContentPartPr>
            <p14:xfrm>
              <a:off x="1253604" y="4526694"/>
              <a:ext cx="41563" cy="45719"/>
            </p14:xfrm>
          </p:contentPart>
        </mc:Choice>
        <mc:Fallback xmlns="">
          <p:pic>
            <p:nvPicPr>
              <p:cNvPr id="94" name="잉크 9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05" name="직사각형 104"/>
          <p:cNvSpPr/>
          <p:nvPr/>
        </p:nvSpPr>
        <p:spPr>
          <a:xfrm>
            <a:off x="871452" y="3343636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거래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1505520" y="3343636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고객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2139588" y="3343636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계좌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2" name="잉크 111"/>
              <p14:cNvContentPartPr/>
              <p14:nvPr/>
            </p14:nvContentPartPr>
            <p14:xfrm>
              <a:off x="1321920" y="4540372"/>
              <a:ext cx="41563" cy="45719"/>
            </p14:xfrm>
          </p:contentPart>
        </mc:Choice>
        <mc:Fallback xmlns="">
          <p:pic>
            <p:nvPicPr>
              <p:cNvPr id="112" name="잉크 11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13" name="직사각형 112"/>
          <p:cNvSpPr/>
          <p:nvPr/>
        </p:nvSpPr>
        <p:spPr>
          <a:xfrm>
            <a:off x="863367" y="4411150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거래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1497435" y="4411150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고객</a:t>
            </a:r>
          </a:p>
        </p:txBody>
      </p:sp>
      <p:sp>
        <p:nvSpPr>
          <p:cNvPr id="115" name="직사각형 114"/>
          <p:cNvSpPr/>
          <p:nvPr/>
        </p:nvSpPr>
        <p:spPr>
          <a:xfrm>
            <a:off x="2131503" y="4411150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계좌</a:t>
            </a:r>
          </a:p>
        </p:txBody>
      </p:sp>
      <p:sp>
        <p:nvSpPr>
          <p:cNvPr id="116" name="직사각형 115"/>
          <p:cNvSpPr/>
          <p:nvPr/>
        </p:nvSpPr>
        <p:spPr>
          <a:xfrm>
            <a:off x="1328173" y="5830426"/>
            <a:ext cx="737616" cy="592726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경보</a:t>
            </a:r>
          </a:p>
        </p:txBody>
      </p:sp>
      <p:sp>
        <p:nvSpPr>
          <p:cNvPr id="117" name="직사각형 116"/>
          <p:cNvSpPr/>
          <p:nvPr/>
        </p:nvSpPr>
        <p:spPr>
          <a:xfrm>
            <a:off x="1328173" y="6442745"/>
            <a:ext cx="737616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 err="1">
                <a:latin typeface="Noto Sans CJK JP Regular"/>
              </a:rPr>
              <a:t>시뮬</a:t>
            </a:r>
            <a:endParaRPr lang="ko-KR" altLang="en-US" sz="1000" dirty="0">
              <a:latin typeface="Noto Sans CJK JP Regular"/>
            </a:endParaRPr>
          </a:p>
        </p:txBody>
      </p:sp>
      <p:cxnSp>
        <p:nvCxnSpPr>
          <p:cNvPr id="120" name="꺾인 연결선 119"/>
          <p:cNvCxnSpPr>
            <a:stCxn id="93" idx="3"/>
            <a:endCxn id="117" idx="3"/>
          </p:cNvCxnSpPr>
          <p:nvPr/>
        </p:nvCxnSpPr>
        <p:spPr>
          <a:xfrm flipH="1">
            <a:off x="2065789" y="4579490"/>
            <a:ext cx="777008" cy="2015336"/>
          </a:xfrm>
          <a:prstGeom prst="bentConnector3">
            <a:avLst>
              <a:gd name="adj1" fmla="val -29421"/>
            </a:avLst>
          </a:prstGeom>
          <a:ln w="31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2348610" y="5486400"/>
            <a:ext cx="775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수시 배치</a:t>
            </a:r>
            <a:endParaRPr lang="ko-KR" altLang="en-US" sz="1000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468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bject 10"/>
          <p:cNvSpPr/>
          <p:nvPr/>
        </p:nvSpPr>
        <p:spPr>
          <a:xfrm>
            <a:off x="248412" y="2714625"/>
            <a:ext cx="3081655" cy="4258042"/>
          </a:xfrm>
          <a:custGeom>
            <a:avLst/>
            <a:gdLst/>
            <a:ahLst/>
            <a:cxnLst/>
            <a:rect l="l" t="t" r="r" b="b"/>
            <a:pathLst>
              <a:path w="3081654" h="3199129">
                <a:moveTo>
                  <a:pt x="0" y="3198876"/>
                </a:moveTo>
                <a:lnTo>
                  <a:pt x="3081528" y="3198876"/>
                </a:lnTo>
                <a:lnTo>
                  <a:pt x="3081528" y="0"/>
                </a:lnTo>
                <a:lnTo>
                  <a:pt x="0" y="0"/>
                </a:lnTo>
                <a:lnTo>
                  <a:pt x="0" y="3198876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직사각형 40"/>
          <p:cNvSpPr/>
          <p:nvPr/>
        </p:nvSpPr>
        <p:spPr>
          <a:xfrm>
            <a:off x="1117070" y="5715000"/>
            <a:ext cx="1146896" cy="11765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>
              <a:latin typeface="Noto Sans CJK JP Regular"/>
            </a:endParaRPr>
          </a:p>
        </p:txBody>
      </p:sp>
      <p:sp>
        <p:nvSpPr>
          <p:cNvPr id="64" name="object 19"/>
          <p:cNvSpPr/>
          <p:nvPr/>
        </p:nvSpPr>
        <p:spPr>
          <a:xfrm>
            <a:off x="3488436" y="2093976"/>
            <a:ext cx="3091180" cy="609600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TextBox 87"/>
          <p:cNvSpPr txBox="1"/>
          <p:nvPr/>
        </p:nvSpPr>
        <p:spPr>
          <a:xfrm>
            <a:off x="685800" y="3298634"/>
            <a:ext cx="2200146" cy="398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162812"/>
            <a:ext cx="10058400" cy="108585"/>
          </a:xfrm>
          <a:custGeom>
            <a:avLst/>
            <a:gdLst/>
            <a:ahLst/>
            <a:cxnLst/>
            <a:rect l="l" t="t" r="r" b="b"/>
            <a:pathLst>
              <a:path w="10058400" h="108584">
                <a:moveTo>
                  <a:pt x="0" y="0"/>
                </a:moveTo>
                <a:lnTo>
                  <a:pt x="10058400" y="0"/>
                </a:lnTo>
                <a:lnTo>
                  <a:pt x="10058400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3652" y="7107935"/>
            <a:ext cx="9543415" cy="0"/>
          </a:xfrm>
          <a:custGeom>
            <a:avLst/>
            <a:gdLst/>
            <a:ahLst/>
            <a:cxnLst/>
            <a:rect l="l" t="t" r="r" b="b"/>
            <a:pathLst>
              <a:path w="9543415">
                <a:moveTo>
                  <a:pt x="0" y="0"/>
                </a:moveTo>
                <a:lnTo>
                  <a:pt x="9543288" y="0"/>
                </a:lnTo>
              </a:path>
            </a:pathLst>
          </a:custGeom>
          <a:ln w="3175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95" dirty="0">
                <a:latin typeface="+mj-ea"/>
                <a:cs typeface="Times New Roman"/>
              </a:rPr>
              <a:t>2. STR </a:t>
            </a:r>
            <a:r>
              <a:rPr lang="ko-KR" altLang="en-US" spc="95" dirty="0">
                <a:latin typeface="+mj-ea"/>
                <a:cs typeface="Times New Roman"/>
              </a:rPr>
              <a:t>시뮬레이션 시스템 현황</a:t>
            </a:r>
            <a:endParaRPr lang="ko-KR" altLang="en-US" dirty="0">
              <a:latin typeface="+mj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2" name="잉크 141"/>
              <p14:cNvContentPartPr/>
              <p14:nvPr/>
            </p14:nvContentPartPr>
            <p14:xfrm>
              <a:off x="13508473" y="4455430"/>
              <a:ext cx="360" cy="360"/>
            </p14:xfrm>
          </p:contentPart>
        </mc:Choice>
        <mc:Fallback xmlns="">
          <p:pic>
            <p:nvPicPr>
              <p:cNvPr id="142" name="잉크 14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495873" y="4442830"/>
                <a:ext cx="2556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1" name="잉크 50"/>
              <p14:cNvContentPartPr/>
              <p14:nvPr/>
            </p14:nvContentPartPr>
            <p14:xfrm>
              <a:off x="2851290" y="6736081"/>
              <a:ext cx="25807" cy="45719"/>
            </p14:xfrm>
          </p:contentPart>
        </mc:Choice>
        <mc:Fallback xmlns="">
          <p:pic>
            <p:nvPicPr>
              <p:cNvPr id="51" name="잉크 5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57" name="object 12"/>
          <p:cNvSpPr/>
          <p:nvPr/>
        </p:nvSpPr>
        <p:spPr>
          <a:xfrm>
            <a:off x="6728459" y="2093976"/>
            <a:ext cx="3091180" cy="609600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14"/>
          <p:cNvSpPr/>
          <p:nvPr/>
        </p:nvSpPr>
        <p:spPr>
          <a:xfrm>
            <a:off x="6690359" y="2221992"/>
            <a:ext cx="224154" cy="353695"/>
          </a:xfrm>
          <a:custGeom>
            <a:avLst/>
            <a:gdLst/>
            <a:ahLst/>
            <a:cxnLst/>
            <a:rect l="l" t="t" r="r" b="b"/>
            <a:pathLst>
              <a:path w="22415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882" y="2952"/>
                </a:lnTo>
                <a:lnTo>
                  <a:pt x="212979" y="11049"/>
                </a:lnTo>
                <a:lnTo>
                  <a:pt x="221075" y="23145"/>
                </a:lnTo>
                <a:lnTo>
                  <a:pt x="224028" y="38100"/>
                </a:lnTo>
                <a:lnTo>
                  <a:pt x="224028" y="316992"/>
                </a:lnTo>
                <a:lnTo>
                  <a:pt x="221075" y="331065"/>
                </a:lnTo>
                <a:lnTo>
                  <a:pt x="212979" y="342709"/>
                </a:lnTo>
                <a:lnTo>
                  <a:pt x="200882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15"/>
          <p:cNvSpPr txBox="1"/>
          <p:nvPr/>
        </p:nvSpPr>
        <p:spPr>
          <a:xfrm>
            <a:off x="6760522" y="2288521"/>
            <a:ext cx="996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80" dirty="0">
                <a:solidFill>
                  <a:srgbClr val="316687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1" name="object 16"/>
          <p:cNvSpPr/>
          <p:nvPr/>
        </p:nvSpPr>
        <p:spPr>
          <a:xfrm>
            <a:off x="248412" y="2093976"/>
            <a:ext cx="3091180" cy="609600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17"/>
          <p:cNvSpPr/>
          <p:nvPr/>
        </p:nvSpPr>
        <p:spPr>
          <a:xfrm>
            <a:off x="210311" y="2221992"/>
            <a:ext cx="222885" cy="353695"/>
          </a:xfrm>
          <a:custGeom>
            <a:avLst/>
            <a:gdLst/>
            <a:ahLst/>
            <a:cxnLst/>
            <a:rect l="l" t="t" r="r" b="b"/>
            <a:pathLst>
              <a:path w="22288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644" y="2952"/>
                </a:lnTo>
                <a:lnTo>
                  <a:pt x="212217" y="11049"/>
                </a:lnTo>
                <a:lnTo>
                  <a:pt x="219789" y="23145"/>
                </a:lnTo>
                <a:lnTo>
                  <a:pt x="222504" y="38100"/>
                </a:lnTo>
                <a:lnTo>
                  <a:pt x="222504" y="316992"/>
                </a:lnTo>
                <a:lnTo>
                  <a:pt x="219789" y="331065"/>
                </a:lnTo>
                <a:lnTo>
                  <a:pt x="212217" y="342709"/>
                </a:lnTo>
                <a:lnTo>
                  <a:pt x="200644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18"/>
          <p:cNvSpPr txBox="1"/>
          <p:nvPr/>
        </p:nvSpPr>
        <p:spPr>
          <a:xfrm>
            <a:off x="280385" y="2288521"/>
            <a:ext cx="996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80" dirty="0">
                <a:solidFill>
                  <a:srgbClr val="316687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5" name="object 20"/>
          <p:cNvSpPr txBox="1"/>
          <p:nvPr/>
        </p:nvSpPr>
        <p:spPr>
          <a:xfrm>
            <a:off x="533400" y="2295525"/>
            <a:ext cx="2725781" cy="2142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배치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+ AML 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endParaRPr sz="1300" b="1" dirty="0">
              <a:latin typeface="Noto Sans CJK JP Regular"/>
              <a:cs typeface="Noto Sans CJK JP Regular"/>
            </a:endParaRPr>
          </a:p>
        </p:txBody>
      </p:sp>
      <p:sp>
        <p:nvSpPr>
          <p:cNvPr id="67" name="object 22"/>
          <p:cNvSpPr/>
          <p:nvPr/>
        </p:nvSpPr>
        <p:spPr>
          <a:xfrm>
            <a:off x="3457955" y="2221992"/>
            <a:ext cx="224154" cy="353695"/>
          </a:xfrm>
          <a:custGeom>
            <a:avLst/>
            <a:gdLst/>
            <a:ahLst/>
            <a:cxnLst/>
            <a:rect l="l" t="t" r="r" b="b"/>
            <a:pathLst>
              <a:path w="22415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882" y="2952"/>
                </a:lnTo>
                <a:lnTo>
                  <a:pt x="212979" y="11049"/>
                </a:lnTo>
                <a:lnTo>
                  <a:pt x="221075" y="23145"/>
                </a:lnTo>
                <a:lnTo>
                  <a:pt x="224028" y="38100"/>
                </a:lnTo>
                <a:lnTo>
                  <a:pt x="224028" y="316992"/>
                </a:lnTo>
                <a:lnTo>
                  <a:pt x="221075" y="331065"/>
                </a:lnTo>
                <a:lnTo>
                  <a:pt x="212979" y="342709"/>
                </a:lnTo>
                <a:lnTo>
                  <a:pt x="200882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23"/>
          <p:cNvSpPr txBox="1"/>
          <p:nvPr/>
        </p:nvSpPr>
        <p:spPr>
          <a:xfrm>
            <a:off x="3528114" y="2288521"/>
            <a:ext cx="996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80" dirty="0">
                <a:solidFill>
                  <a:srgbClr val="316687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1" name="object 20"/>
          <p:cNvSpPr txBox="1"/>
          <p:nvPr/>
        </p:nvSpPr>
        <p:spPr>
          <a:xfrm>
            <a:off x="3751219" y="2295525"/>
            <a:ext cx="2725781" cy="2142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endParaRPr sz="1300" b="1" dirty="0">
              <a:latin typeface="Noto Sans CJK JP Regular"/>
              <a:cs typeface="Noto Sans CJK JP Regular"/>
            </a:endParaRPr>
          </a:p>
        </p:txBody>
      </p:sp>
      <p:sp>
        <p:nvSpPr>
          <p:cNvPr id="72" name="object 20"/>
          <p:cNvSpPr txBox="1"/>
          <p:nvPr/>
        </p:nvSpPr>
        <p:spPr>
          <a:xfrm>
            <a:off x="6981825" y="2200275"/>
            <a:ext cx="2725781" cy="4290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배치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+ AML 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+</a:t>
            </a:r>
          </a:p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SAS 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파일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endParaRPr sz="1300" b="1" dirty="0">
              <a:latin typeface="Noto Sans CJK JP Regular"/>
              <a:cs typeface="Noto Sans CJK JP Regular"/>
            </a:endParaRPr>
          </a:p>
        </p:txBody>
      </p:sp>
      <p:sp>
        <p:nvSpPr>
          <p:cNvPr id="73" name="제목 2"/>
          <p:cNvSpPr txBox="1">
            <a:spLocks/>
          </p:cNvSpPr>
          <p:nvPr/>
        </p:nvSpPr>
        <p:spPr>
          <a:xfrm>
            <a:off x="351648" y="1423972"/>
            <a:ext cx="9351936" cy="76267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898968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i="0" kern="1200" baseline="0">
                <a:solidFill>
                  <a:schemeClr val="tx1"/>
                </a:solidFill>
                <a:latin typeface="Optima" panose="00000400000000000000" pitchFamily="2" charset="2"/>
                <a:ea typeface="+mj-ea"/>
                <a:cs typeface="+mj-cs"/>
              </a:defRPr>
            </a:lvl1pPr>
          </a:lstStyle>
          <a:p>
            <a:r>
              <a:rPr lang="ko-KR" altLang="en-US" sz="1600" dirty="0">
                <a:latin typeface="Times New Roman"/>
                <a:cs typeface="Times New Roman"/>
              </a:rPr>
              <a:t>혐의의심거래 시나리오는 다양한 케이스가 도출되고 검증되어 발전해 왔습니다</a:t>
            </a:r>
            <a:r>
              <a:rPr lang="en-US" altLang="ko-KR" sz="1600" dirty="0">
                <a:latin typeface="Times New Roman"/>
                <a:cs typeface="Times New Roman"/>
              </a:rPr>
              <a:t>. </a:t>
            </a:r>
            <a:r>
              <a:rPr lang="ko-KR" altLang="en-US" sz="1600" dirty="0">
                <a:latin typeface="Times New Roman"/>
                <a:cs typeface="Times New Roman"/>
              </a:rPr>
              <a:t> 정교한 시나리오를 구성하기 위하여 각 금융기관에서는 시나리오 시뮬레이션을 운영하고 있습니다</a:t>
            </a:r>
            <a:r>
              <a:rPr lang="en-US" altLang="ko-KR" sz="1600" dirty="0">
                <a:latin typeface="Times New Roman"/>
                <a:cs typeface="Times New Roman"/>
              </a:rPr>
              <a:t>.</a:t>
            </a:r>
            <a:endParaRPr lang="en-US" altLang="ko-KR" sz="1596" dirty="0">
              <a:latin typeface="+mn-ea"/>
              <a:ea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4" name="잉크 73"/>
              <p14:cNvContentPartPr/>
              <p14:nvPr/>
            </p14:nvContentPartPr>
            <p14:xfrm>
              <a:off x="1330005" y="3472858"/>
              <a:ext cx="41563" cy="45719"/>
            </p14:xfrm>
          </p:contentPart>
        </mc:Choice>
        <mc:Fallback xmlns="">
          <p:pic>
            <p:nvPicPr>
              <p:cNvPr id="74" name="잉크 7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79" name="TextBox 78"/>
          <p:cNvSpPr txBox="1"/>
          <p:nvPr/>
        </p:nvSpPr>
        <p:spPr>
          <a:xfrm>
            <a:off x="694472" y="2971800"/>
            <a:ext cx="2178362" cy="2877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EDW</a:t>
            </a:r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40306" y="4089962"/>
            <a:ext cx="2178362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AML </a:t>
            </a:r>
            <a:r>
              <a:rPr lang="ko-KR" alt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배치</a:t>
            </a:r>
            <a:r>
              <a:rPr lang="en-US" altLang="ko-KR" sz="1100" dirty="0"/>
              <a:t> DB</a:t>
            </a:r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3" name="잉크 52"/>
              <p14:cNvContentPartPr/>
              <p14:nvPr/>
            </p14:nvContentPartPr>
            <p14:xfrm>
              <a:off x="1228897" y="6095168"/>
              <a:ext cx="25807" cy="45719"/>
            </p14:xfrm>
          </p:contentPart>
        </mc:Choice>
        <mc:Fallback xmlns="">
          <p:pic>
            <p:nvPicPr>
              <p:cNvPr id="53" name="잉크 5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86" name="TextBox 85"/>
          <p:cNvSpPr txBox="1"/>
          <p:nvPr/>
        </p:nvSpPr>
        <p:spPr>
          <a:xfrm>
            <a:off x="1093105" y="5401030"/>
            <a:ext cx="1229628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AML </a:t>
            </a:r>
            <a:r>
              <a:rPr lang="ko-KR" alt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온라인</a:t>
            </a:r>
          </a:p>
        </p:txBody>
      </p:sp>
      <p:cxnSp>
        <p:nvCxnSpPr>
          <p:cNvPr id="18" name="꺾인 연결선 17"/>
          <p:cNvCxnSpPr>
            <a:stCxn id="88" idx="1"/>
            <a:endCxn id="85" idx="1"/>
          </p:cNvCxnSpPr>
          <p:nvPr/>
        </p:nvCxnSpPr>
        <p:spPr>
          <a:xfrm rot="10800000" flipV="1">
            <a:off x="640306" y="3497711"/>
            <a:ext cx="45494" cy="723056"/>
          </a:xfrm>
          <a:prstGeom prst="bentConnector3">
            <a:avLst>
              <a:gd name="adj1" fmla="val 6024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7200" y="3755834"/>
            <a:ext cx="853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일별 이행</a:t>
            </a:r>
            <a:endParaRPr lang="ko-KR" altLang="en-US" sz="1000" kern="1200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1546034" y="4862911"/>
            <a:ext cx="0" cy="39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>
            <a:off x="1698434" y="4862911"/>
            <a:ext cx="0" cy="39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>
            <a:off x="1850834" y="4862911"/>
            <a:ext cx="0" cy="39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70851" y="4940779"/>
            <a:ext cx="853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정규 배치</a:t>
            </a:r>
            <a:endParaRPr lang="ko-KR" altLang="en-US" sz="1000" kern="1200" dirty="0">
              <a:solidFill>
                <a:schemeClr val="tx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42651" y="4380413"/>
            <a:ext cx="2200146" cy="398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4" name="잉크 93"/>
              <p14:cNvContentPartPr/>
              <p14:nvPr/>
            </p14:nvContentPartPr>
            <p14:xfrm>
              <a:off x="1253604" y="4526694"/>
              <a:ext cx="41563" cy="45719"/>
            </p14:xfrm>
          </p:contentPart>
        </mc:Choice>
        <mc:Fallback xmlns="">
          <p:pic>
            <p:nvPicPr>
              <p:cNvPr id="94" name="잉크 9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05" name="직사각형 104"/>
          <p:cNvSpPr/>
          <p:nvPr/>
        </p:nvSpPr>
        <p:spPr>
          <a:xfrm>
            <a:off x="871452" y="3343636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거래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1505520" y="3343636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고객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2139588" y="3343636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계좌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2" name="잉크 111"/>
              <p14:cNvContentPartPr/>
              <p14:nvPr/>
            </p14:nvContentPartPr>
            <p14:xfrm>
              <a:off x="1321920" y="4540372"/>
              <a:ext cx="41563" cy="45719"/>
            </p14:xfrm>
          </p:contentPart>
        </mc:Choice>
        <mc:Fallback xmlns="">
          <p:pic>
            <p:nvPicPr>
              <p:cNvPr id="112" name="잉크 11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13" name="직사각형 112"/>
          <p:cNvSpPr/>
          <p:nvPr/>
        </p:nvSpPr>
        <p:spPr>
          <a:xfrm>
            <a:off x="863367" y="4411150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거래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1497435" y="4411150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고객</a:t>
            </a:r>
          </a:p>
        </p:txBody>
      </p:sp>
      <p:sp>
        <p:nvSpPr>
          <p:cNvPr id="115" name="직사각형 114"/>
          <p:cNvSpPr/>
          <p:nvPr/>
        </p:nvSpPr>
        <p:spPr>
          <a:xfrm>
            <a:off x="2131503" y="4411150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계좌</a:t>
            </a:r>
          </a:p>
        </p:txBody>
      </p:sp>
      <p:sp>
        <p:nvSpPr>
          <p:cNvPr id="116" name="직사각형 115"/>
          <p:cNvSpPr/>
          <p:nvPr/>
        </p:nvSpPr>
        <p:spPr>
          <a:xfrm>
            <a:off x="1328173" y="5830426"/>
            <a:ext cx="737616" cy="592726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경보</a:t>
            </a:r>
          </a:p>
        </p:txBody>
      </p:sp>
      <p:sp>
        <p:nvSpPr>
          <p:cNvPr id="117" name="직사각형 116"/>
          <p:cNvSpPr/>
          <p:nvPr/>
        </p:nvSpPr>
        <p:spPr>
          <a:xfrm>
            <a:off x="1328173" y="6442745"/>
            <a:ext cx="737616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 err="1">
                <a:latin typeface="Noto Sans CJK JP Regular"/>
              </a:rPr>
              <a:t>시뮬</a:t>
            </a:r>
            <a:endParaRPr lang="ko-KR" altLang="en-US" sz="1000" dirty="0">
              <a:latin typeface="Noto Sans CJK JP Regular"/>
            </a:endParaRPr>
          </a:p>
        </p:txBody>
      </p:sp>
      <p:cxnSp>
        <p:nvCxnSpPr>
          <p:cNvPr id="120" name="꺾인 연결선 119"/>
          <p:cNvCxnSpPr>
            <a:stCxn id="93" idx="3"/>
            <a:endCxn id="117" idx="3"/>
          </p:cNvCxnSpPr>
          <p:nvPr/>
        </p:nvCxnSpPr>
        <p:spPr>
          <a:xfrm flipH="1">
            <a:off x="2065789" y="4579490"/>
            <a:ext cx="777008" cy="2015336"/>
          </a:xfrm>
          <a:prstGeom prst="bentConnector3">
            <a:avLst>
              <a:gd name="adj1" fmla="val -29421"/>
            </a:avLst>
          </a:prstGeom>
          <a:ln w="31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2348610" y="5486400"/>
            <a:ext cx="775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수시 배치</a:t>
            </a:r>
            <a:endParaRPr lang="ko-KR" altLang="en-US" sz="1000" kern="1200" dirty="0">
              <a:solidFill>
                <a:schemeClr val="tx1"/>
              </a:solidFill>
            </a:endParaRPr>
          </a:p>
        </p:txBody>
      </p:sp>
      <p:graphicFrame>
        <p:nvGraphicFramePr>
          <p:cNvPr id="47" name="object 2559"/>
          <p:cNvGraphicFramePr>
            <a:graphicFrameLocks noGrp="1"/>
          </p:cNvGraphicFramePr>
          <p:nvPr>
            <p:extLst/>
          </p:nvPr>
        </p:nvGraphicFramePr>
        <p:xfrm>
          <a:off x="3988307" y="3888105"/>
          <a:ext cx="8507091" cy="388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02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0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89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02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02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553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2895">
                <a:tc>
                  <a:txBody>
                    <a:bodyPr/>
                    <a:lstStyle/>
                    <a:p>
                      <a:pPr marL="64769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lang="en-US" sz="1100" spc="1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lang="ko-KR" altLang="en-US" sz="1100" spc="15" dirty="0">
                          <a:latin typeface="Times New Roman"/>
                          <a:cs typeface="Times New Roman"/>
                        </a:rPr>
                        <a:t>시</a:t>
                      </a:r>
                      <a:r>
                        <a:rPr lang="en-US" altLang="ko-KR" sz="1100" spc="15" dirty="0">
                          <a:latin typeface="Times New Roman"/>
                          <a:cs typeface="Times New Roman"/>
                        </a:rPr>
                        <a:t>~9</a:t>
                      </a:r>
                      <a:r>
                        <a:rPr lang="ko-KR" altLang="en-US" sz="1100" spc="15" dirty="0">
                          <a:latin typeface="Times New Roman"/>
                          <a:cs typeface="Times New Roman"/>
                        </a:rPr>
                        <a:t>시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lnR w="12700">
                      <a:solidFill>
                        <a:srgbClr val="DDDDDD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9</a:t>
                      </a:r>
                      <a:r>
                        <a:rPr lang="ko-KR" altLang="en-US" sz="1100" dirty="0">
                          <a:latin typeface="Times New Roman"/>
                          <a:cs typeface="Times New Roman"/>
                        </a:rPr>
                        <a:t>시</a:t>
                      </a:r>
                      <a:r>
                        <a:rPr lang="en-US" altLang="ko-KR" sz="1100" dirty="0">
                          <a:latin typeface="Times New Roman"/>
                          <a:cs typeface="Times New Roman"/>
                        </a:rPr>
                        <a:t>~6</a:t>
                      </a:r>
                      <a:r>
                        <a:rPr lang="ko-KR" altLang="en-US" sz="1100" dirty="0">
                          <a:latin typeface="Times New Roman"/>
                          <a:cs typeface="Times New Roman"/>
                        </a:rPr>
                        <a:t>시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DDDDDD"/>
                      </a:solidFill>
                      <a:prstDash val="solid"/>
                    </a:lnL>
                    <a:lnR w="12700">
                      <a:solidFill>
                        <a:srgbClr val="DDDDDD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M3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DDDDDD"/>
                      </a:solidFill>
                      <a:prstDash val="solid"/>
                    </a:lnL>
                    <a:lnR w="12700">
                      <a:solidFill>
                        <a:srgbClr val="DDDDDD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M4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DDDDDD"/>
                      </a:solidFill>
                      <a:prstDash val="solid"/>
                    </a:lnL>
                    <a:lnR w="12700">
                      <a:solidFill>
                        <a:srgbClr val="DDDDDD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M5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DDDDDD"/>
                      </a:solidFill>
                      <a:prstDash val="solid"/>
                    </a:lnL>
                    <a:lnR w="12700">
                      <a:solidFill>
                        <a:srgbClr val="DDDDDD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M6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DDDDDD"/>
                      </a:solidFill>
                      <a:prstDash val="solid"/>
                    </a:lnL>
                    <a:lnR w="12700">
                      <a:solidFill>
                        <a:srgbClr val="DDDDDD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M7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DDDDDD"/>
                      </a:solidFill>
                      <a:prstDash val="solid"/>
                    </a:lnL>
                    <a:lnR w="12700">
                      <a:solidFill>
                        <a:srgbClr val="DDDDDD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M8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DDDDDD"/>
                      </a:solidFill>
                      <a:prstDash val="solid"/>
                    </a:lnL>
                    <a:lnR w="12700">
                      <a:solidFill>
                        <a:srgbClr val="DDDDDD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M9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DDDDDD"/>
                      </a:solidFill>
                      <a:prstDash val="solid"/>
                    </a:lnL>
                    <a:lnR w="12700">
                      <a:solidFill>
                        <a:srgbClr val="DDDDDD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100" spc="35" dirty="0">
                          <a:latin typeface="Times New Roman"/>
                          <a:cs typeface="Times New Roman"/>
                        </a:rPr>
                        <a:t>M10 </a:t>
                      </a:r>
                      <a:r>
                        <a:rPr sz="1100" spc="55" dirty="0">
                          <a:latin typeface="Times New Roman"/>
                          <a:cs typeface="Times New Roman"/>
                        </a:rPr>
                        <a:t>~</a:t>
                      </a:r>
                      <a:r>
                        <a:rPr sz="11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35" dirty="0">
                          <a:latin typeface="Times New Roman"/>
                          <a:cs typeface="Times New Roman"/>
                        </a:rPr>
                        <a:t>M13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DDDDDD"/>
                      </a:solidFill>
                      <a:prstDash val="solid"/>
                    </a:lnL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object 2616"/>
          <p:cNvSpPr/>
          <p:nvPr/>
        </p:nvSpPr>
        <p:spPr>
          <a:xfrm>
            <a:off x="4015740" y="3004820"/>
            <a:ext cx="0" cy="195580"/>
          </a:xfrm>
          <a:custGeom>
            <a:avLst/>
            <a:gdLst/>
            <a:ahLst/>
            <a:cxnLst/>
            <a:rect l="l" t="t" r="r" b="b"/>
            <a:pathLst>
              <a:path h="195580">
                <a:moveTo>
                  <a:pt x="0" y="0"/>
                </a:moveTo>
                <a:lnTo>
                  <a:pt x="0" y="195072"/>
                </a:lnTo>
              </a:path>
            </a:pathLst>
          </a:custGeom>
          <a:ln w="57912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2617"/>
          <p:cNvSpPr/>
          <p:nvPr/>
        </p:nvSpPr>
        <p:spPr>
          <a:xfrm>
            <a:off x="6135623" y="3618358"/>
            <a:ext cx="0" cy="195580"/>
          </a:xfrm>
          <a:custGeom>
            <a:avLst/>
            <a:gdLst/>
            <a:ahLst/>
            <a:cxnLst/>
            <a:rect l="l" t="t" r="r" b="b"/>
            <a:pathLst>
              <a:path h="195580">
                <a:moveTo>
                  <a:pt x="0" y="0"/>
                </a:moveTo>
                <a:lnTo>
                  <a:pt x="0" y="195072"/>
                </a:lnTo>
              </a:path>
            </a:pathLst>
          </a:custGeom>
          <a:ln w="57912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2620"/>
          <p:cNvSpPr/>
          <p:nvPr/>
        </p:nvSpPr>
        <p:spPr>
          <a:xfrm>
            <a:off x="12496800" y="3618358"/>
            <a:ext cx="0" cy="195580"/>
          </a:xfrm>
          <a:custGeom>
            <a:avLst/>
            <a:gdLst/>
            <a:ahLst/>
            <a:cxnLst/>
            <a:rect l="l" t="t" r="r" b="b"/>
            <a:pathLst>
              <a:path h="195580">
                <a:moveTo>
                  <a:pt x="0" y="0"/>
                </a:moveTo>
                <a:lnTo>
                  <a:pt x="0" y="195072"/>
                </a:lnTo>
              </a:path>
            </a:pathLst>
          </a:custGeom>
          <a:ln w="57912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2621"/>
          <p:cNvSpPr/>
          <p:nvPr/>
        </p:nvSpPr>
        <p:spPr>
          <a:xfrm>
            <a:off x="4087368" y="3276600"/>
            <a:ext cx="1973580" cy="128270"/>
          </a:xfrm>
          <a:custGeom>
            <a:avLst/>
            <a:gdLst/>
            <a:ahLst/>
            <a:cxnLst/>
            <a:rect l="l" t="t" r="r" b="b"/>
            <a:pathLst>
              <a:path w="1973579" h="128269">
                <a:moveTo>
                  <a:pt x="128016" y="128016"/>
                </a:moveTo>
                <a:lnTo>
                  <a:pt x="0" y="64008"/>
                </a:lnTo>
                <a:lnTo>
                  <a:pt x="128016" y="0"/>
                </a:lnTo>
                <a:lnTo>
                  <a:pt x="128016" y="57912"/>
                </a:lnTo>
                <a:lnTo>
                  <a:pt x="115824" y="57912"/>
                </a:lnTo>
                <a:lnTo>
                  <a:pt x="115824" y="70104"/>
                </a:lnTo>
                <a:lnTo>
                  <a:pt x="128016" y="70104"/>
                </a:lnTo>
                <a:lnTo>
                  <a:pt x="128016" y="128016"/>
                </a:lnTo>
                <a:close/>
              </a:path>
              <a:path w="1973579" h="128269">
                <a:moveTo>
                  <a:pt x="1844040" y="128016"/>
                </a:moveTo>
                <a:lnTo>
                  <a:pt x="1844040" y="0"/>
                </a:lnTo>
                <a:lnTo>
                  <a:pt x="1961242" y="57912"/>
                </a:lnTo>
                <a:lnTo>
                  <a:pt x="1857756" y="57912"/>
                </a:lnTo>
                <a:lnTo>
                  <a:pt x="1857756" y="70104"/>
                </a:lnTo>
                <a:lnTo>
                  <a:pt x="1961242" y="70104"/>
                </a:lnTo>
                <a:lnTo>
                  <a:pt x="1844040" y="128016"/>
                </a:lnTo>
                <a:close/>
              </a:path>
              <a:path w="1973579" h="128269">
                <a:moveTo>
                  <a:pt x="128016" y="70104"/>
                </a:moveTo>
                <a:lnTo>
                  <a:pt x="115824" y="70104"/>
                </a:lnTo>
                <a:lnTo>
                  <a:pt x="115824" y="57912"/>
                </a:lnTo>
                <a:lnTo>
                  <a:pt x="128016" y="57912"/>
                </a:lnTo>
                <a:lnTo>
                  <a:pt x="128016" y="70104"/>
                </a:lnTo>
                <a:close/>
              </a:path>
              <a:path w="1973579" h="128269">
                <a:moveTo>
                  <a:pt x="1844040" y="70104"/>
                </a:moveTo>
                <a:lnTo>
                  <a:pt x="128016" y="70104"/>
                </a:lnTo>
                <a:lnTo>
                  <a:pt x="128016" y="57912"/>
                </a:lnTo>
                <a:lnTo>
                  <a:pt x="1844040" y="57912"/>
                </a:lnTo>
                <a:lnTo>
                  <a:pt x="1844040" y="70104"/>
                </a:lnTo>
                <a:close/>
              </a:path>
              <a:path w="1973579" h="128269">
                <a:moveTo>
                  <a:pt x="1961242" y="70104"/>
                </a:moveTo>
                <a:lnTo>
                  <a:pt x="1857756" y="70104"/>
                </a:lnTo>
                <a:lnTo>
                  <a:pt x="1857756" y="57912"/>
                </a:lnTo>
                <a:lnTo>
                  <a:pt x="1961242" y="57912"/>
                </a:lnTo>
                <a:lnTo>
                  <a:pt x="1973580" y="64008"/>
                </a:lnTo>
                <a:lnTo>
                  <a:pt x="1961242" y="70104"/>
                </a:lnTo>
                <a:close/>
              </a:path>
            </a:pathLst>
          </a:custGeom>
          <a:solidFill>
            <a:srgbClr val="23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2622"/>
          <p:cNvSpPr/>
          <p:nvPr/>
        </p:nvSpPr>
        <p:spPr>
          <a:xfrm>
            <a:off x="6144768" y="3670174"/>
            <a:ext cx="2887980" cy="128270"/>
          </a:xfrm>
          <a:custGeom>
            <a:avLst/>
            <a:gdLst/>
            <a:ahLst/>
            <a:cxnLst/>
            <a:rect l="l" t="t" r="r" b="b"/>
            <a:pathLst>
              <a:path w="2887979" h="128269">
                <a:moveTo>
                  <a:pt x="129540" y="128016"/>
                </a:moveTo>
                <a:lnTo>
                  <a:pt x="0" y="64008"/>
                </a:lnTo>
                <a:lnTo>
                  <a:pt x="129540" y="0"/>
                </a:lnTo>
                <a:lnTo>
                  <a:pt x="129540" y="57912"/>
                </a:lnTo>
                <a:lnTo>
                  <a:pt x="115824" y="57912"/>
                </a:lnTo>
                <a:lnTo>
                  <a:pt x="115824" y="70104"/>
                </a:lnTo>
                <a:lnTo>
                  <a:pt x="129540" y="70104"/>
                </a:lnTo>
                <a:lnTo>
                  <a:pt x="129540" y="128016"/>
                </a:lnTo>
                <a:close/>
              </a:path>
              <a:path w="2887979" h="128269">
                <a:moveTo>
                  <a:pt x="2758440" y="128016"/>
                </a:moveTo>
                <a:lnTo>
                  <a:pt x="2758440" y="0"/>
                </a:lnTo>
                <a:lnTo>
                  <a:pt x="2875642" y="57912"/>
                </a:lnTo>
                <a:lnTo>
                  <a:pt x="2772156" y="57912"/>
                </a:lnTo>
                <a:lnTo>
                  <a:pt x="2772156" y="70104"/>
                </a:lnTo>
                <a:lnTo>
                  <a:pt x="2875642" y="70104"/>
                </a:lnTo>
                <a:lnTo>
                  <a:pt x="2758440" y="128016"/>
                </a:lnTo>
                <a:close/>
              </a:path>
              <a:path w="2887979" h="128269">
                <a:moveTo>
                  <a:pt x="129540" y="70104"/>
                </a:moveTo>
                <a:lnTo>
                  <a:pt x="115824" y="70104"/>
                </a:lnTo>
                <a:lnTo>
                  <a:pt x="115824" y="57912"/>
                </a:lnTo>
                <a:lnTo>
                  <a:pt x="129540" y="57912"/>
                </a:lnTo>
                <a:lnTo>
                  <a:pt x="129540" y="70104"/>
                </a:lnTo>
                <a:close/>
              </a:path>
              <a:path w="2887979" h="128269">
                <a:moveTo>
                  <a:pt x="2758440" y="70104"/>
                </a:moveTo>
                <a:lnTo>
                  <a:pt x="129540" y="70104"/>
                </a:lnTo>
                <a:lnTo>
                  <a:pt x="129540" y="57912"/>
                </a:lnTo>
                <a:lnTo>
                  <a:pt x="2758440" y="57912"/>
                </a:lnTo>
                <a:lnTo>
                  <a:pt x="2758440" y="70104"/>
                </a:lnTo>
                <a:close/>
              </a:path>
              <a:path w="2887979" h="128269">
                <a:moveTo>
                  <a:pt x="2875642" y="70104"/>
                </a:moveTo>
                <a:lnTo>
                  <a:pt x="2772156" y="70104"/>
                </a:lnTo>
                <a:lnTo>
                  <a:pt x="2772156" y="57912"/>
                </a:lnTo>
                <a:lnTo>
                  <a:pt x="2875642" y="57912"/>
                </a:lnTo>
                <a:lnTo>
                  <a:pt x="2887980" y="64008"/>
                </a:lnTo>
                <a:lnTo>
                  <a:pt x="2875642" y="70104"/>
                </a:lnTo>
                <a:close/>
              </a:path>
            </a:pathLst>
          </a:custGeom>
          <a:solidFill>
            <a:srgbClr val="23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2624"/>
          <p:cNvSpPr/>
          <p:nvPr/>
        </p:nvSpPr>
        <p:spPr>
          <a:xfrm>
            <a:off x="11711939" y="3670174"/>
            <a:ext cx="730250" cy="128270"/>
          </a:xfrm>
          <a:custGeom>
            <a:avLst/>
            <a:gdLst/>
            <a:ahLst/>
            <a:cxnLst/>
            <a:rect l="l" t="t" r="r" b="b"/>
            <a:pathLst>
              <a:path w="730250" h="128269">
                <a:moveTo>
                  <a:pt x="128016" y="128016"/>
                </a:moveTo>
                <a:lnTo>
                  <a:pt x="0" y="64008"/>
                </a:lnTo>
                <a:lnTo>
                  <a:pt x="128016" y="0"/>
                </a:lnTo>
                <a:lnTo>
                  <a:pt x="128016" y="57912"/>
                </a:lnTo>
                <a:lnTo>
                  <a:pt x="115824" y="57912"/>
                </a:lnTo>
                <a:lnTo>
                  <a:pt x="115824" y="70104"/>
                </a:lnTo>
                <a:lnTo>
                  <a:pt x="128016" y="70104"/>
                </a:lnTo>
                <a:lnTo>
                  <a:pt x="128016" y="128016"/>
                </a:lnTo>
                <a:close/>
              </a:path>
              <a:path w="730250" h="128269">
                <a:moveTo>
                  <a:pt x="601980" y="128016"/>
                </a:moveTo>
                <a:lnTo>
                  <a:pt x="601980" y="0"/>
                </a:lnTo>
                <a:lnTo>
                  <a:pt x="717804" y="57912"/>
                </a:lnTo>
                <a:lnTo>
                  <a:pt x="614172" y="57912"/>
                </a:lnTo>
                <a:lnTo>
                  <a:pt x="614172" y="70104"/>
                </a:lnTo>
                <a:lnTo>
                  <a:pt x="717804" y="70104"/>
                </a:lnTo>
                <a:lnTo>
                  <a:pt x="601980" y="128016"/>
                </a:lnTo>
                <a:close/>
              </a:path>
              <a:path w="730250" h="128269">
                <a:moveTo>
                  <a:pt x="128016" y="70104"/>
                </a:moveTo>
                <a:lnTo>
                  <a:pt x="115824" y="70104"/>
                </a:lnTo>
                <a:lnTo>
                  <a:pt x="115824" y="57912"/>
                </a:lnTo>
                <a:lnTo>
                  <a:pt x="128016" y="57912"/>
                </a:lnTo>
                <a:lnTo>
                  <a:pt x="128016" y="70104"/>
                </a:lnTo>
                <a:close/>
              </a:path>
              <a:path w="730250" h="128269">
                <a:moveTo>
                  <a:pt x="601980" y="70104"/>
                </a:moveTo>
                <a:lnTo>
                  <a:pt x="128016" y="70104"/>
                </a:lnTo>
                <a:lnTo>
                  <a:pt x="128016" y="57912"/>
                </a:lnTo>
                <a:lnTo>
                  <a:pt x="601980" y="57912"/>
                </a:lnTo>
                <a:lnTo>
                  <a:pt x="601980" y="70104"/>
                </a:lnTo>
                <a:close/>
              </a:path>
              <a:path w="730250" h="128269">
                <a:moveTo>
                  <a:pt x="717804" y="70104"/>
                </a:moveTo>
                <a:lnTo>
                  <a:pt x="614172" y="70104"/>
                </a:lnTo>
                <a:lnTo>
                  <a:pt x="614172" y="57912"/>
                </a:lnTo>
                <a:lnTo>
                  <a:pt x="717804" y="57912"/>
                </a:lnTo>
                <a:lnTo>
                  <a:pt x="729996" y="64008"/>
                </a:lnTo>
                <a:lnTo>
                  <a:pt x="717804" y="70104"/>
                </a:lnTo>
                <a:close/>
              </a:path>
            </a:pathLst>
          </a:custGeom>
          <a:solidFill>
            <a:srgbClr val="23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2625"/>
          <p:cNvSpPr/>
          <p:nvPr/>
        </p:nvSpPr>
        <p:spPr>
          <a:xfrm>
            <a:off x="11887200" y="3558922"/>
            <a:ext cx="390525" cy="325120"/>
          </a:xfrm>
          <a:custGeom>
            <a:avLst/>
            <a:gdLst/>
            <a:ahLst/>
            <a:cxnLst/>
            <a:rect l="l" t="t" r="r" b="b"/>
            <a:pathLst>
              <a:path w="390525" h="325119">
                <a:moveTo>
                  <a:pt x="0" y="0"/>
                </a:moveTo>
                <a:lnTo>
                  <a:pt x="390144" y="0"/>
                </a:lnTo>
                <a:lnTo>
                  <a:pt x="390144" y="324612"/>
                </a:lnTo>
                <a:lnTo>
                  <a:pt x="0" y="3246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2626"/>
          <p:cNvSpPr txBox="1"/>
          <p:nvPr/>
        </p:nvSpPr>
        <p:spPr>
          <a:xfrm>
            <a:off x="11874552" y="3614832"/>
            <a:ext cx="414020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100" dirty="0">
                <a:latin typeface="Noto Sans CJK JP Regular"/>
                <a:cs typeface="Noto Sans CJK JP Regular"/>
              </a:rPr>
              <a:t>안정화</a:t>
            </a:r>
            <a:endParaRPr sz="1000">
              <a:latin typeface="Noto Sans CJK JP Regular"/>
              <a:cs typeface="Noto Sans CJK JP Regular"/>
            </a:endParaRPr>
          </a:p>
        </p:txBody>
      </p:sp>
      <p:sp>
        <p:nvSpPr>
          <p:cNvPr id="76" name="object 2627"/>
          <p:cNvSpPr/>
          <p:nvPr/>
        </p:nvSpPr>
        <p:spPr>
          <a:xfrm>
            <a:off x="4674372" y="3180080"/>
            <a:ext cx="693821" cy="325120"/>
          </a:xfrm>
          <a:custGeom>
            <a:avLst/>
            <a:gdLst/>
            <a:ahLst/>
            <a:cxnLst/>
            <a:rect l="l" t="t" r="r" b="b"/>
            <a:pathLst>
              <a:path w="573405" h="325119">
                <a:moveTo>
                  <a:pt x="0" y="0"/>
                </a:moveTo>
                <a:lnTo>
                  <a:pt x="573024" y="0"/>
                </a:lnTo>
                <a:lnTo>
                  <a:pt x="573024" y="324612"/>
                </a:lnTo>
                <a:lnTo>
                  <a:pt x="0" y="3246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/>
              <a:t>정규 배치</a:t>
            </a:r>
            <a:endParaRPr sz="1050" dirty="0"/>
          </a:p>
        </p:txBody>
      </p:sp>
      <p:sp>
        <p:nvSpPr>
          <p:cNvPr id="78" name="object 2629"/>
          <p:cNvSpPr/>
          <p:nvPr/>
        </p:nvSpPr>
        <p:spPr>
          <a:xfrm>
            <a:off x="7120128" y="3558922"/>
            <a:ext cx="1132840" cy="325120"/>
          </a:xfrm>
          <a:custGeom>
            <a:avLst/>
            <a:gdLst/>
            <a:ahLst/>
            <a:cxnLst/>
            <a:rect l="l" t="t" r="r" b="b"/>
            <a:pathLst>
              <a:path w="1132839" h="325119">
                <a:moveTo>
                  <a:pt x="0" y="0"/>
                </a:moveTo>
                <a:lnTo>
                  <a:pt x="1132332" y="0"/>
                </a:lnTo>
                <a:lnTo>
                  <a:pt x="1132332" y="324612"/>
                </a:lnTo>
                <a:lnTo>
                  <a:pt x="0" y="3246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2630"/>
          <p:cNvSpPr txBox="1"/>
          <p:nvPr/>
        </p:nvSpPr>
        <p:spPr>
          <a:xfrm>
            <a:off x="7108941" y="3614832"/>
            <a:ext cx="1130935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100" dirty="0">
                <a:latin typeface="Noto Sans CJK JP Regular"/>
                <a:cs typeface="Noto Sans CJK JP Regular"/>
              </a:rPr>
              <a:t>개발 및</a:t>
            </a:r>
            <a:r>
              <a:rPr sz="1000" spc="-95" dirty="0">
                <a:latin typeface="Noto Sans CJK JP Regular"/>
                <a:cs typeface="Noto Sans CJK JP Regular"/>
              </a:rPr>
              <a:t> </a:t>
            </a:r>
            <a:r>
              <a:rPr sz="1000" spc="100" dirty="0">
                <a:latin typeface="Noto Sans CJK JP Regular"/>
                <a:cs typeface="Noto Sans CJK JP Regular"/>
              </a:rPr>
              <a:t>단위테스트</a:t>
            </a:r>
            <a:endParaRPr sz="1000">
              <a:latin typeface="Noto Sans CJK JP Regular"/>
              <a:cs typeface="Noto Sans CJK JP Regular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4174760" y="4495800"/>
            <a:ext cx="2149840" cy="1144723"/>
          </a:xfrm>
          <a:prstGeom prst="ellipse">
            <a:avLst/>
          </a:prstGeom>
          <a:solidFill>
            <a:srgbClr val="386997"/>
          </a:solidFill>
          <a:ln w="3175">
            <a:solidFill>
              <a:schemeClr val="tx2">
                <a:lumMod val="40000"/>
                <a:lumOff val="60000"/>
                <a:alpha val="99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>
              <a:latin typeface="Noto Sans CJK JP Regular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239000" y="4715312"/>
            <a:ext cx="1295400" cy="1017309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>
              <a:latin typeface="Noto Sans CJK J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99358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62812"/>
            <a:ext cx="10058400" cy="108585"/>
          </a:xfrm>
          <a:custGeom>
            <a:avLst/>
            <a:gdLst/>
            <a:ahLst/>
            <a:cxnLst/>
            <a:rect l="l" t="t" r="r" b="b"/>
            <a:pathLst>
              <a:path w="10058400" h="108584">
                <a:moveTo>
                  <a:pt x="0" y="0"/>
                </a:moveTo>
                <a:lnTo>
                  <a:pt x="10058400" y="0"/>
                </a:lnTo>
                <a:lnTo>
                  <a:pt x="10058400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3652" y="7107935"/>
            <a:ext cx="9543415" cy="0"/>
          </a:xfrm>
          <a:custGeom>
            <a:avLst/>
            <a:gdLst/>
            <a:ahLst/>
            <a:cxnLst/>
            <a:rect l="l" t="t" r="r" b="b"/>
            <a:pathLst>
              <a:path w="9543415">
                <a:moveTo>
                  <a:pt x="0" y="0"/>
                </a:moveTo>
                <a:lnTo>
                  <a:pt x="9543288" y="0"/>
                </a:lnTo>
              </a:path>
            </a:pathLst>
          </a:custGeom>
          <a:ln w="3175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95" dirty="0">
                <a:latin typeface="+mj-ea"/>
                <a:cs typeface="Times New Roman"/>
              </a:rPr>
              <a:t>2. STR </a:t>
            </a:r>
            <a:r>
              <a:rPr lang="ko-KR" altLang="en-US" spc="95" dirty="0">
                <a:latin typeface="+mj-ea"/>
                <a:cs typeface="Times New Roman"/>
              </a:rPr>
              <a:t>시뮬레이션 시스템 현황</a:t>
            </a:r>
            <a:endParaRPr lang="ko-KR" altLang="en-US" dirty="0">
              <a:latin typeface="+mj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6" name="잉크 105"/>
              <p14:cNvContentPartPr/>
              <p14:nvPr/>
            </p14:nvContentPartPr>
            <p14:xfrm>
              <a:off x="4724668" y="4702736"/>
              <a:ext cx="45719" cy="45719"/>
            </p14:xfrm>
          </p:contentPart>
        </mc:Choice>
        <mc:Fallback xmlns="">
          <p:pic>
            <p:nvPicPr>
              <p:cNvPr id="106" name="잉크 10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2" name="잉크 141"/>
              <p14:cNvContentPartPr/>
              <p14:nvPr/>
            </p14:nvContentPartPr>
            <p14:xfrm>
              <a:off x="13508473" y="4455430"/>
              <a:ext cx="360" cy="360"/>
            </p14:xfrm>
          </p:contentPart>
        </mc:Choice>
        <mc:Fallback xmlns="">
          <p:pic>
            <p:nvPicPr>
              <p:cNvPr id="142" name="잉크 14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495873" y="4442830"/>
                <a:ext cx="25560" cy="2556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object 111"/>
          <p:cNvSpPr/>
          <p:nvPr/>
        </p:nvSpPr>
        <p:spPr>
          <a:xfrm>
            <a:off x="4114800" y="4274999"/>
            <a:ext cx="1099766" cy="1226286"/>
          </a:xfrm>
          <a:custGeom>
            <a:avLst/>
            <a:gdLst/>
            <a:ahLst/>
            <a:cxnLst/>
            <a:rect l="l" t="t" r="r" b="b"/>
            <a:pathLst>
              <a:path w="1788159" h="977264">
                <a:moveTo>
                  <a:pt x="0" y="0"/>
                </a:moveTo>
                <a:lnTo>
                  <a:pt x="1787652" y="0"/>
                </a:lnTo>
                <a:lnTo>
                  <a:pt x="1787652" y="976884"/>
                </a:lnTo>
                <a:lnTo>
                  <a:pt x="0" y="976884"/>
                </a:lnTo>
                <a:lnTo>
                  <a:pt x="0" y="0"/>
                </a:lnTo>
                <a:close/>
              </a:path>
            </a:pathLst>
          </a:custGeom>
          <a:solidFill>
            <a:srgbClr val="DAE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13"/>
          <p:cNvSpPr/>
          <p:nvPr/>
        </p:nvSpPr>
        <p:spPr>
          <a:xfrm>
            <a:off x="4317190" y="4349987"/>
            <a:ext cx="668805" cy="295034"/>
          </a:xfrm>
          <a:custGeom>
            <a:avLst/>
            <a:gdLst/>
            <a:ahLst/>
            <a:cxnLst/>
            <a:rect l="l" t="t" r="r" b="b"/>
            <a:pathLst>
              <a:path w="899159" h="419100">
                <a:moveTo>
                  <a:pt x="891540" y="419100"/>
                </a:moveTo>
                <a:lnTo>
                  <a:pt x="6096" y="419100"/>
                </a:lnTo>
                <a:lnTo>
                  <a:pt x="0" y="411480"/>
                </a:lnTo>
                <a:lnTo>
                  <a:pt x="0" y="7620"/>
                </a:lnTo>
                <a:lnTo>
                  <a:pt x="6096" y="0"/>
                </a:lnTo>
                <a:lnTo>
                  <a:pt x="891540" y="0"/>
                </a:lnTo>
                <a:lnTo>
                  <a:pt x="899160" y="7620"/>
                </a:lnTo>
                <a:lnTo>
                  <a:pt x="899160" y="411480"/>
                </a:lnTo>
                <a:lnTo>
                  <a:pt x="891540" y="419100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거래</a:t>
            </a:r>
            <a:endParaRPr sz="1000" dirty="0">
              <a:latin typeface="Noto Sans CJK JP Regular"/>
            </a:endParaRPr>
          </a:p>
        </p:txBody>
      </p:sp>
      <p:sp>
        <p:nvSpPr>
          <p:cNvPr id="34" name="object 113"/>
          <p:cNvSpPr/>
          <p:nvPr/>
        </p:nvSpPr>
        <p:spPr>
          <a:xfrm>
            <a:off x="4317190" y="4740753"/>
            <a:ext cx="668805" cy="295034"/>
          </a:xfrm>
          <a:custGeom>
            <a:avLst/>
            <a:gdLst/>
            <a:ahLst/>
            <a:cxnLst/>
            <a:rect l="l" t="t" r="r" b="b"/>
            <a:pathLst>
              <a:path w="899159" h="419100">
                <a:moveTo>
                  <a:pt x="891540" y="419100"/>
                </a:moveTo>
                <a:lnTo>
                  <a:pt x="6096" y="419100"/>
                </a:lnTo>
                <a:lnTo>
                  <a:pt x="0" y="411480"/>
                </a:lnTo>
                <a:lnTo>
                  <a:pt x="0" y="7620"/>
                </a:lnTo>
                <a:lnTo>
                  <a:pt x="6096" y="0"/>
                </a:lnTo>
                <a:lnTo>
                  <a:pt x="891540" y="0"/>
                </a:lnTo>
                <a:lnTo>
                  <a:pt x="899160" y="7620"/>
                </a:lnTo>
                <a:lnTo>
                  <a:pt x="899160" y="411480"/>
                </a:lnTo>
                <a:lnTo>
                  <a:pt x="891540" y="419100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고객</a:t>
            </a:r>
            <a:endParaRPr sz="1000" dirty="0">
              <a:latin typeface="Noto Sans CJK JP Regular"/>
            </a:endParaRPr>
          </a:p>
        </p:txBody>
      </p:sp>
      <p:sp>
        <p:nvSpPr>
          <p:cNvPr id="35" name="object 113"/>
          <p:cNvSpPr/>
          <p:nvPr/>
        </p:nvSpPr>
        <p:spPr>
          <a:xfrm>
            <a:off x="4317190" y="5130220"/>
            <a:ext cx="668805" cy="295034"/>
          </a:xfrm>
          <a:custGeom>
            <a:avLst/>
            <a:gdLst/>
            <a:ahLst/>
            <a:cxnLst/>
            <a:rect l="l" t="t" r="r" b="b"/>
            <a:pathLst>
              <a:path w="899159" h="419100">
                <a:moveTo>
                  <a:pt x="891540" y="419100"/>
                </a:moveTo>
                <a:lnTo>
                  <a:pt x="6096" y="419100"/>
                </a:lnTo>
                <a:lnTo>
                  <a:pt x="0" y="411480"/>
                </a:lnTo>
                <a:lnTo>
                  <a:pt x="0" y="7620"/>
                </a:lnTo>
                <a:lnTo>
                  <a:pt x="6096" y="0"/>
                </a:lnTo>
                <a:lnTo>
                  <a:pt x="891540" y="0"/>
                </a:lnTo>
                <a:lnTo>
                  <a:pt x="899160" y="7620"/>
                </a:lnTo>
                <a:lnTo>
                  <a:pt x="899160" y="411480"/>
                </a:lnTo>
                <a:lnTo>
                  <a:pt x="891540" y="419100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계좌</a:t>
            </a:r>
            <a:endParaRPr sz="1000" dirty="0">
              <a:latin typeface="Noto Sans CJK JP Regula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17658" y="3962400"/>
            <a:ext cx="1095818" cy="2877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EDW</a:t>
            </a:r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5" name="잉크 44"/>
              <p14:cNvContentPartPr/>
              <p14:nvPr/>
            </p14:nvContentPartPr>
            <p14:xfrm>
              <a:off x="9339902" y="4209340"/>
              <a:ext cx="45719" cy="45719"/>
            </p14:xfrm>
          </p:contentPart>
        </mc:Choice>
        <mc:Fallback xmlns="">
          <p:pic>
            <p:nvPicPr>
              <p:cNvPr id="45" name="잉크 4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object 111"/>
          <p:cNvSpPr/>
          <p:nvPr/>
        </p:nvSpPr>
        <p:spPr>
          <a:xfrm>
            <a:off x="8730034" y="3781603"/>
            <a:ext cx="1099766" cy="1226286"/>
          </a:xfrm>
          <a:custGeom>
            <a:avLst/>
            <a:gdLst/>
            <a:ahLst/>
            <a:cxnLst/>
            <a:rect l="l" t="t" r="r" b="b"/>
            <a:pathLst>
              <a:path w="1788159" h="977264">
                <a:moveTo>
                  <a:pt x="0" y="0"/>
                </a:moveTo>
                <a:lnTo>
                  <a:pt x="1787652" y="0"/>
                </a:lnTo>
                <a:lnTo>
                  <a:pt x="1787652" y="976884"/>
                </a:lnTo>
                <a:lnTo>
                  <a:pt x="0" y="976884"/>
                </a:lnTo>
                <a:lnTo>
                  <a:pt x="0" y="0"/>
                </a:lnTo>
                <a:close/>
              </a:path>
            </a:pathLst>
          </a:custGeom>
          <a:solidFill>
            <a:srgbClr val="DAE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13"/>
          <p:cNvSpPr/>
          <p:nvPr/>
        </p:nvSpPr>
        <p:spPr>
          <a:xfrm>
            <a:off x="8932424" y="3856591"/>
            <a:ext cx="668805" cy="295034"/>
          </a:xfrm>
          <a:custGeom>
            <a:avLst/>
            <a:gdLst/>
            <a:ahLst/>
            <a:cxnLst/>
            <a:rect l="l" t="t" r="r" b="b"/>
            <a:pathLst>
              <a:path w="899159" h="419100">
                <a:moveTo>
                  <a:pt x="891540" y="419100"/>
                </a:moveTo>
                <a:lnTo>
                  <a:pt x="6096" y="419100"/>
                </a:lnTo>
                <a:lnTo>
                  <a:pt x="0" y="411480"/>
                </a:lnTo>
                <a:lnTo>
                  <a:pt x="0" y="7620"/>
                </a:lnTo>
                <a:lnTo>
                  <a:pt x="6096" y="0"/>
                </a:lnTo>
                <a:lnTo>
                  <a:pt x="891540" y="0"/>
                </a:lnTo>
                <a:lnTo>
                  <a:pt x="899160" y="7620"/>
                </a:lnTo>
                <a:lnTo>
                  <a:pt x="899160" y="411480"/>
                </a:lnTo>
                <a:lnTo>
                  <a:pt x="891540" y="419100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거래</a:t>
            </a:r>
            <a:endParaRPr sz="1000" dirty="0">
              <a:latin typeface="Noto Sans CJK JP Regular"/>
            </a:endParaRPr>
          </a:p>
        </p:txBody>
      </p:sp>
      <p:sp>
        <p:nvSpPr>
          <p:cNvPr id="48" name="object 113"/>
          <p:cNvSpPr/>
          <p:nvPr/>
        </p:nvSpPr>
        <p:spPr>
          <a:xfrm>
            <a:off x="8932424" y="4247357"/>
            <a:ext cx="668805" cy="295034"/>
          </a:xfrm>
          <a:custGeom>
            <a:avLst/>
            <a:gdLst/>
            <a:ahLst/>
            <a:cxnLst/>
            <a:rect l="l" t="t" r="r" b="b"/>
            <a:pathLst>
              <a:path w="899159" h="419100">
                <a:moveTo>
                  <a:pt x="891540" y="419100"/>
                </a:moveTo>
                <a:lnTo>
                  <a:pt x="6096" y="419100"/>
                </a:lnTo>
                <a:lnTo>
                  <a:pt x="0" y="411480"/>
                </a:lnTo>
                <a:lnTo>
                  <a:pt x="0" y="7620"/>
                </a:lnTo>
                <a:lnTo>
                  <a:pt x="6096" y="0"/>
                </a:lnTo>
                <a:lnTo>
                  <a:pt x="891540" y="0"/>
                </a:lnTo>
                <a:lnTo>
                  <a:pt x="899160" y="7620"/>
                </a:lnTo>
                <a:lnTo>
                  <a:pt x="899160" y="411480"/>
                </a:lnTo>
                <a:lnTo>
                  <a:pt x="891540" y="419100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고객</a:t>
            </a:r>
            <a:endParaRPr sz="1000" dirty="0">
              <a:latin typeface="Noto Sans CJK JP Regular"/>
            </a:endParaRPr>
          </a:p>
        </p:txBody>
      </p:sp>
      <p:sp>
        <p:nvSpPr>
          <p:cNvPr id="49" name="object 113"/>
          <p:cNvSpPr/>
          <p:nvPr/>
        </p:nvSpPr>
        <p:spPr>
          <a:xfrm>
            <a:off x="8932424" y="4636824"/>
            <a:ext cx="668805" cy="295034"/>
          </a:xfrm>
          <a:custGeom>
            <a:avLst/>
            <a:gdLst/>
            <a:ahLst/>
            <a:cxnLst/>
            <a:rect l="l" t="t" r="r" b="b"/>
            <a:pathLst>
              <a:path w="899159" h="419100">
                <a:moveTo>
                  <a:pt x="891540" y="419100"/>
                </a:moveTo>
                <a:lnTo>
                  <a:pt x="6096" y="419100"/>
                </a:lnTo>
                <a:lnTo>
                  <a:pt x="0" y="411480"/>
                </a:lnTo>
                <a:lnTo>
                  <a:pt x="0" y="7620"/>
                </a:lnTo>
                <a:lnTo>
                  <a:pt x="6096" y="0"/>
                </a:lnTo>
                <a:lnTo>
                  <a:pt x="891540" y="0"/>
                </a:lnTo>
                <a:lnTo>
                  <a:pt x="899160" y="7620"/>
                </a:lnTo>
                <a:lnTo>
                  <a:pt x="899160" y="411480"/>
                </a:lnTo>
                <a:lnTo>
                  <a:pt x="891540" y="419100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계좌</a:t>
            </a:r>
            <a:endParaRPr sz="1000" dirty="0">
              <a:latin typeface="Noto Sans CJK JP Regular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732892" y="3462578"/>
            <a:ext cx="1095818" cy="2877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AML </a:t>
            </a:r>
            <a:r>
              <a:rPr lang="ko-KR" altLang="en-US" sz="1100" dirty="0"/>
              <a:t>배치</a:t>
            </a:r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1" name="잉크 50"/>
              <p14:cNvContentPartPr/>
              <p14:nvPr/>
            </p14:nvContentPartPr>
            <p14:xfrm>
              <a:off x="9329634" y="5830851"/>
              <a:ext cx="45719" cy="45719"/>
            </p14:xfrm>
          </p:contentPart>
        </mc:Choice>
        <mc:Fallback xmlns="">
          <p:pic>
            <p:nvPicPr>
              <p:cNvPr id="51" name="잉크 5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52" name="object 111"/>
          <p:cNvSpPr/>
          <p:nvPr/>
        </p:nvSpPr>
        <p:spPr>
          <a:xfrm>
            <a:off x="8719766" y="5403114"/>
            <a:ext cx="1099766" cy="1226286"/>
          </a:xfrm>
          <a:custGeom>
            <a:avLst/>
            <a:gdLst/>
            <a:ahLst/>
            <a:cxnLst/>
            <a:rect l="l" t="t" r="r" b="b"/>
            <a:pathLst>
              <a:path w="1788159" h="977264">
                <a:moveTo>
                  <a:pt x="0" y="0"/>
                </a:moveTo>
                <a:lnTo>
                  <a:pt x="1787652" y="0"/>
                </a:lnTo>
                <a:lnTo>
                  <a:pt x="1787652" y="976884"/>
                </a:lnTo>
                <a:lnTo>
                  <a:pt x="0" y="976884"/>
                </a:lnTo>
                <a:lnTo>
                  <a:pt x="0" y="0"/>
                </a:lnTo>
                <a:close/>
              </a:path>
            </a:pathLst>
          </a:custGeom>
          <a:solidFill>
            <a:srgbClr val="DAE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113"/>
          <p:cNvSpPr/>
          <p:nvPr/>
        </p:nvSpPr>
        <p:spPr>
          <a:xfrm>
            <a:off x="8922156" y="5868868"/>
            <a:ext cx="668805" cy="295034"/>
          </a:xfrm>
          <a:custGeom>
            <a:avLst/>
            <a:gdLst/>
            <a:ahLst/>
            <a:cxnLst/>
            <a:rect l="l" t="t" r="r" b="b"/>
            <a:pathLst>
              <a:path w="899159" h="419100">
                <a:moveTo>
                  <a:pt x="891540" y="419100"/>
                </a:moveTo>
                <a:lnTo>
                  <a:pt x="6096" y="419100"/>
                </a:lnTo>
                <a:lnTo>
                  <a:pt x="0" y="411480"/>
                </a:lnTo>
                <a:lnTo>
                  <a:pt x="0" y="7620"/>
                </a:lnTo>
                <a:lnTo>
                  <a:pt x="6096" y="0"/>
                </a:lnTo>
                <a:lnTo>
                  <a:pt x="891540" y="0"/>
                </a:lnTo>
                <a:lnTo>
                  <a:pt x="899160" y="7620"/>
                </a:lnTo>
                <a:lnTo>
                  <a:pt x="899160" y="411480"/>
                </a:lnTo>
                <a:lnTo>
                  <a:pt x="891540" y="419100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경보</a:t>
            </a:r>
            <a:endParaRPr sz="1000" dirty="0">
              <a:latin typeface="Noto Sans CJK JP Regular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722624" y="5084089"/>
            <a:ext cx="1095818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AML </a:t>
            </a:r>
            <a:r>
              <a:rPr lang="ko-KR" altLang="en-US" sz="1100" dirty="0"/>
              <a:t>온라인</a:t>
            </a:r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7" name="object 12"/>
          <p:cNvSpPr/>
          <p:nvPr/>
        </p:nvSpPr>
        <p:spPr>
          <a:xfrm>
            <a:off x="6728459" y="2093976"/>
            <a:ext cx="3091180" cy="609600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14"/>
          <p:cNvSpPr/>
          <p:nvPr/>
        </p:nvSpPr>
        <p:spPr>
          <a:xfrm>
            <a:off x="6690359" y="2221992"/>
            <a:ext cx="224154" cy="353695"/>
          </a:xfrm>
          <a:custGeom>
            <a:avLst/>
            <a:gdLst/>
            <a:ahLst/>
            <a:cxnLst/>
            <a:rect l="l" t="t" r="r" b="b"/>
            <a:pathLst>
              <a:path w="22415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882" y="2952"/>
                </a:lnTo>
                <a:lnTo>
                  <a:pt x="212979" y="11049"/>
                </a:lnTo>
                <a:lnTo>
                  <a:pt x="221075" y="23145"/>
                </a:lnTo>
                <a:lnTo>
                  <a:pt x="224028" y="38100"/>
                </a:lnTo>
                <a:lnTo>
                  <a:pt x="224028" y="316992"/>
                </a:lnTo>
                <a:lnTo>
                  <a:pt x="221075" y="331065"/>
                </a:lnTo>
                <a:lnTo>
                  <a:pt x="212979" y="342709"/>
                </a:lnTo>
                <a:lnTo>
                  <a:pt x="200882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15"/>
          <p:cNvSpPr txBox="1"/>
          <p:nvPr/>
        </p:nvSpPr>
        <p:spPr>
          <a:xfrm>
            <a:off x="6760522" y="2288521"/>
            <a:ext cx="996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80" dirty="0">
                <a:solidFill>
                  <a:srgbClr val="316687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1" name="object 16"/>
          <p:cNvSpPr/>
          <p:nvPr/>
        </p:nvSpPr>
        <p:spPr>
          <a:xfrm>
            <a:off x="248412" y="2093976"/>
            <a:ext cx="3091180" cy="609600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17"/>
          <p:cNvSpPr/>
          <p:nvPr/>
        </p:nvSpPr>
        <p:spPr>
          <a:xfrm>
            <a:off x="210311" y="2221992"/>
            <a:ext cx="222885" cy="353695"/>
          </a:xfrm>
          <a:custGeom>
            <a:avLst/>
            <a:gdLst/>
            <a:ahLst/>
            <a:cxnLst/>
            <a:rect l="l" t="t" r="r" b="b"/>
            <a:pathLst>
              <a:path w="22288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644" y="2952"/>
                </a:lnTo>
                <a:lnTo>
                  <a:pt x="212217" y="11049"/>
                </a:lnTo>
                <a:lnTo>
                  <a:pt x="219789" y="23145"/>
                </a:lnTo>
                <a:lnTo>
                  <a:pt x="222504" y="38100"/>
                </a:lnTo>
                <a:lnTo>
                  <a:pt x="222504" y="316992"/>
                </a:lnTo>
                <a:lnTo>
                  <a:pt x="219789" y="331065"/>
                </a:lnTo>
                <a:lnTo>
                  <a:pt x="212217" y="342709"/>
                </a:lnTo>
                <a:lnTo>
                  <a:pt x="200644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18"/>
          <p:cNvSpPr txBox="1"/>
          <p:nvPr/>
        </p:nvSpPr>
        <p:spPr>
          <a:xfrm>
            <a:off x="280385" y="2288521"/>
            <a:ext cx="996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80" dirty="0">
                <a:solidFill>
                  <a:srgbClr val="316687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4" name="object 19"/>
          <p:cNvSpPr/>
          <p:nvPr/>
        </p:nvSpPr>
        <p:spPr>
          <a:xfrm>
            <a:off x="3488436" y="2093976"/>
            <a:ext cx="3091180" cy="609600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20"/>
          <p:cNvSpPr txBox="1"/>
          <p:nvPr/>
        </p:nvSpPr>
        <p:spPr>
          <a:xfrm>
            <a:off x="533400" y="2295525"/>
            <a:ext cx="2725781" cy="2142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배치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+ AML 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endParaRPr sz="1300" b="1" dirty="0">
              <a:latin typeface="Noto Sans CJK JP Regular"/>
              <a:cs typeface="Noto Sans CJK JP Regular"/>
            </a:endParaRPr>
          </a:p>
        </p:txBody>
      </p:sp>
      <p:sp>
        <p:nvSpPr>
          <p:cNvPr id="67" name="object 22"/>
          <p:cNvSpPr/>
          <p:nvPr/>
        </p:nvSpPr>
        <p:spPr>
          <a:xfrm>
            <a:off x="3457955" y="2221992"/>
            <a:ext cx="224154" cy="353695"/>
          </a:xfrm>
          <a:custGeom>
            <a:avLst/>
            <a:gdLst/>
            <a:ahLst/>
            <a:cxnLst/>
            <a:rect l="l" t="t" r="r" b="b"/>
            <a:pathLst>
              <a:path w="22415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882" y="2952"/>
                </a:lnTo>
                <a:lnTo>
                  <a:pt x="212979" y="11049"/>
                </a:lnTo>
                <a:lnTo>
                  <a:pt x="221075" y="23145"/>
                </a:lnTo>
                <a:lnTo>
                  <a:pt x="224028" y="38100"/>
                </a:lnTo>
                <a:lnTo>
                  <a:pt x="224028" y="316992"/>
                </a:lnTo>
                <a:lnTo>
                  <a:pt x="221075" y="331065"/>
                </a:lnTo>
                <a:lnTo>
                  <a:pt x="212979" y="342709"/>
                </a:lnTo>
                <a:lnTo>
                  <a:pt x="200882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23"/>
          <p:cNvSpPr txBox="1"/>
          <p:nvPr/>
        </p:nvSpPr>
        <p:spPr>
          <a:xfrm>
            <a:off x="3528114" y="2288521"/>
            <a:ext cx="996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80" dirty="0">
                <a:solidFill>
                  <a:srgbClr val="316687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0" name="object 10"/>
          <p:cNvSpPr/>
          <p:nvPr/>
        </p:nvSpPr>
        <p:spPr>
          <a:xfrm>
            <a:off x="248412" y="2714625"/>
            <a:ext cx="3081655" cy="4258042"/>
          </a:xfrm>
          <a:custGeom>
            <a:avLst/>
            <a:gdLst/>
            <a:ahLst/>
            <a:cxnLst/>
            <a:rect l="l" t="t" r="r" b="b"/>
            <a:pathLst>
              <a:path w="3081654" h="3199129">
                <a:moveTo>
                  <a:pt x="0" y="3198876"/>
                </a:moveTo>
                <a:lnTo>
                  <a:pt x="3081528" y="3198876"/>
                </a:lnTo>
                <a:lnTo>
                  <a:pt x="3081528" y="0"/>
                </a:lnTo>
                <a:lnTo>
                  <a:pt x="0" y="0"/>
                </a:lnTo>
                <a:lnTo>
                  <a:pt x="0" y="3198876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20"/>
          <p:cNvSpPr txBox="1"/>
          <p:nvPr/>
        </p:nvSpPr>
        <p:spPr>
          <a:xfrm>
            <a:off x="3751219" y="2295525"/>
            <a:ext cx="2725781" cy="2142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endParaRPr sz="1300" b="1" dirty="0">
              <a:latin typeface="Noto Sans CJK JP Regular"/>
              <a:cs typeface="Noto Sans CJK JP Regular"/>
            </a:endParaRPr>
          </a:p>
        </p:txBody>
      </p:sp>
      <p:sp>
        <p:nvSpPr>
          <p:cNvPr id="72" name="object 20"/>
          <p:cNvSpPr txBox="1"/>
          <p:nvPr/>
        </p:nvSpPr>
        <p:spPr>
          <a:xfrm>
            <a:off x="6981825" y="2200275"/>
            <a:ext cx="2725781" cy="4290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배치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+ AML 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+</a:t>
            </a:r>
          </a:p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SAS 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파일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endParaRPr sz="1300" b="1" dirty="0">
              <a:latin typeface="Noto Sans CJK JP Regular"/>
              <a:cs typeface="Noto Sans CJK JP Regular"/>
            </a:endParaRPr>
          </a:p>
        </p:txBody>
      </p:sp>
      <p:sp>
        <p:nvSpPr>
          <p:cNvPr id="73" name="제목 2"/>
          <p:cNvSpPr txBox="1">
            <a:spLocks/>
          </p:cNvSpPr>
          <p:nvPr/>
        </p:nvSpPr>
        <p:spPr>
          <a:xfrm>
            <a:off x="351648" y="1423972"/>
            <a:ext cx="9351936" cy="76267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898968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i="0" kern="1200" baseline="0">
                <a:solidFill>
                  <a:schemeClr val="tx1"/>
                </a:solidFill>
                <a:latin typeface="Optima" panose="00000400000000000000" pitchFamily="2" charset="2"/>
                <a:ea typeface="+mj-ea"/>
                <a:cs typeface="+mj-cs"/>
              </a:defRPr>
            </a:lvl1pPr>
          </a:lstStyle>
          <a:p>
            <a:r>
              <a:rPr lang="ko-KR" altLang="en-US" sz="1600" dirty="0">
                <a:latin typeface="Times New Roman"/>
                <a:cs typeface="Times New Roman"/>
              </a:rPr>
              <a:t>혐의의심거래 시나리오는 다양한 케이스가 도출되고 검증되어 발전해 왔습니다</a:t>
            </a:r>
            <a:r>
              <a:rPr lang="en-US" altLang="ko-KR" sz="1600" dirty="0">
                <a:latin typeface="Times New Roman"/>
                <a:cs typeface="Times New Roman"/>
              </a:rPr>
              <a:t>. </a:t>
            </a:r>
            <a:r>
              <a:rPr lang="ko-KR" altLang="en-US" sz="1600" dirty="0">
                <a:latin typeface="Times New Roman"/>
                <a:cs typeface="Times New Roman"/>
              </a:rPr>
              <a:t> 정교한 시나리오를 구성하기 위하여 각 금융기관에서는 시나리오 시뮬레이션을 운영하고 있습니다</a:t>
            </a:r>
            <a:r>
              <a:rPr lang="en-US" altLang="ko-KR" sz="1600" dirty="0">
                <a:latin typeface="Times New Roman"/>
                <a:cs typeface="Times New Roman"/>
              </a:rPr>
              <a:t>.</a:t>
            </a:r>
            <a:endParaRPr lang="en-US" altLang="ko-KR" sz="1596" dirty="0">
              <a:latin typeface="+mn-ea"/>
              <a:ea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4" name="잉크 73"/>
              <p14:cNvContentPartPr/>
              <p14:nvPr/>
            </p14:nvContentPartPr>
            <p14:xfrm>
              <a:off x="6444302" y="4207942"/>
              <a:ext cx="45719" cy="45719"/>
            </p14:xfrm>
          </p:contentPart>
        </mc:Choice>
        <mc:Fallback xmlns="">
          <p:pic>
            <p:nvPicPr>
              <p:cNvPr id="74" name="잉크 7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75" name="object 111"/>
          <p:cNvSpPr/>
          <p:nvPr/>
        </p:nvSpPr>
        <p:spPr>
          <a:xfrm>
            <a:off x="5834961" y="3815691"/>
            <a:ext cx="2188232" cy="390732"/>
          </a:xfrm>
          <a:custGeom>
            <a:avLst/>
            <a:gdLst/>
            <a:ahLst/>
            <a:cxnLst/>
            <a:rect l="l" t="t" r="r" b="b"/>
            <a:pathLst>
              <a:path w="1788159" h="977264">
                <a:moveTo>
                  <a:pt x="0" y="0"/>
                </a:moveTo>
                <a:lnTo>
                  <a:pt x="1787652" y="0"/>
                </a:lnTo>
                <a:lnTo>
                  <a:pt x="1787652" y="976884"/>
                </a:lnTo>
                <a:lnTo>
                  <a:pt x="0" y="976884"/>
                </a:lnTo>
                <a:lnTo>
                  <a:pt x="0" y="0"/>
                </a:lnTo>
                <a:close/>
              </a:path>
            </a:pathLst>
          </a:custGeom>
          <a:solidFill>
            <a:srgbClr val="DAE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113"/>
          <p:cNvSpPr/>
          <p:nvPr/>
        </p:nvSpPr>
        <p:spPr>
          <a:xfrm>
            <a:off x="5867400" y="3855193"/>
            <a:ext cx="668805" cy="295034"/>
          </a:xfrm>
          <a:custGeom>
            <a:avLst/>
            <a:gdLst/>
            <a:ahLst/>
            <a:cxnLst/>
            <a:rect l="l" t="t" r="r" b="b"/>
            <a:pathLst>
              <a:path w="899159" h="419100">
                <a:moveTo>
                  <a:pt x="891540" y="419100"/>
                </a:moveTo>
                <a:lnTo>
                  <a:pt x="6096" y="419100"/>
                </a:lnTo>
                <a:lnTo>
                  <a:pt x="0" y="411480"/>
                </a:lnTo>
                <a:lnTo>
                  <a:pt x="0" y="7620"/>
                </a:lnTo>
                <a:lnTo>
                  <a:pt x="6096" y="0"/>
                </a:lnTo>
                <a:lnTo>
                  <a:pt x="891540" y="0"/>
                </a:lnTo>
                <a:lnTo>
                  <a:pt x="899160" y="7620"/>
                </a:lnTo>
                <a:lnTo>
                  <a:pt x="899160" y="411480"/>
                </a:lnTo>
                <a:lnTo>
                  <a:pt x="891540" y="419100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거래</a:t>
            </a:r>
            <a:endParaRPr sz="1000" dirty="0">
              <a:latin typeface="Noto Sans CJK JP Regular"/>
            </a:endParaRPr>
          </a:p>
        </p:txBody>
      </p:sp>
      <p:sp>
        <p:nvSpPr>
          <p:cNvPr id="77" name="object 113"/>
          <p:cNvSpPr/>
          <p:nvPr/>
        </p:nvSpPr>
        <p:spPr>
          <a:xfrm>
            <a:off x="6589595" y="3863491"/>
            <a:ext cx="668805" cy="295034"/>
          </a:xfrm>
          <a:custGeom>
            <a:avLst/>
            <a:gdLst/>
            <a:ahLst/>
            <a:cxnLst/>
            <a:rect l="l" t="t" r="r" b="b"/>
            <a:pathLst>
              <a:path w="899159" h="419100">
                <a:moveTo>
                  <a:pt x="891540" y="419100"/>
                </a:moveTo>
                <a:lnTo>
                  <a:pt x="6096" y="419100"/>
                </a:lnTo>
                <a:lnTo>
                  <a:pt x="0" y="411480"/>
                </a:lnTo>
                <a:lnTo>
                  <a:pt x="0" y="7620"/>
                </a:lnTo>
                <a:lnTo>
                  <a:pt x="6096" y="0"/>
                </a:lnTo>
                <a:lnTo>
                  <a:pt x="891540" y="0"/>
                </a:lnTo>
                <a:lnTo>
                  <a:pt x="899160" y="7620"/>
                </a:lnTo>
                <a:lnTo>
                  <a:pt x="899160" y="411480"/>
                </a:lnTo>
                <a:lnTo>
                  <a:pt x="891540" y="419100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고객</a:t>
            </a:r>
            <a:endParaRPr sz="1000" dirty="0">
              <a:latin typeface="Noto Sans CJK JP Regular"/>
            </a:endParaRPr>
          </a:p>
        </p:txBody>
      </p:sp>
      <p:sp>
        <p:nvSpPr>
          <p:cNvPr id="78" name="object 113"/>
          <p:cNvSpPr/>
          <p:nvPr/>
        </p:nvSpPr>
        <p:spPr>
          <a:xfrm>
            <a:off x="7315200" y="3867577"/>
            <a:ext cx="668805" cy="295034"/>
          </a:xfrm>
          <a:custGeom>
            <a:avLst/>
            <a:gdLst/>
            <a:ahLst/>
            <a:cxnLst/>
            <a:rect l="l" t="t" r="r" b="b"/>
            <a:pathLst>
              <a:path w="899159" h="419100">
                <a:moveTo>
                  <a:pt x="891540" y="419100"/>
                </a:moveTo>
                <a:lnTo>
                  <a:pt x="6096" y="419100"/>
                </a:lnTo>
                <a:lnTo>
                  <a:pt x="0" y="411480"/>
                </a:lnTo>
                <a:lnTo>
                  <a:pt x="0" y="7620"/>
                </a:lnTo>
                <a:lnTo>
                  <a:pt x="6096" y="0"/>
                </a:lnTo>
                <a:lnTo>
                  <a:pt x="891540" y="0"/>
                </a:lnTo>
                <a:lnTo>
                  <a:pt x="899160" y="7620"/>
                </a:lnTo>
                <a:lnTo>
                  <a:pt x="899160" y="411480"/>
                </a:lnTo>
                <a:lnTo>
                  <a:pt x="891540" y="419100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계좌</a:t>
            </a:r>
            <a:endParaRPr sz="1000" dirty="0">
              <a:latin typeface="Noto Sans CJK JP Regular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844099" y="3505200"/>
            <a:ext cx="2178362" cy="2877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EDW</a:t>
            </a:r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7630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37192" y="7184135"/>
            <a:ext cx="289559" cy="112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62812"/>
            <a:ext cx="10058400" cy="108585"/>
          </a:xfrm>
          <a:custGeom>
            <a:avLst/>
            <a:gdLst/>
            <a:ahLst/>
            <a:cxnLst/>
            <a:rect l="l" t="t" r="r" b="b"/>
            <a:pathLst>
              <a:path w="10058400" h="108584">
                <a:moveTo>
                  <a:pt x="0" y="0"/>
                </a:moveTo>
                <a:lnTo>
                  <a:pt x="10058400" y="0"/>
                </a:lnTo>
                <a:lnTo>
                  <a:pt x="10058400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3652" y="7107935"/>
            <a:ext cx="9543415" cy="0"/>
          </a:xfrm>
          <a:custGeom>
            <a:avLst/>
            <a:gdLst/>
            <a:ahLst/>
            <a:cxnLst/>
            <a:rect l="l" t="t" r="r" b="b"/>
            <a:pathLst>
              <a:path w="9543415">
                <a:moveTo>
                  <a:pt x="0" y="0"/>
                </a:moveTo>
                <a:lnTo>
                  <a:pt x="9543288" y="0"/>
                </a:lnTo>
              </a:path>
            </a:pathLst>
          </a:custGeom>
          <a:ln w="3175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0792" y="6419088"/>
            <a:ext cx="9578340" cy="429895"/>
          </a:xfrm>
          <a:prstGeom prst="rect">
            <a:avLst/>
          </a:prstGeom>
          <a:solidFill>
            <a:srgbClr val="C3D8E9"/>
          </a:solidFill>
        </p:spPr>
        <p:txBody>
          <a:bodyPr vert="horz" wrap="square" lIns="0" tIns="100330" rIns="0" bIns="0" rtlCol="0">
            <a:spAutoFit/>
          </a:bodyPr>
          <a:lstStyle/>
          <a:p>
            <a:pPr marL="1463040">
              <a:lnSpc>
                <a:spcPct val="100000"/>
              </a:lnSpc>
              <a:spcBef>
                <a:spcPts val="790"/>
              </a:spcBef>
            </a:pPr>
            <a:r>
              <a:rPr sz="1500" spc="65" dirty="0">
                <a:solidFill>
                  <a:srgbClr val="282828"/>
                </a:solidFill>
                <a:latin typeface="Noto Sans CJK JP Regular"/>
                <a:cs typeface="Noto Sans CJK JP Regular"/>
              </a:rPr>
              <a:t>금융산업의</a:t>
            </a:r>
            <a:r>
              <a:rPr sz="1500" spc="-155" dirty="0">
                <a:solidFill>
                  <a:srgbClr val="282828"/>
                </a:solidFill>
                <a:latin typeface="Noto Sans CJK JP Regular"/>
                <a:cs typeface="Noto Sans CJK JP Regular"/>
              </a:rPr>
              <a:t> </a:t>
            </a:r>
            <a:r>
              <a:rPr sz="1500" spc="45" dirty="0">
                <a:solidFill>
                  <a:srgbClr val="282828"/>
                </a:solidFill>
                <a:latin typeface="Noto Sans CJK JP Regular"/>
                <a:cs typeface="Noto Sans CJK JP Regular"/>
              </a:rPr>
              <a:t>컨설팅</a:t>
            </a:r>
            <a:r>
              <a:rPr sz="1500" spc="45" dirty="0">
                <a:solidFill>
                  <a:srgbClr val="282828"/>
                </a:solidFill>
                <a:latin typeface="Times New Roman"/>
                <a:cs typeface="Times New Roman"/>
              </a:rPr>
              <a:t>,</a:t>
            </a:r>
            <a:r>
              <a:rPr sz="1500" spc="-19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00" spc="75" dirty="0">
                <a:solidFill>
                  <a:srgbClr val="282828"/>
                </a:solidFill>
                <a:latin typeface="Noto Sans CJK JP Regular"/>
                <a:cs typeface="Noto Sans CJK JP Regular"/>
              </a:rPr>
              <a:t>시스템</a:t>
            </a:r>
            <a:r>
              <a:rPr sz="1500" spc="-140" dirty="0">
                <a:solidFill>
                  <a:srgbClr val="282828"/>
                </a:solidFill>
                <a:latin typeface="Noto Sans CJK JP Regular"/>
                <a:cs typeface="Noto Sans CJK JP Regular"/>
              </a:rPr>
              <a:t> </a:t>
            </a:r>
            <a:r>
              <a:rPr sz="1500" spc="45" dirty="0">
                <a:solidFill>
                  <a:srgbClr val="282828"/>
                </a:solidFill>
                <a:latin typeface="Noto Sans CJK JP Regular"/>
                <a:cs typeface="Noto Sans CJK JP Regular"/>
              </a:rPr>
              <a:t>구축</a:t>
            </a:r>
            <a:r>
              <a:rPr sz="1500" spc="45" dirty="0">
                <a:solidFill>
                  <a:srgbClr val="282828"/>
                </a:solidFill>
                <a:latin typeface="Times New Roman"/>
                <a:cs typeface="Times New Roman"/>
              </a:rPr>
              <a:t>,</a:t>
            </a:r>
            <a:r>
              <a:rPr sz="1500" spc="-17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00" spc="65" dirty="0">
                <a:solidFill>
                  <a:srgbClr val="282828"/>
                </a:solidFill>
                <a:latin typeface="Noto Sans CJK JP Regular"/>
                <a:cs typeface="Noto Sans CJK JP Regular"/>
              </a:rPr>
              <a:t>운영까지</a:t>
            </a:r>
            <a:r>
              <a:rPr sz="1500" spc="-140" dirty="0">
                <a:solidFill>
                  <a:srgbClr val="282828"/>
                </a:solidFill>
                <a:latin typeface="Noto Sans CJK JP Regular"/>
                <a:cs typeface="Noto Sans CJK JP Regular"/>
              </a:rPr>
              <a:t> </a:t>
            </a:r>
            <a:r>
              <a:rPr sz="1500" spc="85" dirty="0">
                <a:solidFill>
                  <a:srgbClr val="282828"/>
                </a:solidFill>
                <a:latin typeface="Noto Sans CJK JP Regular"/>
                <a:cs typeface="Noto Sans CJK JP Regular"/>
              </a:rPr>
              <a:t>적용</a:t>
            </a:r>
            <a:r>
              <a:rPr sz="1500" spc="-125" dirty="0">
                <a:solidFill>
                  <a:srgbClr val="282828"/>
                </a:solidFill>
                <a:latin typeface="Noto Sans CJK JP Regular"/>
                <a:cs typeface="Noto Sans CJK JP Regular"/>
              </a:rPr>
              <a:t> </a:t>
            </a:r>
            <a:r>
              <a:rPr sz="1500" spc="75" dirty="0">
                <a:solidFill>
                  <a:srgbClr val="282828"/>
                </a:solidFill>
                <a:latin typeface="Noto Sans CJK JP Regular"/>
                <a:cs typeface="Noto Sans CJK JP Regular"/>
              </a:rPr>
              <a:t>가능한</a:t>
            </a:r>
            <a:r>
              <a:rPr sz="1500" spc="-130" dirty="0">
                <a:solidFill>
                  <a:srgbClr val="282828"/>
                </a:solidFill>
                <a:latin typeface="Noto Sans CJK JP Regular"/>
                <a:cs typeface="Noto Sans CJK JP Regular"/>
              </a:rPr>
              <a:t> </a:t>
            </a:r>
            <a:r>
              <a:rPr sz="1500" spc="90" dirty="0">
                <a:solidFill>
                  <a:srgbClr val="282828"/>
                </a:solidFill>
                <a:latin typeface="Times New Roman"/>
                <a:cs typeface="Times New Roman"/>
              </a:rPr>
              <a:t>End</a:t>
            </a:r>
            <a:r>
              <a:rPr sz="1500" spc="-19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282828"/>
                </a:solidFill>
                <a:latin typeface="Times New Roman"/>
                <a:cs typeface="Times New Roman"/>
              </a:rPr>
              <a:t>to</a:t>
            </a:r>
            <a:r>
              <a:rPr sz="1500" spc="-16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282828"/>
                </a:solidFill>
                <a:latin typeface="Times New Roman"/>
                <a:cs typeface="Times New Roman"/>
              </a:rPr>
              <a:t>End</a:t>
            </a:r>
            <a:r>
              <a:rPr sz="1500" spc="-18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00" spc="30" dirty="0">
                <a:solidFill>
                  <a:srgbClr val="282828"/>
                </a:solidFill>
                <a:latin typeface="Times New Roman"/>
                <a:cs typeface="Times New Roman"/>
              </a:rPr>
              <a:t>Solution</a:t>
            </a:r>
            <a:r>
              <a:rPr sz="1500" spc="-19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00" spc="30" dirty="0">
                <a:solidFill>
                  <a:srgbClr val="282828"/>
                </a:solidFill>
                <a:latin typeface="Times New Roman"/>
                <a:cs typeface="Times New Roman"/>
              </a:rPr>
              <a:t>Provider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 idx="4294967295"/>
          </p:nvPr>
        </p:nvSpPr>
        <p:spPr>
          <a:xfrm>
            <a:off x="235745" y="695957"/>
            <a:ext cx="3375660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95" dirty="0">
                <a:latin typeface="Times New Roman"/>
                <a:cs typeface="Times New Roman"/>
              </a:rPr>
              <a:t>1. </a:t>
            </a:r>
            <a:r>
              <a:rPr spc="204" dirty="0"/>
              <a:t>제안사 소개 </a:t>
            </a:r>
            <a:r>
              <a:rPr spc="60" dirty="0">
                <a:latin typeface="Times New Roman"/>
                <a:cs typeface="Times New Roman"/>
              </a:rPr>
              <a:t>&gt; </a:t>
            </a:r>
            <a:r>
              <a:rPr spc="204" dirty="0"/>
              <a:t>보유</a:t>
            </a:r>
            <a:r>
              <a:rPr spc="-80" dirty="0"/>
              <a:t> </a:t>
            </a:r>
            <a:r>
              <a:rPr spc="204" dirty="0"/>
              <a:t>기술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4216" y="1441230"/>
            <a:ext cx="9585960" cy="4578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90"/>
              </a:spcBef>
            </a:pPr>
            <a:r>
              <a:rPr sz="1400" spc="-5" dirty="0">
                <a:latin typeface="Times New Roman"/>
                <a:cs typeface="Times New Roman"/>
              </a:rPr>
              <a:t>IBM</a:t>
            </a:r>
            <a:r>
              <a:rPr sz="1400" spc="-5" dirty="0">
                <a:latin typeface="Noto Sans CJK JP Regular"/>
                <a:cs typeface="Noto Sans CJK JP Regular"/>
              </a:rPr>
              <a:t>은 </a:t>
            </a:r>
            <a:r>
              <a:rPr sz="1400" spc="40" dirty="0">
                <a:latin typeface="Times New Roman"/>
                <a:cs typeface="Times New Roman"/>
              </a:rPr>
              <a:t>Cognitive </a:t>
            </a:r>
            <a:r>
              <a:rPr sz="1400" spc="125" dirty="0">
                <a:latin typeface="Noto Sans CJK JP Regular"/>
                <a:cs typeface="Noto Sans CJK JP Regular"/>
              </a:rPr>
              <a:t>및 </a:t>
            </a:r>
            <a:r>
              <a:rPr sz="1400" spc="55" dirty="0">
                <a:latin typeface="Times New Roman"/>
                <a:cs typeface="Times New Roman"/>
              </a:rPr>
              <a:t>Cloud </a:t>
            </a:r>
            <a:r>
              <a:rPr sz="1400" spc="125" dirty="0">
                <a:latin typeface="Noto Sans CJK JP Regular"/>
                <a:cs typeface="Noto Sans CJK JP Regular"/>
              </a:rPr>
              <a:t>관련 기술을 기반으로 </a:t>
            </a:r>
            <a:r>
              <a:rPr sz="1400" spc="5" dirty="0">
                <a:latin typeface="Times New Roman"/>
                <a:cs typeface="Times New Roman"/>
              </a:rPr>
              <a:t>Digital </a:t>
            </a:r>
            <a:r>
              <a:rPr sz="1400" spc="60" dirty="0">
                <a:latin typeface="Times New Roman"/>
                <a:cs typeface="Times New Roman"/>
              </a:rPr>
              <a:t>Transformation</a:t>
            </a:r>
            <a:r>
              <a:rPr sz="1400" spc="60" dirty="0">
                <a:latin typeface="Noto Sans CJK JP Regular"/>
                <a:cs typeface="Noto Sans CJK JP Regular"/>
              </a:rPr>
              <a:t>을 </a:t>
            </a:r>
            <a:r>
              <a:rPr sz="1400" spc="125" dirty="0">
                <a:latin typeface="Noto Sans CJK JP Regular"/>
                <a:cs typeface="Noto Sans CJK JP Regular"/>
              </a:rPr>
              <a:t>추구하는 </a:t>
            </a:r>
            <a:r>
              <a:rPr sz="1400" spc="114" dirty="0">
                <a:latin typeface="Noto Sans CJK JP Regular"/>
                <a:cs typeface="Noto Sans CJK JP Regular"/>
              </a:rPr>
              <a:t>혁신기업입니다</a:t>
            </a:r>
            <a:r>
              <a:rPr sz="1400" spc="114" dirty="0">
                <a:latin typeface="Times New Roman"/>
                <a:cs typeface="Times New Roman"/>
              </a:rPr>
              <a:t>. </a:t>
            </a:r>
            <a:r>
              <a:rPr sz="1400" spc="95" dirty="0">
                <a:latin typeface="Noto Sans CJK JP Regular"/>
                <a:cs typeface="Noto Sans CJK JP Regular"/>
              </a:rPr>
              <a:t>특히</a:t>
            </a:r>
            <a:r>
              <a:rPr sz="1400" spc="95" dirty="0">
                <a:latin typeface="Times New Roman"/>
                <a:cs typeface="Times New Roman"/>
              </a:rPr>
              <a:t>, </a:t>
            </a:r>
            <a:r>
              <a:rPr sz="1400" spc="130" dirty="0">
                <a:latin typeface="Noto Sans CJK JP Regular"/>
                <a:cs typeface="Noto Sans CJK JP Regular"/>
              </a:rPr>
              <a:t>금융산업  </a:t>
            </a:r>
            <a:r>
              <a:rPr sz="1400" spc="125" dirty="0">
                <a:latin typeface="Noto Sans CJK JP Regular"/>
                <a:cs typeface="Noto Sans CJK JP Regular"/>
              </a:rPr>
              <a:t>전반에 걸쳐 </a:t>
            </a:r>
            <a:r>
              <a:rPr sz="1400" spc="-70" dirty="0">
                <a:latin typeface="Times New Roman"/>
                <a:cs typeface="Times New Roman"/>
              </a:rPr>
              <a:t>AI </a:t>
            </a:r>
            <a:r>
              <a:rPr sz="1400" spc="125" dirty="0">
                <a:latin typeface="Noto Sans CJK JP Regular"/>
                <a:cs typeface="Noto Sans CJK JP Regular"/>
              </a:rPr>
              <a:t>및 </a:t>
            </a:r>
            <a:r>
              <a:rPr sz="1400" spc="45" dirty="0">
                <a:latin typeface="Times New Roman"/>
                <a:cs typeface="Times New Roman"/>
              </a:rPr>
              <a:t>Blockchain, </a:t>
            </a:r>
            <a:r>
              <a:rPr sz="1400" spc="5" dirty="0">
                <a:latin typeface="Times New Roman"/>
                <a:cs typeface="Times New Roman"/>
              </a:rPr>
              <a:t>Big </a:t>
            </a:r>
            <a:r>
              <a:rPr sz="1400" spc="75" dirty="0">
                <a:latin typeface="Times New Roman"/>
                <a:cs typeface="Times New Roman"/>
              </a:rPr>
              <a:t>Data, </a:t>
            </a:r>
            <a:r>
              <a:rPr sz="1400" spc="125" dirty="0">
                <a:latin typeface="Noto Sans CJK JP Regular"/>
                <a:cs typeface="Noto Sans CJK JP Regular"/>
              </a:rPr>
              <a:t>각종 </a:t>
            </a:r>
            <a:r>
              <a:rPr sz="1400" spc="35" dirty="0">
                <a:latin typeface="Times New Roman"/>
                <a:cs typeface="Times New Roman"/>
              </a:rPr>
              <a:t>Application</a:t>
            </a:r>
            <a:r>
              <a:rPr sz="1400" spc="35" dirty="0">
                <a:latin typeface="Noto Sans CJK JP Regular"/>
                <a:cs typeface="Noto Sans CJK JP Regular"/>
              </a:rPr>
              <a:t>을 </a:t>
            </a:r>
            <a:r>
              <a:rPr sz="1400" spc="125" dirty="0">
                <a:latin typeface="Noto Sans CJK JP Regular"/>
                <a:cs typeface="Noto Sans CJK JP Regular"/>
              </a:rPr>
              <a:t>구현하는 방법론 및 수행 경험을 보유하고</a:t>
            </a:r>
            <a:r>
              <a:rPr sz="1400" spc="-45" dirty="0">
                <a:latin typeface="Noto Sans CJK JP Regular"/>
                <a:cs typeface="Noto Sans CJK JP Regular"/>
              </a:rPr>
              <a:t> </a:t>
            </a:r>
            <a:r>
              <a:rPr sz="1400" spc="110" dirty="0">
                <a:latin typeface="Noto Sans CJK JP Regular"/>
                <a:cs typeface="Noto Sans CJK JP Regular"/>
              </a:rPr>
              <a:t>있습니다</a:t>
            </a:r>
            <a:r>
              <a:rPr sz="1400" spc="110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85744" y="5897879"/>
            <a:ext cx="3462527" cy="3749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28459" y="2703576"/>
            <a:ext cx="3083560" cy="3199130"/>
          </a:xfrm>
          <a:custGeom>
            <a:avLst/>
            <a:gdLst/>
            <a:ahLst/>
            <a:cxnLst/>
            <a:rect l="l" t="t" r="r" b="b"/>
            <a:pathLst>
              <a:path w="3083559" h="3199129">
                <a:moveTo>
                  <a:pt x="0" y="3198876"/>
                </a:moveTo>
                <a:lnTo>
                  <a:pt x="3083052" y="3198876"/>
                </a:lnTo>
                <a:lnTo>
                  <a:pt x="3083052" y="0"/>
                </a:lnTo>
                <a:lnTo>
                  <a:pt x="0" y="0"/>
                </a:lnTo>
                <a:lnTo>
                  <a:pt x="0" y="3198876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8412" y="2703576"/>
            <a:ext cx="3081655" cy="3199130"/>
          </a:xfrm>
          <a:custGeom>
            <a:avLst/>
            <a:gdLst/>
            <a:ahLst/>
            <a:cxnLst/>
            <a:rect l="l" t="t" r="r" b="b"/>
            <a:pathLst>
              <a:path w="3081654" h="3199129">
                <a:moveTo>
                  <a:pt x="0" y="3198876"/>
                </a:moveTo>
                <a:lnTo>
                  <a:pt x="3081528" y="3198876"/>
                </a:lnTo>
                <a:lnTo>
                  <a:pt x="3081528" y="0"/>
                </a:lnTo>
                <a:lnTo>
                  <a:pt x="0" y="0"/>
                </a:lnTo>
                <a:lnTo>
                  <a:pt x="0" y="3198876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88436" y="2703576"/>
            <a:ext cx="3083560" cy="3199130"/>
          </a:xfrm>
          <a:custGeom>
            <a:avLst/>
            <a:gdLst/>
            <a:ahLst/>
            <a:cxnLst/>
            <a:rect l="l" t="t" r="r" b="b"/>
            <a:pathLst>
              <a:path w="3083559" h="3199129">
                <a:moveTo>
                  <a:pt x="0" y="3198876"/>
                </a:moveTo>
                <a:lnTo>
                  <a:pt x="3083052" y="3198876"/>
                </a:lnTo>
                <a:lnTo>
                  <a:pt x="3083052" y="0"/>
                </a:lnTo>
                <a:lnTo>
                  <a:pt x="0" y="0"/>
                </a:lnTo>
                <a:lnTo>
                  <a:pt x="0" y="3198876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28459" y="2093976"/>
            <a:ext cx="3091180" cy="609600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315175" y="2180374"/>
            <a:ext cx="1934210" cy="427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0"/>
              </a:spcBef>
            </a:pPr>
            <a:r>
              <a:rPr sz="1300" spc="5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컨설팅</a:t>
            </a:r>
            <a:r>
              <a:rPr sz="1300" spc="55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1300" spc="5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구축</a:t>
            </a:r>
            <a:r>
              <a:rPr sz="1300" spc="55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1300" spc="5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운영에</a:t>
            </a:r>
            <a:r>
              <a:rPr sz="1300" spc="-12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300" spc="9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이르는</a:t>
            </a:r>
            <a:endParaRPr sz="1300">
              <a:latin typeface="Noto Sans CJK JP Regular"/>
              <a:cs typeface="Noto Sans CJK JP Regular"/>
            </a:endParaRPr>
          </a:p>
          <a:p>
            <a:pPr marR="2540" algn="ctr">
              <a:lnSpc>
                <a:spcPct val="100000"/>
              </a:lnSpc>
              <a:spcBef>
                <a:spcPts val="20"/>
              </a:spcBef>
            </a:pPr>
            <a:r>
              <a:rPr sz="1300" spc="-50" dirty="0">
                <a:solidFill>
                  <a:srgbClr val="FFFFFF"/>
                </a:solidFill>
                <a:latin typeface="Times New Roman"/>
                <a:cs typeface="Times New Roman"/>
              </a:rPr>
              <a:t>IBM </a:t>
            </a:r>
            <a:r>
              <a:rPr sz="1300" spc="50" dirty="0">
                <a:solidFill>
                  <a:srgbClr val="FFFFFF"/>
                </a:solidFill>
                <a:latin typeface="Times New Roman"/>
                <a:cs typeface="Times New Roman"/>
              </a:rPr>
              <a:t>Global </a:t>
            </a:r>
            <a:r>
              <a:rPr sz="1300" spc="9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방법론</a:t>
            </a:r>
            <a:r>
              <a:rPr sz="1300" spc="-1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300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보유</a:t>
            </a:r>
            <a:endParaRPr sz="1300">
              <a:latin typeface="Noto Sans CJK JP Regular"/>
              <a:cs typeface="Noto Sans CJK JP Regular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690359" y="2221992"/>
            <a:ext cx="224154" cy="353695"/>
          </a:xfrm>
          <a:custGeom>
            <a:avLst/>
            <a:gdLst/>
            <a:ahLst/>
            <a:cxnLst/>
            <a:rect l="l" t="t" r="r" b="b"/>
            <a:pathLst>
              <a:path w="22415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882" y="2952"/>
                </a:lnTo>
                <a:lnTo>
                  <a:pt x="212979" y="11049"/>
                </a:lnTo>
                <a:lnTo>
                  <a:pt x="221075" y="23145"/>
                </a:lnTo>
                <a:lnTo>
                  <a:pt x="224028" y="38100"/>
                </a:lnTo>
                <a:lnTo>
                  <a:pt x="224028" y="316992"/>
                </a:lnTo>
                <a:lnTo>
                  <a:pt x="221075" y="331065"/>
                </a:lnTo>
                <a:lnTo>
                  <a:pt x="212979" y="342709"/>
                </a:lnTo>
                <a:lnTo>
                  <a:pt x="200882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760522" y="2288521"/>
            <a:ext cx="996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80" dirty="0">
                <a:solidFill>
                  <a:srgbClr val="316687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48412" y="2093976"/>
            <a:ext cx="3091180" cy="609600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0311" y="2221992"/>
            <a:ext cx="222885" cy="353695"/>
          </a:xfrm>
          <a:custGeom>
            <a:avLst/>
            <a:gdLst/>
            <a:ahLst/>
            <a:cxnLst/>
            <a:rect l="l" t="t" r="r" b="b"/>
            <a:pathLst>
              <a:path w="22288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644" y="2952"/>
                </a:lnTo>
                <a:lnTo>
                  <a:pt x="212217" y="11049"/>
                </a:lnTo>
                <a:lnTo>
                  <a:pt x="219789" y="23145"/>
                </a:lnTo>
                <a:lnTo>
                  <a:pt x="222504" y="38100"/>
                </a:lnTo>
                <a:lnTo>
                  <a:pt x="222504" y="316992"/>
                </a:lnTo>
                <a:lnTo>
                  <a:pt x="219789" y="331065"/>
                </a:lnTo>
                <a:lnTo>
                  <a:pt x="212217" y="342709"/>
                </a:lnTo>
                <a:lnTo>
                  <a:pt x="200644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80385" y="2288521"/>
            <a:ext cx="996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80" dirty="0">
                <a:solidFill>
                  <a:srgbClr val="316687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488436" y="2093976"/>
            <a:ext cx="3091180" cy="609600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48677" y="2180374"/>
            <a:ext cx="5311775" cy="427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sz="1300" spc="45" dirty="0">
                <a:solidFill>
                  <a:srgbClr val="FFFFFF"/>
                </a:solidFill>
                <a:latin typeface="Times New Roman"/>
                <a:cs typeface="Times New Roman"/>
              </a:rPr>
              <a:t>Application </a:t>
            </a:r>
            <a:r>
              <a:rPr sz="1300" spc="70" dirty="0">
                <a:solidFill>
                  <a:srgbClr val="FFFFFF"/>
                </a:solidFill>
                <a:latin typeface="Times New Roman"/>
                <a:cs typeface="Times New Roman"/>
              </a:rPr>
              <a:t>Framework</a:t>
            </a:r>
            <a:r>
              <a:rPr sz="1300" spc="-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적용</a:t>
            </a:r>
            <a:r>
              <a:rPr sz="1300" spc="-2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300" spc="1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기술	</a:t>
            </a:r>
            <a:r>
              <a:rPr sz="1300" spc="-70" dirty="0">
                <a:solidFill>
                  <a:srgbClr val="FFFFFF"/>
                </a:solidFill>
                <a:latin typeface="Times New Roman"/>
                <a:cs typeface="Times New Roman"/>
              </a:rPr>
              <a:t>AI </a:t>
            </a:r>
            <a:r>
              <a:rPr sz="1300" spc="-20" dirty="0">
                <a:solidFill>
                  <a:srgbClr val="FFFFFF"/>
                </a:solidFill>
                <a:latin typeface="Times New Roman"/>
                <a:cs typeface="Times New Roman"/>
              </a:rPr>
              <a:t>(WATSON)</a:t>
            </a:r>
            <a:r>
              <a:rPr sz="1300" spc="-2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를 </a:t>
            </a:r>
            <a:r>
              <a:rPr sz="1300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통한  </a:t>
            </a:r>
            <a:r>
              <a:rPr sz="1300" spc="12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및 </a:t>
            </a:r>
            <a:r>
              <a:rPr sz="1300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경험</a:t>
            </a:r>
            <a:r>
              <a:rPr sz="1300" spc="-18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300" spc="1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보유</a:t>
            </a:r>
            <a:endParaRPr sz="1300">
              <a:latin typeface="Noto Sans CJK JP Regular"/>
              <a:cs typeface="Noto Sans CJK JP Regular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65492" y="2381493"/>
            <a:ext cx="215392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300" spc="6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정형</a:t>
            </a:r>
            <a:r>
              <a:rPr sz="1300" spc="6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3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spc="9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비정형</a:t>
            </a:r>
            <a:r>
              <a:rPr sz="1300" spc="-4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300" spc="8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데이터</a:t>
            </a:r>
            <a:r>
              <a:rPr sz="1300" spc="-4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300" spc="1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활용</a:t>
            </a:r>
            <a:r>
              <a:rPr sz="1300" spc="-6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300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기술</a:t>
            </a:r>
            <a:endParaRPr sz="1300">
              <a:latin typeface="Noto Sans CJK JP Regular"/>
              <a:cs typeface="Noto Sans CJK JP Regular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457955" y="2221992"/>
            <a:ext cx="224154" cy="353695"/>
          </a:xfrm>
          <a:custGeom>
            <a:avLst/>
            <a:gdLst/>
            <a:ahLst/>
            <a:cxnLst/>
            <a:rect l="l" t="t" r="r" b="b"/>
            <a:pathLst>
              <a:path w="22415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882" y="2952"/>
                </a:lnTo>
                <a:lnTo>
                  <a:pt x="212979" y="11049"/>
                </a:lnTo>
                <a:lnTo>
                  <a:pt x="221075" y="23145"/>
                </a:lnTo>
                <a:lnTo>
                  <a:pt x="224028" y="38100"/>
                </a:lnTo>
                <a:lnTo>
                  <a:pt x="224028" y="316992"/>
                </a:lnTo>
                <a:lnTo>
                  <a:pt x="221075" y="331065"/>
                </a:lnTo>
                <a:lnTo>
                  <a:pt x="212979" y="342709"/>
                </a:lnTo>
                <a:lnTo>
                  <a:pt x="200882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528114" y="2288521"/>
            <a:ext cx="996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80" dirty="0">
                <a:solidFill>
                  <a:srgbClr val="316687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818376" y="2827020"/>
            <a:ext cx="1390015" cy="219710"/>
          </a:xfrm>
          <a:prstGeom prst="rect">
            <a:avLst/>
          </a:prstGeom>
          <a:solidFill>
            <a:srgbClr val="C3D8E9"/>
          </a:solidFill>
        </p:spPr>
        <p:txBody>
          <a:bodyPr vert="horz" wrap="square" lIns="0" tIns="215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sz="1100" spc="50" dirty="0">
                <a:latin typeface="Times New Roman"/>
                <a:cs typeface="Times New Roman"/>
              </a:rPr>
              <a:t>PMP</a:t>
            </a:r>
            <a:r>
              <a:rPr sz="1125" spc="75" baseline="25925" dirty="0">
                <a:latin typeface="Times New Roman"/>
                <a:cs typeface="Times New Roman"/>
              </a:rPr>
              <a:t>1)</a:t>
            </a:r>
            <a:endParaRPr sz="1125" baseline="25925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798564" y="3072383"/>
            <a:ext cx="1427988" cy="5257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308847" y="2827020"/>
            <a:ext cx="1390015" cy="219710"/>
          </a:xfrm>
          <a:prstGeom prst="rect">
            <a:avLst/>
          </a:prstGeom>
          <a:solidFill>
            <a:srgbClr val="C3D8E9"/>
          </a:solidFill>
        </p:spPr>
        <p:txBody>
          <a:bodyPr vert="horz" wrap="square" lIns="0" tIns="21590" rIns="0" bIns="0" rtlCol="0">
            <a:spAutoFit/>
          </a:bodyPr>
          <a:lstStyle/>
          <a:p>
            <a:pPr marL="456565">
              <a:lnSpc>
                <a:spcPct val="100000"/>
              </a:lnSpc>
              <a:spcBef>
                <a:spcPts val="170"/>
              </a:spcBef>
            </a:pPr>
            <a:r>
              <a:rPr sz="1100" spc="30" dirty="0">
                <a:latin typeface="Times New Roman"/>
                <a:cs typeface="Times New Roman"/>
              </a:rPr>
              <a:t>OPAL</a:t>
            </a:r>
            <a:r>
              <a:rPr sz="1125" spc="44" baseline="25925" dirty="0">
                <a:latin typeface="Times New Roman"/>
                <a:cs typeface="Times New Roman"/>
              </a:rPr>
              <a:t>2)</a:t>
            </a:r>
            <a:endParaRPr sz="1125" baseline="25925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290559" y="3072383"/>
            <a:ext cx="1423416" cy="5593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299704" y="4000500"/>
            <a:ext cx="1406652" cy="4419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308847" y="3765804"/>
            <a:ext cx="1390015" cy="219710"/>
          </a:xfrm>
          <a:custGeom>
            <a:avLst/>
            <a:gdLst/>
            <a:ahLst/>
            <a:cxnLst/>
            <a:rect l="l" t="t" r="r" b="b"/>
            <a:pathLst>
              <a:path w="1390015" h="219710">
                <a:moveTo>
                  <a:pt x="0" y="0"/>
                </a:moveTo>
                <a:lnTo>
                  <a:pt x="1389888" y="0"/>
                </a:lnTo>
                <a:lnTo>
                  <a:pt x="1389888" y="219456"/>
                </a:lnTo>
                <a:lnTo>
                  <a:pt x="0" y="219456"/>
                </a:lnTo>
                <a:lnTo>
                  <a:pt x="0" y="0"/>
                </a:lnTo>
                <a:close/>
              </a:path>
            </a:pathLst>
          </a:custGeom>
          <a:solidFill>
            <a:srgbClr val="C3D8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846801" y="3730166"/>
            <a:ext cx="325120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650" spc="150" baseline="-17676" dirty="0">
                <a:latin typeface="Times New Roman"/>
                <a:cs typeface="Times New Roman"/>
              </a:rPr>
              <a:t>SE</a:t>
            </a:r>
            <a:r>
              <a:rPr sz="1650" spc="-60" baseline="-17676" dirty="0">
                <a:latin typeface="Times New Roman"/>
                <a:cs typeface="Times New Roman"/>
              </a:rPr>
              <a:t> </a:t>
            </a:r>
            <a:r>
              <a:rPr sz="750" spc="15" dirty="0">
                <a:latin typeface="Times New Roman"/>
                <a:cs typeface="Times New Roman"/>
              </a:rPr>
              <a:t>3)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103107" y="3534155"/>
            <a:ext cx="311150" cy="304800"/>
          </a:xfrm>
          <a:custGeom>
            <a:avLst/>
            <a:gdLst/>
            <a:ahLst/>
            <a:cxnLst/>
            <a:rect l="l" t="t" r="r" b="b"/>
            <a:pathLst>
              <a:path w="311150" h="304800">
                <a:moveTo>
                  <a:pt x="155448" y="304800"/>
                </a:moveTo>
                <a:lnTo>
                  <a:pt x="106509" y="297143"/>
                </a:lnTo>
                <a:lnTo>
                  <a:pt x="63861" y="275734"/>
                </a:lnTo>
                <a:lnTo>
                  <a:pt x="30138" y="242913"/>
                </a:lnTo>
                <a:lnTo>
                  <a:pt x="7973" y="201021"/>
                </a:lnTo>
                <a:lnTo>
                  <a:pt x="0" y="152400"/>
                </a:lnTo>
                <a:lnTo>
                  <a:pt x="7973" y="104363"/>
                </a:lnTo>
                <a:lnTo>
                  <a:pt x="30138" y="62544"/>
                </a:lnTo>
                <a:lnTo>
                  <a:pt x="63861" y="29504"/>
                </a:lnTo>
                <a:lnTo>
                  <a:pt x="106509" y="7802"/>
                </a:lnTo>
                <a:lnTo>
                  <a:pt x="155448" y="0"/>
                </a:lnTo>
                <a:lnTo>
                  <a:pt x="204971" y="7802"/>
                </a:lnTo>
                <a:lnTo>
                  <a:pt x="247692" y="29504"/>
                </a:lnTo>
                <a:lnTo>
                  <a:pt x="281196" y="62544"/>
                </a:lnTo>
                <a:lnTo>
                  <a:pt x="303068" y="104363"/>
                </a:lnTo>
                <a:lnTo>
                  <a:pt x="310896" y="152400"/>
                </a:lnTo>
                <a:lnTo>
                  <a:pt x="303068" y="201021"/>
                </a:lnTo>
                <a:lnTo>
                  <a:pt x="281196" y="242913"/>
                </a:lnTo>
                <a:lnTo>
                  <a:pt x="247692" y="275734"/>
                </a:lnTo>
                <a:lnTo>
                  <a:pt x="204971" y="297143"/>
                </a:lnTo>
                <a:lnTo>
                  <a:pt x="155448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098535" y="3529584"/>
            <a:ext cx="321945" cy="315595"/>
          </a:xfrm>
          <a:custGeom>
            <a:avLst/>
            <a:gdLst/>
            <a:ahLst/>
            <a:cxnLst/>
            <a:rect l="l" t="t" r="r" b="b"/>
            <a:pathLst>
              <a:path w="321945" h="315595">
                <a:moveTo>
                  <a:pt x="160020" y="315468"/>
                </a:moveTo>
                <a:lnTo>
                  <a:pt x="97536" y="303276"/>
                </a:lnTo>
                <a:lnTo>
                  <a:pt x="57912" y="278892"/>
                </a:lnTo>
                <a:lnTo>
                  <a:pt x="18288" y="233172"/>
                </a:lnTo>
                <a:lnTo>
                  <a:pt x="12192" y="217932"/>
                </a:lnTo>
                <a:lnTo>
                  <a:pt x="6096" y="204216"/>
                </a:lnTo>
                <a:lnTo>
                  <a:pt x="0" y="173736"/>
                </a:lnTo>
                <a:lnTo>
                  <a:pt x="0" y="141732"/>
                </a:lnTo>
                <a:lnTo>
                  <a:pt x="18288" y="82296"/>
                </a:lnTo>
                <a:lnTo>
                  <a:pt x="57912" y="35052"/>
                </a:lnTo>
                <a:lnTo>
                  <a:pt x="97536" y="12192"/>
                </a:lnTo>
                <a:lnTo>
                  <a:pt x="143256" y="0"/>
                </a:lnTo>
                <a:lnTo>
                  <a:pt x="176784" y="0"/>
                </a:lnTo>
                <a:lnTo>
                  <a:pt x="207264" y="6096"/>
                </a:lnTo>
                <a:lnTo>
                  <a:pt x="214884" y="9144"/>
                </a:lnTo>
                <a:lnTo>
                  <a:pt x="144780" y="9144"/>
                </a:lnTo>
                <a:lnTo>
                  <a:pt x="129540" y="12192"/>
                </a:lnTo>
                <a:lnTo>
                  <a:pt x="115824" y="15240"/>
                </a:lnTo>
                <a:lnTo>
                  <a:pt x="104394" y="19812"/>
                </a:lnTo>
                <a:lnTo>
                  <a:pt x="102108" y="19812"/>
                </a:lnTo>
                <a:lnTo>
                  <a:pt x="88392" y="27432"/>
                </a:lnTo>
                <a:lnTo>
                  <a:pt x="78638" y="33528"/>
                </a:lnTo>
                <a:lnTo>
                  <a:pt x="76200" y="33528"/>
                </a:lnTo>
                <a:lnTo>
                  <a:pt x="64008" y="42672"/>
                </a:lnTo>
                <a:lnTo>
                  <a:pt x="54864" y="51816"/>
                </a:lnTo>
                <a:lnTo>
                  <a:pt x="53340" y="51816"/>
                </a:lnTo>
                <a:lnTo>
                  <a:pt x="27432" y="86868"/>
                </a:lnTo>
                <a:lnTo>
                  <a:pt x="15240" y="112776"/>
                </a:lnTo>
                <a:lnTo>
                  <a:pt x="16764" y="112776"/>
                </a:lnTo>
                <a:lnTo>
                  <a:pt x="12649" y="126492"/>
                </a:lnTo>
                <a:lnTo>
                  <a:pt x="12192" y="126492"/>
                </a:lnTo>
                <a:lnTo>
                  <a:pt x="9144" y="141732"/>
                </a:lnTo>
                <a:lnTo>
                  <a:pt x="10668" y="141732"/>
                </a:lnTo>
                <a:lnTo>
                  <a:pt x="9144" y="156972"/>
                </a:lnTo>
                <a:lnTo>
                  <a:pt x="10668" y="172212"/>
                </a:lnTo>
                <a:lnTo>
                  <a:pt x="9144" y="172212"/>
                </a:lnTo>
                <a:lnTo>
                  <a:pt x="12192" y="187452"/>
                </a:lnTo>
                <a:lnTo>
                  <a:pt x="16764" y="201168"/>
                </a:lnTo>
                <a:lnTo>
                  <a:pt x="15240" y="201168"/>
                </a:lnTo>
                <a:lnTo>
                  <a:pt x="27432" y="228600"/>
                </a:lnTo>
                <a:lnTo>
                  <a:pt x="28278" y="228600"/>
                </a:lnTo>
                <a:lnTo>
                  <a:pt x="35052" y="240792"/>
                </a:lnTo>
                <a:lnTo>
                  <a:pt x="36195" y="240792"/>
                </a:lnTo>
                <a:lnTo>
                  <a:pt x="64008" y="271272"/>
                </a:lnTo>
                <a:lnTo>
                  <a:pt x="102108" y="294132"/>
                </a:lnTo>
                <a:lnTo>
                  <a:pt x="100584" y="294132"/>
                </a:lnTo>
                <a:lnTo>
                  <a:pt x="115824" y="298704"/>
                </a:lnTo>
                <a:lnTo>
                  <a:pt x="129540" y="301752"/>
                </a:lnTo>
                <a:lnTo>
                  <a:pt x="144780" y="304800"/>
                </a:lnTo>
                <a:lnTo>
                  <a:pt x="217424" y="304800"/>
                </a:lnTo>
                <a:lnTo>
                  <a:pt x="192024" y="312420"/>
                </a:lnTo>
                <a:lnTo>
                  <a:pt x="160020" y="315468"/>
                </a:lnTo>
                <a:close/>
              </a:path>
              <a:path w="321945" h="315595">
                <a:moveTo>
                  <a:pt x="219456" y="21336"/>
                </a:moveTo>
                <a:lnTo>
                  <a:pt x="204216" y="15240"/>
                </a:lnTo>
                <a:lnTo>
                  <a:pt x="205740" y="15240"/>
                </a:lnTo>
                <a:lnTo>
                  <a:pt x="175260" y="9144"/>
                </a:lnTo>
                <a:lnTo>
                  <a:pt x="214884" y="9144"/>
                </a:lnTo>
                <a:lnTo>
                  <a:pt x="222504" y="12192"/>
                </a:lnTo>
                <a:lnTo>
                  <a:pt x="236220" y="18288"/>
                </a:lnTo>
                <a:lnTo>
                  <a:pt x="238963" y="19812"/>
                </a:lnTo>
                <a:lnTo>
                  <a:pt x="219456" y="19812"/>
                </a:lnTo>
                <a:lnTo>
                  <a:pt x="219456" y="21336"/>
                </a:lnTo>
                <a:close/>
              </a:path>
              <a:path w="321945" h="315595">
                <a:moveTo>
                  <a:pt x="100584" y="21336"/>
                </a:moveTo>
                <a:lnTo>
                  <a:pt x="102108" y="19812"/>
                </a:lnTo>
                <a:lnTo>
                  <a:pt x="104394" y="19812"/>
                </a:lnTo>
                <a:lnTo>
                  <a:pt x="100584" y="21336"/>
                </a:lnTo>
                <a:close/>
              </a:path>
              <a:path w="321945" h="315595">
                <a:moveTo>
                  <a:pt x="245364" y="35052"/>
                </a:moveTo>
                <a:lnTo>
                  <a:pt x="231648" y="27432"/>
                </a:lnTo>
                <a:lnTo>
                  <a:pt x="233172" y="27432"/>
                </a:lnTo>
                <a:lnTo>
                  <a:pt x="219456" y="19812"/>
                </a:lnTo>
                <a:lnTo>
                  <a:pt x="238963" y="19812"/>
                </a:lnTo>
                <a:lnTo>
                  <a:pt x="249936" y="25908"/>
                </a:lnTo>
                <a:lnTo>
                  <a:pt x="260096" y="33528"/>
                </a:lnTo>
                <a:lnTo>
                  <a:pt x="243840" y="33528"/>
                </a:lnTo>
                <a:lnTo>
                  <a:pt x="245364" y="35052"/>
                </a:lnTo>
                <a:close/>
              </a:path>
              <a:path w="321945" h="315595">
                <a:moveTo>
                  <a:pt x="76200" y="35052"/>
                </a:moveTo>
                <a:lnTo>
                  <a:pt x="76200" y="33528"/>
                </a:lnTo>
                <a:lnTo>
                  <a:pt x="78638" y="33528"/>
                </a:lnTo>
                <a:lnTo>
                  <a:pt x="76200" y="35052"/>
                </a:lnTo>
                <a:close/>
              </a:path>
              <a:path w="321945" h="315595">
                <a:moveTo>
                  <a:pt x="266700" y="53340"/>
                </a:moveTo>
                <a:lnTo>
                  <a:pt x="256032" y="42672"/>
                </a:lnTo>
                <a:lnTo>
                  <a:pt x="243840" y="33528"/>
                </a:lnTo>
                <a:lnTo>
                  <a:pt x="260096" y="33528"/>
                </a:lnTo>
                <a:lnTo>
                  <a:pt x="262128" y="35052"/>
                </a:lnTo>
                <a:lnTo>
                  <a:pt x="274320" y="45720"/>
                </a:lnTo>
                <a:lnTo>
                  <a:pt x="279545" y="51816"/>
                </a:lnTo>
                <a:lnTo>
                  <a:pt x="266700" y="51816"/>
                </a:lnTo>
                <a:lnTo>
                  <a:pt x="266700" y="53340"/>
                </a:lnTo>
                <a:close/>
              </a:path>
              <a:path w="321945" h="315595">
                <a:moveTo>
                  <a:pt x="53340" y="53340"/>
                </a:moveTo>
                <a:lnTo>
                  <a:pt x="53340" y="51816"/>
                </a:lnTo>
                <a:lnTo>
                  <a:pt x="54864" y="51816"/>
                </a:lnTo>
                <a:lnTo>
                  <a:pt x="53340" y="53340"/>
                </a:lnTo>
                <a:close/>
              </a:path>
              <a:path w="321945" h="315595">
                <a:moveTo>
                  <a:pt x="307848" y="128016"/>
                </a:moveTo>
                <a:lnTo>
                  <a:pt x="304800" y="112776"/>
                </a:lnTo>
                <a:lnTo>
                  <a:pt x="298704" y="99060"/>
                </a:lnTo>
                <a:lnTo>
                  <a:pt x="300228" y="99060"/>
                </a:lnTo>
                <a:lnTo>
                  <a:pt x="277368" y="62484"/>
                </a:lnTo>
                <a:lnTo>
                  <a:pt x="266700" y="51816"/>
                </a:lnTo>
                <a:lnTo>
                  <a:pt x="279545" y="51816"/>
                </a:lnTo>
                <a:lnTo>
                  <a:pt x="283464" y="56388"/>
                </a:lnTo>
                <a:lnTo>
                  <a:pt x="294132" y="68580"/>
                </a:lnTo>
                <a:lnTo>
                  <a:pt x="301752" y="82296"/>
                </a:lnTo>
                <a:lnTo>
                  <a:pt x="313944" y="109728"/>
                </a:lnTo>
                <a:lnTo>
                  <a:pt x="316992" y="124968"/>
                </a:lnTo>
                <a:lnTo>
                  <a:pt x="317269" y="126492"/>
                </a:lnTo>
                <a:lnTo>
                  <a:pt x="307848" y="126492"/>
                </a:lnTo>
                <a:lnTo>
                  <a:pt x="307848" y="128016"/>
                </a:lnTo>
                <a:close/>
              </a:path>
              <a:path w="321945" h="315595">
                <a:moveTo>
                  <a:pt x="12192" y="128016"/>
                </a:moveTo>
                <a:lnTo>
                  <a:pt x="12192" y="126492"/>
                </a:lnTo>
                <a:lnTo>
                  <a:pt x="12649" y="126492"/>
                </a:lnTo>
                <a:lnTo>
                  <a:pt x="12192" y="128016"/>
                </a:lnTo>
                <a:close/>
              </a:path>
              <a:path w="321945" h="315595">
                <a:moveTo>
                  <a:pt x="303580" y="228600"/>
                </a:moveTo>
                <a:lnTo>
                  <a:pt x="292608" y="228600"/>
                </a:lnTo>
                <a:lnTo>
                  <a:pt x="300228" y="214884"/>
                </a:lnTo>
                <a:lnTo>
                  <a:pt x="298704" y="214884"/>
                </a:lnTo>
                <a:lnTo>
                  <a:pt x="304800" y="201168"/>
                </a:lnTo>
                <a:lnTo>
                  <a:pt x="307848" y="187452"/>
                </a:lnTo>
                <a:lnTo>
                  <a:pt x="310896" y="172212"/>
                </a:lnTo>
                <a:lnTo>
                  <a:pt x="310896" y="141732"/>
                </a:lnTo>
                <a:lnTo>
                  <a:pt x="307848" y="126492"/>
                </a:lnTo>
                <a:lnTo>
                  <a:pt x="317269" y="126492"/>
                </a:lnTo>
                <a:lnTo>
                  <a:pt x="320040" y="141732"/>
                </a:lnTo>
                <a:lnTo>
                  <a:pt x="321564" y="156972"/>
                </a:lnTo>
                <a:lnTo>
                  <a:pt x="320040" y="173736"/>
                </a:lnTo>
                <a:lnTo>
                  <a:pt x="313944" y="204216"/>
                </a:lnTo>
                <a:lnTo>
                  <a:pt x="307848" y="217932"/>
                </a:lnTo>
                <a:lnTo>
                  <a:pt x="303580" y="228600"/>
                </a:lnTo>
                <a:close/>
              </a:path>
              <a:path w="321945" h="315595">
                <a:moveTo>
                  <a:pt x="28278" y="228600"/>
                </a:moveTo>
                <a:lnTo>
                  <a:pt x="27432" y="228600"/>
                </a:lnTo>
                <a:lnTo>
                  <a:pt x="27432" y="227076"/>
                </a:lnTo>
                <a:lnTo>
                  <a:pt x="28278" y="228600"/>
                </a:lnTo>
                <a:close/>
              </a:path>
              <a:path w="321945" h="315595">
                <a:moveTo>
                  <a:pt x="296989" y="240792"/>
                </a:moveTo>
                <a:lnTo>
                  <a:pt x="284988" y="240792"/>
                </a:lnTo>
                <a:lnTo>
                  <a:pt x="292608" y="227076"/>
                </a:lnTo>
                <a:lnTo>
                  <a:pt x="292608" y="228600"/>
                </a:lnTo>
                <a:lnTo>
                  <a:pt x="303580" y="228600"/>
                </a:lnTo>
                <a:lnTo>
                  <a:pt x="301752" y="233172"/>
                </a:lnTo>
                <a:lnTo>
                  <a:pt x="296989" y="240792"/>
                </a:lnTo>
                <a:close/>
              </a:path>
              <a:path w="321945" h="315595">
                <a:moveTo>
                  <a:pt x="36195" y="240792"/>
                </a:moveTo>
                <a:lnTo>
                  <a:pt x="35052" y="240792"/>
                </a:lnTo>
                <a:lnTo>
                  <a:pt x="35052" y="239268"/>
                </a:lnTo>
                <a:lnTo>
                  <a:pt x="36195" y="240792"/>
                </a:lnTo>
                <a:close/>
              </a:path>
              <a:path w="321945" h="315595">
                <a:moveTo>
                  <a:pt x="217424" y="304800"/>
                </a:moveTo>
                <a:lnTo>
                  <a:pt x="175260" y="304800"/>
                </a:lnTo>
                <a:lnTo>
                  <a:pt x="205740" y="298704"/>
                </a:lnTo>
                <a:lnTo>
                  <a:pt x="204216" y="298704"/>
                </a:lnTo>
                <a:lnTo>
                  <a:pt x="219456" y="294132"/>
                </a:lnTo>
                <a:lnTo>
                  <a:pt x="233172" y="288036"/>
                </a:lnTo>
                <a:lnTo>
                  <a:pt x="231648" y="288036"/>
                </a:lnTo>
                <a:lnTo>
                  <a:pt x="245364" y="280416"/>
                </a:lnTo>
                <a:lnTo>
                  <a:pt x="243840" y="280416"/>
                </a:lnTo>
                <a:lnTo>
                  <a:pt x="256032" y="271272"/>
                </a:lnTo>
                <a:lnTo>
                  <a:pt x="266700" y="262128"/>
                </a:lnTo>
                <a:lnTo>
                  <a:pt x="277368" y="251460"/>
                </a:lnTo>
                <a:lnTo>
                  <a:pt x="284988" y="239268"/>
                </a:lnTo>
                <a:lnTo>
                  <a:pt x="284988" y="240792"/>
                </a:lnTo>
                <a:lnTo>
                  <a:pt x="296989" y="240792"/>
                </a:lnTo>
                <a:lnTo>
                  <a:pt x="294132" y="245364"/>
                </a:lnTo>
                <a:lnTo>
                  <a:pt x="283464" y="257556"/>
                </a:lnTo>
                <a:lnTo>
                  <a:pt x="274320" y="268224"/>
                </a:lnTo>
                <a:lnTo>
                  <a:pt x="262128" y="278892"/>
                </a:lnTo>
                <a:lnTo>
                  <a:pt x="249936" y="288036"/>
                </a:lnTo>
                <a:lnTo>
                  <a:pt x="222504" y="303276"/>
                </a:lnTo>
                <a:lnTo>
                  <a:pt x="217424" y="3048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161019" y="3584447"/>
            <a:ext cx="196596" cy="2057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0520" y="4564380"/>
            <a:ext cx="2824480" cy="0"/>
          </a:xfrm>
          <a:custGeom>
            <a:avLst/>
            <a:gdLst/>
            <a:ahLst/>
            <a:cxnLst/>
            <a:rect l="l" t="t" r="r" b="b"/>
            <a:pathLst>
              <a:path w="2824480">
                <a:moveTo>
                  <a:pt x="0" y="0"/>
                </a:moveTo>
                <a:lnTo>
                  <a:pt x="2823972" y="0"/>
                </a:lnTo>
              </a:path>
            </a:pathLst>
          </a:custGeom>
          <a:ln w="12192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81984" y="4564380"/>
            <a:ext cx="2824480" cy="0"/>
          </a:xfrm>
          <a:custGeom>
            <a:avLst/>
            <a:gdLst/>
            <a:ahLst/>
            <a:cxnLst/>
            <a:rect l="l" t="t" r="r" b="b"/>
            <a:pathLst>
              <a:path w="2824479">
                <a:moveTo>
                  <a:pt x="0" y="0"/>
                </a:moveTo>
                <a:lnTo>
                  <a:pt x="2823972" y="0"/>
                </a:lnTo>
              </a:path>
            </a:pathLst>
          </a:custGeom>
          <a:ln w="12192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35279" y="2959607"/>
            <a:ext cx="2944368" cy="12222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46911" y="4629438"/>
            <a:ext cx="3083560" cy="10604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92710" marR="184150" indent="-92710" algn="just">
              <a:lnSpc>
                <a:spcPts val="1270"/>
              </a:lnSpc>
              <a:spcBef>
                <a:spcPts val="200"/>
              </a:spcBef>
              <a:buClr>
                <a:srgbClr val="7E7E7E"/>
              </a:buClr>
              <a:buSzPct val="109090"/>
              <a:buChar char="•"/>
              <a:tabLst>
                <a:tab pos="93345" algn="l"/>
              </a:tabLst>
            </a:pPr>
            <a:r>
              <a:rPr sz="1100" spc="-35" dirty="0">
                <a:latin typeface="Times New Roman"/>
                <a:cs typeface="Times New Roman"/>
              </a:rPr>
              <a:t>IBM </a:t>
            </a:r>
            <a:r>
              <a:rPr sz="1100" spc="100" dirty="0">
                <a:latin typeface="Noto Sans CJK JP Regular"/>
                <a:cs typeface="Noto Sans CJK JP Regular"/>
              </a:rPr>
              <a:t>금융 개발 </a:t>
            </a:r>
            <a:r>
              <a:rPr sz="1100" spc="45" dirty="0">
                <a:latin typeface="Noto Sans CJK JP Regular"/>
                <a:cs typeface="Noto Sans CJK JP Regular"/>
              </a:rPr>
              <a:t>프레임워크</a:t>
            </a:r>
            <a:r>
              <a:rPr sz="1100" spc="45" dirty="0">
                <a:latin typeface="Times New Roman"/>
                <a:cs typeface="Times New Roman"/>
              </a:rPr>
              <a:t>(IBM </a:t>
            </a:r>
            <a:r>
              <a:rPr sz="1100" spc="35" dirty="0">
                <a:latin typeface="Times New Roman"/>
                <a:cs typeface="Times New Roman"/>
              </a:rPr>
              <a:t>FSISA</a:t>
            </a:r>
            <a:r>
              <a:rPr sz="1125" spc="52" baseline="25925" dirty="0">
                <a:latin typeface="Times New Roman"/>
                <a:cs typeface="Times New Roman"/>
              </a:rPr>
              <a:t>1) </a:t>
            </a:r>
            <a:r>
              <a:rPr sz="1100" spc="100" dirty="0">
                <a:latin typeface="Noto Sans CJK JP Regular"/>
                <a:cs typeface="Noto Sans CJK JP Regular"/>
              </a:rPr>
              <a:t>기반  </a:t>
            </a:r>
            <a:r>
              <a:rPr sz="1100" spc="20" dirty="0">
                <a:latin typeface="Times New Roman"/>
                <a:cs typeface="Times New Roman"/>
              </a:rPr>
              <a:t>Application </a:t>
            </a:r>
            <a:r>
              <a:rPr sz="1100" spc="50" dirty="0">
                <a:latin typeface="Times New Roman"/>
                <a:cs typeface="Times New Roman"/>
              </a:rPr>
              <a:t>Domain </a:t>
            </a:r>
            <a:r>
              <a:rPr sz="1100" spc="35" dirty="0">
                <a:latin typeface="Times New Roman"/>
                <a:cs typeface="Times New Roman"/>
              </a:rPr>
              <a:t>Model)</a:t>
            </a:r>
            <a:r>
              <a:rPr sz="1100" spc="35" dirty="0">
                <a:latin typeface="Noto Sans CJK JP Regular"/>
                <a:cs typeface="Noto Sans CJK JP Regular"/>
              </a:rPr>
              <a:t>를 </a:t>
            </a:r>
            <a:r>
              <a:rPr sz="1100" spc="100" dirty="0">
                <a:latin typeface="Noto Sans CJK JP Regular"/>
                <a:cs typeface="Noto Sans CJK JP Regular"/>
              </a:rPr>
              <a:t>기반으로 </a:t>
            </a:r>
            <a:r>
              <a:rPr sz="1100" spc="-60" dirty="0">
                <a:latin typeface="Times New Roman"/>
                <a:cs typeface="Times New Roman"/>
              </a:rPr>
              <a:t>AML  </a:t>
            </a:r>
            <a:r>
              <a:rPr sz="1100" spc="100" dirty="0">
                <a:latin typeface="Noto Sans CJK JP Regular"/>
                <a:cs typeface="Noto Sans CJK JP Regular"/>
              </a:rPr>
              <a:t>개발 프레임워크 적용</a:t>
            </a:r>
            <a:r>
              <a:rPr sz="1100" spc="-45" dirty="0">
                <a:latin typeface="Noto Sans CJK JP Regular"/>
                <a:cs typeface="Noto Sans CJK JP Regular"/>
              </a:rPr>
              <a:t> </a:t>
            </a:r>
            <a:r>
              <a:rPr sz="1100" spc="100" dirty="0">
                <a:latin typeface="Noto Sans CJK JP Regular"/>
                <a:cs typeface="Noto Sans CJK JP Regular"/>
              </a:rPr>
              <a:t>예정</a:t>
            </a:r>
            <a:endParaRPr sz="1100">
              <a:latin typeface="Noto Sans CJK JP Regular"/>
              <a:cs typeface="Noto Sans CJK JP Regular"/>
            </a:endParaRPr>
          </a:p>
          <a:p>
            <a:pPr marL="77470">
              <a:lnSpc>
                <a:spcPct val="100000"/>
              </a:lnSpc>
              <a:spcBef>
                <a:spcPts val="195"/>
              </a:spcBef>
            </a:pPr>
            <a:r>
              <a:rPr sz="1100" spc="300" dirty="0">
                <a:latin typeface="Times New Roman"/>
                <a:cs typeface="Times New Roman"/>
              </a:rPr>
              <a:t>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spc="100" dirty="0">
                <a:latin typeface="Noto Sans CJK JP Regular"/>
                <a:cs typeface="Noto Sans CJK JP Regular"/>
              </a:rPr>
              <a:t>최근 사례 </a:t>
            </a:r>
            <a:r>
              <a:rPr sz="1100" dirty="0">
                <a:latin typeface="Times New Roman"/>
                <a:cs typeface="Times New Roman"/>
              </a:rPr>
              <a:t>: </a:t>
            </a:r>
            <a:r>
              <a:rPr sz="1100" spc="100" dirty="0">
                <a:latin typeface="Noto Sans CJK JP Regular"/>
                <a:cs typeface="Noto Sans CJK JP Regular"/>
              </a:rPr>
              <a:t>우리은행 글로벌표준시스템구축</a:t>
            </a:r>
            <a:endParaRPr sz="1100">
              <a:latin typeface="Noto Sans CJK JP Regular"/>
              <a:cs typeface="Noto Sans CJK JP Regular"/>
            </a:endParaRPr>
          </a:p>
          <a:p>
            <a:pPr marL="29845" marR="564515">
              <a:lnSpc>
                <a:spcPct val="101099"/>
              </a:lnSpc>
              <a:spcBef>
                <a:spcPts val="535"/>
              </a:spcBef>
            </a:pPr>
            <a:r>
              <a:rPr sz="900" spc="25" dirty="0">
                <a:latin typeface="Times New Roman"/>
                <a:cs typeface="Times New Roman"/>
              </a:rPr>
              <a:t>1) </a:t>
            </a:r>
            <a:r>
              <a:rPr sz="900" spc="35" dirty="0">
                <a:latin typeface="Times New Roman"/>
                <a:cs typeface="Times New Roman"/>
              </a:rPr>
              <a:t>FSISA </a:t>
            </a:r>
            <a:r>
              <a:rPr sz="900" dirty="0">
                <a:latin typeface="Times New Roman"/>
                <a:cs typeface="Times New Roman"/>
              </a:rPr>
              <a:t>: </a:t>
            </a:r>
            <a:r>
              <a:rPr sz="900" spc="25" dirty="0">
                <a:latin typeface="Times New Roman"/>
                <a:cs typeface="Times New Roman"/>
              </a:rPr>
              <a:t>Financial </a:t>
            </a:r>
            <a:r>
              <a:rPr sz="900" spc="45" dirty="0">
                <a:latin typeface="Times New Roman"/>
                <a:cs typeface="Times New Roman"/>
              </a:rPr>
              <a:t>Service </a:t>
            </a:r>
            <a:r>
              <a:rPr sz="900" spc="25" dirty="0">
                <a:latin typeface="Times New Roman"/>
                <a:cs typeface="Times New Roman"/>
              </a:rPr>
              <a:t>Integration Solution  Architecture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631722" y="4629438"/>
            <a:ext cx="2756535" cy="75184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92710" marR="5080" indent="-92710">
              <a:lnSpc>
                <a:spcPts val="1270"/>
              </a:lnSpc>
              <a:spcBef>
                <a:spcPts val="200"/>
              </a:spcBef>
              <a:buClr>
                <a:srgbClr val="7E7E7E"/>
              </a:buClr>
              <a:buSzPct val="109090"/>
              <a:buChar char="•"/>
              <a:tabLst>
                <a:tab pos="93345" algn="l"/>
              </a:tabLst>
            </a:pPr>
            <a:r>
              <a:rPr sz="1100" spc="-55" dirty="0">
                <a:latin typeface="Times New Roman"/>
                <a:cs typeface="Times New Roman"/>
              </a:rPr>
              <a:t>AI </a:t>
            </a:r>
            <a:r>
              <a:rPr sz="1100" spc="100" dirty="0">
                <a:latin typeface="Noto Sans CJK JP Regular"/>
                <a:cs typeface="Noto Sans CJK JP Regular"/>
              </a:rPr>
              <a:t>및 비즈니스 </a:t>
            </a:r>
            <a:r>
              <a:rPr sz="1100" spc="65" dirty="0">
                <a:latin typeface="Times New Roman"/>
                <a:cs typeface="Times New Roman"/>
              </a:rPr>
              <a:t>Data </a:t>
            </a:r>
            <a:r>
              <a:rPr sz="1100" spc="100" dirty="0">
                <a:latin typeface="Noto Sans CJK JP Regular"/>
                <a:cs typeface="Noto Sans CJK JP Regular"/>
              </a:rPr>
              <a:t>활용영역 글로벌</a:t>
            </a:r>
            <a:r>
              <a:rPr sz="1100" spc="-65" dirty="0">
                <a:latin typeface="Noto Sans CJK JP Regular"/>
                <a:cs typeface="Noto Sans CJK JP Regular"/>
              </a:rPr>
              <a:t> </a:t>
            </a:r>
            <a:r>
              <a:rPr sz="1100" spc="100" dirty="0">
                <a:latin typeface="Noto Sans CJK JP Regular"/>
                <a:cs typeface="Noto Sans CJK JP Regular"/>
              </a:rPr>
              <a:t>리딩  기업</a:t>
            </a:r>
            <a:endParaRPr sz="1100">
              <a:latin typeface="Noto Sans CJK JP Regular"/>
              <a:cs typeface="Noto Sans CJK JP Regular"/>
            </a:endParaRPr>
          </a:p>
          <a:p>
            <a:pPr marL="92710" indent="-92710">
              <a:lnSpc>
                <a:spcPct val="100000"/>
              </a:lnSpc>
              <a:spcBef>
                <a:spcPts val="195"/>
              </a:spcBef>
              <a:buClr>
                <a:srgbClr val="7E7E7E"/>
              </a:buClr>
              <a:buSzPct val="109090"/>
              <a:buFont typeface="Times New Roman"/>
              <a:buChar char="•"/>
              <a:tabLst>
                <a:tab pos="93345" algn="l"/>
              </a:tabLst>
            </a:pPr>
            <a:r>
              <a:rPr sz="1100" spc="85" dirty="0">
                <a:latin typeface="Noto Sans CJK JP Regular"/>
                <a:cs typeface="Noto Sans CJK JP Regular"/>
              </a:rPr>
              <a:t>정형</a:t>
            </a:r>
            <a:r>
              <a:rPr sz="1100" spc="85" dirty="0">
                <a:latin typeface="Times New Roman"/>
                <a:cs typeface="Times New Roman"/>
              </a:rPr>
              <a:t>/</a:t>
            </a:r>
            <a:r>
              <a:rPr sz="1100" spc="85" dirty="0">
                <a:latin typeface="Noto Sans CJK JP Regular"/>
                <a:cs typeface="Noto Sans CJK JP Regular"/>
              </a:rPr>
              <a:t>비정형 </a:t>
            </a:r>
            <a:r>
              <a:rPr sz="1100" spc="100" dirty="0">
                <a:latin typeface="Noto Sans CJK JP Regular"/>
                <a:cs typeface="Noto Sans CJK JP Regular"/>
              </a:rPr>
              <a:t>데이터 분석과</a:t>
            </a:r>
            <a:r>
              <a:rPr sz="1100" spc="-30" dirty="0">
                <a:latin typeface="Noto Sans CJK JP Regular"/>
                <a:cs typeface="Noto Sans CJK JP Regular"/>
              </a:rPr>
              <a:t> </a:t>
            </a:r>
            <a:r>
              <a:rPr sz="1100" spc="100" dirty="0">
                <a:latin typeface="Noto Sans CJK JP Regular"/>
                <a:cs typeface="Noto Sans CJK JP Regular"/>
              </a:rPr>
              <a:t>활용</a:t>
            </a:r>
            <a:endParaRPr sz="1100">
              <a:latin typeface="Noto Sans CJK JP Regular"/>
              <a:cs typeface="Noto Sans CJK JP Regular"/>
            </a:endParaRPr>
          </a:p>
          <a:p>
            <a:pPr marL="92710" indent="-92710">
              <a:lnSpc>
                <a:spcPct val="100000"/>
              </a:lnSpc>
              <a:spcBef>
                <a:spcPts val="215"/>
              </a:spcBef>
              <a:buClr>
                <a:srgbClr val="7E7E7E"/>
              </a:buClr>
              <a:buSzPct val="109090"/>
              <a:buFont typeface="Times New Roman"/>
              <a:buChar char="•"/>
              <a:tabLst>
                <a:tab pos="93345" algn="l"/>
              </a:tabLst>
            </a:pPr>
            <a:r>
              <a:rPr sz="1100" spc="100" dirty="0">
                <a:latin typeface="Noto Sans CJK JP Regular"/>
                <a:cs typeface="Noto Sans CJK JP Regular"/>
              </a:rPr>
              <a:t>다양한 산업분야에 적용 가능한 </a:t>
            </a:r>
            <a:r>
              <a:rPr sz="1100" dirty="0">
                <a:latin typeface="Times New Roman"/>
                <a:cs typeface="Times New Roman"/>
              </a:rPr>
              <a:t>API</a:t>
            </a:r>
            <a:r>
              <a:rPr sz="1100" spc="-150" dirty="0">
                <a:latin typeface="Times New Roman"/>
                <a:cs typeface="Times New Roman"/>
              </a:rPr>
              <a:t> </a:t>
            </a:r>
            <a:r>
              <a:rPr sz="1100" spc="100" dirty="0">
                <a:latin typeface="Noto Sans CJK JP Regular"/>
                <a:cs typeface="Noto Sans CJK JP Regular"/>
              </a:rPr>
              <a:t>제공</a:t>
            </a:r>
            <a:endParaRPr sz="1100">
              <a:latin typeface="Noto Sans CJK JP Regular"/>
              <a:cs typeface="Noto Sans CJK JP Regular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346447" y="3989832"/>
            <a:ext cx="245364" cy="1600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035552" y="3461003"/>
            <a:ext cx="477012" cy="330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346447" y="3140964"/>
            <a:ext cx="213360" cy="1554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029455" y="2926079"/>
            <a:ext cx="332740" cy="332740"/>
          </a:xfrm>
          <a:custGeom>
            <a:avLst/>
            <a:gdLst/>
            <a:ahLst/>
            <a:cxnLst/>
            <a:rect l="l" t="t" r="r" b="b"/>
            <a:pathLst>
              <a:path w="332739" h="332739">
                <a:moveTo>
                  <a:pt x="166116" y="332232"/>
                </a:moveTo>
                <a:lnTo>
                  <a:pt x="122061" y="326277"/>
                </a:lnTo>
                <a:lnTo>
                  <a:pt x="82408" y="309484"/>
                </a:lnTo>
                <a:lnTo>
                  <a:pt x="48768" y="283464"/>
                </a:lnTo>
                <a:lnTo>
                  <a:pt x="22747" y="249823"/>
                </a:lnTo>
                <a:lnTo>
                  <a:pt x="5954" y="210170"/>
                </a:lnTo>
                <a:lnTo>
                  <a:pt x="0" y="166116"/>
                </a:lnTo>
                <a:lnTo>
                  <a:pt x="5954" y="122061"/>
                </a:lnTo>
                <a:lnTo>
                  <a:pt x="22747" y="82408"/>
                </a:lnTo>
                <a:lnTo>
                  <a:pt x="48768" y="48768"/>
                </a:lnTo>
                <a:lnTo>
                  <a:pt x="82408" y="22747"/>
                </a:lnTo>
                <a:lnTo>
                  <a:pt x="122061" y="5954"/>
                </a:lnTo>
                <a:lnTo>
                  <a:pt x="166116" y="0"/>
                </a:lnTo>
                <a:lnTo>
                  <a:pt x="210170" y="5954"/>
                </a:lnTo>
                <a:lnTo>
                  <a:pt x="249823" y="22747"/>
                </a:lnTo>
                <a:lnTo>
                  <a:pt x="283464" y="48768"/>
                </a:lnTo>
                <a:lnTo>
                  <a:pt x="309484" y="82408"/>
                </a:lnTo>
                <a:lnTo>
                  <a:pt x="326277" y="122061"/>
                </a:lnTo>
                <a:lnTo>
                  <a:pt x="332232" y="166116"/>
                </a:lnTo>
                <a:lnTo>
                  <a:pt x="326277" y="210170"/>
                </a:lnTo>
                <a:lnTo>
                  <a:pt x="309484" y="249823"/>
                </a:lnTo>
                <a:lnTo>
                  <a:pt x="283464" y="283464"/>
                </a:lnTo>
                <a:lnTo>
                  <a:pt x="249823" y="309484"/>
                </a:lnTo>
                <a:lnTo>
                  <a:pt x="210170" y="326277"/>
                </a:lnTo>
                <a:lnTo>
                  <a:pt x="166116" y="33223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035552" y="3989832"/>
            <a:ext cx="332740" cy="330835"/>
          </a:xfrm>
          <a:custGeom>
            <a:avLst/>
            <a:gdLst/>
            <a:ahLst/>
            <a:cxnLst/>
            <a:rect l="l" t="t" r="r" b="b"/>
            <a:pathLst>
              <a:path w="332739" h="330835">
                <a:moveTo>
                  <a:pt x="166116" y="330708"/>
                </a:moveTo>
                <a:lnTo>
                  <a:pt x="122061" y="324866"/>
                </a:lnTo>
                <a:lnTo>
                  <a:pt x="82408" y="308356"/>
                </a:lnTo>
                <a:lnTo>
                  <a:pt x="48768" y="282702"/>
                </a:lnTo>
                <a:lnTo>
                  <a:pt x="22747" y="249428"/>
                </a:lnTo>
                <a:lnTo>
                  <a:pt x="5954" y="210058"/>
                </a:lnTo>
                <a:lnTo>
                  <a:pt x="0" y="166116"/>
                </a:lnTo>
                <a:lnTo>
                  <a:pt x="5954" y="121531"/>
                </a:lnTo>
                <a:lnTo>
                  <a:pt x="22747" y="81731"/>
                </a:lnTo>
                <a:lnTo>
                  <a:pt x="48768" y="48196"/>
                </a:lnTo>
                <a:lnTo>
                  <a:pt x="82408" y="22408"/>
                </a:lnTo>
                <a:lnTo>
                  <a:pt x="122061" y="5849"/>
                </a:lnTo>
                <a:lnTo>
                  <a:pt x="166116" y="0"/>
                </a:lnTo>
                <a:lnTo>
                  <a:pt x="210170" y="5849"/>
                </a:lnTo>
                <a:lnTo>
                  <a:pt x="249823" y="22408"/>
                </a:lnTo>
                <a:lnTo>
                  <a:pt x="283464" y="48196"/>
                </a:lnTo>
                <a:lnTo>
                  <a:pt x="309484" y="81731"/>
                </a:lnTo>
                <a:lnTo>
                  <a:pt x="326277" y="121531"/>
                </a:lnTo>
                <a:lnTo>
                  <a:pt x="332232" y="166116"/>
                </a:lnTo>
                <a:lnTo>
                  <a:pt x="326277" y="210058"/>
                </a:lnTo>
                <a:lnTo>
                  <a:pt x="309484" y="249428"/>
                </a:lnTo>
                <a:lnTo>
                  <a:pt x="283464" y="282702"/>
                </a:lnTo>
                <a:lnTo>
                  <a:pt x="249823" y="308356"/>
                </a:lnTo>
                <a:lnTo>
                  <a:pt x="210170" y="324866"/>
                </a:lnTo>
                <a:lnTo>
                  <a:pt x="166116" y="33070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087367" y="2990088"/>
            <a:ext cx="217932" cy="20421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3509792" y="2776185"/>
            <a:ext cx="539115" cy="16649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100" spc="10" dirty="0">
                <a:solidFill>
                  <a:srgbClr val="181818"/>
                </a:solidFill>
                <a:latin typeface="Times New Roman"/>
                <a:cs typeface="Times New Roman"/>
              </a:rPr>
              <a:t>External</a:t>
            </a:r>
            <a:endParaRPr sz="1100">
              <a:latin typeface="Times New Roman"/>
              <a:cs typeface="Times New Roman"/>
            </a:endParaRPr>
          </a:p>
          <a:p>
            <a:pPr marL="5715" marR="51435" algn="ctr">
              <a:lnSpc>
                <a:spcPct val="101800"/>
              </a:lnSpc>
            </a:pPr>
            <a:r>
              <a:rPr sz="1100" spc="-35" dirty="0">
                <a:solidFill>
                  <a:srgbClr val="181818"/>
                </a:solidFill>
                <a:latin typeface="Times New Roman"/>
                <a:cs typeface="Times New Roman"/>
              </a:rPr>
              <a:t>/</a:t>
            </a:r>
            <a:r>
              <a:rPr sz="1100" spc="-105" dirty="0">
                <a:solidFill>
                  <a:srgbClr val="181818"/>
                </a:solidFill>
                <a:latin typeface="Times New Roman"/>
                <a:cs typeface="Times New Roman"/>
              </a:rPr>
              <a:t>I</a:t>
            </a:r>
            <a:r>
              <a:rPr sz="1100" spc="40" dirty="0">
                <a:solidFill>
                  <a:srgbClr val="181818"/>
                </a:solidFill>
                <a:latin typeface="Times New Roman"/>
                <a:cs typeface="Times New Roman"/>
              </a:rPr>
              <a:t>n</a:t>
            </a:r>
            <a:r>
              <a:rPr sz="1100" spc="-45" dirty="0">
                <a:solidFill>
                  <a:srgbClr val="181818"/>
                </a:solidFill>
                <a:latin typeface="Times New Roman"/>
                <a:cs typeface="Times New Roman"/>
              </a:rPr>
              <a:t>t</a:t>
            </a:r>
            <a:r>
              <a:rPr sz="1100" spc="85" dirty="0">
                <a:solidFill>
                  <a:srgbClr val="181818"/>
                </a:solidFill>
                <a:latin typeface="Times New Roman"/>
                <a:cs typeface="Times New Roman"/>
              </a:rPr>
              <a:t>e</a:t>
            </a:r>
            <a:r>
              <a:rPr sz="1100" spc="-35" dirty="0">
                <a:solidFill>
                  <a:srgbClr val="181818"/>
                </a:solidFill>
                <a:latin typeface="Times New Roman"/>
                <a:cs typeface="Times New Roman"/>
              </a:rPr>
              <a:t>r</a:t>
            </a:r>
            <a:r>
              <a:rPr sz="1100" spc="25" dirty="0">
                <a:solidFill>
                  <a:srgbClr val="181818"/>
                </a:solidFill>
                <a:latin typeface="Times New Roman"/>
                <a:cs typeface="Times New Roman"/>
              </a:rPr>
              <a:t>n</a:t>
            </a:r>
            <a:r>
              <a:rPr sz="1100" spc="85" dirty="0">
                <a:solidFill>
                  <a:srgbClr val="181818"/>
                </a:solidFill>
                <a:latin typeface="Times New Roman"/>
                <a:cs typeface="Times New Roman"/>
              </a:rPr>
              <a:t>a</a:t>
            </a:r>
            <a:r>
              <a:rPr sz="1100" spc="-55" dirty="0">
                <a:solidFill>
                  <a:srgbClr val="181818"/>
                </a:solidFill>
                <a:latin typeface="Times New Roman"/>
                <a:cs typeface="Times New Roman"/>
              </a:rPr>
              <a:t>l  DATA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6510" marR="5080" algn="ctr">
              <a:lnSpc>
                <a:spcPct val="101800"/>
              </a:lnSpc>
              <a:spcBef>
                <a:spcPts val="5"/>
              </a:spcBef>
            </a:pPr>
            <a:r>
              <a:rPr sz="1100" spc="-90" dirty="0">
                <a:solidFill>
                  <a:srgbClr val="181818"/>
                </a:solidFill>
                <a:latin typeface="Times New Roman"/>
                <a:cs typeface="Times New Roman"/>
              </a:rPr>
              <a:t>M</a:t>
            </a:r>
            <a:r>
              <a:rPr sz="1100" spc="85" dirty="0">
                <a:solidFill>
                  <a:srgbClr val="181818"/>
                </a:solidFill>
                <a:latin typeface="Times New Roman"/>
                <a:cs typeface="Times New Roman"/>
              </a:rPr>
              <a:t>a</a:t>
            </a:r>
            <a:r>
              <a:rPr sz="1100" spc="40" dirty="0">
                <a:solidFill>
                  <a:srgbClr val="181818"/>
                </a:solidFill>
                <a:latin typeface="Times New Roman"/>
                <a:cs typeface="Times New Roman"/>
              </a:rPr>
              <a:t>c</a:t>
            </a:r>
            <a:r>
              <a:rPr sz="1100" spc="25" dirty="0">
                <a:solidFill>
                  <a:srgbClr val="181818"/>
                </a:solidFill>
                <a:latin typeface="Times New Roman"/>
                <a:cs typeface="Times New Roman"/>
              </a:rPr>
              <a:t>h</a:t>
            </a:r>
            <a:r>
              <a:rPr sz="1100" spc="-85" dirty="0">
                <a:solidFill>
                  <a:srgbClr val="181818"/>
                </a:solidFill>
                <a:latin typeface="Times New Roman"/>
                <a:cs typeface="Times New Roman"/>
              </a:rPr>
              <a:t>i</a:t>
            </a:r>
            <a:r>
              <a:rPr sz="1100" spc="25" dirty="0">
                <a:solidFill>
                  <a:srgbClr val="181818"/>
                </a:solidFill>
                <a:latin typeface="Times New Roman"/>
                <a:cs typeface="Times New Roman"/>
              </a:rPr>
              <a:t>n</a:t>
            </a:r>
            <a:r>
              <a:rPr sz="1100" spc="90" dirty="0">
                <a:solidFill>
                  <a:srgbClr val="181818"/>
                </a:solidFill>
                <a:latin typeface="Times New Roman"/>
                <a:cs typeface="Times New Roman"/>
              </a:rPr>
              <a:t>e  </a:t>
            </a:r>
            <a:r>
              <a:rPr sz="1100" spc="10" dirty="0">
                <a:solidFill>
                  <a:srgbClr val="181818"/>
                </a:solidFill>
                <a:latin typeface="Times New Roman"/>
                <a:cs typeface="Times New Roman"/>
              </a:rPr>
              <a:t>learning</a:t>
            </a:r>
            <a:endParaRPr sz="1100">
              <a:latin typeface="Times New Roman"/>
              <a:cs typeface="Times New Roman"/>
            </a:endParaRPr>
          </a:p>
          <a:p>
            <a:pPr marL="39370" marR="74930" indent="-2540" algn="ctr">
              <a:lnSpc>
                <a:spcPct val="105000"/>
              </a:lnSpc>
              <a:spcBef>
                <a:spcPts val="880"/>
              </a:spcBef>
            </a:pPr>
            <a:r>
              <a:rPr sz="1100" spc="45" dirty="0">
                <a:solidFill>
                  <a:srgbClr val="181818"/>
                </a:solidFill>
                <a:latin typeface="Noto Sans CJK JP Regular"/>
                <a:cs typeface="Noto Sans CJK JP Regular"/>
              </a:rPr>
              <a:t>정형</a:t>
            </a:r>
            <a:r>
              <a:rPr sz="1100" spc="45" dirty="0">
                <a:solidFill>
                  <a:srgbClr val="181818"/>
                </a:solidFill>
                <a:latin typeface="Times New Roman"/>
                <a:cs typeface="Times New Roman"/>
              </a:rPr>
              <a:t>/  </a:t>
            </a:r>
            <a:r>
              <a:rPr sz="1100" spc="65" dirty="0">
                <a:solidFill>
                  <a:srgbClr val="181818"/>
                </a:solidFill>
                <a:latin typeface="Noto Sans CJK JP Regular"/>
                <a:cs typeface="Noto Sans CJK JP Regular"/>
              </a:rPr>
              <a:t>비정</a:t>
            </a:r>
            <a:r>
              <a:rPr sz="1100" spc="50" dirty="0">
                <a:solidFill>
                  <a:srgbClr val="181818"/>
                </a:solidFill>
                <a:latin typeface="Noto Sans CJK JP Regular"/>
                <a:cs typeface="Noto Sans CJK JP Regular"/>
              </a:rPr>
              <a:t>형  </a:t>
            </a:r>
            <a:r>
              <a:rPr sz="1100" spc="65" dirty="0">
                <a:solidFill>
                  <a:srgbClr val="181818"/>
                </a:solidFill>
                <a:latin typeface="Noto Sans CJK JP Regular"/>
                <a:cs typeface="Noto Sans CJK JP Regular"/>
              </a:rPr>
              <a:t>데이</a:t>
            </a:r>
            <a:r>
              <a:rPr sz="1100" spc="100" dirty="0">
                <a:solidFill>
                  <a:srgbClr val="181818"/>
                </a:solidFill>
                <a:latin typeface="Noto Sans CJK JP Regular"/>
                <a:cs typeface="Noto Sans CJK JP Regular"/>
              </a:rPr>
              <a:t>터</a:t>
            </a:r>
            <a:endParaRPr sz="1100">
              <a:latin typeface="Noto Sans CJK JP Regular"/>
              <a:cs typeface="Noto Sans CJK JP Regular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087367" y="4091940"/>
            <a:ext cx="228600" cy="12649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288279" y="3218688"/>
            <a:ext cx="280670" cy="137160"/>
          </a:xfrm>
          <a:custGeom>
            <a:avLst/>
            <a:gdLst/>
            <a:ahLst/>
            <a:cxnLst/>
            <a:rect l="l" t="t" r="r" b="b"/>
            <a:pathLst>
              <a:path w="280670" h="137160">
                <a:moveTo>
                  <a:pt x="206694" y="28797"/>
                </a:moveTo>
                <a:lnTo>
                  <a:pt x="193548" y="0"/>
                </a:lnTo>
                <a:lnTo>
                  <a:pt x="280416" y="1524"/>
                </a:lnTo>
                <a:lnTo>
                  <a:pt x="263347" y="22860"/>
                </a:lnTo>
                <a:lnTo>
                  <a:pt x="219456" y="22860"/>
                </a:lnTo>
                <a:lnTo>
                  <a:pt x="206694" y="28797"/>
                </a:lnTo>
                <a:close/>
              </a:path>
              <a:path w="280670" h="137160">
                <a:moveTo>
                  <a:pt x="212086" y="40608"/>
                </a:moveTo>
                <a:lnTo>
                  <a:pt x="206694" y="28797"/>
                </a:lnTo>
                <a:lnTo>
                  <a:pt x="219456" y="22860"/>
                </a:lnTo>
                <a:lnTo>
                  <a:pt x="224028" y="35052"/>
                </a:lnTo>
                <a:lnTo>
                  <a:pt x="212086" y="40608"/>
                </a:lnTo>
                <a:close/>
              </a:path>
              <a:path w="280670" h="137160">
                <a:moveTo>
                  <a:pt x="225552" y="70104"/>
                </a:moveTo>
                <a:lnTo>
                  <a:pt x="212086" y="40608"/>
                </a:lnTo>
                <a:lnTo>
                  <a:pt x="224028" y="35052"/>
                </a:lnTo>
                <a:lnTo>
                  <a:pt x="219456" y="22860"/>
                </a:lnTo>
                <a:lnTo>
                  <a:pt x="263347" y="22860"/>
                </a:lnTo>
                <a:lnTo>
                  <a:pt x="225552" y="70104"/>
                </a:lnTo>
                <a:close/>
              </a:path>
              <a:path w="280670" h="137160">
                <a:moveTo>
                  <a:pt x="4572" y="137160"/>
                </a:moveTo>
                <a:lnTo>
                  <a:pt x="0" y="124968"/>
                </a:lnTo>
                <a:lnTo>
                  <a:pt x="206694" y="28797"/>
                </a:lnTo>
                <a:lnTo>
                  <a:pt x="212086" y="40608"/>
                </a:lnTo>
                <a:lnTo>
                  <a:pt x="4572" y="13716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286755" y="3896867"/>
            <a:ext cx="295910" cy="205740"/>
          </a:xfrm>
          <a:custGeom>
            <a:avLst/>
            <a:gdLst/>
            <a:ahLst/>
            <a:cxnLst/>
            <a:rect l="l" t="t" r="r" b="b"/>
            <a:pathLst>
              <a:path w="295910" h="205739">
                <a:moveTo>
                  <a:pt x="228471" y="167833"/>
                </a:moveTo>
                <a:lnTo>
                  <a:pt x="0" y="10668"/>
                </a:lnTo>
                <a:lnTo>
                  <a:pt x="7620" y="0"/>
                </a:lnTo>
                <a:lnTo>
                  <a:pt x="235284" y="157613"/>
                </a:lnTo>
                <a:lnTo>
                  <a:pt x="228471" y="167833"/>
                </a:lnTo>
                <a:close/>
              </a:path>
              <a:path w="295910" h="205739">
                <a:moveTo>
                  <a:pt x="278238" y="175260"/>
                </a:moveTo>
                <a:lnTo>
                  <a:pt x="239268" y="175260"/>
                </a:lnTo>
                <a:lnTo>
                  <a:pt x="245364" y="164592"/>
                </a:lnTo>
                <a:lnTo>
                  <a:pt x="235284" y="157613"/>
                </a:lnTo>
                <a:lnTo>
                  <a:pt x="252984" y="131064"/>
                </a:lnTo>
                <a:lnTo>
                  <a:pt x="278238" y="175260"/>
                </a:lnTo>
                <a:close/>
              </a:path>
              <a:path w="295910" h="205739">
                <a:moveTo>
                  <a:pt x="239268" y="175260"/>
                </a:moveTo>
                <a:lnTo>
                  <a:pt x="228471" y="167833"/>
                </a:lnTo>
                <a:lnTo>
                  <a:pt x="235284" y="157613"/>
                </a:lnTo>
                <a:lnTo>
                  <a:pt x="245364" y="164592"/>
                </a:lnTo>
                <a:lnTo>
                  <a:pt x="239268" y="175260"/>
                </a:lnTo>
                <a:close/>
              </a:path>
              <a:path w="295910" h="205739">
                <a:moveTo>
                  <a:pt x="295656" y="205740"/>
                </a:moveTo>
                <a:lnTo>
                  <a:pt x="210312" y="195072"/>
                </a:lnTo>
                <a:lnTo>
                  <a:pt x="228471" y="167833"/>
                </a:lnTo>
                <a:lnTo>
                  <a:pt x="239268" y="175260"/>
                </a:lnTo>
                <a:lnTo>
                  <a:pt x="278238" y="175260"/>
                </a:lnTo>
                <a:lnTo>
                  <a:pt x="295656" y="20574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305044" y="3572255"/>
            <a:ext cx="277495" cy="76200"/>
          </a:xfrm>
          <a:custGeom>
            <a:avLst/>
            <a:gdLst/>
            <a:ahLst/>
            <a:cxnLst/>
            <a:rect l="l" t="t" r="r" b="b"/>
            <a:pathLst>
              <a:path w="277495" h="76200">
                <a:moveTo>
                  <a:pt x="201168" y="76200"/>
                </a:moveTo>
                <a:lnTo>
                  <a:pt x="199903" y="44580"/>
                </a:lnTo>
                <a:lnTo>
                  <a:pt x="213360" y="44196"/>
                </a:lnTo>
                <a:lnTo>
                  <a:pt x="211836" y="30480"/>
                </a:lnTo>
                <a:lnTo>
                  <a:pt x="199339" y="30480"/>
                </a:lnTo>
                <a:lnTo>
                  <a:pt x="198120" y="0"/>
                </a:lnTo>
                <a:lnTo>
                  <a:pt x="264160" y="30480"/>
                </a:lnTo>
                <a:lnTo>
                  <a:pt x="211836" y="30480"/>
                </a:lnTo>
                <a:lnTo>
                  <a:pt x="199353" y="30839"/>
                </a:lnTo>
                <a:lnTo>
                  <a:pt x="264938" y="30839"/>
                </a:lnTo>
                <a:lnTo>
                  <a:pt x="277368" y="36576"/>
                </a:lnTo>
                <a:lnTo>
                  <a:pt x="201168" y="76200"/>
                </a:lnTo>
                <a:close/>
              </a:path>
              <a:path w="277495" h="76200">
                <a:moveTo>
                  <a:pt x="199903" y="44580"/>
                </a:moveTo>
                <a:lnTo>
                  <a:pt x="199353" y="30839"/>
                </a:lnTo>
                <a:lnTo>
                  <a:pt x="211836" y="30480"/>
                </a:lnTo>
                <a:lnTo>
                  <a:pt x="213360" y="44196"/>
                </a:lnTo>
                <a:lnTo>
                  <a:pt x="199903" y="44580"/>
                </a:lnTo>
                <a:close/>
              </a:path>
              <a:path w="277495" h="76200">
                <a:moveTo>
                  <a:pt x="0" y="50292"/>
                </a:moveTo>
                <a:lnTo>
                  <a:pt x="0" y="36576"/>
                </a:lnTo>
                <a:lnTo>
                  <a:pt x="199353" y="30839"/>
                </a:lnTo>
                <a:lnTo>
                  <a:pt x="199903" y="44580"/>
                </a:lnTo>
                <a:lnTo>
                  <a:pt x="0" y="50292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631435" y="3250692"/>
            <a:ext cx="763523" cy="69646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590032" y="2886455"/>
            <a:ext cx="394715" cy="40233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599176" y="3412235"/>
            <a:ext cx="385572" cy="34442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577840" y="3874008"/>
            <a:ext cx="481583" cy="51053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6025881" y="2861584"/>
            <a:ext cx="565785" cy="143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9055" marR="81280" algn="ctr">
              <a:lnSpc>
                <a:spcPct val="100899"/>
              </a:lnSpc>
              <a:spcBef>
                <a:spcPts val="105"/>
              </a:spcBef>
            </a:pPr>
            <a:r>
              <a:rPr sz="1100" spc="65" dirty="0">
                <a:solidFill>
                  <a:srgbClr val="181818"/>
                </a:solidFill>
                <a:latin typeface="Noto Sans CJK JP Regular"/>
                <a:cs typeface="Noto Sans CJK JP Regular"/>
              </a:rPr>
              <a:t>의사</a:t>
            </a:r>
            <a:r>
              <a:rPr sz="1100" spc="50" dirty="0">
                <a:solidFill>
                  <a:srgbClr val="181818"/>
                </a:solidFill>
                <a:latin typeface="Noto Sans CJK JP Regular"/>
                <a:cs typeface="Noto Sans CJK JP Regular"/>
              </a:rPr>
              <a:t>결  </a:t>
            </a:r>
            <a:r>
              <a:rPr sz="1100" spc="65" dirty="0">
                <a:solidFill>
                  <a:srgbClr val="181818"/>
                </a:solidFill>
                <a:latin typeface="Noto Sans CJK JP Regular"/>
                <a:cs typeface="Noto Sans CJK JP Regular"/>
              </a:rPr>
              <a:t>정지</a:t>
            </a:r>
            <a:r>
              <a:rPr sz="1100" spc="100" dirty="0">
                <a:solidFill>
                  <a:srgbClr val="181818"/>
                </a:solidFill>
                <a:latin typeface="Noto Sans CJK JP Regular"/>
                <a:cs typeface="Noto Sans CJK JP Regular"/>
              </a:rPr>
              <a:t>원</a:t>
            </a:r>
            <a:endParaRPr sz="11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R="5080" indent="1270" algn="ctr">
              <a:lnSpc>
                <a:spcPct val="100899"/>
              </a:lnSpc>
            </a:pPr>
            <a:r>
              <a:rPr sz="1100" spc="45" dirty="0">
                <a:solidFill>
                  <a:srgbClr val="181818"/>
                </a:solidFill>
                <a:latin typeface="Noto Sans CJK JP Regular"/>
                <a:cs typeface="Noto Sans CJK JP Regular"/>
              </a:rPr>
              <a:t>예측</a:t>
            </a:r>
            <a:r>
              <a:rPr sz="1100" spc="45" dirty="0">
                <a:solidFill>
                  <a:srgbClr val="181818"/>
                </a:solidFill>
                <a:latin typeface="Times New Roman"/>
                <a:cs typeface="Times New Roman"/>
              </a:rPr>
              <a:t>/  </a:t>
            </a:r>
            <a:r>
              <a:rPr sz="1100" spc="65" dirty="0">
                <a:solidFill>
                  <a:srgbClr val="181818"/>
                </a:solidFill>
                <a:latin typeface="Noto Sans CJK JP Regular"/>
                <a:cs typeface="Noto Sans CJK JP Regular"/>
              </a:rPr>
              <a:t>계획</a:t>
            </a:r>
            <a:r>
              <a:rPr sz="1100" spc="55" dirty="0">
                <a:solidFill>
                  <a:srgbClr val="181818"/>
                </a:solidFill>
                <a:latin typeface="Noto Sans CJK JP Regular"/>
                <a:cs typeface="Noto Sans CJK JP Regular"/>
              </a:rPr>
              <a:t>수</a:t>
            </a:r>
            <a:r>
              <a:rPr sz="1100" spc="100" dirty="0">
                <a:solidFill>
                  <a:srgbClr val="181818"/>
                </a:solidFill>
                <a:latin typeface="Noto Sans CJK JP Regular"/>
                <a:cs typeface="Noto Sans CJK JP Regular"/>
              </a:rPr>
              <a:t>립</a:t>
            </a:r>
            <a:endParaRPr sz="1100">
              <a:latin typeface="Noto Sans CJK JP Regular"/>
              <a:cs typeface="Noto Sans CJK JP Regular"/>
            </a:endParaRPr>
          </a:p>
          <a:p>
            <a:pPr marL="88265" marR="76200" algn="ctr">
              <a:lnSpc>
                <a:spcPct val="101800"/>
              </a:lnSpc>
              <a:spcBef>
                <a:spcPts val="1345"/>
              </a:spcBef>
            </a:pPr>
            <a:r>
              <a:rPr sz="1100" spc="-100" dirty="0">
                <a:solidFill>
                  <a:srgbClr val="181818"/>
                </a:solidFill>
                <a:latin typeface="Times New Roman"/>
                <a:cs typeface="Times New Roman"/>
              </a:rPr>
              <a:t>A</a:t>
            </a:r>
            <a:r>
              <a:rPr sz="1100" spc="40" dirty="0">
                <a:solidFill>
                  <a:srgbClr val="181818"/>
                </a:solidFill>
                <a:latin typeface="Times New Roman"/>
                <a:cs typeface="Times New Roman"/>
              </a:rPr>
              <a:t>u</a:t>
            </a:r>
            <a:r>
              <a:rPr sz="1100" spc="-35" dirty="0">
                <a:solidFill>
                  <a:srgbClr val="181818"/>
                </a:solidFill>
                <a:latin typeface="Times New Roman"/>
                <a:cs typeface="Times New Roman"/>
              </a:rPr>
              <a:t>t</a:t>
            </a:r>
            <a:r>
              <a:rPr sz="1100" spc="40" dirty="0">
                <a:solidFill>
                  <a:srgbClr val="181818"/>
                </a:solidFill>
                <a:latin typeface="Times New Roman"/>
                <a:cs typeface="Times New Roman"/>
              </a:rPr>
              <a:t>om  </a:t>
            </a:r>
            <a:r>
              <a:rPr sz="1100" spc="10" dirty="0">
                <a:solidFill>
                  <a:srgbClr val="181818"/>
                </a:solidFill>
                <a:latin typeface="Times New Roman"/>
                <a:cs typeface="Times New Roman"/>
              </a:rPr>
              <a:t>ation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799996" y="4629438"/>
            <a:ext cx="2718435" cy="120078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00330" marR="5080" indent="-92710">
              <a:lnSpc>
                <a:spcPts val="1270"/>
              </a:lnSpc>
              <a:spcBef>
                <a:spcPts val="200"/>
              </a:spcBef>
              <a:buClr>
                <a:srgbClr val="7E7E7E"/>
              </a:buClr>
              <a:buSzPct val="109090"/>
              <a:buChar char="•"/>
              <a:tabLst>
                <a:tab pos="100965" algn="l"/>
              </a:tabLst>
            </a:pPr>
            <a:r>
              <a:rPr sz="1100" spc="35" dirty="0">
                <a:latin typeface="Times New Roman"/>
                <a:cs typeface="Times New Roman"/>
              </a:rPr>
              <a:t>Global </a:t>
            </a:r>
            <a:r>
              <a:rPr sz="1100" spc="-5" dirty="0">
                <a:latin typeface="Times New Roman"/>
                <a:cs typeface="Times New Roman"/>
              </a:rPr>
              <a:t>IBM</a:t>
            </a:r>
            <a:r>
              <a:rPr sz="1100" spc="-5" dirty="0">
                <a:latin typeface="Noto Sans CJK JP Regular"/>
                <a:cs typeface="Noto Sans CJK JP Regular"/>
              </a:rPr>
              <a:t>의 </a:t>
            </a:r>
            <a:r>
              <a:rPr sz="1100" spc="55" dirty="0">
                <a:latin typeface="Times New Roman"/>
                <a:cs typeface="Times New Roman"/>
              </a:rPr>
              <a:t>PMP, </a:t>
            </a:r>
            <a:r>
              <a:rPr sz="1100" spc="25" dirty="0">
                <a:latin typeface="Times New Roman"/>
                <a:cs typeface="Times New Roman"/>
              </a:rPr>
              <a:t>OPAL, </a:t>
            </a:r>
            <a:r>
              <a:rPr sz="1100" spc="95" dirty="0">
                <a:latin typeface="Times New Roman"/>
                <a:cs typeface="Times New Roman"/>
              </a:rPr>
              <a:t>SE </a:t>
            </a:r>
            <a:r>
              <a:rPr sz="1100" spc="100" dirty="0">
                <a:latin typeface="Noto Sans CJK JP Regular"/>
                <a:cs typeface="Noto Sans CJK JP Regular"/>
              </a:rPr>
              <a:t>방법론을  결합한 최적의 프로젝트 관리 방법론</a:t>
            </a:r>
            <a:r>
              <a:rPr sz="1100" spc="-140" dirty="0">
                <a:latin typeface="Noto Sans CJK JP Regular"/>
                <a:cs typeface="Noto Sans CJK JP Regular"/>
              </a:rPr>
              <a:t> </a:t>
            </a:r>
            <a:r>
              <a:rPr sz="1100" spc="100" dirty="0">
                <a:latin typeface="Noto Sans CJK JP Regular"/>
                <a:cs typeface="Noto Sans CJK JP Regular"/>
              </a:rPr>
              <a:t>보유</a:t>
            </a:r>
            <a:endParaRPr sz="1100">
              <a:latin typeface="Noto Sans CJK JP Regular"/>
              <a:cs typeface="Noto Sans CJK JP Regular"/>
            </a:endParaRPr>
          </a:p>
          <a:p>
            <a:pPr marL="100330" indent="-92710">
              <a:lnSpc>
                <a:spcPct val="100000"/>
              </a:lnSpc>
              <a:spcBef>
                <a:spcPts val="195"/>
              </a:spcBef>
              <a:buClr>
                <a:srgbClr val="7E7E7E"/>
              </a:buClr>
              <a:buSzPct val="109090"/>
              <a:buChar char="•"/>
              <a:tabLst>
                <a:tab pos="100965" algn="l"/>
              </a:tabLst>
            </a:pPr>
            <a:r>
              <a:rPr sz="1100" spc="35" dirty="0">
                <a:latin typeface="Times New Roman"/>
                <a:cs typeface="Times New Roman"/>
              </a:rPr>
              <a:t>Global </a:t>
            </a:r>
            <a:r>
              <a:rPr sz="1100" spc="-5" dirty="0">
                <a:latin typeface="Times New Roman"/>
                <a:cs typeface="Times New Roman"/>
              </a:rPr>
              <a:t>IBM</a:t>
            </a:r>
            <a:r>
              <a:rPr sz="1100" spc="-5" dirty="0">
                <a:latin typeface="Noto Sans CJK JP Regular"/>
                <a:cs typeface="Noto Sans CJK JP Regular"/>
              </a:rPr>
              <a:t>에 </a:t>
            </a:r>
            <a:r>
              <a:rPr sz="1100" spc="100" dirty="0">
                <a:latin typeface="Noto Sans CJK JP Regular"/>
                <a:cs typeface="Noto Sans CJK JP Regular"/>
              </a:rPr>
              <a:t>따른 다양한 수행</a:t>
            </a:r>
            <a:r>
              <a:rPr sz="1100" spc="5" dirty="0">
                <a:latin typeface="Noto Sans CJK JP Regular"/>
                <a:cs typeface="Noto Sans CJK JP Regular"/>
              </a:rPr>
              <a:t> </a:t>
            </a:r>
            <a:r>
              <a:rPr sz="1100" spc="100" dirty="0">
                <a:latin typeface="Noto Sans CJK JP Regular"/>
                <a:cs typeface="Noto Sans CJK JP Regular"/>
              </a:rPr>
              <a:t>경험</a:t>
            </a:r>
            <a:endParaRPr sz="11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Times New Roman"/>
              <a:cs typeface="Times New Roman"/>
            </a:endParaRPr>
          </a:p>
          <a:p>
            <a:pPr marL="135255" indent="-135255">
              <a:lnSpc>
                <a:spcPct val="100000"/>
              </a:lnSpc>
              <a:buAutoNum type="arabicParenR"/>
              <a:tabLst>
                <a:tab pos="135890" algn="l"/>
              </a:tabLst>
            </a:pPr>
            <a:r>
              <a:rPr sz="900" spc="55" dirty="0">
                <a:latin typeface="Times New Roman"/>
                <a:cs typeface="Times New Roman"/>
              </a:rPr>
              <a:t>PMP </a:t>
            </a:r>
            <a:r>
              <a:rPr sz="900" dirty="0">
                <a:latin typeface="Times New Roman"/>
                <a:cs typeface="Times New Roman"/>
              </a:rPr>
              <a:t>: </a:t>
            </a:r>
            <a:r>
              <a:rPr sz="900" spc="35" dirty="0">
                <a:latin typeface="Times New Roman"/>
                <a:cs typeface="Times New Roman"/>
              </a:rPr>
              <a:t>Project </a:t>
            </a:r>
            <a:r>
              <a:rPr sz="900" spc="55" dirty="0">
                <a:latin typeface="Times New Roman"/>
                <a:cs typeface="Times New Roman"/>
              </a:rPr>
              <a:t>Management</a:t>
            </a:r>
            <a:r>
              <a:rPr sz="900" spc="60" dirty="0">
                <a:latin typeface="Times New Roman"/>
                <a:cs typeface="Times New Roman"/>
              </a:rPr>
              <a:t> </a:t>
            </a:r>
            <a:r>
              <a:rPr sz="900" spc="80" dirty="0">
                <a:latin typeface="Times New Roman"/>
                <a:cs typeface="Times New Roman"/>
              </a:rPr>
              <a:t>Processes</a:t>
            </a:r>
            <a:endParaRPr sz="900">
              <a:latin typeface="Times New Roman"/>
              <a:cs typeface="Times New Roman"/>
            </a:endParaRPr>
          </a:p>
          <a:p>
            <a:pPr marL="135255" indent="-135255">
              <a:lnSpc>
                <a:spcPct val="100000"/>
              </a:lnSpc>
              <a:spcBef>
                <a:spcPts val="15"/>
              </a:spcBef>
              <a:buAutoNum type="arabicParenR"/>
              <a:tabLst>
                <a:tab pos="135890" algn="l"/>
              </a:tabLst>
            </a:pPr>
            <a:r>
              <a:rPr sz="900" spc="20" dirty="0">
                <a:latin typeface="Times New Roman"/>
                <a:cs typeface="Times New Roman"/>
              </a:rPr>
              <a:t>OPAL </a:t>
            </a:r>
            <a:r>
              <a:rPr sz="900" dirty="0">
                <a:latin typeface="Times New Roman"/>
                <a:cs typeface="Times New Roman"/>
              </a:rPr>
              <a:t>: </a:t>
            </a:r>
            <a:r>
              <a:rPr sz="900" spc="50" dirty="0">
                <a:latin typeface="Times New Roman"/>
                <a:cs typeface="Times New Roman"/>
              </a:rPr>
              <a:t>On-Demand </a:t>
            </a:r>
            <a:r>
              <a:rPr sz="900" spc="70" dirty="0">
                <a:latin typeface="Times New Roman"/>
                <a:cs typeface="Times New Roman"/>
              </a:rPr>
              <a:t>Process </a:t>
            </a:r>
            <a:r>
              <a:rPr sz="900" spc="55" dirty="0">
                <a:latin typeface="Times New Roman"/>
                <a:cs typeface="Times New Roman"/>
              </a:rPr>
              <a:t>Asset</a:t>
            </a:r>
            <a:r>
              <a:rPr sz="900" spc="15" dirty="0">
                <a:latin typeface="Times New Roman"/>
                <a:cs typeface="Times New Roman"/>
              </a:rPr>
              <a:t> </a:t>
            </a:r>
            <a:r>
              <a:rPr sz="900" spc="5" dirty="0">
                <a:latin typeface="Times New Roman"/>
                <a:cs typeface="Times New Roman"/>
              </a:rPr>
              <a:t>Library</a:t>
            </a:r>
            <a:endParaRPr sz="900">
              <a:latin typeface="Times New Roman"/>
              <a:cs typeface="Times New Roman"/>
            </a:endParaRPr>
          </a:p>
          <a:p>
            <a:pPr marL="135255" indent="-135255">
              <a:lnSpc>
                <a:spcPct val="100000"/>
              </a:lnSpc>
              <a:spcBef>
                <a:spcPts val="20"/>
              </a:spcBef>
              <a:buAutoNum type="arabicParenR"/>
              <a:tabLst>
                <a:tab pos="135890" algn="l"/>
              </a:tabLst>
            </a:pPr>
            <a:r>
              <a:rPr sz="900" spc="80" dirty="0">
                <a:latin typeface="Times New Roman"/>
                <a:cs typeface="Times New Roman"/>
              </a:rPr>
              <a:t>SE </a:t>
            </a:r>
            <a:r>
              <a:rPr sz="900" dirty="0">
                <a:latin typeface="Times New Roman"/>
                <a:cs typeface="Times New Roman"/>
              </a:rPr>
              <a:t>: </a:t>
            </a:r>
            <a:r>
              <a:rPr sz="900" spc="65" dirty="0">
                <a:latin typeface="Times New Roman"/>
                <a:cs typeface="Times New Roman"/>
              </a:rPr>
              <a:t>Systems</a:t>
            </a:r>
            <a:r>
              <a:rPr sz="900" spc="10" dirty="0">
                <a:latin typeface="Times New Roman"/>
                <a:cs typeface="Times New Roman"/>
              </a:rPr>
              <a:t> </a:t>
            </a:r>
            <a:r>
              <a:rPr sz="900" spc="35" dirty="0">
                <a:latin typeface="Times New Roman"/>
                <a:cs typeface="Times New Roman"/>
              </a:rPr>
              <a:t>Engineering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784847" y="4564380"/>
            <a:ext cx="2824480" cy="0"/>
          </a:xfrm>
          <a:custGeom>
            <a:avLst/>
            <a:gdLst/>
            <a:ahLst/>
            <a:cxnLst/>
            <a:rect l="l" t="t" r="r" b="b"/>
            <a:pathLst>
              <a:path w="2824479">
                <a:moveTo>
                  <a:pt x="0" y="0"/>
                </a:moveTo>
                <a:lnTo>
                  <a:pt x="2823972" y="0"/>
                </a:lnTo>
              </a:path>
            </a:pathLst>
          </a:custGeom>
          <a:ln w="12192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>
            <a:spLocks noGrp="1"/>
          </p:cNvSpPr>
          <p:nvPr>
            <p:ph type="dt" sz="half" idx="429496729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30" dirty="0">
                <a:latin typeface="Times New Roman"/>
                <a:cs typeface="Times New Roman"/>
              </a:rPr>
              <a:t>SCBK </a:t>
            </a:r>
            <a:r>
              <a:rPr spc="-45" dirty="0">
                <a:latin typeface="Times New Roman"/>
                <a:cs typeface="Times New Roman"/>
              </a:rPr>
              <a:t>AML </a:t>
            </a:r>
            <a:r>
              <a:rPr spc="80" dirty="0"/>
              <a:t>관련 개선 개발 프로젝트를 위한 </a:t>
            </a:r>
            <a:r>
              <a:rPr spc="-30" dirty="0">
                <a:latin typeface="Times New Roman"/>
                <a:cs typeface="Times New Roman"/>
              </a:rPr>
              <a:t>IBM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80" dirty="0"/>
              <a:t>제안서</a:t>
            </a:r>
          </a:p>
        </p:txBody>
      </p:sp>
      <p:sp>
        <p:nvSpPr>
          <p:cNvPr id="58" name="object 58"/>
          <p:cNvSpPr txBox="1"/>
          <p:nvPr/>
        </p:nvSpPr>
        <p:spPr>
          <a:xfrm>
            <a:off x="4924499" y="7162674"/>
            <a:ext cx="116839" cy="15367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900" spc="55" dirty="0">
                <a:solidFill>
                  <a:srgbClr val="808080"/>
                </a:solidFill>
                <a:latin typeface="Times New Roman"/>
                <a:cs typeface="Times New Roman"/>
              </a:rPr>
              <a:t>9</a:t>
            </a:fld>
            <a:endParaRPr sz="9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ftr" sz="quarter" idx="429496729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5" dirty="0"/>
              <a:t>©</a:t>
            </a:r>
            <a:r>
              <a:rPr spc="-70" dirty="0"/>
              <a:t> </a:t>
            </a:r>
            <a:r>
              <a:rPr spc="20" dirty="0"/>
              <a:t>Copyright</a:t>
            </a:r>
            <a:r>
              <a:rPr spc="-80" dirty="0"/>
              <a:t> </a:t>
            </a:r>
            <a:r>
              <a:rPr spc="-30" dirty="0"/>
              <a:t>IBM</a:t>
            </a:r>
            <a:r>
              <a:rPr spc="-40" dirty="0"/>
              <a:t> </a:t>
            </a:r>
            <a:r>
              <a:rPr spc="25" dirty="0"/>
              <a:t>Corporation</a:t>
            </a:r>
            <a:r>
              <a:rPr spc="-75" dirty="0"/>
              <a:t> </a:t>
            </a:r>
            <a:r>
              <a:rPr spc="40" dirty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916444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3175">
          <a:solidFill>
            <a:schemeClr val="tx2">
              <a:lumMod val="40000"/>
              <a:lumOff val="60000"/>
            </a:schemeClr>
          </a:solidFill>
        </a:ln>
      </a:spPr>
      <a:bodyPr wrap="square" lIns="0" tIns="0" rIns="0" bIns="0" rtlCol="0" anchor="ctr"/>
      <a:lstStyle>
        <a:defPPr algn="ctr">
          <a:defRPr sz="1000" dirty="0" smtClean="0">
            <a:latin typeface="Noto Sans CJK JP Regular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11938</TotalTime>
  <Words>1213</Words>
  <Application>Microsoft Office PowerPoint</Application>
  <PresentationFormat>사용자 지정</PresentationFormat>
  <Paragraphs>342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Noto Sans CJK JP Regular</vt:lpstr>
      <vt:lpstr>맑은 고딕</vt:lpstr>
      <vt:lpstr>Arial</vt:lpstr>
      <vt:lpstr>Calibri</vt:lpstr>
      <vt:lpstr>Times New Roman</vt:lpstr>
      <vt:lpstr>Office Theme</vt:lpstr>
      <vt:lpstr>PowerPoint 프레젠테이션</vt:lpstr>
      <vt:lpstr>PowerPoint 프레젠테이션</vt:lpstr>
      <vt:lpstr>1. 추진배경</vt:lpstr>
      <vt:lpstr>2. STR 시뮬레이션 시스템 현황</vt:lpstr>
      <vt:lpstr>2. STR 시뮬레이션 시스템 현황</vt:lpstr>
      <vt:lpstr>2. STR 시뮬레이션 시스템 현황</vt:lpstr>
      <vt:lpstr>2. STR 시뮬레이션 시스템 현황</vt:lpstr>
      <vt:lpstr>2. STR 시뮬레이션 시스템 현황</vt:lpstr>
      <vt:lpstr>1. 제안사 소개 &gt; 보유 기술</vt:lpstr>
      <vt:lpstr>2. STR 시뮬레이션 적용 현황</vt:lpstr>
      <vt:lpstr>2. 프로젝트 구현 방안 &gt; 5 6 EDMi 활용 KAIS OLTP I/F 개발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SCBK AML ê´•ë€¨ ê°œì—€ ê°œë°œ ì€œìŁ‹ì—œ_v1.0_20171031.pptx</dc:title>
  <dc:creator>UngInBaek</dc:creator>
  <cp:lastModifiedBy>livekey2142</cp:lastModifiedBy>
  <cp:revision>115</cp:revision>
  <dcterms:created xsi:type="dcterms:W3CDTF">2018-03-11T02:56:37Z</dcterms:created>
  <dcterms:modified xsi:type="dcterms:W3CDTF">2019-09-11T00:10:26Z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2017-12-21T00:00:00Z</vt:filetime>
  </property>
  <property fmtid="{D5CDD505-2E9C-101B-9397-08002B2CF9AE}" pid="3" name="LastSaved">
    <vt:filetime>2018-03-11T00:00:00Z</vt:filetime>
  </property>
</Properties>
</file>