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07" r:id="rId3"/>
    <p:sldId id="293" r:id="rId4"/>
    <p:sldId id="291" r:id="rId5"/>
    <p:sldId id="306" r:id="rId6"/>
    <p:sldId id="305" r:id="rId7"/>
    <p:sldId id="304" r:id="rId8"/>
    <p:sldId id="303" r:id="rId9"/>
    <p:sldId id="302" r:id="rId10"/>
    <p:sldId id="296" r:id="rId11"/>
    <p:sldId id="300" r:id="rId12"/>
    <p:sldId id="292" r:id="rId13"/>
    <p:sldId id="295" r:id="rId14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512473B-46EA-4071-8CBA-57F1DF568326}">
          <p14:sldIdLst>
            <p14:sldId id="299"/>
            <p14:sldId id="307"/>
            <p14:sldId id="293"/>
            <p14:sldId id="291"/>
            <p14:sldId id="306"/>
            <p14:sldId id="305"/>
            <p14:sldId id="304"/>
            <p14:sldId id="303"/>
            <p14:sldId id="302"/>
            <p14:sldId id="296"/>
            <p14:sldId id="300"/>
            <p14:sldId id="29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 varScale="1">
        <p:scale>
          <a:sx n="116" d="100"/>
          <a:sy n="116" d="100"/>
        </p:scale>
        <p:origin x="94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19.29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6:57.75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>
                <a:latin typeface="Times New Roman"/>
                <a:cs typeface="Times New Roman"/>
              </a:rPr>
              <a:t>STR  </a:t>
            </a:r>
            <a:r>
              <a:rPr lang="ko-KR" altLang="en-US" spc="-45">
                <a:latin typeface="Times New Roman"/>
                <a:cs typeface="Times New Roman"/>
              </a:rPr>
              <a:t>시뮬레이션 고도화 시스템 제안서</a:t>
            </a:r>
            <a:endParaRPr lang="ko-KR" altLang="en-US" spc="80" dirty="0"/>
          </a:p>
        </p:txBody>
      </p:sp>
      <p:sp>
        <p:nvSpPr>
          <p:cNvPr id="10" name="Holder 5"/>
          <p:cNvSpPr txBox="1">
            <a:spLocks/>
          </p:cNvSpPr>
          <p:nvPr userDrawn="1"/>
        </p:nvSpPr>
        <p:spPr>
          <a:xfrm>
            <a:off x="8915400" y="7239000"/>
            <a:ext cx="8426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50"/>
              </a:spcBef>
            </a:pPr>
            <a:r>
              <a:rPr lang="en-US" altLang="ko-KR" spc="-45" dirty="0">
                <a:latin typeface="Times New Roman"/>
                <a:cs typeface="Times New Roman"/>
              </a:rPr>
              <a:t>DM</a:t>
            </a:r>
            <a:r>
              <a:rPr lang="en-US" altLang="ko-KR" spc="-45" baseline="0" dirty="0">
                <a:latin typeface="Times New Roman"/>
                <a:cs typeface="Times New Roman"/>
              </a:rPr>
              <a:t> SOFT</a:t>
            </a:r>
            <a:endParaRPr lang="ko-KR" altLang="en-US" spc="80" dirty="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페이지 설명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페이지 내용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7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 dirty="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jp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5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24" Type="http://schemas.openxmlformats.org/officeDocument/2006/relationships/customXml" Target="../ink/ink15.xml"/><Relationship Id="rId15" Type="http://schemas.openxmlformats.org/officeDocument/2006/relationships/image" Target="../media/image3.emf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10" Type="http://schemas.openxmlformats.org/officeDocument/2006/relationships/customXml" Target="../ink/ink2.xml"/><Relationship Id="rId19" Type="http://schemas.openxmlformats.org/officeDocument/2006/relationships/customXml" Target="../ink/ink10.xml"/><Relationship Id="rId9" Type="http://schemas.openxmlformats.org/officeDocument/2006/relationships/image" Target="../media/image2.emf"/><Relationship Id="rId14" Type="http://schemas.openxmlformats.org/officeDocument/2006/relationships/customXml" Target="../ink/ink6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customXml" Target="../ink/ink28.xml"/><Relationship Id="rId12" Type="http://schemas.openxmlformats.org/officeDocument/2006/relationships/customXml" Target="../ink/ink23.xml"/><Relationship Id="rId17" Type="http://schemas.openxmlformats.org/officeDocument/2006/relationships/customXml" Target="../ink/ink27.xml"/><Relationship Id="rId2" Type="http://schemas.openxmlformats.org/officeDocument/2006/relationships/customXml" Target="../ink/ink20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22.xml"/><Relationship Id="rId15" Type="http://schemas.openxmlformats.org/officeDocument/2006/relationships/image" Target="../media/image3.emf"/><Relationship Id="rId10" Type="http://schemas.openxmlformats.org/officeDocument/2006/relationships/customXml" Target="../ink/ink21.xml"/><Relationship Id="rId19" Type="http://schemas.openxmlformats.org/officeDocument/2006/relationships/customXml" Target="../ink/ink29.xml"/><Relationship Id="rId9" Type="http://schemas.openxmlformats.org/officeDocument/2006/relationships/image" Target="../media/image2.emf"/><Relationship Id="rId14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2" Type="http://schemas.openxmlformats.org/officeDocument/2006/relationships/customXml" Target="../ink/ink33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2.xml"/><Relationship Id="rId10" Type="http://schemas.openxmlformats.org/officeDocument/2006/relationships/customXml" Target="../ink/ink31.xml"/><Relationship Id="rId9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customXml" Target="../ink/ink40.xml"/><Relationship Id="rId7" Type="http://schemas.openxmlformats.org/officeDocument/2006/relationships/image" Target="../media/image30.emf"/><Relationship Id="rId12" Type="http://schemas.openxmlformats.org/officeDocument/2006/relationships/customXml" Target="../ink/ink39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8.xml"/><Relationship Id="rId10" Type="http://schemas.openxmlformats.org/officeDocument/2006/relationships/customXml" Target="../ink/ink37.xml"/><Relationship Id="rId9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20.emf"/><Relationship Id="rId7" Type="http://schemas.openxmlformats.org/officeDocument/2006/relationships/image" Target="../media/image30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customXml" Target="../ink/ink4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02431A-305F-4678-A42F-9E400B54460B}"/>
              </a:ext>
            </a:extLst>
          </p:cNvPr>
          <p:cNvSpPr/>
          <p:nvPr/>
        </p:nvSpPr>
        <p:spPr>
          <a:xfrm>
            <a:off x="630706" y="3124200"/>
            <a:ext cx="8761042" cy="331346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F70572-F249-40B9-A4AA-E656222899CC}"/>
              </a:ext>
            </a:extLst>
          </p:cNvPr>
          <p:cNvSpPr/>
          <p:nvPr/>
        </p:nvSpPr>
        <p:spPr>
          <a:xfrm>
            <a:off x="932663" y="4038600"/>
            <a:ext cx="3715537" cy="20574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51516-BC78-4E9D-A91B-DFFD68A79FCC}"/>
              </a:ext>
            </a:extLst>
          </p:cNvPr>
          <p:cNvSpPr txBox="1"/>
          <p:nvPr/>
        </p:nvSpPr>
        <p:spPr>
          <a:xfrm>
            <a:off x="762000" y="545068"/>
            <a:ext cx="36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테이블목록에서 </a:t>
            </a:r>
            <a:r>
              <a:rPr lang="ko-KR" altLang="en-US" dirty="0" err="1"/>
              <a:t>온경우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70E764-5015-4E96-950B-BB1D85192D5E}"/>
              </a:ext>
            </a:extLst>
          </p:cNvPr>
          <p:cNvSpPr/>
          <p:nvPr/>
        </p:nvSpPr>
        <p:spPr>
          <a:xfrm>
            <a:off x="5504663" y="4038600"/>
            <a:ext cx="3715537" cy="20574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B81BC-B0BB-4288-B0A4-41DEE01D5BE4}"/>
              </a:ext>
            </a:extLst>
          </p:cNvPr>
          <p:cNvSpPr txBox="1"/>
          <p:nvPr/>
        </p:nvSpPr>
        <p:spPr>
          <a:xfrm>
            <a:off x="967067" y="3440668"/>
            <a:ext cx="139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79D616F-64D4-4F29-BCA8-9FC3594E44D8}"/>
              </a:ext>
            </a:extLst>
          </p:cNvPr>
          <p:cNvCxnSpPr>
            <a:stCxn id="4" idx="1"/>
            <a:endCxn id="9" idx="1"/>
          </p:cNvCxnSpPr>
          <p:nvPr/>
        </p:nvCxnSpPr>
        <p:spPr>
          <a:xfrm rot="10800000" flipH="1" flipV="1">
            <a:off x="761999" y="729734"/>
            <a:ext cx="205067" cy="2895600"/>
          </a:xfrm>
          <a:prstGeom prst="bentConnector3">
            <a:avLst>
              <a:gd name="adj1" fmla="val -111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4E7027-9828-4C4A-BB76-614B82188781}"/>
              </a:ext>
            </a:extLst>
          </p:cNvPr>
          <p:cNvSpPr txBox="1"/>
          <p:nvPr/>
        </p:nvSpPr>
        <p:spPr>
          <a:xfrm>
            <a:off x="5539067" y="3460899"/>
            <a:ext cx="139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</a:t>
            </a:r>
            <a:r>
              <a:rPr lang="ko-KR" altLang="en-US" dirty="0"/>
              <a:t>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CD4DA-9C07-4231-806E-C5BBE3E59F0B}"/>
              </a:ext>
            </a:extLst>
          </p:cNvPr>
          <p:cNvSpPr txBox="1"/>
          <p:nvPr/>
        </p:nvSpPr>
        <p:spPr>
          <a:xfrm>
            <a:off x="2133600" y="3429000"/>
            <a:ext cx="190500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0F07D-ABA7-42EC-B83B-A18E833E593A}"/>
              </a:ext>
            </a:extLst>
          </p:cNvPr>
          <p:cNvSpPr txBox="1"/>
          <p:nvPr/>
        </p:nvSpPr>
        <p:spPr>
          <a:xfrm>
            <a:off x="6629400" y="3429000"/>
            <a:ext cx="190500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DABDE-0EA5-48A0-8872-8326F9D24E51}"/>
              </a:ext>
            </a:extLst>
          </p:cNvPr>
          <p:cNvSpPr txBox="1"/>
          <p:nvPr/>
        </p:nvSpPr>
        <p:spPr>
          <a:xfrm>
            <a:off x="3657600" y="545068"/>
            <a:ext cx="60960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ETL</a:t>
            </a:r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1981D65-D311-4004-B9DA-CD7042F88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48777"/>
              </p:ext>
            </p:extLst>
          </p:nvPr>
        </p:nvGraphicFramePr>
        <p:xfrm>
          <a:off x="4864578" y="1416438"/>
          <a:ext cx="1676401" cy="101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</a:tblGrid>
              <a:tr h="303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테이블설명</a:t>
                      </a:r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02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E7CB902-AD90-413F-9A5F-1153286F1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35930"/>
              </p:ext>
            </p:extLst>
          </p:nvPr>
        </p:nvGraphicFramePr>
        <p:xfrm>
          <a:off x="2679222" y="1572198"/>
          <a:ext cx="1676401" cy="97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</a:tblGrid>
              <a:tr h="256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9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테이블설명</a:t>
                      </a:r>
                      <a:endParaRPr lang="ko-KR" altLang="en-US" sz="9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02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84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ko-KR" altLang="en-US" dirty="0">
                <a:latin typeface="Times New Roman"/>
                <a:cs typeface="Times New Roman"/>
              </a:rPr>
              <a:t>금융기관별로 </a:t>
            </a:r>
            <a:r>
              <a:rPr lang="en-US" altLang="ko-KR" dirty="0">
                <a:latin typeface="Times New Roman"/>
                <a:cs typeface="Times New Roman"/>
              </a:rPr>
              <a:t>STR </a:t>
            </a:r>
            <a:r>
              <a:rPr lang="ko-KR" altLang="en-US" dirty="0">
                <a:latin typeface="Times New Roman"/>
                <a:cs typeface="Times New Roman"/>
              </a:rPr>
              <a:t>시뮬레이션 시스템을 운영하고 있습니다</a:t>
            </a:r>
            <a:r>
              <a:rPr lang="en-US" altLang="ko-KR" dirty="0">
                <a:latin typeface="Times New Roman"/>
                <a:cs typeface="Times New Roman"/>
              </a:rPr>
              <a:t>.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4684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 </a:t>
            </a:r>
            <a:r>
              <a:rPr lang="ko-KR" altLang="en-US" dirty="0"/>
              <a:t>시나리오 </a:t>
            </a:r>
            <a:r>
              <a:rPr lang="ko-KR" altLang="en-US" dirty="0" err="1"/>
              <a:t>룰베이스</a:t>
            </a:r>
            <a:r>
              <a:rPr lang="ko-KR" altLang="en-US" dirty="0"/>
              <a:t> 배치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33922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 </a:t>
            </a:r>
            <a:r>
              <a:rPr lang="ko-KR" altLang="en-US" dirty="0" err="1"/>
              <a:t>시나리오별</a:t>
            </a:r>
            <a:r>
              <a:rPr lang="ko-KR" altLang="en-US" dirty="0"/>
              <a:t> 룰 관리 화면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5352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정기적인 룰 시나리오 수립 및 적용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5236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 시나리오 피드백 적용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710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2">
                      <a:lumMod val="40000"/>
                      <a:lumOff val="60000"/>
                      <a:alpha val="0"/>
                    </a:schemeClr>
                  </a:solidFill>
                </a:ln>
              </a:rPr>
              <a:t>시뮬레이션 시스템 구성도</a:t>
            </a:r>
            <a:endParaRPr lang="ko-KR" altLang="en-US" sz="1800" kern="1200" dirty="0">
              <a:ln>
                <a:solidFill>
                  <a:schemeClr val="tx2">
                    <a:lumMod val="40000"/>
                    <a:lumOff val="6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적용 현황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51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172" y="2461260"/>
            <a:ext cx="4676140" cy="171767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42240" rIns="0" bIns="0" rtlCol="0">
            <a:spAutoFit/>
          </a:bodyPr>
          <a:lstStyle/>
          <a:p>
            <a:pPr marL="236220" indent="-90170">
              <a:lnSpc>
                <a:spcPct val="100000"/>
              </a:lnSpc>
              <a:spcBef>
                <a:spcPts val="112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 dirty="0">
                <a:latin typeface="Times New Roman"/>
                <a:cs typeface="Times New Roman"/>
              </a:rPr>
              <a:t>EDMi </a:t>
            </a:r>
            <a:r>
              <a:rPr sz="1100" spc="100" dirty="0">
                <a:latin typeface="Noto Sans CJK JP Regular"/>
                <a:cs typeface="Noto Sans CJK JP Regular"/>
              </a:rPr>
              <a:t>시스템 </a:t>
            </a:r>
            <a:r>
              <a:rPr sz="1100" spc="75" dirty="0">
                <a:latin typeface="Noto Sans CJK JP Regular"/>
                <a:cs typeface="Noto Sans CJK JP Regular"/>
              </a:rPr>
              <a:t>구성</a:t>
            </a:r>
            <a:r>
              <a:rPr sz="1100" spc="75" dirty="0">
                <a:latin typeface="Times New Roman"/>
                <a:cs typeface="Times New Roman"/>
              </a:rPr>
              <a:t>, </a:t>
            </a:r>
            <a:r>
              <a:rPr sz="1100" spc="100" dirty="0">
                <a:latin typeface="Noto Sans CJK JP Regular"/>
                <a:cs typeface="Noto Sans CJK JP Regular"/>
              </a:rPr>
              <a:t>개발 </a:t>
            </a:r>
            <a:r>
              <a:rPr sz="1100" spc="85" dirty="0">
                <a:latin typeface="Noto Sans CJK JP Regular"/>
                <a:cs typeface="Noto Sans CJK JP Regular"/>
              </a:rPr>
              <a:t>방법론</a:t>
            </a:r>
            <a:r>
              <a:rPr sz="1100" spc="85" dirty="0">
                <a:latin typeface="Times New Roman"/>
                <a:cs typeface="Times New Roman"/>
              </a:rPr>
              <a:t>, </a:t>
            </a:r>
            <a:r>
              <a:rPr sz="1100" spc="100" dirty="0">
                <a:latin typeface="Noto Sans CJK JP Regular"/>
                <a:cs typeface="Noto Sans CJK JP Regular"/>
              </a:rPr>
              <a:t>프로세스</a:t>
            </a:r>
            <a:r>
              <a:rPr sz="1100" spc="-7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표준화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20" dirty="0">
                <a:latin typeface="Times New Roman"/>
                <a:cs typeface="Times New Roman"/>
              </a:rPr>
              <a:t>EnitreX </a:t>
            </a:r>
            <a:r>
              <a:rPr sz="1100" spc="55" dirty="0">
                <a:latin typeface="Times New Roman"/>
                <a:cs typeface="Times New Roman"/>
              </a:rPr>
              <a:t>Adapter</a:t>
            </a:r>
            <a:r>
              <a:rPr sz="1100" spc="55" dirty="0">
                <a:latin typeface="Noto Sans CJK JP Regular"/>
                <a:cs typeface="Noto Sans CJK JP Regular"/>
              </a:rPr>
              <a:t>를 </a:t>
            </a:r>
            <a:r>
              <a:rPr sz="1100" spc="100" dirty="0">
                <a:latin typeface="Noto Sans CJK JP Regular"/>
                <a:cs typeface="Noto Sans CJK JP Regular"/>
              </a:rPr>
              <a:t>이용한 </a:t>
            </a:r>
            <a:r>
              <a:rPr sz="1100" spc="40" dirty="0">
                <a:latin typeface="Times New Roman"/>
                <a:cs typeface="Times New Roman"/>
              </a:rPr>
              <a:t>OLTP </a:t>
            </a:r>
            <a:r>
              <a:rPr sz="1100" spc="55" dirty="0">
                <a:latin typeface="Times New Roman"/>
                <a:cs typeface="Times New Roman"/>
              </a:rPr>
              <a:t>Transaction, </a:t>
            </a:r>
            <a:r>
              <a:rPr sz="1100" spc="90" dirty="0">
                <a:latin typeface="Times New Roman"/>
                <a:cs typeface="Times New Roman"/>
              </a:rPr>
              <a:t>Resume.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TPIPE</a:t>
            </a:r>
            <a:endParaRPr sz="11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145"/>
              </a:spcBef>
            </a:pPr>
            <a:r>
              <a:rPr sz="1100" spc="100" dirty="0">
                <a:latin typeface="Noto Sans CJK JP Regular"/>
                <a:cs typeface="Noto Sans CJK JP Regular"/>
              </a:rPr>
              <a:t>표준화 및</a:t>
            </a:r>
            <a:r>
              <a:rPr sz="1100" spc="5" dirty="0">
                <a:latin typeface="Noto Sans CJK JP Regular"/>
                <a:cs typeface="Noto Sans CJK JP Regular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Customizing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0" dirty="0">
                <a:latin typeface="Times New Roman"/>
                <a:cs typeface="Times New Roman"/>
              </a:rPr>
              <a:t>KAIS </a:t>
            </a:r>
            <a:r>
              <a:rPr sz="1100" spc="85" dirty="0">
                <a:latin typeface="Times New Roman"/>
                <a:cs typeface="Times New Roman"/>
              </a:rPr>
              <a:t>Web </a:t>
            </a:r>
            <a:r>
              <a:rPr sz="1100" spc="60" dirty="0">
                <a:latin typeface="Times New Roman"/>
                <a:cs typeface="Times New Roman"/>
              </a:rPr>
              <a:t>Service </a:t>
            </a:r>
            <a:r>
              <a:rPr sz="1100" spc="100" dirty="0">
                <a:latin typeface="Noto Sans CJK JP Regular"/>
                <a:cs typeface="Noto Sans CJK JP Regular"/>
              </a:rPr>
              <a:t>기반 </a:t>
            </a:r>
            <a:r>
              <a:rPr sz="1100" spc="40" dirty="0">
                <a:latin typeface="Times New Roman"/>
                <a:cs typeface="Times New Roman"/>
              </a:rPr>
              <a:t>OLTP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I/F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 dirty="0">
                <a:latin typeface="Times New Roman"/>
                <a:cs typeface="Times New Roman"/>
              </a:rPr>
              <a:t>EDMi </a:t>
            </a:r>
            <a:r>
              <a:rPr sz="1100" spc="40" dirty="0">
                <a:latin typeface="Times New Roman"/>
                <a:cs typeface="Times New Roman"/>
              </a:rPr>
              <a:t>Functional </a:t>
            </a:r>
            <a:r>
              <a:rPr sz="1100" spc="60" dirty="0">
                <a:latin typeface="Times New Roman"/>
                <a:cs typeface="Times New Roman"/>
              </a:rPr>
              <a:t>Service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Noto Sans CJK JP Regular"/>
                <a:cs typeface="Noto Sans CJK JP Regular"/>
              </a:rPr>
              <a:t>분석</a:t>
            </a:r>
            <a:r>
              <a:rPr sz="1100" spc="75" dirty="0">
                <a:latin typeface="Times New Roman"/>
                <a:cs typeface="Times New Roman"/>
              </a:rPr>
              <a:t>/</a:t>
            </a:r>
            <a:r>
              <a:rPr sz="1100" spc="75" dirty="0">
                <a:latin typeface="Noto Sans CJK JP Regular"/>
                <a:cs typeface="Noto Sans CJK JP Regular"/>
              </a:rPr>
              <a:t>설계</a:t>
            </a:r>
            <a:r>
              <a:rPr sz="1100" spc="75" dirty="0">
                <a:latin typeface="Times New Roman"/>
                <a:cs typeface="Times New Roman"/>
              </a:rPr>
              <a:t>/</a:t>
            </a:r>
            <a:r>
              <a:rPr sz="1100" spc="75" dirty="0">
                <a:latin typeface="Noto Sans CJK JP Regular"/>
                <a:cs typeface="Noto Sans CJK JP Regular"/>
              </a:rPr>
              <a:t>개발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15" dirty="0">
                <a:latin typeface="Times New Roman"/>
                <a:cs typeface="Times New Roman"/>
              </a:rPr>
              <a:t>Monitoring </a:t>
            </a:r>
            <a:r>
              <a:rPr sz="1100" spc="35" dirty="0">
                <a:latin typeface="Times New Roman"/>
                <a:cs typeface="Times New Roman"/>
              </a:rPr>
              <a:t>Architecture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구성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1308" y="2461260"/>
            <a:ext cx="4676140" cy="1717675"/>
          </a:xfrm>
          <a:custGeom>
            <a:avLst/>
            <a:gdLst/>
            <a:ahLst/>
            <a:cxnLst/>
            <a:rect l="l" t="t" r="r" b="b"/>
            <a:pathLst>
              <a:path w="4676140" h="1717675">
                <a:moveTo>
                  <a:pt x="0" y="0"/>
                </a:moveTo>
                <a:lnTo>
                  <a:pt x="4675632" y="0"/>
                </a:lnTo>
                <a:lnTo>
                  <a:pt x="4675632" y="1717548"/>
                </a:lnTo>
                <a:lnTo>
                  <a:pt x="0" y="17175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172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1556" y="4286"/>
                </a:lnTo>
                <a:lnTo>
                  <a:pt x="4659058" y="16002"/>
                </a:lnTo>
                <a:lnTo>
                  <a:pt x="4671131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1308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2199" y="4286"/>
                </a:lnTo>
                <a:lnTo>
                  <a:pt x="4659630" y="16002"/>
                </a:lnTo>
                <a:lnTo>
                  <a:pt x="4671345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216" y="1441230"/>
            <a:ext cx="9587230" cy="9772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0" dirty="0">
                <a:latin typeface="Times New Roman"/>
                <a:cs typeface="Times New Roman"/>
              </a:rPr>
              <a:t>EDMi </a:t>
            </a:r>
            <a:r>
              <a:rPr sz="1400" spc="125" dirty="0">
                <a:latin typeface="Noto Sans CJK JP Regular"/>
                <a:cs typeface="Noto Sans CJK JP Regular"/>
              </a:rPr>
              <a:t>표준 적용을 통해 </a:t>
            </a:r>
            <a:r>
              <a:rPr sz="1400" spc="30" dirty="0">
                <a:latin typeface="Times New Roman"/>
                <a:cs typeface="Times New Roman"/>
              </a:rPr>
              <a:t>(1) </a:t>
            </a:r>
            <a:r>
              <a:rPr sz="1400" spc="15" dirty="0">
                <a:latin typeface="Times New Roman"/>
                <a:cs typeface="Times New Roman"/>
              </a:rPr>
              <a:t>KAIS</a:t>
            </a:r>
            <a:r>
              <a:rPr sz="1400" spc="15" dirty="0">
                <a:latin typeface="Noto Sans CJK JP Regular"/>
                <a:cs typeface="Noto Sans CJK JP Regular"/>
              </a:rPr>
              <a:t>와 </a:t>
            </a:r>
            <a:r>
              <a:rPr sz="1400" spc="45" dirty="0">
                <a:latin typeface="Times New Roman"/>
                <a:cs typeface="Times New Roman"/>
              </a:rPr>
              <a:t>OLTP </a:t>
            </a:r>
            <a:r>
              <a:rPr sz="1400" spc="125" dirty="0">
                <a:latin typeface="Noto Sans CJK JP Regular"/>
                <a:cs typeface="Noto Sans CJK JP Regular"/>
              </a:rPr>
              <a:t>간 표준 </a:t>
            </a:r>
            <a:r>
              <a:rPr sz="1400" dirty="0">
                <a:latin typeface="Times New Roman"/>
                <a:cs typeface="Times New Roman"/>
              </a:rPr>
              <a:t>I/F </a:t>
            </a:r>
            <a:r>
              <a:rPr sz="1400" spc="120" dirty="0">
                <a:latin typeface="Noto Sans CJK JP Regular"/>
                <a:cs typeface="Noto Sans CJK JP Regular"/>
              </a:rPr>
              <a:t>구현 </a:t>
            </a:r>
            <a:r>
              <a:rPr sz="1400" spc="30" dirty="0">
                <a:latin typeface="Times New Roman"/>
                <a:cs typeface="Times New Roman"/>
              </a:rPr>
              <a:t>(2) </a:t>
            </a:r>
            <a:r>
              <a:rPr sz="1400" spc="85" dirty="0">
                <a:latin typeface="Times New Roman"/>
                <a:cs typeface="Times New Roman"/>
              </a:rPr>
              <a:t>webService</a:t>
            </a:r>
            <a:r>
              <a:rPr sz="1400" spc="85" dirty="0">
                <a:latin typeface="Noto Sans CJK JP Regular"/>
                <a:cs typeface="Noto Sans CJK JP Regular"/>
              </a:rPr>
              <a:t>기반의 </a:t>
            </a:r>
            <a:r>
              <a:rPr sz="1400" spc="55" dirty="0">
                <a:latin typeface="Times New Roman"/>
                <a:cs typeface="Times New Roman"/>
              </a:rPr>
              <a:t>Functional </a:t>
            </a:r>
            <a:r>
              <a:rPr sz="1400" spc="80" dirty="0">
                <a:latin typeface="Times New Roman"/>
                <a:cs typeface="Times New Roman"/>
              </a:rPr>
              <a:t>Service</a:t>
            </a:r>
            <a:r>
              <a:rPr sz="1400" spc="80" dirty="0">
                <a:latin typeface="Noto Sans CJK JP Regular"/>
                <a:cs typeface="Noto Sans CJK JP Regular"/>
              </a:rPr>
              <a:t>로 </a:t>
            </a:r>
            <a:r>
              <a:rPr sz="1400" spc="130" dirty="0">
                <a:latin typeface="Noto Sans CJK JP Regular"/>
                <a:cs typeface="Noto Sans CJK JP Regular"/>
              </a:rPr>
              <a:t>전환하여 </a:t>
            </a:r>
            <a:r>
              <a:rPr sz="1400" spc="125" dirty="0">
                <a:latin typeface="Noto Sans CJK JP Regular"/>
                <a:cs typeface="Noto Sans CJK JP Regular"/>
              </a:rPr>
              <a:t>향후</a:t>
            </a:r>
            <a:r>
              <a:rPr sz="1400" spc="285" dirty="0">
                <a:latin typeface="Noto Sans CJK JP Regular"/>
                <a:cs typeface="Noto Sans CJK JP Regular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125" dirty="0">
                <a:latin typeface="Noto Sans CJK JP Regular"/>
                <a:cs typeface="Noto Sans CJK JP Regular"/>
              </a:rPr>
              <a:t>기술발전에 대응할 수 있는 </a:t>
            </a:r>
            <a:r>
              <a:rPr sz="1400" spc="50" dirty="0">
                <a:latin typeface="Times New Roman"/>
                <a:cs typeface="Times New Roman"/>
              </a:rPr>
              <a:t>Architecture</a:t>
            </a:r>
            <a:r>
              <a:rPr sz="1400" spc="50" dirty="0">
                <a:latin typeface="Noto Sans CJK JP Regular"/>
                <a:cs typeface="Noto Sans CJK JP Regular"/>
              </a:rPr>
              <a:t>를</a:t>
            </a:r>
            <a:r>
              <a:rPr sz="1400" spc="-70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구현하겠습니다</a:t>
            </a:r>
            <a:r>
              <a:rPr sz="1400" spc="114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673225">
              <a:lnSpc>
                <a:spcPct val="100000"/>
              </a:lnSpc>
              <a:spcBef>
                <a:spcPts val="5"/>
              </a:spcBef>
              <a:tabLst>
                <a:tab pos="6797040" algn="l"/>
              </a:tabLst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EDMi</a:t>
            </a: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개발</a:t>
            </a:r>
            <a:r>
              <a:rPr sz="14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범위	수 행 절</a:t>
            </a: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차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2936" y="2892552"/>
            <a:ext cx="607060" cy="894715"/>
          </a:xfrm>
          <a:custGeom>
            <a:avLst/>
            <a:gdLst/>
            <a:ahLst/>
            <a:cxnLst/>
            <a:rect l="l" t="t" r="r" b="b"/>
            <a:pathLst>
              <a:path w="607060" h="894714">
                <a:moveTo>
                  <a:pt x="0" y="0"/>
                </a:moveTo>
                <a:lnTo>
                  <a:pt x="606552" y="0"/>
                </a:lnTo>
                <a:lnTo>
                  <a:pt x="606552" y="894588"/>
                </a:lnTo>
                <a:lnTo>
                  <a:pt x="0" y="894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9888" y="2889504"/>
            <a:ext cx="612775" cy="901065"/>
          </a:xfrm>
          <a:custGeom>
            <a:avLst/>
            <a:gdLst/>
            <a:ahLst/>
            <a:cxnLst/>
            <a:rect l="l" t="t" r="r" b="b"/>
            <a:pathLst>
              <a:path w="612775" h="901064">
                <a:moveTo>
                  <a:pt x="612648" y="900684"/>
                </a:moveTo>
                <a:lnTo>
                  <a:pt x="0" y="900684"/>
                </a:lnTo>
                <a:lnTo>
                  <a:pt x="0" y="0"/>
                </a:lnTo>
                <a:lnTo>
                  <a:pt x="612648" y="0"/>
                </a:lnTo>
                <a:lnTo>
                  <a:pt x="61264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894588"/>
                </a:lnTo>
                <a:lnTo>
                  <a:pt x="3048" y="894588"/>
                </a:lnTo>
                <a:lnTo>
                  <a:pt x="6096" y="897636"/>
                </a:lnTo>
                <a:lnTo>
                  <a:pt x="612648" y="897636"/>
                </a:lnTo>
                <a:lnTo>
                  <a:pt x="612648" y="900684"/>
                </a:lnTo>
                <a:close/>
              </a:path>
              <a:path w="612775" h="90106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612775" h="901064">
                <a:moveTo>
                  <a:pt x="60655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06552" y="3048"/>
                </a:lnTo>
                <a:lnTo>
                  <a:pt x="606552" y="609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6552" y="3048"/>
                </a:lnTo>
                <a:lnTo>
                  <a:pt x="609600" y="6096"/>
                </a:lnTo>
                <a:lnTo>
                  <a:pt x="612648" y="6096"/>
                </a:lnTo>
                <a:lnTo>
                  <a:pt x="612648" y="894588"/>
                </a:lnTo>
                <a:lnTo>
                  <a:pt x="609600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6096"/>
                </a:moveTo>
                <a:lnTo>
                  <a:pt x="609600" y="6096"/>
                </a:lnTo>
                <a:lnTo>
                  <a:pt x="606552" y="3048"/>
                </a:lnTo>
                <a:lnTo>
                  <a:pt x="612648" y="3048"/>
                </a:lnTo>
                <a:lnTo>
                  <a:pt x="612648" y="6096"/>
                </a:lnTo>
                <a:close/>
              </a:path>
              <a:path w="612775" h="901064">
                <a:moveTo>
                  <a:pt x="6096" y="897636"/>
                </a:moveTo>
                <a:lnTo>
                  <a:pt x="3048" y="894588"/>
                </a:lnTo>
                <a:lnTo>
                  <a:pt x="6096" y="894588"/>
                </a:lnTo>
                <a:lnTo>
                  <a:pt x="6096" y="89763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96" y="897636"/>
                </a:lnTo>
                <a:lnTo>
                  <a:pt x="6096" y="894588"/>
                </a:lnTo>
                <a:lnTo>
                  <a:pt x="606552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897636"/>
                </a:moveTo>
                <a:lnTo>
                  <a:pt x="606552" y="897636"/>
                </a:lnTo>
                <a:lnTo>
                  <a:pt x="609600" y="894588"/>
                </a:lnTo>
                <a:lnTo>
                  <a:pt x="612648" y="894588"/>
                </a:lnTo>
                <a:lnTo>
                  <a:pt x="612648" y="89763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2936" y="3155948"/>
            <a:ext cx="607060" cy="3333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29"/>
              </a:spcBef>
            </a:pPr>
            <a:r>
              <a:rPr sz="900" spc="-80" dirty="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Noto Sans CJK JP Regular"/>
                <a:cs typeface="Noto Sans CJK JP Regular"/>
              </a:rPr>
              <a:t>시스템구성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2570988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80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3347" y="2567939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4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4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4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396" y="3108960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3347" y="3105911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5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5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6396" y="3643884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3347" y="3639311"/>
            <a:ext cx="1094740" cy="469900"/>
          </a:xfrm>
          <a:custGeom>
            <a:avLst/>
            <a:gdLst/>
            <a:ahLst/>
            <a:cxnLst/>
            <a:rect l="l" t="t" r="r" b="b"/>
            <a:pathLst>
              <a:path w="1094740" h="469900">
                <a:moveTo>
                  <a:pt x="1094232" y="469392"/>
                </a:moveTo>
                <a:lnTo>
                  <a:pt x="0" y="469392"/>
                </a:lnTo>
                <a:lnTo>
                  <a:pt x="0" y="0"/>
                </a:lnTo>
                <a:lnTo>
                  <a:pt x="1094232" y="0"/>
                </a:lnTo>
                <a:lnTo>
                  <a:pt x="1094232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63296"/>
                </a:lnTo>
                <a:lnTo>
                  <a:pt x="3048" y="463296"/>
                </a:lnTo>
                <a:lnTo>
                  <a:pt x="7620" y="466344"/>
                </a:lnTo>
                <a:lnTo>
                  <a:pt x="1094232" y="466344"/>
                </a:lnTo>
                <a:lnTo>
                  <a:pt x="1094232" y="469392"/>
                </a:lnTo>
                <a:close/>
              </a:path>
              <a:path w="1094740" h="469900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1094740" h="469900">
                <a:moveTo>
                  <a:pt x="1086612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1086612" y="4572"/>
                </a:lnTo>
                <a:lnTo>
                  <a:pt x="1086612" y="7620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1086612" y="4572"/>
                </a:lnTo>
                <a:lnTo>
                  <a:pt x="1091184" y="7620"/>
                </a:lnTo>
                <a:lnTo>
                  <a:pt x="1094232" y="7620"/>
                </a:lnTo>
                <a:lnTo>
                  <a:pt x="1094232" y="463296"/>
                </a:lnTo>
                <a:lnTo>
                  <a:pt x="1091184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7620"/>
                </a:moveTo>
                <a:lnTo>
                  <a:pt x="1091184" y="7620"/>
                </a:lnTo>
                <a:lnTo>
                  <a:pt x="1086612" y="4572"/>
                </a:lnTo>
                <a:lnTo>
                  <a:pt x="1094232" y="4572"/>
                </a:lnTo>
                <a:lnTo>
                  <a:pt x="1094232" y="7620"/>
                </a:lnTo>
                <a:close/>
              </a:path>
              <a:path w="1094740" h="469900">
                <a:moveTo>
                  <a:pt x="7620" y="466344"/>
                </a:moveTo>
                <a:lnTo>
                  <a:pt x="3048" y="463296"/>
                </a:lnTo>
                <a:lnTo>
                  <a:pt x="7620" y="463296"/>
                </a:lnTo>
                <a:lnTo>
                  <a:pt x="7620" y="466344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7620" y="466344"/>
                </a:lnTo>
                <a:lnTo>
                  <a:pt x="7620" y="463296"/>
                </a:lnTo>
                <a:lnTo>
                  <a:pt x="1086612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466344"/>
                </a:moveTo>
                <a:lnTo>
                  <a:pt x="1086612" y="466344"/>
                </a:lnTo>
                <a:lnTo>
                  <a:pt x="1091184" y="463296"/>
                </a:lnTo>
                <a:lnTo>
                  <a:pt x="1094232" y="463296"/>
                </a:lnTo>
                <a:lnTo>
                  <a:pt x="1094232" y="46634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82460" y="2710663"/>
            <a:ext cx="4676140" cy="1313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Noto Sans CJK JP Regular"/>
                <a:cs typeface="Noto Sans CJK JP Regular"/>
              </a:rPr>
              <a:t>표준화정의</a:t>
            </a:r>
            <a:r>
              <a:rPr sz="900" spc="-120" dirty="0">
                <a:latin typeface="Noto Sans CJK JP Regular"/>
                <a:cs typeface="Noto Sans CJK JP Regular"/>
              </a:rPr>
              <a:t> </a:t>
            </a:r>
            <a:r>
              <a:rPr sz="900" spc="75" dirty="0">
                <a:latin typeface="Noto Sans CJK JP Regular"/>
                <a:cs typeface="Noto Sans CJK JP Regular"/>
              </a:rPr>
              <a:t>및검증</a:t>
            </a:r>
            <a:endParaRPr sz="9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343660">
              <a:lnSpc>
                <a:spcPct val="100000"/>
              </a:lnSpc>
              <a:spcBef>
                <a:spcPts val="935"/>
              </a:spcBef>
            </a:pPr>
            <a:r>
              <a:rPr sz="900" spc="-50" dirty="0">
                <a:latin typeface="Times New Roman"/>
                <a:cs typeface="Times New Roman"/>
              </a:rPr>
              <a:t>OLTPEntireX</a:t>
            </a:r>
            <a:endParaRPr sz="900" dirty="0">
              <a:latin typeface="Times New Roman"/>
              <a:cs typeface="Times New Roman"/>
            </a:endParaRPr>
          </a:p>
          <a:p>
            <a:pPr marL="1209675">
              <a:lnSpc>
                <a:spcPct val="100000"/>
              </a:lnSpc>
              <a:spcBef>
                <a:spcPts val="130"/>
              </a:spcBef>
            </a:pPr>
            <a:r>
              <a:rPr sz="900" spc="-45" dirty="0">
                <a:latin typeface="Noto Sans CJK JP Regular"/>
                <a:cs typeface="Noto Sans CJK JP Regular"/>
              </a:rPr>
              <a:t>표준화</a:t>
            </a:r>
            <a:r>
              <a:rPr sz="900" spc="-45" dirty="0">
                <a:latin typeface="Times New Roman"/>
                <a:cs typeface="Times New Roman"/>
              </a:rPr>
              <a:t>,Customizing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90320" marR="2689860" algn="ctr">
              <a:lnSpc>
                <a:spcPct val="112200"/>
              </a:lnSpc>
              <a:spcBef>
                <a:spcPts val="5"/>
              </a:spcBef>
            </a:pPr>
            <a:r>
              <a:rPr sz="900" spc="-135" dirty="0">
                <a:latin typeface="Times New Roman"/>
                <a:cs typeface="Times New Roman"/>
              </a:rPr>
              <a:t>K</a:t>
            </a:r>
            <a:r>
              <a:rPr sz="900" spc="-145" dirty="0">
                <a:latin typeface="Times New Roman"/>
                <a:cs typeface="Times New Roman"/>
              </a:rPr>
              <a:t>A</a:t>
            </a:r>
            <a:r>
              <a:rPr sz="900" spc="-150" dirty="0">
                <a:latin typeface="Times New Roman"/>
                <a:cs typeface="Times New Roman"/>
              </a:rPr>
              <a:t>I</a:t>
            </a:r>
            <a:r>
              <a:rPr sz="900" spc="180" dirty="0">
                <a:latin typeface="Times New Roman"/>
                <a:cs typeface="Times New Roman"/>
              </a:rPr>
              <a:t>S</a:t>
            </a:r>
            <a:r>
              <a:rPr sz="900" spc="-25" dirty="0">
                <a:latin typeface="Noto Sans CJK JP Regular"/>
                <a:cs typeface="Noto Sans CJK JP Regular"/>
              </a:rPr>
              <a:t>연</a:t>
            </a:r>
            <a:r>
              <a:rPr sz="900" spc="80" dirty="0">
                <a:latin typeface="Noto Sans CJK JP Regular"/>
                <a:cs typeface="Noto Sans CJK JP Regular"/>
              </a:rPr>
              <a:t>계</a:t>
            </a:r>
            <a:r>
              <a:rPr sz="900" spc="-114" dirty="0">
                <a:latin typeface="Noto Sans CJK JP Regular"/>
                <a:cs typeface="Noto Sans CJK JP Regular"/>
              </a:rPr>
              <a:t> </a:t>
            </a:r>
            <a:r>
              <a:rPr sz="900" spc="-25" dirty="0">
                <a:latin typeface="Noto Sans CJK JP Regular"/>
                <a:cs typeface="Noto Sans CJK JP Regular"/>
              </a:rPr>
              <a:t>전</a:t>
            </a:r>
            <a:r>
              <a:rPr sz="900" spc="40" dirty="0">
                <a:latin typeface="Noto Sans CJK JP Regular"/>
                <a:cs typeface="Noto Sans CJK JP Regular"/>
              </a:rPr>
              <a:t>문  </a:t>
            </a:r>
            <a:r>
              <a:rPr sz="900" spc="30" dirty="0">
                <a:latin typeface="Noto Sans CJK JP Regular"/>
                <a:cs typeface="Noto Sans CJK JP Regular"/>
              </a:rPr>
              <a:t>정의</a:t>
            </a:r>
            <a:r>
              <a:rPr sz="900" spc="-130" dirty="0">
                <a:latin typeface="Noto Sans CJK JP Regular"/>
                <a:cs typeface="Noto Sans CJK JP Regular"/>
              </a:rPr>
              <a:t> </a:t>
            </a:r>
            <a:r>
              <a:rPr sz="900" spc="15" dirty="0">
                <a:latin typeface="Noto Sans CJK JP Regular"/>
                <a:cs typeface="Noto Sans CJK JP Regular"/>
              </a:rPr>
              <a:t>표준화</a:t>
            </a:r>
            <a:endParaRPr sz="900" dirty="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9488" y="2763011"/>
            <a:ext cx="407034" cy="584200"/>
          </a:xfrm>
          <a:custGeom>
            <a:avLst/>
            <a:gdLst/>
            <a:ahLst/>
            <a:cxnLst/>
            <a:rect l="l" t="t" r="r" b="b"/>
            <a:pathLst>
              <a:path w="407035" h="584200">
                <a:moveTo>
                  <a:pt x="330708" y="77724"/>
                </a:moveTo>
                <a:lnTo>
                  <a:pt x="330708" y="0"/>
                </a:lnTo>
                <a:lnTo>
                  <a:pt x="392254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4716" y="45720"/>
                </a:lnTo>
                <a:lnTo>
                  <a:pt x="330708" y="77724"/>
                </a:lnTo>
                <a:close/>
              </a:path>
              <a:path w="407035" h="584200">
                <a:moveTo>
                  <a:pt x="198120" y="576072"/>
                </a:moveTo>
                <a:lnTo>
                  <a:pt x="198120" y="35052"/>
                </a:lnTo>
                <a:lnTo>
                  <a:pt x="201168" y="32004"/>
                </a:lnTo>
                <a:lnTo>
                  <a:pt x="330708" y="32004"/>
                </a:lnTo>
                <a:lnTo>
                  <a:pt x="330708" y="39624"/>
                </a:lnTo>
                <a:lnTo>
                  <a:pt x="210312" y="39624"/>
                </a:lnTo>
                <a:lnTo>
                  <a:pt x="204216" y="45720"/>
                </a:lnTo>
                <a:lnTo>
                  <a:pt x="210312" y="45720"/>
                </a:lnTo>
                <a:lnTo>
                  <a:pt x="210312" y="569976"/>
                </a:lnTo>
                <a:lnTo>
                  <a:pt x="204216" y="569976"/>
                </a:lnTo>
                <a:lnTo>
                  <a:pt x="198120" y="576072"/>
                </a:lnTo>
                <a:close/>
              </a:path>
              <a:path w="407035" h="584200">
                <a:moveTo>
                  <a:pt x="394716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2254" y="32004"/>
                </a:lnTo>
                <a:lnTo>
                  <a:pt x="406908" y="39624"/>
                </a:lnTo>
                <a:lnTo>
                  <a:pt x="394716" y="45720"/>
                </a:lnTo>
                <a:close/>
              </a:path>
              <a:path w="407035" h="584200">
                <a:moveTo>
                  <a:pt x="210312" y="45720"/>
                </a:moveTo>
                <a:lnTo>
                  <a:pt x="204216" y="45720"/>
                </a:lnTo>
                <a:lnTo>
                  <a:pt x="210312" y="39624"/>
                </a:lnTo>
                <a:lnTo>
                  <a:pt x="210312" y="45720"/>
                </a:lnTo>
                <a:close/>
              </a:path>
              <a:path w="407035" h="584200">
                <a:moveTo>
                  <a:pt x="330708" y="45720"/>
                </a:moveTo>
                <a:lnTo>
                  <a:pt x="210312" y="45720"/>
                </a:lnTo>
                <a:lnTo>
                  <a:pt x="210312" y="39624"/>
                </a:lnTo>
                <a:lnTo>
                  <a:pt x="330708" y="39624"/>
                </a:lnTo>
                <a:lnTo>
                  <a:pt x="330708" y="45720"/>
                </a:lnTo>
                <a:close/>
              </a:path>
              <a:path w="407035" h="584200">
                <a:moveTo>
                  <a:pt x="207264" y="583692"/>
                </a:moveTo>
                <a:lnTo>
                  <a:pt x="0" y="583692"/>
                </a:lnTo>
                <a:lnTo>
                  <a:pt x="0" y="569976"/>
                </a:lnTo>
                <a:lnTo>
                  <a:pt x="198120" y="569976"/>
                </a:lnTo>
                <a:lnTo>
                  <a:pt x="198120" y="576072"/>
                </a:lnTo>
                <a:lnTo>
                  <a:pt x="210312" y="576072"/>
                </a:lnTo>
                <a:lnTo>
                  <a:pt x="210312" y="580644"/>
                </a:lnTo>
                <a:lnTo>
                  <a:pt x="207264" y="583692"/>
                </a:lnTo>
                <a:close/>
              </a:path>
              <a:path w="407035" h="584200">
                <a:moveTo>
                  <a:pt x="210312" y="576072"/>
                </a:moveTo>
                <a:lnTo>
                  <a:pt x="198120" y="576072"/>
                </a:lnTo>
                <a:lnTo>
                  <a:pt x="204216" y="569976"/>
                </a:lnTo>
                <a:lnTo>
                  <a:pt x="210312" y="569976"/>
                </a:lnTo>
                <a:lnTo>
                  <a:pt x="210312" y="57607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9488" y="3332988"/>
            <a:ext cx="407034" cy="581025"/>
          </a:xfrm>
          <a:custGeom>
            <a:avLst/>
            <a:gdLst/>
            <a:ahLst/>
            <a:cxnLst/>
            <a:rect l="l" t="t" r="r" b="b"/>
            <a:pathLst>
              <a:path w="407035" h="581025">
                <a:moveTo>
                  <a:pt x="198120" y="13716"/>
                </a:moveTo>
                <a:lnTo>
                  <a:pt x="0" y="13716"/>
                </a:lnTo>
                <a:lnTo>
                  <a:pt x="0" y="0"/>
                </a:lnTo>
                <a:lnTo>
                  <a:pt x="207264" y="0"/>
                </a:lnTo>
                <a:lnTo>
                  <a:pt x="210312" y="3048"/>
                </a:lnTo>
                <a:lnTo>
                  <a:pt x="210312" y="6096"/>
                </a:lnTo>
                <a:lnTo>
                  <a:pt x="198120" y="6096"/>
                </a:lnTo>
                <a:lnTo>
                  <a:pt x="198120" y="13716"/>
                </a:lnTo>
                <a:close/>
              </a:path>
              <a:path w="407035" h="581025">
                <a:moveTo>
                  <a:pt x="330708" y="548640"/>
                </a:moveTo>
                <a:lnTo>
                  <a:pt x="201168" y="548640"/>
                </a:lnTo>
                <a:lnTo>
                  <a:pt x="198120" y="545592"/>
                </a:lnTo>
                <a:lnTo>
                  <a:pt x="198120" y="6096"/>
                </a:lnTo>
                <a:lnTo>
                  <a:pt x="204216" y="13716"/>
                </a:lnTo>
                <a:lnTo>
                  <a:pt x="210312" y="13716"/>
                </a:lnTo>
                <a:lnTo>
                  <a:pt x="210312" y="534924"/>
                </a:lnTo>
                <a:lnTo>
                  <a:pt x="204216" y="534924"/>
                </a:lnTo>
                <a:lnTo>
                  <a:pt x="210312" y="541020"/>
                </a:lnTo>
                <a:lnTo>
                  <a:pt x="330708" y="541020"/>
                </a:lnTo>
                <a:lnTo>
                  <a:pt x="330708" y="548640"/>
                </a:lnTo>
                <a:close/>
              </a:path>
              <a:path w="407035" h="581025">
                <a:moveTo>
                  <a:pt x="210312" y="13716"/>
                </a:moveTo>
                <a:lnTo>
                  <a:pt x="204216" y="13716"/>
                </a:lnTo>
                <a:lnTo>
                  <a:pt x="198120" y="6096"/>
                </a:lnTo>
                <a:lnTo>
                  <a:pt x="210312" y="6096"/>
                </a:lnTo>
                <a:lnTo>
                  <a:pt x="210312" y="13716"/>
                </a:lnTo>
                <a:close/>
              </a:path>
              <a:path w="407035" h="581025">
                <a:moveTo>
                  <a:pt x="330708" y="580644"/>
                </a:moveTo>
                <a:lnTo>
                  <a:pt x="330708" y="502920"/>
                </a:lnTo>
                <a:lnTo>
                  <a:pt x="394716" y="534924"/>
                </a:lnTo>
                <a:lnTo>
                  <a:pt x="342900" y="534924"/>
                </a:lnTo>
                <a:lnTo>
                  <a:pt x="342900" y="548640"/>
                </a:lnTo>
                <a:lnTo>
                  <a:pt x="392254" y="548640"/>
                </a:lnTo>
                <a:lnTo>
                  <a:pt x="330708" y="580644"/>
                </a:lnTo>
                <a:close/>
              </a:path>
              <a:path w="407035" h="581025">
                <a:moveTo>
                  <a:pt x="210312" y="541020"/>
                </a:moveTo>
                <a:lnTo>
                  <a:pt x="204216" y="534924"/>
                </a:lnTo>
                <a:lnTo>
                  <a:pt x="210312" y="534924"/>
                </a:lnTo>
                <a:lnTo>
                  <a:pt x="210312" y="541020"/>
                </a:lnTo>
                <a:close/>
              </a:path>
              <a:path w="407035" h="581025">
                <a:moveTo>
                  <a:pt x="330708" y="541020"/>
                </a:moveTo>
                <a:lnTo>
                  <a:pt x="210312" y="541020"/>
                </a:lnTo>
                <a:lnTo>
                  <a:pt x="210312" y="534924"/>
                </a:lnTo>
                <a:lnTo>
                  <a:pt x="330708" y="534924"/>
                </a:lnTo>
                <a:lnTo>
                  <a:pt x="330708" y="541020"/>
                </a:lnTo>
                <a:close/>
              </a:path>
              <a:path w="407035" h="581025">
                <a:moveTo>
                  <a:pt x="392254" y="548640"/>
                </a:moveTo>
                <a:lnTo>
                  <a:pt x="342900" y="548640"/>
                </a:lnTo>
                <a:lnTo>
                  <a:pt x="342900" y="534924"/>
                </a:lnTo>
                <a:lnTo>
                  <a:pt x="394716" y="534924"/>
                </a:lnTo>
                <a:lnTo>
                  <a:pt x="406908" y="541020"/>
                </a:lnTo>
                <a:lnTo>
                  <a:pt x="392254" y="54864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3528" y="3108960"/>
            <a:ext cx="471170" cy="462280"/>
          </a:xfrm>
          <a:custGeom>
            <a:avLst/>
            <a:gdLst/>
            <a:ahLst/>
            <a:cxnLst/>
            <a:rect l="l" t="t" r="r" b="b"/>
            <a:pathLst>
              <a:path w="471170" h="462279">
                <a:moveTo>
                  <a:pt x="0" y="0"/>
                </a:moveTo>
                <a:lnTo>
                  <a:pt x="470916" y="0"/>
                </a:lnTo>
                <a:lnTo>
                  <a:pt x="47091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8956" y="3105911"/>
            <a:ext cx="478790" cy="467995"/>
          </a:xfrm>
          <a:custGeom>
            <a:avLst/>
            <a:gdLst/>
            <a:ahLst/>
            <a:cxnLst/>
            <a:rect l="l" t="t" r="r" b="b"/>
            <a:pathLst>
              <a:path w="478790" h="467995">
                <a:moveTo>
                  <a:pt x="478536" y="467868"/>
                </a:moveTo>
                <a:lnTo>
                  <a:pt x="0" y="467868"/>
                </a:lnTo>
                <a:lnTo>
                  <a:pt x="0" y="0"/>
                </a:lnTo>
                <a:lnTo>
                  <a:pt x="478536" y="0"/>
                </a:lnTo>
                <a:lnTo>
                  <a:pt x="478536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478536" y="464820"/>
                </a:lnTo>
                <a:lnTo>
                  <a:pt x="478536" y="467868"/>
                </a:lnTo>
                <a:close/>
              </a:path>
              <a:path w="478790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478790" h="467995">
                <a:moveTo>
                  <a:pt x="472440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472440" y="3048"/>
                </a:lnTo>
                <a:lnTo>
                  <a:pt x="472440" y="6096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472440" y="3048"/>
                </a:lnTo>
                <a:lnTo>
                  <a:pt x="475488" y="6096"/>
                </a:lnTo>
                <a:lnTo>
                  <a:pt x="478536" y="6096"/>
                </a:lnTo>
                <a:lnTo>
                  <a:pt x="478536" y="461772"/>
                </a:lnTo>
                <a:lnTo>
                  <a:pt x="475488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6096"/>
                </a:moveTo>
                <a:lnTo>
                  <a:pt x="475488" y="6096"/>
                </a:lnTo>
                <a:lnTo>
                  <a:pt x="472440" y="3048"/>
                </a:lnTo>
                <a:lnTo>
                  <a:pt x="478536" y="3048"/>
                </a:lnTo>
                <a:lnTo>
                  <a:pt x="478536" y="6096"/>
                </a:lnTo>
                <a:close/>
              </a:path>
              <a:path w="478790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472440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464820"/>
                </a:moveTo>
                <a:lnTo>
                  <a:pt x="472440" y="464820"/>
                </a:lnTo>
                <a:lnTo>
                  <a:pt x="475488" y="461772"/>
                </a:lnTo>
                <a:lnTo>
                  <a:pt x="478536" y="461772"/>
                </a:lnTo>
                <a:lnTo>
                  <a:pt x="478536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3528" y="3155948"/>
            <a:ext cx="471170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marR="59055" indent="-50800">
              <a:lnSpc>
                <a:spcPct val="112200"/>
              </a:lnSpc>
              <a:spcBef>
                <a:spcPts val="95"/>
              </a:spcBef>
            </a:pPr>
            <a:r>
              <a:rPr sz="900" spc="-25" dirty="0">
                <a:latin typeface="Noto Sans CJK JP Regular"/>
                <a:cs typeface="Noto Sans CJK JP Regular"/>
              </a:rPr>
              <a:t>서</a:t>
            </a:r>
            <a:r>
              <a:rPr sz="900" spc="-15" dirty="0">
                <a:latin typeface="Noto Sans CJK JP Regular"/>
                <a:cs typeface="Noto Sans CJK JP Regular"/>
              </a:rPr>
              <a:t>비</a:t>
            </a:r>
            <a:r>
              <a:rPr sz="900" spc="40" dirty="0">
                <a:latin typeface="Noto Sans CJK JP Regular"/>
                <a:cs typeface="Noto Sans CJK JP Regular"/>
              </a:rPr>
              <a:t>스  </a:t>
            </a:r>
            <a:r>
              <a:rPr sz="900" spc="35" dirty="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04860" y="3108960"/>
            <a:ext cx="512445" cy="462280"/>
          </a:xfrm>
          <a:custGeom>
            <a:avLst/>
            <a:gdLst/>
            <a:ahLst/>
            <a:cxnLst/>
            <a:rect l="l" t="t" r="r" b="b"/>
            <a:pathLst>
              <a:path w="512445" h="462279">
                <a:moveTo>
                  <a:pt x="0" y="0"/>
                </a:moveTo>
                <a:lnTo>
                  <a:pt x="512064" y="0"/>
                </a:lnTo>
                <a:lnTo>
                  <a:pt x="51206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1811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04860" y="3248606"/>
            <a:ext cx="5124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10"/>
              </a:spcBef>
            </a:pPr>
            <a:r>
              <a:rPr sz="900" spc="35" dirty="0">
                <a:latin typeface="Noto Sans CJK JP Regular"/>
                <a:cs typeface="Noto Sans CJK JP Regular"/>
              </a:rPr>
              <a:t>검증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98864" y="3108960"/>
            <a:ext cx="510540" cy="462280"/>
          </a:xfrm>
          <a:custGeom>
            <a:avLst/>
            <a:gdLst/>
            <a:ahLst/>
            <a:cxnLst/>
            <a:rect l="l" t="t" r="r" b="b"/>
            <a:pathLst>
              <a:path w="510540" h="462279">
                <a:moveTo>
                  <a:pt x="0" y="0"/>
                </a:moveTo>
                <a:lnTo>
                  <a:pt x="510540" y="0"/>
                </a:lnTo>
                <a:lnTo>
                  <a:pt x="51054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94292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98864" y="3248606"/>
            <a:ext cx="5105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10"/>
              </a:spcBef>
            </a:pPr>
            <a:r>
              <a:rPr sz="900" spc="-65" dirty="0">
                <a:latin typeface="Times New Roman"/>
                <a:cs typeface="Times New Roman"/>
              </a:rPr>
              <a:t>Go-Live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04531" y="2795016"/>
            <a:ext cx="349250" cy="584200"/>
          </a:xfrm>
          <a:custGeom>
            <a:avLst/>
            <a:gdLst/>
            <a:ahLst/>
            <a:cxnLst/>
            <a:rect l="l" t="t" r="r" b="b"/>
            <a:pathLst>
              <a:path w="349250" h="584200">
                <a:moveTo>
                  <a:pt x="167640" y="13716"/>
                </a:moveTo>
                <a:lnTo>
                  <a:pt x="0" y="13716"/>
                </a:lnTo>
                <a:lnTo>
                  <a:pt x="0" y="0"/>
                </a:lnTo>
                <a:lnTo>
                  <a:pt x="176784" y="0"/>
                </a:lnTo>
                <a:lnTo>
                  <a:pt x="179832" y="3048"/>
                </a:lnTo>
                <a:lnTo>
                  <a:pt x="179832" y="7620"/>
                </a:lnTo>
                <a:lnTo>
                  <a:pt x="167640" y="7620"/>
                </a:lnTo>
                <a:lnTo>
                  <a:pt x="167640" y="13716"/>
                </a:lnTo>
                <a:close/>
              </a:path>
              <a:path w="349250" h="584200">
                <a:moveTo>
                  <a:pt x="271272" y="551688"/>
                </a:moveTo>
                <a:lnTo>
                  <a:pt x="170688" y="551688"/>
                </a:lnTo>
                <a:lnTo>
                  <a:pt x="167640" y="548640"/>
                </a:lnTo>
                <a:lnTo>
                  <a:pt x="167640" y="7620"/>
                </a:lnTo>
                <a:lnTo>
                  <a:pt x="173736" y="13716"/>
                </a:lnTo>
                <a:lnTo>
                  <a:pt x="179832" y="13716"/>
                </a:lnTo>
                <a:lnTo>
                  <a:pt x="179832" y="537972"/>
                </a:lnTo>
                <a:lnTo>
                  <a:pt x="173736" y="537972"/>
                </a:lnTo>
                <a:lnTo>
                  <a:pt x="179832" y="544068"/>
                </a:lnTo>
                <a:lnTo>
                  <a:pt x="271272" y="544068"/>
                </a:lnTo>
                <a:lnTo>
                  <a:pt x="271272" y="551688"/>
                </a:lnTo>
                <a:close/>
              </a:path>
              <a:path w="349250" h="584200">
                <a:moveTo>
                  <a:pt x="179832" y="13716"/>
                </a:moveTo>
                <a:lnTo>
                  <a:pt x="173736" y="13716"/>
                </a:lnTo>
                <a:lnTo>
                  <a:pt x="167640" y="7620"/>
                </a:lnTo>
                <a:lnTo>
                  <a:pt x="179832" y="7620"/>
                </a:lnTo>
                <a:lnTo>
                  <a:pt x="179832" y="13716"/>
                </a:lnTo>
                <a:close/>
              </a:path>
              <a:path w="349250" h="584200">
                <a:moveTo>
                  <a:pt x="271272" y="583692"/>
                </a:moveTo>
                <a:lnTo>
                  <a:pt x="271272" y="505968"/>
                </a:lnTo>
                <a:lnTo>
                  <a:pt x="336560" y="537972"/>
                </a:lnTo>
                <a:lnTo>
                  <a:pt x="283464" y="537972"/>
                </a:lnTo>
                <a:lnTo>
                  <a:pt x="283464" y="551688"/>
                </a:lnTo>
                <a:lnTo>
                  <a:pt x="334049" y="551688"/>
                </a:lnTo>
                <a:lnTo>
                  <a:pt x="271272" y="583692"/>
                </a:lnTo>
                <a:close/>
              </a:path>
              <a:path w="349250" h="584200">
                <a:moveTo>
                  <a:pt x="179832" y="544068"/>
                </a:moveTo>
                <a:lnTo>
                  <a:pt x="173736" y="537972"/>
                </a:lnTo>
                <a:lnTo>
                  <a:pt x="179832" y="537972"/>
                </a:lnTo>
                <a:lnTo>
                  <a:pt x="179832" y="544068"/>
                </a:lnTo>
                <a:close/>
              </a:path>
              <a:path w="349250" h="584200">
                <a:moveTo>
                  <a:pt x="271272" y="544068"/>
                </a:moveTo>
                <a:lnTo>
                  <a:pt x="179832" y="544068"/>
                </a:lnTo>
                <a:lnTo>
                  <a:pt x="179832" y="537972"/>
                </a:lnTo>
                <a:lnTo>
                  <a:pt x="271272" y="537972"/>
                </a:lnTo>
                <a:lnTo>
                  <a:pt x="271272" y="544068"/>
                </a:lnTo>
                <a:close/>
              </a:path>
              <a:path w="349250" h="584200">
                <a:moveTo>
                  <a:pt x="334049" y="551688"/>
                </a:moveTo>
                <a:lnTo>
                  <a:pt x="283464" y="551688"/>
                </a:lnTo>
                <a:lnTo>
                  <a:pt x="283464" y="537972"/>
                </a:lnTo>
                <a:lnTo>
                  <a:pt x="336560" y="537972"/>
                </a:lnTo>
                <a:lnTo>
                  <a:pt x="348996" y="544068"/>
                </a:lnTo>
                <a:lnTo>
                  <a:pt x="334049" y="55168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4531" y="3300984"/>
            <a:ext cx="349250" cy="581025"/>
          </a:xfrm>
          <a:custGeom>
            <a:avLst/>
            <a:gdLst/>
            <a:ahLst/>
            <a:cxnLst/>
            <a:rect l="l" t="t" r="r" b="b"/>
            <a:pathLst>
              <a:path w="349250" h="581025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581025">
                <a:moveTo>
                  <a:pt x="167640" y="573024"/>
                </a:moveTo>
                <a:lnTo>
                  <a:pt x="167640" y="35052"/>
                </a:lnTo>
                <a:lnTo>
                  <a:pt x="170688" y="32004"/>
                </a:lnTo>
                <a:lnTo>
                  <a:pt x="271272" y="32004"/>
                </a:lnTo>
                <a:lnTo>
                  <a:pt x="271272" y="38100"/>
                </a:lnTo>
                <a:lnTo>
                  <a:pt x="179832" y="38100"/>
                </a:lnTo>
                <a:lnTo>
                  <a:pt x="173736" y="45720"/>
                </a:lnTo>
                <a:lnTo>
                  <a:pt x="179832" y="45720"/>
                </a:lnTo>
                <a:lnTo>
                  <a:pt x="179832" y="566928"/>
                </a:lnTo>
                <a:lnTo>
                  <a:pt x="173736" y="566928"/>
                </a:lnTo>
                <a:lnTo>
                  <a:pt x="167640" y="573024"/>
                </a:lnTo>
                <a:close/>
              </a:path>
              <a:path w="349250" h="581025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  <a:path w="349250" h="581025">
                <a:moveTo>
                  <a:pt x="179832" y="45720"/>
                </a:moveTo>
                <a:lnTo>
                  <a:pt x="173736" y="45720"/>
                </a:lnTo>
                <a:lnTo>
                  <a:pt x="179832" y="38100"/>
                </a:lnTo>
                <a:lnTo>
                  <a:pt x="179832" y="45720"/>
                </a:lnTo>
                <a:close/>
              </a:path>
              <a:path w="349250" h="581025">
                <a:moveTo>
                  <a:pt x="271272" y="45720"/>
                </a:moveTo>
                <a:lnTo>
                  <a:pt x="179832" y="45720"/>
                </a:lnTo>
                <a:lnTo>
                  <a:pt x="179832" y="38100"/>
                </a:lnTo>
                <a:lnTo>
                  <a:pt x="271272" y="38100"/>
                </a:lnTo>
                <a:lnTo>
                  <a:pt x="271272" y="45720"/>
                </a:lnTo>
                <a:close/>
              </a:path>
              <a:path w="349250" h="581025">
                <a:moveTo>
                  <a:pt x="176784" y="580644"/>
                </a:moveTo>
                <a:lnTo>
                  <a:pt x="0" y="580644"/>
                </a:lnTo>
                <a:lnTo>
                  <a:pt x="0" y="566928"/>
                </a:lnTo>
                <a:lnTo>
                  <a:pt x="167640" y="566928"/>
                </a:lnTo>
                <a:lnTo>
                  <a:pt x="167640" y="573024"/>
                </a:lnTo>
                <a:lnTo>
                  <a:pt x="179832" y="573024"/>
                </a:lnTo>
                <a:lnTo>
                  <a:pt x="179832" y="577596"/>
                </a:lnTo>
                <a:lnTo>
                  <a:pt x="176784" y="580644"/>
                </a:lnTo>
                <a:close/>
              </a:path>
              <a:path w="349250" h="581025">
                <a:moveTo>
                  <a:pt x="179832" y="573024"/>
                </a:moveTo>
                <a:lnTo>
                  <a:pt x="167640" y="573024"/>
                </a:lnTo>
                <a:lnTo>
                  <a:pt x="173736" y="566928"/>
                </a:lnTo>
                <a:lnTo>
                  <a:pt x="179832" y="566928"/>
                </a:lnTo>
                <a:lnTo>
                  <a:pt x="179832" y="5730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4443" y="3300984"/>
            <a:ext cx="280670" cy="78105"/>
          </a:xfrm>
          <a:custGeom>
            <a:avLst/>
            <a:gdLst/>
            <a:ahLst/>
            <a:cxnLst/>
            <a:rect l="l" t="t" r="r" b="b"/>
            <a:pathLst>
              <a:path w="280670" h="78104">
                <a:moveTo>
                  <a:pt x="204216" y="77724"/>
                </a:moveTo>
                <a:lnTo>
                  <a:pt x="204216" y="0"/>
                </a:lnTo>
                <a:lnTo>
                  <a:pt x="26822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5762" y="45720"/>
                </a:lnTo>
                <a:lnTo>
                  <a:pt x="204216" y="77724"/>
                </a:lnTo>
                <a:close/>
              </a:path>
              <a:path w="28067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0670" h="78104">
                <a:moveTo>
                  <a:pt x="265762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8224" y="32004"/>
                </a:lnTo>
                <a:lnTo>
                  <a:pt x="280416" y="38100"/>
                </a:lnTo>
                <a:lnTo>
                  <a:pt x="265762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16923" y="3300984"/>
            <a:ext cx="281940" cy="78105"/>
          </a:xfrm>
          <a:custGeom>
            <a:avLst/>
            <a:gdLst/>
            <a:ahLst/>
            <a:cxnLst/>
            <a:rect l="l" t="t" r="r" b="b"/>
            <a:pathLst>
              <a:path w="281940" h="78104">
                <a:moveTo>
                  <a:pt x="204216" y="77724"/>
                </a:moveTo>
                <a:lnTo>
                  <a:pt x="204216" y="0"/>
                </a:lnTo>
                <a:lnTo>
                  <a:pt x="26950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6993" y="45720"/>
                </a:lnTo>
                <a:lnTo>
                  <a:pt x="204216" y="77724"/>
                </a:lnTo>
                <a:close/>
              </a:path>
              <a:path w="28194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1940" h="78104">
                <a:moveTo>
                  <a:pt x="266993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9504" y="32004"/>
                </a:lnTo>
                <a:lnTo>
                  <a:pt x="281940" y="38100"/>
                </a:lnTo>
                <a:lnTo>
                  <a:pt x="266993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4531" y="3300984"/>
            <a:ext cx="349250" cy="78105"/>
          </a:xfrm>
          <a:custGeom>
            <a:avLst/>
            <a:gdLst/>
            <a:ahLst/>
            <a:cxnLst/>
            <a:rect l="l" t="t" r="r" b="b"/>
            <a:pathLst>
              <a:path w="349250" h="78104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78104">
                <a:moveTo>
                  <a:pt x="271272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71272" y="32004"/>
                </a:lnTo>
                <a:lnTo>
                  <a:pt x="271272" y="45720"/>
                </a:lnTo>
                <a:close/>
              </a:path>
              <a:path w="349250" h="78104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9488" y="3300984"/>
            <a:ext cx="407034" cy="78105"/>
          </a:xfrm>
          <a:custGeom>
            <a:avLst/>
            <a:gdLst/>
            <a:ahLst/>
            <a:cxnLst/>
            <a:rect l="l" t="t" r="r" b="b"/>
            <a:pathLst>
              <a:path w="407035" h="78104">
                <a:moveTo>
                  <a:pt x="330708" y="77724"/>
                </a:moveTo>
                <a:lnTo>
                  <a:pt x="330708" y="0"/>
                </a:lnTo>
                <a:lnTo>
                  <a:pt x="394716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2254" y="45720"/>
                </a:lnTo>
                <a:lnTo>
                  <a:pt x="330708" y="77724"/>
                </a:lnTo>
                <a:close/>
              </a:path>
              <a:path w="407035" h="78104">
                <a:moveTo>
                  <a:pt x="330708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30708" y="32004"/>
                </a:lnTo>
                <a:lnTo>
                  <a:pt x="330708" y="45720"/>
                </a:lnTo>
                <a:close/>
              </a:path>
              <a:path w="407035" h="78104">
                <a:moveTo>
                  <a:pt x="392254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4716" y="32004"/>
                </a:lnTo>
                <a:lnTo>
                  <a:pt x="406908" y="38100"/>
                </a:lnTo>
                <a:lnTo>
                  <a:pt x="392254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3796" y="5629655"/>
            <a:ext cx="3001010" cy="1169035"/>
          </a:xfrm>
          <a:custGeom>
            <a:avLst/>
            <a:gdLst/>
            <a:ahLst/>
            <a:cxnLst/>
            <a:rect l="l" t="t" r="r" b="b"/>
            <a:pathLst>
              <a:path w="3001009" h="1169034">
                <a:moveTo>
                  <a:pt x="0" y="0"/>
                </a:moveTo>
                <a:lnTo>
                  <a:pt x="3000756" y="0"/>
                </a:lnTo>
                <a:lnTo>
                  <a:pt x="3000756" y="1168908"/>
                </a:lnTo>
                <a:lnTo>
                  <a:pt x="0" y="1168908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84589" y="5648956"/>
            <a:ext cx="35814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spc="-40" dirty="0">
                <a:latin typeface="Times New Roman"/>
                <a:cs typeface="Times New Roman"/>
              </a:rPr>
              <a:t>A</a:t>
            </a:r>
            <a:r>
              <a:rPr sz="1100" spc="-60" dirty="0">
                <a:latin typeface="Times New Roman"/>
                <a:cs typeface="Times New Roman"/>
              </a:rPr>
              <a:t>I</a:t>
            </a:r>
            <a:r>
              <a:rPr sz="1100" spc="13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3796" y="4514088"/>
            <a:ext cx="3001010" cy="977265"/>
          </a:xfrm>
          <a:custGeom>
            <a:avLst/>
            <a:gdLst/>
            <a:ahLst/>
            <a:cxnLst/>
            <a:rect l="l" t="t" r="r" b="b"/>
            <a:pathLst>
              <a:path w="3001009" h="977264">
                <a:moveTo>
                  <a:pt x="0" y="0"/>
                </a:moveTo>
                <a:lnTo>
                  <a:pt x="3000756" y="0"/>
                </a:lnTo>
                <a:lnTo>
                  <a:pt x="3000756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15164" y="4533374"/>
            <a:ext cx="129413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25" dirty="0">
                <a:latin typeface="Times New Roman"/>
                <a:cs typeface="Times New Roman"/>
              </a:rPr>
              <a:t>AML </a:t>
            </a:r>
            <a:r>
              <a:rPr sz="1100" spc="100" dirty="0">
                <a:latin typeface="Times New Roman"/>
                <a:cs typeface="Times New Roman"/>
              </a:rPr>
              <a:t>Batch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25" dirty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9268" y="4514088"/>
            <a:ext cx="1478280" cy="1225550"/>
          </a:xfrm>
          <a:custGeom>
            <a:avLst/>
            <a:gdLst/>
            <a:ahLst/>
            <a:cxnLst/>
            <a:rect l="l" t="t" r="r" b="b"/>
            <a:pathLst>
              <a:path w="1478280" h="1225550">
                <a:moveTo>
                  <a:pt x="0" y="0"/>
                </a:moveTo>
                <a:lnTo>
                  <a:pt x="1478280" y="0"/>
                </a:lnTo>
                <a:lnTo>
                  <a:pt x="1478280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379" y="4861559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3048"/>
                </a:lnTo>
                <a:lnTo>
                  <a:pt x="1210056" y="219456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331" y="4856988"/>
            <a:ext cx="1216660" cy="231775"/>
          </a:xfrm>
          <a:custGeom>
            <a:avLst/>
            <a:gdLst/>
            <a:ahLst/>
            <a:cxnLst/>
            <a:rect l="l" t="t" r="r" b="b"/>
            <a:pathLst>
              <a:path w="1216660" h="231775">
                <a:moveTo>
                  <a:pt x="1203960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4572" y="228600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4628" y="7620"/>
                </a:lnTo>
                <a:lnTo>
                  <a:pt x="10668" y="7620"/>
                </a:lnTo>
                <a:lnTo>
                  <a:pt x="7620" y="9144"/>
                </a:lnTo>
                <a:lnTo>
                  <a:pt x="9144" y="9144"/>
                </a:lnTo>
                <a:lnTo>
                  <a:pt x="7620" y="10668"/>
                </a:lnTo>
                <a:lnTo>
                  <a:pt x="6096" y="13716"/>
                </a:lnTo>
                <a:lnTo>
                  <a:pt x="7620" y="13716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2504"/>
                </a:lnTo>
                <a:lnTo>
                  <a:pt x="10668" y="225552"/>
                </a:lnTo>
                <a:lnTo>
                  <a:pt x="1213612" y="225552"/>
                </a:lnTo>
                <a:lnTo>
                  <a:pt x="1211580" y="228600"/>
                </a:lnTo>
                <a:lnTo>
                  <a:pt x="1208532" y="230124"/>
                </a:lnTo>
                <a:lnTo>
                  <a:pt x="1203960" y="231648"/>
                </a:lnTo>
                <a:close/>
              </a:path>
              <a:path w="1216660" h="231775">
                <a:moveTo>
                  <a:pt x="1213612" y="225552"/>
                </a:moveTo>
                <a:lnTo>
                  <a:pt x="1205484" y="225552"/>
                </a:lnTo>
                <a:lnTo>
                  <a:pt x="1208532" y="222504"/>
                </a:lnTo>
                <a:lnTo>
                  <a:pt x="1208532" y="10668"/>
                </a:lnTo>
                <a:lnTo>
                  <a:pt x="1207008" y="9144"/>
                </a:lnTo>
                <a:lnTo>
                  <a:pt x="1208532" y="9144"/>
                </a:lnTo>
                <a:lnTo>
                  <a:pt x="1205484" y="7620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4628" y="224028"/>
                </a:lnTo>
                <a:lnTo>
                  <a:pt x="1213612" y="225552"/>
                </a:lnTo>
                <a:close/>
              </a:path>
              <a:path w="1216660" h="231775">
                <a:moveTo>
                  <a:pt x="7620" y="219456"/>
                </a:moveTo>
                <a:lnTo>
                  <a:pt x="6096" y="217932"/>
                </a:lnTo>
                <a:lnTo>
                  <a:pt x="7620" y="217932"/>
                </a:lnTo>
                <a:lnTo>
                  <a:pt x="7620" y="219456"/>
                </a:lnTo>
                <a:close/>
              </a:path>
              <a:path w="1216660" h="231775">
                <a:moveTo>
                  <a:pt x="9144" y="224028"/>
                </a:moveTo>
                <a:lnTo>
                  <a:pt x="7620" y="222504"/>
                </a:lnTo>
                <a:lnTo>
                  <a:pt x="7620" y="220980"/>
                </a:lnTo>
                <a:lnTo>
                  <a:pt x="9144" y="224028"/>
                </a:lnTo>
                <a:close/>
              </a:path>
              <a:path w="1216660" h="231775">
                <a:moveTo>
                  <a:pt x="1207008" y="224028"/>
                </a:moveTo>
                <a:lnTo>
                  <a:pt x="1208532" y="220980"/>
                </a:lnTo>
                <a:lnTo>
                  <a:pt x="1208532" y="222504"/>
                </a:lnTo>
                <a:lnTo>
                  <a:pt x="1207008" y="224028"/>
                </a:lnTo>
                <a:close/>
              </a:path>
              <a:path w="1216660" h="231775">
                <a:moveTo>
                  <a:pt x="13716" y="225552"/>
                </a:moveTo>
                <a:lnTo>
                  <a:pt x="10668" y="225552"/>
                </a:lnTo>
                <a:lnTo>
                  <a:pt x="9144" y="224028"/>
                </a:lnTo>
                <a:lnTo>
                  <a:pt x="13716" y="225552"/>
                </a:lnTo>
                <a:close/>
              </a:path>
              <a:path w="1216660" h="231775">
                <a:moveTo>
                  <a:pt x="1205484" y="225552"/>
                </a:moveTo>
                <a:lnTo>
                  <a:pt x="1202436" y="225552"/>
                </a:lnTo>
                <a:lnTo>
                  <a:pt x="1207008" y="224028"/>
                </a:lnTo>
                <a:lnTo>
                  <a:pt x="1205484" y="225552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379" y="5126735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331" y="5123688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390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5390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390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79" y="5405628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331" y="5402579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4572" y="227076"/>
                </a:lnTo>
                <a:lnTo>
                  <a:pt x="1524" y="222504"/>
                </a:lnTo>
                <a:lnTo>
                  <a:pt x="0" y="217932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136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7932"/>
                </a:lnTo>
                <a:lnTo>
                  <a:pt x="1215136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136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9268" y="4533374"/>
            <a:ext cx="1478280" cy="1069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55" dirty="0">
                <a:latin typeface="Times New Roman"/>
                <a:cs typeface="Times New Roman"/>
              </a:rPr>
              <a:t>OLTP</a:t>
            </a:r>
            <a:endParaRPr sz="1100" dirty="0">
              <a:latin typeface="Times New Roman"/>
              <a:cs typeface="Times New Roman"/>
            </a:endParaRPr>
          </a:p>
          <a:p>
            <a:pPr marL="391160" marR="383540" algn="ctr">
              <a:lnSpc>
                <a:spcPct val="194400"/>
              </a:lnSpc>
              <a:spcBef>
                <a:spcPts val="489"/>
              </a:spcBef>
            </a:pPr>
            <a:r>
              <a:rPr sz="900" spc="70" dirty="0">
                <a:latin typeface="Noto Sans CJK JP Regular"/>
                <a:cs typeface="Noto Sans CJK JP Regular"/>
              </a:rPr>
              <a:t>고객정보조회  계좌정보조회</a:t>
            </a:r>
            <a:endParaRPr sz="900" dirty="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900" spc="25" dirty="0">
                <a:latin typeface="Times New Roman"/>
                <a:cs typeface="Times New Roman"/>
              </a:rPr>
              <a:t>..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84120" y="4514088"/>
            <a:ext cx="1556385" cy="1986280"/>
          </a:xfrm>
          <a:custGeom>
            <a:avLst/>
            <a:gdLst/>
            <a:ahLst/>
            <a:cxnLst/>
            <a:rect l="l" t="t" r="r" b="b"/>
            <a:pathLst>
              <a:path w="1556385" h="1986279">
                <a:moveTo>
                  <a:pt x="0" y="0"/>
                </a:moveTo>
                <a:lnTo>
                  <a:pt x="1556004" y="0"/>
                </a:lnTo>
                <a:lnTo>
                  <a:pt x="1556004" y="1985772"/>
                </a:lnTo>
                <a:lnTo>
                  <a:pt x="0" y="1985772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9755" y="4820411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16707" y="4817364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9755" y="5047488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6707" y="5044440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19755" y="5274564"/>
            <a:ext cx="1285240" cy="205740"/>
          </a:xfrm>
          <a:custGeom>
            <a:avLst/>
            <a:gdLst/>
            <a:ahLst/>
            <a:cxnLst/>
            <a:rect l="l" t="t" r="r" b="b"/>
            <a:pathLst>
              <a:path w="1285239" h="205739">
                <a:moveTo>
                  <a:pt x="0" y="0"/>
                </a:moveTo>
                <a:lnTo>
                  <a:pt x="1284732" y="0"/>
                </a:lnTo>
                <a:lnTo>
                  <a:pt x="1284732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16707" y="5271515"/>
            <a:ext cx="1290955" cy="212090"/>
          </a:xfrm>
          <a:custGeom>
            <a:avLst/>
            <a:gdLst/>
            <a:ahLst/>
            <a:cxnLst/>
            <a:rect l="l" t="t" r="r" b="b"/>
            <a:pathLst>
              <a:path w="1290954" h="212089">
                <a:moveTo>
                  <a:pt x="1290828" y="211836"/>
                </a:moveTo>
                <a:lnTo>
                  <a:pt x="0" y="211836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8788"/>
                </a:lnTo>
                <a:lnTo>
                  <a:pt x="1290828" y="208788"/>
                </a:lnTo>
                <a:lnTo>
                  <a:pt x="1290828" y="211836"/>
                </a:lnTo>
                <a:close/>
              </a:path>
              <a:path w="1290954" h="212089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2089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2089">
                <a:moveTo>
                  <a:pt x="6096" y="208788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8788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6096" y="208788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208788"/>
                </a:moveTo>
                <a:lnTo>
                  <a:pt x="1284732" y="208788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878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9755" y="5503164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6707" y="5500115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9755" y="5730240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6707" y="5727191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9755" y="5957316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707" y="5954267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9755" y="6198108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6707" y="6195059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0760" y="4533374"/>
            <a:ext cx="1769745" cy="18535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4629" algn="ctr"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latin typeface="Times New Roman"/>
                <a:cs typeface="Times New Roman"/>
              </a:rPr>
              <a:t>EDMi</a:t>
            </a:r>
            <a:endParaRPr sz="1100">
              <a:latin typeface="Times New Roman"/>
              <a:cs typeface="Times New Roman"/>
            </a:endParaRPr>
          </a:p>
          <a:p>
            <a:pPr marL="426084" marR="203835" indent="635" algn="ctr">
              <a:lnSpc>
                <a:spcPct val="168300"/>
              </a:lnSpc>
              <a:spcBef>
                <a:spcPts val="325"/>
              </a:spcBef>
            </a:pPr>
            <a:r>
              <a:rPr sz="900" spc="35" dirty="0">
                <a:latin typeface="Times New Roman"/>
                <a:cs typeface="Times New Roman"/>
              </a:rPr>
              <a:t>Central </a:t>
            </a:r>
            <a:r>
              <a:rPr sz="900" spc="20" dirty="0">
                <a:latin typeface="Times New Roman"/>
                <a:cs typeface="Times New Roman"/>
              </a:rPr>
              <a:t>Controller  </a:t>
            </a:r>
            <a:r>
              <a:rPr sz="900" spc="30" dirty="0">
                <a:latin typeface="Times New Roman"/>
                <a:cs typeface="Times New Roman"/>
              </a:rPr>
              <a:t>Protocol </a:t>
            </a:r>
            <a:r>
              <a:rPr sz="900" spc="35" dirty="0">
                <a:latin typeface="Times New Roman"/>
                <a:cs typeface="Times New Roman"/>
              </a:rPr>
              <a:t>Handler  </a:t>
            </a:r>
            <a:r>
              <a:rPr sz="900" spc="30" dirty="0">
                <a:latin typeface="Times New Roman"/>
                <a:cs typeface="Times New Roman"/>
              </a:rPr>
              <a:t>Functional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20" dirty="0">
                <a:latin typeface="Times New Roman"/>
                <a:cs typeface="Times New Roman"/>
              </a:rPr>
              <a:t>Mediation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35" dirty="0">
                <a:latin typeface="Times New Roman"/>
                <a:cs typeface="Times New Roman"/>
              </a:rPr>
              <a:t>Technical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20" dirty="0">
                <a:latin typeface="Times New Roman"/>
                <a:cs typeface="Times New Roman"/>
              </a:rPr>
              <a:t>Local </a:t>
            </a:r>
            <a:r>
              <a:rPr sz="900" spc="70" dirty="0">
                <a:latin typeface="Times New Roman"/>
                <a:cs typeface="Times New Roman"/>
              </a:rPr>
              <a:t>Cache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Manager  </a:t>
            </a:r>
            <a:r>
              <a:rPr sz="900" spc="10" dirty="0">
                <a:latin typeface="Times New Roman"/>
                <a:cs typeface="Times New Roman"/>
              </a:rPr>
              <a:t>Monitoring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9268" y="5963412"/>
            <a:ext cx="1478280" cy="852169"/>
          </a:xfrm>
          <a:custGeom>
            <a:avLst/>
            <a:gdLst/>
            <a:ahLst/>
            <a:cxnLst/>
            <a:rect l="l" t="t" r="r" b="b"/>
            <a:pathLst>
              <a:path w="1478280" h="852170">
                <a:moveTo>
                  <a:pt x="0" y="0"/>
                </a:moveTo>
                <a:lnTo>
                  <a:pt x="1478280" y="0"/>
                </a:lnTo>
                <a:lnTo>
                  <a:pt x="1478280" y="851916"/>
                </a:lnTo>
                <a:lnTo>
                  <a:pt x="0" y="85191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5743" y="6673767"/>
            <a:ext cx="1202038" cy="5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6428" y="6280404"/>
            <a:ext cx="1219200" cy="44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2524" y="6284976"/>
            <a:ext cx="1208532" cy="109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6428" y="6280404"/>
            <a:ext cx="1219200" cy="447040"/>
          </a:xfrm>
          <a:custGeom>
            <a:avLst/>
            <a:gdLst/>
            <a:ahLst/>
            <a:cxnLst/>
            <a:rect l="l" t="t" r="r" b="b"/>
            <a:pathLst>
              <a:path w="1219200" h="447040">
                <a:moveTo>
                  <a:pt x="731520" y="1270"/>
                </a:moveTo>
                <a:lnTo>
                  <a:pt x="487680" y="1270"/>
                </a:lnTo>
                <a:lnTo>
                  <a:pt x="548640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447040">
                <a:moveTo>
                  <a:pt x="789432" y="2540"/>
                </a:moveTo>
                <a:lnTo>
                  <a:pt x="429768" y="2540"/>
                </a:lnTo>
                <a:lnTo>
                  <a:pt x="458724" y="1270"/>
                </a:lnTo>
                <a:lnTo>
                  <a:pt x="760476" y="1270"/>
                </a:lnTo>
                <a:lnTo>
                  <a:pt x="789432" y="2540"/>
                </a:lnTo>
                <a:close/>
              </a:path>
              <a:path w="1219200" h="447040">
                <a:moveTo>
                  <a:pt x="871728" y="5080"/>
                </a:moveTo>
                <a:lnTo>
                  <a:pt x="347472" y="5080"/>
                </a:lnTo>
                <a:lnTo>
                  <a:pt x="402336" y="2540"/>
                </a:lnTo>
                <a:lnTo>
                  <a:pt x="818388" y="2540"/>
                </a:lnTo>
                <a:lnTo>
                  <a:pt x="871728" y="5080"/>
                </a:lnTo>
                <a:close/>
              </a:path>
              <a:path w="1219200" h="447040">
                <a:moveTo>
                  <a:pt x="1524" y="60960"/>
                </a:moveTo>
                <a:lnTo>
                  <a:pt x="0" y="58420"/>
                </a:lnTo>
                <a:lnTo>
                  <a:pt x="1524" y="57150"/>
                </a:lnTo>
                <a:lnTo>
                  <a:pt x="1524" y="54610"/>
                </a:lnTo>
                <a:lnTo>
                  <a:pt x="3048" y="53340"/>
                </a:lnTo>
                <a:lnTo>
                  <a:pt x="4572" y="49530"/>
                </a:lnTo>
                <a:lnTo>
                  <a:pt x="6096" y="49530"/>
                </a:lnTo>
                <a:lnTo>
                  <a:pt x="9144" y="46990"/>
                </a:lnTo>
                <a:lnTo>
                  <a:pt x="10668" y="46990"/>
                </a:lnTo>
                <a:lnTo>
                  <a:pt x="15240" y="43180"/>
                </a:lnTo>
                <a:lnTo>
                  <a:pt x="22860" y="40640"/>
                </a:lnTo>
                <a:lnTo>
                  <a:pt x="41148" y="35560"/>
                </a:lnTo>
                <a:lnTo>
                  <a:pt x="51816" y="33020"/>
                </a:lnTo>
                <a:lnTo>
                  <a:pt x="64008" y="29210"/>
                </a:lnTo>
                <a:lnTo>
                  <a:pt x="77724" y="27940"/>
                </a:lnTo>
                <a:lnTo>
                  <a:pt x="92964" y="25400"/>
                </a:lnTo>
                <a:lnTo>
                  <a:pt x="108204" y="24130"/>
                </a:lnTo>
                <a:lnTo>
                  <a:pt x="124968" y="20320"/>
                </a:lnTo>
                <a:lnTo>
                  <a:pt x="182880" y="16510"/>
                </a:lnTo>
                <a:lnTo>
                  <a:pt x="202692" y="12700"/>
                </a:lnTo>
                <a:lnTo>
                  <a:pt x="295656" y="7620"/>
                </a:lnTo>
                <a:lnTo>
                  <a:pt x="321564" y="5080"/>
                </a:lnTo>
                <a:lnTo>
                  <a:pt x="897636" y="5080"/>
                </a:lnTo>
                <a:lnTo>
                  <a:pt x="923544" y="7620"/>
                </a:lnTo>
                <a:lnTo>
                  <a:pt x="947928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0160"/>
                </a:lnTo>
                <a:lnTo>
                  <a:pt x="429768" y="11430"/>
                </a:lnTo>
                <a:lnTo>
                  <a:pt x="402336" y="11430"/>
                </a:lnTo>
                <a:lnTo>
                  <a:pt x="347472" y="15240"/>
                </a:lnTo>
                <a:lnTo>
                  <a:pt x="321564" y="16510"/>
                </a:lnTo>
                <a:lnTo>
                  <a:pt x="297180" y="16510"/>
                </a:lnTo>
                <a:lnTo>
                  <a:pt x="248412" y="19050"/>
                </a:lnTo>
                <a:lnTo>
                  <a:pt x="225552" y="22860"/>
                </a:lnTo>
                <a:lnTo>
                  <a:pt x="144780" y="27940"/>
                </a:lnTo>
                <a:lnTo>
                  <a:pt x="126492" y="31750"/>
                </a:lnTo>
                <a:lnTo>
                  <a:pt x="109728" y="33020"/>
                </a:lnTo>
                <a:lnTo>
                  <a:pt x="79248" y="38100"/>
                </a:lnTo>
                <a:lnTo>
                  <a:pt x="65532" y="40640"/>
                </a:lnTo>
                <a:lnTo>
                  <a:pt x="54864" y="41910"/>
                </a:lnTo>
                <a:lnTo>
                  <a:pt x="44196" y="45720"/>
                </a:lnTo>
                <a:lnTo>
                  <a:pt x="33528" y="46990"/>
                </a:lnTo>
                <a:lnTo>
                  <a:pt x="25908" y="49530"/>
                </a:lnTo>
                <a:lnTo>
                  <a:pt x="19812" y="53340"/>
                </a:lnTo>
                <a:lnTo>
                  <a:pt x="15240" y="54610"/>
                </a:lnTo>
                <a:lnTo>
                  <a:pt x="12192" y="57150"/>
                </a:lnTo>
                <a:lnTo>
                  <a:pt x="10668" y="57150"/>
                </a:lnTo>
                <a:lnTo>
                  <a:pt x="10668" y="58420"/>
                </a:lnTo>
                <a:lnTo>
                  <a:pt x="1524" y="58420"/>
                </a:lnTo>
                <a:lnTo>
                  <a:pt x="1524" y="60960"/>
                </a:lnTo>
                <a:close/>
              </a:path>
              <a:path w="1219200" h="447040">
                <a:moveTo>
                  <a:pt x="1209675" y="58102"/>
                </a:moveTo>
                <a:lnTo>
                  <a:pt x="1208532" y="57150"/>
                </a:lnTo>
                <a:lnTo>
                  <a:pt x="1203960" y="54610"/>
                </a:lnTo>
                <a:lnTo>
                  <a:pt x="1205484" y="54610"/>
                </a:lnTo>
                <a:lnTo>
                  <a:pt x="1200912" y="53340"/>
                </a:lnTo>
                <a:lnTo>
                  <a:pt x="1193292" y="49530"/>
                </a:lnTo>
                <a:lnTo>
                  <a:pt x="1185672" y="48260"/>
                </a:lnTo>
                <a:lnTo>
                  <a:pt x="1176528" y="45720"/>
                </a:lnTo>
                <a:lnTo>
                  <a:pt x="1165860" y="41910"/>
                </a:lnTo>
                <a:lnTo>
                  <a:pt x="1153668" y="40640"/>
                </a:lnTo>
                <a:lnTo>
                  <a:pt x="1126236" y="35560"/>
                </a:lnTo>
                <a:lnTo>
                  <a:pt x="1110996" y="33020"/>
                </a:lnTo>
                <a:lnTo>
                  <a:pt x="1094232" y="31750"/>
                </a:lnTo>
                <a:lnTo>
                  <a:pt x="1075944" y="27940"/>
                </a:lnTo>
                <a:lnTo>
                  <a:pt x="993648" y="22860"/>
                </a:lnTo>
                <a:lnTo>
                  <a:pt x="970788" y="19050"/>
                </a:lnTo>
                <a:lnTo>
                  <a:pt x="923544" y="16510"/>
                </a:lnTo>
                <a:lnTo>
                  <a:pt x="897636" y="16510"/>
                </a:lnTo>
                <a:lnTo>
                  <a:pt x="845820" y="12700"/>
                </a:lnTo>
                <a:lnTo>
                  <a:pt x="818388" y="11430"/>
                </a:lnTo>
                <a:lnTo>
                  <a:pt x="789432" y="11430"/>
                </a:lnTo>
                <a:lnTo>
                  <a:pt x="760476" y="10160"/>
                </a:lnTo>
                <a:lnTo>
                  <a:pt x="731520" y="10160"/>
                </a:lnTo>
                <a:lnTo>
                  <a:pt x="672084" y="8890"/>
                </a:lnTo>
                <a:lnTo>
                  <a:pt x="947928" y="8890"/>
                </a:lnTo>
                <a:lnTo>
                  <a:pt x="1016508" y="12700"/>
                </a:lnTo>
                <a:lnTo>
                  <a:pt x="1037844" y="16510"/>
                </a:lnTo>
                <a:lnTo>
                  <a:pt x="1077468" y="19050"/>
                </a:lnTo>
                <a:lnTo>
                  <a:pt x="1094232" y="20320"/>
                </a:lnTo>
                <a:lnTo>
                  <a:pt x="1110996" y="24130"/>
                </a:lnTo>
                <a:lnTo>
                  <a:pt x="1127760" y="25400"/>
                </a:lnTo>
                <a:lnTo>
                  <a:pt x="1141476" y="27940"/>
                </a:lnTo>
                <a:lnTo>
                  <a:pt x="1155192" y="29210"/>
                </a:lnTo>
                <a:lnTo>
                  <a:pt x="1167384" y="33020"/>
                </a:lnTo>
                <a:lnTo>
                  <a:pt x="1188720" y="38100"/>
                </a:lnTo>
                <a:lnTo>
                  <a:pt x="1203960" y="43180"/>
                </a:lnTo>
                <a:lnTo>
                  <a:pt x="1210056" y="46990"/>
                </a:lnTo>
                <a:lnTo>
                  <a:pt x="1214628" y="49530"/>
                </a:lnTo>
                <a:lnTo>
                  <a:pt x="1217676" y="53340"/>
                </a:lnTo>
                <a:lnTo>
                  <a:pt x="1217676" y="54610"/>
                </a:lnTo>
                <a:lnTo>
                  <a:pt x="1219200" y="57150"/>
                </a:lnTo>
                <a:lnTo>
                  <a:pt x="1210056" y="57150"/>
                </a:lnTo>
                <a:lnTo>
                  <a:pt x="1209675" y="58102"/>
                </a:lnTo>
                <a:close/>
              </a:path>
              <a:path w="1219200" h="447040">
                <a:moveTo>
                  <a:pt x="10668" y="58420"/>
                </a:moveTo>
                <a:lnTo>
                  <a:pt x="10668" y="57150"/>
                </a:lnTo>
                <a:lnTo>
                  <a:pt x="12192" y="57150"/>
                </a:lnTo>
                <a:lnTo>
                  <a:pt x="10668" y="58420"/>
                </a:lnTo>
                <a:close/>
              </a:path>
              <a:path w="1219200" h="447040">
                <a:moveTo>
                  <a:pt x="1208836" y="57912"/>
                </a:moveTo>
                <a:lnTo>
                  <a:pt x="1207008" y="57150"/>
                </a:lnTo>
                <a:lnTo>
                  <a:pt x="1208532" y="57150"/>
                </a:lnTo>
                <a:lnTo>
                  <a:pt x="1208836" y="57912"/>
                </a:lnTo>
                <a:close/>
              </a:path>
              <a:path w="1219200" h="447040">
                <a:moveTo>
                  <a:pt x="1209620" y="58238"/>
                </a:moveTo>
                <a:lnTo>
                  <a:pt x="1208836" y="57912"/>
                </a:lnTo>
                <a:lnTo>
                  <a:pt x="1208532" y="57150"/>
                </a:lnTo>
                <a:lnTo>
                  <a:pt x="1209675" y="58102"/>
                </a:lnTo>
                <a:lnTo>
                  <a:pt x="1209620" y="58238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838" y="58238"/>
                </a:lnTo>
                <a:lnTo>
                  <a:pt x="1209751" y="57912"/>
                </a:lnTo>
                <a:lnTo>
                  <a:pt x="1210056" y="57150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10056" y="71120"/>
                </a:moveTo>
                <a:lnTo>
                  <a:pt x="1210056" y="57150"/>
                </a:lnTo>
                <a:lnTo>
                  <a:pt x="1219200" y="57150"/>
                </a:lnTo>
                <a:lnTo>
                  <a:pt x="1219200" y="60960"/>
                </a:lnTo>
                <a:lnTo>
                  <a:pt x="1217676" y="63500"/>
                </a:lnTo>
                <a:lnTo>
                  <a:pt x="1217676" y="64770"/>
                </a:lnTo>
                <a:lnTo>
                  <a:pt x="1210056" y="71120"/>
                </a:lnTo>
                <a:close/>
              </a:path>
              <a:path w="1219200" h="447040">
                <a:moveTo>
                  <a:pt x="1209294" y="59055"/>
                </a:moveTo>
                <a:lnTo>
                  <a:pt x="1208836" y="57912"/>
                </a:lnTo>
                <a:lnTo>
                  <a:pt x="1209620" y="58238"/>
                </a:lnTo>
                <a:lnTo>
                  <a:pt x="1209294" y="59055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620" y="58238"/>
                </a:lnTo>
                <a:lnTo>
                  <a:pt x="1209675" y="58102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09378" y="59266"/>
                </a:moveTo>
                <a:lnTo>
                  <a:pt x="1209294" y="59055"/>
                </a:lnTo>
                <a:lnTo>
                  <a:pt x="1209620" y="58238"/>
                </a:lnTo>
                <a:lnTo>
                  <a:pt x="1210056" y="58420"/>
                </a:lnTo>
                <a:lnTo>
                  <a:pt x="1209378" y="59266"/>
                </a:lnTo>
                <a:close/>
              </a:path>
              <a:path w="1219200" h="447040">
                <a:moveTo>
                  <a:pt x="897636" y="440690"/>
                </a:moveTo>
                <a:lnTo>
                  <a:pt x="321564" y="440690"/>
                </a:lnTo>
                <a:lnTo>
                  <a:pt x="202692" y="434340"/>
                </a:lnTo>
                <a:lnTo>
                  <a:pt x="182880" y="430530"/>
                </a:lnTo>
                <a:lnTo>
                  <a:pt x="124968" y="426720"/>
                </a:lnTo>
                <a:lnTo>
                  <a:pt x="108204" y="422910"/>
                </a:lnTo>
                <a:lnTo>
                  <a:pt x="92964" y="421640"/>
                </a:lnTo>
                <a:lnTo>
                  <a:pt x="77724" y="419100"/>
                </a:lnTo>
                <a:lnTo>
                  <a:pt x="64008" y="416560"/>
                </a:lnTo>
                <a:lnTo>
                  <a:pt x="51816" y="414020"/>
                </a:lnTo>
                <a:lnTo>
                  <a:pt x="41148" y="410210"/>
                </a:lnTo>
                <a:lnTo>
                  <a:pt x="32004" y="408940"/>
                </a:lnTo>
                <a:lnTo>
                  <a:pt x="22860" y="406400"/>
                </a:lnTo>
                <a:lnTo>
                  <a:pt x="10668" y="400050"/>
                </a:lnTo>
                <a:lnTo>
                  <a:pt x="9144" y="400050"/>
                </a:lnTo>
                <a:lnTo>
                  <a:pt x="6096" y="397510"/>
                </a:lnTo>
                <a:lnTo>
                  <a:pt x="4572" y="397510"/>
                </a:lnTo>
                <a:lnTo>
                  <a:pt x="3048" y="393700"/>
                </a:lnTo>
                <a:lnTo>
                  <a:pt x="1524" y="392430"/>
                </a:lnTo>
                <a:lnTo>
                  <a:pt x="1524" y="58420"/>
                </a:lnTo>
                <a:lnTo>
                  <a:pt x="10668" y="58420"/>
                </a:lnTo>
                <a:lnTo>
                  <a:pt x="10668" y="64770"/>
                </a:lnTo>
                <a:lnTo>
                  <a:pt x="3048" y="64770"/>
                </a:lnTo>
                <a:lnTo>
                  <a:pt x="4572" y="67310"/>
                </a:lnTo>
                <a:lnTo>
                  <a:pt x="6096" y="67310"/>
                </a:lnTo>
                <a:lnTo>
                  <a:pt x="10668" y="71120"/>
                </a:lnTo>
                <a:lnTo>
                  <a:pt x="10668" y="389890"/>
                </a:lnTo>
                <a:lnTo>
                  <a:pt x="12192" y="389890"/>
                </a:lnTo>
                <a:lnTo>
                  <a:pt x="15240" y="392430"/>
                </a:lnTo>
                <a:lnTo>
                  <a:pt x="17526" y="392430"/>
                </a:lnTo>
                <a:lnTo>
                  <a:pt x="19812" y="393700"/>
                </a:lnTo>
                <a:lnTo>
                  <a:pt x="25908" y="397510"/>
                </a:lnTo>
                <a:lnTo>
                  <a:pt x="33528" y="398780"/>
                </a:lnTo>
                <a:lnTo>
                  <a:pt x="42672" y="401320"/>
                </a:lnTo>
                <a:lnTo>
                  <a:pt x="54864" y="405130"/>
                </a:lnTo>
                <a:lnTo>
                  <a:pt x="65532" y="406400"/>
                </a:lnTo>
                <a:lnTo>
                  <a:pt x="79248" y="408940"/>
                </a:lnTo>
                <a:lnTo>
                  <a:pt x="94488" y="410210"/>
                </a:lnTo>
                <a:lnTo>
                  <a:pt x="109728" y="414020"/>
                </a:lnTo>
                <a:lnTo>
                  <a:pt x="126492" y="415290"/>
                </a:lnTo>
                <a:lnTo>
                  <a:pt x="144780" y="419100"/>
                </a:lnTo>
                <a:lnTo>
                  <a:pt x="225552" y="424180"/>
                </a:lnTo>
                <a:lnTo>
                  <a:pt x="248412" y="427990"/>
                </a:lnTo>
                <a:lnTo>
                  <a:pt x="272796" y="429260"/>
                </a:lnTo>
                <a:lnTo>
                  <a:pt x="297180" y="429260"/>
                </a:lnTo>
                <a:lnTo>
                  <a:pt x="347472" y="431800"/>
                </a:lnTo>
                <a:lnTo>
                  <a:pt x="374904" y="434340"/>
                </a:lnTo>
                <a:lnTo>
                  <a:pt x="402336" y="434340"/>
                </a:lnTo>
                <a:lnTo>
                  <a:pt x="458724" y="436880"/>
                </a:lnTo>
                <a:lnTo>
                  <a:pt x="548640" y="436880"/>
                </a:lnTo>
                <a:lnTo>
                  <a:pt x="609600" y="438150"/>
                </a:lnTo>
                <a:lnTo>
                  <a:pt x="947928" y="438150"/>
                </a:lnTo>
                <a:lnTo>
                  <a:pt x="897636" y="440690"/>
                </a:lnTo>
                <a:close/>
              </a:path>
              <a:path w="1219200" h="447040">
                <a:moveTo>
                  <a:pt x="871728" y="114300"/>
                </a:moveTo>
                <a:lnTo>
                  <a:pt x="347472" y="114300"/>
                </a:lnTo>
                <a:lnTo>
                  <a:pt x="295656" y="110490"/>
                </a:lnTo>
                <a:lnTo>
                  <a:pt x="271272" y="109220"/>
                </a:lnTo>
                <a:lnTo>
                  <a:pt x="182880" y="102870"/>
                </a:lnTo>
                <a:lnTo>
                  <a:pt x="161544" y="100330"/>
                </a:lnTo>
                <a:lnTo>
                  <a:pt x="124968" y="96520"/>
                </a:lnTo>
                <a:lnTo>
                  <a:pt x="108204" y="93980"/>
                </a:lnTo>
                <a:lnTo>
                  <a:pt x="92964" y="92710"/>
                </a:lnTo>
                <a:lnTo>
                  <a:pt x="77724" y="88900"/>
                </a:lnTo>
                <a:lnTo>
                  <a:pt x="64008" y="87630"/>
                </a:lnTo>
                <a:lnTo>
                  <a:pt x="51816" y="85090"/>
                </a:lnTo>
                <a:lnTo>
                  <a:pt x="41148" y="83820"/>
                </a:lnTo>
                <a:lnTo>
                  <a:pt x="22860" y="77470"/>
                </a:lnTo>
                <a:lnTo>
                  <a:pt x="10668" y="71120"/>
                </a:lnTo>
                <a:lnTo>
                  <a:pt x="10668" y="58420"/>
                </a:lnTo>
                <a:lnTo>
                  <a:pt x="12192" y="62230"/>
                </a:lnTo>
                <a:lnTo>
                  <a:pt x="13716" y="62230"/>
                </a:lnTo>
                <a:lnTo>
                  <a:pt x="15240" y="63500"/>
                </a:lnTo>
                <a:lnTo>
                  <a:pt x="19812" y="64770"/>
                </a:lnTo>
                <a:lnTo>
                  <a:pt x="25908" y="67310"/>
                </a:lnTo>
                <a:lnTo>
                  <a:pt x="33528" y="71120"/>
                </a:lnTo>
                <a:lnTo>
                  <a:pt x="44196" y="72390"/>
                </a:lnTo>
                <a:lnTo>
                  <a:pt x="65532" y="78740"/>
                </a:lnTo>
                <a:lnTo>
                  <a:pt x="79248" y="80010"/>
                </a:lnTo>
                <a:lnTo>
                  <a:pt x="94488" y="83820"/>
                </a:lnTo>
                <a:lnTo>
                  <a:pt x="126492" y="86360"/>
                </a:lnTo>
                <a:lnTo>
                  <a:pt x="163068" y="91440"/>
                </a:lnTo>
                <a:lnTo>
                  <a:pt x="182880" y="92710"/>
                </a:lnTo>
                <a:lnTo>
                  <a:pt x="204216" y="95250"/>
                </a:lnTo>
                <a:lnTo>
                  <a:pt x="225552" y="96520"/>
                </a:lnTo>
                <a:lnTo>
                  <a:pt x="248412" y="99060"/>
                </a:lnTo>
                <a:lnTo>
                  <a:pt x="321564" y="102870"/>
                </a:lnTo>
                <a:lnTo>
                  <a:pt x="347472" y="102870"/>
                </a:lnTo>
                <a:lnTo>
                  <a:pt x="402336" y="105410"/>
                </a:lnTo>
                <a:lnTo>
                  <a:pt x="429768" y="105410"/>
                </a:lnTo>
                <a:lnTo>
                  <a:pt x="458724" y="107950"/>
                </a:lnTo>
                <a:lnTo>
                  <a:pt x="487680" y="107950"/>
                </a:lnTo>
                <a:lnTo>
                  <a:pt x="548640" y="109220"/>
                </a:lnTo>
                <a:lnTo>
                  <a:pt x="947928" y="109220"/>
                </a:lnTo>
                <a:lnTo>
                  <a:pt x="923544" y="110490"/>
                </a:lnTo>
                <a:lnTo>
                  <a:pt x="871728" y="114300"/>
                </a:lnTo>
                <a:close/>
              </a:path>
              <a:path w="1219200" h="447040">
                <a:moveTo>
                  <a:pt x="1209446" y="59436"/>
                </a:moveTo>
                <a:lnTo>
                  <a:pt x="1209378" y="59266"/>
                </a:lnTo>
                <a:lnTo>
                  <a:pt x="1210056" y="58420"/>
                </a:lnTo>
                <a:lnTo>
                  <a:pt x="1209446" y="59436"/>
                </a:lnTo>
                <a:close/>
              </a:path>
              <a:path w="1219200" h="447040">
                <a:moveTo>
                  <a:pt x="1210056" y="60960"/>
                </a:moveTo>
                <a:lnTo>
                  <a:pt x="1209548" y="59690"/>
                </a:lnTo>
                <a:lnTo>
                  <a:pt x="1209548" y="59266"/>
                </a:lnTo>
                <a:lnTo>
                  <a:pt x="1210056" y="58420"/>
                </a:lnTo>
                <a:lnTo>
                  <a:pt x="1210056" y="60960"/>
                </a:lnTo>
                <a:close/>
              </a:path>
              <a:path w="1219200" h="447040">
                <a:moveTo>
                  <a:pt x="1209040" y="59690"/>
                </a:moveTo>
                <a:lnTo>
                  <a:pt x="1209294" y="59055"/>
                </a:lnTo>
                <a:lnTo>
                  <a:pt x="1209378" y="59266"/>
                </a:lnTo>
                <a:lnTo>
                  <a:pt x="1209040" y="59690"/>
                </a:lnTo>
                <a:close/>
              </a:path>
              <a:path w="1219200" h="447040">
                <a:moveTo>
                  <a:pt x="1208532" y="60960"/>
                </a:moveTo>
                <a:lnTo>
                  <a:pt x="1209040" y="59690"/>
                </a:lnTo>
                <a:lnTo>
                  <a:pt x="1209378" y="59266"/>
                </a:lnTo>
                <a:lnTo>
                  <a:pt x="1209446" y="59436"/>
                </a:lnTo>
                <a:lnTo>
                  <a:pt x="1208532" y="60960"/>
                </a:lnTo>
                <a:close/>
              </a:path>
              <a:path w="1219200" h="447040">
                <a:moveTo>
                  <a:pt x="1210056" y="62230"/>
                </a:moveTo>
                <a:lnTo>
                  <a:pt x="1207008" y="62230"/>
                </a:lnTo>
                <a:lnTo>
                  <a:pt x="1208532" y="60960"/>
                </a:lnTo>
                <a:lnTo>
                  <a:pt x="1209446" y="59436"/>
                </a:lnTo>
                <a:lnTo>
                  <a:pt x="1210056" y="60960"/>
                </a:lnTo>
                <a:lnTo>
                  <a:pt x="1210056" y="62230"/>
                </a:lnTo>
                <a:close/>
              </a:path>
              <a:path w="1219200" h="447040">
                <a:moveTo>
                  <a:pt x="1207617" y="61468"/>
                </a:moveTo>
                <a:lnTo>
                  <a:pt x="1209040" y="59690"/>
                </a:lnTo>
                <a:lnTo>
                  <a:pt x="1208532" y="60960"/>
                </a:lnTo>
                <a:lnTo>
                  <a:pt x="1207617" y="61468"/>
                </a:lnTo>
                <a:close/>
              </a:path>
              <a:path w="1219200" h="447040">
                <a:moveTo>
                  <a:pt x="13716" y="62230"/>
                </a:moveTo>
                <a:lnTo>
                  <a:pt x="12192" y="62230"/>
                </a:lnTo>
                <a:lnTo>
                  <a:pt x="12192" y="60960"/>
                </a:lnTo>
                <a:lnTo>
                  <a:pt x="13716" y="62230"/>
                </a:lnTo>
                <a:close/>
              </a:path>
              <a:path w="1219200" h="447040">
                <a:moveTo>
                  <a:pt x="1207008" y="62230"/>
                </a:moveTo>
                <a:lnTo>
                  <a:pt x="1207617" y="61468"/>
                </a:lnTo>
                <a:lnTo>
                  <a:pt x="1208532" y="60960"/>
                </a:lnTo>
                <a:lnTo>
                  <a:pt x="1207008" y="62230"/>
                </a:lnTo>
                <a:close/>
              </a:path>
              <a:path w="1219200" h="447040">
                <a:moveTo>
                  <a:pt x="1217676" y="392430"/>
                </a:moveTo>
                <a:lnTo>
                  <a:pt x="1203960" y="392430"/>
                </a:lnTo>
                <a:lnTo>
                  <a:pt x="1208532" y="389890"/>
                </a:lnTo>
                <a:lnTo>
                  <a:pt x="1210056" y="388620"/>
                </a:lnTo>
                <a:lnTo>
                  <a:pt x="1210056" y="71120"/>
                </a:lnTo>
                <a:lnTo>
                  <a:pt x="1217676" y="64770"/>
                </a:lnTo>
                <a:lnTo>
                  <a:pt x="1217676" y="63500"/>
                </a:lnTo>
                <a:lnTo>
                  <a:pt x="1219200" y="60960"/>
                </a:lnTo>
                <a:lnTo>
                  <a:pt x="1219200" y="389890"/>
                </a:lnTo>
                <a:lnTo>
                  <a:pt x="1217676" y="392430"/>
                </a:lnTo>
                <a:close/>
              </a:path>
              <a:path w="1219200" h="447040">
                <a:moveTo>
                  <a:pt x="947928" y="109220"/>
                </a:moveTo>
                <a:lnTo>
                  <a:pt x="672084" y="109220"/>
                </a:lnTo>
                <a:lnTo>
                  <a:pt x="731520" y="107950"/>
                </a:lnTo>
                <a:lnTo>
                  <a:pt x="760476" y="107950"/>
                </a:lnTo>
                <a:lnTo>
                  <a:pt x="789432" y="105410"/>
                </a:lnTo>
                <a:lnTo>
                  <a:pt x="818388" y="105410"/>
                </a:lnTo>
                <a:lnTo>
                  <a:pt x="871728" y="102870"/>
                </a:lnTo>
                <a:lnTo>
                  <a:pt x="897636" y="102870"/>
                </a:lnTo>
                <a:lnTo>
                  <a:pt x="947928" y="100330"/>
                </a:lnTo>
                <a:lnTo>
                  <a:pt x="1016508" y="95250"/>
                </a:lnTo>
                <a:lnTo>
                  <a:pt x="1036320" y="92710"/>
                </a:lnTo>
                <a:lnTo>
                  <a:pt x="1075944" y="88900"/>
                </a:lnTo>
                <a:lnTo>
                  <a:pt x="1094232" y="86360"/>
                </a:lnTo>
                <a:lnTo>
                  <a:pt x="1126236" y="83820"/>
                </a:lnTo>
                <a:lnTo>
                  <a:pt x="1139952" y="80010"/>
                </a:lnTo>
                <a:lnTo>
                  <a:pt x="1153668" y="78740"/>
                </a:lnTo>
                <a:lnTo>
                  <a:pt x="1165860" y="76200"/>
                </a:lnTo>
                <a:lnTo>
                  <a:pt x="1176528" y="72390"/>
                </a:lnTo>
                <a:lnTo>
                  <a:pt x="1185672" y="71120"/>
                </a:lnTo>
                <a:lnTo>
                  <a:pt x="1193292" y="67310"/>
                </a:lnTo>
                <a:lnTo>
                  <a:pt x="1199388" y="66040"/>
                </a:lnTo>
                <a:lnTo>
                  <a:pt x="1207617" y="61468"/>
                </a:lnTo>
                <a:lnTo>
                  <a:pt x="1207008" y="62230"/>
                </a:lnTo>
                <a:lnTo>
                  <a:pt x="1210056" y="62230"/>
                </a:lnTo>
                <a:lnTo>
                  <a:pt x="1210056" y="71120"/>
                </a:lnTo>
                <a:lnTo>
                  <a:pt x="1179576" y="83820"/>
                </a:lnTo>
                <a:lnTo>
                  <a:pt x="1167384" y="85090"/>
                </a:lnTo>
                <a:lnTo>
                  <a:pt x="1155192" y="87630"/>
                </a:lnTo>
                <a:lnTo>
                  <a:pt x="1143000" y="88900"/>
                </a:lnTo>
                <a:lnTo>
                  <a:pt x="1127760" y="92710"/>
                </a:lnTo>
                <a:lnTo>
                  <a:pt x="1112520" y="93980"/>
                </a:lnTo>
                <a:lnTo>
                  <a:pt x="1094232" y="96520"/>
                </a:lnTo>
                <a:lnTo>
                  <a:pt x="1077468" y="99060"/>
                </a:lnTo>
                <a:lnTo>
                  <a:pt x="1057656" y="100330"/>
                </a:lnTo>
                <a:lnTo>
                  <a:pt x="1037844" y="102870"/>
                </a:lnTo>
                <a:lnTo>
                  <a:pt x="995172" y="105410"/>
                </a:lnTo>
                <a:lnTo>
                  <a:pt x="972312" y="107950"/>
                </a:lnTo>
                <a:lnTo>
                  <a:pt x="947928" y="109220"/>
                </a:lnTo>
                <a:close/>
              </a:path>
              <a:path w="1219200" h="447040">
                <a:moveTo>
                  <a:pt x="10668" y="71120"/>
                </a:moveTo>
                <a:lnTo>
                  <a:pt x="6096" y="67310"/>
                </a:lnTo>
                <a:lnTo>
                  <a:pt x="4572" y="67310"/>
                </a:lnTo>
                <a:lnTo>
                  <a:pt x="3048" y="64770"/>
                </a:lnTo>
                <a:lnTo>
                  <a:pt x="10668" y="64770"/>
                </a:lnTo>
                <a:lnTo>
                  <a:pt x="10668" y="71120"/>
                </a:lnTo>
                <a:close/>
              </a:path>
              <a:path w="1219200" h="447040">
                <a:moveTo>
                  <a:pt x="789432" y="116840"/>
                </a:moveTo>
                <a:lnTo>
                  <a:pt x="429768" y="116840"/>
                </a:lnTo>
                <a:lnTo>
                  <a:pt x="374904" y="114300"/>
                </a:lnTo>
                <a:lnTo>
                  <a:pt x="845820" y="114300"/>
                </a:lnTo>
                <a:lnTo>
                  <a:pt x="789432" y="116840"/>
                </a:lnTo>
                <a:close/>
              </a:path>
              <a:path w="1219200" h="447040">
                <a:moveTo>
                  <a:pt x="672084" y="118110"/>
                </a:moveTo>
                <a:lnTo>
                  <a:pt x="548640" y="118110"/>
                </a:lnTo>
                <a:lnTo>
                  <a:pt x="487680" y="116840"/>
                </a:lnTo>
                <a:lnTo>
                  <a:pt x="731520" y="116840"/>
                </a:lnTo>
                <a:lnTo>
                  <a:pt x="672084" y="118110"/>
                </a:lnTo>
                <a:close/>
              </a:path>
              <a:path w="1219200" h="447040">
                <a:moveTo>
                  <a:pt x="1208836" y="389128"/>
                </a:moveTo>
                <a:lnTo>
                  <a:pt x="1210056" y="386080"/>
                </a:lnTo>
                <a:lnTo>
                  <a:pt x="1210056" y="388620"/>
                </a:lnTo>
                <a:lnTo>
                  <a:pt x="1208836" y="389128"/>
                </a:lnTo>
                <a:close/>
              </a:path>
              <a:path w="1219200" h="447040">
                <a:moveTo>
                  <a:pt x="12192" y="389890"/>
                </a:moveTo>
                <a:lnTo>
                  <a:pt x="10668" y="389890"/>
                </a:lnTo>
                <a:lnTo>
                  <a:pt x="10668" y="388620"/>
                </a:lnTo>
                <a:lnTo>
                  <a:pt x="1219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8836" y="389128"/>
                </a:lnTo>
                <a:lnTo>
                  <a:pt x="1210056" y="388620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7008" y="389890"/>
                </a:lnTo>
                <a:lnTo>
                  <a:pt x="1208836" y="389128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7526" y="392430"/>
                </a:moveTo>
                <a:lnTo>
                  <a:pt x="15240" y="392430"/>
                </a:lnTo>
                <a:lnTo>
                  <a:pt x="15240" y="391160"/>
                </a:lnTo>
                <a:lnTo>
                  <a:pt x="17526" y="392430"/>
                </a:lnTo>
                <a:close/>
              </a:path>
              <a:path w="1219200" h="447040">
                <a:moveTo>
                  <a:pt x="947928" y="438150"/>
                </a:moveTo>
                <a:lnTo>
                  <a:pt x="609600" y="438150"/>
                </a:lnTo>
                <a:lnTo>
                  <a:pt x="672084" y="436880"/>
                </a:lnTo>
                <a:lnTo>
                  <a:pt x="760476" y="436880"/>
                </a:lnTo>
                <a:lnTo>
                  <a:pt x="818388" y="434340"/>
                </a:lnTo>
                <a:lnTo>
                  <a:pt x="845820" y="434340"/>
                </a:lnTo>
                <a:lnTo>
                  <a:pt x="923544" y="429260"/>
                </a:lnTo>
                <a:lnTo>
                  <a:pt x="947928" y="429260"/>
                </a:lnTo>
                <a:lnTo>
                  <a:pt x="970788" y="427990"/>
                </a:lnTo>
                <a:lnTo>
                  <a:pt x="993648" y="424180"/>
                </a:lnTo>
                <a:lnTo>
                  <a:pt x="1075944" y="419100"/>
                </a:lnTo>
                <a:lnTo>
                  <a:pt x="1094232" y="415290"/>
                </a:lnTo>
                <a:lnTo>
                  <a:pt x="1110996" y="414020"/>
                </a:lnTo>
                <a:lnTo>
                  <a:pt x="1126236" y="410210"/>
                </a:lnTo>
                <a:lnTo>
                  <a:pt x="1139952" y="408940"/>
                </a:lnTo>
                <a:lnTo>
                  <a:pt x="1153668" y="406400"/>
                </a:lnTo>
                <a:lnTo>
                  <a:pt x="1165860" y="405130"/>
                </a:lnTo>
                <a:lnTo>
                  <a:pt x="1176528" y="401320"/>
                </a:lnTo>
                <a:lnTo>
                  <a:pt x="1185672" y="398780"/>
                </a:lnTo>
                <a:lnTo>
                  <a:pt x="1193292" y="397510"/>
                </a:lnTo>
                <a:lnTo>
                  <a:pt x="1205484" y="391160"/>
                </a:lnTo>
                <a:lnTo>
                  <a:pt x="1203960" y="392430"/>
                </a:lnTo>
                <a:lnTo>
                  <a:pt x="1217676" y="392430"/>
                </a:lnTo>
                <a:lnTo>
                  <a:pt x="1217676" y="393700"/>
                </a:lnTo>
                <a:lnTo>
                  <a:pt x="1214628" y="397510"/>
                </a:lnTo>
                <a:lnTo>
                  <a:pt x="1210056" y="400050"/>
                </a:lnTo>
                <a:lnTo>
                  <a:pt x="1188720" y="408940"/>
                </a:lnTo>
                <a:lnTo>
                  <a:pt x="1179576" y="410210"/>
                </a:lnTo>
                <a:lnTo>
                  <a:pt x="1155192" y="416560"/>
                </a:lnTo>
                <a:lnTo>
                  <a:pt x="1143000" y="419100"/>
                </a:lnTo>
                <a:lnTo>
                  <a:pt x="1127760" y="421640"/>
                </a:lnTo>
                <a:lnTo>
                  <a:pt x="1112520" y="422910"/>
                </a:lnTo>
                <a:lnTo>
                  <a:pt x="1094232" y="426720"/>
                </a:lnTo>
                <a:lnTo>
                  <a:pt x="1077468" y="427990"/>
                </a:lnTo>
                <a:lnTo>
                  <a:pt x="1037844" y="430530"/>
                </a:lnTo>
                <a:lnTo>
                  <a:pt x="1016508" y="434340"/>
                </a:lnTo>
                <a:lnTo>
                  <a:pt x="947928" y="438150"/>
                </a:lnTo>
                <a:close/>
              </a:path>
              <a:path w="1219200" h="447040">
                <a:moveTo>
                  <a:pt x="818388" y="444500"/>
                </a:moveTo>
                <a:lnTo>
                  <a:pt x="402336" y="444500"/>
                </a:lnTo>
                <a:lnTo>
                  <a:pt x="347472" y="440690"/>
                </a:lnTo>
                <a:lnTo>
                  <a:pt x="871728" y="440690"/>
                </a:lnTo>
                <a:lnTo>
                  <a:pt x="845820" y="443230"/>
                </a:lnTo>
                <a:lnTo>
                  <a:pt x="818388" y="444500"/>
                </a:lnTo>
                <a:close/>
              </a:path>
              <a:path w="1219200" h="447040">
                <a:moveTo>
                  <a:pt x="760476" y="445770"/>
                </a:moveTo>
                <a:lnTo>
                  <a:pt x="458724" y="445770"/>
                </a:lnTo>
                <a:lnTo>
                  <a:pt x="429768" y="444500"/>
                </a:lnTo>
                <a:lnTo>
                  <a:pt x="789432" y="444500"/>
                </a:lnTo>
                <a:lnTo>
                  <a:pt x="760476" y="445770"/>
                </a:lnTo>
                <a:close/>
              </a:path>
              <a:path w="1219200" h="447040">
                <a:moveTo>
                  <a:pt x="672084" y="447040"/>
                </a:moveTo>
                <a:lnTo>
                  <a:pt x="548640" y="447040"/>
                </a:lnTo>
                <a:lnTo>
                  <a:pt x="487680" y="445770"/>
                </a:lnTo>
                <a:lnTo>
                  <a:pt x="731520" y="445770"/>
                </a:lnTo>
                <a:lnTo>
                  <a:pt x="672084" y="44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39268" y="5982740"/>
            <a:ext cx="1478280" cy="628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100" dirty="0">
                <a:latin typeface="Times New Roman"/>
                <a:cs typeface="Times New Roman"/>
              </a:rPr>
              <a:t>Transaction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SVR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945"/>
              </a:spcBef>
            </a:pPr>
            <a:r>
              <a:rPr sz="900" spc="75" dirty="0">
                <a:latin typeface="Times New Roman"/>
                <a:cs typeface="Times New Roman"/>
              </a:rPr>
              <a:t>Transaction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77446" y="5338571"/>
            <a:ext cx="650981" cy="67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69991" y="4972811"/>
            <a:ext cx="515112" cy="431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3048"/>
                </a:moveTo>
                <a:lnTo>
                  <a:pt x="458724" y="3048"/>
                </a:ln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lnTo>
                  <a:pt x="760476" y="3048"/>
                </a:lnTo>
                <a:close/>
              </a:path>
              <a:path w="1219200" h="586739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3152"/>
                </a:lnTo>
                <a:lnTo>
                  <a:pt x="1524" y="70103"/>
                </a:lnTo>
                <a:lnTo>
                  <a:pt x="9144" y="62483"/>
                </a:lnTo>
                <a:lnTo>
                  <a:pt x="15240" y="57912"/>
                </a:lnTo>
                <a:lnTo>
                  <a:pt x="30480" y="51815"/>
                </a:lnTo>
                <a:lnTo>
                  <a:pt x="39624" y="47243"/>
                </a:lnTo>
                <a:lnTo>
                  <a:pt x="91440" y="35051"/>
                </a:lnTo>
                <a:lnTo>
                  <a:pt x="143257" y="25907"/>
                </a:lnTo>
                <a:lnTo>
                  <a:pt x="161544" y="24383"/>
                </a:lnTo>
                <a:lnTo>
                  <a:pt x="181356" y="21336"/>
                </a:lnTo>
                <a:lnTo>
                  <a:pt x="202693" y="18287"/>
                </a:lnTo>
                <a:lnTo>
                  <a:pt x="224029" y="16763"/>
                </a:lnTo>
                <a:lnTo>
                  <a:pt x="246888" y="15240"/>
                </a:lnTo>
                <a:lnTo>
                  <a:pt x="271272" y="12192"/>
                </a:lnTo>
                <a:lnTo>
                  <a:pt x="295657" y="10667"/>
                </a:lnTo>
                <a:lnTo>
                  <a:pt x="373381" y="6095"/>
                </a:lnTo>
                <a:lnTo>
                  <a:pt x="402337" y="4571"/>
                </a:lnTo>
                <a:lnTo>
                  <a:pt x="429768" y="3048"/>
                </a:lnTo>
                <a:lnTo>
                  <a:pt x="789432" y="3048"/>
                </a:lnTo>
                <a:lnTo>
                  <a:pt x="818386" y="4571"/>
                </a:lnTo>
                <a:lnTo>
                  <a:pt x="579114" y="4572"/>
                </a:lnTo>
                <a:lnTo>
                  <a:pt x="478533" y="6096"/>
                </a:lnTo>
                <a:lnTo>
                  <a:pt x="429768" y="7619"/>
                </a:lnTo>
                <a:lnTo>
                  <a:pt x="312420" y="13715"/>
                </a:lnTo>
                <a:lnTo>
                  <a:pt x="252983" y="18288"/>
                </a:lnTo>
                <a:lnTo>
                  <a:pt x="205740" y="22859"/>
                </a:lnTo>
                <a:lnTo>
                  <a:pt x="155447" y="28956"/>
                </a:lnTo>
                <a:lnTo>
                  <a:pt x="106680" y="36575"/>
                </a:lnTo>
                <a:lnTo>
                  <a:pt x="99060" y="38099"/>
                </a:lnTo>
                <a:lnTo>
                  <a:pt x="89916" y="39623"/>
                </a:lnTo>
                <a:lnTo>
                  <a:pt x="83819" y="41148"/>
                </a:lnTo>
                <a:lnTo>
                  <a:pt x="76200" y="42671"/>
                </a:lnTo>
                <a:lnTo>
                  <a:pt x="70103" y="44196"/>
                </a:lnTo>
                <a:lnTo>
                  <a:pt x="62484" y="45719"/>
                </a:lnTo>
                <a:lnTo>
                  <a:pt x="57911" y="47244"/>
                </a:lnTo>
                <a:lnTo>
                  <a:pt x="51816" y="48767"/>
                </a:lnTo>
                <a:lnTo>
                  <a:pt x="47244" y="50291"/>
                </a:lnTo>
                <a:lnTo>
                  <a:pt x="41147" y="51816"/>
                </a:lnTo>
                <a:lnTo>
                  <a:pt x="38100" y="53339"/>
                </a:lnTo>
                <a:lnTo>
                  <a:pt x="28956" y="56387"/>
                </a:lnTo>
                <a:lnTo>
                  <a:pt x="16764" y="62484"/>
                </a:lnTo>
                <a:lnTo>
                  <a:pt x="15240" y="64007"/>
                </a:lnTo>
                <a:lnTo>
                  <a:pt x="12192" y="65531"/>
                </a:lnTo>
                <a:lnTo>
                  <a:pt x="7620" y="70104"/>
                </a:lnTo>
                <a:lnTo>
                  <a:pt x="6096" y="73151"/>
                </a:lnTo>
                <a:lnTo>
                  <a:pt x="6096" y="89408"/>
                </a:lnTo>
                <a:close/>
              </a:path>
              <a:path w="1219200" h="586739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190244" y="56387"/>
                </a:lnTo>
                <a:lnTo>
                  <a:pt x="1185672" y="54863"/>
                </a:lnTo>
                <a:lnTo>
                  <a:pt x="1182624" y="53339"/>
                </a:lnTo>
                <a:lnTo>
                  <a:pt x="1173480" y="50291"/>
                </a:lnTo>
                <a:lnTo>
                  <a:pt x="1167384" y="48767"/>
                </a:lnTo>
                <a:lnTo>
                  <a:pt x="1162812" y="47243"/>
                </a:lnTo>
                <a:lnTo>
                  <a:pt x="1150620" y="44195"/>
                </a:lnTo>
                <a:lnTo>
                  <a:pt x="1143000" y="42671"/>
                </a:lnTo>
                <a:lnTo>
                  <a:pt x="1136904" y="41147"/>
                </a:lnTo>
                <a:lnTo>
                  <a:pt x="1121664" y="38099"/>
                </a:lnTo>
                <a:lnTo>
                  <a:pt x="1112520" y="36575"/>
                </a:lnTo>
                <a:lnTo>
                  <a:pt x="1104900" y="35051"/>
                </a:lnTo>
                <a:lnTo>
                  <a:pt x="1053084" y="27431"/>
                </a:lnTo>
                <a:lnTo>
                  <a:pt x="1013460" y="22859"/>
                </a:lnTo>
                <a:lnTo>
                  <a:pt x="949452" y="16763"/>
                </a:lnTo>
                <a:lnTo>
                  <a:pt x="856488" y="10667"/>
                </a:lnTo>
                <a:lnTo>
                  <a:pt x="789432" y="7619"/>
                </a:lnTo>
                <a:lnTo>
                  <a:pt x="740664" y="6095"/>
                </a:lnTo>
                <a:lnTo>
                  <a:pt x="640080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23544" y="10668"/>
                </a:lnTo>
                <a:lnTo>
                  <a:pt x="947928" y="12192"/>
                </a:lnTo>
                <a:lnTo>
                  <a:pt x="972312" y="15240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4384"/>
                </a:lnTo>
                <a:lnTo>
                  <a:pt x="1075944" y="25908"/>
                </a:lnTo>
                <a:lnTo>
                  <a:pt x="1127760" y="35052"/>
                </a:lnTo>
                <a:lnTo>
                  <a:pt x="1167384" y="44196"/>
                </a:lnTo>
                <a:lnTo>
                  <a:pt x="1188720" y="51816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7675" y="70103"/>
                </a:lnTo>
                <a:lnTo>
                  <a:pt x="1217676" y="73152"/>
                </a:lnTo>
                <a:lnTo>
                  <a:pt x="1219199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39">
                <a:moveTo>
                  <a:pt x="760476" y="585216"/>
                </a:moveTo>
                <a:lnTo>
                  <a:pt x="458724" y="585216"/>
                </a:lnTo>
                <a:lnTo>
                  <a:pt x="374904" y="580644"/>
                </a:lnTo>
                <a:lnTo>
                  <a:pt x="347470" y="580643"/>
                </a:lnTo>
                <a:lnTo>
                  <a:pt x="321563" y="579119"/>
                </a:lnTo>
                <a:lnTo>
                  <a:pt x="295654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5" y="565403"/>
                </a:lnTo>
                <a:lnTo>
                  <a:pt x="124967" y="557783"/>
                </a:lnTo>
                <a:lnTo>
                  <a:pt x="64008" y="545592"/>
                </a:lnTo>
                <a:lnTo>
                  <a:pt x="22859" y="531875"/>
                </a:lnTo>
                <a:lnTo>
                  <a:pt x="15239" y="528827"/>
                </a:lnTo>
                <a:lnTo>
                  <a:pt x="9144" y="524256"/>
                </a:lnTo>
                <a:lnTo>
                  <a:pt x="4572" y="521208"/>
                </a:lnTo>
                <a:lnTo>
                  <a:pt x="4571" y="519683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5240" y="522731"/>
                </a:lnTo>
                <a:lnTo>
                  <a:pt x="27432" y="528828"/>
                </a:lnTo>
                <a:lnTo>
                  <a:pt x="32004" y="530351"/>
                </a:lnTo>
                <a:lnTo>
                  <a:pt x="35052" y="531876"/>
                </a:lnTo>
                <a:lnTo>
                  <a:pt x="44196" y="534923"/>
                </a:lnTo>
                <a:lnTo>
                  <a:pt x="50292" y="536448"/>
                </a:lnTo>
                <a:lnTo>
                  <a:pt x="54864" y="537971"/>
                </a:lnTo>
                <a:lnTo>
                  <a:pt x="79248" y="544067"/>
                </a:lnTo>
                <a:lnTo>
                  <a:pt x="94488" y="547115"/>
                </a:lnTo>
                <a:lnTo>
                  <a:pt x="103632" y="548639"/>
                </a:lnTo>
                <a:lnTo>
                  <a:pt x="111252" y="550163"/>
                </a:lnTo>
                <a:lnTo>
                  <a:pt x="161544" y="557784"/>
                </a:lnTo>
                <a:lnTo>
                  <a:pt x="199644" y="562355"/>
                </a:lnTo>
                <a:lnTo>
                  <a:pt x="214884" y="563880"/>
                </a:lnTo>
                <a:lnTo>
                  <a:pt x="228600" y="565404"/>
                </a:lnTo>
                <a:lnTo>
                  <a:pt x="324613" y="573024"/>
                </a:lnTo>
                <a:lnTo>
                  <a:pt x="379477" y="576072"/>
                </a:lnTo>
                <a:lnTo>
                  <a:pt x="455679" y="579120"/>
                </a:lnTo>
                <a:lnTo>
                  <a:pt x="521216" y="580644"/>
                </a:lnTo>
                <a:lnTo>
                  <a:pt x="818389" y="582167"/>
                </a:lnTo>
                <a:lnTo>
                  <a:pt x="760476" y="585216"/>
                </a:lnTo>
                <a:close/>
              </a:path>
              <a:path w="1219200" h="586739">
                <a:moveTo>
                  <a:pt x="818389" y="582167"/>
                </a:moveTo>
                <a:lnTo>
                  <a:pt x="699516" y="582167"/>
                </a:lnTo>
                <a:lnTo>
                  <a:pt x="699516" y="580643"/>
                </a:lnTo>
                <a:lnTo>
                  <a:pt x="763524" y="579119"/>
                </a:lnTo>
                <a:lnTo>
                  <a:pt x="841248" y="576071"/>
                </a:lnTo>
                <a:lnTo>
                  <a:pt x="894588" y="573023"/>
                </a:lnTo>
                <a:lnTo>
                  <a:pt x="957072" y="568451"/>
                </a:lnTo>
                <a:lnTo>
                  <a:pt x="1005840" y="563879"/>
                </a:lnTo>
                <a:lnTo>
                  <a:pt x="1057656" y="557783"/>
                </a:lnTo>
                <a:lnTo>
                  <a:pt x="1117092" y="548639"/>
                </a:lnTo>
                <a:lnTo>
                  <a:pt x="1170432" y="536447"/>
                </a:lnTo>
                <a:lnTo>
                  <a:pt x="1205484" y="521207"/>
                </a:lnTo>
                <a:lnTo>
                  <a:pt x="1208532" y="519683"/>
                </a:lnTo>
                <a:lnTo>
                  <a:pt x="1210056" y="518159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3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10056" y="525780"/>
                </a:lnTo>
                <a:lnTo>
                  <a:pt x="1188720" y="536448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97636" y="577596"/>
                </a:lnTo>
                <a:lnTo>
                  <a:pt x="871728" y="580644"/>
                </a:lnTo>
                <a:lnTo>
                  <a:pt x="845820" y="580644"/>
                </a:lnTo>
                <a:lnTo>
                  <a:pt x="818389" y="582167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75047" y="4901184"/>
            <a:ext cx="1210055" cy="5044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5047" y="4828032"/>
            <a:ext cx="1210055" cy="144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2540"/>
                </a:moveTo>
                <a:lnTo>
                  <a:pt x="458724" y="2540"/>
                </a:ln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lnTo>
                  <a:pt x="760476" y="2540"/>
                </a:lnTo>
                <a:close/>
              </a:path>
              <a:path w="1219200" h="586739">
                <a:moveTo>
                  <a:pt x="10668" y="92392"/>
                </a:moveTo>
                <a:lnTo>
                  <a:pt x="9144" y="9144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2390"/>
                </a:lnTo>
                <a:lnTo>
                  <a:pt x="1524" y="69850"/>
                </a:lnTo>
                <a:lnTo>
                  <a:pt x="9144" y="62230"/>
                </a:lnTo>
                <a:lnTo>
                  <a:pt x="64008" y="40640"/>
                </a:lnTo>
                <a:lnTo>
                  <a:pt x="124968" y="27940"/>
                </a:lnTo>
                <a:lnTo>
                  <a:pt x="161544" y="24130"/>
                </a:lnTo>
                <a:lnTo>
                  <a:pt x="181356" y="20320"/>
                </a:lnTo>
                <a:lnTo>
                  <a:pt x="202692" y="17780"/>
                </a:lnTo>
                <a:lnTo>
                  <a:pt x="246888" y="15240"/>
                </a:lnTo>
                <a:lnTo>
                  <a:pt x="271272" y="11430"/>
                </a:lnTo>
                <a:lnTo>
                  <a:pt x="295656" y="10160"/>
                </a:lnTo>
                <a:lnTo>
                  <a:pt x="373380" y="5080"/>
                </a:lnTo>
                <a:lnTo>
                  <a:pt x="429768" y="2540"/>
                </a:lnTo>
                <a:lnTo>
                  <a:pt x="789432" y="2540"/>
                </a:lnTo>
                <a:lnTo>
                  <a:pt x="845820" y="5080"/>
                </a:lnTo>
                <a:lnTo>
                  <a:pt x="904113" y="8890"/>
                </a:lnTo>
                <a:lnTo>
                  <a:pt x="609600" y="8890"/>
                </a:lnTo>
                <a:lnTo>
                  <a:pt x="548640" y="10160"/>
                </a:lnTo>
                <a:lnTo>
                  <a:pt x="487680" y="10160"/>
                </a:lnTo>
                <a:lnTo>
                  <a:pt x="429768" y="12700"/>
                </a:lnTo>
                <a:lnTo>
                  <a:pt x="402336" y="12700"/>
                </a:lnTo>
                <a:lnTo>
                  <a:pt x="347472" y="16510"/>
                </a:lnTo>
                <a:lnTo>
                  <a:pt x="297180" y="19050"/>
                </a:lnTo>
                <a:lnTo>
                  <a:pt x="272796" y="2286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35052" y="60960"/>
                </a:lnTo>
                <a:lnTo>
                  <a:pt x="25908" y="63500"/>
                </a:lnTo>
                <a:lnTo>
                  <a:pt x="19812" y="66040"/>
                </a:lnTo>
                <a:lnTo>
                  <a:pt x="12192" y="72390"/>
                </a:lnTo>
                <a:lnTo>
                  <a:pt x="11684" y="73660"/>
                </a:lnTo>
                <a:lnTo>
                  <a:pt x="10668" y="73660"/>
                </a:lnTo>
                <a:lnTo>
                  <a:pt x="10668" y="92392"/>
                </a:lnTo>
                <a:close/>
              </a:path>
              <a:path w="1219200" h="586739">
                <a:moveTo>
                  <a:pt x="1208532" y="76200"/>
                </a:moveTo>
                <a:lnTo>
                  <a:pt x="1207008" y="72390"/>
                </a:lnTo>
                <a:lnTo>
                  <a:pt x="1199388" y="66040"/>
                </a:lnTo>
                <a:lnTo>
                  <a:pt x="1193292" y="63500"/>
                </a:lnTo>
                <a:lnTo>
                  <a:pt x="1185672" y="60960"/>
                </a:lnTo>
                <a:lnTo>
                  <a:pt x="1176528" y="55880"/>
                </a:lnTo>
                <a:lnTo>
                  <a:pt x="1165860" y="5334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109472" y="40640"/>
                </a:lnTo>
                <a:lnTo>
                  <a:pt x="1092708" y="39370"/>
                </a:lnTo>
                <a:lnTo>
                  <a:pt x="1075944" y="35560"/>
                </a:lnTo>
                <a:lnTo>
                  <a:pt x="993648" y="25400"/>
                </a:lnTo>
                <a:lnTo>
                  <a:pt x="946404" y="22860"/>
                </a:lnTo>
                <a:lnTo>
                  <a:pt x="922020" y="19050"/>
                </a:lnTo>
                <a:lnTo>
                  <a:pt x="871728" y="16510"/>
                </a:lnTo>
                <a:lnTo>
                  <a:pt x="816864" y="12700"/>
                </a:lnTo>
                <a:lnTo>
                  <a:pt x="789432" y="12700"/>
                </a:lnTo>
                <a:lnTo>
                  <a:pt x="731520" y="10160"/>
                </a:lnTo>
                <a:lnTo>
                  <a:pt x="672084" y="10160"/>
                </a:lnTo>
                <a:lnTo>
                  <a:pt x="609600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47928" y="11430"/>
                </a:lnTo>
                <a:lnTo>
                  <a:pt x="972312" y="15240"/>
                </a:lnTo>
                <a:lnTo>
                  <a:pt x="1016508" y="17780"/>
                </a:lnTo>
                <a:lnTo>
                  <a:pt x="1037844" y="20320"/>
                </a:lnTo>
                <a:lnTo>
                  <a:pt x="1057656" y="24130"/>
                </a:lnTo>
                <a:lnTo>
                  <a:pt x="1075944" y="2540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5080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7676" y="69850"/>
                </a:lnTo>
                <a:lnTo>
                  <a:pt x="1217676" y="72390"/>
                </a:lnTo>
                <a:lnTo>
                  <a:pt x="1218184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6739">
                <a:moveTo>
                  <a:pt x="10668" y="76200"/>
                </a:moveTo>
                <a:lnTo>
                  <a:pt x="10668" y="73660"/>
                </a:lnTo>
                <a:lnTo>
                  <a:pt x="11684" y="73660"/>
                </a:lnTo>
                <a:lnTo>
                  <a:pt x="10668" y="76200"/>
                </a:lnTo>
                <a:close/>
              </a:path>
              <a:path w="1219200" h="586739">
                <a:moveTo>
                  <a:pt x="1208532" y="92392"/>
                </a:moveTo>
                <a:lnTo>
                  <a:pt x="1208532" y="73660"/>
                </a:lnTo>
                <a:lnTo>
                  <a:pt x="1218184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1440"/>
                </a:lnTo>
                <a:lnTo>
                  <a:pt x="1208532" y="92392"/>
                </a:lnTo>
                <a:close/>
              </a:path>
              <a:path w="1219200" h="586739">
                <a:moveTo>
                  <a:pt x="871728" y="580390"/>
                </a:moveTo>
                <a:lnTo>
                  <a:pt x="347472" y="580390"/>
                </a:lnTo>
                <a:lnTo>
                  <a:pt x="321564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388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5940"/>
                </a:lnTo>
                <a:lnTo>
                  <a:pt x="22860" y="53086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1054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1440"/>
                </a:lnTo>
                <a:lnTo>
                  <a:pt x="10668" y="92392"/>
                </a:lnTo>
                <a:lnTo>
                  <a:pt x="10668" y="511810"/>
                </a:lnTo>
                <a:lnTo>
                  <a:pt x="11176" y="511810"/>
                </a:lnTo>
                <a:lnTo>
                  <a:pt x="12192" y="514350"/>
                </a:lnTo>
                <a:lnTo>
                  <a:pt x="12954" y="514350"/>
                </a:lnTo>
                <a:lnTo>
                  <a:pt x="15240" y="518160"/>
                </a:lnTo>
                <a:lnTo>
                  <a:pt x="18288" y="518160"/>
                </a:lnTo>
                <a:lnTo>
                  <a:pt x="19812" y="519430"/>
                </a:lnTo>
                <a:lnTo>
                  <a:pt x="25908" y="52324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340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43256" y="551180"/>
                </a:lnTo>
                <a:lnTo>
                  <a:pt x="163068" y="552450"/>
                </a:lnTo>
                <a:lnTo>
                  <a:pt x="182880" y="556260"/>
                </a:lnTo>
                <a:lnTo>
                  <a:pt x="204216" y="558800"/>
                </a:lnTo>
                <a:lnTo>
                  <a:pt x="225552" y="560070"/>
                </a:lnTo>
                <a:lnTo>
                  <a:pt x="248412" y="56388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6580"/>
                </a:lnTo>
                <a:lnTo>
                  <a:pt x="897636" y="576580"/>
                </a:lnTo>
                <a:lnTo>
                  <a:pt x="871728" y="580390"/>
                </a:lnTo>
                <a:close/>
              </a:path>
              <a:path w="1219200" h="586739">
                <a:moveTo>
                  <a:pt x="760476" y="152400"/>
                </a:moveTo>
                <a:lnTo>
                  <a:pt x="458724" y="152400"/>
                </a:ln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3081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30480" y="102870"/>
                </a:lnTo>
                <a:lnTo>
                  <a:pt x="15240" y="95250"/>
                </a:lnTo>
                <a:lnTo>
                  <a:pt x="10668" y="92392"/>
                </a:lnTo>
                <a:lnTo>
                  <a:pt x="10668" y="77470"/>
                </a:lnTo>
                <a:lnTo>
                  <a:pt x="12192" y="81280"/>
                </a:lnTo>
                <a:lnTo>
                  <a:pt x="12954" y="81280"/>
                </a:lnTo>
                <a:lnTo>
                  <a:pt x="15240" y="85090"/>
                </a:lnTo>
                <a:lnTo>
                  <a:pt x="17526" y="85090"/>
                </a:lnTo>
                <a:lnTo>
                  <a:pt x="19812" y="86360"/>
                </a:lnTo>
                <a:lnTo>
                  <a:pt x="25908" y="91440"/>
                </a:lnTo>
                <a:lnTo>
                  <a:pt x="33528" y="9398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43256" y="118110"/>
                </a:lnTo>
                <a:lnTo>
                  <a:pt x="163068" y="119380"/>
                </a:lnTo>
                <a:lnTo>
                  <a:pt x="182880" y="123190"/>
                </a:lnTo>
                <a:lnTo>
                  <a:pt x="204216" y="125730"/>
                </a:lnTo>
                <a:lnTo>
                  <a:pt x="225552" y="12700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29768" y="140970"/>
                </a:lnTo>
                <a:lnTo>
                  <a:pt x="458724" y="140970"/>
                </a:lnTo>
                <a:lnTo>
                  <a:pt x="547116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818388" y="148590"/>
                </a:lnTo>
                <a:lnTo>
                  <a:pt x="760476" y="152400"/>
                </a:lnTo>
                <a:close/>
              </a:path>
              <a:path w="1219200" h="586739">
                <a:moveTo>
                  <a:pt x="1208532" y="81280"/>
                </a:moveTo>
                <a:lnTo>
                  <a:pt x="1207008" y="81280"/>
                </a:lnTo>
                <a:lnTo>
                  <a:pt x="1208532" y="77470"/>
                </a:lnTo>
                <a:lnTo>
                  <a:pt x="1208532" y="81280"/>
                </a:lnTo>
                <a:close/>
              </a:path>
              <a:path w="1219200" h="586739">
                <a:moveTo>
                  <a:pt x="1218692" y="511810"/>
                </a:moveTo>
                <a:lnTo>
                  <a:pt x="1208532" y="511810"/>
                </a:lnTo>
                <a:lnTo>
                  <a:pt x="1208532" y="92392"/>
                </a:lnTo>
                <a:lnTo>
                  <a:pt x="1210056" y="9144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10540"/>
                </a:lnTo>
                <a:lnTo>
                  <a:pt x="1218692" y="511810"/>
                </a:lnTo>
                <a:close/>
              </a:path>
              <a:path w="1219200" h="586739">
                <a:moveTo>
                  <a:pt x="12954" y="81280"/>
                </a:moveTo>
                <a:lnTo>
                  <a:pt x="12192" y="81280"/>
                </a:lnTo>
                <a:lnTo>
                  <a:pt x="12192" y="80010"/>
                </a:lnTo>
                <a:lnTo>
                  <a:pt x="12954" y="81280"/>
                </a:lnTo>
                <a:close/>
              </a:path>
              <a:path w="1219200" h="586739">
                <a:moveTo>
                  <a:pt x="1208532" y="85090"/>
                </a:moveTo>
                <a:lnTo>
                  <a:pt x="1203960" y="85090"/>
                </a:lnTo>
                <a:lnTo>
                  <a:pt x="1207008" y="80010"/>
                </a:lnTo>
                <a:lnTo>
                  <a:pt x="1207008" y="81280"/>
                </a:lnTo>
                <a:lnTo>
                  <a:pt x="1208532" y="81280"/>
                </a:lnTo>
                <a:lnTo>
                  <a:pt x="1208532" y="85090"/>
                </a:lnTo>
                <a:close/>
              </a:path>
              <a:path w="1219200" h="586739">
                <a:moveTo>
                  <a:pt x="17526" y="85090"/>
                </a:moveTo>
                <a:lnTo>
                  <a:pt x="15240" y="85090"/>
                </a:lnTo>
                <a:lnTo>
                  <a:pt x="15240" y="83820"/>
                </a:lnTo>
                <a:lnTo>
                  <a:pt x="17526" y="85090"/>
                </a:lnTo>
                <a:close/>
              </a:path>
              <a:path w="1219200" h="586739">
                <a:moveTo>
                  <a:pt x="884682" y="144780"/>
                </a:moveTo>
                <a:lnTo>
                  <a:pt x="672084" y="144780"/>
                </a:lnTo>
                <a:lnTo>
                  <a:pt x="760476" y="140970"/>
                </a:lnTo>
                <a:lnTo>
                  <a:pt x="789432" y="14097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93648" y="127000"/>
                </a:lnTo>
                <a:lnTo>
                  <a:pt x="1014984" y="125730"/>
                </a:lnTo>
                <a:lnTo>
                  <a:pt x="1036320" y="123190"/>
                </a:lnTo>
                <a:lnTo>
                  <a:pt x="1056132" y="119380"/>
                </a:lnTo>
                <a:lnTo>
                  <a:pt x="1075944" y="118110"/>
                </a:lnTo>
                <a:lnTo>
                  <a:pt x="1126236" y="109220"/>
                </a:lnTo>
                <a:lnTo>
                  <a:pt x="1185672" y="93980"/>
                </a:lnTo>
                <a:lnTo>
                  <a:pt x="1203960" y="83820"/>
                </a:lnTo>
                <a:lnTo>
                  <a:pt x="1203960" y="85090"/>
                </a:lnTo>
                <a:lnTo>
                  <a:pt x="1208532" y="85090"/>
                </a:lnTo>
                <a:lnTo>
                  <a:pt x="1208532" y="92392"/>
                </a:lnTo>
                <a:lnTo>
                  <a:pt x="1203960" y="95250"/>
                </a:lnTo>
                <a:lnTo>
                  <a:pt x="1188720" y="10287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3081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6739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6739">
                <a:moveTo>
                  <a:pt x="11176" y="511810"/>
                </a:moveTo>
                <a:lnTo>
                  <a:pt x="10668" y="511810"/>
                </a:lnTo>
                <a:lnTo>
                  <a:pt x="10668" y="510540"/>
                </a:lnTo>
                <a:lnTo>
                  <a:pt x="11176" y="511810"/>
                </a:lnTo>
                <a:close/>
              </a:path>
              <a:path w="1219200" h="586739">
                <a:moveTo>
                  <a:pt x="1217676" y="514350"/>
                </a:moveTo>
                <a:lnTo>
                  <a:pt x="1207008" y="514350"/>
                </a:lnTo>
                <a:lnTo>
                  <a:pt x="1208532" y="510540"/>
                </a:lnTo>
                <a:lnTo>
                  <a:pt x="1208532" y="511810"/>
                </a:lnTo>
                <a:lnTo>
                  <a:pt x="1218692" y="511810"/>
                </a:lnTo>
                <a:lnTo>
                  <a:pt x="1217676" y="514350"/>
                </a:lnTo>
                <a:close/>
              </a:path>
              <a:path w="1219200" h="586739">
                <a:moveTo>
                  <a:pt x="12954" y="514350"/>
                </a:moveTo>
                <a:lnTo>
                  <a:pt x="12192" y="514350"/>
                </a:lnTo>
                <a:lnTo>
                  <a:pt x="12192" y="513080"/>
                </a:lnTo>
                <a:lnTo>
                  <a:pt x="12954" y="514350"/>
                </a:lnTo>
                <a:close/>
              </a:path>
              <a:path w="1219200" h="586739">
                <a:moveTo>
                  <a:pt x="1215644" y="518160"/>
                </a:moveTo>
                <a:lnTo>
                  <a:pt x="1203960" y="51816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5644" y="518160"/>
                </a:lnTo>
                <a:close/>
              </a:path>
              <a:path w="1219200" h="586739">
                <a:moveTo>
                  <a:pt x="18288" y="518160"/>
                </a:moveTo>
                <a:lnTo>
                  <a:pt x="15240" y="518160"/>
                </a:lnTo>
                <a:lnTo>
                  <a:pt x="15240" y="515620"/>
                </a:lnTo>
                <a:lnTo>
                  <a:pt x="18288" y="518160"/>
                </a:lnTo>
                <a:close/>
              </a:path>
              <a:path w="1219200" h="586739">
                <a:moveTo>
                  <a:pt x="897636" y="576580"/>
                </a:moveTo>
                <a:lnTo>
                  <a:pt x="672084" y="57658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1014984" y="558800"/>
                </a:lnTo>
                <a:lnTo>
                  <a:pt x="1036320" y="556260"/>
                </a:lnTo>
                <a:lnTo>
                  <a:pt x="1056132" y="552450"/>
                </a:lnTo>
                <a:lnTo>
                  <a:pt x="1075944" y="55118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340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3240"/>
                </a:lnTo>
                <a:lnTo>
                  <a:pt x="1199388" y="520700"/>
                </a:lnTo>
                <a:lnTo>
                  <a:pt x="1203960" y="515620"/>
                </a:lnTo>
                <a:lnTo>
                  <a:pt x="1203960" y="518160"/>
                </a:lnTo>
                <a:lnTo>
                  <a:pt x="1215644" y="51816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10056" y="525780"/>
                </a:lnTo>
                <a:lnTo>
                  <a:pt x="1188720" y="53594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388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897636" y="576580"/>
                </a:lnTo>
                <a:close/>
              </a:path>
              <a:path w="1219200" h="586739">
                <a:moveTo>
                  <a:pt x="760476" y="584200"/>
                </a:moveTo>
                <a:lnTo>
                  <a:pt x="458724" y="584200"/>
                </a:lnTo>
                <a:lnTo>
                  <a:pt x="374904" y="580390"/>
                </a:lnTo>
                <a:lnTo>
                  <a:pt x="845820" y="580390"/>
                </a:lnTo>
                <a:lnTo>
                  <a:pt x="760476" y="584200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4200"/>
                </a:lnTo>
                <a:lnTo>
                  <a:pt x="731520" y="584200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03655" y="5066750"/>
            <a:ext cx="553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latin typeface="Times New Roman"/>
                <a:cs typeface="Times New Roman"/>
              </a:rPr>
              <a:t>AML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Mart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929884" y="4828032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6835" y="4824984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3959" h="413385">
                <a:moveTo>
                  <a:pt x="1197864" y="73152"/>
                </a:moveTo>
                <a:lnTo>
                  <a:pt x="1130808" y="6096"/>
                </a:lnTo>
                <a:lnTo>
                  <a:pt x="6096" y="6096"/>
                </a:lnTo>
                <a:lnTo>
                  <a:pt x="6096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1628"/>
                </a:lnTo>
                <a:lnTo>
                  <a:pt x="1197864" y="71628"/>
                </a:lnTo>
                <a:lnTo>
                  <a:pt x="1197864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28"/>
                </a:lnTo>
                <a:lnTo>
                  <a:pt x="1203960" y="71628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119816" y="4893023"/>
            <a:ext cx="784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41136" y="4910328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30808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38088" y="4907279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06908"/>
                </a:lnTo>
                <a:lnTo>
                  <a:pt x="3048" y="406908"/>
                </a:lnTo>
                <a:lnTo>
                  <a:pt x="7620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203959" h="413385">
                <a:moveTo>
                  <a:pt x="1203960" y="73152"/>
                </a:moveTo>
                <a:lnTo>
                  <a:pt x="1199388" y="73152"/>
                </a:lnTo>
                <a:lnTo>
                  <a:pt x="1197864" y="71628"/>
                </a:lnTo>
                <a:lnTo>
                  <a:pt x="1130808" y="6096"/>
                </a:lnTo>
                <a:lnTo>
                  <a:pt x="7620" y="6096"/>
                </a:lnTo>
                <a:lnTo>
                  <a:pt x="7620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3152"/>
                </a:lnTo>
                <a:close/>
              </a:path>
              <a:path w="1203959" h="413385">
                <a:moveTo>
                  <a:pt x="1197864" y="71661"/>
                </a:moveTo>
                <a:close/>
              </a:path>
              <a:path w="1203959" h="413385">
                <a:moveTo>
                  <a:pt x="1199388" y="73152"/>
                </a:moveTo>
                <a:lnTo>
                  <a:pt x="1197864" y="71661"/>
                </a:lnTo>
                <a:lnTo>
                  <a:pt x="1199388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61"/>
                </a:lnTo>
                <a:lnTo>
                  <a:pt x="1199388" y="73152"/>
                </a:lnTo>
                <a:lnTo>
                  <a:pt x="1203960" y="73152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7620" y="409956"/>
                </a:moveTo>
                <a:lnTo>
                  <a:pt x="3048" y="406908"/>
                </a:lnTo>
                <a:lnTo>
                  <a:pt x="7620" y="406908"/>
                </a:lnTo>
                <a:lnTo>
                  <a:pt x="7620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7620" y="409956"/>
                </a:lnTo>
                <a:lnTo>
                  <a:pt x="7620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53912" y="4992624"/>
            <a:ext cx="1196340" cy="407034"/>
          </a:xfrm>
          <a:custGeom>
            <a:avLst/>
            <a:gdLst/>
            <a:ahLst/>
            <a:cxnLst/>
            <a:rect l="l" t="t" r="r" b="b"/>
            <a:pathLst>
              <a:path w="1196340" h="407035">
                <a:moveTo>
                  <a:pt x="1196340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6340" y="67056"/>
                </a:lnTo>
                <a:lnTo>
                  <a:pt x="1196340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50864" y="4989576"/>
            <a:ext cx="1202690" cy="413384"/>
          </a:xfrm>
          <a:custGeom>
            <a:avLst/>
            <a:gdLst/>
            <a:ahLst/>
            <a:cxnLst/>
            <a:rect l="l" t="t" r="r" b="b"/>
            <a:pathLst>
              <a:path w="1202690" h="413385">
                <a:moveTo>
                  <a:pt x="12024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837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2436" y="409956"/>
                </a:lnTo>
                <a:lnTo>
                  <a:pt x="1202436" y="413004"/>
                </a:lnTo>
                <a:close/>
              </a:path>
              <a:path w="1202690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2690" h="413385">
                <a:moveTo>
                  <a:pt x="1130808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36837" y="3048"/>
                </a:lnTo>
                <a:lnTo>
                  <a:pt x="1138328" y="4572"/>
                </a:lnTo>
                <a:lnTo>
                  <a:pt x="1129284" y="4572"/>
                </a:lnTo>
                <a:lnTo>
                  <a:pt x="1130808" y="6096"/>
                </a:lnTo>
                <a:close/>
              </a:path>
              <a:path w="1202690" h="413385">
                <a:moveTo>
                  <a:pt x="1196340" y="71628"/>
                </a:moveTo>
                <a:lnTo>
                  <a:pt x="1129284" y="4572"/>
                </a:lnTo>
                <a:lnTo>
                  <a:pt x="1132332" y="6096"/>
                </a:lnTo>
                <a:lnTo>
                  <a:pt x="1139819" y="6096"/>
                </a:lnTo>
                <a:lnTo>
                  <a:pt x="1202436" y="70104"/>
                </a:lnTo>
                <a:lnTo>
                  <a:pt x="1196340" y="70104"/>
                </a:lnTo>
                <a:lnTo>
                  <a:pt x="1196340" y="71628"/>
                </a:lnTo>
                <a:close/>
              </a:path>
              <a:path w="1202690" h="413385">
                <a:moveTo>
                  <a:pt x="1139819" y="6096"/>
                </a:moveTo>
                <a:lnTo>
                  <a:pt x="1132332" y="6096"/>
                </a:lnTo>
                <a:lnTo>
                  <a:pt x="1129284" y="4572"/>
                </a:lnTo>
                <a:lnTo>
                  <a:pt x="1138328" y="4572"/>
                </a:lnTo>
                <a:lnTo>
                  <a:pt x="1139819" y="6096"/>
                </a:lnTo>
                <a:close/>
              </a:path>
              <a:path w="1202690" h="413385">
                <a:moveTo>
                  <a:pt x="1197864" y="73152"/>
                </a:moveTo>
                <a:lnTo>
                  <a:pt x="1196340" y="71628"/>
                </a:lnTo>
                <a:lnTo>
                  <a:pt x="1196340" y="70104"/>
                </a:lnTo>
                <a:lnTo>
                  <a:pt x="1197864" y="73152"/>
                </a:lnTo>
                <a:close/>
              </a:path>
              <a:path w="1202690" h="413385">
                <a:moveTo>
                  <a:pt x="1202436" y="73152"/>
                </a:moveTo>
                <a:lnTo>
                  <a:pt x="1197864" y="73152"/>
                </a:lnTo>
                <a:lnTo>
                  <a:pt x="1196340" y="70104"/>
                </a:lnTo>
                <a:lnTo>
                  <a:pt x="1202436" y="70104"/>
                </a:lnTo>
                <a:lnTo>
                  <a:pt x="1202436" y="73152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1196340" y="71628"/>
                </a:lnTo>
                <a:lnTo>
                  <a:pt x="1197864" y="73152"/>
                </a:lnTo>
                <a:lnTo>
                  <a:pt x="1202436" y="73152"/>
                </a:lnTo>
                <a:lnTo>
                  <a:pt x="1202436" y="406908"/>
                </a:lnTo>
                <a:lnTo>
                  <a:pt x="1199388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6340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1202436" y="409956"/>
                </a:moveTo>
                <a:lnTo>
                  <a:pt x="1196340" y="409956"/>
                </a:lnTo>
                <a:lnTo>
                  <a:pt x="1199388" y="406908"/>
                </a:lnTo>
                <a:lnTo>
                  <a:pt x="1202436" y="406908"/>
                </a:lnTo>
                <a:lnTo>
                  <a:pt x="1202436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231051" y="4960363"/>
            <a:ext cx="896619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marR="5080" indent="-111760">
              <a:lnSpc>
                <a:spcPct val="111100"/>
              </a:lnSpc>
              <a:spcBef>
                <a:spcPts val="95"/>
              </a:spcBef>
            </a:pP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 </a:t>
            </a:r>
            <a:r>
              <a:rPr sz="900" spc="40" dirty="0">
                <a:latin typeface="Times New Roman"/>
                <a:cs typeface="Times New Roman"/>
              </a:rPr>
              <a:t>Batch  </a:t>
            </a: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10071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07023" y="5951220"/>
            <a:ext cx="704215" cy="231775"/>
          </a:xfrm>
          <a:custGeom>
            <a:avLst/>
            <a:gdLst/>
            <a:ahLst/>
            <a:cxnLst/>
            <a:rect l="l" t="t" r="r" b="b"/>
            <a:pathLst>
              <a:path w="70421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3716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4215" h="231775">
                <a:moveTo>
                  <a:pt x="695452" y="8636"/>
                </a:move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5452" y="8636"/>
                </a:lnTo>
                <a:close/>
              </a:path>
              <a:path w="70421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4215" h="231775">
                <a:moveTo>
                  <a:pt x="696468" y="9144"/>
                </a:moveTo>
                <a:lnTo>
                  <a:pt x="695452" y="8636"/>
                </a:lnTo>
                <a:lnTo>
                  <a:pt x="694944" y="7620"/>
                </a:lnTo>
                <a:lnTo>
                  <a:pt x="696468" y="9144"/>
                </a:lnTo>
                <a:close/>
              </a:path>
              <a:path w="704215" h="231775">
                <a:moveTo>
                  <a:pt x="695452" y="223012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694944" y="7620"/>
                </a:lnTo>
                <a:lnTo>
                  <a:pt x="702564" y="7620"/>
                </a:lnTo>
                <a:lnTo>
                  <a:pt x="704088" y="12192"/>
                </a:lnTo>
                <a:lnTo>
                  <a:pt x="704088" y="219456"/>
                </a:lnTo>
                <a:lnTo>
                  <a:pt x="703072" y="222504"/>
                </a:lnTo>
                <a:lnTo>
                  <a:pt x="696468" y="222504"/>
                </a:lnTo>
                <a:lnTo>
                  <a:pt x="695452" y="223012"/>
                </a:lnTo>
                <a:close/>
              </a:path>
              <a:path w="704215" h="231775">
                <a:moveTo>
                  <a:pt x="696468" y="10668"/>
                </a:moveTo>
                <a:lnTo>
                  <a:pt x="695452" y="8636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421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421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421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5452" y="223012"/>
                </a:lnTo>
                <a:lnTo>
                  <a:pt x="696468" y="222504"/>
                </a:lnTo>
                <a:lnTo>
                  <a:pt x="694944" y="224028"/>
                </a:lnTo>
                <a:close/>
              </a:path>
              <a:path w="70421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2504"/>
                </a:lnTo>
                <a:lnTo>
                  <a:pt x="703072" y="222504"/>
                </a:lnTo>
                <a:lnTo>
                  <a:pt x="702564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3420" y="224028"/>
                </a:lnTo>
                <a:lnTo>
                  <a:pt x="695452" y="223012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0071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07023" y="6217920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072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072" y="9144"/>
                </a:lnTo>
                <a:lnTo>
                  <a:pt x="704088" y="12192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027360" y="5981124"/>
            <a:ext cx="476250" cy="429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일상감사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010"/>
              </a:spcBef>
            </a:pPr>
            <a:r>
              <a:rPr sz="900" spc="-45" dirty="0">
                <a:latin typeface="Times New Roman"/>
                <a:cs typeface="Times New Roman"/>
              </a:rPr>
              <a:t>AML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910071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07023" y="6496811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326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326" y="9144"/>
                </a:lnTo>
                <a:lnTo>
                  <a:pt x="704088" y="10668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068468" y="6525174"/>
            <a:ext cx="3937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5" dirty="0">
                <a:latin typeface="Times New Roman"/>
                <a:cs typeface="Times New Roman"/>
              </a:rPr>
              <a:t>F</a:t>
            </a:r>
            <a:r>
              <a:rPr sz="900" spc="-45" dirty="0">
                <a:latin typeface="Times New Roman"/>
                <a:cs typeface="Times New Roman"/>
              </a:rPr>
              <a:t>A</a:t>
            </a:r>
            <a:r>
              <a:rPr sz="900" spc="10" dirty="0">
                <a:latin typeface="Times New Roman"/>
                <a:cs typeface="Times New Roman"/>
              </a:rPr>
              <a:t>T</a:t>
            </a:r>
            <a:r>
              <a:rPr sz="900" spc="50" dirty="0">
                <a:latin typeface="Times New Roman"/>
                <a:cs typeface="Times New Roman"/>
              </a:rPr>
              <a:t>C</a:t>
            </a:r>
            <a:r>
              <a:rPr sz="900" spc="-45" dirty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53783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50735" y="5951220"/>
            <a:ext cx="702945" cy="231775"/>
          </a:xfrm>
          <a:custGeom>
            <a:avLst/>
            <a:gdLst/>
            <a:ahLst/>
            <a:cxnLst/>
            <a:rect l="l" t="t" r="r" b="b"/>
            <a:pathLst>
              <a:path w="70294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2192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2945" h="231775">
                <a:moveTo>
                  <a:pt x="696468" y="10668"/>
                </a:moveTo>
                <a:lnTo>
                  <a:pt x="694944" y="7620"/>
                </a:lnTo>
                <a:lnTo>
                  <a:pt x="693420" y="7620"/>
                </a:ln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494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294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294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4028"/>
                </a:lnTo>
                <a:close/>
              </a:path>
              <a:path w="70294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294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294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2945" h="231775">
                <a:moveTo>
                  <a:pt x="694944" y="224028"/>
                </a:moveTo>
                <a:lnTo>
                  <a:pt x="693420" y="224028"/>
                </a:lnTo>
                <a:lnTo>
                  <a:pt x="694944" y="222504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53783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50735" y="6217920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53783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50735" y="6496811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71047" y="5981124"/>
            <a:ext cx="476250" cy="70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상시감사</a:t>
            </a:r>
            <a:endParaRPr sz="900">
              <a:latin typeface="Noto Sans CJK JP Regular"/>
              <a:cs typeface="Noto Sans CJK JP Regular"/>
            </a:endParaRPr>
          </a:p>
          <a:p>
            <a:pPr marR="5080" algn="ctr">
              <a:lnSpc>
                <a:spcPct val="100000"/>
              </a:lnSpc>
              <a:spcBef>
                <a:spcPts val="10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준법감시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115"/>
              </a:spcBef>
            </a:pPr>
            <a:r>
              <a:rPr sz="900" spc="25" dirty="0">
                <a:latin typeface="Times New Roman"/>
                <a:cs typeface="Times New Roman"/>
              </a:rPr>
              <a:t>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722120" y="5056632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397764" y="77724"/>
                </a:moveTo>
                <a:lnTo>
                  <a:pt x="397764" y="0"/>
                </a:lnTo>
                <a:lnTo>
                  <a:pt x="463052" y="32004"/>
                </a:lnTo>
                <a:lnTo>
                  <a:pt x="411480" y="32004"/>
                </a:lnTo>
                <a:lnTo>
                  <a:pt x="411480" y="45720"/>
                </a:lnTo>
                <a:lnTo>
                  <a:pt x="460541" y="45720"/>
                </a:lnTo>
                <a:lnTo>
                  <a:pt x="397764" y="77724"/>
                </a:lnTo>
                <a:close/>
              </a:path>
              <a:path w="475614" h="78104">
                <a:moveTo>
                  <a:pt x="397764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97764" y="32004"/>
                </a:lnTo>
                <a:lnTo>
                  <a:pt x="397764" y="45720"/>
                </a:lnTo>
                <a:close/>
              </a:path>
              <a:path w="475614" h="78104">
                <a:moveTo>
                  <a:pt x="460541" y="45720"/>
                </a:moveTo>
                <a:lnTo>
                  <a:pt x="411480" y="45720"/>
                </a:lnTo>
                <a:lnTo>
                  <a:pt x="411480" y="32004"/>
                </a:lnTo>
                <a:lnTo>
                  <a:pt x="463052" y="32004"/>
                </a:lnTo>
                <a:lnTo>
                  <a:pt x="475488" y="38100"/>
                </a:lnTo>
                <a:lnTo>
                  <a:pt x="460541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17548" y="5196840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77724" y="77724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5532" y="32004"/>
                </a:lnTo>
                <a:lnTo>
                  <a:pt x="65532" y="45720"/>
                </a:lnTo>
                <a:lnTo>
                  <a:pt x="77724" y="45720"/>
                </a:lnTo>
                <a:lnTo>
                  <a:pt x="77724" y="77724"/>
                </a:lnTo>
                <a:close/>
              </a:path>
              <a:path w="475614" h="78104">
                <a:moveTo>
                  <a:pt x="77724" y="45720"/>
                </a:moveTo>
                <a:lnTo>
                  <a:pt x="65532" y="45720"/>
                </a:lnTo>
                <a:lnTo>
                  <a:pt x="65532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475614" h="78104">
                <a:moveTo>
                  <a:pt x="475488" y="45720"/>
                </a:moveTo>
                <a:lnTo>
                  <a:pt x="77724" y="45720"/>
                </a:lnTo>
                <a:lnTo>
                  <a:pt x="77724" y="32004"/>
                </a:lnTo>
                <a:lnTo>
                  <a:pt x="475488" y="32004"/>
                </a:lnTo>
                <a:lnTo>
                  <a:pt x="475488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76700" y="5734811"/>
            <a:ext cx="219456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72128" y="5875020"/>
            <a:ext cx="219456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32787" y="6678168"/>
            <a:ext cx="2680970" cy="78105"/>
          </a:xfrm>
          <a:custGeom>
            <a:avLst/>
            <a:gdLst/>
            <a:ahLst/>
            <a:cxnLst/>
            <a:rect l="l" t="t" r="r" b="b"/>
            <a:pathLst>
              <a:path w="2680970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2680970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2680970" h="78104">
                <a:moveTo>
                  <a:pt x="2680716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2680716" y="32004"/>
                </a:lnTo>
                <a:lnTo>
                  <a:pt x="2680716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1976" y="5405627"/>
            <a:ext cx="76200" cy="741045"/>
          </a:xfrm>
          <a:custGeom>
            <a:avLst/>
            <a:gdLst/>
            <a:ahLst/>
            <a:cxnLst/>
            <a:rect l="l" t="t" r="r" b="b"/>
            <a:pathLst>
              <a:path w="76200" h="741045">
                <a:moveTo>
                  <a:pt x="44196" y="676656"/>
                </a:moveTo>
                <a:lnTo>
                  <a:pt x="32004" y="676656"/>
                </a:lnTo>
                <a:lnTo>
                  <a:pt x="32004" y="0"/>
                </a:lnTo>
                <a:lnTo>
                  <a:pt x="44196" y="0"/>
                </a:lnTo>
                <a:lnTo>
                  <a:pt x="44196" y="676656"/>
                </a:lnTo>
                <a:close/>
              </a:path>
              <a:path w="76200" h="741045">
                <a:moveTo>
                  <a:pt x="38100" y="740664"/>
                </a:moveTo>
                <a:lnTo>
                  <a:pt x="0" y="662940"/>
                </a:lnTo>
                <a:lnTo>
                  <a:pt x="32004" y="662940"/>
                </a:lnTo>
                <a:lnTo>
                  <a:pt x="32004" y="676656"/>
                </a:lnTo>
                <a:lnTo>
                  <a:pt x="69476" y="676656"/>
                </a:lnTo>
                <a:lnTo>
                  <a:pt x="38100" y="740664"/>
                </a:lnTo>
                <a:close/>
              </a:path>
              <a:path w="76200" h="741045">
                <a:moveTo>
                  <a:pt x="69476" y="676656"/>
                </a:moveTo>
                <a:lnTo>
                  <a:pt x="44196" y="676656"/>
                </a:lnTo>
                <a:lnTo>
                  <a:pt x="44196" y="662940"/>
                </a:lnTo>
                <a:lnTo>
                  <a:pt x="76200" y="662940"/>
                </a:lnTo>
                <a:lnTo>
                  <a:pt x="69476" y="6766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41564" y="4517136"/>
            <a:ext cx="1788160" cy="977265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468352" y="4536402"/>
            <a:ext cx="7340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00" dirty="0">
                <a:latin typeface="Noto Sans CJK JP Regular"/>
                <a:cs typeface="Noto Sans CJK JP Regular"/>
              </a:rPr>
              <a:t>분석솔루션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270747" y="4898135"/>
            <a:ext cx="899160" cy="419100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66176" y="4895088"/>
            <a:ext cx="908685" cy="425450"/>
          </a:xfrm>
          <a:custGeom>
            <a:avLst/>
            <a:gdLst/>
            <a:ahLst/>
            <a:cxnLst/>
            <a:rect l="l" t="t" r="r" b="b"/>
            <a:pathLst>
              <a:path w="908684" h="425450">
                <a:moveTo>
                  <a:pt x="891540" y="425196"/>
                </a:moveTo>
                <a:lnTo>
                  <a:pt x="16764" y="425196"/>
                </a:lnTo>
                <a:lnTo>
                  <a:pt x="12192" y="423672"/>
                </a:lnTo>
                <a:lnTo>
                  <a:pt x="6096" y="419100"/>
                </a:lnTo>
                <a:lnTo>
                  <a:pt x="1524" y="413004"/>
                </a:lnTo>
                <a:lnTo>
                  <a:pt x="1524" y="409956"/>
                </a:lnTo>
                <a:lnTo>
                  <a:pt x="0" y="405384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2192"/>
                </a:lnTo>
                <a:lnTo>
                  <a:pt x="6096" y="6096"/>
                </a:lnTo>
                <a:lnTo>
                  <a:pt x="12192" y="1524"/>
                </a:lnTo>
                <a:lnTo>
                  <a:pt x="16764" y="0"/>
                </a:lnTo>
                <a:lnTo>
                  <a:pt x="891540" y="0"/>
                </a:lnTo>
                <a:lnTo>
                  <a:pt x="896112" y="1524"/>
                </a:lnTo>
                <a:lnTo>
                  <a:pt x="902208" y="6096"/>
                </a:lnTo>
                <a:lnTo>
                  <a:pt x="18288" y="6096"/>
                </a:lnTo>
                <a:lnTo>
                  <a:pt x="15240" y="7620"/>
                </a:lnTo>
                <a:lnTo>
                  <a:pt x="12954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11049" y="10668"/>
                </a:lnTo>
                <a:lnTo>
                  <a:pt x="8763" y="13716"/>
                </a:lnTo>
                <a:lnTo>
                  <a:pt x="7620" y="13716"/>
                </a:lnTo>
                <a:lnTo>
                  <a:pt x="7620" y="411480"/>
                </a:lnTo>
                <a:lnTo>
                  <a:pt x="8763" y="411480"/>
                </a:lnTo>
                <a:lnTo>
                  <a:pt x="11049" y="414528"/>
                </a:lnTo>
                <a:lnTo>
                  <a:pt x="10668" y="414528"/>
                </a:lnTo>
                <a:lnTo>
                  <a:pt x="15240" y="419100"/>
                </a:lnTo>
                <a:lnTo>
                  <a:pt x="902208" y="419100"/>
                </a:lnTo>
                <a:lnTo>
                  <a:pt x="896112" y="423672"/>
                </a:lnTo>
                <a:lnTo>
                  <a:pt x="891540" y="425196"/>
                </a:lnTo>
                <a:close/>
              </a:path>
              <a:path w="908684" h="425450">
                <a:moveTo>
                  <a:pt x="897026" y="10363"/>
                </a:moveTo>
                <a:lnTo>
                  <a:pt x="891540" y="7620"/>
                </a:lnTo>
                <a:lnTo>
                  <a:pt x="893064" y="7620"/>
                </a:lnTo>
                <a:lnTo>
                  <a:pt x="890016" y="6096"/>
                </a:lnTo>
                <a:lnTo>
                  <a:pt x="902208" y="6096"/>
                </a:lnTo>
                <a:lnTo>
                  <a:pt x="903732" y="9144"/>
                </a:lnTo>
                <a:lnTo>
                  <a:pt x="896112" y="9144"/>
                </a:lnTo>
                <a:lnTo>
                  <a:pt x="897026" y="10363"/>
                </a:lnTo>
                <a:close/>
              </a:path>
              <a:path w="908684" h="425450">
                <a:moveTo>
                  <a:pt x="10668" y="10668"/>
                </a:moveTo>
                <a:lnTo>
                  <a:pt x="12192" y="9144"/>
                </a:lnTo>
                <a:lnTo>
                  <a:pt x="11430" y="10160"/>
                </a:lnTo>
                <a:lnTo>
                  <a:pt x="10668" y="10668"/>
                </a:lnTo>
                <a:close/>
              </a:path>
              <a:path w="908684" h="425450">
                <a:moveTo>
                  <a:pt x="11430" y="10160"/>
                </a:moveTo>
                <a:lnTo>
                  <a:pt x="12192" y="9144"/>
                </a:lnTo>
                <a:lnTo>
                  <a:pt x="12954" y="9144"/>
                </a:lnTo>
                <a:lnTo>
                  <a:pt x="11430" y="10160"/>
                </a:lnTo>
                <a:close/>
              </a:path>
              <a:path w="908684" h="425450">
                <a:moveTo>
                  <a:pt x="897636" y="10668"/>
                </a:moveTo>
                <a:lnTo>
                  <a:pt x="897026" y="10363"/>
                </a:lnTo>
                <a:lnTo>
                  <a:pt x="896112" y="9144"/>
                </a:lnTo>
                <a:lnTo>
                  <a:pt x="897636" y="10668"/>
                </a:lnTo>
                <a:close/>
              </a:path>
              <a:path w="908684" h="425450">
                <a:moveTo>
                  <a:pt x="904494" y="10668"/>
                </a:moveTo>
                <a:lnTo>
                  <a:pt x="897636" y="10668"/>
                </a:lnTo>
                <a:lnTo>
                  <a:pt x="896112" y="9144"/>
                </a:lnTo>
                <a:lnTo>
                  <a:pt x="903732" y="9144"/>
                </a:lnTo>
                <a:lnTo>
                  <a:pt x="904494" y="10668"/>
                </a:lnTo>
                <a:close/>
              </a:path>
              <a:path w="908684" h="425450">
                <a:moveTo>
                  <a:pt x="11049" y="10668"/>
                </a:moveTo>
                <a:lnTo>
                  <a:pt x="10668" y="10668"/>
                </a:lnTo>
                <a:lnTo>
                  <a:pt x="11430" y="10160"/>
                </a:lnTo>
                <a:lnTo>
                  <a:pt x="11049" y="10668"/>
                </a:lnTo>
                <a:close/>
              </a:path>
              <a:path w="908684" h="425450">
                <a:moveTo>
                  <a:pt x="906780" y="15240"/>
                </a:moveTo>
                <a:lnTo>
                  <a:pt x="900684" y="15240"/>
                </a:lnTo>
                <a:lnTo>
                  <a:pt x="897026" y="10363"/>
                </a:lnTo>
                <a:lnTo>
                  <a:pt x="897636" y="10668"/>
                </a:lnTo>
                <a:lnTo>
                  <a:pt x="904494" y="10668"/>
                </a:lnTo>
                <a:lnTo>
                  <a:pt x="906780" y="15240"/>
                </a:lnTo>
                <a:close/>
              </a:path>
              <a:path w="908684" h="425450">
                <a:moveTo>
                  <a:pt x="7620" y="15240"/>
                </a:moveTo>
                <a:lnTo>
                  <a:pt x="7620" y="13716"/>
                </a:lnTo>
                <a:lnTo>
                  <a:pt x="8763" y="13716"/>
                </a:lnTo>
                <a:lnTo>
                  <a:pt x="7620" y="15240"/>
                </a:lnTo>
                <a:close/>
              </a:path>
              <a:path w="908684" h="425450">
                <a:moveTo>
                  <a:pt x="899160" y="411480"/>
                </a:moveTo>
                <a:lnTo>
                  <a:pt x="900684" y="408432"/>
                </a:lnTo>
                <a:lnTo>
                  <a:pt x="900684" y="16764"/>
                </a:lnTo>
                <a:lnTo>
                  <a:pt x="899160" y="13716"/>
                </a:lnTo>
                <a:lnTo>
                  <a:pt x="900684" y="15240"/>
                </a:lnTo>
                <a:lnTo>
                  <a:pt x="906780" y="15240"/>
                </a:lnTo>
                <a:lnTo>
                  <a:pt x="908304" y="19812"/>
                </a:lnTo>
                <a:lnTo>
                  <a:pt x="908304" y="405384"/>
                </a:lnTo>
                <a:lnTo>
                  <a:pt x="906780" y="409956"/>
                </a:lnTo>
                <a:lnTo>
                  <a:pt x="900684" y="409956"/>
                </a:lnTo>
                <a:lnTo>
                  <a:pt x="899160" y="411480"/>
                </a:lnTo>
                <a:close/>
              </a:path>
              <a:path w="908684" h="425450">
                <a:moveTo>
                  <a:pt x="8763" y="411480"/>
                </a:moveTo>
                <a:lnTo>
                  <a:pt x="7620" y="411480"/>
                </a:lnTo>
                <a:lnTo>
                  <a:pt x="7620" y="409956"/>
                </a:lnTo>
                <a:lnTo>
                  <a:pt x="8763" y="411480"/>
                </a:lnTo>
                <a:close/>
              </a:path>
              <a:path w="908684" h="425450">
                <a:moveTo>
                  <a:pt x="896765" y="415181"/>
                </a:moveTo>
                <a:lnTo>
                  <a:pt x="900684" y="409956"/>
                </a:lnTo>
                <a:lnTo>
                  <a:pt x="906780" y="409956"/>
                </a:lnTo>
                <a:lnTo>
                  <a:pt x="904494" y="414528"/>
                </a:lnTo>
                <a:lnTo>
                  <a:pt x="897636" y="414528"/>
                </a:lnTo>
                <a:lnTo>
                  <a:pt x="896765" y="415181"/>
                </a:lnTo>
                <a:close/>
              </a:path>
              <a:path w="908684" h="425450">
                <a:moveTo>
                  <a:pt x="12192" y="416052"/>
                </a:moveTo>
                <a:lnTo>
                  <a:pt x="10668" y="414528"/>
                </a:lnTo>
                <a:lnTo>
                  <a:pt x="11049" y="414528"/>
                </a:lnTo>
                <a:lnTo>
                  <a:pt x="12192" y="416052"/>
                </a:lnTo>
                <a:close/>
              </a:path>
              <a:path w="908684" h="425450">
                <a:moveTo>
                  <a:pt x="896112" y="416052"/>
                </a:moveTo>
                <a:lnTo>
                  <a:pt x="896765" y="415181"/>
                </a:lnTo>
                <a:lnTo>
                  <a:pt x="897636" y="414528"/>
                </a:lnTo>
                <a:lnTo>
                  <a:pt x="896112" y="416052"/>
                </a:lnTo>
                <a:close/>
              </a:path>
              <a:path w="908684" h="425450">
                <a:moveTo>
                  <a:pt x="903732" y="416052"/>
                </a:moveTo>
                <a:lnTo>
                  <a:pt x="896112" y="416052"/>
                </a:lnTo>
                <a:lnTo>
                  <a:pt x="897636" y="414528"/>
                </a:lnTo>
                <a:lnTo>
                  <a:pt x="904494" y="414528"/>
                </a:lnTo>
                <a:lnTo>
                  <a:pt x="903732" y="416052"/>
                </a:lnTo>
                <a:close/>
              </a:path>
              <a:path w="908684" h="425450">
                <a:moveTo>
                  <a:pt x="902208" y="419100"/>
                </a:moveTo>
                <a:lnTo>
                  <a:pt x="891540" y="419100"/>
                </a:lnTo>
                <a:lnTo>
                  <a:pt x="896765" y="415181"/>
                </a:lnTo>
                <a:lnTo>
                  <a:pt x="896112" y="416052"/>
                </a:lnTo>
                <a:lnTo>
                  <a:pt x="903732" y="416052"/>
                </a:lnTo>
                <a:lnTo>
                  <a:pt x="902208" y="419100"/>
                </a:lnTo>
                <a:close/>
              </a:path>
              <a:path w="908684" h="425450">
                <a:moveTo>
                  <a:pt x="18288" y="419100"/>
                </a:moveTo>
                <a:lnTo>
                  <a:pt x="15240" y="419100"/>
                </a:lnTo>
                <a:lnTo>
                  <a:pt x="15240" y="417576"/>
                </a:lnTo>
                <a:lnTo>
                  <a:pt x="18288" y="419100"/>
                </a:lnTo>
                <a:close/>
              </a:path>
              <a:path w="908684" h="425450">
                <a:moveTo>
                  <a:pt x="891540" y="419100"/>
                </a:moveTo>
                <a:lnTo>
                  <a:pt x="890016" y="419100"/>
                </a:lnTo>
                <a:lnTo>
                  <a:pt x="893064" y="417576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395129" y="5021012"/>
            <a:ext cx="648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5" dirty="0">
                <a:latin typeface="Times New Roman"/>
                <a:cs typeface="Times New Roman"/>
              </a:rPr>
              <a:t>DS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Analysis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350252" y="5100828"/>
            <a:ext cx="920750" cy="134620"/>
          </a:xfrm>
          <a:custGeom>
            <a:avLst/>
            <a:gdLst/>
            <a:ahLst/>
            <a:cxnLst/>
            <a:rect l="l" t="t" r="r" b="b"/>
            <a:pathLst>
              <a:path w="920750" h="134620">
                <a:moveTo>
                  <a:pt x="77724" y="134112"/>
                </a:moveTo>
                <a:lnTo>
                  <a:pt x="0" y="94488"/>
                </a:lnTo>
                <a:lnTo>
                  <a:pt x="77724" y="56388"/>
                </a:lnTo>
                <a:lnTo>
                  <a:pt x="77724" y="88392"/>
                </a:lnTo>
                <a:lnTo>
                  <a:pt x="65532" y="88392"/>
                </a:lnTo>
                <a:lnTo>
                  <a:pt x="65532" y="102108"/>
                </a:lnTo>
                <a:lnTo>
                  <a:pt x="77724" y="102108"/>
                </a:lnTo>
                <a:lnTo>
                  <a:pt x="77724" y="134112"/>
                </a:lnTo>
                <a:close/>
              </a:path>
              <a:path w="920750" h="134620">
                <a:moveTo>
                  <a:pt x="77724" y="102108"/>
                </a:moveTo>
                <a:lnTo>
                  <a:pt x="65532" y="102108"/>
                </a:lnTo>
                <a:lnTo>
                  <a:pt x="65532" y="88392"/>
                </a:lnTo>
                <a:lnTo>
                  <a:pt x="77724" y="88392"/>
                </a:lnTo>
                <a:lnTo>
                  <a:pt x="77724" y="102108"/>
                </a:lnTo>
                <a:close/>
              </a:path>
              <a:path w="920750" h="134620">
                <a:moveTo>
                  <a:pt x="115824" y="102108"/>
                </a:moveTo>
                <a:lnTo>
                  <a:pt x="77724" y="102108"/>
                </a:lnTo>
                <a:lnTo>
                  <a:pt x="77724" y="88392"/>
                </a:lnTo>
                <a:lnTo>
                  <a:pt x="115824" y="88392"/>
                </a:lnTo>
                <a:lnTo>
                  <a:pt x="115824" y="102108"/>
                </a:lnTo>
                <a:close/>
              </a:path>
              <a:path w="920750" h="134620">
                <a:moveTo>
                  <a:pt x="207264" y="102108"/>
                </a:moveTo>
                <a:lnTo>
                  <a:pt x="155448" y="102108"/>
                </a:lnTo>
                <a:lnTo>
                  <a:pt x="155448" y="88392"/>
                </a:lnTo>
                <a:lnTo>
                  <a:pt x="207264" y="88392"/>
                </a:lnTo>
                <a:lnTo>
                  <a:pt x="207264" y="102108"/>
                </a:lnTo>
                <a:close/>
              </a:path>
              <a:path w="920750" h="134620">
                <a:moveTo>
                  <a:pt x="297180" y="102108"/>
                </a:moveTo>
                <a:lnTo>
                  <a:pt x="245364" y="102108"/>
                </a:lnTo>
                <a:lnTo>
                  <a:pt x="245364" y="88392"/>
                </a:lnTo>
                <a:lnTo>
                  <a:pt x="297180" y="88392"/>
                </a:lnTo>
                <a:lnTo>
                  <a:pt x="297180" y="102108"/>
                </a:lnTo>
                <a:close/>
              </a:path>
              <a:path w="920750" h="134620">
                <a:moveTo>
                  <a:pt x="387096" y="102108"/>
                </a:moveTo>
                <a:lnTo>
                  <a:pt x="335280" y="102108"/>
                </a:lnTo>
                <a:lnTo>
                  <a:pt x="335280" y="88392"/>
                </a:lnTo>
                <a:lnTo>
                  <a:pt x="387096" y="88392"/>
                </a:lnTo>
                <a:lnTo>
                  <a:pt x="387096" y="102108"/>
                </a:lnTo>
                <a:close/>
              </a:path>
              <a:path w="920750" h="134620">
                <a:moveTo>
                  <a:pt x="454152" y="94488"/>
                </a:moveTo>
                <a:lnTo>
                  <a:pt x="454152" y="77724"/>
                </a:lnTo>
                <a:lnTo>
                  <a:pt x="466344" y="77724"/>
                </a:lnTo>
                <a:lnTo>
                  <a:pt x="466344" y="88392"/>
                </a:lnTo>
                <a:lnTo>
                  <a:pt x="460248" y="88392"/>
                </a:lnTo>
                <a:lnTo>
                  <a:pt x="454152" y="94488"/>
                </a:lnTo>
                <a:close/>
              </a:path>
              <a:path w="920750" h="134620">
                <a:moveTo>
                  <a:pt x="463296" y="102108"/>
                </a:moveTo>
                <a:lnTo>
                  <a:pt x="426720" y="102108"/>
                </a:lnTo>
                <a:lnTo>
                  <a:pt x="426720" y="88392"/>
                </a:lnTo>
                <a:lnTo>
                  <a:pt x="454152" y="88392"/>
                </a:lnTo>
                <a:lnTo>
                  <a:pt x="454152" y="94488"/>
                </a:lnTo>
                <a:lnTo>
                  <a:pt x="466344" y="94488"/>
                </a:lnTo>
                <a:lnTo>
                  <a:pt x="466344" y="99060"/>
                </a:lnTo>
                <a:lnTo>
                  <a:pt x="463296" y="102108"/>
                </a:lnTo>
                <a:close/>
              </a:path>
              <a:path w="920750" h="134620">
                <a:moveTo>
                  <a:pt x="466344" y="94488"/>
                </a:moveTo>
                <a:lnTo>
                  <a:pt x="454152" y="94488"/>
                </a:lnTo>
                <a:lnTo>
                  <a:pt x="460248" y="88392"/>
                </a:lnTo>
                <a:lnTo>
                  <a:pt x="466344" y="88392"/>
                </a:lnTo>
                <a:lnTo>
                  <a:pt x="466344" y="94488"/>
                </a:lnTo>
                <a:close/>
              </a:path>
              <a:path w="920750" h="134620">
                <a:moveTo>
                  <a:pt x="466344" y="39624"/>
                </a:moveTo>
                <a:lnTo>
                  <a:pt x="454152" y="39624"/>
                </a:lnTo>
                <a:lnTo>
                  <a:pt x="454152" y="3048"/>
                </a:lnTo>
                <a:lnTo>
                  <a:pt x="457200" y="0"/>
                </a:lnTo>
                <a:lnTo>
                  <a:pt x="480060" y="0"/>
                </a:lnTo>
                <a:lnTo>
                  <a:pt x="480060" y="7620"/>
                </a:lnTo>
                <a:lnTo>
                  <a:pt x="466344" y="7620"/>
                </a:lnTo>
                <a:lnTo>
                  <a:pt x="460248" y="13716"/>
                </a:lnTo>
                <a:lnTo>
                  <a:pt x="466344" y="13716"/>
                </a:lnTo>
                <a:lnTo>
                  <a:pt x="466344" y="39624"/>
                </a:lnTo>
                <a:close/>
              </a:path>
              <a:path w="920750" h="134620">
                <a:moveTo>
                  <a:pt x="466344" y="13716"/>
                </a:moveTo>
                <a:lnTo>
                  <a:pt x="460248" y="13716"/>
                </a:lnTo>
                <a:lnTo>
                  <a:pt x="466344" y="7620"/>
                </a:lnTo>
                <a:lnTo>
                  <a:pt x="466344" y="13716"/>
                </a:lnTo>
                <a:close/>
              </a:path>
              <a:path w="920750" h="134620">
                <a:moveTo>
                  <a:pt x="480060" y="13716"/>
                </a:moveTo>
                <a:lnTo>
                  <a:pt x="466344" y="13716"/>
                </a:lnTo>
                <a:lnTo>
                  <a:pt x="466344" y="7620"/>
                </a:lnTo>
                <a:lnTo>
                  <a:pt x="480060" y="7620"/>
                </a:lnTo>
                <a:lnTo>
                  <a:pt x="480060" y="13716"/>
                </a:lnTo>
                <a:close/>
              </a:path>
              <a:path w="920750" h="134620">
                <a:moveTo>
                  <a:pt x="569976" y="13716"/>
                </a:moveTo>
                <a:lnTo>
                  <a:pt x="518160" y="13716"/>
                </a:lnTo>
                <a:lnTo>
                  <a:pt x="518160" y="0"/>
                </a:lnTo>
                <a:lnTo>
                  <a:pt x="569976" y="0"/>
                </a:lnTo>
                <a:lnTo>
                  <a:pt x="569976" y="13716"/>
                </a:lnTo>
                <a:close/>
              </a:path>
              <a:path w="920750" h="134620">
                <a:moveTo>
                  <a:pt x="659892" y="13716"/>
                </a:moveTo>
                <a:lnTo>
                  <a:pt x="608076" y="13716"/>
                </a:lnTo>
                <a:lnTo>
                  <a:pt x="608076" y="0"/>
                </a:lnTo>
                <a:lnTo>
                  <a:pt x="659892" y="0"/>
                </a:lnTo>
                <a:lnTo>
                  <a:pt x="659892" y="13716"/>
                </a:lnTo>
                <a:close/>
              </a:path>
              <a:path w="920750" h="134620">
                <a:moveTo>
                  <a:pt x="749808" y="13716"/>
                </a:moveTo>
                <a:lnTo>
                  <a:pt x="699516" y="13716"/>
                </a:lnTo>
                <a:lnTo>
                  <a:pt x="699516" y="0"/>
                </a:lnTo>
                <a:lnTo>
                  <a:pt x="749808" y="0"/>
                </a:lnTo>
                <a:lnTo>
                  <a:pt x="749808" y="13716"/>
                </a:lnTo>
                <a:close/>
              </a:path>
              <a:path w="920750" h="134620">
                <a:moveTo>
                  <a:pt x="841248" y="13716"/>
                </a:moveTo>
                <a:lnTo>
                  <a:pt x="789432" y="13716"/>
                </a:lnTo>
                <a:lnTo>
                  <a:pt x="789432" y="0"/>
                </a:lnTo>
                <a:lnTo>
                  <a:pt x="841248" y="0"/>
                </a:lnTo>
                <a:lnTo>
                  <a:pt x="841248" y="13716"/>
                </a:lnTo>
                <a:close/>
              </a:path>
              <a:path w="920750" h="134620">
                <a:moveTo>
                  <a:pt x="920496" y="13716"/>
                </a:moveTo>
                <a:lnTo>
                  <a:pt x="879348" y="13716"/>
                </a:lnTo>
                <a:lnTo>
                  <a:pt x="879348" y="0"/>
                </a:lnTo>
                <a:lnTo>
                  <a:pt x="920496" y="0"/>
                </a:lnTo>
                <a:lnTo>
                  <a:pt x="920496" y="137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73980" y="4395216"/>
            <a:ext cx="4311650" cy="490855"/>
          </a:xfrm>
          <a:custGeom>
            <a:avLst/>
            <a:gdLst/>
            <a:ahLst/>
            <a:cxnLst/>
            <a:rect l="l" t="t" r="r" b="b"/>
            <a:pathLst>
              <a:path w="4311650" h="490854">
                <a:moveTo>
                  <a:pt x="4279392" y="425196"/>
                </a:moveTo>
                <a:lnTo>
                  <a:pt x="4265676" y="425196"/>
                </a:lnTo>
                <a:lnTo>
                  <a:pt x="4265676" y="373380"/>
                </a:lnTo>
                <a:lnTo>
                  <a:pt x="4279392" y="373380"/>
                </a:lnTo>
                <a:lnTo>
                  <a:pt x="4279392" y="425196"/>
                </a:lnTo>
                <a:close/>
              </a:path>
              <a:path w="4311650" h="490854">
                <a:moveTo>
                  <a:pt x="4273296" y="490728"/>
                </a:moveTo>
                <a:lnTo>
                  <a:pt x="4233672" y="413004"/>
                </a:lnTo>
                <a:lnTo>
                  <a:pt x="4265676" y="413004"/>
                </a:lnTo>
                <a:lnTo>
                  <a:pt x="4265676" y="425196"/>
                </a:lnTo>
                <a:lnTo>
                  <a:pt x="4305419" y="425196"/>
                </a:lnTo>
                <a:lnTo>
                  <a:pt x="4273296" y="490728"/>
                </a:lnTo>
                <a:close/>
              </a:path>
              <a:path w="4311650" h="490854">
                <a:moveTo>
                  <a:pt x="4305419" y="425196"/>
                </a:moveTo>
                <a:lnTo>
                  <a:pt x="4279392" y="425196"/>
                </a:lnTo>
                <a:lnTo>
                  <a:pt x="4279392" y="413004"/>
                </a:lnTo>
                <a:lnTo>
                  <a:pt x="4311396" y="413004"/>
                </a:lnTo>
                <a:lnTo>
                  <a:pt x="4305419" y="425196"/>
                </a:lnTo>
                <a:close/>
              </a:path>
              <a:path w="4311650" h="490854">
                <a:moveTo>
                  <a:pt x="4279392" y="335280"/>
                </a:moveTo>
                <a:lnTo>
                  <a:pt x="4265676" y="335280"/>
                </a:lnTo>
                <a:lnTo>
                  <a:pt x="4265676" y="283464"/>
                </a:lnTo>
                <a:lnTo>
                  <a:pt x="4279392" y="283464"/>
                </a:lnTo>
                <a:lnTo>
                  <a:pt x="4279392" y="335280"/>
                </a:lnTo>
                <a:close/>
              </a:path>
              <a:path w="4311650" h="490854">
                <a:moveTo>
                  <a:pt x="4279392" y="245364"/>
                </a:moveTo>
                <a:lnTo>
                  <a:pt x="4265676" y="245364"/>
                </a:lnTo>
                <a:lnTo>
                  <a:pt x="4265676" y="193548"/>
                </a:lnTo>
                <a:lnTo>
                  <a:pt x="4279392" y="193548"/>
                </a:lnTo>
                <a:lnTo>
                  <a:pt x="4279392" y="245364"/>
                </a:lnTo>
                <a:close/>
              </a:path>
              <a:path w="4311650" h="490854">
                <a:moveTo>
                  <a:pt x="4279392" y="155448"/>
                </a:moveTo>
                <a:lnTo>
                  <a:pt x="4265676" y="155448"/>
                </a:lnTo>
                <a:lnTo>
                  <a:pt x="4265676" y="103632"/>
                </a:lnTo>
                <a:lnTo>
                  <a:pt x="4279392" y="103632"/>
                </a:lnTo>
                <a:lnTo>
                  <a:pt x="4279392" y="155448"/>
                </a:lnTo>
                <a:close/>
              </a:path>
              <a:path w="4311650" h="490854">
                <a:moveTo>
                  <a:pt x="4279392" y="64008"/>
                </a:moveTo>
                <a:lnTo>
                  <a:pt x="4265676" y="64008"/>
                </a:lnTo>
                <a:lnTo>
                  <a:pt x="4265676" y="12192"/>
                </a:lnTo>
                <a:lnTo>
                  <a:pt x="4279392" y="12192"/>
                </a:lnTo>
                <a:lnTo>
                  <a:pt x="4279392" y="64008"/>
                </a:lnTo>
                <a:close/>
              </a:path>
              <a:path w="4311650" h="490854">
                <a:moveTo>
                  <a:pt x="4241292" y="12192"/>
                </a:moveTo>
                <a:lnTo>
                  <a:pt x="4189476" y="12192"/>
                </a:lnTo>
                <a:lnTo>
                  <a:pt x="4189476" y="0"/>
                </a:lnTo>
                <a:lnTo>
                  <a:pt x="4241292" y="0"/>
                </a:lnTo>
                <a:lnTo>
                  <a:pt x="4241292" y="12192"/>
                </a:lnTo>
                <a:close/>
              </a:path>
              <a:path w="4311650" h="490854">
                <a:moveTo>
                  <a:pt x="4149852" y="12192"/>
                </a:moveTo>
                <a:lnTo>
                  <a:pt x="4099560" y="12192"/>
                </a:lnTo>
                <a:lnTo>
                  <a:pt x="4099560" y="0"/>
                </a:lnTo>
                <a:lnTo>
                  <a:pt x="4149852" y="0"/>
                </a:lnTo>
                <a:lnTo>
                  <a:pt x="4149852" y="12192"/>
                </a:lnTo>
                <a:close/>
              </a:path>
              <a:path w="4311650" h="490854">
                <a:moveTo>
                  <a:pt x="4059936" y="12192"/>
                </a:moveTo>
                <a:lnTo>
                  <a:pt x="4008120" y="12192"/>
                </a:lnTo>
                <a:lnTo>
                  <a:pt x="4008120" y="0"/>
                </a:lnTo>
                <a:lnTo>
                  <a:pt x="4059936" y="0"/>
                </a:lnTo>
                <a:lnTo>
                  <a:pt x="4059936" y="12192"/>
                </a:lnTo>
                <a:close/>
              </a:path>
              <a:path w="4311650" h="490854">
                <a:moveTo>
                  <a:pt x="3970020" y="12192"/>
                </a:moveTo>
                <a:lnTo>
                  <a:pt x="3918204" y="12192"/>
                </a:lnTo>
                <a:lnTo>
                  <a:pt x="3918204" y="0"/>
                </a:lnTo>
                <a:lnTo>
                  <a:pt x="3970020" y="0"/>
                </a:lnTo>
                <a:lnTo>
                  <a:pt x="3970020" y="12192"/>
                </a:lnTo>
                <a:close/>
              </a:path>
              <a:path w="4311650" h="490854">
                <a:moveTo>
                  <a:pt x="3880104" y="12192"/>
                </a:moveTo>
                <a:lnTo>
                  <a:pt x="3828288" y="12192"/>
                </a:lnTo>
                <a:lnTo>
                  <a:pt x="3828288" y="0"/>
                </a:lnTo>
                <a:lnTo>
                  <a:pt x="3880104" y="0"/>
                </a:lnTo>
                <a:lnTo>
                  <a:pt x="3880104" y="12192"/>
                </a:lnTo>
                <a:close/>
              </a:path>
              <a:path w="4311650" h="490854">
                <a:moveTo>
                  <a:pt x="3788664" y="12192"/>
                </a:moveTo>
                <a:lnTo>
                  <a:pt x="3738372" y="12192"/>
                </a:lnTo>
                <a:lnTo>
                  <a:pt x="3738372" y="0"/>
                </a:lnTo>
                <a:lnTo>
                  <a:pt x="3788664" y="0"/>
                </a:lnTo>
                <a:lnTo>
                  <a:pt x="3788664" y="12192"/>
                </a:lnTo>
                <a:close/>
              </a:path>
              <a:path w="4311650" h="490854">
                <a:moveTo>
                  <a:pt x="3698748" y="12192"/>
                </a:moveTo>
                <a:lnTo>
                  <a:pt x="3646932" y="12192"/>
                </a:lnTo>
                <a:lnTo>
                  <a:pt x="3646932" y="0"/>
                </a:lnTo>
                <a:lnTo>
                  <a:pt x="3698748" y="0"/>
                </a:lnTo>
                <a:lnTo>
                  <a:pt x="3698748" y="12192"/>
                </a:lnTo>
                <a:close/>
              </a:path>
              <a:path w="4311650" h="490854">
                <a:moveTo>
                  <a:pt x="3608832" y="12192"/>
                </a:moveTo>
                <a:lnTo>
                  <a:pt x="3557016" y="12192"/>
                </a:lnTo>
                <a:lnTo>
                  <a:pt x="3557016" y="0"/>
                </a:lnTo>
                <a:lnTo>
                  <a:pt x="3608832" y="0"/>
                </a:lnTo>
                <a:lnTo>
                  <a:pt x="3608832" y="12192"/>
                </a:lnTo>
                <a:close/>
              </a:path>
              <a:path w="4311650" h="490854">
                <a:moveTo>
                  <a:pt x="3518916" y="12192"/>
                </a:moveTo>
                <a:lnTo>
                  <a:pt x="3467100" y="12192"/>
                </a:lnTo>
                <a:lnTo>
                  <a:pt x="3467100" y="0"/>
                </a:lnTo>
                <a:lnTo>
                  <a:pt x="3518916" y="0"/>
                </a:lnTo>
                <a:lnTo>
                  <a:pt x="3518916" y="12192"/>
                </a:lnTo>
                <a:close/>
              </a:path>
              <a:path w="4311650" h="490854">
                <a:moveTo>
                  <a:pt x="3429000" y="12192"/>
                </a:moveTo>
                <a:lnTo>
                  <a:pt x="3377184" y="12192"/>
                </a:lnTo>
                <a:lnTo>
                  <a:pt x="3377184" y="0"/>
                </a:lnTo>
                <a:lnTo>
                  <a:pt x="3429000" y="0"/>
                </a:lnTo>
                <a:lnTo>
                  <a:pt x="3429000" y="12192"/>
                </a:lnTo>
                <a:close/>
              </a:path>
              <a:path w="4311650" h="490854">
                <a:moveTo>
                  <a:pt x="3337560" y="12192"/>
                </a:moveTo>
                <a:lnTo>
                  <a:pt x="3285744" y="12192"/>
                </a:lnTo>
                <a:lnTo>
                  <a:pt x="3285744" y="0"/>
                </a:lnTo>
                <a:lnTo>
                  <a:pt x="3337560" y="0"/>
                </a:lnTo>
                <a:lnTo>
                  <a:pt x="3337560" y="12192"/>
                </a:lnTo>
                <a:close/>
              </a:path>
              <a:path w="4311650" h="490854">
                <a:moveTo>
                  <a:pt x="3247644" y="12192"/>
                </a:moveTo>
                <a:lnTo>
                  <a:pt x="3195828" y="12192"/>
                </a:lnTo>
                <a:lnTo>
                  <a:pt x="3195828" y="0"/>
                </a:lnTo>
                <a:lnTo>
                  <a:pt x="3247644" y="0"/>
                </a:lnTo>
                <a:lnTo>
                  <a:pt x="3247644" y="12192"/>
                </a:lnTo>
                <a:close/>
              </a:path>
              <a:path w="4311650" h="490854">
                <a:moveTo>
                  <a:pt x="3157728" y="12192"/>
                </a:moveTo>
                <a:lnTo>
                  <a:pt x="3105912" y="12192"/>
                </a:lnTo>
                <a:lnTo>
                  <a:pt x="3105912" y="0"/>
                </a:lnTo>
                <a:lnTo>
                  <a:pt x="3157728" y="0"/>
                </a:lnTo>
                <a:lnTo>
                  <a:pt x="3157728" y="12192"/>
                </a:lnTo>
                <a:close/>
              </a:path>
              <a:path w="4311650" h="490854">
                <a:moveTo>
                  <a:pt x="3067812" y="12192"/>
                </a:moveTo>
                <a:lnTo>
                  <a:pt x="3015996" y="12192"/>
                </a:lnTo>
                <a:lnTo>
                  <a:pt x="3015996" y="0"/>
                </a:lnTo>
                <a:lnTo>
                  <a:pt x="3067812" y="0"/>
                </a:lnTo>
                <a:lnTo>
                  <a:pt x="3067812" y="12192"/>
                </a:lnTo>
                <a:close/>
              </a:path>
              <a:path w="4311650" h="490854">
                <a:moveTo>
                  <a:pt x="2976372" y="12192"/>
                </a:moveTo>
                <a:lnTo>
                  <a:pt x="2926080" y="12192"/>
                </a:lnTo>
                <a:lnTo>
                  <a:pt x="2926080" y="0"/>
                </a:lnTo>
                <a:lnTo>
                  <a:pt x="2976372" y="0"/>
                </a:lnTo>
                <a:lnTo>
                  <a:pt x="2976372" y="12192"/>
                </a:lnTo>
                <a:close/>
              </a:path>
              <a:path w="4311650" h="490854">
                <a:moveTo>
                  <a:pt x="2886456" y="12192"/>
                </a:moveTo>
                <a:lnTo>
                  <a:pt x="2834640" y="12192"/>
                </a:lnTo>
                <a:lnTo>
                  <a:pt x="2834640" y="0"/>
                </a:lnTo>
                <a:lnTo>
                  <a:pt x="2886456" y="0"/>
                </a:lnTo>
                <a:lnTo>
                  <a:pt x="2886456" y="12192"/>
                </a:lnTo>
                <a:close/>
              </a:path>
              <a:path w="4311650" h="490854">
                <a:moveTo>
                  <a:pt x="2796540" y="12192"/>
                </a:moveTo>
                <a:lnTo>
                  <a:pt x="2744724" y="12192"/>
                </a:lnTo>
                <a:lnTo>
                  <a:pt x="2744724" y="0"/>
                </a:lnTo>
                <a:lnTo>
                  <a:pt x="2796540" y="0"/>
                </a:lnTo>
                <a:lnTo>
                  <a:pt x="2796540" y="12192"/>
                </a:lnTo>
                <a:close/>
              </a:path>
              <a:path w="4311650" h="490854">
                <a:moveTo>
                  <a:pt x="2706624" y="12192"/>
                </a:moveTo>
                <a:lnTo>
                  <a:pt x="2654808" y="12192"/>
                </a:lnTo>
                <a:lnTo>
                  <a:pt x="2654808" y="0"/>
                </a:lnTo>
                <a:lnTo>
                  <a:pt x="2706624" y="0"/>
                </a:lnTo>
                <a:lnTo>
                  <a:pt x="2706624" y="12192"/>
                </a:lnTo>
                <a:close/>
              </a:path>
              <a:path w="4311650" h="490854">
                <a:moveTo>
                  <a:pt x="2615184" y="12192"/>
                </a:moveTo>
                <a:lnTo>
                  <a:pt x="2564892" y="12192"/>
                </a:lnTo>
                <a:lnTo>
                  <a:pt x="2564892" y="0"/>
                </a:lnTo>
                <a:lnTo>
                  <a:pt x="2615184" y="0"/>
                </a:lnTo>
                <a:lnTo>
                  <a:pt x="2615184" y="12192"/>
                </a:lnTo>
                <a:close/>
              </a:path>
              <a:path w="4311650" h="490854">
                <a:moveTo>
                  <a:pt x="2525268" y="12192"/>
                </a:moveTo>
                <a:lnTo>
                  <a:pt x="2473452" y="12192"/>
                </a:lnTo>
                <a:lnTo>
                  <a:pt x="2473452" y="0"/>
                </a:lnTo>
                <a:lnTo>
                  <a:pt x="2525268" y="0"/>
                </a:lnTo>
                <a:lnTo>
                  <a:pt x="2525268" y="12192"/>
                </a:lnTo>
                <a:close/>
              </a:path>
              <a:path w="4311650" h="490854">
                <a:moveTo>
                  <a:pt x="2435352" y="12192"/>
                </a:moveTo>
                <a:lnTo>
                  <a:pt x="2383536" y="12192"/>
                </a:lnTo>
                <a:lnTo>
                  <a:pt x="2383536" y="0"/>
                </a:lnTo>
                <a:lnTo>
                  <a:pt x="2435352" y="0"/>
                </a:lnTo>
                <a:lnTo>
                  <a:pt x="2435352" y="12192"/>
                </a:lnTo>
                <a:close/>
              </a:path>
              <a:path w="4311650" h="490854">
                <a:moveTo>
                  <a:pt x="2345436" y="12192"/>
                </a:moveTo>
                <a:lnTo>
                  <a:pt x="2293620" y="12192"/>
                </a:lnTo>
                <a:lnTo>
                  <a:pt x="2293620" y="0"/>
                </a:lnTo>
                <a:lnTo>
                  <a:pt x="2345436" y="0"/>
                </a:lnTo>
                <a:lnTo>
                  <a:pt x="2345436" y="12192"/>
                </a:lnTo>
                <a:close/>
              </a:path>
              <a:path w="4311650" h="490854">
                <a:moveTo>
                  <a:pt x="2255520" y="12192"/>
                </a:moveTo>
                <a:lnTo>
                  <a:pt x="2203704" y="12192"/>
                </a:lnTo>
                <a:lnTo>
                  <a:pt x="2203704" y="0"/>
                </a:lnTo>
                <a:lnTo>
                  <a:pt x="2255520" y="0"/>
                </a:lnTo>
                <a:lnTo>
                  <a:pt x="2255520" y="12192"/>
                </a:lnTo>
                <a:close/>
              </a:path>
              <a:path w="4311650" h="490854">
                <a:moveTo>
                  <a:pt x="2164080" y="12192"/>
                </a:moveTo>
                <a:lnTo>
                  <a:pt x="2112264" y="12192"/>
                </a:lnTo>
                <a:lnTo>
                  <a:pt x="2112264" y="0"/>
                </a:lnTo>
                <a:lnTo>
                  <a:pt x="2164080" y="0"/>
                </a:lnTo>
                <a:lnTo>
                  <a:pt x="2164080" y="12192"/>
                </a:lnTo>
                <a:close/>
              </a:path>
              <a:path w="4311650" h="490854">
                <a:moveTo>
                  <a:pt x="2074164" y="12192"/>
                </a:moveTo>
                <a:lnTo>
                  <a:pt x="2022348" y="12192"/>
                </a:lnTo>
                <a:lnTo>
                  <a:pt x="2022348" y="0"/>
                </a:lnTo>
                <a:lnTo>
                  <a:pt x="2074164" y="0"/>
                </a:lnTo>
                <a:lnTo>
                  <a:pt x="2074164" y="12192"/>
                </a:lnTo>
                <a:close/>
              </a:path>
              <a:path w="4311650" h="490854">
                <a:moveTo>
                  <a:pt x="1984248" y="12192"/>
                </a:moveTo>
                <a:lnTo>
                  <a:pt x="1932432" y="12192"/>
                </a:lnTo>
                <a:lnTo>
                  <a:pt x="1932432" y="0"/>
                </a:lnTo>
                <a:lnTo>
                  <a:pt x="1984248" y="0"/>
                </a:lnTo>
                <a:lnTo>
                  <a:pt x="1984248" y="12192"/>
                </a:lnTo>
                <a:close/>
              </a:path>
              <a:path w="4311650" h="490854">
                <a:moveTo>
                  <a:pt x="1894332" y="12192"/>
                </a:moveTo>
                <a:lnTo>
                  <a:pt x="1842516" y="12192"/>
                </a:lnTo>
                <a:lnTo>
                  <a:pt x="1842516" y="0"/>
                </a:lnTo>
                <a:lnTo>
                  <a:pt x="1894332" y="0"/>
                </a:lnTo>
                <a:lnTo>
                  <a:pt x="1894332" y="12192"/>
                </a:lnTo>
                <a:close/>
              </a:path>
              <a:path w="4311650" h="490854">
                <a:moveTo>
                  <a:pt x="1802892" y="12192"/>
                </a:moveTo>
                <a:lnTo>
                  <a:pt x="1752600" y="12192"/>
                </a:lnTo>
                <a:lnTo>
                  <a:pt x="1752600" y="0"/>
                </a:lnTo>
                <a:lnTo>
                  <a:pt x="1802892" y="0"/>
                </a:lnTo>
                <a:lnTo>
                  <a:pt x="1802892" y="12192"/>
                </a:lnTo>
                <a:close/>
              </a:path>
              <a:path w="4311650" h="490854">
                <a:moveTo>
                  <a:pt x="1712976" y="12192"/>
                </a:moveTo>
                <a:lnTo>
                  <a:pt x="1661160" y="12192"/>
                </a:lnTo>
                <a:lnTo>
                  <a:pt x="1661160" y="0"/>
                </a:lnTo>
                <a:lnTo>
                  <a:pt x="1712976" y="0"/>
                </a:lnTo>
                <a:lnTo>
                  <a:pt x="1712976" y="12192"/>
                </a:lnTo>
                <a:close/>
              </a:path>
              <a:path w="4311650" h="490854">
                <a:moveTo>
                  <a:pt x="1623060" y="12192"/>
                </a:moveTo>
                <a:lnTo>
                  <a:pt x="1571244" y="12192"/>
                </a:lnTo>
                <a:lnTo>
                  <a:pt x="1571244" y="0"/>
                </a:lnTo>
                <a:lnTo>
                  <a:pt x="1623060" y="0"/>
                </a:lnTo>
                <a:lnTo>
                  <a:pt x="1623060" y="12192"/>
                </a:lnTo>
                <a:close/>
              </a:path>
              <a:path w="4311650" h="490854">
                <a:moveTo>
                  <a:pt x="1533144" y="12192"/>
                </a:moveTo>
                <a:lnTo>
                  <a:pt x="1481328" y="12192"/>
                </a:lnTo>
                <a:lnTo>
                  <a:pt x="1481328" y="0"/>
                </a:lnTo>
                <a:lnTo>
                  <a:pt x="1533144" y="0"/>
                </a:lnTo>
                <a:lnTo>
                  <a:pt x="1533144" y="12192"/>
                </a:lnTo>
                <a:close/>
              </a:path>
              <a:path w="4311650" h="490854">
                <a:moveTo>
                  <a:pt x="1441704" y="12192"/>
                </a:moveTo>
                <a:lnTo>
                  <a:pt x="1391412" y="12192"/>
                </a:lnTo>
                <a:lnTo>
                  <a:pt x="1391412" y="0"/>
                </a:lnTo>
                <a:lnTo>
                  <a:pt x="1441704" y="0"/>
                </a:lnTo>
                <a:lnTo>
                  <a:pt x="1441704" y="12192"/>
                </a:lnTo>
                <a:close/>
              </a:path>
              <a:path w="4311650" h="490854">
                <a:moveTo>
                  <a:pt x="1351788" y="12192"/>
                </a:moveTo>
                <a:lnTo>
                  <a:pt x="1299972" y="12192"/>
                </a:lnTo>
                <a:lnTo>
                  <a:pt x="1299972" y="0"/>
                </a:lnTo>
                <a:lnTo>
                  <a:pt x="1351788" y="0"/>
                </a:lnTo>
                <a:lnTo>
                  <a:pt x="1351788" y="12192"/>
                </a:lnTo>
                <a:close/>
              </a:path>
              <a:path w="4311650" h="490854">
                <a:moveTo>
                  <a:pt x="1261872" y="12192"/>
                </a:moveTo>
                <a:lnTo>
                  <a:pt x="1210056" y="12192"/>
                </a:lnTo>
                <a:lnTo>
                  <a:pt x="1210056" y="0"/>
                </a:lnTo>
                <a:lnTo>
                  <a:pt x="1261872" y="0"/>
                </a:lnTo>
                <a:lnTo>
                  <a:pt x="1261872" y="12192"/>
                </a:lnTo>
                <a:close/>
              </a:path>
              <a:path w="4311650" h="490854">
                <a:moveTo>
                  <a:pt x="1171956" y="12192"/>
                </a:moveTo>
                <a:lnTo>
                  <a:pt x="1120140" y="12192"/>
                </a:lnTo>
                <a:lnTo>
                  <a:pt x="1120140" y="0"/>
                </a:lnTo>
                <a:lnTo>
                  <a:pt x="1171956" y="0"/>
                </a:lnTo>
                <a:lnTo>
                  <a:pt x="1171956" y="12192"/>
                </a:lnTo>
                <a:close/>
              </a:path>
              <a:path w="4311650" h="490854">
                <a:moveTo>
                  <a:pt x="1082040" y="12192"/>
                </a:moveTo>
                <a:lnTo>
                  <a:pt x="1030224" y="12192"/>
                </a:lnTo>
                <a:lnTo>
                  <a:pt x="1030224" y="0"/>
                </a:lnTo>
                <a:lnTo>
                  <a:pt x="1082040" y="0"/>
                </a:lnTo>
                <a:lnTo>
                  <a:pt x="1082040" y="12192"/>
                </a:lnTo>
                <a:close/>
              </a:path>
              <a:path w="4311650" h="490854">
                <a:moveTo>
                  <a:pt x="990600" y="12192"/>
                </a:moveTo>
                <a:lnTo>
                  <a:pt x="938784" y="12192"/>
                </a:lnTo>
                <a:lnTo>
                  <a:pt x="938784" y="0"/>
                </a:lnTo>
                <a:lnTo>
                  <a:pt x="990600" y="0"/>
                </a:lnTo>
                <a:lnTo>
                  <a:pt x="990600" y="12192"/>
                </a:lnTo>
                <a:close/>
              </a:path>
              <a:path w="4311650" h="490854">
                <a:moveTo>
                  <a:pt x="900684" y="12192"/>
                </a:moveTo>
                <a:lnTo>
                  <a:pt x="848868" y="12192"/>
                </a:lnTo>
                <a:lnTo>
                  <a:pt x="848868" y="0"/>
                </a:lnTo>
                <a:lnTo>
                  <a:pt x="900684" y="0"/>
                </a:lnTo>
                <a:lnTo>
                  <a:pt x="900684" y="12192"/>
                </a:lnTo>
                <a:close/>
              </a:path>
              <a:path w="4311650" h="490854">
                <a:moveTo>
                  <a:pt x="810768" y="12192"/>
                </a:moveTo>
                <a:lnTo>
                  <a:pt x="758952" y="12192"/>
                </a:lnTo>
                <a:lnTo>
                  <a:pt x="758952" y="0"/>
                </a:lnTo>
                <a:lnTo>
                  <a:pt x="810768" y="0"/>
                </a:lnTo>
                <a:lnTo>
                  <a:pt x="810768" y="12192"/>
                </a:lnTo>
                <a:close/>
              </a:path>
              <a:path w="4311650" h="490854">
                <a:moveTo>
                  <a:pt x="720852" y="12192"/>
                </a:moveTo>
                <a:lnTo>
                  <a:pt x="669036" y="12192"/>
                </a:lnTo>
                <a:lnTo>
                  <a:pt x="669036" y="0"/>
                </a:lnTo>
                <a:lnTo>
                  <a:pt x="720852" y="0"/>
                </a:lnTo>
                <a:lnTo>
                  <a:pt x="720852" y="12192"/>
                </a:lnTo>
                <a:close/>
              </a:path>
              <a:path w="4311650" h="490854">
                <a:moveTo>
                  <a:pt x="629412" y="12192"/>
                </a:moveTo>
                <a:lnTo>
                  <a:pt x="579120" y="12192"/>
                </a:lnTo>
                <a:lnTo>
                  <a:pt x="579120" y="0"/>
                </a:lnTo>
                <a:lnTo>
                  <a:pt x="629412" y="0"/>
                </a:lnTo>
                <a:lnTo>
                  <a:pt x="629412" y="12192"/>
                </a:lnTo>
                <a:close/>
              </a:path>
              <a:path w="4311650" h="490854">
                <a:moveTo>
                  <a:pt x="539496" y="12192"/>
                </a:moveTo>
                <a:lnTo>
                  <a:pt x="487680" y="12192"/>
                </a:lnTo>
                <a:lnTo>
                  <a:pt x="487680" y="0"/>
                </a:lnTo>
                <a:lnTo>
                  <a:pt x="539496" y="0"/>
                </a:lnTo>
                <a:lnTo>
                  <a:pt x="539496" y="12192"/>
                </a:lnTo>
                <a:close/>
              </a:path>
              <a:path w="4311650" h="490854">
                <a:moveTo>
                  <a:pt x="449580" y="12192"/>
                </a:moveTo>
                <a:lnTo>
                  <a:pt x="397764" y="12192"/>
                </a:lnTo>
                <a:lnTo>
                  <a:pt x="397764" y="0"/>
                </a:lnTo>
                <a:lnTo>
                  <a:pt x="449580" y="0"/>
                </a:lnTo>
                <a:lnTo>
                  <a:pt x="449580" y="12192"/>
                </a:lnTo>
                <a:close/>
              </a:path>
              <a:path w="4311650" h="490854">
                <a:moveTo>
                  <a:pt x="359664" y="12192"/>
                </a:moveTo>
                <a:lnTo>
                  <a:pt x="307848" y="12192"/>
                </a:lnTo>
                <a:lnTo>
                  <a:pt x="307848" y="0"/>
                </a:lnTo>
                <a:lnTo>
                  <a:pt x="359664" y="0"/>
                </a:lnTo>
                <a:lnTo>
                  <a:pt x="359664" y="12192"/>
                </a:lnTo>
                <a:close/>
              </a:path>
              <a:path w="4311650" h="490854">
                <a:moveTo>
                  <a:pt x="268224" y="12192"/>
                </a:moveTo>
                <a:lnTo>
                  <a:pt x="217932" y="12192"/>
                </a:lnTo>
                <a:lnTo>
                  <a:pt x="217932" y="0"/>
                </a:lnTo>
                <a:lnTo>
                  <a:pt x="268224" y="0"/>
                </a:lnTo>
                <a:lnTo>
                  <a:pt x="268224" y="12192"/>
                </a:lnTo>
                <a:close/>
              </a:path>
              <a:path w="4311650" h="490854">
                <a:moveTo>
                  <a:pt x="178308" y="12192"/>
                </a:moveTo>
                <a:lnTo>
                  <a:pt x="126492" y="12192"/>
                </a:lnTo>
                <a:lnTo>
                  <a:pt x="126492" y="0"/>
                </a:lnTo>
                <a:lnTo>
                  <a:pt x="178308" y="0"/>
                </a:lnTo>
                <a:lnTo>
                  <a:pt x="178308" y="12192"/>
                </a:lnTo>
                <a:close/>
              </a:path>
              <a:path w="4311650" h="490854">
                <a:moveTo>
                  <a:pt x="88392" y="12192"/>
                </a:moveTo>
                <a:lnTo>
                  <a:pt x="36576" y="12192"/>
                </a:lnTo>
                <a:lnTo>
                  <a:pt x="36576" y="0"/>
                </a:lnTo>
                <a:lnTo>
                  <a:pt x="88392" y="0"/>
                </a:lnTo>
                <a:lnTo>
                  <a:pt x="88392" y="12192"/>
                </a:lnTo>
                <a:close/>
              </a:path>
              <a:path w="4311650" h="490854">
                <a:moveTo>
                  <a:pt x="12192" y="65532"/>
                </a:moveTo>
                <a:lnTo>
                  <a:pt x="0" y="65532"/>
                </a:lnTo>
                <a:lnTo>
                  <a:pt x="0" y="13716"/>
                </a:lnTo>
                <a:lnTo>
                  <a:pt x="12192" y="13716"/>
                </a:lnTo>
                <a:lnTo>
                  <a:pt x="12192" y="65532"/>
                </a:lnTo>
                <a:close/>
              </a:path>
              <a:path w="4311650" h="490854">
                <a:moveTo>
                  <a:pt x="12192" y="155448"/>
                </a:moveTo>
                <a:lnTo>
                  <a:pt x="0" y="155448"/>
                </a:lnTo>
                <a:lnTo>
                  <a:pt x="0" y="105156"/>
                </a:lnTo>
                <a:lnTo>
                  <a:pt x="12192" y="105156"/>
                </a:lnTo>
                <a:lnTo>
                  <a:pt x="12192" y="155448"/>
                </a:lnTo>
                <a:close/>
              </a:path>
              <a:path w="4311650" h="490854">
                <a:moveTo>
                  <a:pt x="12192" y="246888"/>
                </a:moveTo>
                <a:lnTo>
                  <a:pt x="0" y="246888"/>
                </a:lnTo>
                <a:lnTo>
                  <a:pt x="0" y="195072"/>
                </a:lnTo>
                <a:lnTo>
                  <a:pt x="12192" y="195072"/>
                </a:lnTo>
                <a:lnTo>
                  <a:pt x="12192" y="246888"/>
                </a:lnTo>
                <a:close/>
              </a:path>
              <a:path w="4311650" h="490854">
                <a:moveTo>
                  <a:pt x="12192" y="336804"/>
                </a:moveTo>
                <a:lnTo>
                  <a:pt x="0" y="336804"/>
                </a:lnTo>
                <a:lnTo>
                  <a:pt x="0" y="284988"/>
                </a:lnTo>
                <a:lnTo>
                  <a:pt x="12192" y="284988"/>
                </a:lnTo>
                <a:lnTo>
                  <a:pt x="12192" y="336804"/>
                </a:lnTo>
                <a:close/>
              </a:path>
              <a:path w="4311650" h="490854">
                <a:moveTo>
                  <a:pt x="12192" y="426720"/>
                </a:moveTo>
                <a:lnTo>
                  <a:pt x="0" y="426720"/>
                </a:lnTo>
                <a:lnTo>
                  <a:pt x="0" y="374904"/>
                </a:lnTo>
                <a:lnTo>
                  <a:pt x="12192" y="374904"/>
                </a:lnTo>
                <a:lnTo>
                  <a:pt x="12192" y="426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82711" y="5736336"/>
            <a:ext cx="1193800" cy="1049020"/>
          </a:xfrm>
          <a:custGeom>
            <a:avLst/>
            <a:gdLst/>
            <a:ahLst/>
            <a:cxnLst/>
            <a:rect l="l" t="t" r="r" b="b"/>
            <a:pathLst>
              <a:path w="1193800" h="1049020">
                <a:moveTo>
                  <a:pt x="0" y="0"/>
                </a:moveTo>
                <a:lnTo>
                  <a:pt x="1193292" y="0"/>
                </a:lnTo>
                <a:lnTo>
                  <a:pt x="1193292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982711" y="5828836"/>
            <a:ext cx="1193800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" marR="168275" indent="161290">
              <a:lnSpc>
                <a:spcPct val="102000"/>
              </a:lnSpc>
              <a:spcBef>
                <a:spcPts val="95"/>
              </a:spcBef>
            </a:pPr>
            <a:r>
              <a:rPr sz="1000" spc="95" dirty="0">
                <a:latin typeface="Times New Roman"/>
                <a:cs typeface="Times New Roman"/>
              </a:rPr>
              <a:t>Branch </a:t>
            </a:r>
            <a:r>
              <a:rPr sz="1000" dirty="0">
                <a:latin typeface="Times New Roman"/>
                <a:cs typeface="Times New Roman"/>
              </a:rPr>
              <a:t>/  </a:t>
            </a:r>
            <a:r>
              <a:rPr sz="1000" spc="65" dirty="0">
                <a:latin typeface="Times New Roman"/>
                <a:cs typeface="Times New Roman"/>
              </a:rPr>
              <a:t>FCR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BMLPO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290559" y="6272784"/>
            <a:ext cx="525779" cy="46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91983" y="6246876"/>
            <a:ext cx="452755" cy="78105"/>
          </a:xfrm>
          <a:custGeom>
            <a:avLst/>
            <a:gdLst/>
            <a:ahLst/>
            <a:cxnLst/>
            <a:rect l="l" t="t" r="r" b="b"/>
            <a:pathLst>
              <a:path w="452754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452754" h="78104">
                <a:moveTo>
                  <a:pt x="374904" y="77724"/>
                </a:moveTo>
                <a:lnTo>
                  <a:pt x="374904" y="0"/>
                </a:lnTo>
                <a:lnTo>
                  <a:pt x="440192" y="32004"/>
                </a:lnTo>
                <a:lnTo>
                  <a:pt x="388620" y="32004"/>
                </a:lnTo>
                <a:lnTo>
                  <a:pt x="388620" y="44196"/>
                </a:lnTo>
                <a:lnTo>
                  <a:pt x="440670" y="44196"/>
                </a:lnTo>
                <a:lnTo>
                  <a:pt x="374904" y="77724"/>
                </a:lnTo>
                <a:close/>
              </a:path>
              <a:path w="452754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452754" h="78104">
                <a:moveTo>
                  <a:pt x="374904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374904" y="32004"/>
                </a:lnTo>
                <a:lnTo>
                  <a:pt x="374904" y="44196"/>
                </a:lnTo>
                <a:close/>
              </a:path>
              <a:path w="452754" h="78104">
                <a:moveTo>
                  <a:pt x="440670" y="44196"/>
                </a:moveTo>
                <a:lnTo>
                  <a:pt x="388620" y="44196"/>
                </a:lnTo>
                <a:lnTo>
                  <a:pt x="388620" y="32004"/>
                </a:lnTo>
                <a:lnTo>
                  <a:pt x="440192" y="32004"/>
                </a:lnTo>
                <a:lnTo>
                  <a:pt x="452628" y="38100"/>
                </a:lnTo>
                <a:lnTo>
                  <a:pt x="440670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89331" y="6666259"/>
            <a:ext cx="1181489" cy="57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70476" y="614172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40">
                <a:moveTo>
                  <a:pt x="731520" y="1524"/>
                </a:move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close/>
              </a:path>
              <a:path w="1219200" h="586740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1628"/>
                </a:lnTo>
                <a:lnTo>
                  <a:pt x="1524" y="70104"/>
                </a:lnTo>
                <a:lnTo>
                  <a:pt x="4572" y="67056"/>
                </a:lnTo>
                <a:lnTo>
                  <a:pt x="4572" y="65532"/>
                </a:lnTo>
                <a:lnTo>
                  <a:pt x="9144" y="62483"/>
                </a:lnTo>
                <a:lnTo>
                  <a:pt x="15240" y="57911"/>
                </a:lnTo>
                <a:lnTo>
                  <a:pt x="22860" y="54863"/>
                </a:lnTo>
                <a:lnTo>
                  <a:pt x="30480" y="50292"/>
                </a:lnTo>
                <a:lnTo>
                  <a:pt x="39624" y="47243"/>
                </a:lnTo>
                <a:lnTo>
                  <a:pt x="91440" y="35051"/>
                </a:lnTo>
                <a:lnTo>
                  <a:pt x="161544" y="22860"/>
                </a:lnTo>
                <a:lnTo>
                  <a:pt x="181356" y="21335"/>
                </a:lnTo>
                <a:lnTo>
                  <a:pt x="202692" y="18287"/>
                </a:lnTo>
                <a:lnTo>
                  <a:pt x="224028" y="16763"/>
                </a:lnTo>
                <a:lnTo>
                  <a:pt x="246888" y="13715"/>
                </a:lnTo>
                <a:lnTo>
                  <a:pt x="373380" y="6095"/>
                </a:lnTo>
                <a:lnTo>
                  <a:pt x="402336" y="4571"/>
                </a:lnTo>
                <a:lnTo>
                  <a:pt x="458724" y="1524"/>
                </a:lnTo>
                <a:lnTo>
                  <a:pt x="760476" y="1524"/>
                </a:lnTo>
                <a:lnTo>
                  <a:pt x="818387" y="4571"/>
                </a:lnTo>
                <a:lnTo>
                  <a:pt x="536445" y="4572"/>
                </a:lnTo>
                <a:lnTo>
                  <a:pt x="464818" y="6096"/>
                </a:lnTo>
                <a:lnTo>
                  <a:pt x="385572" y="9143"/>
                </a:lnTo>
                <a:lnTo>
                  <a:pt x="329184" y="12191"/>
                </a:lnTo>
                <a:lnTo>
                  <a:pt x="248411" y="18288"/>
                </a:lnTo>
                <a:lnTo>
                  <a:pt x="188976" y="24383"/>
                </a:lnTo>
                <a:lnTo>
                  <a:pt x="141732" y="30479"/>
                </a:lnTo>
                <a:lnTo>
                  <a:pt x="132588" y="32003"/>
                </a:lnTo>
                <a:lnTo>
                  <a:pt x="121920" y="33527"/>
                </a:lnTo>
                <a:lnTo>
                  <a:pt x="112775" y="35052"/>
                </a:lnTo>
                <a:lnTo>
                  <a:pt x="105156" y="36575"/>
                </a:lnTo>
                <a:lnTo>
                  <a:pt x="96012" y="38099"/>
                </a:lnTo>
                <a:lnTo>
                  <a:pt x="80771" y="41148"/>
                </a:lnTo>
                <a:lnTo>
                  <a:pt x="50292" y="48767"/>
                </a:lnTo>
                <a:lnTo>
                  <a:pt x="32004" y="54864"/>
                </a:lnTo>
                <a:lnTo>
                  <a:pt x="28956" y="56387"/>
                </a:lnTo>
                <a:lnTo>
                  <a:pt x="24384" y="57912"/>
                </a:lnTo>
                <a:lnTo>
                  <a:pt x="18288" y="60959"/>
                </a:lnTo>
                <a:lnTo>
                  <a:pt x="16764" y="62484"/>
                </a:lnTo>
                <a:lnTo>
                  <a:pt x="13716" y="64007"/>
                </a:lnTo>
                <a:lnTo>
                  <a:pt x="6096" y="71627"/>
                </a:lnTo>
                <a:lnTo>
                  <a:pt x="6096" y="89408"/>
                </a:lnTo>
                <a:close/>
              </a:path>
              <a:path w="1219200" h="586740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202436" y="62483"/>
                </a:lnTo>
                <a:lnTo>
                  <a:pt x="1200912" y="60959"/>
                </a:lnTo>
                <a:lnTo>
                  <a:pt x="1194816" y="57911"/>
                </a:lnTo>
                <a:lnTo>
                  <a:pt x="1190244" y="56387"/>
                </a:lnTo>
                <a:lnTo>
                  <a:pt x="1187196" y="54863"/>
                </a:lnTo>
                <a:lnTo>
                  <a:pt x="1164336" y="47243"/>
                </a:lnTo>
                <a:lnTo>
                  <a:pt x="1152144" y="44195"/>
                </a:lnTo>
                <a:lnTo>
                  <a:pt x="1144524" y="42671"/>
                </a:lnTo>
                <a:lnTo>
                  <a:pt x="1138428" y="41147"/>
                </a:lnTo>
                <a:lnTo>
                  <a:pt x="1088136" y="32003"/>
                </a:lnTo>
                <a:lnTo>
                  <a:pt x="1043940" y="25907"/>
                </a:lnTo>
                <a:lnTo>
                  <a:pt x="1002792" y="21335"/>
                </a:lnTo>
                <a:lnTo>
                  <a:pt x="954024" y="16763"/>
                </a:lnTo>
                <a:lnTo>
                  <a:pt x="890016" y="12191"/>
                </a:lnTo>
                <a:lnTo>
                  <a:pt x="835152" y="9143"/>
                </a:lnTo>
                <a:lnTo>
                  <a:pt x="754380" y="6095"/>
                </a:lnTo>
                <a:lnTo>
                  <a:pt x="682752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72312" y="13716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2860"/>
                </a:lnTo>
                <a:lnTo>
                  <a:pt x="1094232" y="28956"/>
                </a:lnTo>
                <a:lnTo>
                  <a:pt x="1155192" y="41148"/>
                </a:lnTo>
                <a:lnTo>
                  <a:pt x="1196340" y="54864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4628" y="65532"/>
                </a:lnTo>
                <a:lnTo>
                  <a:pt x="1214628" y="67056"/>
                </a:lnTo>
                <a:lnTo>
                  <a:pt x="1217676" y="70104"/>
                </a:lnTo>
                <a:lnTo>
                  <a:pt x="1217676" y="71628"/>
                </a:lnTo>
                <a:lnTo>
                  <a:pt x="1219200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40">
                <a:moveTo>
                  <a:pt x="789432" y="583692"/>
                </a:moveTo>
                <a:lnTo>
                  <a:pt x="429768" y="583692"/>
                </a:lnTo>
                <a:lnTo>
                  <a:pt x="347471" y="579119"/>
                </a:lnTo>
                <a:lnTo>
                  <a:pt x="295655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6" y="565404"/>
                </a:lnTo>
                <a:lnTo>
                  <a:pt x="161543" y="562355"/>
                </a:lnTo>
                <a:lnTo>
                  <a:pt x="143255" y="560831"/>
                </a:lnTo>
                <a:lnTo>
                  <a:pt x="91439" y="551687"/>
                </a:lnTo>
                <a:lnTo>
                  <a:pt x="51815" y="542543"/>
                </a:lnTo>
                <a:lnTo>
                  <a:pt x="30480" y="534924"/>
                </a:lnTo>
                <a:lnTo>
                  <a:pt x="15239" y="528827"/>
                </a:lnTo>
                <a:lnTo>
                  <a:pt x="9143" y="524255"/>
                </a:lnTo>
                <a:lnTo>
                  <a:pt x="4572" y="521208"/>
                </a:lnTo>
                <a:lnTo>
                  <a:pt x="4572" y="519684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3716" y="521208"/>
                </a:lnTo>
                <a:lnTo>
                  <a:pt x="16764" y="522731"/>
                </a:lnTo>
                <a:lnTo>
                  <a:pt x="18288" y="524256"/>
                </a:lnTo>
                <a:lnTo>
                  <a:pt x="21336" y="525779"/>
                </a:lnTo>
                <a:lnTo>
                  <a:pt x="25908" y="527303"/>
                </a:lnTo>
                <a:lnTo>
                  <a:pt x="32004" y="530351"/>
                </a:lnTo>
                <a:lnTo>
                  <a:pt x="50292" y="536447"/>
                </a:lnTo>
                <a:lnTo>
                  <a:pt x="74676" y="542544"/>
                </a:lnTo>
                <a:lnTo>
                  <a:pt x="82296" y="544067"/>
                </a:lnTo>
                <a:lnTo>
                  <a:pt x="88392" y="545592"/>
                </a:lnTo>
                <a:lnTo>
                  <a:pt x="97536" y="547115"/>
                </a:lnTo>
                <a:lnTo>
                  <a:pt x="105156" y="548639"/>
                </a:lnTo>
                <a:lnTo>
                  <a:pt x="114300" y="550163"/>
                </a:lnTo>
                <a:lnTo>
                  <a:pt x="121920" y="551688"/>
                </a:lnTo>
                <a:lnTo>
                  <a:pt x="164592" y="557784"/>
                </a:lnTo>
                <a:lnTo>
                  <a:pt x="176784" y="559307"/>
                </a:lnTo>
                <a:lnTo>
                  <a:pt x="190500" y="560832"/>
                </a:lnTo>
                <a:lnTo>
                  <a:pt x="202692" y="562356"/>
                </a:lnTo>
                <a:lnTo>
                  <a:pt x="266700" y="568452"/>
                </a:lnTo>
                <a:lnTo>
                  <a:pt x="330708" y="573024"/>
                </a:lnTo>
                <a:lnTo>
                  <a:pt x="387096" y="576072"/>
                </a:lnTo>
                <a:lnTo>
                  <a:pt x="467870" y="579120"/>
                </a:lnTo>
                <a:lnTo>
                  <a:pt x="676656" y="582167"/>
                </a:lnTo>
                <a:lnTo>
                  <a:pt x="818388" y="582167"/>
                </a:lnTo>
                <a:lnTo>
                  <a:pt x="789432" y="583692"/>
                </a:lnTo>
                <a:close/>
              </a:path>
              <a:path w="1219200" h="586740">
                <a:moveTo>
                  <a:pt x="818388" y="582167"/>
                </a:moveTo>
                <a:lnTo>
                  <a:pt x="676656" y="582167"/>
                </a:lnTo>
                <a:lnTo>
                  <a:pt x="676656" y="580643"/>
                </a:lnTo>
                <a:lnTo>
                  <a:pt x="751332" y="579119"/>
                </a:lnTo>
                <a:lnTo>
                  <a:pt x="797052" y="577595"/>
                </a:lnTo>
                <a:lnTo>
                  <a:pt x="888492" y="573023"/>
                </a:lnTo>
                <a:lnTo>
                  <a:pt x="952500" y="568451"/>
                </a:lnTo>
                <a:lnTo>
                  <a:pt x="1016508" y="562355"/>
                </a:lnTo>
                <a:lnTo>
                  <a:pt x="1054608" y="557783"/>
                </a:lnTo>
                <a:lnTo>
                  <a:pt x="1097280" y="551687"/>
                </a:lnTo>
                <a:lnTo>
                  <a:pt x="1114044" y="548639"/>
                </a:lnTo>
                <a:lnTo>
                  <a:pt x="1123188" y="547115"/>
                </a:lnTo>
                <a:lnTo>
                  <a:pt x="1138428" y="544067"/>
                </a:lnTo>
                <a:lnTo>
                  <a:pt x="1168908" y="536447"/>
                </a:lnTo>
                <a:lnTo>
                  <a:pt x="1187196" y="530351"/>
                </a:lnTo>
                <a:lnTo>
                  <a:pt x="1190244" y="528827"/>
                </a:lnTo>
                <a:lnTo>
                  <a:pt x="1194816" y="527303"/>
                </a:lnTo>
                <a:lnTo>
                  <a:pt x="1200912" y="524255"/>
                </a:lnTo>
                <a:lnTo>
                  <a:pt x="1202436" y="522731"/>
                </a:lnTo>
                <a:lnTo>
                  <a:pt x="1205484" y="521207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4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03960" y="528828"/>
                </a:lnTo>
                <a:lnTo>
                  <a:pt x="1197864" y="531876"/>
                </a:lnTo>
                <a:lnTo>
                  <a:pt x="1188720" y="534924"/>
                </a:lnTo>
                <a:lnTo>
                  <a:pt x="1179576" y="539496"/>
                </a:lnTo>
                <a:lnTo>
                  <a:pt x="1155192" y="545592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57656" y="562356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45820" y="580644"/>
                </a:lnTo>
                <a:lnTo>
                  <a:pt x="818388" y="582167"/>
                </a:lnTo>
                <a:close/>
              </a:path>
              <a:path w="1219200" h="586740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458724" y="583692"/>
                </a:lnTo>
                <a:lnTo>
                  <a:pt x="760476" y="583692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75047" y="6217920"/>
            <a:ext cx="1210055" cy="505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75047" y="6146291"/>
            <a:ext cx="1210055" cy="144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70476" y="6141720"/>
            <a:ext cx="1219200" cy="585470"/>
          </a:xfrm>
          <a:custGeom>
            <a:avLst/>
            <a:gdLst/>
            <a:ahLst/>
            <a:cxnLst/>
            <a:rect l="l" t="t" r="r" b="b"/>
            <a:pathLst>
              <a:path w="1219200" h="585470">
                <a:moveTo>
                  <a:pt x="731520" y="1270"/>
                </a:move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585470">
                <a:moveTo>
                  <a:pt x="10668" y="91440"/>
                </a:moveTo>
                <a:lnTo>
                  <a:pt x="9144" y="9017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1120"/>
                </a:lnTo>
                <a:lnTo>
                  <a:pt x="1524" y="69850"/>
                </a:lnTo>
                <a:lnTo>
                  <a:pt x="4572" y="66040"/>
                </a:lnTo>
                <a:lnTo>
                  <a:pt x="4572" y="64770"/>
                </a:lnTo>
                <a:lnTo>
                  <a:pt x="9144" y="62230"/>
                </a:lnTo>
                <a:lnTo>
                  <a:pt x="15240" y="57150"/>
                </a:lnTo>
                <a:lnTo>
                  <a:pt x="22860" y="54610"/>
                </a:lnTo>
                <a:lnTo>
                  <a:pt x="30480" y="49530"/>
                </a:lnTo>
                <a:lnTo>
                  <a:pt x="91440" y="34290"/>
                </a:lnTo>
                <a:lnTo>
                  <a:pt x="161544" y="22860"/>
                </a:lnTo>
                <a:lnTo>
                  <a:pt x="202692" y="17780"/>
                </a:lnTo>
                <a:lnTo>
                  <a:pt x="224028" y="16510"/>
                </a:lnTo>
                <a:lnTo>
                  <a:pt x="246888" y="12700"/>
                </a:lnTo>
                <a:lnTo>
                  <a:pt x="295656" y="10160"/>
                </a:lnTo>
                <a:lnTo>
                  <a:pt x="373380" y="5080"/>
                </a:lnTo>
                <a:lnTo>
                  <a:pt x="458724" y="1270"/>
                </a:lnTo>
                <a:lnTo>
                  <a:pt x="760476" y="1270"/>
                </a:lnTo>
                <a:lnTo>
                  <a:pt x="845820" y="5080"/>
                </a:lnTo>
                <a:lnTo>
                  <a:pt x="904113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1430"/>
                </a:lnTo>
                <a:lnTo>
                  <a:pt x="429768" y="11430"/>
                </a:lnTo>
                <a:lnTo>
                  <a:pt x="347472" y="16510"/>
                </a:lnTo>
                <a:lnTo>
                  <a:pt x="272796" y="20320"/>
                </a:lnTo>
                <a:lnTo>
                  <a:pt x="248412" y="2413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44780" y="34290"/>
                </a:lnTo>
                <a:lnTo>
                  <a:pt x="126492" y="3810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25908" y="62230"/>
                </a:lnTo>
                <a:lnTo>
                  <a:pt x="19812" y="64770"/>
                </a:lnTo>
                <a:lnTo>
                  <a:pt x="13462" y="71120"/>
                </a:lnTo>
                <a:lnTo>
                  <a:pt x="12192" y="71120"/>
                </a:lnTo>
                <a:lnTo>
                  <a:pt x="11430" y="73660"/>
                </a:lnTo>
                <a:lnTo>
                  <a:pt x="10668" y="73660"/>
                </a:lnTo>
                <a:lnTo>
                  <a:pt x="10668" y="91440"/>
                </a:lnTo>
                <a:close/>
              </a:path>
              <a:path w="1219200" h="585470">
                <a:moveTo>
                  <a:pt x="1207008" y="72390"/>
                </a:moveTo>
                <a:lnTo>
                  <a:pt x="1199388" y="66040"/>
                </a:lnTo>
                <a:lnTo>
                  <a:pt x="1193292" y="63500"/>
                </a:lnTo>
                <a:lnTo>
                  <a:pt x="1185672" y="58420"/>
                </a:lnTo>
                <a:lnTo>
                  <a:pt x="1176528" y="55880"/>
                </a:lnTo>
                <a:lnTo>
                  <a:pt x="1165860" y="5207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075944" y="34290"/>
                </a:lnTo>
                <a:lnTo>
                  <a:pt x="1056132" y="33020"/>
                </a:lnTo>
                <a:lnTo>
                  <a:pt x="993648" y="25400"/>
                </a:lnTo>
                <a:lnTo>
                  <a:pt x="970788" y="24130"/>
                </a:lnTo>
                <a:lnTo>
                  <a:pt x="946404" y="20320"/>
                </a:lnTo>
                <a:lnTo>
                  <a:pt x="871728" y="16510"/>
                </a:lnTo>
                <a:lnTo>
                  <a:pt x="789432" y="11430"/>
                </a:lnTo>
                <a:lnTo>
                  <a:pt x="760476" y="11430"/>
                </a:lnTo>
                <a:lnTo>
                  <a:pt x="731520" y="10160"/>
                </a:lnTo>
                <a:lnTo>
                  <a:pt x="672084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72312" y="12700"/>
                </a:lnTo>
                <a:lnTo>
                  <a:pt x="995172" y="16510"/>
                </a:lnTo>
                <a:lnTo>
                  <a:pt x="1016508" y="17780"/>
                </a:lnTo>
                <a:lnTo>
                  <a:pt x="1057656" y="2286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49530"/>
                </a:lnTo>
                <a:lnTo>
                  <a:pt x="1196340" y="5461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4628" y="64770"/>
                </a:lnTo>
                <a:lnTo>
                  <a:pt x="1214628" y="66040"/>
                </a:lnTo>
                <a:lnTo>
                  <a:pt x="1217676" y="69850"/>
                </a:lnTo>
                <a:lnTo>
                  <a:pt x="1217676" y="71120"/>
                </a:lnTo>
                <a:lnTo>
                  <a:pt x="1207008" y="71120"/>
                </a:lnTo>
                <a:lnTo>
                  <a:pt x="1207008" y="72390"/>
                </a:lnTo>
                <a:close/>
              </a:path>
              <a:path w="1219200" h="585470">
                <a:moveTo>
                  <a:pt x="12192" y="72390"/>
                </a:moveTo>
                <a:lnTo>
                  <a:pt x="12192" y="71120"/>
                </a:lnTo>
                <a:lnTo>
                  <a:pt x="13462" y="71120"/>
                </a:lnTo>
                <a:lnTo>
                  <a:pt x="12192" y="72390"/>
                </a:lnTo>
                <a:close/>
              </a:path>
              <a:path w="1219200" h="585470">
                <a:moveTo>
                  <a:pt x="1208532" y="76200"/>
                </a:moveTo>
                <a:lnTo>
                  <a:pt x="1207008" y="71120"/>
                </a:lnTo>
                <a:lnTo>
                  <a:pt x="1217676" y="71120"/>
                </a:lnTo>
                <a:lnTo>
                  <a:pt x="1218438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5470">
                <a:moveTo>
                  <a:pt x="10668" y="76200"/>
                </a:moveTo>
                <a:lnTo>
                  <a:pt x="10668" y="73660"/>
                </a:lnTo>
                <a:lnTo>
                  <a:pt x="11430" y="73660"/>
                </a:lnTo>
                <a:lnTo>
                  <a:pt x="10668" y="76200"/>
                </a:lnTo>
                <a:close/>
              </a:path>
              <a:path w="1219200" h="585470">
                <a:moveTo>
                  <a:pt x="1208532" y="91440"/>
                </a:moveTo>
                <a:lnTo>
                  <a:pt x="1208532" y="73660"/>
                </a:lnTo>
                <a:lnTo>
                  <a:pt x="1218438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0170"/>
                </a:lnTo>
                <a:lnTo>
                  <a:pt x="1208532" y="91440"/>
                </a:lnTo>
                <a:close/>
              </a:path>
              <a:path w="1219200" h="585470">
                <a:moveTo>
                  <a:pt x="789432" y="582930"/>
                </a:moveTo>
                <a:lnTo>
                  <a:pt x="429768" y="582930"/>
                </a:lnTo>
                <a:lnTo>
                  <a:pt x="347472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1340"/>
                </a:lnTo>
                <a:lnTo>
                  <a:pt x="143256" y="56007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467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0927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0170"/>
                </a:lnTo>
                <a:lnTo>
                  <a:pt x="10668" y="91440"/>
                </a:lnTo>
                <a:lnTo>
                  <a:pt x="10668" y="511810"/>
                </a:lnTo>
                <a:lnTo>
                  <a:pt x="11684" y="511810"/>
                </a:lnTo>
                <a:lnTo>
                  <a:pt x="12192" y="513080"/>
                </a:lnTo>
                <a:lnTo>
                  <a:pt x="19812" y="519430"/>
                </a:lnTo>
                <a:lnTo>
                  <a:pt x="25908" y="52197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213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82880" y="556260"/>
                </a:lnTo>
                <a:lnTo>
                  <a:pt x="204216" y="557530"/>
                </a:lnTo>
                <a:lnTo>
                  <a:pt x="225552" y="560070"/>
                </a:lnTo>
                <a:lnTo>
                  <a:pt x="248412" y="561340"/>
                </a:lnTo>
                <a:lnTo>
                  <a:pt x="272796" y="56515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5310"/>
                </a:lnTo>
                <a:lnTo>
                  <a:pt x="609600" y="576580"/>
                </a:lnTo>
                <a:lnTo>
                  <a:pt x="904113" y="576580"/>
                </a:lnTo>
                <a:lnTo>
                  <a:pt x="845820" y="580390"/>
                </a:lnTo>
                <a:lnTo>
                  <a:pt x="789432" y="582930"/>
                </a:lnTo>
                <a:close/>
              </a:path>
              <a:path w="1219200" h="585470">
                <a:moveTo>
                  <a:pt x="789432" y="149860"/>
                </a:move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28270"/>
                </a:lnTo>
                <a:lnTo>
                  <a:pt x="143256" y="12700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41148" y="106680"/>
                </a:lnTo>
                <a:lnTo>
                  <a:pt x="30480" y="101600"/>
                </a:lnTo>
                <a:lnTo>
                  <a:pt x="15240" y="95250"/>
                </a:lnTo>
                <a:lnTo>
                  <a:pt x="10668" y="91440"/>
                </a:lnTo>
                <a:lnTo>
                  <a:pt x="10668" y="77470"/>
                </a:lnTo>
                <a:lnTo>
                  <a:pt x="12192" y="80010"/>
                </a:lnTo>
                <a:lnTo>
                  <a:pt x="15240" y="83820"/>
                </a:lnTo>
                <a:lnTo>
                  <a:pt x="19812" y="86360"/>
                </a:lnTo>
                <a:lnTo>
                  <a:pt x="25908" y="88900"/>
                </a:lnTo>
                <a:lnTo>
                  <a:pt x="33528" y="9271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26492" y="115570"/>
                </a:lnTo>
                <a:lnTo>
                  <a:pt x="143256" y="116840"/>
                </a:lnTo>
                <a:lnTo>
                  <a:pt x="182880" y="123190"/>
                </a:lnTo>
                <a:lnTo>
                  <a:pt x="204216" y="124460"/>
                </a:lnTo>
                <a:lnTo>
                  <a:pt x="225552" y="127000"/>
                </a:lnTo>
                <a:lnTo>
                  <a:pt x="248412" y="12827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02336" y="139700"/>
                </a:lnTo>
                <a:lnTo>
                  <a:pt x="429768" y="139700"/>
                </a:lnTo>
                <a:lnTo>
                  <a:pt x="487680" y="142240"/>
                </a:lnTo>
                <a:lnTo>
                  <a:pt x="547116" y="142240"/>
                </a:lnTo>
                <a:lnTo>
                  <a:pt x="609600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789432" y="149860"/>
                </a:lnTo>
                <a:close/>
              </a:path>
              <a:path w="1219200" h="585470">
                <a:moveTo>
                  <a:pt x="884682" y="144780"/>
                </a:moveTo>
                <a:lnTo>
                  <a:pt x="609600" y="144780"/>
                </a:lnTo>
                <a:lnTo>
                  <a:pt x="672084" y="142240"/>
                </a:lnTo>
                <a:lnTo>
                  <a:pt x="731520" y="142240"/>
                </a:lnTo>
                <a:lnTo>
                  <a:pt x="789432" y="139700"/>
                </a:lnTo>
                <a:lnTo>
                  <a:pt x="816864" y="13970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70788" y="128270"/>
                </a:lnTo>
                <a:lnTo>
                  <a:pt x="993648" y="127000"/>
                </a:lnTo>
                <a:lnTo>
                  <a:pt x="1014984" y="124460"/>
                </a:lnTo>
                <a:lnTo>
                  <a:pt x="1036320" y="123190"/>
                </a:lnTo>
                <a:lnTo>
                  <a:pt x="1075944" y="116840"/>
                </a:lnTo>
                <a:lnTo>
                  <a:pt x="1092708" y="115570"/>
                </a:lnTo>
                <a:lnTo>
                  <a:pt x="1126236" y="109220"/>
                </a:lnTo>
                <a:lnTo>
                  <a:pt x="1153668" y="102870"/>
                </a:lnTo>
                <a:lnTo>
                  <a:pt x="1185672" y="93980"/>
                </a:lnTo>
                <a:lnTo>
                  <a:pt x="1193292" y="88900"/>
                </a:lnTo>
                <a:lnTo>
                  <a:pt x="1199388" y="86360"/>
                </a:lnTo>
                <a:lnTo>
                  <a:pt x="1203960" y="83820"/>
                </a:lnTo>
                <a:lnTo>
                  <a:pt x="1207008" y="80010"/>
                </a:lnTo>
                <a:lnTo>
                  <a:pt x="1208532" y="77470"/>
                </a:lnTo>
                <a:lnTo>
                  <a:pt x="1208532" y="91440"/>
                </a:lnTo>
                <a:lnTo>
                  <a:pt x="1203960" y="95250"/>
                </a:lnTo>
                <a:lnTo>
                  <a:pt x="1197864" y="99060"/>
                </a:lnTo>
                <a:lnTo>
                  <a:pt x="1188720" y="10160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2827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5470">
                <a:moveTo>
                  <a:pt x="1218438" y="511810"/>
                </a:moveTo>
                <a:lnTo>
                  <a:pt x="1208532" y="511810"/>
                </a:lnTo>
                <a:lnTo>
                  <a:pt x="1208532" y="91440"/>
                </a:lnTo>
                <a:lnTo>
                  <a:pt x="1210056" y="9017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09270"/>
                </a:lnTo>
                <a:lnTo>
                  <a:pt x="1218438" y="511810"/>
                </a:lnTo>
                <a:close/>
              </a:path>
              <a:path w="1219200" h="585470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458724" y="149860"/>
                </a:lnTo>
                <a:lnTo>
                  <a:pt x="760476" y="14986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5470">
                <a:moveTo>
                  <a:pt x="11684" y="511810"/>
                </a:moveTo>
                <a:lnTo>
                  <a:pt x="10668" y="511810"/>
                </a:lnTo>
                <a:lnTo>
                  <a:pt x="10668" y="509270"/>
                </a:lnTo>
                <a:lnTo>
                  <a:pt x="11684" y="511810"/>
                </a:lnTo>
                <a:close/>
              </a:path>
              <a:path w="1219200" h="585470">
                <a:moveTo>
                  <a:pt x="1217676" y="514350"/>
                </a:moveTo>
                <a:lnTo>
                  <a:pt x="1207008" y="514350"/>
                </a:lnTo>
                <a:lnTo>
                  <a:pt x="1208532" y="509270"/>
                </a:lnTo>
                <a:lnTo>
                  <a:pt x="1208532" y="511810"/>
                </a:lnTo>
                <a:lnTo>
                  <a:pt x="1218438" y="511810"/>
                </a:lnTo>
                <a:lnTo>
                  <a:pt x="1217676" y="514350"/>
                </a:lnTo>
                <a:close/>
              </a:path>
              <a:path w="1219200" h="585470">
                <a:moveTo>
                  <a:pt x="904113" y="576580"/>
                </a:moveTo>
                <a:lnTo>
                  <a:pt x="609600" y="576580"/>
                </a:lnTo>
                <a:lnTo>
                  <a:pt x="672084" y="57531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993648" y="560070"/>
                </a:lnTo>
                <a:lnTo>
                  <a:pt x="1014984" y="557530"/>
                </a:lnTo>
                <a:lnTo>
                  <a:pt x="1036320" y="55626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213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1970"/>
                </a:lnTo>
                <a:lnTo>
                  <a:pt x="1199388" y="51943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03960" y="52832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134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923544" y="575310"/>
                </a:lnTo>
                <a:lnTo>
                  <a:pt x="904113" y="576580"/>
                </a:lnTo>
                <a:close/>
              </a:path>
              <a:path w="1219200" h="585470">
                <a:moveTo>
                  <a:pt x="672084" y="585470"/>
                </a:moveTo>
                <a:lnTo>
                  <a:pt x="547116" y="585470"/>
                </a:lnTo>
                <a:lnTo>
                  <a:pt x="487680" y="584200"/>
                </a:lnTo>
                <a:lnTo>
                  <a:pt x="458724" y="582930"/>
                </a:lnTo>
                <a:lnTo>
                  <a:pt x="760476" y="582930"/>
                </a:lnTo>
                <a:lnTo>
                  <a:pt x="731520" y="584200"/>
                </a:lnTo>
                <a:lnTo>
                  <a:pt x="672084" y="585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923990" y="6384991"/>
            <a:ext cx="5257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85" dirty="0">
                <a:latin typeface="Times New Roman"/>
                <a:cs typeface="Times New Roman"/>
              </a:rPr>
              <a:t>Database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319016" y="5689092"/>
            <a:ext cx="614680" cy="312420"/>
          </a:xfrm>
          <a:custGeom>
            <a:avLst/>
            <a:gdLst/>
            <a:ahLst/>
            <a:cxnLst/>
            <a:rect l="l" t="t" r="r" b="b"/>
            <a:pathLst>
              <a:path w="614679" h="312420">
                <a:moveTo>
                  <a:pt x="0" y="0"/>
                </a:moveTo>
                <a:lnTo>
                  <a:pt x="614172" y="0"/>
                </a:lnTo>
                <a:lnTo>
                  <a:pt x="614172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E8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14444" y="5686044"/>
            <a:ext cx="622300" cy="318770"/>
          </a:xfrm>
          <a:custGeom>
            <a:avLst/>
            <a:gdLst/>
            <a:ahLst/>
            <a:cxnLst/>
            <a:rect l="l" t="t" r="r" b="b"/>
            <a:pathLst>
              <a:path w="622300" h="318770">
                <a:moveTo>
                  <a:pt x="621792" y="318516"/>
                </a:moveTo>
                <a:lnTo>
                  <a:pt x="0" y="318516"/>
                </a:lnTo>
                <a:lnTo>
                  <a:pt x="0" y="0"/>
                </a:lnTo>
                <a:lnTo>
                  <a:pt x="621792" y="0"/>
                </a:lnTo>
                <a:lnTo>
                  <a:pt x="621792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312420"/>
                </a:lnTo>
                <a:lnTo>
                  <a:pt x="4572" y="312420"/>
                </a:lnTo>
                <a:lnTo>
                  <a:pt x="7620" y="315468"/>
                </a:lnTo>
                <a:lnTo>
                  <a:pt x="621792" y="315468"/>
                </a:lnTo>
                <a:lnTo>
                  <a:pt x="621792" y="318516"/>
                </a:lnTo>
                <a:close/>
              </a:path>
              <a:path w="622300" h="318770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622300" h="318770">
                <a:moveTo>
                  <a:pt x="61569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615696" y="3048"/>
                </a:lnTo>
                <a:lnTo>
                  <a:pt x="615696" y="6096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615696" y="3048"/>
                </a:lnTo>
                <a:lnTo>
                  <a:pt x="618744" y="6096"/>
                </a:lnTo>
                <a:lnTo>
                  <a:pt x="621792" y="6096"/>
                </a:lnTo>
                <a:lnTo>
                  <a:pt x="621792" y="312420"/>
                </a:lnTo>
                <a:lnTo>
                  <a:pt x="618744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6096"/>
                </a:moveTo>
                <a:lnTo>
                  <a:pt x="618744" y="6096"/>
                </a:lnTo>
                <a:lnTo>
                  <a:pt x="615696" y="3048"/>
                </a:lnTo>
                <a:lnTo>
                  <a:pt x="621792" y="3048"/>
                </a:lnTo>
                <a:lnTo>
                  <a:pt x="621792" y="6096"/>
                </a:lnTo>
                <a:close/>
              </a:path>
              <a:path w="622300" h="318770">
                <a:moveTo>
                  <a:pt x="7620" y="315468"/>
                </a:moveTo>
                <a:lnTo>
                  <a:pt x="4572" y="312420"/>
                </a:lnTo>
                <a:lnTo>
                  <a:pt x="7620" y="312420"/>
                </a:lnTo>
                <a:lnTo>
                  <a:pt x="7620" y="315468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7620" y="315468"/>
                </a:lnTo>
                <a:lnTo>
                  <a:pt x="7620" y="312420"/>
                </a:lnTo>
                <a:lnTo>
                  <a:pt x="615696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315468"/>
                </a:moveTo>
                <a:lnTo>
                  <a:pt x="615696" y="315468"/>
                </a:lnTo>
                <a:lnTo>
                  <a:pt x="618744" y="312420"/>
                </a:lnTo>
                <a:lnTo>
                  <a:pt x="621792" y="312420"/>
                </a:lnTo>
                <a:lnTo>
                  <a:pt x="621792" y="31546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319016" y="5689092"/>
            <a:ext cx="14478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660"/>
              </a:spcBef>
            </a:pPr>
            <a:r>
              <a:rPr sz="900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463796" y="5689092"/>
            <a:ext cx="46990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900" spc="20" dirty="0">
                <a:latin typeface="Times New Roman"/>
                <a:cs typeface="Times New Roman"/>
              </a:rPr>
              <a:t>/F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414205" y="5315886"/>
            <a:ext cx="45650" cy="13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241535" y="4879848"/>
            <a:ext cx="409956" cy="4419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246107" y="4885944"/>
            <a:ext cx="400811" cy="990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241535" y="4879848"/>
            <a:ext cx="410209" cy="441959"/>
          </a:xfrm>
          <a:custGeom>
            <a:avLst/>
            <a:gdLst/>
            <a:ahLst/>
            <a:cxnLst/>
            <a:rect l="l" t="t" r="r" b="b"/>
            <a:pathLst>
              <a:path w="410209" h="441960">
                <a:moveTo>
                  <a:pt x="225552" y="1524"/>
                </a:moveTo>
                <a:lnTo>
                  <a:pt x="184404" y="1524"/>
                </a:lnTo>
                <a:lnTo>
                  <a:pt x="204216" y="0"/>
                </a:lnTo>
                <a:lnTo>
                  <a:pt x="225552" y="1524"/>
                </a:lnTo>
                <a:close/>
              </a:path>
              <a:path w="410209" h="441960">
                <a:moveTo>
                  <a:pt x="10668" y="73152"/>
                </a:moveTo>
                <a:lnTo>
                  <a:pt x="6096" y="68580"/>
                </a:lnTo>
                <a:lnTo>
                  <a:pt x="4572" y="68580"/>
                </a:lnTo>
                <a:lnTo>
                  <a:pt x="1524" y="62484"/>
                </a:lnTo>
                <a:lnTo>
                  <a:pt x="1524" y="60960"/>
                </a:lnTo>
                <a:lnTo>
                  <a:pt x="0" y="56388"/>
                </a:lnTo>
                <a:lnTo>
                  <a:pt x="0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42672"/>
                </a:lnTo>
                <a:lnTo>
                  <a:pt x="6096" y="42672"/>
                </a:lnTo>
                <a:lnTo>
                  <a:pt x="6096" y="41148"/>
                </a:lnTo>
                <a:lnTo>
                  <a:pt x="10668" y="36576"/>
                </a:lnTo>
                <a:lnTo>
                  <a:pt x="48768" y="18288"/>
                </a:lnTo>
                <a:lnTo>
                  <a:pt x="109728" y="6096"/>
                </a:lnTo>
                <a:lnTo>
                  <a:pt x="164592" y="1524"/>
                </a:lnTo>
                <a:lnTo>
                  <a:pt x="245364" y="1524"/>
                </a:lnTo>
                <a:lnTo>
                  <a:pt x="283464" y="4572"/>
                </a:lnTo>
                <a:lnTo>
                  <a:pt x="300228" y="6096"/>
                </a:lnTo>
                <a:lnTo>
                  <a:pt x="325374" y="10668"/>
                </a:lnTo>
                <a:lnTo>
                  <a:pt x="164592" y="10668"/>
                </a:lnTo>
                <a:lnTo>
                  <a:pt x="128016" y="13716"/>
                </a:lnTo>
                <a:lnTo>
                  <a:pt x="111252" y="16764"/>
                </a:lnTo>
                <a:lnTo>
                  <a:pt x="94488" y="18288"/>
                </a:lnTo>
                <a:lnTo>
                  <a:pt x="79248" y="21336"/>
                </a:lnTo>
                <a:lnTo>
                  <a:pt x="51816" y="27432"/>
                </a:lnTo>
                <a:lnTo>
                  <a:pt x="41148" y="32004"/>
                </a:lnTo>
                <a:lnTo>
                  <a:pt x="32004" y="36576"/>
                </a:lnTo>
                <a:lnTo>
                  <a:pt x="22860" y="39624"/>
                </a:lnTo>
                <a:lnTo>
                  <a:pt x="16764" y="44196"/>
                </a:lnTo>
                <a:lnTo>
                  <a:pt x="12192" y="48768"/>
                </a:lnTo>
                <a:lnTo>
                  <a:pt x="12954" y="48768"/>
                </a:lnTo>
                <a:lnTo>
                  <a:pt x="11430" y="51816"/>
                </a:lnTo>
                <a:lnTo>
                  <a:pt x="10668" y="51816"/>
                </a:lnTo>
                <a:lnTo>
                  <a:pt x="9652" y="54864"/>
                </a:lnTo>
                <a:lnTo>
                  <a:pt x="9144" y="54864"/>
                </a:lnTo>
                <a:lnTo>
                  <a:pt x="9144" y="56388"/>
                </a:lnTo>
                <a:lnTo>
                  <a:pt x="9652" y="56388"/>
                </a:lnTo>
                <a:lnTo>
                  <a:pt x="10668" y="59436"/>
                </a:lnTo>
                <a:lnTo>
                  <a:pt x="10668" y="73152"/>
                </a:lnTo>
                <a:close/>
              </a:path>
              <a:path w="410209" h="441960">
                <a:moveTo>
                  <a:pt x="408432" y="48768"/>
                </a:moveTo>
                <a:lnTo>
                  <a:pt x="397764" y="48768"/>
                </a:lnTo>
                <a:lnTo>
                  <a:pt x="393192" y="44196"/>
                </a:lnTo>
                <a:lnTo>
                  <a:pt x="387096" y="39624"/>
                </a:lnTo>
                <a:lnTo>
                  <a:pt x="379476" y="36576"/>
                </a:lnTo>
                <a:lnTo>
                  <a:pt x="368808" y="32004"/>
                </a:lnTo>
                <a:lnTo>
                  <a:pt x="358140" y="28956"/>
                </a:lnTo>
                <a:lnTo>
                  <a:pt x="345948" y="24384"/>
                </a:lnTo>
                <a:lnTo>
                  <a:pt x="315468" y="18288"/>
                </a:lnTo>
                <a:lnTo>
                  <a:pt x="300228" y="16764"/>
                </a:lnTo>
                <a:lnTo>
                  <a:pt x="281940" y="13716"/>
                </a:lnTo>
                <a:lnTo>
                  <a:pt x="245364" y="10668"/>
                </a:lnTo>
                <a:lnTo>
                  <a:pt x="325374" y="10668"/>
                </a:lnTo>
                <a:lnTo>
                  <a:pt x="382524" y="27432"/>
                </a:lnTo>
                <a:lnTo>
                  <a:pt x="403860" y="41148"/>
                </a:lnTo>
                <a:lnTo>
                  <a:pt x="403860" y="42672"/>
                </a:lnTo>
                <a:lnTo>
                  <a:pt x="405384" y="42672"/>
                </a:lnTo>
                <a:lnTo>
                  <a:pt x="408432" y="47244"/>
                </a:lnTo>
                <a:lnTo>
                  <a:pt x="408432" y="48768"/>
                </a:lnTo>
                <a:close/>
              </a:path>
              <a:path w="410209" h="441960">
                <a:moveTo>
                  <a:pt x="12954" y="48768"/>
                </a:moveTo>
                <a:lnTo>
                  <a:pt x="12192" y="48768"/>
                </a:lnTo>
                <a:lnTo>
                  <a:pt x="13716" y="47244"/>
                </a:lnTo>
                <a:lnTo>
                  <a:pt x="12954" y="48768"/>
                </a:lnTo>
                <a:close/>
              </a:path>
              <a:path w="410209" h="441960">
                <a:moveTo>
                  <a:pt x="399288" y="53340"/>
                </a:moveTo>
                <a:lnTo>
                  <a:pt x="396240" y="47244"/>
                </a:lnTo>
                <a:lnTo>
                  <a:pt x="397764" y="48768"/>
                </a:lnTo>
                <a:lnTo>
                  <a:pt x="408432" y="48768"/>
                </a:lnTo>
                <a:lnTo>
                  <a:pt x="409194" y="51816"/>
                </a:lnTo>
                <a:lnTo>
                  <a:pt x="399288" y="51816"/>
                </a:lnTo>
                <a:lnTo>
                  <a:pt x="399288" y="53340"/>
                </a:lnTo>
                <a:close/>
              </a:path>
              <a:path w="410209" h="441960">
                <a:moveTo>
                  <a:pt x="10668" y="53340"/>
                </a:moveTo>
                <a:lnTo>
                  <a:pt x="10668" y="51816"/>
                </a:lnTo>
                <a:lnTo>
                  <a:pt x="11430" y="51816"/>
                </a:lnTo>
                <a:lnTo>
                  <a:pt x="10668" y="53340"/>
                </a:lnTo>
                <a:close/>
              </a:path>
              <a:path w="410209" h="441960">
                <a:moveTo>
                  <a:pt x="400558" y="55626"/>
                </a:moveTo>
                <a:lnTo>
                  <a:pt x="399288" y="51816"/>
                </a:lnTo>
                <a:lnTo>
                  <a:pt x="409194" y="51816"/>
                </a:lnTo>
                <a:lnTo>
                  <a:pt x="409956" y="54864"/>
                </a:lnTo>
                <a:lnTo>
                  <a:pt x="400812" y="54864"/>
                </a:lnTo>
                <a:lnTo>
                  <a:pt x="400558" y="55626"/>
                </a:lnTo>
                <a:close/>
              </a:path>
              <a:path w="410209" h="441960">
                <a:moveTo>
                  <a:pt x="9144" y="56388"/>
                </a:moveTo>
                <a:lnTo>
                  <a:pt x="9144" y="54864"/>
                </a:lnTo>
                <a:lnTo>
                  <a:pt x="9398" y="55626"/>
                </a:lnTo>
                <a:lnTo>
                  <a:pt x="9144" y="56388"/>
                </a:lnTo>
                <a:close/>
              </a:path>
              <a:path w="410209" h="441960">
                <a:moveTo>
                  <a:pt x="9398" y="55626"/>
                </a:moveTo>
                <a:lnTo>
                  <a:pt x="9144" y="54864"/>
                </a:lnTo>
                <a:lnTo>
                  <a:pt x="9652" y="54864"/>
                </a:lnTo>
                <a:lnTo>
                  <a:pt x="9398" y="55626"/>
                </a:lnTo>
                <a:close/>
              </a:path>
              <a:path w="410209" h="441960">
                <a:moveTo>
                  <a:pt x="10668" y="59436"/>
                </a:moveTo>
                <a:lnTo>
                  <a:pt x="9398" y="55626"/>
                </a:lnTo>
                <a:lnTo>
                  <a:pt x="9652" y="54864"/>
                </a:lnTo>
                <a:lnTo>
                  <a:pt x="10668" y="54864"/>
                </a:lnTo>
                <a:lnTo>
                  <a:pt x="10668" y="59436"/>
                </a:lnTo>
                <a:close/>
              </a:path>
              <a:path w="410209" h="441960">
                <a:moveTo>
                  <a:pt x="400812" y="56388"/>
                </a:moveTo>
                <a:lnTo>
                  <a:pt x="400558" y="55626"/>
                </a:lnTo>
                <a:lnTo>
                  <a:pt x="400812" y="54864"/>
                </a:lnTo>
                <a:lnTo>
                  <a:pt x="400812" y="56388"/>
                </a:lnTo>
                <a:close/>
              </a:path>
              <a:path w="410209" h="441960">
                <a:moveTo>
                  <a:pt x="400812" y="71628"/>
                </a:moveTo>
                <a:lnTo>
                  <a:pt x="400812" y="54864"/>
                </a:lnTo>
                <a:lnTo>
                  <a:pt x="409956" y="54864"/>
                </a:lnTo>
                <a:lnTo>
                  <a:pt x="409956" y="56388"/>
                </a:lnTo>
                <a:lnTo>
                  <a:pt x="408432" y="60960"/>
                </a:lnTo>
                <a:lnTo>
                  <a:pt x="408432" y="62484"/>
                </a:lnTo>
                <a:lnTo>
                  <a:pt x="405384" y="68580"/>
                </a:lnTo>
                <a:lnTo>
                  <a:pt x="403860" y="68580"/>
                </a:lnTo>
                <a:lnTo>
                  <a:pt x="400812" y="71628"/>
                </a:lnTo>
                <a:close/>
              </a:path>
              <a:path w="410209" h="441960">
                <a:moveTo>
                  <a:pt x="9652" y="56388"/>
                </a:moveTo>
                <a:lnTo>
                  <a:pt x="9144" y="56388"/>
                </a:lnTo>
                <a:lnTo>
                  <a:pt x="9398" y="55626"/>
                </a:lnTo>
                <a:lnTo>
                  <a:pt x="9652" y="56388"/>
                </a:lnTo>
                <a:close/>
              </a:path>
              <a:path w="410209" h="441960">
                <a:moveTo>
                  <a:pt x="400812" y="59436"/>
                </a:moveTo>
                <a:lnTo>
                  <a:pt x="399288" y="59436"/>
                </a:lnTo>
                <a:lnTo>
                  <a:pt x="400558" y="55626"/>
                </a:lnTo>
                <a:lnTo>
                  <a:pt x="400812" y="56388"/>
                </a:lnTo>
                <a:lnTo>
                  <a:pt x="400812" y="59436"/>
                </a:lnTo>
                <a:close/>
              </a:path>
              <a:path w="410209" h="441960">
                <a:moveTo>
                  <a:pt x="245364" y="441960"/>
                </a:moveTo>
                <a:lnTo>
                  <a:pt x="164592" y="441960"/>
                </a:lnTo>
                <a:lnTo>
                  <a:pt x="126492" y="438912"/>
                </a:lnTo>
                <a:lnTo>
                  <a:pt x="109728" y="435864"/>
                </a:lnTo>
                <a:lnTo>
                  <a:pt x="92964" y="434340"/>
                </a:lnTo>
                <a:lnTo>
                  <a:pt x="62484" y="428244"/>
                </a:lnTo>
                <a:lnTo>
                  <a:pt x="48768" y="423672"/>
                </a:lnTo>
                <a:lnTo>
                  <a:pt x="38100" y="420624"/>
                </a:lnTo>
                <a:lnTo>
                  <a:pt x="27432" y="416052"/>
                </a:lnTo>
                <a:lnTo>
                  <a:pt x="18288" y="411480"/>
                </a:lnTo>
                <a:lnTo>
                  <a:pt x="10668" y="406908"/>
                </a:lnTo>
                <a:lnTo>
                  <a:pt x="10668" y="405384"/>
                </a:lnTo>
                <a:lnTo>
                  <a:pt x="6096" y="400812"/>
                </a:lnTo>
                <a:lnTo>
                  <a:pt x="4572" y="400812"/>
                </a:lnTo>
                <a:lnTo>
                  <a:pt x="1524" y="394716"/>
                </a:lnTo>
                <a:lnTo>
                  <a:pt x="1524" y="393192"/>
                </a:lnTo>
                <a:lnTo>
                  <a:pt x="0" y="388620"/>
                </a:lnTo>
                <a:lnTo>
                  <a:pt x="0" y="56388"/>
                </a:lnTo>
                <a:lnTo>
                  <a:pt x="1524" y="60960"/>
                </a:lnTo>
                <a:lnTo>
                  <a:pt x="1524" y="62484"/>
                </a:lnTo>
                <a:lnTo>
                  <a:pt x="4572" y="68580"/>
                </a:lnTo>
                <a:lnTo>
                  <a:pt x="6096" y="68580"/>
                </a:lnTo>
                <a:lnTo>
                  <a:pt x="10668" y="73152"/>
                </a:lnTo>
                <a:lnTo>
                  <a:pt x="10668" y="387096"/>
                </a:lnTo>
                <a:lnTo>
                  <a:pt x="9144" y="387096"/>
                </a:lnTo>
                <a:lnTo>
                  <a:pt x="10668" y="391668"/>
                </a:lnTo>
                <a:lnTo>
                  <a:pt x="11684" y="391668"/>
                </a:lnTo>
                <a:lnTo>
                  <a:pt x="13716" y="394716"/>
                </a:lnTo>
                <a:lnTo>
                  <a:pt x="12192" y="394716"/>
                </a:lnTo>
                <a:lnTo>
                  <a:pt x="16764" y="399288"/>
                </a:lnTo>
                <a:lnTo>
                  <a:pt x="22860" y="402336"/>
                </a:lnTo>
                <a:lnTo>
                  <a:pt x="30480" y="406908"/>
                </a:lnTo>
                <a:lnTo>
                  <a:pt x="41148" y="411480"/>
                </a:lnTo>
                <a:lnTo>
                  <a:pt x="51816" y="414528"/>
                </a:lnTo>
                <a:lnTo>
                  <a:pt x="64008" y="417576"/>
                </a:lnTo>
                <a:lnTo>
                  <a:pt x="79248" y="422148"/>
                </a:lnTo>
                <a:lnTo>
                  <a:pt x="94488" y="423672"/>
                </a:lnTo>
                <a:lnTo>
                  <a:pt x="109728" y="426720"/>
                </a:lnTo>
                <a:lnTo>
                  <a:pt x="128016" y="428244"/>
                </a:lnTo>
                <a:lnTo>
                  <a:pt x="146304" y="431292"/>
                </a:lnTo>
                <a:lnTo>
                  <a:pt x="164592" y="431292"/>
                </a:lnTo>
                <a:lnTo>
                  <a:pt x="184404" y="432816"/>
                </a:lnTo>
                <a:lnTo>
                  <a:pt x="325374" y="432816"/>
                </a:lnTo>
                <a:lnTo>
                  <a:pt x="316992" y="434340"/>
                </a:lnTo>
                <a:lnTo>
                  <a:pt x="301752" y="435864"/>
                </a:lnTo>
                <a:lnTo>
                  <a:pt x="283464" y="438912"/>
                </a:lnTo>
                <a:lnTo>
                  <a:pt x="245364" y="441960"/>
                </a:lnTo>
                <a:close/>
              </a:path>
              <a:path w="410209" h="441960">
                <a:moveTo>
                  <a:pt x="408940" y="391668"/>
                </a:moveTo>
                <a:lnTo>
                  <a:pt x="399288" y="391668"/>
                </a:lnTo>
                <a:lnTo>
                  <a:pt x="400812" y="387096"/>
                </a:lnTo>
                <a:lnTo>
                  <a:pt x="400812" y="71628"/>
                </a:lnTo>
                <a:lnTo>
                  <a:pt x="403860" y="68580"/>
                </a:lnTo>
                <a:lnTo>
                  <a:pt x="405384" y="68580"/>
                </a:lnTo>
                <a:lnTo>
                  <a:pt x="408432" y="62484"/>
                </a:lnTo>
                <a:lnTo>
                  <a:pt x="408432" y="60960"/>
                </a:lnTo>
                <a:lnTo>
                  <a:pt x="409956" y="56388"/>
                </a:lnTo>
                <a:lnTo>
                  <a:pt x="409956" y="388620"/>
                </a:lnTo>
                <a:lnTo>
                  <a:pt x="408940" y="391668"/>
                </a:lnTo>
                <a:close/>
              </a:path>
              <a:path w="410209" h="441960">
                <a:moveTo>
                  <a:pt x="245364" y="109728"/>
                </a:moveTo>
                <a:lnTo>
                  <a:pt x="164592" y="109728"/>
                </a:lnTo>
                <a:lnTo>
                  <a:pt x="126492" y="106680"/>
                </a:lnTo>
                <a:lnTo>
                  <a:pt x="109728" y="103632"/>
                </a:lnTo>
                <a:lnTo>
                  <a:pt x="92964" y="102108"/>
                </a:lnTo>
                <a:lnTo>
                  <a:pt x="62484" y="96012"/>
                </a:lnTo>
                <a:lnTo>
                  <a:pt x="48768" y="91440"/>
                </a:lnTo>
                <a:lnTo>
                  <a:pt x="38100" y="88392"/>
                </a:lnTo>
                <a:lnTo>
                  <a:pt x="27432" y="83820"/>
                </a:lnTo>
                <a:lnTo>
                  <a:pt x="18288" y="79248"/>
                </a:lnTo>
                <a:lnTo>
                  <a:pt x="10668" y="74676"/>
                </a:lnTo>
                <a:lnTo>
                  <a:pt x="10668" y="57912"/>
                </a:lnTo>
                <a:lnTo>
                  <a:pt x="13716" y="62484"/>
                </a:lnTo>
                <a:lnTo>
                  <a:pt x="12192" y="62484"/>
                </a:lnTo>
                <a:lnTo>
                  <a:pt x="16764" y="67056"/>
                </a:lnTo>
                <a:lnTo>
                  <a:pt x="18796" y="67056"/>
                </a:lnTo>
                <a:lnTo>
                  <a:pt x="22860" y="70104"/>
                </a:lnTo>
                <a:lnTo>
                  <a:pt x="30480" y="74676"/>
                </a:lnTo>
                <a:lnTo>
                  <a:pt x="41148" y="79248"/>
                </a:lnTo>
                <a:lnTo>
                  <a:pt x="51816" y="82296"/>
                </a:lnTo>
                <a:lnTo>
                  <a:pt x="64008" y="85344"/>
                </a:lnTo>
                <a:lnTo>
                  <a:pt x="79248" y="89916"/>
                </a:lnTo>
                <a:lnTo>
                  <a:pt x="94488" y="91440"/>
                </a:lnTo>
                <a:lnTo>
                  <a:pt x="109728" y="94488"/>
                </a:lnTo>
                <a:lnTo>
                  <a:pt x="128016" y="96012"/>
                </a:lnTo>
                <a:lnTo>
                  <a:pt x="146304" y="99060"/>
                </a:lnTo>
                <a:lnTo>
                  <a:pt x="164592" y="99060"/>
                </a:lnTo>
                <a:lnTo>
                  <a:pt x="184404" y="100584"/>
                </a:lnTo>
                <a:lnTo>
                  <a:pt x="325374" y="100584"/>
                </a:lnTo>
                <a:lnTo>
                  <a:pt x="316992" y="102108"/>
                </a:lnTo>
                <a:lnTo>
                  <a:pt x="301752" y="103632"/>
                </a:lnTo>
                <a:lnTo>
                  <a:pt x="283464" y="106680"/>
                </a:lnTo>
                <a:lnTo>
                  <a:pt x="245364" y="109728"/>
                </a:lnTo>
                <a:close/>
              </a:path>
              <a:path w="410209" h="441960">
                <a:moveTo>
                  <a:pt x="400812" y="67056"/>
                </a:moveTo>
                <a:lnTo>
                  <a:pt x="393192" y="67056"/>
                </a:lnTo>
                <a:lnTo>
                  <a:pt x="397764" y="62484"/>
                </a:lnTo>
                <a:lnTo>
                  <a:pt x="396240" y="62484"/>
                </a:lnTo>
                <a:lnTo>
                  <a:pt x="399288" y="57912"/>
                </a:lnTo>
                <a:lnTo>
                  <a:pt x="399288" y="59436"/>
                </a:lnTo>
                <a:lnTo>
                  <a:pt x="400812" y="59436"/>
                </a:lnTo>
                <a:lnTo>
                  <a:pt x="400812" y="67056"/>
                </a:lnTo>
                <a:close/>
              </a:path>
              <a:path w="410209" h="441960">
                <a:moveTo>
                  <a:pt x="18796" y="67056"/>
                </a:moveTo>
                <a:lnTo>
                  <a:pt x="16764" y="67056"/>
                </a:lnTo>
                <a:lnTo>
                  <a:pt x="16764" y="65532"/>
                </a:lnTo>
                <a:lnTo>
                  <a:pt x="18796" y="67056"/>
                </a:lnTo>
                <a:close/>
              </a:path>
              <a:path w="410209" h="441960">
                <a:moveTo>
                  <a:pt x="325374" y="100584"/>
                </a:moveTo>
                <a:lnTo>
                  <a:pt x="225552" y="100584"/>
                </a:lnTo>
                <a:lnTo>
                  <a:pt x="245364" y="99060"/>
                </a:lnTo>
                <a:lnTo>
                  <a:pt x="263652" y="99060"/>
                </a:lnTo>
                <a:lnTo>
                  <a:pt x="281940" y="96012"/>
                </a:lnTo>
                <a:lnTo>
                  <a:pt x="300228" y="94488"/>
                </a:lnTo>
                <a:lnTo>
                  <a:pt x="315468" y="91440"/>
                </a:lnTo>
                <a:lnTo>
                  <a:pt x="330708" y="89916"/>
                </a:lnTo>
                <a:lnTo>
                  <a:pt x="344424" y="85344"/>
                </a:lnTo>
                <a:lnTo>
                  <a:pt x="358140" y="82296"/>
                </a:lnTo>
                <a:lnTo>
                  <a:pt x="368808" y="79248"/>
                </a:lnTo>
                <a:lnTo>
                  <a:pt x="387096" y="70104"/>
                </a:lnTo>
                <a:lnTo>
                  <a:pt x="393192" y="65532"/>
                </a:lnTo>
                <a:lnTo>
                  <a:pt x="393192" y="67056"/>
                </a:lnTo>
                <a:lnTo>
                  <a:pt x="400812" y="67056"/>
                </a:lnTo>
                <a:lnTo>
                  <a:pt x="400812" y="71628"/>
                </a:lnTo>
                <a:lnTo>
                  <a:pt x="399288" y="73152"/>
                </a:lnTo>
                <a:lnTo>
                  <a:pt x="399288" y="74676"/>
                </a:lnTo>
                <a:lnTo>
                  <a:pt x="391668" y="79248"/>
                </a:lnTo>
                <a:lnTo>
                  <a:pt x="373380" y="88392"/>
                </a:lnTo>
                <a:lnTo>
                  <a:pt x="361188" y="91440"/>
                </a:lnTo>
                <a:lnTo>
                  <a:pt x="347472" y="96012"/>
                </a:lnTo>
                <a:lnTo>
                  <a:pt x="333756" y="99060"/>
                </a:lnTo>
                <a:lnTo>
                  <a:pt x="325374" y="100584"/>
                </a:lnTo>
                <a:close/>
              </a:path>
              <a:path w="410209" h="441960">
                <a:moveTo>
                  <a:pt x="11684" y="391668"/>
                </a:moveTo>
                <a:lnTo>
                  <a:pt x="10668" y="391668"/>
                </a:lnTo>
                <a:lnTo>
                  <a:pt x="10668" y="390144"/>
                </a:lnTo>
                <a:lnTo>
                  <a:pt x="11684" y="391668"/>
                </a:lnTo>
                <a:close/>
              </a:path>
              <a:path w="410209" h="441960">
                <a:moveTo>
                  <a:pt x="325374" y="432816"/>
                </a:moveTo>
                <a:lnTo>
                  <a:pt x="225552" y="432816"/>
                </a:lnTo>
                <a:lnTo>
                  <a:pt x="245364" y="431292"/>
                </a:lnTo>
                <a:lnTo>
                  <a:pt x="263652" y="431292"/>
                </a:lnTo>
                <a:lnTo>
                  <a:pt x="281940" y="428244"/>
                </a:lnTo>
                <a:lnTo>
                  <a:pt x="300228" y="426720"/>
                </a:lnTo>
                <a:lnTo>
                  <a:pt x="315468" y="423672"/>
                </a:lnTo>
                <a:lnTo>
                  <a:pt x="330708" y="422148"/>
                </a:lnTo>
                <a:lnTo>
                  <a:pt x="344424" y="417576"/>
                </a:lnTo>
                <a:lnTo>
                  <a:pt x="358140" y="414528"/>
                </a:lnTo>
                <a:lnTo>
                  <a:pt x="368808" y="411480"/>
                </a:lnTo>
                <a:lnTo>
                  <a:pt x="377952" y="406908"/>
                </a:lnTo>
                <a:lnTo>
                  <a:pt x="387096" y="403860"/>
                </a:lnTo>
                <a:lnTo>
                  <a:pt x="393192" y="399288"/>
                </a:lnTo>
                <a:lnTo>
                  <a:pt x="397764" y="394716"/>
                </a:lnTo>
                <a:lnTo>
                  <a:pt x="396240" y="394716"/>
                </a:lnTo>
                <a:lnTo>
                  <a:pt x="399288" y="390144"/>
                </a:lnTo>
                <a:lnTo>
                  <a:pt x="399288" y="391668"/>
                </a:lnTo>
                <a:lnTo>
                  <a:pt x="408940" y="391668"/>
                </a:lnTo>
                <a:lnTo>
                  <a:pt x="408432" y="393192"/>
                </a:lnTo>
                <a:lnTo>
                  <a:pt x="408432" y="394716"/>
                </a:lnTo>
                <a:lnTo>
                  <a:pt x="405384" y="400812"/>
                </a:lnTo>
                <a:lnTo>
                  <a:pt x="403860" y="400812"/>
                </a:lnTo>
                <a:lnTo>
                  <a:pt x="399288" y="405384"/>
                </a:lnTo>
                <a:lnTo>
                  <a:pt x="399288" y="406908"/>
                </a:lnTo>
                <a:lnTo>
                  <a:pt x="391668" y="411480"/>
                </a:lnTo>
                <a:lnTo>
                  <a:pt x="373380" y="420624"/>
                </a:lnTo>
                <a:lnTo>
                  <a:pt x="361188" y="423672"/>
                </a:lnTo>
                <a:lnTo>
                  <a:pt x="347472" y="428244"/>
                </a:lnTo>
                <a:lnTo>
                  <a:pt x="333756" y="431292"/>
                </a:lnTo>
                <a:lnTo>
                  <a:pt x="325374" y="432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99448" y="6417564"/>
            <a:ext cx="407034" cy="181610"/>
          </a:xfrm>
          <a:custGeom>
            <a:avLst/>
            <a:gdLst/>
            <a:ahLst/>
            <a:cxnLst/>
            <a:rect l="l" t="t" r="r" b="b"/>
            <a:pathLst>
              <a:path w="407034" h="181609">
                <a:moveTo>
                  <a:pt x="0" y="0"/>
                </a:moveTo>
                <a:lnTo>
                  <a:pt x="406908" y="0"/>
                </a:lnTo>
                <a:lnTo>
                  <a:pt x="406908" y="181356"/>
                </a:lnTo>
                <a:lnTo>
                  <a:pt x="0" y="181356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271481" y="6647142"/>
            <a:ext cx="4400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80" dirty="0">
                <a:solidFill>
                  <a:srgbClr val="595959"/>
                </a:solidFill>
                <a:latin typeface="Noto Sans CJK JP Regular"/>
                <a:cs typeface="Noto Sans CJK JP Regular"/>
              </a:rPr>
              <a:t>수행범위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270760" y="4907280"/>
            <a:ext cx="350520" cy="512445"/>
          </a:xfrm>
          <a:custGeom>
            <a:avLst/>
            <a:gdLst/>
            <a:ahLst/>
            <a:cxnLst/>
            <a:rect l="l" t="t" r="r" b="b"/>
            <a:pathLst>
              <a:path w="350519" h="512445">
                <a:moveTo>
                  <a:pt x="0" y="512064"/>
                </a:moveTo>
                <a:lnTo>
                  <a:pt x="0" y="0"/>
                </a:lnTo>
                <a:lnTo>
                  <a:pt x="350520" y="0"/>
                </a:lnTo>
                <a:lnTo>
                  <a:pt x="350520" y="512064"/>
                </a:lnTo>
                <a:lnTo>
                  <a:pt x="0" y="512064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304152" y="4948691"/>
            <a:ext cx="292735" cy="4305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"/>
              </a:spcBef>
            </a:pPr>
            <a:r>
              <a:rPr sz="900" spc="-10" dirty="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Adapter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339084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7795" y="246102"/>
                </a:lnTo>
                <a:lnTo>
                  <a:pt x="37147" y="218884"/>
                </a:lnTo>
                <a:lnTo>
                  <a:pt x="9929" y="178236"/>
                </a:lnTo>
                <a:lnTo>
                  <a:pt x="0" y="128016"/>
                </a:lnTo>
                <a:lnTo>
                  <a:pt x="9929" y="78438"/>
                </a:lnTo>
                <a:lnTo>
                  <a:pt x="37147" y="37719"/>
                </a:lnTo>
                <a:lnTo>
                  <a:pt x="77795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29940" y="7604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7160" y="272796"/>
                </a:moveTo>
                <a:lnTo>
                  <a:pt x="96012" y="266700"/>
                </a:lnTo>
                <a:lnTo>
                  <a:pt x="50292" y="240792"/>
                </a:lnTo>
                <a:lnTo>
                  <a:pt x="16764" y="201168"/>
                </a:lnTo>
                <a:lnTo>
                  <a:pt x="3048" y="164592"/>
                </a:lnTo>
                <a:lnTo>
                  <a:pt x="0" y="137160"/>
                </a:lnTo>
                <a:lnTo>
                  <a:pt x="3048" y="109728"/>
                </a:lnTo>
                <a:lnTo>
                  <a:pt x="16764" y="71628"/>
                </a:lnTo>
                <a:lnTo>
                  <a:pt x="39624" y="39624"/>
                </a:lnTo>
                <a:lnTo>
                  <a:pt x="50292" y="32004"/>
                </a:lnTo>
                <a:lnTo>
                  <a:pt x="60960" y="22860"/>
                </a:lnTo>
                <a:lnTo>
                  <a:pt x="96012" y="6096"/>
                </a:lnTo>
                <a:lnTo>
                  <a:pt x="135636" y="0"/>
                </a:lnTo>
                <a:lnTo>
                  <a:pt x="150876" y="1524"/>
                </a:lnTo>
                <a:lnTo>
                  <a:pt x="163068" y="3048"/>
                </a:lnTo>
                <a:lnTo>
                  <a:pt x="176784" y="6096"/>
                </a:lnTo>
                <a:lnTo>
                  <a:pt x="188976" y="10668"/>
                </a:lnTo>
                <a:lnTo>
                  <a:pt x="201168" y="16764"/>
                </a:lnTo>
                <a:lnTo>
                  <a:pt x="124968" y="16764"/>
                </a:lnTo>
                <a:lnTo>
                  <a:pt x="112776" y="18288"/>
                </a:lnTo>
                <a:lnTo>
                  <a:pt x="60960" y="42672"/>
                </a:lnTo>
                <a:lnTo>
                  <a:pt x="25908" y="89916"/>
                </a:lnTo>
                <a:lnTo>
                  <a:pt x="16764" y="123444"/>
                </a:lnTo>
                <a:lnTo>
                  <a:pt x="16764" y="147828"/>
                </a:lnTo>
                <a:lnTo>
                  <a:pt x="19812" y="160020"/>
                </a:lnTo>
                <a:lnTo>
                  <a:pt x="21336" y="170688"/>
                </a:lnTo>
                <a:lnTo>
                  <a:pt x="51816" y="220980"/>
                </a:lnTo>
                <a:lnTo>
                  <a:pt x="70104" y="234696"/>
                </a:lnTo>
                <a:lnTo>
                  <a:pt x="79248" y="240792"/>
                </a:lnTo>
                <a:lnTo>
                  <a:pt x="89916" y="246888"/>
                </a:lnTo>
                <a:lnTo>
                  <a:pt x="100584" y="249936"/>
                </a:lnTo>
                <a:lnTo>
                  <a:pt x="112776" y="252984"/>
                </a:lnTo>
                <a:lnTo>
                  <a:pt x="123444" y="256032"/>
                </a:lnTo>
                <a:lnTo>
                  <a:pt x="202692" y="256032"/>
                </a:lnTo>
                <a:lnTo>
                  <a:pt x="178308" y="265176"/>
                </a:lnTo>
                <a:lnTo>
                  <a:pt x="164592" y="269748"/>
                </a:lnTo>
                <a:lnTo>
                  <a:pt x="137160" y="272796"/>
                </a:lnTo>
                <a:close/>
              </a:path>
              <a:path w="273050" h="273050">
                <a:moveTo>
                  <a:pt x="202692" y="256032"/>
                </a:moveTo>
                <a:lnTo>
                  <a:pt x="149352" y="256032"/>
                </a:lnTo>
                <a:lnTo>
                  <a:pt x="160020" y="252984"/>
                </a:lnTo>
                <a:lnTo>
                  <a:pt x="172212" y="251460"/>
                </a:lnTo>
                <a:lnTo>
                  <a:pt x="193548" y="242316"/>
                </a:lnTo>
                <a:lnTo>
                  <a:pt x="228600" y="213360"/>
                </a:lnTo>
                <a:lnTo>
                  <a:pt x="251460" y="172212"/>
                </a:lnTo>
                <a:lnTo>
                  <a:pt x="256032" y="149352"/>
                </a:lnTo>
                <a:lnTo>
                  <a:pt x="256032" y="124968"/>
                </a:lnTo>
                <a:lnTo>
                  <a:pt x="254508" y="112776"/>
                </a:lnTo>
                <a:lnTo>
                  <a:pt x="251460" y="100584"/>
                </a:lnTo>
                <a:lnTo>
                  <a:pt x="242316" y="79248"/>
                </a:lnTo>
                <a:lnTo>
                  <a:pt x="236220" y="70104"/>
                </a:lnTo>
                <a:lnTo>
                  <a:pt x="230124" y="59436"/>
                </a:lnTo>
                <a:lnTo>
                  <a:pt x="220980" y="51816"/>
                </a:lnTo>
                <a:lnTo>
                  <a:pt x="213360" y="44196"/>
                </a:lnTo>
                <a:lnTo>
                  <a:pt x="204216" y="36576"/>
                </a:lnTo>
                <a:lnTo>
                  <a:pt x="161544" y="18288"/>
                </a:lnTo>
                <a:lnTo>
                  <a:pt x="149352" y="16764"/>
                </a:lnTo>
                <a:lnTo>
                  <a:pt x="201168" y="16764"/>
                </a:lnTo>
                <a:lnTo>
                  <a:pt x="211836" y="22860"/>
                </a:lnTo>
                <a:lnTo>
                  <a:pt x="222504" y="30480"/>
                </a:lnTo>
                <a:lnTo>
                  <a:pt x="233172" y="39624"/>
                </a:lnTo>
                <a:lnTo>
                  <a:pt x="240792" y="48768"/>
                </a:lnTo>
                <a:lnTo>
                  <a:pt x="249936" y="59436"/>
                </a:lnTo>
                <a:lnTo>
                  <a:pt x="256032" y="71628"/>
                </a:lnTo>
                <a:lnTo>
                  <a:pt x="262128" y="82296"/>
                </a:lnTo>
                <a:lnTo>
                  <a:pt x="266700" y="94488"/>
                </a:lnTo>
                <a:lnTo>
                  <a:pt x="269748" y="108204"/>
                </a:lnTo>
                <a:lnTo>
                  <a:pt x="272796" y="135636"/>
                </a:lnTo>
                <a:lnTo>
                  <a:pt x="272796" y="149352"/>
                </a:lnTo>
                <a:lnTo>
                  <a:pt x="262128" y="188976"/>
                </a:lnTo>
                <a:lnTo>
                  <a:pt x="242316" y="222504"/>
                </a:lnTo>
                <a:lnTo>
                  <a:pt x="224028" y="240792"/>
                </a:lnTo>
                <a:lnTo>
                  <a:pt x="202692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40835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8438" y="246102"/>
                </a:lnTo>
                <a:lnTo>
                  <a:pt x="37719" y="218884"/>
                </a:lnTo>
                <a:lnTo>
                  <a:pt x="10144" y="178236"/>
                </a:lnTo>
                <a:lnTo>
                  <a:pt x="0" y="128016"/>
                </a:lnTo>
                <a:lnTo>
                  <a:pt x="10144" y="78438"/>
                </a:lnTo>
                <a:lnTo>
                  <a:pt x="37719" y="37719"/>
                </a:lnTo>
                <a:lnTo>
                  <a:pt x="78438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33215" y="760476"/>
            <a:ext cx="271780" cy="273050"/>
          </a:xfrm>
          <a:custGeom>
            <a:avLst/>
            <a:gdLst/>
            <a:ahLst/>
            <a:cxnLst/>
            <a:rect l="l" t="t" r="r" b="b"/>
            <a:pathLst>
              <a:path w="271779" h="273050">
                <a:moveTo>
                  <a:pt x="135636" y="272796"/>
                </a:moveTo>
                <a:lnTo>
                  <a:pt x="96012" y="266700"/>
                </a:lnTo>
                <a:lnTo>
                  <a:pt x="59436" y="248412"/>
                </a:lnTo>
                <a:lnTo>
                  <a:pt x="30480" y="222504"/>
                </a:lnTo>
                <a:lnTo>
                  <a:pt x="10668" y="188976"/>
                </a:lnTo>
                <a:lnTo>
                  <a:pt x="0" y="150876"/>
                </a:lnTo>
                <a:lnTo>
                  <a:pt x="0" y="123444"/>
                </a:lnTo>
                <a:lnTo>
                  <a:pt x="15240" y="71628"/>
                </a:lnTo>
                <a:lnTo>
                  <a:pt x="39624" y="39624"/>
                </a:lnTo>
                <a:lnTo>
                  <a:pt x="48768" y="32004"/>
                </a:lnTo>
                <a:lnTo>
                  <a:pt x="59436" y="22860"/>
                </a:lnTo>
                <a:lnTo>
                  <a:pt x="94488" y="6096"/>
                </a:lnTo>
                <a:lnTo>
                  <a:pt x="135636" y="0"/>
                </a:lnTo>
                <a:lnTo>
                  <a:pt x="163068" y="3048"/>
                </a:lnTo>
                <a:lnTo>
                  <a:pt x="175260" y="6096"/>
                </a:lnTo>
                <a:lnTo>
                  <a:pt x="187452" y="10668"/>
                </a:lnTo>
                <a:lnTo>
                  <a:pt x="199644" y="16764"/>
                </a:lnTo>
                <a:lnTo>
                  <a:pt x="123444" y="16764"/>
                </a:lnTo>
                <a:lnTo>
                  <a:pt x="111252" y="18288"/>
                </a:lnTo>
                <a:lnTo>
                  <a:pt x="68580" y="36576"/>
                </a:lnTo>
                <a:lnTo>
                  <a:pt x="36576" y="68580"/>
                </a:lnTo>
                <a:lnTo>
                  <a:pt x="18288" y="111252"/>
                </a:lnTo>
                <a:lnTo>
                  <a:pt x="15240" y="135636"/>
                </a:lnTo>
                <a:lnTo>
                  <a:pt x="18288" y="160020"/>
                </a:lnTo>
                <a:lnTo>
                  <a:pt x="21336" y="170688"/>
                </a:lnTo>
                <a:lnTo>
                  <a:pt x="24384" y="182880"/>
                </a:lnTo>
                <a:lnTo>
                  <a:pt x="50292" y="220980"/>
                </a:lnTo>
                <a:lnTo>
                  <a:pt x="88392" y="246888"/>
                </a:lnTo>
                <a:lnTo>
                  <a:pt x="123444" y="256032"/>
                </a:lnTo>
                <a:lnTo>
                  <a:pt x="201168" y="256032"/>
                </a:lnTo>
                <a:lnTo>
                  <a:pt x="176784" y="265176"/>
                </a:lnTo>
                <a:lnTo>
                  <a:pt x="163068" y="269748"/>
                </a:lnTo>
                <a:lnTo>
                  <a:pt x="135636" y="272796"/>
                </a:lnTo>
                <a:close/>
              </a:path>
              <a:path w="271779" h="273050">
                <a:moveTo>
                  <a:pt x="201168" y="256032"/>
                </a:moveTo>
                <a:lnTo>
                  <a:pt x="147828" y="256032"/>
                </a:lnTo>
                <a:lnTo>
                  <a:pt x="160020" y="252984"/>
                </a:lnTo>
                <a:lnTo>
                  <a:pt x="170688" y="251460"/>
                </a:lnTo>
                <a:lnTo>
                  <a:pt x="192024" y="242316"/>
                </a:lnTo>
                <a:lnTo>
                  <a:pt x="227076" y="213360"/>
                </a:lnTo>
                <a:lnTo>
                  <a:pt x="249936" y="172212"/>
                </a:lnTo>
                <a:lnTo>
                  <a:pt x="256032" y="137160"/>
                </a:lnTo>
                <a:lnTo>
                  <a:pt x="252984" y="112776"/>
                </a:lnTo>
                <a:lnTo>
                  <a:pt x="249936" y="100584"/>
                </a:lnTo>
                <a:lnTo>
                  <a:pt x="240792" y="79248"/>
                </a:lnTo>
                <a:lnTo>
                  <a:pt x="234696" y="70104"/>
                </a:lnTo>
                <a:lnTo>
                  <a:pt x="228600" y="59436"/>
                </a:lnTo>
                <a:lnTo>
                  <a:pt x="193548" y="30480"/>
                </a:lnTo>
                <a:lnTo>
                  <a:pt x="147828" y="16764"/>
                </a:lnTo>
                <a:lnTo>
                  <a:pt x="199644" y="16764"/>
                </a:lnTo>
                <a:lnTo>
                  <a:pt x="231648" y="39624"/>
                </a:lnTo>
                <a:lnTo>
                  <a:pt x="254508" y="71628"/>
                </a:lnTo>
                <a:lnTo>
                  <a:pt x="260604" y="82296"/>
                </a:lnTo>
                <a:lnTo>
                  <a:pt x="265176" y="94488"/>
                </a:lnTo>
                <a:lnTo>
                  <a:pt x="271272" y="121920"/>
                </a:lnTo>
                <a:lnTo>
                  <a:pt x="271272" y="149352"/>
                </a:lnTo>
                <a:lnTo>
                  <a:pt x="265176" y="176784"/>
                </a:lnTo>
                <a:lnTo>
                  <a:pt x="256032" y="201168"/>
                </a:lnTo>
                <a:lnTo>
                  <a:pt x="240792" y="222504"/>
                </a:lnTo>
                <a:lnTo>
                  <a:pt x="222504" y="240792"/>
                </a:lnTo>
                <a:lnTo>
                  <a:pt x="201168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7727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95955" algn="l"/>
                <a:tab pos="3497579" algn="l"/>
              </a:tabLst>
            </a:pPr>
            <a:r>
              <a:rPr spc="95" dirty="0">
                <a:latin typeface="Times New Roman"/>
                <a:cs typeface="Times New Roman"/>
              </a:rPr>
              <a:t>2. </a:t>
            </a:r>
            <a:r>
              <a:rPr spc="204" dirty="0"/>
              <a:t>프로젝트 구현</a:t>
            </a:r>
            <a:r>
              <a:rPr spc="55" dirty="0"/>
              <a:t> </a:t>
            </a:r>
            <a:r>
              <a:rPr spc="204" dirty="0"/>
              <a:t>방안</a:t>
            </a:r>
            <a:r>
              <a:rPr spc="130" dirty="0"/>
              <a:t> </a:t>
            </a:r>
            <a:r>
              <a:rPr spc="60" dirty="0">
                <a:latin typeface="Times New Roman"/>
                <a:cs typeface="Times New Roman"/>
              </a:rPr>
              <a:t>&gt;	</a:t>
            </a:r>
            <a:r>
              <a:rPr sz="1500" spc="97" baseline="22222" dirty="0">
                <a:solidFill>
                  <a:srgbClr val="FFFFFF"/>
                </a:solidFill>
                <a:latin typeface="Times New Roman"/>
                <a:cs typeface="Times New Roman"/>
              </a:rPr>
              <a:t>5	6 </a:t>
            </a:r>
            <a:r>
              <a:rPr sz="2200" spc="15" dirty="0">
                <a:latin typeface="Times New Roman"/>
                <a:cs typeface="Times New Roman"/>
              </a:rPr>
              <a:t>EDMi </a:t>
            </a:r>
            <a:r>
              <a:rPr sz="2200" spc="204" dirty="0"/>
              <a:t>활용 </a:t>
            </a:r>
            <a:r>
              <a:rPr sz="2200" spc="45" dirty="0">
                <a:latin typeface="Times New Roman"/>
                <a:cs typeface="Times New Roman"/>
              </a:rPr>
              <a:t>KAIS </a:t>
            </a:r>
            <a:r>
              <a:rPr sz="2200" spc="110" dirty="0">
                <a:latin typeface="Times New Roman"/>
                <a:cs typeface="Times New Roman"/>
              </a:rPr>
              <a:t>OLTP </a:t>
            </a:r>
            <a:r>
              <a:rPr sz="2200" spc="10" dirty="0">
                <a:latin typeface="Times New Roman"/>
                <a:cs typeface="Times New Roman"/>
              </a:rPr>
              <a:t>I/F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204" dirty="0"/>
              <a:t>개발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4158" y="7155689"/>
            <a:ext cx="2900045" cy="20827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900" spc="30" dirty="0">
                <a:latin typeface="Times New Roman"/>
                <a:cs typeface="Times New Roman"/>
              </a:rPr>
              <a:t>SCBK </a:t>
            </a: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80" dirty="0">
                <a:latin typeface="Noto Sans CJK JP Regular"/>
                <a:cs typeface="Noto Sans CJK JP Regular"/>
              </a:rPr>
              <a:t>관련 개선 개발 프로젝트를 위한 </a:t>
            </a:r>
            <a:r>
              <a:rPr sz="900" spc="-30" dirty="0">
                <a:latin typeface="Times New Roman"/>
                <a:cs typeface="Times New Roman"/>
              </a:rPr>
              <a:t>IBM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Noto Sans CJK JP Regular"/>
                <a:cs typeface="Noto Sans CJK JP Regular"/>
              </a:rPr>
              <a:t>제안서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5" dirty="0"/>
              <a:t>11</a:t>
            </a:fld>
            <a:endParaRPr spc="55" dirty="0"/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 dirty="0"/>
              <a:t>©</a:t>
            </a:r>
            <a:r>
              <a:rPr spc="-70" dirty="0"/>
              <a:t> </a:t>
            </a:r>
            <a:r>
              <a:rPr spc="20" dirty="0"/>
              <a:t>Copyright</a:t>
            </a:r>
            <a:r>
              <a:rPr spc="-80" dirty="0"/>
              <a:t> </a:t>
            </a:r>
            <a:r>
              <a:rPr spc="-30" dirty="0"/>
              <a:t>IBM</a:t>
            </a:r>
            <a:r>
              <a:rPr spc="-40" dirty="0"/>
              <a:t> </a:t>
            </a:r>
            <a:r>
              <a:rPr spc="25" dirty="0"/>
              <a:t>Corporation</a:t>
            </a:r>
            <a:r>
              <a:rPr spc="-75" dirty="0"/>
              <a:t> </a:t>
            </a:r>
            <a:r>
              <a:rPr spc="4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4364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12</a:t>
            </a:fld>
            <a:endParaRPr lang="en-US" altLang="ko-KR" spc="55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대부분의 기존 </a:t>
            </a:r>
            <a:r>
              <a:rPr lang="en-US" altLang="ko-KR" dirty="0"/>
              <a:t>STR </a:t>
            </a:r>
            <a:r>
              <a:rPr lang="ko-KR" altLang="en-US" dirty="0"/>
              <a:t>시뮬레이션 어플리케이션의 기능은 우수하지만</a:t>
            </a:r>
            <a:r>
              <a:rPr lang="en-US" altLang="ko-KR" dirty="0"/>
              <a:t>, </a:t>
            </a:r>
            <a:r>
              <a:rPr lang="ko-KR" altLang="en-US" dirty="0"/>
              <a:t>운영시스템상에서 동작하므로 제한적인 시간에만 수행이 가능하고 시뮬레이션 수행 횟수의 제약을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 시나리오 시스템과 동일 시스템 사용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 수행 횟수 및 시간 제한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</a:t>
            </a:r>
            <a:r>
              <a:rPr lang="ko-KR" altLang="en-US" dirty="0"/>
              <a:t>의존적 시뮬레이션 수행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 시나리오 구성을 위한 시뮬레이션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/>
              <a:t>IT </a:t>
            </a:r>
            <a:r>
              <a:rPr lang="ko-KR" altLang="en-US" dirty="0"/>
              <a:t>의존성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조사활동을 위한 시뮬레이션 수행 불가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 dirty="0">
                <a:latin typeface="Times New Roman"/>
                <a:cs typeface="Times New Roman"/>
              </a:rPr>
              <a:t>3. </a:t>
            </a:r>
            <a:r>
              <a:rPr lang="ko-KR" altLang="en-US" spc="95" dirty="0">
                <a:latin typeface="Times New Roman"/>
                <a:cs typeface="Times New Roman"/>
              </a:rPr>
              <a:t>현행 </a:t>
            </a:r>
            <a:r>
              <a:rPr lang="en-US" altLang="ko-KR" spc="95" dirty="0">
                <a:latin typeface="Times New Roman"/>
                <a:cs typeface="Times New Roman"/>
              </a:rPr>
              <a:t>STR </a:t>
            </a:r>
            <a:r>
              <a:rPr lang="ko-KR" altLang="en-US" spc="95" dirty="0">
                <a:latin typeface="Times New Roman"/>
                <a:cs typeface="Times New Roman"/>
              </a:rPr>
              <a:t>시뮬레이션 시스템 개선점</a:t>
            </a:r>
            <a:endParaRPr lang="ko-KR" altLang="en-US" kern="0" dirty="0">
              <a:solidFill>
                <a:sysClr val="windowText" lastClr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9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 시나리오 시스템과 동일 시스템 사용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13</a:t>
            </a:fld>
            <a:endParaRPr lang="en-US" altLang="ko-KR" spc="55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대부분의 기존 </a:t>
            </a:r>
            <a:r>
              <a:rPr lang="en-US" altLang="ko-KR" dirty="0"/>
              <a:t>STR </a:t>
            </a:r>
            <a:r>
              <a:rPr lang="ko-KR" altLang="en-US" dirty="0"/>
              <a:t>시뮬레이션 어플리케이션의 기능은 우수하지만</a:t>
            </a:r>
            <a:r>
              <a:rPr lang="en-US" altLang="ko-KR" dirty="0"/>
              <a:t>, </a:t>
            </a:r>
            <a:r>
              <a:rPr lang="ko-KR" altLang="en-US" dirty="0"/>
              <a:t>운영시스템상에서 동작하므로 제한적인 시간에만 수행이 가능하고 시뮬레이션 수행 횟수의 제약을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14460" y="2057400"/>
            <a:ext cx="9589625" cy="49426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 수행 횟수 및 시간 제한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 </a:t>
            </a:r>
            <a:r>
              <a:rPr lang="ko-KR" altLang="en-US" sz="1400" dirty="0"/>
              <a:t>의존적 시뮬레이션 수행</a:t>
            </a:r>
            <a:endParaRPr lang="ko-KR" altLang="en-US" sz="1400" kern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조사활동을 위한 시뮬레이션 수행 불가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 dirty="0">
                <a:latin typeface="Times New Roman"/>
                <a:cs typeface="Times New Roman"/>
              </a:rPr>
              <a:t>4. </a:t>
            </a:r>
            <a:r>
              <a:rPr lang="ko-KR" altLang="en-US" spc="95" dirty="0">
                <a:latin typeface="Times New Roman"/>
                <a:cs typeface="Times New Roman"/>
              </a:rPr>
              <a:t>대안 </a:t>
            </a:r>
            <a:r>
              <a:rPr lang="en-US" altLang="ko-KR" spc="95" dirty="0">
                <a:latin typeface="Times New Roman"/>
                <a:cs typeface="Times New Roman"/>
              </a:rPr>
              <a:t>: </a:t>
            </a:r>
            <a:r>
              <a:rPr lang="ko-KR" altLang="en-US" spc="95" dirty="0">
                <a:latin typeface="Times New Roman"/>
                <a:cs typeface="Times New Roman"/>
              </a:rPr>
              <a:t>하둡 </a:t>
            </a:r>
            <a:r>
              <a:rPr lang="en-US" altLang="ko-KR" spc="95" dirty="0">
                <a:latin typeface="Times New Roman"/>
                <a:cs typeface="Times New Roman"/>
              </a:rPr>
              <a:t>STR </a:t>
            </a:r>
            <a:r>
              <a:rPr lang="ko-KR" altLang="en-US" spc="95" dirty="0">
                <a:latin typeface="Times New Roman"/>
                <a:cs typeface="Times New Roman"/>
              </a:rPr>
              <a:t>시뮬레이터 제안</a:t>
            </a:r>
            <a:endParaRPr lang="ko-KR" altLang="en-US" kern="0" dirty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신규 시나리오 구성을 위한 시뮬레이션 </a:t>
            </a:r>
            <a:r>
              <a:rPr lang="ko-KR" altLang="en-US" sz="1050" dirty="0" err="1"/>
              <a:t>수행시</a:t>
            </a:r>
            <a:r>
              <a:rPr lang="ko-KR" altLang="en-US" sz="1050" dirty="0"/>
              <a:t> </a:t>
            </a:r>
            <a:r>
              <a:rPr lang="en-US" altLang="ko-KR" sz="1050" dirty="0"/>
              <a:t>IT </a:t>
            </a:r>
            <a:r>
              <a:rPr lang="ko-KR" altLang="en-US" sz="1050" dirty="0"/>
              <a:t>의존성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07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6002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목차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추진배경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557212"/>
            <a:ext cx="1362075" cy="6657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자금세탁의심거래 적출을 위한 룰 모델,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의심거래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스코어 모델 등록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룰 조건 변경 및 평점 표 구간 값 변경에 따른 시뮬레이션 및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모델 평가 및 모니터링,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Alert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기준 정의 및 시뮬레이션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19473C-F475-45EC-B7FD-A619C230D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76967"/>
              </p:ext>
            </p:extLst>
          </p:nvPr>
        </p:nvGraphicFramePr>
        <p:xfrm>
          <a:off x="609599" y="2338864"/>
          <a:ext cx="8839199" cy="22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46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3491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7309338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337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오라클의 시나리오와 스케줄정보</a:t>
                      </a:r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, Postgre</a:t>
                      </a:r>
                      <a:r>
                        <a:rPr lang="en-US" altLang="ko-KR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GIS, Spark </a:t>
                      </a:r>
                      <a:r>
                        <a:rPr lang="ko-KR" altLang="en-US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간에 배치 흐름에 따라 각각의 모듈을 호출해야 한다</a:t>
                      </a:r>
                      <a:r>
                        <a:rPr lang="en-US" altLang="ko-KR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모듈수행 필요한 정보를 전달한다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시나리오별로 수행 정책을 수립하여 무거운 잡과 가벼운 잡을 적절히 수행시킬수 있는 구조로 설계한다</a:t>
                      </a:r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스팍잡의 경우 분리되어 있는 </a:t>
                      </a:r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queue</a:t>
                      </a:r>
                      <a:r>
                        <a:rPr lang="ko-KR" altLang="en-US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중 적절한 곳으로 잡이 실행될수 있는 구조를 설계한다</a:t>
                      </a:r>
                      <a:r>
                        <a:rPr lang="en-US" altLang="ko-KR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로그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다단계로 잡이 수행되므로 단계별 수행되고 현황을 파악할수 있는 로그 구조를 설계한다</a:t>
                      </a:r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40505" y="615540"/>
            <a:ext cx="8171395" cy="492735"/>
          </a:xfrm>
        </p:spPr>
        <p:txBody>
          <a:bodyPr/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ko-KR" altLang="en-US" sz="2400" b="1" dirty="0">
                <a:latin typeface="+mj-ea"/>
              </a:rPr>
              <a:t>추진배경</a:t>
            </a:r>
          </a:p>
        </p:txBody>
      </p:sp>
      <p:sp>
        <p:nvSpPr>
          <p:cNvPr id="12" name="직사각형 11"/>
          <p:cNvSpPr/>
          <p:nvPr/>
        </p:nvSpPr>
        <p:spPr bwMode="ltGray">
          <a:xfrm>
            <a:off x="724029" y="2205654"/>
            <a:ext cx="8620951" cy="287365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040" indent="-95040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197" b="1" kern="0" dirty="0">
                <a:solidFill>
                  <a:schemeClr val="tx1"/>
                </a:solidFill>
                <a:latin typeface="+mn-ea"/>
                <a:sym typeface="Wingdings" pitchFamily="2" charset="2"/>
              </a:rPr>
              <a:t>STR </a:t>
            </a:r>
            <a:r>
              <a:rPr lang="ko-KR" altLang="en-US" sz="1197" b="1" kern="0" dirty="0">
                <a:solidFill>
                  <a:schemeClr val="tx1"/>
                </a:solidFill>
                <a:latin typeface="+mn-ea"/>
                <a:sym typeface="Wingdings" pitchFamily="2" charset="2"/>
              </a:rPr>
              <a:t>시나리오 발전 과정</a:t>
            </a:r>
            <a:endParaRPr lang="ko-KR" altLang="en-US" sz="119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718726" y="2609463"/>
            <a:ext cx="8622124" cy="3943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6479" y="3276600"/>
            <a:ext cx="1838307" cy="308897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2001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년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특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정 금융정보거래의 보고 및 이용에 관한 법률제정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금융정보분석원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(FIU; Financial Intelligence Unit)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출범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KoFIU</a:t>
            </a:r>
            <a:r>
              <a:rPr lang="ko-KR" altLang="en-US" sz="1000" dirty="0">
                <a:solidFill>
                  <a:schemeClr val="tx1"/>
                </a:solidFill>
              </a:rPr>
              <a:t>와 금융기관간 보고 시스템 구축</a:t>
            </a:r>
            <a:endParaRPr lang="ko-KR" altLang="en-US" sz="998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오각형 16"/>
          <p:cNvSpPr/>
          <p:nvPr/>
        </p:nvSpPr>
        <p:spPr bwMode="ltGray">
          <a:xfrm>
            <a:off x="897575" y="2671689"/>
            <a:ext cx="2077326" cy="431676"/>
          </a:xfrm>
          <a:prstGeom prst="homePlate">
            <a:avLst>
              <a:gd name="adj" fmla="val 23753"/>
            </a:avLst>
          </a:prstGeom>
          <a:solidFill>
            <a:srgbClr val="D9EB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tx1"/>
                </a:solidFill>
                <a:latin typeface="+mn-ea"/>
              </a:rPr>
              <a:t>시행</a:t>
            </a:r>
            <a:endParaRPr lang="en-US" altLang="ko-KR" sz="1098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126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갈매기형 수장 18"/>
          <p:cNvSpPr/>
          <p:nvPr/>
        </p:nvSpPr>
        <p:spPr bwMode="ltGray">
          <a:xfrm>
            <a:off x="2990399" y="2671689"/>
            <a:ext cx="2050349" cy="431676"/>
          </a:xfrm>
          <a:prstGeom prst="chevron">
            <a:avLst>
              <a:gd name="adj" fmla="val 23752"/>
            </a:avLst>
          </a:prstGeom>
          <a:solidFill>
            <a:srgbClr val="95CB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tx1"/>
                </a:solidFill>
                <a:latin typeface="+mn-ea"/>
              </a:rPr>
              <a:t>시나리오 고도화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56770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12632" y="3254993"/>
            <a:ext cx="1834521" cy="3069607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2009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FATF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글로벌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적용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룰 조건 변경 및 최적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임계값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산출을 위한 시뮬레이션 도입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자금세탁 위험에 따라 차등화된 조치를 취하는 리스크 중심 접근법의  도입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947625" y="3198600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22"/>
          <p:cNvSpPr/>
          <p:nvPr/>
        </p:nvSpPr>
        <p:spPr bwMode="ltGray">
          <a:xfrm>
            <a:off x="5050758" y="2659377"/>
            <a:ext cx="2050348" cy="431676"/>
          </a:xfrm>
          <a:prstGeom prst="chevron">
            <a:avLst>
              <a:gd name="adj" fmla="val 23752"/>
            </a:avLst>
          </a:prstGeom>
          <a:solidFill>
            <a:srgbClr val="4EA4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bg1"/>
                </a:solidFill>
                <a:latin typeface="+mn-ea"/>
              </a:rPr>
              <a:t>시나리오 최적화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681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89239" y="3229247"/>
            <a:ext cx="1834521" cy="298668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분석 전문가를 위한 상시 시뮬레이션 시스템 구축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에 거래 데이터 적재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자원관리시스템에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사용자별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자원할당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AML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운영서버의 온라인업무와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배치업무에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별도로 운영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보다 정확한 경보 위험도 산출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고객간 네트워크 거래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자금흐름 거래 분석 가능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endParaRPr lang="en-US" altLang="ko-KR" sz="998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006301" y="3189653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갈매기형 수장 26"/>
          <p:cNvSpPr/>
          <p:nvPr/>
        </p:nvSpPr>
        <p:spPr bwMode="ltGray">
          <a:xfrm>
            <a:off x="7108972" y="2659375"/>
            <a:ext cx="2050348" cy="431676"/>
          </a:xfrm>
          <a:prstGeom prst="chevron">
            <a:avLst>
              <a:gd name="adj" fmla="val 23752"/>
            </a:avLst>
          </a:prstGeom>
          <a:solidFill>
            <a:srgbClr val="33685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bg1"/>
                </a:solidFill>
                <a:latin typeface="+mn-ea"/>
              </a:rPr>
              <a:t>시나리오 </a:t>
            </a:r>
            <a:r>
              <a:rPr lang="en-US" altLang="ko-KR" sz="1098" b="1" i="1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1098" b="1" i="1" dirty="0">
                <a:solidFill>
                  <a:schemeClr val="bg1"/>
                </a:solidFill>
                <a:latin typeface="+mn-ea"/>
              </a:rPr>
              <a:t>적용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03896" y="2719056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47453" y="3238312"/>
            <a:ext cx="1834521" cy="279055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빅데이터 기반으로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분석을 통한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평가후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평점 산출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시스템의 상시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거래분석을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통한 신규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발굴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룰 최적화 및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위험도 산출 자동화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고객간 네트워크 거래 자동 적출 시스템 구축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defTabSz="1040664" eaLnBrk="0" latinLnBrk="0" hangingPunct="0">
              <a:spcBef>
                <a:spcPts val="1197"/>
              </a:spcBef>
              <a:buSzPct val="140000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    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7064516" y="3189651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20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62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989470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446342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103" idx="1"/>
          </p:cNvCxnSpPr>
          <p:nvPr/>
        </p:nvCxnSpPr>
        <p:spPr>
          <a:xfrm rot="10800000" flipV="1">
            <a:off x="3872873" y="3485525"/>
            <a:ext cx="43149" cy="1081779"/>
          </a:xfrm>
          <a:prstGeom prst="bentConnector3">
            <a:avLst>
              <a:gd name="adj1" fmla="val 6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2651" y="37923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5181600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793919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378695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6388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8006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9530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054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925417" y="4878468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59" name="object 10"/>
          <p:cNvSpPr/>
          <p:nvPr/>
        </p:nvSpPr>
        <p:spPr>
          <a:xfrm>
            <a:off x="6726881" y="2716616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직사각형 159"/>
          <p:cNvSpPr/>
          <p:nvPr/>
        </p:nvSpPr>
        <p:spPr>
          <a:xfrm>
            <a:off x="7034365" y="5716991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4269" y="3300625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2" name="잉크 161"/>
              <p14:cNvContentPartPr/>
              <p14:nvPr/>
            </p14:nvContentPartPr>
            <p14:xfrm>
              <a:off x="8768585" y="6738072"/>
              <a:ext cx="25807" cy="45719"/>
            </p14:xfrm>
          </p:contentPart>
        </mc:Choice>
        <mc:Fallback xmlns="">
          <p:pic>
            <p:nvPicPr>
              <p:cNvPr id="162" name="잉크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3" name="잉크 162"/>
              <p14:cNvContentPartPr/>
              <p14:nvPr/>
            </p14:nvContentPartPr>
            <p14:xfrm>
              <a:off x="7808474" y="3474849"/>
              <a:ext cx="41563" cy="45719"/>
            </p14:xfrm>
          </p:contentPart>
        </mc:Choice>
        <mc:Fallback xmlns="">
          <p:pic>
            <p:nvPicPr>
              <p:cNvPr id="163" name="잉크 1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/>
          <p:cNvSpPr txBox="1"/>
          <p:nvPr/>
        </p:nvSpPr>
        <p:spPr>
          <a:xfrm>
            <a:off x="7172941" y="2973791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968555" y="4046909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잉크 165"/>
              <p14:cNvContentPartPr/>
              <p14:nvPr/>
            </p14:nvContentPartPr>
            <p14:xfrm>
              <a:off x="7146192" y="6097159"/>
              <a:ext cx="25807" cy="45719"/>
            </p14:xfrm>
          </p:contentPart>
        </mc:Choice>
        <mc:Fallback xmlns="">
          <p:pic>
            <p:nvPicPr>
              <p:cNvPr id="166" name="잉크 1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/>
          <p:cNvSpPr txBox="1"/>
          <p:nvPr/>
        </p:nvSpPr>
        <p:spPr>
          <a:xfrm>
            <a:off x="7010400" y="5403021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8" name="꺾인 연결선 167"/>
          <p:cNvCxnSpPr>
            <a:stCxn id="161" idx="1"/>
            <a:endCxn id="165" idx="1"/>
          </p:cNvCxnSpPr>
          <p:nvPr/>
        </p:nvCxnSpPr>
        <p:spPr>
          <a:xfrm rot="10800000" flipV="1">
            <a:off x="6968555" y="3499702"/>
            <a:ext cx="195714" cy="678012"/>
          </a:xfrm>
          <a:prstGeom prst="bentConnector3">
            <a:avLst>
              <a:gd name="adj1" fmla="val 2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848600" y="3757825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4633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76157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77681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811682" y="4953000"/>
            <a:ext cx="64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정규 배치</a:t>
            </a:r>
            <a:endParaRPr lang="ko-KR" altLang="en-US" sz="700" kern="12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73763" y="4337360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5" name="잉크 174"/>
              <p14:cNvContentPartPr/>
              <p14:nvPr/>
            </p14:nvContentPartPr>
            <p14:xfrm>
              <a:off x="7499500" y="4483641"/>
              <a:ext cx="37785" cy="45719"/>
            </p14:xfrm>
          </p:contentPart>
        </mc:Choice>
        <mc:Fallback xmlns="">
          <p:pic>
            <p:nvPicPr>
              <p:cNvPr id="175" name="잉크 1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직사각형 175"/>
          <p:cNvSpPr/>
          <p:nvPr/>
        </p:nvSpPr>
        <p:spPr>
          <a:xfrm>
            <a:off x="7349921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7983989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618057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잉크 178"/>
              <p14:cNvContentPartPr/>
              <p14:nvPr/>
            </p14:nvContentPartPr>
            <p14:xfrm>
              <a:off x="7567816" y="4497319"/>
              <a:ext cx="37785" cy="45719"/>
            </p14:xfrm>
          </p:contentPart>
        </mc:Choice>
        <mc:Fallback xmlns="">
          <p:pic>
            <p:nvPicPr>
              <p:cNvPr id="179" name="잉크 1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80" name="직사각형 179"/>
          <p:cNvSpPr/>
          <p:nvPr/>
        </p:nvSpPr>
        <p:spPr>
          <a:xfrm>
            <a:off x="700813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거래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40117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고객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7789267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계좌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7245468" y="5943600"/>
            <a:ext cx="737616" cy="7171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371572" y="403860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SAS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376780" y="4329051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9" name="잉크 188"/>
              <p14:cNvContentPartPr/>
              <p14:nvPr/>
            </p14:nvContentPartPr>
            <p14:xfrm>
              <a:off x="8902517" y="4475332"/>
              <a:ext cx="37785" cy="45719"/>
            </p14:xfrm>
          </p:contentPart>
        </mc:Choice>
        <mc:Fallback xmlns="">
          <p:pic>
            <p:nvPicPr>
              <p:cNvPr id="189" name="잉크 18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0" name="잉크 189"/>
              <p14:cNvContentPartPr/>
              <p14:nvPr/>
            </p14:nvContentPartPr>
            <p14:xfrm>
              <a:off x="8970833" y="4489010"/>
              <a:ext cx="37785" cy="45719"/>
            </p14:xfrm>
          </p:contentPart>
        </mc:Choice>
        <mc:Fallback xmlns="">
          <p:pic>
            <p:nvPicPr>
              <p:cNvPr id="190" name="잉크 1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직사각형 190"/>
          <p:cNvSpPr/>
          <p:nvPr/>
        </p:nvSpPr>
        <p:spPr>
          <a:xfrm>
            <a:off x="841115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거래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880419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고객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9192284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계좌</a:t>
            </a:r>
          </a:p>
        </p:txBody>
      </p:sp>
      <p:cxnSp>
        <p:nvCxnSpPr>
          <p:cNvPr id="9" name="꺾인 연결선 8"/>
          <p:cNvCxnSpPr>
            <a:stCxn id="161" idx="3"/>
            <a:endCxn id="187" idx="3"/>
          </p:cNvCxnSpPr>
          <p:nvPr/>
        </p:nvCxnSpPr>
        <p:spPr>
          <a:xfrm>
            <a:off x="9364415" y="3499702"/>
            <a:ext cx="236785" cy="669703"/>
          </a:xfrm>
          <a:prstGeom prst="bentConnector3">
            <a:avLst>
              <a:gd name="adj1" fmla="val 196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402899" y="4766928"/>
            <a:ext cx="1169949" cy="208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6" name="잉크 195"/>
              <p14:cNvContentPartPr/>
              <p14:nvPr/>
            </p14:nvContentPartPr>
            <p14:xfrm>
              <a:off x="10118921" y="6728706"/>
              <a:ext cx="25807" cy="45719"/>
            </p14:xfrm>
          </p:contentPart>
        </mc:Choice>
        <mc:Fallback xmlns="">
          <p:pic>
            <p:nvPicPr>
              <p:cNvPr id="196" name="잉크 1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7" name="잉크 196"/>
              <p14:cNvContentPartPr/>
              <p14:nvPr/>
            </p14:nvContentPartPr>
            <p14:xfrm>
              <a:off x="8496528" y="6087793"/>
              <a:ext cx="25807" cy="45719"/>
            </p14:xfrm>
          </p:contentPart>
        </mc:Choice>
        <mc:Fallback xmlns="">
          <p:pic>
            <p:nvPicPr>
              <p:cNvPr id="197" name="잉크 1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직사각형 201"/>
          <p:cNvSpPr/>
          <p:nvPr/>
        </p:nvSpPr>
        <p:spPr>
          <a:xfrm>
            <a:off x="8595804" y="5609022"/>
            <a:ext cx="737616" cy="33457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룰최적화</a:t>
            </a:r>
            <a:endParaRPr lang="ko-KR" altLang="en-US" sz="1000" dirty="0">
              <a:latin typeface="Noto Sans CJK JP Regular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595804" y="6019800"/>
            <a:ext cx="737616" cy="40484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신규룰</a:t>
            </a:r>
            <a:endParaRPr lang="en-US" altLang="ko-KR" sz="1000" dirty="0">
              <a:latin typeface="Noto Sans CJK JP Regular"/>
            </a:endParaRPr>
          </a:p>
          <a:p>
            <a:pPr algn="ctr"/>
            <a:r>
              <a:rPr lang="ko-KR" altLang="en-US" sz="1000" dirty="0">
                <a:latin typeface="Noto Sans CJK JP Regular"/>
              </a:rPr>
              <a:t>시뮬레이션</a:t>
            </a:r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88179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89703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91227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655416" y="5286345"/>
            <a:ext cx="64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kern="1200" dirty="0">
                <a:solidFill>
                  <a:schemeClr val="tx1"/>
                </a:solidFill>
              </a:rPr>
              <a:t>영업시간내</a:t>
            </a:r>
            <a:endParaRPr lang="en-US" altLang="ko-KR" sz="700" kern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/>
              <a:t>실시간</a:t>
            </a:r>
            <a:endParaRPr lang="ko-KR" altLang="en-US" sz="7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4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723896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180768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92" idx="1"/>
          </p:cNvCxnSpPr>
          <p:nvPr/>
        </p:nvCxnSpPr>
        <p:spPr>
          <a:xfrm rot="10800000" flipV="1">
            <a:off x="3870527" y="3485526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87421" y="374364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66851" y="492859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49160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5283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113121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474215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6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graphicFrame>
        <p:nvGraphicFramePr>
          <p:cNvPr id="47" name="object 2559"/>
          <p:cNvGraphicFramePr>
            <a:graphicFrameLocks noGrp="1"/>
          </p:cNvGraphicFramePr>
          <p:nvPr>
            <p:extLst/>
          </p:nvPr>
        </p:nvGraphicFramePr>
        <p:xfrm>
          <a:off x="3988307" y="3888105"/>
          <a:ext cx="8507091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spc="1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ko-KR" altLang="en-US" sz="1100" spc="15" dirty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spc="15" dirty="0">
                          <a:latin typeface="Times New Roman"/>
                          <a:cs typeface="Times New Roman"/>
                        </a:rPr>
                        <a:t>~9</a:t>
                      </a:r>
                      <a:r>
                        <a:rPr lang="ko-KR" altLang="en-US" sz="1100" spc="15" dirty="0">
                          <a:latin typeface="Times New Roman"/>
                          <a:cs typeface="Times New Roman"/>
                        </a:rPr>
                        <a:t>시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~6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시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M6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M7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M8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M10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M13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2616"/>
          <p:cNvSpPr/>
          <p:nvPr/>
        </p:nvSpPr>
        <p:spPr>
          <a:xfrm>
            <a:off x="4015740" y="30048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617"/>
          <p:cNvSpPr/>
          <p:nvPr/>
        </p:nvSpPr>
        <p:spPr>
          <a:xfrm>
            <a:off x="6135623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620"/>
          <p:cNvSpPr/>
          <p:nvPr/>
        </p:nvSpPr>
        <p:spPr>
          <a:xfrm>
            <a:off x="12496800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621"/>
          <p:cNvSpPr/>
          <p:nvPr/>
        </p:nvSpPr>
        <p:spPr>
          <a:xfrm>
            <a:off x="4087368" y="3276600"/>
            <a:ext cx="1973580" cy="128270"/>
          </a:xfrm>
          <a:custGeom>
            <a:avLst/>
            <a:gdLst/>
            <a:ahLst/>
            <a:cxnLst/>
            <a:rect l="l" t="t" r="r" b="b"/>
            <a:pathLst>
              <a:path w="1973579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1973579" h="128269">
                <a:moveTo>
                  <a:pt x="1844040" y="128016"/>
                </a:moveTo>
                <a:lnTo>
                  <a:pt x="1844040" y="0"/>
                </a:lnTo>
                <a:lnTo>
                  <a:pt x="1961242" y="57912"/>
                </a:lnTo>
                <a:lnTo>
                  <a:pt x="1857756" y="57912"/>
                </a:lnTo>
                <a:lnTo>
                  <a:pt x="1857756" y="70104"/>
                </a:lnTo>
                <a:lnTo>
                  <a:pt x="1961242" y="70104"/>
                </a:lnTo>
                <a:lnTo>
                  <a:pt x="1844040" y="128016"/>
                </a:lnTo>
                <a:close/>
              </a:path>
              <a:path w="1973579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1973579" h="128269">
                <a:moveTo>
                  <a:pt x="184404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1844040" y="57912"/>
                </a:lnTo>
                <a:lnTo>
                  <a:pt x="1844040" y="70104"/>
                </a:lnTo>
                <a:close/>
              </a:path>
              <a:path w="1973579" h="128269">
                <a:moveTo>
                  <a:pt x="1961242" y="70104"/>
                </a:moveTo>
                <a:lnTo>
                  <a:pt x="1857756" y="70104"/>
                </a:lnTo>
                <a:lnTo>
                  <a:pt x="1857756" y="57912"/>
                </a:lnTo>
                <a:lnTo>
                  <a:pt x="1961242" y="57912"/>
                </a:lnTo>
                <a:lnTo>
                  <a:pt x="1973580" y="64008"/>
                </a:lnTo>
                <a:lnTo>
                  <a:pt x="19612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622"/>
          <p:cNvSpPr/>
          <p:nvPr/>
        </p:nvSpPr>
        <p:spPr>
          <a:xfrm>
            <a:off x="6144768" y="3670174"/>
            <a:ext cx="2887980" cy="128270"/>
          </a:xfrm>
          <a:custGeom>
            <a:avLst/>
            <a:gdLst/>
            <a:ahLst/>
            <a:cxnLst/>
            <a:rect l="l" t="t" r="r" b="b"/>
            <a:pathLst>
              <a:path w="2887979" h="128269">
                <a:moveTo>
                  <a:pt x="129540" y="128016"/>
                </a:moveTo>
                <a:lnTo>
                  <a:pt x="0" y="64008"/>
                </a:lnTo>
                <a:lnTo>
                  <a:pt x="129540" y="0"/>
                </a:lnTo>
                <a:lnTo>
                  <a:pt x="129540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9540" y="70104"/>
                </a:lnTo>
                <a:lnTo>
                  <a:pt x="129540" y="128016"/>
                </a:lnTo>
                <a:close/>
              </a:path>
              <a:path w="2887979" h="128269">
                <a:moveTo>
                  <a:pt x="2758440" y="128016"/>
                </a:moveTo>
                <a:lnTo>
                  <a:pt x="2758440" y="0"/>
                </a:lnTo>
                <a:lnTo>
                  <a:pt x="2875642" y="57912"/>
                </a:lnTo>
                <a:lnTo>
                  <a:pt x="2772156" y="57912"/>
                </a:lnTo>
                <a:lnTo>
                  <a:pt x="2772156" y="70104"/>
                </a:lnTo>
                <a:lnTo>
                  <a:pt x="2875642" y="70104"/>
                </a:lnTo>
                <a:lnTo>
                  <a:pt x="2758440" y="128016"/>
                </a:lnTo>
                <a:close/>
              </a:path>
              <a:path w="2887979" h="128269">
                <a:moveTo>
                  <a:pt x="129540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9540" y="57912"/>
                </a:lnTo>
                <a:lnTo>
                  <a:pt x="129540" y="70104"/>
                </a:lnTo>
                <a:close/>
              </a:path>
              <a:path w="2887979" h="128269">
                <a:moveTo>
                  <a:pt x="2758440" y="70104"/>
                </a:moveTo>
                <a:lnTo>
                  <a:pt x="129540" y="70104"/>
                </a:lnTo>
                <a:lnTo>
                  <a:pt x="129540" y="57912"/>
                </a:lnTo>
                <a:lnTo>
                  <a:pt x="2758440" y="57912"/>
                </a:lnTo>
                <a:lnTo>
                  <a:pt x="2758440" y="70104"/>
                </a:lnTo>
                <a:close/>
              </a:path>
              <a:path w="2887979" h="128269">
                <a:moveTo>
                  <a:pt x="2875642" y="70104"/>
                </a:moveTo>
                <a:lnTo>
                  <a:pt x="2772156" y="70104"/>
                </a:lnTo>
                <a:lnTo>
                  <a:pt x="2772156" y="57912"/>
                </a:lnTo>
                <a:lnTo>
                  <a:pt x="2875642" y="57912"/>
                </a:lnTo>
                <a:lnTo>
                  <a:pt x="2887980" y="64008"/>
                </a:lnTo>
                <a:lnTo>
                  <a:pt x="28756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624"/>
          <p:cNvSpPr/>
          <p:nvPr/>
        </p:nvSpPr>
        <p:spPr>
          <a:xfrm>
            <a:off x="11711939" y="3670174"/>
            <a:ext cx="730250" cy="128270"/>
          </a:xfrm>
          <a:custGeom>
            <a:avLst/>
            <a:gdLst/>
            <a:ahLst/>
            <a:cxnLst/>
            <a:rect l="l" t="t" r="r" b="b"/>
            <a:pathLst>
              <a:path w="730250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730250" h="128269">
                <a:moveTo>
                  <a:pt x="601980" y="128016"/>
                </a:moveTo>
                <a:lnTo>
                  <a:pt x="601980" y="0"/>
                </a:lnTo>
                <a:lnTo>
                  <a:pt x="717804" y="57912"/>
                </a:lnTo>
                <a:lnTo>
                  <a:pt x="614172" y="57912"/>
                </a:lnTo>
                <a:lnTo>
                  <a:pt x="614172" y="70104"/>
                </a:lnTo>
                <a:lnTo>
                  <a:pt x="717804" y="70104"/>
                </a:lnTo>
                <a:lnTo>
                  <a:pt x="601980" y="128016"/>
                </a:lnTo>
                <a:close/>
              </a:path>
              <a:path w="730250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730250" h="128269">
                <a:moveTo>
                  <a:pt x="60198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601980" y="57912"/>
                </a:lnTo>
                <a:lnTo>
                  <a:pt x="601980" y="70104"/>
                </a:lnTo>
                <a:close/>
              </a:path>
              <a:path w="730250" h="128269">
                <a:moveTo>
                  <a:pt x="717804" y="70104"/>
                </a:moveTo>
                <a:lnTo>
                  <a:pt x="614172" y="70104"/>
                </a:lnTo>
                <a:lnTo>
                  <a:pt x="614172" y="57912"/>
                </a:lnTo>
                <a:lnTo>
                  <a:pt x="717804" y="57912"/>
                </a:lnTo>
                <a:lnTo>
                  <a:pt x="729996" y="64008"/>
                </a:lnTo>
                <a:lnTo>
                  <a:pt x="717804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625"/>
          <p:cNvSpPr/>
          <p:nvPr/>
        </p:nvSpPr>
        <p:spPr>
          <a:xfrm>
            <a:off x="11887200" y="3558922"/>
            <a:ext cx="390525" cy="325120"/>
          </a:xfrm>
          <a:custGeom>
            <a:avLst/>
            <a:gdLst/>
            <a:ahLst/>
            <a:cxnLst/>
            <a:rect l="l" t="t" r="r" b="b"/>
            <a:pathLst>
              <a:path w="390525" h="325119">
                <a:moveTo>
                  <a:pt x="0" y="0"/>
                </a:moveTo>
                <a:lnTo>
                  <a:pt x="390144" y="0"/>
                </a:lnTo>
                <a:lnTo>
                  <a:pt x="39014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626"/>
          <p:cNvSpPr txBox="1"/>
          <p:nvPr/>
        </p:nvSpPr>
        <p:spPr>
          <a:xfrm>
            <a:off x="11874552" y="3614832"/>
            <a:ext cx="41402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latin typeface="Noto Sans CJK JP Regular"/>
                <a:cs typeface="Noto Sans CJK JP Regular"/>
              </a:rPr>
              <a:t>안정화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76" name="object 2627"/>
          <p:cNvSpPr/>
          <p:nvPr/>
        </p:nvSpPr>
        <p:spPr>
          <a:xfrm>
            <a:off x="4674372" y="3180080"/>
            <a:ext cx="693821" cy="325120"/>
          </a:xfrm>
          <a:custGeom>
            <a:avLst/>
            <a:gdLst/>
            <a:ahLst/>
            <a:cxnLst/>
            <a:rect l="l" t="t" r="r" b="b"/>
            <a:pathLst>
              <a:path w="573405" h="325119">
                <a:moveTo>
                  <a:pt x="0" y="0"/>
                </a:moveTo>
                <a:lnTo>
                  <a:pt x="573024" y="0"/>
                </a:lnTo>
                <a:lnTo>
                  <a:pt x="57302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/>
              <a:t>정규 배치</a:t>
            </a:r>
            <a:endParaRPr sz="1050" dirty="0"/>
          </a:p>
        </p:txBody>
      </p:sp>
      <p:sp>
        <p:nvSpPr>
          <p:cNvPr id="78" name="object 2629"/>
          <p:cNvSpPr/>
          <p:nvPr/>
        </p:nvSpPr>
        <p:spPr>
          <a:xfrm>
            <a:off x="7120128" y="3558922"/>
            <a:ext cx="1132840" cy="325120"/>
          </a:xfrm>
          <a:custGeom>
            <a:avLst/>
            <a:gdLst/>
            <a:ahLst/>
            <a:cxnLst/>
            <a:rect l="l" t="t" r="r" b="b"/>
            <a:pathLst>
              <a:path w="1132839" h="325119">
                <a:moveTo>
                  <a:pt x="0" y="0"/>
                </a:moveTo>
                <a:lnTo>
                  <a:pt x="1132332" y="0"/>
                </a:lnTo>
                <a:lnTo>
                  <a:pt x="1132332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630"/>
          <p:cNvSpPr txBox="1"/>
          <p:nvPr/>
        </p:nvSpPr>
        <p:spPr>
          <a:xfrm>
            <a:off x="7108941" y="3614832"/>
            <a:ext cx="11309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latin typeface="Noto Sans CJK JP Regular"/>
                <a:cs typeface="Noto Sans CJK JP Regular"/>
              </a:rPr>
              <a:t>개발 및</a:t>
            </a:r>
            <a:r>
              <a:rPr sz="1000" spc="-95" dirty="0">
                <a:latin typeface="Noto Sans CJK JP Regular"/>
                <a:cs typeface="Noto Sans CJK JP Regular"/>
              </a:rPr>
              <a:t> </a:t>
            </a:r>
            <a:r>
              <a:rPr sz="1000" spc="100" dirty="0">
                <a:latin typeface="Noto Sans CJK JP Regular"/>
                <a:cs typeface="Noto Sans CJK JP Regular"/>
              </a:rPr>
              <a:t>단위테스트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74760" y="4495800"/>
            <a:ext cx="2149840" cy="1144723"/>
          </a:xfrm>
          <a:prstGeom prst="ellipse">
            <a:avLst/>
          </a:prstGeom>
          <a:solidFill>
            <a:srgbClr val="386997"/>
          </a:solidFill>
          <a:ln w="3175">
            <a:solidFill>
              <a:schemeClr val="tx2">
                <a:lumMod val="40000"/>
                <a:lumOff val="60000"/>
                <a:alpha val="99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9000" y="4715312"/>
            <a:ext cx="1295400" cy="101730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935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잉크 105"/>
              <p14:cNvContentPartPr/>
              <p14:nvPr/>
            </p14:nvContentPartPr>
            <p14:xfrm>
              <a:off x="4724668" y="4702736"/>
              <a:ext cx="45719" cy="45719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bject 111"/>
          <p:cNvSpPr/>
          <p:nvPr/>
        </p:nvSpPr>
        <p:spPr>
          <a:xfrm>
            <a:off x="4114800" y="4274999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3"/>
          <p:cNvSpPr/>
          <p:nvPr/>
        </p:nvSpPr>
        <p:spPr>
          <a:xfrm>
            <a:off x="4317190" y="434998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34" name="object 113"/>
          <p:cNvSpPr/>
          <p:nvPr/>
        </p:nvSpPr>
        <p:spPr>
          <a:xfrm>
            <a:off x="4317190" y="474075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35" name="object 113"/>
          <p:cNvSpPr/>
          <p:nvPr/>
        </p:nvSpPr>
        <p:spPr>
          <a:xfrm>
            <a:off x="4317190" y="5130220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7658" y="3962400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잉크 44"/>
              <p14:cNvContentPartPr/>
              <p14:nvPr/>
            </p14:nvContentPartPr>
            <p14:xfrm>
              <a:off x="9339902" y="4209340"/>
              <a:ext cx="45719" cy="45719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bject 111"/>
          <p:cNvSpPr/>
          <p:nvPr/>
        </p:nvSpPr>
        <p:spPr>
          <a:xfrm>
            <a:off x="8730034" y="3781603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13"/>
          <p:cNvSpPr/>
          <p:nvPr/>
        </p:nvSpPr>
        <p:spPr>
          <a:xfrm>
            <a:off x="8932424" y="38565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48" name="object 113"/>
          <p:cNvSpPr/>
          <p:nvPr/>
        </p:nvSpPr>
        <p:spPr>
          <a:xfrm>
            <a:off x="8932424" y="424735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49" name="object 113"/>
          <p:cNvSpPr/>
          <p:nvPr/>
        </p:nvSpPr>
        <p:spPr>
          <a:xfrm>
            <a:off x="8932424" y="4636824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32892" y="3462578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AML </a:t>
            </a:r>
            <a:r>
              <a:rPr lang="ko-KR" altLang="en-US" sz="1100" dirty="0"/>
              <a:t>배치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/>
              <p14:cNvContentPartPr/>
              <p14:nvPr/>
            </p14:nvContentPartPr>
            <p14:xfrm>
              <a:off x="9329634" y="5830851"/>
              <a:ext cx="45719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object 111"/>
          <p:cNvSpPr/>
          <p:nvPr/>
        </p:nvSpPr>
        <p:spPr>
          <a:xfrm>
            <a:off x="8719766" y="5403114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3"/>
          <p:cNvSpPr/>
          <p:nvPr/>
        </p:nvSpPr>
        <p:spPr>
          <a:xfrm>
            <a:off x="8922156" y="5868868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  <a:endParaRPr sz="1000" dirty="0">
              <a:latin typeface="Noto Sans CJK JP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22624" y="5084089"/>
            <a:ext cx="109581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AML </a:t>
            </a:r>
            <a:r>
              <a:rPr lang="ko-KR" altLang="en-US" sz="1100" dirty="0"/>
              <a:t>온라인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6444302" y="4207942"/>
              <a:ext cx="45719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object 111"/>
          <p:cNvSpPr/>
          <p:nvPr/>
        </p:nvSpPr>
        <p:spPr>
          <a:xfrm>
            <a:off x="5834961" y="3815691"/>
            <a:ext cx="2188232" cy="390732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13"/>
          <p:cNvSpPr/>
          <p:nvPr/>
        </p:nvSpPr>
        <p:spPr>
          <a:xfrm>
            <a:off x="5867400" y="385519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77" name="object 113"/>
          <p:cNvSpPr/>
          <p:nvPr/>
        </p:nvSpPr>
        <p:spPr>
          <a:xfrm>
            <a:off x="6589595" y="38634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78" name="object 113"/>
          <p:cNvSpPr/>
          <p:nvPr/>
        </p:nvSpPr>
        <p:spPr>
          <a:xfrm>
            <a:off x="7315200" y="386757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44099" y="35052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3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792" y="6419088"/>
            <a:ext cx="9578340" cy="429895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790"/>
              </a:spcBef>
            </a:pPr>
            <a:r>
              <a:rPr sz="1500" spc="6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금융산업의</a:t>
            </a:r>
            <a:r>
              <a:rPr sz="1500" spc="-15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컨설팅</a:t>
            </a:r>
            <a:r>
              <a:rPr sz="1500" spc="45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시스템</a:t>
            </a:r>
            <a:r>
              <a:rPr sz="1500" spc="-14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구축</a:t>
            </a:r>
            <a:r>
              <a:rPr sz="1500" spc="45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6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운영까지</a:t>
            </a:r>
            <a:r>
              <a:rPr sz="1500" spc="-14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적용</a:t>
            </a:r>
            <a:r>
              <a:rPr sz="1500" spc="-12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7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가능한</a:t>
            </a:r>
            <a:r>
              <a:rPr sz="1500" spc="-13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90" dirty="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00" spc="-1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Times New Roman"/>
                <a:cs typeface="Times New Roman"/>
              </a:rPr>
              <a:t>Solution</a:t>
            </a:r>
            <a:r>
              <a:rPr sz="1500" spc="-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Times New Roman"/>
                <a:cs typeface="Times New Roman"/>
              </a:rPr>
              <a:t>Provider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33756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>
                <a:latin typeface="Times New Roman"/>
                <a:cs typeface="Times New Roman"/>
              </a:rPr>
              <a:t>1. </a:t>
            </a:r>
            <a:r>
              <a:rPr spc="204" dirty="0"/>
              <a:t>제안사 소개 </a:t>
            </a:r>
            <a:r>
              <a:rPr spc="60" dirty="0">
                <a:latin typeface="Times New Roman"/>
                <a:cs typeface="Times New Roman"/>
              </a:rPr>
              <a:t>&gt; </a:t>
            </a:r>
            <a:r>
              <a:rPr spc="204" dirty="0"/>
              <a:t>보유</a:t>
            </a:r>
            <a:r>
              <a:rPr spc="-80" dirty="0"/>
              <a:t> </a:t>
            </a:r>
            <a:r>
              <a:rPr spc="204" dirty="0"/>
              <a:t>기술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216" y="1441230"/>
            <a:ext cx="9585960" cy="4578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IBM</a:t>
            </a:r>
            <a:r>
              <a:rPr sz="1400" spc="-5" dirty="0">
                <a:latin typeface="Noto Sans CJK JP Regular"/>
                <a:cs typeface="Noto Sans CJK JP Regular"/>
              </a:rPr>
              <a:t>은 </a:t>
            </a:r>
            <a:r>
              <a:rPr sz="1400" spc="40" dirty="0">
                <a:latin typeface="Times New Roman"/>
                <a:cs typeface="Times New Roman"/>
              </a:rPr>
              <a:t>Cognitive </a:t>
            </a:r>
            <a:r>
              <a:rPr sz="1400" spc="125" dirty="0">
                <a:latin typeface="Noto Sans CJK JP Regular"/>
                <a:cs typeface="Noto Sans CJK JP Regular"/>
              </a:rPr>
              <a:t>및 </a:t>
            </a:r>
            <a:r>
              <a:rPr sz="1400" spc="55" dirty="0">
                <a:latin typeface="Times New Roman"/>
                <a:cs typeface="Times New Roman"/>
              </a:rPr>
              <a:t>Cloud </a:t>
            </a:r>
            <a:r>
              <a:rPr sz="1400" spc="125" dirty="0">
                <a:latin typeface="Noto Sans CJK JP Regular"/>
                <a:cs typeface="Noto Sans CJK JP Regular"/>
              </a:rPr>
              <a:t>관련 기술을 기반으로 </a:t>
            </a:r>
            <a:r>
              <a:rPr sz="1400" spc="5" dirty="0">
                <a:latin typeface="Times New Roman"/>
                <a:cs typeface="Times New Roman"/>
              </a:rPr>
              <a:t>Digital </a:t>
            </a:r>
            <a:r>
              <a:rPr sz="1400" spc="60" dirty="0">
                <a:latin typeface="Times New Roman"/>
                <a:cs typeface="Times New Roman"/>
              </a:rPr>
              <a:t>Transformation</a:t>
            </a:r>
            <a:r>
              <a:rPr sz="1400" spc="60" dirty="0">
                <a:latin typeface="Noto Sans CJK JP Regular"/>
                <a:cs typeface="Noto Sans CJK JP Regular"/>
              </a:rPr>
              <a:t>을 </a:t>
            </a:r>
            <a:r>
              <a:rPr sz="1400" spc="125" dirty="0">
                <a:latin typeface="Noto Sans CJK JP Regular"/>
                <a:cs typeface="Noto Sans CJK JP Regular"/>
              </a:rPr>
              <a:t>추구하는 </a:t>
            </a:r>
            <a:r>
              <a:rPr sz="1400" spc="114" dirty="0">
                <a:latin typeface="Noto Sans CJK JP Regular"/>
                <a:cs typeface="Noto Sans CJK JP Regular"/>
              </a:rPr>
              <a:t>혁신기업입니다</a:t>
            </a:r>
            <a:r>
              <a:rPr sz="1400" spc="114" dirty="0">
                <a:latin typeface="Times New Roman"/>
                <a:cs typeface="Times New Roman"/>
              </a:rPr>
              <a:t>. </a:t>
            </a:r>
            <a:r>
              <a:rPr sz="1400" spc="95" dirty="0">
                <a:latin typeface="Noto Sans CJK JP Regular"/>
                <a:cs typeface="Noto Sans CJK JP Regular"/>
              </a:rPr>
              <a:t>특히</a:t>
            </a:r>
            <a:r>
              <a:rPr sz="1400" spc="95" dirty="0">
                <a:latin typeface="Times New Roman"/>
                <a:cs typeface="Times New Roman"/>
              </a:rPr>
              <a:t>, </a:t>
            </a:r>
            <a:r>
              <a:rPr sz="1400" spc="130" dirty="0">
                <a:latin typeface="Noto Sans CJK JP Regular"/>
                <a:cs typeface="Noto Sans CJK JP Regular"/>
              </a:rPr>
              <a:t>금융산업  </a:t>
            </a:r>
            <a:r>
              <a:rPr sz="1400" spc="125" dirty="0">
                <a:latin typeface="Noto Sans CJK JP Regular"/>
                <a:cs typeface="Noto Sans CJK JP Regular"/>
              </a:rPr>
              <a:t>전반에 걸쳐 </a:t>
            </a:r>
            <a:r>
              <a:rPr sz="1400" spc="-70" dirty="0">
                <a:latin typeface="Times New Roman"/>
                <a:cs typeface="Times New Roman"/>
              </a:rPr>
              <a:t>AI </a:t>
            </a:r>
            <a:r>
              <a:rPr sz="1400" spc="125" dirty="0">
                <a:latin typeface="Noto Sans CJK JP Regular"/>
                <a:cs typeface="Noto Sans CJK JP Regular"/>
              </a:rPr>
              <a:t>및 </a:t>
            </a:r>
            <a:r>
              <a:rPr sz="1400" spc="45" dirty="0">
                <a:latin typeface="Times New Roman"/>
                <a:cs typeface="Times New Roman"/>
              </a:rPr>
              <a:t>Blockchain, </a:t>
            </a:r>
            <a:r>
              <a:rPr sz="1400" spc="5" dirty="0">
                <a:latin typeface="Times New Roman"/>
                <a:cs typeface="Times New Roman"/>
              </a:rPr>
              <a:t>Big </a:t>
            </a:r>
            <a:r>
              <a:rPr sz="1400" spc="75" dirty="0">
                <a:latin typeface="Times New Roman"/>
                <a:cs typeface="Times New Roman"/>
              </a:rPr>
              <a:t>Data, </a:t>
            </a:r>
            <a:r>
              <a:rPr sz="1400" spc="125" dirty="0">
                <a:latin typeface="Noto Sans CJK JP Regular"/>
                <a:cs typeface="Noto Sans CJK JP Regular"/>
              </a:rPr>
              <a:t>각종 </a:t>
            </a:r>
            <a:r>
              <a:rPr sz="1400" spc="35" dirty="0">
                <a:latin typeface="Times New Roman"/>
                <a:cs typeface="Times New Roman"/>
              </a:rPr>
              <a:t>Application</a:t>
            </a:r>
            <a:r>
              <a:rPr sz="1400" spc="35" dirty="0">
                <a:latin typeface="Noto Sans CJK JP Regular"/>
                <a:cs typeface="Noto Sans CJK JP Regular"/>
              </a:rPr>
              <a:t>을 </a:t>
            </a:r>
            <a:r>
              <a:rPr sz="1400" spc="125" dirty="0">
                <a:latin typeface="Noto Sans CJK JP Regular"/>
                <a:cs typeface="Noto Sans CJK JP Regular"/>
              </a:rPr>
              <a:t>구현하는 방법론 및 수행 경험을 보유하고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0" dirty="0">
                <a:latin typeface="Noto Sans CJK JP Regular"/>
                <a:cs typeface="Noto Sans CJK JP Regular"/>
              </a:rPr>
              <a:t>있습니다</a:t>
            </a:r>
            <a:r>
              <a:rPr sz="1400" spc="1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5744" y="5897879"/>
            <a:ext cx="3462527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8459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12" y="2703576"/>
            <a:ext cx="3081655" cy="3199130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8436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5175" y="2180374"/>
            <a:ext cx="193421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컨설팅</a:t>
            </a:r>
            <a:r>
              <a:rPr sz="1300" spc="5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구축</a:t>
            </a:r>
            <a:r>
              <a:rPr sz="1300" spc="5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운영에</a:t>
            </a:r>
            <a:r>
              <a:rPr sz="130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이르는</a:t>
            </a:r>
            <a:endParaRPr sz="1300">
              <a:latin typeface="Noto Sans CJK JP Regular"/>
              <a:cs typeface="Noto Sans CJK JP Regular"/>
            </a:endParaRPr>
          </a:p>
          <a:p>
            <a:pPr marR="2540" algn="ctr">
              <a:lnSpc>
                <a:spcPct val="100000"/>
              </a:lnSpc>
              <a:spcBef>
                <a:spcPts val="20"/>
              </a:spcBef>
            </a:pP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IBM </a:t>
            </a:r>
            <a:r>
              <a:rPr sz="1300" spc="50" dirty="0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방법론</a:t>
            </a:r>
            <a:r>
              <a:rPr sz="1300" spc="-1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677" y="2180374"/>
            <a:ext cx="531177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sz="1300" spc="45" dirty="0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1300" spc="70" dirty="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sz="13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적용</a:t>
            </a:r>
            <a:r>
              <a:rPr sz="13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	</a:t>
            </a:r>
            <a:r>
              <a:rPr sz="1300" spc="-70" dirty="0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(WATSON)</a:t>
            </a:r>
            <a:r>
              <a:rPr sz="13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통한  </a:t>
            </a:r>
            <a:r>
              <a:rPr sz="13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및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경험</a:t>
            </a:r>
            <a:r>
              <a:rPr sz="1300" spc="-1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5492" y="2381493"/>
            <a:ext cx="21539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정형</a:t>
            </a:r>
            <a:r>
              <a:rPr sz="1300" spc="6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3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비정형</a:t>
            </a:r>
            <a:r>
              <a:rPr sz="13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</a:t>
            </a:r>
            <a:r>
              <a:rPr sz="13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활용</a:t>
            </a:r>
            <a:r>
              <a:rPr sz="13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8376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50" dirty="0">
                <a:latin typeface="Times New Roman"/>
                <a:cs typeface="Times New Roman"/>
              </a:rPr>
              <a:t>PMP</a:t>
            </a:r>
            <a:r>
              <a:rPr sz="1125" spc="75" baseline="25925" dirty="0">
                <a:latin typeface="Times New Roman"/>
                <a:cs typeface="Times New Roman"/>
              </a:rPr>
              <a:t>1)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98564" y="3072383"/>
            <a:ext cx="1427988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08847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70"/>
              </a:spcBef>
            </a:pPr>
            <a:r>
              <a:rPr sz="1100" spc="30" dirty="0">
                <a:latin typeface="Times New Roman"/>
                <a:cs typeface="Times New Roman"/>
              </a:rPr>
              <a:t>OPAL</a:t>
            </a:r>
            <a:r>
              <a:rPr sz="1125" spc="44" baseline="25925" dirty="0">
                <a:latin typeface="Times New Roman"/>
                <a:cs typeface="Times New Roman"/>
              </a:rPr>
              <a:t>2)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3072383"/>
            <a:ext cx="1423416" cy="55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99704" y="4000500"/>
            <a:ext cx="1406652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08847" y="3765804"/>
            <a:ext cx="1390015" cy="219710"/>
          </a:xfrm>
          <a:custGeom>
            <a:avLst/>
            <a:gdLst/>
            <a:ahLst/>
            <a:cxnLst/>
            <a:rect l="l" t="t" r="r" b="b"/>
            <a:pathLst>
              <a:path w="1390015" h="219710">
                <a:moveTo>
                  <a:pt x="0" y="0"/>
                </a:moveTo>
                <a:lnTo>
                  <a:pt x="1389888" y="0"/>
                </a:lnTo>
                <a:lnTo>
                  <a:pt x="1389888" y="219456"/>
                </a:lnTo>
                <a:lnTo>
                  <a:pt x="0" y="219456"/>
                </a:lnTo>
                <a:lnTo>
                  <a:pt x="0" y="0"/>
                </a:lnTo>
                <a:close/>
              </a:path>
            </a:pathLst>
          </a:custGeom>
          <a:solidFill>
            <a:srgbClr val="C3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46801" y="3730166"/>
            <a:ext cx="32512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spc="150" baseline="-17676" dirty="0">
                <a:latin typeface="Times New Roman"/>
                <a:cs typeface="Times New Roman"/>
              </a:rPr>
              <a:t>SE</a:t>
            </a:r>
            <a:r>
              <a:rPr sz="1650" spc="-60" baseline="-17676" dirty="0">
                <a:latin typeface="Times New Roman"/>
                <a:cs typeface="Times New Roman"/>
              </a:rPr>
              <a:t> </a:t>
            </a:r>
            <a:r>
              <a:rPr sz="750" spc="15" dirty="0">
                <a:latin typeface="Times New Roman"/>
                <a:cs typeface="Times New Roman"/>
              </a:rPr>
              <a:t>3)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03107" y="3534155"/>
            <a:ext cx="311150" cy="304800"/>
          </a:xfrm>
          <a:custGeom>
            <a:avLst/>
            <a:gdLst/>
            <a:ahLst/>
            <a:cxnLst/>
            <a:rect l="l" t="t" r="r" b="b"/>
            <a:pathLst>
              <a:path w="311150" h="304800">
                <a:moveTo>
                  <a:pt x="155448" y="304800"/>
                </a:moveTo>
                <a:lnTo>
                  <a:pt x="106509" y="297143"/>
                </a:lnTo>
                <a:lnTo>
                  <a:pt x="63861" y="275734"/>
                </a:lnTo>
                <a:lnTo>
                  <a:pt x="30138" y="242913"/>
                </a:lnTo>
                <a:lnTo>
                  <a:pt x="7973" y="201021"/>
                </a:lnTo>
                <a:lnTo>
                  <a:pt x="0" y="152400"/>
                </a:lnTo>
                <a:lnTo>
                  <a:pt x="7973" y="104363"/>
                </a:lnTo>
                <a:lnTo>
                  <a:pt x="30138" y="62544"/>
                </a:lnTo>
                <a:lnTo>
                  <a:pt x="63861" y="29504"/>
                </a:lnTo>
                <a:lnTo>
                  <a:pt x="106509" y="7802"/>
                </a:lnTo>
                <a:lnTo>
                  <a:pt x="155448" y="0"/>
                </a:lnTo>
                <a:lnTo>
                  <a:pt x="204971" y="7802"/>
                </a:lnTo>
                <a:lnTo>
                  <a:pt x="247692" y="29504"/>
                </a:lnTo>
                <a:lnTo>
                  <a:pt x="281196" y="62544"/>
                </a:lnTo>
                <a:lnTo>
                  <a:pt x="303068" y="104363"/>
                </a:lnTo>
                <a:lnTo>
                  <a:pt x="310896" y="152400"/>
                </a:lnTo>
                <a:lnTo>
                  <a:pt x="303068" y="201021"/>
                </a:lnTo>
                <a:lnTo>
                  <a:pt x="281196" y="242913"/>
                </a:lnTo>
                <a:lnTo>
                  <a:pt x="247692" y="275734"/>
                </a:lnTo>
                <a:lnTo>
                  <a:pt x="204971" y="297143"/>
                </a:lnTo>
                <a:lnTo>
                  <a:pt x="155448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98535" y="3529584"/>
            <a:ext cx="321945" cy="315595"/>
          </a:xfrm>
          <a:custGeom>
            <a:avLst/>
            <a:gdLst/>
            <a:ahLst/>
            <a:cxnLst/>
            <a:rect l="l" t="t" r="r" b="b"/>
            <a:pathLst>
              <a:path w="321945" h="315595">
                <a:moveTo>
                  <a:pt x="160020" y="315468"/>
                </a:moveTo>
                <a:lnTo>
                  <a:pt x="97536" y="303276"/>
                </a:lnTo>
                <a:lnTo>
                  <a:pt x="57912" y="278892"/>
                </a:lnTo>
                <a:lnTo>
                  <a:pt x="18288" y="233172"/>
                </a:lnTo>
                <a:lnTo>
                  <a:pt x="12192" y="217932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7912" y="35052"/>
                </a:lnTo>
                <a:lnTo>
                  <a:pt x="97536" y="12192"/>
                </a:lnTo>
                <a:lnTo>
                  <a:pt x="143256" y="0"/>
                </a:lnTo>
                <a:lnTo>
                  <a:pt x="176784" y="0"/>
                </a:lnTo>
                <a:lnTo>
                  <a:pt x="207264" y="6096"/>
                </a:lnTo>
                <a:lnTo>
                  <a:pt x="214884" y="9144"/>
                </a:lnTo>
                <a:lnTo>
                  <a:pt x="144780" y="9144"/>
                </a:lnTo>
                <a:lnTo>
                  <a:pt x="129540" y="12192"/>
                </a:lnTo>
                <a:lnTo>
                  <a:pt x="115824" y="15240"/>
                </a:lnTo>
                <a:lnTo>
                  <a:pt x="104394" y="19812"/>
                </a:lnTo>
                <a:lnTo>
                  <a:pt x="102108" y="19812"/>
                </a:lnTo>
                <a:lnTo>
                  <a:pt x="88392" y="27432"/>
                </a:lnTo>
                <a:lnTo>
                  <a:pt x="78638" y="33528"/>
                </a:lnTo>
                <a:lnTo>
                  <a:pt x="76200" y="33528"/>
                </a:lnTo>
                <a:lnTo>
                  <a:pt x="64008" y="42672"/>
                </a:lnTo>
                <a:lnTo>
                  <a:pt x="54864" y="51816"/>
                </a:lnTo>
                <a:lnTo>
                  <a:pt x="53340" y="51816"/>
                </a:lnTo>
                <a:lnTo>
                  <a:pt x="27432" y="86868"/>
                </a:lnTo>
                <a:lnTo>
                  <a:pt x="15240" y="112776"/>
                </a:lnTo>
                <a:lnTo>
                  <a:pt x="16764" y="112776"/>
                </a:lnTo>
                <a:lnTo>
                  <a:pt x="12649" y="126492"/>
                </a:lnTo>
                <a:lnTo>
                  <a:pt x="12192" y="126492"/>
                </a:lnTo>
                <a:lnTo>
                  <a:pt x="9144" y="141732"/>
                </a:lnTo>
                <a:lnTo>
                  <a:pt x="10668" y="141732"/>
                </a:lnTo>
                <a:lnTo>
                  <a:pt x="9144" y="156972"/>
                </a:lnTo>
                <a:lnTo>
                  <a:pt x="10668" y="172212"/>
                </a:lnTo>
                <a:lnTo>
                  <a:pt x="9144" y="172212"/>
                </a:lnTo>
                <a:lnTo>
                  <a:pt x="12192" y="187452"/>
                </a:lnTo>
                <a:lnTo>
                  <a:pt x="16764" y="201168"/>
                </a:lnTo>
                <a:lnTo>
                  <a:pt x="15240" y="201168"/>
                </a:lnTo>
                <a:lnTo>
                  <a:pt x="27432" y="228600"/>
                </a:lnTo>
                <a:lnTo>
                  <a:pt x="28278" y="228600"/>
                </a:lnTo>
                <a:lnTo>
                  <a:pt x="35052" y="240792"/>
                </a:lnTo>
                <a:lnTo>
                  <a:pt x="36195" y="240792"/>
                </a:lnTo>
                <a:lnTo>
                  <a:pt x="64008" y="271272"/>
                </a:lnTo>
                <a:lnTo>
                  <a:pt x="102108" y="294132"/>
                </a:lnTo>
                <a:lnTo>
                  <a:pt x="100584" y="294132"/>
                </a:lnTo>
                <a:lnTo>
                  <a:pt x="115824" y="298704"/>
                </a:lnTo>
                <a:lnTo>
                  <a:pt x="129540" y="301752"/>
                </a:lnTo>
                <a:lnTo>
                  <a:pt x="144780" y="304800"/>
                </a:lnTo>
                <a:lnTo>
                  <a:pt x="217424" y="304800"/>
                </a:lnTo>
                <a:lnTo>
                  <a:pt x="192024" y="312420"/>
                </a:lnTo>
                <a:lnTo>
                  <a:pt x="160020" y="315468"/>
                </a:lnTo>
                <a:close/>
              </a:path>
              <a:path w="321945" h="315595">
                <a:moveTo>
                  <a:pt x="219456" y="21336"/>
                </a:moveTo>
                <a:lnTo>
                  <a:pt x="204216" y="15240"/>
                </a:lnTo>
                <a:lnTo>
                  <a:pt x="205740" y="15240"/>
                </a:lnTo>
                <a:lnTo>
                  <a:pt x="175260" y="9144"/>
                </a:lnTo>
                <a:lnTo>
                  <a:pt x="214884" y="9144"/>
                </a:lnTo>
                <a:lnTo>
                  <a:pt x="222504" y="12192"/>
                </a:lnTo>
                <a:lnTo>
                  <a:pt x="236220" y="18288"/>
                </a:lnTo>
                <a:lnTo>
                  <a:pt x="238963" y="19812"/>
                </a:lnTo>
                <a:lnTo>
                  <a:pt x="219456" y="19812"/>
                </a:lnTo>
                <a:lnTo>
                  <a:pt x="219456" y="21336"/>
                </a:lnTo>
                <a:close/>
              </a:path>
              <a:path w="321945" h="315595">
                <a:moveTo>
                  <a:pt x="100584" y="21336"/>
                </a:moveTo>
                <a:lnTo>
                  <a:pt x="102108" y="19812"/>
                </a:lnTo>
                <a:lnTo>
                  <a:pt x="104394" y="19812"/>
                </a:lnTo>
                <a:lnTo>
                  <a:pt x="100584" y="21336"/>
                </a:lnTo>
                <a:close/>
              </a:path>
              <a:path w="321945" h="315595">
                <a:moveTo>
                  <a:pt x="245364" y="35052"/>
                </a:moveTo>
                <a:lnTo>
                  <a:pt x="231648" y="27432"/>
                </a:lnTo>
                <a:lnTo>
                  <a:pt x="233172" y="27432"/>
                </a:lnTo>
                <a:lnTo>
                  <a:pt x="219456" y="19812"/>
                </a:lnTo>
                <a:lnTo>
                  <a:pt x="238963" y="19812"/>
                </a:lnTo>
                <a:lnTo>
                  <a:pt x="249936" y="25908"/>
                </a:lnTo>
                <a:lnTo>
                  <a:pt x="260096" y="33528"/>
                </a:lnTo>
                <a:lnTo>
                  <a:pt x="243840" y="33528"/>
                </a:lnTo>
                <a:lnTo>
                  <a:pt x="245364" y="35052"/>
                </a:lnTo>
                <a:close/>
              </a:path>
              <a:path w="321945" h="315595">
                <a:moveTo>
                  <a:pt x="76200" y="35052"/>
                </a:moveTo>
                <a:lnTo>
                  <a:pt x="76200" y="33528"/>
                </a:lnTo>
                <a:lnTo>
                  <a:pt x="78638" y="33528"/>
                </a:lnTo>
                <a:lnTo>
                  <a:pt x="76200" y="35052"/>
                </a:lnTo>
                <a:close/>
              </a:path>
              <a:path w="321945" h="315595">
                <a:moveTo>
                  <a:pt x="266700" y="53340"/>
                </a:moveTo>
                <a:lnTo>
                  <a:pt x="256032" y="42672"/>
                </a:lnTo>
                <a:lnTo>
                  <a:pt x="243840" y="33528"/>
                </a:lnTo>
                <a:lnTo>
                  <a:pt x="260096" y="33528"/>
                </a:lnTo>
                <a:lnTo>
                  <a:pt x="262128" y="35052"/>
                </a:lnTo>
                <a:lnTo>
                  <a:pt x="274320" y="45720"/>
                </a:lnTo>
                <a:lnTo>
                  <a:pt x="279545" y="51816"/>
                </a:lnTo>
                <a:lnTo>
                  <a:pt x="266700" y="51816"/>
                </a:lnTo>
                <a:lnTo>
                  <a:pt x="266700" y="53340"/>
                </a:lnTo>
                <a:close/>
              </a:path>
              <a:path w="321945" h="315595">
                <a:moveTo>
                  <a:pt x="53340" y="53340"/>
                </a:moveTo>
                <a:lnTo>
                  <a:pt x="53340" y="51816"/>
                </a:lnTo>
                <a:lnTo>
                  <a:pt x="54864" y="51816"/>
                </a:lnTo>
                <a:lnTo>
                  <a:pt x="53340" y="53340"/>
                </a:lnTo>
                <a:close/>
              </a:path>
              <a:path w="321945" h="315595">
                <a:moveTo>
                  <a:pt x="307848" y="128016"/>
                </a:moveTo>
                <a:lnTo>
                  <a:pt x="304800" y="112776"/>
                </a:lnTo>
                <a:lnTo>
                  <a:pt x="298704" y="99060"/>
                </a:lnTo>
                <a:lnTo>
                  <a:pt x="300228" y="99060"/>
                </a:lnTo>
                <a:lnTo>
                  <a:pt x="277368" y="62484"/>
                </a:lnTo>
                <a:lnTo>
                  <a:pt x="266700" y="51816"/>
                </a:lnTo>
                <a:lnTo>
                  <a:pt x="279545" y="51816"/>
                </a:lnTo>
                <a:lnTo>
                  <a:pt x="283464" y="56388"/>
                </a:lnTo>
                <a:lnTo>
                  <a:pt x="294132" y="68580"/>
                </a:lnTo>
                <a:lnTo>
                  <a:pt x="301752" y="82296"/>
                </a:lnTo>
                <a:lnTo>
                  <a:pt x="313944" y="109728"/>
                </a:lnTo>
                <a:lnTo>
                  <a:pt x="316992" y="124968"/>
                </a:lnTo>
                <a:lnTo>
                  <a:pt x="317269" y="126492"/>
                </a:lnTo>
                <a:lnTo>
                  <a:pt x="307848" y="126492"/>
                </a:lnTo>
                <a:lnTo>
                  <a:pt x="307848" y="128016"/>
                </a:lnTo>
                <a:close/>
              </a:path>
              <a:path w="321945" h="315595">
                <a:moveTo>
                  <a:pt x="12192" y="128016"/>
                </a:moveTo>
                <a:lnTo>
                  <a:pt x="12192" y="126492"/>
                </a:lnTo>
                <a:lnTo>
                  <a:pt x="12649" y="126492"/>
                </a:lnTo>
                <a:lnTo>
                  <a:pt x="12192" y="128016"/>
                </a:lnTo>
                <a:close/>
              </a:path>
              <a:path w="321945" h="315595">
                <a:moveTo>
                  <a:pt x="303580" y="228600"/>
                </a:moveTo>
                <a:lnTo>
                  <a:pt x="292608" y="228600"/>
                </a:lnTo>
                <a:lnTo>
                  <a:pt x="300228" y="214884"/>
                </a:lnTo>
                <a:lnTo>
                  <a:pt x="298704" y="214884"/>
                </a:lnTo>
                <a:lnTo>
                  <a:pt x="304800" y="201168"/>
                </a:lnTo>
                <a:lnTo>
                  <a:pt x="307848" y="187452"/>
                </a:lnTo>
                <a:lnTo>
                  <a:pt x="310896" y="172212"/>
                </a:lnTo>
                <a:lnTo>
                  <a:pt x="310896" y="141732"/>
                </a:lnTo>
                <a:lnTo>
                  <a:pt x="307848" y="126492"/>
                </a:lnTo>
                <a:lnTo>
                  <a:pt x="317269" y="126492"/>
                </a:lnTo>
                <a:lnTo>
                  <a:pt x="320040" y="141732"/>
                </a:lnTo>
                <a:lnTo>
                  <a:pt x="321564" y="156972"/>
                </a:lnTo>
                <a:lnTo>
                  <a:pt x="320040" y="173736"/>
                </a:lnTo>
                <a:lnTo>
                  <a:pt x="313944" y="204216"/>
                </a:lnTo>
                <a:lnTo>
                  <a:pt x="307848" y="217932"/>
                </a:lnTo>
                <a:lnTo>
                  <a:pt x="303580" y="228600"/>
                </a:lnTo>
                <a:close/>
              </a:path>
              <a:path w="321945" h="315595">
                <a:moveTo>
                  <a:pt x="28278" y="228600"/>
                </a:moveTo>
                <a:lnTo>
                  <a:pt x="27432" y="228600"/>
                </a:lnTo>
                <a:lnTo>
                  <a:pt x="27432" y="227076"/>
                </a:lnTo>
                <a:lnTo>
                  <a:pt x="28278" y="228600"/>
                </a:lnTo>
                <a:close/>
              </a:path>
              <a:path w="321945" h="315595">
                <a:moveTo>
                  <a:pt x="296989" y="240792"/>
                </a:moveTo>
                <a:lnTo>
                  <a:pt x="284988" y="240792"/>
                </a:lnTo>
                <a:lnTo>
                  <a:pt x="292608" y="227076"/>
                </a:lnTo>
                <a:lnTo>
                  <a:pt x="292608" y="228600"/>
                </a:lnTo>
                <a:lnTo>
                  <a:pt x="303580" y="228600"/>
                </a:lnTo>
                <a:lnTo>
                  <a:pt x="301752" y="233172"/>
                </a:lnTo>
                <a:lnTo>
                  <a:pt x="296989" y="240792"/>
                </a:lnTo>
                <a:close/>
              </a:path>
              <a:path w="321945" h="315595">
                <a:moveTo>
                  <a:pt x="36195" y="240792"/>
                </a:moveTo>
                <a:lnTo>
                  <a:pt x="35052" y="240792"/>
                </a:lnTo>
                <a:lnTo>
                  <a:pt x="35052" y="239268"/>
                </a:lnTo>
                <a:lnTo>
                  <a:pt x="36195" y="240792"/>
                </a:lnTo>
                <a:close/>
              </a:path>
              <a:path w="321945" h="315595">
                <a:moveTo>
                  <a:pt x="217424" y="304800"/>
                </a:moveTo>
                <a:lnTo>
                  <a:pt x="175260" y="304800"/>
                </a:lnTo>
                <a:lnTo>
                  <a:pt x="205740" y="298704"/>
                </a:lnTo>
                <a:lnTo>
                  <a:pt x="204216" y="298704"/>
                </a:lnTo>
                <a:lnTo>
                  <a:pt x="219456" y="294132"/>
                </a:lnTo>
                <a:lnTo>
                  <a:pt x="233172" y="288036"/>
                </a:lnTo>
                <a:lnTo>
                  <a:pt x="231648" y="288036"/>
                </a:lnTo>
                <a:lnTo>
                  <a:pt x="245364" y="280416"/>
                </a:lnTo>
                <a:lnTo>
                  <a:pt x="243840" y="280416"/>
                </a:lnTo>
                <a:lnTo>
                  <a:pt x="256032" y="271272"/>
                </a:lnTo>
                <a:lnTo>
                  <a:pt x="266700" y="262128"/>
                </a:lnTo>
                <a:lnTo>
                  <a:pt x="277368" y="251460"/>
                </a:lnTo>
                <a:lnTo>
                  <a:pt x="284988" y="239268"/>
                </a:lnTo>
                <a:lnTo>
                  <a:pt x="284988" y="240792"/>
                </a:lnTo>
                <a:lnTo>
                  <a:pt x="296989" y="240792"/>
                </a:lnTo>
                <a:lnTo>
                  <a:pt x="294132" y="245364"/>
                </a:lnTo>
                <a:lnTo>
                  <a:pt x="283464" y="257556"/>
                </a:lnTo>
                <a:lnTo>
                  <a:pt x="274320" y="268224"/>
                </a:lnTo>
                <a:lnTo>
                  <a:pt x="262128" y="278892"/>
                </a:lnTo>
                <a:lnTo>
                  <a:pt x="249936" y="288036"/>
                </a:lnTo>
                <a:lnTo>
                  <a:pt x="222504" y="303276"/>
                </a:lnTo>
                <a:lnTo>
                  <a:pt x="217424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1019" y="3584447"/>
            <a:ext cx="196596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20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80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1984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79" y="2959607"/>
            <a:ext cx="2944368" cy="1222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6911" y="4629438"/>
            <a:ext cx="3083560" cy="10604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184150" indent="-92710" algn="just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35" dirty="0">
                <a:latin typeface="Times New Roman"/>
                <a:cs typeface="Times New Roman"/>
              </a:rPr>
              <a:t>IBM </a:t>
            </a:r>
            <a:r>
              <a:rPr sz="1100" spc="100" dirty="0">
                <a:latin typeface="Noto Sans CJK JP Regular"/>
                <a:cs typeface="Noto Sans CJK JP Regular"/>
              </a:rPr>
              <a:t>금융 개발 </a:t>
            </a:r>
            <a:r>
              <a:rPr sz="1100" spc="45" dirty="0">
                <a:latin typeface="Noto Sans CJK JP Regular"/>
                <a:cs typeface="Noto Sans CJK JP Regular"/>
              </a:rPr>
              <a:t>프레임워크</a:t>
            </a:r>
            <a:r>
              <a:rPr sz="1100" spc="45" dirty="0">
                <a:latin typeface="Times New Roman"/>
                <a:cs typeface="Times New Roman"/>
              </a:rPr>
              <a:t>(IBM </a:t>
            </a:r>
            <a:r>
              <a:rPr sz="1100" spc="35" dirty="0">
                <a:latin typeface="Times New Roman"/>
                <a:cs typeface="Times New Roman"/>
              </a:rPr>
              <a:t>FSISA</a:t>
            </a:r>
            <a:r>
              <a:rPr sz="1125" spc="52" baseline="25925" dirty="0">
                <a:latin typeface="Times New Roman"/>
                <a:cs typeface="Times New Roman"/>
              </a:rPr>
              <a:t>1) </a:t>
            </a:r>
            <a:r>
              <a:rPr sz="1100" spc="100" dirty="0">
                <a:latin typeface="Noto Sans CJK JP Regular"/>
                <a:cs typeface="Noto Sans CJK JP Regular"/>
              </a:rPr>
              <a:t>기반  </a:t>
            </a:r>
            <a:r>
              <a:rPr sz="1100" spc="20" dirty="0">
                <a:latin typeface="Times New Roman"/>
                <a:cs typeface="Times New Roman"/>
              </a:rPr>
              <a:t>Application </a:t>
            </a:r>
            <a:r>
              <a:rPr sz="1100" spc="50" dirty="0">
                <a:latin typeface="Times New Roman"/>
                <a:cs typeface="Times New Roman"/>
              </a:rPr>
              <a:t>Domain </a:t>
            </a:r>
            <a:r>
              <a:rPr sz="1100" spc="35" dirty="0">
                <a:latin typeface="Times New Roman"/>
                <a:cs typeface="Times New Roman"/>
              </a:rPr>
              <a:t>Model)</a:t>
            </a:r>
            <a:r>
              <a:rPr sz="1100" spc="35" dirty="0">
                <a:latin typeface="Noto Sans CJK JP Regular"/>
                <a:cs typeface="Noto Sans CJK JP Regular"/>
              </a:rPr>
              <a:t>를 </a:t>
            </a:r>
            <a:r>
              <a:rPr sz="1100" spc="100" dirty="0">
                <a:latin typeface="Noto Sans CJK JP Regular"/>
                <a:cs typeface="Noto Sans CJK JP Regular"/>
              </a:rPr>
              <a:t>기반으로 </a:t>
            </a:r>
            <a:r>
              <a:rPr sz="1100" spc="-60" dirty="0">
                <a:latin typeface="Times New Roman"/>
                <a:cs typeface="Times New Roman"/>
              </a:rPr>
              <a:t>AML  </a:t>
            </a:r>
            <a:r>
              <a:rPr sz="1100" spc="100" dirty="0">
                <a:latin typeface="Noto Sans CJK JP Regular"/>
                <a:cs typeface="Noto Sans CJK JP Regular"/>
              </a:rPr>
              <a:t>개발 프레임워크 적용</a:t>
            </a:r>
            <a:r>
              <a:rPr sz="1100" spc="-4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예정</a:t>
            </a:r>
            <a:endParaRPr sz="1100">
              <a:latin typeface="Noto Sans CJK JP Regular"/>
              <a:cs typeface="Noto Sans CJK JP Regular"/>
            </a:endParaRPr>
          </a:p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1100" spc="300" dirty="0">
                <a:latin typeface="Times New Roman"/>
                <a:cs typeface="Times New Roman"/>
              </a:rPr>
              <a:t>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최근 사례 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100" dirty="0">
                <a:latin typeface="Noto Sans CJK JP Regular"/>
                <a:cs typeface="Noto Sans CJK JP Regular"/>
              </a:rPr>
              <a:t>우리은행 글로벌표준시스템구축</a:t>
            </a:r>
            <a:endParaRPr sz="1100">
              <a:latin typeface="Noto Sans CJK JP Regular"/>
              <a:cs typeface="Noto Sans CJK JP Regular"/>
            </a:endParaRPr>
          </a:p>
          <a:p>
            <a:pPr marL="29845" marR="564515">
              <a:lnSpc>
                <a:spcPct val="101099"/>
              </a:lnSpc>
              <a:spcBef>
                <a:spcPts val="535"/>
              </a:spcBef>
            </a:pPr>
            <a:r>
              <a:rPr sz="900" spc="25" dirty="0">
                <a:latin typeface="Times New Roman"/>
                <a:cs typeface="Times New Roman"/>
              </a:rPr>
              <a:t>1) </a:t>
            </a:r>
            <a:r>
              <a:rPr sz="900" spc="35" dirty="0">
                <a:latin typeface="Times New Roman"/>
                <a:cs typeface="Times New Roman"/>
              </a:rPr>
              <a:t>FSISA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25" dirty="0">
                <a:latin typeface="Times New Roman"/>
                <a:cs typeface="Times New Roman"/>
              </a:rPr>
              <a:t>Financial </a:t>
            </a:r>
            <a:r>
              <a:rPr sz="900" spc="45" dirty="0">
                <a:latin typeface="Times New Roman"/>
                <a:cs typeface="Times New Roman"/>
              </a:rPr>
              <a:t>Service </a:t>
            </a:r>
            <a:r>
              <a:rPr sz="900" spc="25" dirty="0">
                <a:latin typeface="Times New Roman"/>
                <a:cs typeface="Times New Roman"/>
              </a:rPr>
              <a:t>Integration Solution  Architecture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1722" y="4629438"/>
            <a:ext cx="2756535" cy="7518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55" dirty="0">
                <a:latin typeface="Times New Roman"/>
                <a:cs typeface="Times New Roman"/>
              </a:rPr>
              <a:t>AI </a:t>
            </a:r>
            <a:r>
              <a:rPr sz="1100" spc="100" dirty="0">
                <a:latin typeface="Noto Sans CJK JP Regular"/>
                <a:cs typeface="Noto Sans CJK JP Regular"/>
              </a:rPr>
              <a:t>및 비즈니스 </a:t>
            </a:r>
            <a:r>
              <a:rPr sz="1100" spc="65" dirty="0">
                <a:latin typeface="Times New Roman"/>
                <a:cs typeface="Times New Roman"/>
              </a:rPr>
              <a:t>Data </a:t>
            </a:r>
            <a:r>
              <a:rPr sz="1100" spc="100" dirty="0">
                <a:latin typeface="Noto Sans CJK JP Regular"/>
                <a:cs typeface="Noto Sans CJK JP Regular"/>
              </a:rPr>
              <a:t>활용영역 글로벌</a:t>
            </a:r>
            <a:r>
              <a:rPr sz="1100" spc="-6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리딩  기업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85" dirty="0">
                <a:latin typeface="Noto Sans CJK JP Regular"/>
                <a:cs typeface="Noto Sans CJK JP Regular"/>
              </a:rPr>
              <a:t>정형</a:t>
            </a:r>
            <a:r>
              <a:rPr sz="1100" spc="85" dirty="0">
                <a:latin typeface="Times New Roman"/>
                <a:cs typeface="Times New Roman"/>
              </a:rPr>
              <a:t>/</a:t>
            </a:r>
            <a:r>
              <a:rPr sz="1100" spc="85" dirty="0">
                <a:latin typeface="Noto Sans CJK JP Regular"/>
                <a:cs typeface="Noto Sans CJK JP Regular"/>
              </a:rPr>
              <a:t>비정형 </a:t>
            </a:r>
            <a:r>
              <a:rPr sz="1100" spc="100" dirty="0">
                <a:latin typeface="Noto Sans CJK JP Regular"/>
                <a:cs typeface="Noto Sans CJK JP Regular"/>
              </a:rPr>
              <a:t>데이터 분석과</a:t>
            </a:r>
            <a:r>
              <a:rPr sz="1100" spc="-30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활용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21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100" dirty="0">
                <a:latin typeface="Noto Sans CJK JP Regular"/>
                <a:cs typeface="Noto Sans CJK JP Regular"/>
              </a:rPr>
              <a:t>다양한 산업분야에 적용 가능한 </a:t>
            </a:r>
            <a:r>
              <a:rPr sz="1100" dirty="0">
                <a:latin typeface="Times New Roman"/>
                <a:cs typeface="Times New Roman"/>
              </a:rPr>
              <a:t>API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제공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46447" y="3989832"/>
            <a:ext cx="245364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5552" y="3461003"/>
            <a:ext cx="477012" cy="330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6447" y="3140964"/>
            <a:ext cx="213360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9455" y="2926079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6" y="332232"/>
                </a:moveTo>
                <a:lnTo>
                  <a:pt x="122061" y="326277"/>
                </a:lnTo>
                <a:lnTo>
                  <a:pt x="82408" y="309484"/>
                </a:lnTo>
                <a:lnTo>
                  <a:pt x="48768" y="283464"/>
                </a:lnTo>
                <a:lnTo>
                  <a:pt x="22747" y="249823"/>
                </a:lnTo>
                <a:lnTo>
                  <a:pt x="5954" y="210170"/>
                </a:lnTo>
                <a:lnTo>
                  <a:pt x="0" y="166116"/>
                </a:lnTo>
                <a:lnTo>
                  <a:pt x="5954" y="122061"/>
                </a:lnTo>
                <a:lnTo>
                  <a:pt x="22747" y="82408"/>
                </a:lnTo>
                <a:lnTo>
                  <a:pt x="48768" y="48768"/>
                </a:lnTo>
                <a:lnTo>
                  <a:pt x="82408" y="22747"/>
                </a:lnTo>
                <a:lnTo>
                  <a:pt x="122061" y="5954"/>
                </a:lnTo>
                <a:lnTo>
                  <a:pt x="166116" y="0"/>
                </a:lnTo>
                <a:lnTo>
                  <a:pt x="210170" y="5954"/>
                </a:lnTo>
                <a:lnTo>
                  <a:pt x="249823" y="22747"/>
                </a:lnTo>
                <a:lnTo>
                  <a:pt x="283464" y="48768"/>
                </a:lnTo>
                <a:lnTo>
                  <a:pt x="309484" y="82408"/>
                </a:lnTo>
                <a:lnTo>
                  <a:pt x="326277" y="122061"/>
                </a:lnTo>
                <a:lnTo>
                  <a:pt x="332232" y="166116"/>
                </a:lnTo>
                <a:lnTo>
                  <a:pt x="326277" y="210170"/>
                </a:lnTo>
                <a:lnTo>
                  <a:pt x="309484" y="249823"/>
                </a:lnTo>
                <a:lnTo>
                  <a:pt x="283464" y="283464"/>
                </a:lnTo>
                <a:lnTo>
                  <a:pt x="249823" y="309484"/>
                </a:lnTo>
                <a:lnTo>
                  <a:pt x="210170" y="326277"/>
                </a:lnTo>
                <a:lnTo>
                  <a:pt x="166116" y="332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5552" y="3989832"/>
            <a:ext cx="332740" cy="330835"/>
          </a:xfrm>
          <a:custGeom>
            <a:avLst/>
            <a:gdLst/>
            <a:ahLst/>
            <a:cxnLst/>
            <a:rect l="l" t="t" r="r" b="b"/>
            <a:pathLst>
              <a:path w="332739" h="330835">
                <a:moveTo>
                  <a:pt x="166116" y="330708"/>
                </a:moveTo>
                <a:lnTo>
                  <a:pt x="122061" y="324866"/>
                </a:lnTo>
                <a:lnTo>
                  <a:pt x="82408" y="308356"/>
                </a:lnTo>
                <a:lnTo>
                  <a:pt x="48768" y="282702"/>
                </a:lnTo>
                <a:lnTo>
                  <a:pt x="22747" y="249428"/>
                </a:lnTo>
                <a:lnTo>
                  <a:pt x="5954" y="210058"/>
                </a:lnTo>
                <a:lnTo>
                  <a:pt x="0" y="166116"/>
                </a:lnTo>
                <a:lnTo>
                  <a:pt x="5954" y="121531"/>
                </a:lnTo>
                <a:lnTo>
                  <a:pt x="22747" y="81731"/>
                </a:lnTo>
                <a:lnTo>
                  <a:pt x="48768" y="48196"/>
                </a:lnTo>
                <a:lnTo>
                  <a:pt x="82408" y="22408"/>
                </a:lnTo>
                <a:lnTo>
                  <a:pt x="122061" y="5849"/>
                </a:lnTo>
                <a:lnTo>
                  <a:pt x="166116" y="0"/>
                </a:lnTo>
                <a:lnTo>
                  <a:pt x="210170" y="5849"/>
                </a:lnTo>
                <a:lnTo>
                  <a:pt x="249823" y="22408"/>
                </a:lnTo>
                <a:lnTo>
                  <a:pt x="283464" y="48196"/>
                </a:lnTo>
                <a:lnTo>
                  <a:pt x="309484" y="81731"/>
                </a:lnTo>
                <a:lnTo>
                  <a:pt x="326277" y="121531"/>
                </a:lnTo>
                <a:lnTo>
                  <a:pt x="332232" y="166116"/>
                </a:lnTo>
                <a:lnTo>
                  <a:pt x="326277" y="210058"/>
                </a:lnTo>
                <a:lnTo>
                  <a:pt x="309484" y="249428"/>
                </a:lnTo>
                <a:lnTo>
                  <a:pt x="283464" y="282702"/>
                </a:lnTo>
                <a:lnTo>
                  <a:pt x="249823" y="308356"/>
                </a:lnTo>
                <a:lnTo>
                  <a:pt x="210170" y="324866"/>
                </a:lnTo>
                <a:lnTo>
                  <a:pt x="166116" y="3307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87367" y="2990088"/>
            <a:ext cx="217932" cy="2042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9792" y="2776185"/>
            <a:ext cx="539115" cy="1664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External</a:t>
            </a:r>
            <a:endParaRPr sz="1100">
              <a:latin typeface="Times New Roman"/>
              <a:cs typeface="Times New Roman"/>
            </a:endParaRPr>
          </a:p>
          <a:p>
            <a:pPr marL="5715" marR="51435" algn="ctr">
              <a:lnSpc>
                <a:spcPct val="101800"/>
              </a:lnSpc>
            </a:pP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r>
              <a:rPr sz="1100" spc="-105" dirty="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-45" dirty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-55" dirty="0">
                <a:solidFill>
                  <a:srgbClr val="181818"/>
                </a:solidFill>
                <a:latin typeface="Times New Roman"/>
                <a:cs typeface="Times New Roman"/>
              </a:rPr>
              <a:t>l  DATA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6510" marR="5080" algn="ctr">
              <a:lnSpc>
                <a:spcPct val="101800"/>
              </a:lnSpc>
              <a:spcBef>
                <a:spcPts val="5"/>
              </a:spcBef>
            </a:pPr>
            <a:r>
              <a:rPr sz="1100" spc="-90" dirty="0">
                <a:solidFill>
                  <a:srgbClr val="181818"/>
                </a:solidFill>
                <a:latin typeface="Times New Roman"/>
                <a:cs typeface="Times New Roman"/>
              </a:rPr>
              <a:t>M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c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h</a:t>
            </a:r>
            <a:r>
              <a:rPr sz="1100" spc="-85" dirty="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90" dirty="0">
                <a:solidFill>
                  <a:srgbClr val="181818"/>
                </a:solidFill>
                <a:latin typeface="Times New Roman"/>
                <a:cs typeface="Times New Roman"/>
              </a:rPr>
              <a:t>e  </a:t>
            </a: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learning</a:t>
            </a:r>
            <a:endParaRPr sz="1100">
              <a:latin typeface="Times New Roman"/>
              <a:cs typeface="Times New Roman"/>
            </a:endParaRPr>
          </a:p>
          <a:p>
            <a:pPr marL="39370" marR="74930" indent="-2540" algn="ctr">
              <a:lnSpc>
                <a:spcPct val="105000"/>
              </a:lnSpc>
              <a:spcBef>
                <a:spcPts val="880"/>
              </a:spcBef>
            </a:pPr>
            <a:r>
              <a:rPr sz="1100" spc="4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정형</a:t>
            </a:r>
            <a:r>
              <a:rPr sz="1100" spc="45" dirty="0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비정</a:t>
            </a:r>
            <a:r>
              <a:rPr sz="1100" spc="5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형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데이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터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87367" y="4091940"/>
            <a:ext cx="228600" cy="1264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88279" y="3218688"/>
            <a:ext cx="280670" cy="137160"/>
          </a:xfrm>
          <a:custGeom>
            <a:avLst/>
            <a:gdLst/>
            <a:ahLst/>
            <a:cxnLst/>
            <a:rect l="l" t="t" r="r" b="b"/>
            <a:pathLst>
              <a:path w="280670" h="137160">
                <a:moveTo>
                  <a:pt x="206694" y="28797"/>
                </a:moveTo>
                <a:lnTo>
                  <a:pt x="193548" y="0"/>
                </a:lnTo>
                <a:lnTo>
                  <a:pt x="280416" y="1524"/>
                </a:lnTo>
                <a:lnTo>
                  <a:pt x="263347" y="22860"/>
                </a:lnTo>
                <a:lnTo>
                  <a:pt x="219456" y="22860"/>
                </a:lnTo>
                <a:lnTo>
                  <a:pt x="206694" y="28797"/>
                </a:lnTo>
                <a:close/>
              </a:path>
              <a:path w="280670" h="137160">
                <a:moveTo>
                  <a:pt x="212086" y="40608"/>
                </a:moveTo>
                <a:lnTo>
                  <a:pt x="206694" y="28797"/>
                </a:lnTo>
                <a:lnTo>
                  <a:pt x="219456" y="22860"/>
                </a:lnTo>
                <a:lnTo>
                  <a:pt x="224028" y="35052"/>
                </a:lnTo>
                <a:lnTo>
                  <a:pt x="212086" y="40608"/>
                </a:lnTo>
                <a:close/>
              </a:path>
              <a:path w="280670" h="137160">
                <a:moveTo>
                  <a:pt x="225552" y="70104"/>
                </a:moveTo>
                <a:lnTo>
                  <a:pt x="212086" y="40608"/>
                </a:lnTo>
                <a:lnTo>
                  <a:pt x="224028" y="35052"/>
                </a:lnTo>
                <a:lnTo>
                  <a:pt x="219456" y="22860"/>
                </a:lnTo>
                <a:lnTo>
                  <a:pt x="263347" y="22860"/>
                </a:lnTo>
                <a:lnTo>
                  <a:pt x="225552" y="70104"/>
                </a:lnTo>
                <a:close/>
              </a:path>
              <a:path w="280670" h="137160">
                <a:moveTo>
                  <a:pt x="4572" y="137160"/>
                </a:moveTo>
                <a:lnTo>
                  <a:pt x="0" y="124968"/>
                </a:lnTo>
                <a:lnTo>
                  <a:pt x="206694" y="28797"/>
                </a:lnTo>
                <a:lnTo>
                  <a:pt x="212086" y="40608"/>
                </a:lnTo>
                <a:lnTo>
                  <a:pt x="4572" y="13716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86755" y="3896867"/>
            <a:ext cx="295910" cy="205740"/>
          </a:xfrm>
          <a:custGeom>
            <a:avLst/>
            <a:gdLst/>
            <a:ahLst/>
            <a:cxnLst/>
            <a:rect l="l" t="t" r="r" b="b"/>
            <a:pathLst>
              <a:path w="295910" h="205739">
                <a:moveTo>
                  <a:pt x="228471" y="167833"/>
                </a:moveTo>
                <a:lnTo>
                  <a:pt x="0" y="10668"/>
                </a:lnTo>
                <a:lnTo>
                  <a:pt x="7620" y="0"/>
                </a:lnTo>
                <a:lnTo>
                  <a:pt x="235284" y="157613"/>
                </a:lnTo>
                <a:lnTo>
                  <a:pt x="228471" y="167833"/>
                </a:lnTo>
                <a:close/>
              </a:path>
              <a:path w="295910" h="205739">
                <a:moveTo>
                  <a:pt x="278238" y="175260"/>
                </a:moveTo>
                <a:lnTo>
                  <a:pt x="239268" y="175260"/>
                </a:lnTo>
                <a:lnTo>
                  <a:pt x="245364" y="164592"/>
                </a:lnTo>
                <a:lnTo>
                  <a:pt x="235284" y="157613"/>
                </a:lnTo>
                <a:lnTo>
                  <a:pt x="252984" y="131064"/>
                </a:lnTo>
                <a:lnTo>
                  <a:pt x="278238" y="175260"/>
                </a:lnTo>
                <a:close/>
              </a:path>
              <a:path w="295910" h="205739">
                <a:moveTo>
                  <a:pt x="239268" y="175260"/>
                </a:moveTo>
                <a:lnTo>
                  <a:pt x="228471" y="167833"/>
                </a:lnTo>
                <a:lnTo>
                  <a:pt x="235284" y="157613"/>
                </a:lnTo>
                <a:lnTo>
                  <a:pt x="245364" y="164592"/>
                </a:lnTo>
                <a:lnTo>
                  <a:pt x="239268" y="175260"/>
                </a:lnTo>
                <a:close/>
              </a:path>
              <a:path w="295910" h="205739">
                <a:moveTo>
                  <a:pt x="295656" y="205740"/>
                </a:moveTo>
                <a:lnTo>
                  <a:pt x="210312" y="195072"/>
                </a:lnTo>
                <a:lnTo>
                  <a:pt x="228471" y="167833"/>
                </a:lnTo>
                <a:lnTo>
                  <a:pt x="239268" y="175260"/>
                </a:lnTo>
                <a:lnTo>
                  <a:pt x="278238" y="175260"/>
                </a:lnTo>
                <a:lnTo>
                  <a:pt x="295656" y="20574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5044" y="3572255"/>
            <a:ext cx="277495" cy="76200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76200"/>
                </a:moveTo>
                <a:lnTo>
                  <a:pt x="199903" y="44580"/>
                </a:lnTo>
                <a:lnTo>
                  <a:pt x="213360" y="44196"/>
                </a:lnTo>
                <a:lnTo>
                  <a:pt x="211836" y="30480"/>
                </a:lnTo>
                <a:lnTo>
                  <a:pt x="199339" y="30480"/>
                </a:lnTo>
                <a:lnTo>
                  <a:pt x="198120" y="0"/>
                </a:lnTo>
                <a:lnTo>
                  <a:pt x="264160" y="30480"/>
                </a:lnTo>
                <a:lnTo>
                  <a:pt x="211836" y="30480"/>
                </a:lnTo>
                <a:lnTo>
                  <a:pt x="199353" y="30839"/>
                </a:lnTo>
                <a:lnTo>
                  <a:pt x="264938" y="30839"/>
                </a:lnTo>
                <a:lnTo>
                  <a:pt x="277368" y="36576"/>
                </a:lnTo>
                <a:lnTo>
                  <a:pt x="201168" y="76200"/>
                </a:lnTo>
                <a:close/>
              </a:path>
              <a:path w="277495" h="76200">
                <a:moveTo>
                  <a:pt x="199903" y="44580"/>
                </a:moveTo>
                <a:lnTo>
                  <a:pt x="199353" y="30839"/>
                </a:lnTo>
                <a:lnTo>
                  <a:pt x="211836" y="30480"/>
                </a:lnTo>
                <a:lnTo>
                  <a:pt x="213360" y="44196"/>
                </a:lnTo>
                <a:lnTo>
                  <a:pt x="199903" y="44580"/>
                </a:lnTo>
                <a:close/>
              </a:path>
              <a:path w="277495" h="76200">
                <a:moveTo>
                  <a:pt x="0" y="50292"/>
                </a:moveTo>
                <a:lnTo>
                  <a:pt x="0" y="36576"/>
                </a:lnTo>
                <a:lnTo>
                  <a:pt x="199353" y="30839"/>
                </a:lnTo>
                <a:lnTo>
                  <a:pt x="199903" y="44580"/>
                </a:lnTo>
                <a:lnTo>
                  <a:pt x="0" y="502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1435" y="3250692"/>
            <a:ext cx="763523" cy="6964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90032" y="2886455"/>
            <a:ext cx="394715" cy="4023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9176" y="3412235"/>
            <a:ext cx="385572" cy="3444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7840" y="3874008"/>
            <a:ext cx="481583" cy="5105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25881" y="2861584"/>
            <a:ext cx="565785" cy="143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055" marR="81280" algn="ctr">
              <a:lnSpc>
                <a:spcPct val="100899"/>
              </a:lnSpc>
              <a:spcBef>
                <a:spcPts val="105"/>
              </a:spcBef>
            </a:pP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의사</a:t>
            </a:r>
            <a:r>
              <a:rPr sz="1100" spc="5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결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정지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원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indent="1270" algn="ctr">
              <a:lnSpc>
                <a:spcPct val="100899"/>
              </a:lnSpc>
            </a:pPr>
            <a:r>
              <a:rPr sz="1100" spc="4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예측</a:t>
            </a:r>
            <a:r>
              <a:rPr sz="1100" spc="45" dirty="0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계획</a:t>
            </a:r>
            <a:r>
              <a:rPr sz="1100" spc="5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수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립</a:t>
            </a:r>
            <a:endParaRPr sz="1100">
              <a:latin typeface="Noto Sans CJK JP Regular"/>
              <a:cs typeface="Noto Sans CJK JP Regular"/>
            </a:endParaRPr>
          </a:p>
          <a:p>
            <a:pPr marL="88265" marR="76200" algn="ctr">
              <a:lnSpc>
                <a:spcPct val="101800"/>
              </a:lnSpc>
              <a:spcBef>
                <a:spcPts val="1345"/>
              </a:spcBef>
            </a:pPr>
            <a:r>
              <a:rPr sz="1100" spc="-10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u</a:t>
            </a: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om  </a:t>
            </a: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9996" y="4629438"/>
            <a:ext cx="2718435" cy="12007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033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 dirty="0">
                <a:latin typeface="Times New Roman"/>
                <a:cs typeface="Times New Roman"/>
              </a:rPr>
              <a:t>Global </a:t>
            </a:r>
            <a:r>
              <a:rPr sz="1100" spc="-5" dirty="0">
                <a:latin typeface="Times New Roman"/>
                <a:cs typeface="Times New Roman"/>
              </a:rPr>
              <a:t>IBM</a:t>
            </a:r>
            <a:r>
              <a:rPr sz="1100" spc="-5" dirty="0">
                <a:latin typeface="Noto Sans CJK JP Regular"/>
                <a:cs typeface="Noto Sans CJK JP Regular"/>
              </a:rPr>
              <a:t>의 </a:t>
            </a:r>
            <a:r>
              <a:rPr sz="1100" spc="55" dirty="0">
                <a:latin typeface="Times New Roman"/>
                <a:cs typeface="Times New Roman"/>
              </a:rPr>
              <a:t>PMP, </a:t>
            </a:r>
            <a:r>
              <a:rPr sz="1100" spc="25" dirty="0">
                <a:latin typeface="Times New Roman"/>
                <a:cs typeface="Times New Roman"/>
              </a:rPr>
              <a:t>OPAL, </a:t>
            </a:r>
            <a:r>
              <a:rPr sz="1100" spc="95" dirty="0">
                <a:latin typeface="Times New Roman"/>
                <a:cs typeface="Times New Roman"/>
              </a:rPr>
              <a:t>SE </a:t>
            </a:r>
            <a:r>
              <a:rPr sz="1100" spc="100" dirty="0">
                <a:latin typeface="Noto Sans CJK JP Regular"/>
                <a:cs typeface="Noto Sans CJK JP Regular"/>
              </a:rPr>
              <a:t>방법론을  결합한 최적의 프로젝트 관리 방법론</a:t>
            </a:r>
            <a:r>
              <a:rPr sz="1100" spc="-140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보유</a:t>
            </a:r>
            <a:endParaRPr sz="1100">
              <a:latin typeface="Noto Sans CJK JP Regular"/>
              <a:cs typeface="Noto Sans CJK JP Regular"/>
            </a:endParaRPr>
          </a:p>
          <a:p>
            <a:pPr marL="10033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 dirty="0">
                <a:latin typeface="Times New Roman"/>
                <a:cs typeface="Times New Roman"/>
              </a:rPr>
              <a:t>Global </a:t>
            </a:r>
            <a:r>
              <a:rPr sz="1100" spc="-5" dirty="0">
                <a:latin typeface="Times New Roman"/>
                <a:cs typeface="Times New Roman"/>
              </a:rPr>
              <a:t>IBM</a:t>
            </a:r>
            <a:r>
              <a:rPr sz="1100" spc="-5" dirty="0">
                <a:latin typeface="Noto Sans CJK JP Regular"/>
                <a:cs typeface="Noto Sans CJK JP Regular"/>
              </a:rPr>
              <a:t>에 </a:t>
            </a:r>
            <a:r>
              <a:rPr sz="1100" spc="100" dirty="0">
                <a:latin typeface="Noto Sans CJK JP Regular"/>
                <a:cs typeface="Noto Sans CJK JP Regular"/>
              </a:rPr>
              <a:t>따른 다양한 수행</a:t>
            </a:r>
            <a:r>
              <a:rPr sz="1100" spc="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경험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buAutoNum type="arabicParenR"/>
              <a:tabLst>
                <a:tab pos="135890" algn="l"/>
              </a:tabLst>
            </a:pPr>
            <a:r>
              <a:rPr sz="900" spc="55" dirty="0">
                <a:latin typeface="Times New Roman"/>
                <a:cs typeface="Times New Roman"/>
              </a:rPr>
              <a:t>PMP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35" dirty="0">
                <a:latin typeface="Times New Roman"/>
                <a:cs typeface="Times New Roman"/>
              </a:rPr>
              <a:t>Project </a:t>
            </a:r>
            <a:r>
              <a:rPr sz="900" spc="55" dirty="0">
                <a:latin typeface="Times New Roman"/>
                <a:cs typeface="Times New Roman"/>
              </a:rPr>
              <a:t>Management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Times New Roman"/>
                <a:cs typeface="Times New Roman"/>
              </a:rPr>
              <a:t>Processes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135890" algn="l"/>
              </a:tabLst>
            </a:pPr>
            <a:r>
              <a:rPr sz="900" spc="20" dirty="0">
                <a:latin typeface="Times New Roman"/>
                <a:cs typeface="Times New Roman"/>
              </a:rPr>
              <a:t>OPAL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50" dirty="0">
                <a:latin typeface="Times New Roman"/>
                <a:cs typeface="Times New Roman"/>
              </a:rPr>
              <a:t>On-Demand </a:t>
            </a:r>
            <a:r>
              <a:rPr sz="900" spc="70" dirty="0">
                <a:latin typeface="Times New Roman"/>
                <a:cs typeface="Times New Roman"/>
              </a:rPr>
              <a:t>Process </a:t>
            </a:r>
            <a:r>
              <a:rPr sz="900" spc="55" dirty="0">
                <a:latin typeface="Times New Roman"/>
                <a:cs typeface="Times New Roman"/>
              </a:rPr>
              <a:t>Asset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Library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135890" algn="l"/>
              </a:tabLst>
            </a:pPr>
            <a:r>
              <a:rPr sz="900" spc="80" dirty="0">
                <a:latin typeface="Times New Roman"/>
                <a:cs typeface="Times New Roman"/>
              </a:rPr>
              <a:t>SE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65" dirty="0">
                <a:latin typeface="Times New Roman"/>
                <a:cs typeface="Times New Roman"/>
              </a:rPr>
              <a:t>Systems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Engineering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84847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30" dirty="0">
                <a:latin typeface="Times New Roman"/>
                <a:cs typeface="Times New Roman"/>
              </a:rPr>
              <a:t>SCBK </a:t>
            </a:r>
            <a:r>
              <a:rPr spc="-45" dirty="0">
                <a:latin typeface="Times New Roman"/>
                <a:cs typeface="Times New Roman"/>
              </a:rPr>
              <a:t>AML </a:t>
            </a:r>
            <a:r>
              <a:rPr spc="80" dirty="0"/>
              <a:t>관련 개선 개발 프로젝트를 위한 </a:t>
            </a:r>
            <a:r>
              <a:rPr spc="-30" dirty="0">
                <a:latin typeface="Times New Roman"/>
                <a:cs typeface="Times New Roman"/>
              </a:rPr>
              <a:t>IBM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80" dirty="0"/>
              <a:t>제안서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924499" y="7162674"/>
            <a:ext cx="116839" cy="153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900" spc="55" dirty="0">
                <a:solidFill>
                  <a:srgbClr val="808080"/>
                </a:solidFill>
                <a:latin typeface="Times New Roman"/>
                <a:cs typeface="Times New Roman"/>
              </a:rPr>
              <a:t>9</a:t>
            </a:fld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 dirty="0"/>
              <a:t>©</a:t>
            </a:r>
            <a:r>
              <a:rPr spc="-70" dirty="0"/>
              <a:t> </a:t>
            </a:r>
            <a:r>
              <a:rPr spc="20" dirty="0"/>
              <a:t>Copyright</a:t>
            </a:r>
            <a:r>
              <a:rPr spc="-80" dirty="0"/>
              <a:t> </a:t>
            </a:r>
            <a:r>
              <a:rPr spc="-30" dirty="0"/>
              <a:t>IBM</a:t>
            </a:r>
            <a:r>
              <a:rPr spc="-40" dirty="0"/>
              <a:t> </a:t>
            </a:r>
            <a:r>
              <a:rPr spc="25" dirty="0"/>
              <a:t>Corporation</a:t>
            </a:r>
            <a:r>
              <a:rPr spc="-75" dirty="0"/>
              <a:t> </a:t>
            </a:r>
            <a:r>
              <a:rPr spc="4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91644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11958</TotalTime>
  <Words>1298</Words>
  <Application>Microsoft Office PowerPoint</Application>
  <PresentationFormat>사용자 지정</PresentationFormat>
  <Paragraphs>365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CJK JP Regular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1. 추진배경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1. 제안사 소개 &gt; 보유 기술</vt:lpstr>
      <vt:lpstr>2. STR 시뮬레이션 적용 현황</vt:lpstr>
      <vt:lpstr>2. 프로젝트 구현 방안 &gt; 5 6 EDMi 활용 KAIS OLTP I/F 개발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피승현님/임시</cp:lastModifiedBy>
  <cp:revision>119</cp:revision>
  <dcterms:created xsi:type="dcterms:W3CDTF">2018-03-11T02:56:37Z</dcterms:created>
  <dcterms:modified xsi:type="dcterms:W3CDTF">2019-09-11T02:09:30Z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